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309" r:id="rId3"/>
    <p:sldId id="265" r:id="rId4"/>
    <p:sldId id="274" r:id="rId5"/>
    <p:sldId id="267" r:id="rId6"/>
    <p:sldId id="314" r:id="rId7"/>
    <p:sldId id="268" r:id="rId8"/>
    <p:sldId id="276" r:id="rId9"/>
    <p:sldId id="277" r:id="rId10"/>
    <p:sldId id="280" r:id="rId11"/>
    <p:sldId id="281" r:id="rId12"/>
    <p:sldId id="282" r:id="rId13"/>
    <p:sldId id="258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0727" autoAdjust="0"/>
  </p:normalViewPr>
  <p:slideViewPr>
    <p:cSldViewPr>
      <p:cViewPr varScale="1">
        <p:scale>
          <a:sx n="89" d="100"/>
          <a:sy n="89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D82320-015E-4FA7-9B98-DD91F05280B7}" type="datetimeFigureOut">
              <a:rPr lang="cs-CZ"/>
              <a:pPr>
                <a:defRPr/>
              </a:pPr>
              <a:t>16.10.2019</a:t>
            </a:fld>
            <a:endParaRPr lang="cs-CZ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47E3BC-D53F-4859-B748-96DB91AFC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95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60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/>
              <a:t>Volatile</a:t>
            </a:r>
            <a:r>
              <a:rPr lang="cs-CZ" dirty="0"/>
              <a:t> GA </a:t>
            </a:r>
            <a:r>
              <a:rPr lang="cs-CZ" dirty="0" err="1"/>
              <a:t>triggering</a:t>
            </a:r>
            <a:r>
              <a:rPr lang="cs-CZ" dirty="0"/>
              <a:t> MH:</a:t>
            </a:r>
            <a:r>
              <a:rPr lang="cs-CZ" baseline="0" dirty="0"/>
              <a:t> </a:t>
            </a:r>
            <a:r>
              <a:rPr lang="cs-CZ" baseline="0" dirty="0" err="1"/>
              <a:t>halothan</a:t>
            </a:r>
            <a:r>
              <a:rPr lang="cs-CZ" baseline="0" dirty="0"/>
              <a:t>, </a:t>
            </a:r>
            <a:r>
              <a:rPr lang="cs-CZ" baseline="0" dirty="0" err="1"/>
              <a:t>sevoflurane</a:t>
            </a:r>
            <a:r>
              <a:rPr lang="cs-CZ" baseline="0" dirty="0"/>
              <a:t>, </a:t>
            </a:r>
            <a:r>
              <a:rPr lang="cs-CZ" baseline="0" dirty="0" err="1"/>
              <a:t>desflurane</a:t>
            </a:r>
            <a:r>
              <a:rPr lang="cs-CZ" baseline="0" dirty="0"/>
              <a:t>, </a:t>
            </a:r>
            <a:r>
              <a:rPr lang="cs-CZ" baseline="0" dirty="0" err="1"/>
              <a:t>isoflurane</a:t>
            </a:r>
            <a:r>
              <a:rPr lang="cs-CZ" baseline="0" dirty="0"/>
              <a:t>, </a:t>
            </a:r>
            <a:r>
              <a:rPr lang="cs-CZ" baseline="0" dirty="0" err="1"/>
              <a:t>enflurane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0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4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41812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7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/>
              <a:t>Influx</a:t>
            </a:r>
            <a:r>
              <a:rPr lang="cs-CZ" dirty="0"/>
              <a:t> Cl- = depolarizace = snížená schopnost excitace neuronu</a:t>
            </a:r>
          </a:p>
        </p:txBody>
      </p:sp>
    </p:spTree>
    <p:extLst>
      <p:ext uri="{BB962C8B-B14F-4D97-AF65-F5344CB8AC3E}">
        <p14:creationId xmlns:p14="http://schemas.microsoft.com/office/powerpoint/2010/main" val="336720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9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43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Účinek lze antagonizovat zvýšením hladiny </a:t>
            </a:r>
            <a:r>
              <a:rPr lang="cs-CZ" dirty="0" err="1"/>
              <a:t>ACh</a:t>
            </a:r>
            <a:r>
              <a:rPr lang="cs-CZ" dirty="0"/>
              <a:t> v ploténce – </a:t>
            </a:r>
            <a:r>
              <a:rPr lang="cs-CZ" dirty="0" err="1"/>
              <a:t>kompetice</a:t>
            </a:r>
            <a:r>
              <a:rPr lang="cs-CZ" dirty="0"/>
              <a:t>, účinek postupce slábne, je krátký</a:t>
            </a:r>
          </a:p>
          <a:p>
            <a:r>
              <a:rPr lang="cs-CZ" dirty="0"/>
              <a:t>Parenterální podání – mají N+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9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56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A677-8EE4-4D02-8F13-D61FED22F441}" type="datetimeFigureOut">
              <a:rPr lang="fr-FR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D095-505A-470A-A04B-DEFA67CE73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92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16/10/2019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6480720" cy="28087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4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cs-CZ" sz="4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elaxants</a:t>
            </a:r>
            <a:br>
              <a:rPr lang="cs-CZ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cs-CZ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fr-CA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34944"/>
            <a:ext cx="8229600" cy="77809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436"/>
          </a:xfrm>
        </p:spPr>
        <p:txBody>
          <a:bodyPr/>
          <a:lstStyle/>
          <a:p>
            <a:pPr eaLnBrk="1" hangingPunct="1"/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8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 </a:t>
            </a:r>
            <a:r>
              <a:rPr 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agonists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Open Na</a:t>
            </a:r>
            <a:r>
              <a:rPr lang="cs-CZ" sz="28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channels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cause long-term </a:t>
            </a:r>
            <a:r>
              <a:rPr 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resistancy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activation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blockade</a:t>
            </a:r>
            <a:endParaRPr lang="cs-CZ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Remain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longer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resistant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AChE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Fasciculation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twitches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→ </a:t>
            </a:r>
            <a:r>
              <a:rPr 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paralysis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cardiac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arrhythmias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hyperkalemia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intraocular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pressure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(IOP)</a:t>
            </a:r>
            <a:b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+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Decamethonium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succinylcholine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-term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(3-5 min)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Orthopedic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manipulations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repositiong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dislocated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joint,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fractures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457200" y="349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yperthermia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Rare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AE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and/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volatile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anesthetics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Defect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RYR receptor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controls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myocyte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uncontrolled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aerobic/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anaerobic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metabolism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Symptoms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cramps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rigidity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b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↑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heart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breathing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cyanosis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lactate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acidosis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rhabdomyolysis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</a:t>
            </a:r>
          </a:p>
          <a:p>
            <a:pPr eaLnBrk="1" hangingPunct="1"/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60 %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untreated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lethal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(5 %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Therapy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intensive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cooling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endParaRPr lang="fr-CA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Blocks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Ca</a:t>
            </a:r>
            <a:r>
              <a:rPr lang="sk-SK" sz="2600" baseline="30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interaction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RYR</a:t>
            </a:r>
          </a:p>
          <a:p>
            <a:pPr eaLnBrk="1" hangingPunct="1">
              <a:buClr>
                <a:schemeClr val="tx1"/>
              </a:buClr>
            </a:pP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affect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smooth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myocardium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 cord injury, stroke, cerebral palsy and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Advantage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no CNS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endParaRPr lang="fr-CA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368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504" y="0"/>
            <a:ext cx="8928992" cy="836712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ctive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Autofit/>
          </a:bodyPr>
          <a:lstStyle/>
          <a:p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Attenuate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transmission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motoric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impulses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</a:t>
            </a: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tone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do not influence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intentional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CNS →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somnolence,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confusion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Acute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chronic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painful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p.o.,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rheumatism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Damage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 </a:t>
            </a:r>
            <a:r>
              <a:rPr lang="cs-CZ" sz="2600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ischiadicus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deep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paravertebral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compressions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intervertebral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space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</a:p>
          <a:p>
            <a:pPr lvl="1"/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spine…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504" y="13678"/>
            <a:ext cx="8928992" cy="895041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83264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inhibitory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neurotransmitter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aminobutyric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acid 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(GABA) in 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 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spine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endParaRPr lang="el-GR" sz="2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6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Attenuates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activation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motor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neurons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in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spine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cord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GABA</a:t>
            </a:r>
            <a:r>
              <a:rPr lang="cs-CZ" sz="26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and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512" y="116632"/>
            <a:ext cx="8964488" cy="792088"/>
          </a:xfrm>
        </p:spPr>
        <p:txBody>
          <a:bodyPr anchor="ctr">
            <a:noAutofit/>
          </a:bodyPr>
          <a:lstStyle/>
          <a:p>
            <a:pPr algn="ctr"/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268760"/>
            <a:ext cx="4851066" cy="5184576"/>
          </a:xfrm>
        </p:spPr>
        <p:txBody>
          <a:bodyPr>
            <a:normAutofit/>
          </a:bodyPr>
          <a:lstStyle/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Clonazepam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sz="2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42040" y="1496817"/>
            <a:ext cx="3597459" cy="28931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Hypnotic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endParaRPr lang="cs-CZ" sz="2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Anticonvulsant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Amnestic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347864" y="1988840"/>
            <a:ext cx="136815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209864" y="4509120"/>
            <a:ext cx="3682615" cy="209288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expectorant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Přímá spojnice se šipkou 10"/>
          <p:cNvCxnSpPr>
            <a:endCxn id="6" idx="1"/>
          </p:cNvCxnSpPr>
          <p:nvPr/>
        </p:nvCxnSpPr>
        <p:spPr>
          <a:xfrm>
            <a:off x="2601253" y="5373218"/>
            <a:ext cx="2608611" cy="182343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945460" y="848826"/>
            <a:ext cx="3863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GABAergic</a:t>
            </a: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GABA</a:t>
            </a:r>
            <a:r>
              <a:rPr lang="cs-CZ" sz="20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receptors</a:t>
            </a: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3565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16632"/>
            <a:ext cx="8229600" cy="108012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312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1.)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Decrease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ACh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release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2.)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nicotinic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</a:t>
            </a:r>
            <a:r>
              <a:rPr lang="cs-CZ" sz="26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8313" y="117103"/>
            <a:ext cx="8229600" cy="648072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980728"/>
            <a:ext cx="8507412" cy="561662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Firstly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described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15</a:t>
            </a:r>
            <a:r>
              <a:rPr lang="cs-CZ" sz="2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century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european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explorers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S. America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natives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arrow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poisons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natural alkaloid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Competitive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6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antagonists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histamine (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bronchoconstriction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hypotension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syncope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fainting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Progressive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mastication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neck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limbs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trunk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diaphragm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Administered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reversible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endParaRPr lang="cs-CZ" sz="2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4185" y="774892"/>
            <a:ext cx="2123728" cy="2691667"/>
          </a:xfr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long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(1-2 h):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pipecuronium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efect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(10-30 min):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alcuronium</a:t>
            </a:r>
            <a:r>
              <a:rPr lang="cs-CZ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Surgery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operating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field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before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Ovedosing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antidote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acetylcholinesterase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inhibitors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neostigmine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pyridostigmine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…)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yo_ENG[20191016123157266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1966</TotalTime>
  <Words>547</Words>
  <Application>Microsoft Office PowerPoint</Application>
  <PresentationFormat>Předvádění na obrazovce (4:3)</PresentationFormat>
  <Paragraphs>149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Tw Cen MT</vt:lpstr>
      <vt:lpstr>Došky</vt:lpstr>
      <vt:lpstr>Muscle Relaxants  </vt:lpstr>
      <vt:lpstr>Overview of Muscle Relaxants</vt:lpstr>
      <vt:lpstr>Centrally Active Agents</vt:lpstr>
      <vt:lpstr>Centrally Active Agents</vt:lpstr>
      <vt:lpstr>Centrally Active Agents</vt:lpstr>
      <vt:lpstr>Overview of Muscle Relaxants</vt:lpstr>
      <vt:lpstr>Peripherally Active Agents </vt:lpstr>
      <vt:lpstr>Non-depolarizing agents</vt:lpstr>
      <vt:lpstr>Non-depolarizing Agents</vt:lpstr>
      <vt:lpstr>Depolarizing Agents</vt:lpstr>
      <vt:lpstr>Prezentace aplikace PowerPoint</vt:lpstr>
      <vt:lpstr>Malignant Hyperthermia</vt:lpstr>
      <vt:lpstr>Dantrolene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Gabriela Dovrtelova</dc:creator>
  <cp:lastModifiedBy>ucitel</cp:lastModifiedBy>
  <cp:revision>190</cp:revision>
  <dcterms:created xsi:type="dcterms:W3CDTF">2012-11-01T12:51:50Z</dcterms:created>
  <dcterms:modified xsi:type="dcterms:W3CDTF">2019-10-16T10:57:47Z</dcterms:modified>
</cp:coreProperties>
</file>