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4" r:id="rId3"/>
    <p:sldId id="383" r:id="rId4"/>
    <p:sldId id="266" r:id="rId5"/>
    <p:sldId id="262" r:id="rId6"/>
    <p:sldId id="301" r:id="rId7"/>
    <p:sldId id="306" r:id="rId8"/>
    <p:sldId id="302" r:id="rId9"/>
    <p:sldId id="304" r:id="rId10"/>
    <p:sldId id="367" r:id="rId11"/>
    <p:sldId id="385" r:id="rId12"/>
    <p:sldId id="373" r:id="rId13"/>
    <p:sldId id="379" r:id="rId14"/>
    <p:sldId id="397" r:id="rId15"/>
    <p:sldId id="398" r:id="rId16"/>
    <p:sldId id="399" r:id="rId17"/>
    <p:sldId id="401" r:id="rId18"/>
    <p:sldId id="402" r:id="rId19"/>
    <p:sldId id="313" r:id="rId20"/>
    <p:sldId id="314" r:id="rId21"/>
    <p:sldId id="315" r:id="rId22"/>
    <p:sldId id="316" r:id="rId23"/>
    <p:sldId id="333" r:id="rId24"/>
    <p:sldId id="348" r:id="rId25"/>
    <p:sldId id="375" r:id="rId26"/>
    <p:sldId id="368" r:id="rId27"/>
    <p:sldId id="404" r:id="rId28"/>
    <p:sldId id="405" r:id="rId29"/>
    <p:sldId id="406" r:id="rId30"/>
    <p:sldId id="260" r:id="rId31"/>
    <p:sldId id="353" r:id="rId32"/>
    <p:sldId id="407" r:id="rId33"/>
    <p:sldId id="408" r:id="rId34"/>
    <p:sldId id="387" r:id="rId35"/>
    <p:sldId id="370" r:id="rId36"/>
    <p:sldId id="371" r:id="rId37"/>
    <p:sldId id="381" r:id="rId38"/>
    <p:sldId id="409" r:id="rId39"/>
    <p:sldId id="355" r:id="rId40"/>
    <p:sldId id="354" r:id="rId41"/>
    <p:sldId id="361" r:id="rId42"/>
    <p:sldId id="261" r:id="rId43"/>
    <p:sldId id="294" r:id="rId44"/>
    <p:sldId id="410" r:id="rId45"/>
    <p:sldId id="295" r:id="rId46"/>
    <p:sldId id="288" r:id="rId47"/>
    <p:sldId id="308" r:id="rId48"/>
    <p:sldId id="309" r:id="rId49"/>
    <p:sldId id="324" r:id="rId50"/>
    <p:sldId id="343" r:id="rId51"/>
    <p:sldId id="392" r:id="rId52"/>
    <p:sldId id="325" r:id="rId53"/>
    <p:sldId id="297" r:id="rId54"/>
    <p:sldId id="326" r:id="rId55"/>
    <p:sldId id="328" r:id="rId56"/>
    <p:sldId id="329" r:id="rId57"/>
    <p:sldId id="366" r:id="rId58"/>
    <p:sldId id="412" r:id="rId59"/>
    <p:sldId id="341" r:id="rId60"/>
    <p:sldId id="342" r:id="rId61"/>
    <p:sldId id="263" r:id="rId62"/>
    <p:sldId id="391" r:id="rId63"/>
    <p:sldId id="267" r:id="rId64"/>
    <p:sldId id="268" r:id="rId65"/>
    <p:sldId id="269" r:id="rId66"/>
    <p:sldId id="270" r:id="rId67"/>
    <p:sldId id="271" r:id="rId68"/>
    <p:sldId id="272" r:id="rId69"/>
    <p:sldId id="362" r:id="rId70"/>
    <p:sldId id="257" r:id="rId71"/>
    <p:sldId id="317" r:id="rId72"/>
    <p:sldId id="357" r:id="rId73"/>
    <p:sldId id="359" r:id="rId74"/>
    <p:sldId id="284" r:id="rId75"/>
    <p:sldId id="305" r:id="rId76"/>
    <p:sldId id="310" r:id="rId77"/>
    <p:sldId id="411" r:id="rId78"/>
    <p:sldId id="420" r:id="rId79"/>
    <p:sldId id="421" r:id="rId80"/>
    <p:sldId id="307" r:id="rId81"/>
    <p:sldId id="273" r:id="rId82"/>
    <p:sldId id="290" r:id="rId83"/>
    <p:sldId id="334" r:id="rId84"/>
    <p:sldId id="344" r:id="rId85"/>
    <p:sldId id="345" r:id="rId86"/>
    <p:sldId id="346" r:id="rId87"/>
    <p:sldId id="356" r:id="rId88"/>
    <p:sldId id="382" r:id="rId89"/>
    <p:sldId id="335" r:id="rId90"/>
    <p:sldId id="414" r:id="rId91"/>
    <p:sldId id="340" r:id="rId92"/>
    <p:sldId id="416" r:id="rId93"/>
    <p:sldId id="415" r:id="rId94"/>
    <p:sldId id="419" r:id="rId95"/>
    <p:sldId id="417" r:id="rId96"/>
    <p:sldId id="363" r:id="rId97"/>
    <p:sldId id="339" r:id="rId98"/>
    <p:sldId id="264" r:id="rId99"/>
    <p:sldId id="418" r:id="rId100"/>
    <p:sldId id="377" r:id="rId101"/>
    <p:sldId id="378" r:id="rId102"/>
    <p:sldId id="380" r:id="rId103"/>
    <p:sldId id="347" r:id="rId104"/>
    <p:sldId id="265" r:id="rId10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A50021"/>
    <a:srgbClr val="800000"/>
    <a:srgbClr val="FF6699"/>
    <a:srgbClr val="00CC00"/>
    <a:srgbClr val="008000"/>
    <a:srgbClr val="00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4118" autoAdjust="0"/>
  </p:normalViewPr>
  <p:slideViewPr>
    <p:cSldViewPr showGuides="1">
      <p:cViewPr varScale="1">
        <p:scale>
          <a:sx n="104" d="100"/>
          <a:sy n="104" d="100"/>
        </p:scale>
        <p:origin x="1086" y="96"/>
      </p:cViewPr>
      <p:guideLst>
        <p:guide orient="horz" pos="157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395-404F-98B3-C7372F43A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395-404F-98B3-C7372F43A7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395-404F-98B3-C7372F43A7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395-404F-98B3-C7372F43A7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395-404F-98B3-C7372F43A7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395-404F-98B3-C7372F43A79F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395-404F-98B3-C7372F43A79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395-404F-98B3-C7372F43A79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395-404F-98B3-C7372F43A79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395-404F-98B3-C7372F43A79F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95-404F-98B3-C7372F43A79F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395-404F-98B3-C7372F43A79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1395-404F-98B3-C7372F43A79F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1395-404F-98B3-C7372F43A7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395-404F-98B3-C7372F43A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02-4850-9D9D-A2BABCFAB6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02-4850-9D9D-A2BABCFAB6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302-4850-9D9D-A2BABCFAB6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302-4850-9D9D-A2BABCFAB6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302-4850-9D9D-A2BABCFAB6A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302-4850-9D9D-A2BABCFAB6A4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302-4850-9D9D-A2BABCFAB6A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302-4850-9D9D-A2BABCFAB6A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302-4850-9D9D-A2BABCFAB6A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302-4850-9D9D-A2BABCFAB6A4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02-4850-9D9D-A2BABCFAB6A4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302-4850-9D9D-A2BABCFAB6A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302-4850-9D9D-A2BABCFAB6A4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F302-4850-9D9D-A2BABCFAB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302-4850-9D9D-A2BABCFAB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25282-7330-43DC-99F2-1FA9DE0887A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274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E1986-6A8D-40B5-A81A-7D3BD8F2386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195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CF6E19-698B-4581-B9AF-64ADFCB6B701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3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264F1-B656-486F-B7E9-48A8CA9D459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516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30642-F761-4C88-B1F9-5385932BF26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97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CD229-BAD4-4EC6-A6FD-507E8A99799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44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6E07C-D10B-4FFE-A147-157D9E8B865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97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C4B0C-D9DC-41F4-91BB-E1494137BC0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243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C65D4-BD24-43A2-A18A-AFB4D8941FE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104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E8B00-3717-45DB-965D-D5D1FC4E8D9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302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9D7C9-9527-4BD3-8DF3-D0EDE80BB96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69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5C4B0C-D9DC-41F4-91BB-E1494137BC0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6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0"/>
          <p:cNvSpPr txBox="1">
            <a:spLocks noChangeArrowheads="1"/>
          </p:cNvSpPr>
          <p:nvPr/>
        </p:nvSpPr>
        <p:spPr bwMode="auto">
          <a:xfrm>
            <a:off x="1524000" y="4048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Medical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Genetics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1" name="Text Box 61"/>
          <p:cNvSpPr txBox="1">
            <a:spLocks noChangeArrowheads="1"/>
          </p:cNvSpPr>
          <p:nvPr/>
        </p:nvSpPr>
        <p:spPr bwMode="auto">
          <a:xfrm>
            <a:off x="1524000" y="5276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ahoma" panose="020B0604030504040204" pitchFamily="34" charset="0"/>
              </a:rPr>
              <a:t>Kateřina </a:t>
            </a:r>
            <a:r>
              <a:rPr lang="cs-CZ" altLang="cs-CZ" sz="2400" b="1" dirty="0" err="1">
                <a:latin typeface="Tahoma" panose="020B0604030504040204" pitchFamily="34" charset="0"/>
              </a:rPr>
              <a:t>Staňo</a:t>
            </a:r>
            <a:r>
              <a:rPr lang="cs-CZ" altLang="cs-CZ" sz="2400" b="1" dirty="0">
                <a:latin typeface="Tahoma" panose="020B0604030504040204" pitchFamily="34" charset="0"/>
              </a:rPr>
              <a:t> Kozubík, Michael Doubek</a:t>
            </a:r>
          </a:p>
        </p:txBody>
      </p:sp>
      <p:pic>
        <p:nvPicPr>
          <p:cNvPr id="2052" name="Picture 17" descr="zakladni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942013"/>
            <a:ext cx="26289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6" y="5929313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5930901"/>
            <a:ext cx="7858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9" y="6021388"/>
            <a:ext cx="27003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1341438"/>
            <a:ext cx="28479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68"/>
          <p:cNvSpPr txBox="1">
            <a:spLocks noChangeArrowheads="1"/>
          </p:cNvSpPr>
          <p:nvPr/>
        </p:nvSpPr>
        <p:spPr bwMode="auto">
          <a:xfrm>
            <a:off x="6311901" y="4868863"/>
            <a:ext cx="11271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i="1">
                <a:latin typeface="Tahoma" panose="020B0604030504040204" pitchFamily="34" charset="0"/>
              </a:rPr>
              <a:t>Miroslav Barták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279576" y="2060848"/>
            <a:ext cx="79928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r>
              <a:rPr lang="en-US" altLang="cs-CZ" sz="2400" b="1" dirty="0">
                <a:latin typeface="Tahoma" panose="020B0604030504040204" pitchFamily="34" charset="0"/>
              </a:rPr>
              <a:t>: </a:t>
            </a:r>
            <a:r>
              <a:rPr lang="cs-CZ" sz="2400" dirty="0"/>
              <a:t>study </a:t>
            </a:r>
            <a:r>
              <a:rPr lang="en-US" sz="2400" dirty="0"/>
              <a:t>o</a:t>
            </a:r>
            <a:r>
              <a:rPr lang="cs-CZ" sz="2400" dirty="0"/>
              <a:t>f </a:t>
            </a:r>
            <a:r>
              <a:rPr lang="en-US" sz="2400" dirty="0"/>
              <a:t>genes</a:t>
            </a:r>
            <a:r>
              <a:rPr lang="cs-CZ" sz="2400" dirty="0"/>
              <a:t>, </a:t>
            </a:r>
            <a:r>
              <a:rPr lang="en-US" sz="2400" dirty="0"/>
              <a:t>genetic variation</a:t>
            </a:r>
            <a:r>
              <a:rPr lang="cs-CZ" sz="2400" dirty="0"/>
              <a:t>,</a:t>
            </a:r>
            <a:r>
              <a:rPr lang="en-US" sz="2400" dirty="0"/>
              <a:t> and 			 heredity</a:t>
            </a:r>
            <a:r>
              <a:rPr lang="cs-CZ" sz="2400" dirty="0"/>
              <a:t> in </a:t>
            </a:r>
            <a:r>
              <a:rPr lang="cs-CZ" sz="2400" dirty="0" err="1"/>
              <a:t>living</a:t>
            </a:r>
            <a:r>
              <a:rPr lang="cs-CZ" sz="2400" dirty="0"/>
              <a:t> </a:t>
            </a:r>
            <a:r>
              <a:rPr lang="en-US" sz="2400" dirty="0"/>
              <a:t>organism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e: </a:t>
            </a:r>
            <a:r>
              <a:rPr lang="cs-CZ" sz="2400" dirty="0" err="1"/>
              <a:t>complete</a:t>
            </a:r>
            <a:r>
              <a:rPr lang="cs-CZ" sz="2400" dirty="0"/>
              <a:t> set </a:t>
            </a:r>
            <a:r>
              <a:rPr lang="cs-CZ" sz="2400" dirty="0" err="1"/>
              <a:t>of</a:t>
            </a:r>
            <a:r>
              <a:rPr lang="cs-CZ" sz="2400" dirty="0"/>
              <a:t> DNA </a:t>
            </a:r>
            <a:r>
              <a:rPr lang="cs-CZ" sz="2400" dirty="0" err="1"/>
              <a:t>within</a:t>
            </a:r>
            <a:r>
              <a:rPr lang="cs-CZ" sz="2400" dirty="0"/>
              <a:t> a single cell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n-US" sz="2400" dirty="0"/>
              <a:t>		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organism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r>
              <a:rPr lang="en-US" altLang="cs-CZ" sz="2400" b="1" dirty="0">
                <a:latin typeface="Tahoma" panose="020B0604030504040204" pitchFamily="34" charset="0"/>
              </a:rPr>
              <a:t>: </a:t>
            </a:r>
            <a:r>
              <a:rPr lang="en-US" altLang="cs-CZ" sz="2400" dirty="0"/>
              <a:t>f</a:t>
            </a:r>
            <a:r>
              <a:rPr lang="cs-CZ" sz="2400" dirty="0" err="1"/>
              <a:t>ocuses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structure</a:t>
            </a:r>
            <a:r>
              <a:rPr lang="cs-CZ" sz="2400" dirty="0"/>
              <a:t>, </a:t>
            </a:r>
            <a:r>
              <a:rPr lang="cs-CZ" sz="2400" dirty="0" err="1"/>
              <a:t>function</a:t>
            </a:r>
            <a:r>
              <a:rPr lang="cs-CZ" sz="2400" dirty="0"/>
              <a:t>, </a:t>
            </a:r>
            <a:r>
              <a:rPr lang="en-US" sz="2400" dirty="0"/>
              <a:t>			   </a:t>
            </a:r>
            <a:r>
              <a:rPr lang="cs-CZ" sz="2400" dirty="0" err="1"/>
              <a:t>evolution</a:t>
            </a:r>
            <a:r>
              <a:rPr lang="cs-CZ" sz="2400" dirty="0"/>
              <a:t>, and </a:t>
            </a:r>
            <a:r>
              <a:rPr lang="cs-CZ" sz="2400" dirty="0" err="1"/>
              <a:t>mapping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genomes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Why genetics?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911424" y="980728"/>
            <a:ext cx="10801894" cy="53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Disease diagnostics:</a:t>
            </a:r>
            <a:b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prenat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preimplanta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counselling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Therapy: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ogeneti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arma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ogenomi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unogeneti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Preven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tion</a:t>
            </a:r>
            <a:endParaRPr lang="en-US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Gen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erap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genome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edit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ing</a:t>
            </a:r>
            <a:endParaRPr lang="cs-CZ" altLang="cs-CZ" sz="2000" b="1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2473056"/>
            <a:ext cx="3048000" cy="20360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195263"/>
            <a:ext cx="3048000" cy="20283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53" y="4776392"/>
            <a:ext cx="3048000" cy="189296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6632"/>
            <a:ext cx="8352853" cy="65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CRISPR-Cas9</a:t>
            </a:r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1075"/>
            <a:ext cx="21971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5538"/>
            <a:ext cx="386715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573463"/>
            <a:ext cx="4392612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524000" y="18864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Made-to-order children?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034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174750"/>
            <a:ext cx="91440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97" y="332656"/>
            <a:ext cx="6174606" cy="62576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222751" y="2138364"/>
            <a:ext cx="35290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2" name="Oválný bublinový popisek 1"/>
          <p:cNvSpPr/>
          <p:nvPr/>
        </p:nvSpPr>
        <p:spPr>
          <a:xfrm>
            <a:off x="7176120" y="380339"/>
            <a:ext cx="4608512" cy="2376264"/>
          </a:xfrm>
          <a:prstGeom prst="wedgeEllipseCallout">
            <a:avLst>
              <a:gd name="adj1" fmla="val -71409"/>
              <a:gd name="adj2" fmla="val 62877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Genom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 is more than just a sum of genes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222751" y="2138364"/>
            <a:ext cx="35290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cs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2" name="Oválný bublinový popisek 1"/>
          <p:cNvSpPr/>
          <p:nvPr/>
        </p:nvSpPr>
        <p:spPr>
          <a:xfrm>
            <a:off x="6168008" y="658467"/>
            <a:ext cx="5040560" cy="2914549"/>
          </a:xfrm>
          <a:prstGeom prst="wedgeEllipseCallout">
            <a:avLst>
              <a:gd name="adj1" fmla="val -46977"/>
              <a:gd name="adj2" fmla="val 59471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Stru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tur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al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(DNA, chromo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somes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Fun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ctional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(RNA, gen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expres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omparativ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D60093"/>
                </a:solidFill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</a:t>
            </a: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6312024" y="1854299"/>
            <a:ext cx="3816424" cy="2376264"/>
          </a:xfrm>
          <a:prstGeom prst="wedgeEllipseCallout">
            <a:avLst>
              <a:gd name="adj1" fmla="val -43618"/>
              <a:gd name="adj2" fmla="val 64009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microorganisms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inhabit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environment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solidFill>
                  <a:srgbClr val="D60093"/>
                </a:solidFill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7464152" y="2780928"/>
            <a:ext cx="3816424" cy="2376264"/>
          </a:xfrm>
          <a:prstGeom prst="wedgeEllipseCallout">
            <a:avLst>
              <a:gd name="adj1" fmla="val -62410"/>
              <a:gd name="adj2" fmla="val 54955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Set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 </a:t>
            </a:r>
            <a:r>
              <a:rPr lang="en-US" sz="2400" dirty="0"/>
              <a:t>RNA </a:t>
            </a:r>
            <a:r>
              <a:rPr lang="cs-CZ" sz="2400" dirty="0" err="1"/>
              <a:t>molecules</a:t>
            </a:r>
            <a:r>
              <a:rPr lang="cs-CZ" sz="2400" dirty="0"/>
              <a:t> in </a:t>
            </a:r>
            <a:r>
              <a:rPr lang="cs-CZ" sz="2400" dirty="0" err="1"/>
              <a:t>one</a:t>
            </a:r>
            <a:r>
              <a:rPr lang="cs-CZ" sz="2400" dirty="0"/>
              <a:t> cell </a:t>
            </a:r>
            <a:r>
              <a:rPr lang="cs-CZ" sz="2400" dirty="0" err="1"/>
              <a:t>or</a:t>
            </a:r>
            <a:r>
              <a:rPr lang="cs-CZ" sz="2400" dirty="0"/>
              <a:t> a </a:t>
            </a:r>
            <a:r>
              <a:rPr lang="cs-CZ" sz="2400" dirty="0" err="1"/>
              <a:t>population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 </a:t>
            </a:r>
            <a:r>
              <a:rPr lang="en-US" sz="2400" dirty="0"/>
              <a:t>cells</a:t>
            </a:r>
            <a:r>
              <a:rPr lang="cs-CZ" sz="2400" dirty="0"/>
              <a:t> in </a:t>
            </a:r>
            <a:r>
              <a:rPr lang="cs-CZ" sz="2400" dirty="0" err="1"/>
              <a:t>certain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222750" y="2138362"/>
            <a:ext cx="35294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Geneti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Genomi</a:t>
            </a:r>
            <a:r>
              <a:rPr lang="en-US" altLang="cs-CZ" sz="2400" b="1" dirty="0" err="1">
                <a:latin typeface="Tahoma" panose="020B0604030504040204" pitchFamily="34" charset="0"/>
              </a:rPr>
              <a:t>cs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Mi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robiom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Trans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riptom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solidFill>
                  <a:srgbClr val="D60093"/>
                </a:solidFill>
                <a:latin typeface="Tahoma" panose="020B0604030504040204" pitchFamily="34" charset="0"/>
              </a:rPr>
              <a:t>Epigenetics</a:t>
            </a:r>
            <a:endParaRPr lang="cs-CZ" altLang="cs-CZ" sz="2400" b="1" dirty="0">
              <a:solidFill>
                <a:srgbClr val="D60093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055440" y="33265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Terminology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" name="Oválný bublinový popisek 4"/>
          <p:cNvSpPr/>
          <p:nvPr/>
        </p:nvSpPr>
        <p:spPr>
          <a:xfrm>
            <a:off x="6600056" y="3356992"/>
            <a:ext cx="4536504" cy="2376265"/>
          </a:xfrm>
          <a:prstGeom prst="wedgeEllipseCallout">
            <a:avLst>
              <a:gd name="adj1" fmla="val -50870"/>
              <a:gd name="adj2" fmla="val 63632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</a:t>
            </a:r>
            <a:r>
              <a:rPr lang="en-US" sz="2400" dirty="0" err="1"/>
              <a:t>tudy</a:t>
            </a:r>
            <a:r>
              <a:rPr lang="en-US" sz="2400" dirty="0"/>
              <a:t> of heritable changes in gene function that do not involve changes in the DNA sequence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15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67608" y="5157192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Human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genom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: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3.2 x 10</a:t>
            </a:r>
            <a:r>
              <a:rPr lang="cs-CZ" altLang="cs-CZ" sz="3000" b="1" baseline="30000" dirty="0">
                <a:solidFill>
                  <a:srgbClr val="800000"/>
                </a:solidFill>
                <a:latin typeface="Tahoma" panose="020B0604030504040204" pitchFamily="34" charset="0"/>
              </a:rPr>
              <a:t>9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bp,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~ 20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,000 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gen</a:t>
            </a:r>
            <a:r>
              <a:rPr lang="en-US" altLang="cs-CZ" sz="3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es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6390" name="Picture 4" descr="karyo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041526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951752"/>
              </p:ext>
            </p:extLst>
          </p:nvPr>
        </p:nvGraphicFramePr>
        <p:xfrm>
          <a:off x="-816768" y="761647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575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603972" y="5096164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Human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genom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: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3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2 x 10</a:t>
            </a:r>
            <a:r>
              <a:rPr lang="cs-CZ" altLang="cs-CZ" sz="3000" b="1" baseline="30000" dirty="0">
                <a:solidFill>
                  <a:srgbClr val="800000"/>
                </a:solidFill>
                <a:latin typeface="Tahoma" panose="020B0604030504040204" pitchFamily="34" charset="0"/>
              </a:rPr>
              <a:t>9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bp, </a:t>
            </a:r>
            <a:b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</a:b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~ 20</a:t>
            </a:r>
            <a:r>
              <a:rPr lang="en-US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,000 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gen</a:t>
            </a:r>
            <a:r>
              <a:rPr lang="en-US" altLang="cs-CZ" sz="3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es</a:t>
            </a:r>
            <a:r>
              <a:rPr lang="cs-CZ" altLang="cs-CZ" sz="3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6390" name="Picture 4" descr="karyo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041526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951752"/>
              </p:ext>
            </p:extLst>
          </p:nvPr>
        </p:nvGraphicFramePr>
        <p:xfrm>
          <a:off x="-816768" y="761647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bdélník 8"/>
          <p:cNvSpPr>
            <a:spLocks noChangeArrowheads="1"/>
          </p:cNvSpPr>
          <p:nvPr/>
        </p:nvSpPr>
        <p:spPr bwMode="auto">
          <a:xfrm>
            <a:off x="1991544" y="4627564"/>
            <a:ext cx="5689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u="sng" dirty="0">
                <a:solidFill>
                  <a:srgbClr val="CC0066"/>
                </a:solidFill>
                <a:latin typeface="Tahoma" panose="020B0604030504040204" pitchFamily="34" charset="0"/>
              </a:rPr>
              <a:t>G</a:t>
            </a:r>
            <a:r>
              <a:rPr lang="cs-CZ" altLang="cs-CZ" sz="2000" b="1" u="sng" dirty="0" err="1">
                <a:solidFill>
                  <a:srgbClr val="CC0066"/>
                </a:solidFill>
                <a:latin typeface="Tahoma" panose="020B0604030504040204" pitchFamily="34" charset="0"/>
              </a:rPr>
              <a:t>enome</a:t>
            </a:r>
            <a:r>
              <a:rPr lang="cs-CZ" altLang="cs-CZ" sz="2000" b="1" u="sng" dirty="0">
                <a:solidFill>
                  <a:srgbClr val="CC0066"/>
                </a:solidFill>
                <a:latin typeface="Tahoma" panose="020B0604030504040204" pitchFamily="34" charset="0"/>
              </a:rPr>
              <a:t> Variability</a:t>
            </a:r>
            <a:b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Nu</a:t>
            </a:r>
            <a:r>
              <a:rPr lang="en-US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leotide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polymorphism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	- Single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Nucleotide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Polymorphisms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- SNP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Structural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variations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                - Copy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Number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Variations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– CNV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                -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Short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Tandem </a:t>
            </a:r>
            <a:r>
              <a:rPr lang="cs-CZ" altLang="cs-CZ" sz="16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Repeats</a:t>
            </a:r>
            <a:r>
              <a:rPr lang="cs-CZ" altLang="cs-CZ" sz="1600" b="1" dirty="0">
                <a:solidFill>
                  <a:srgbClr val="CC0066"/>
                </a:solidFill>
                <a:latin typeface="Tahoma" panose="020B0604030504040204" pitchFamily="34" charset="0"/>
              </a:rPr>
              <a:t> – STR (2-5)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64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0"/>
          <p:cNvGrpSpPr>
            <a:grpSpLocks/>
          </p:cNvGrpSpPr>
          <p:nvPr/>
        </p:nvGrpSpPr>
        <p:grpSpPr bwMode="auto">
          <a:xfrm>
            <a:off x="2649538" y="765175"/>
            <a:ext cx="6902450" cy="5018434"/>
            <a:chOff x="3243" y="618"/>
            <a:chExt cx="2178" cy="1499"/>
          </a:xfrm>
        </p:grpSpPr>
        <p:sp>
          <p:nvSpPr>
            <p:cNvPr id="18436" name="Text Box 14"/>
            <p:cNvSpPr txBox="1">
              <a:spLocks noChangeArrowheads="1"/>
            </p:cNvSpPr>
            <p:nvPr/>
          </p:nvSpPr>
          <p:spPr bwMode="auto">
            <a:xfrm>
              <a:off x="5332" y="1979"/>
              <a:ext cx="5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pic>
          <p:nvPicPr>
            <p:cNvPr id="18437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/>
            <a:stretch>
              <a:fillRect/>
            </a:stretch>
          </p:blipFill>
          <p:spPr bwMode="auto">
            <a:xfrm>
              <a:off x="4377" y="618"/>
              <a:ext cx="10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7"/>
            <a:stretch>
              <a:fillRect/>
            </a:stretch>
          </p:blipFill>
          <p:spPr bwMode="auto">
            <a:xfrm>
              <a:off x="3243" y="618"/>
              <a:ext cx="107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3011489" y="5834063"/>
            <a:ext cx="62642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ahoma" panose="020B0604030504040204" pitchFamily="34" charset="0"/>
              </a:rPr>
              <a:t>Human genome was published in 2001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medical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genetics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774826" y="1552576"/>
            <a:ext cx="85693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Genome role in </a:t>
            </a:r>
            <a:r>
              <a:rPr lang="cs-CZ" altLang="cs-CZ" sz="2400" b="1" dirty="0" err="1">
                <a:latin typeface="Tahoma" panose="020B0604030504040204" pitchFamily="34" charset="0"/>
              </a:rPr>
              <a:t>diagnostics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cs-CZ" altLang="cs-CZ" sz="2400" b="1" dirty="0" err="1">
                <a:latin typeface="Tahoma" panose="020B0604030504040204" pitchFamily="34" charset="0"/>
              </a:rPr>
              <a:t>therapy</a:t>
            </a:r>
            <a:r>
              <a:rPr lang="cs-CZ" altLang="cs-CZ" sz="2400" b="1" dirty="0">
                <a:latin typeface="Tahoma" panose="020B0604030504040204" pitchFamily="34" charset="0"/>
              </a:rPr>
              <a:t> and </a:t>
            </a:r>
            <a:r>
              <a:rPr lang="cs-CZ" altLang="cs-CZ" sz="2400" b="1" dirty="0" err="1">
                <a:latin typeface="Tahoma" panose="020B0604030504040204" pitchFamily="34" charset="0"/>
              </a:rPr>
              <a:t>prevention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b="1" dirty="0">
                <a:latin typeface="Tahoma" panose="020B0604030504040204" pitchFamily="34" charset="0"/>
              </a:rPr>
              <a:t>= </a:t>
            </a:r>
            <a:r>
              <a:rPr lang="cs-CZ" altLang="cs-CZ" sz="2400" b="1" dirty="0" err="1">
                <a:latin typeface="Tahoma" panose="020B0604030504040204" pitchFamily="34" charset="0"/>
              </a:rPr>
              <a:t>application</a:t>
            </a:r>
            <a:r>
              <a:rPr lang="cs-CZ" altLang="cs-CZ" sz="2400" b="1" dirty="0">
                <a:latin typeface="Tahoma" panose="020B0604030504040204" pitchFamily="34" charset="0"/>
              </a:rPr>
              <a:t> in </a:t>
            </a:r>
            <a:r>
              <a:rPr lang="cs-CZ" altLang="cs-CZ" sz="2400" b="1" dirty="0" err="1">
                <a:latin typeface="Tahoma" panose="020B0604030504040204" pitchFamily="34" charset="0"/>
              </a:rPr>
              <a:t>medical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practice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It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is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possible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to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implement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into practice </a:t>
            </a:r>
            <a:r>
              <a:rPr lang="cs-CZ" altLang="cs-CZ" sz="24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only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what I know and what I have in mind</a:t>
            </a:r>
            <a:endParaRPr lang="cs-CZ" altLang="cs-CZ" sz="2400" b="1" i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Individual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sequences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human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genomes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were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published</a:t>
            </a:r>
            <a:r>
              <a:rPr lang="cs-CZ" altLang="cs-CZ" sz="2400" b="1" dirty="0">
                <a:latin typeface="Tahoma" panose="020B0604030504040204" pitchFamily="34" charset="0"/>
              </a:rPr>
              <a:t> in 2007 and 2008</a:t>
            </a:r>
          </a:p>
        </p:txBody>
      </p:sp>
      <p:pic>
        <p:nvPicPr>
          <p:cNvPr id="19459" name="Picture 7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714751" y="6306622"/>
            <a:ext cx="5234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Difference in </a:t>
            </a:r>
            <a:r>
              <a:rPr lang="cs-CZ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7648 </a:t>
            </a: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amino acid substitutions</a:t>
            </a:r>
            <a:endParaRPr lang="cs-CZ" altLang="cs-CZ" sz="1800" b="1" dirty="0">
              <a:solidFill>
                <a:srgbClr val="A50021"/>
              </a:solidFill>
              <a:latin typeface="Tahoma" panose="020B0604030504040204" pitchFamily="34" charset="0"/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Individual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sequences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human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genomes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were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published</a:t>
            </a:r>
            <a:r>
              <a:rPr lang="cs-CZ" altLang="cs-CZ" sz="2400" b="1" dirty="0">
                <a:latin typeface="Tahoma" panose="020B0604030504040204" pitchFamily="34" charset="0"/>
              </a:rPr>
              <a:t> in 2007 and 2008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220px-James_D_Watson_Genome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65175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220px-Craigven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765176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959600" y="44307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J. D. Watson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855914" y="6059488"/>
            <a:ext cx="6994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A50021"/>
                </a:solidFill>
                <a:latin typeface="Tahoma" panose="020B0604030504040204" pitchFamily="34" charset="0"/>
              </a:rPr>
              <a:t>The 1000 genome project published in 2010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3714750" y="4384676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C. Venter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063750" y="5229226"/>
            <a:ext cx="83581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ahoma" panose="020B0604030504040204" pitchFamily="34" charset="0"/>
              </a:rPr>
              <a:t>Individual sequences of human genomes were published in 2007 and 2008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703389" y="5734051"/>
            <a:ext cx="8816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A50021"/>
                </a:solidFill>
                <a:latin typeface="Tahoma" panose="020B0604030504040204" pitchFamily="34" charset="0"/>
              </a:rPr>
              <a:t>Moore</a:t>
            </a:r>
            <a:r>
              <a:rPr lang="en-US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’s law</a:t>
            </a:r>
            <a:r>
              <a:rPr lang="cs-CZ" altLang="cs-CZ" sz="1800" b="1" dirty="0">
                <a:solidFill>
                  <a:srgbClr val="A50021"/>
                </a:solidFill>
                <a:latin typeface="Tahoma" panose="020B0604030504040204" pitchFamily="34" charset="0"/>
              </a:rPr>
              <a:t> (1965): </a:t>
            </a:r>
            <a:r>
              <a:rPr lang="cs-CZ" altLang="cs-CZ" sz="1800" b="1" dirty="0">
                <a:latin typeface="Tahoma" panose="020B0604030504040204" pitchFamily="34" charset="0"/>
              </a:rPr>
              <a:t>„</a:t>
            </a:r>
            <a:r>
              <a:rPr lang="en-US" altLang="cs-CZ" sz="1800" dirty="0"/>
              <a:t>The number of transistors (hence the processing power) that can be squeezed onto a silicon chip of a given size will double every 18 months”.</a:t>
            </a:r>
            <a:endParaRPr lang="cs-CZ" altLang="cs-CZ" sz="1800" dirty="0">
              <a:latin typeface="Tahoma" panose="020B0604030504040204" pitchFamily="34" charset="0"/>
            </a:endParaRP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68288"/>
            <a:ext cx="7764463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2257425" y="190500"/>
            <a:ext cx="715168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Postgenomic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063751" y="1700213"/>
            <a:ext cx="8569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>
                <a:latin typeface="Tahoma" panose="020B0604030504040204" pitchFamily="34" charset="0"/>
              </a:rPr>
              <a:t>Genom</a:t>
            </a:r>
            <a:r>
              <a:rPr lang="en-US" altLang="cs-CZ" sz="2400" b="1">
                <a:latin typeface="Tahoma" panose="020B0604030504040204" pitchFamily="34" charset="0"/>
              </a:rPr>
              <a:t>es</a:t>
            </a:r>
            <a:r>
              <a:rPr lang="cs-CZ" altLang="cs-CZ" sz="2400" b="1">
                <a:latin typeface="Tahoma" panose="020B0604030504040204" pitchFamily="34" charset="0"/>
              </a:rPr>
              <a:t> </a:t>
            </a:r>
            <a:r>
              <a:rPr lang="en-US" altLang="cs-CZ" sz="2400" b="1">
                <a:latin typeface="Tahoma" panose="020B0604030504040204" pitchFamily="34" charset="0"/>
              </a:rPr>
              <a:t>were described</a:t>
            </a:r>
            <a:endParaRPr lang="cs-CZ" altLang="cs-CZ" sz="24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>
                <a:latin typeface="Tahoma" panose="020B0604030504040204" pitchFamily="34" charset="0"/>
              </a:rPr>
              <a:t>Ongoing genomes annotations</a:t>
            </a:r>
            <a:endParaRPr lang="cs-CZ" altLang="cs-CZ" sz="2400" b="1" i="1"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005064"/>
            <a:ext cx="3852648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1919289" y="190500"/>
            <a:ext cx="84105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Geneti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today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063751" y="1341438"/>
            <a:ext cx="8208963" cy="863600"/>
          </a:xfrm>
          <a:prstGeom prst="rect">
            <a:avLst/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063751" y="5013325"/>
            <a:ext cx="8208963" cy="863600"/>
          </a:xfrm>
          <a:prstGeom prst="rect">
            <a:avLst/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2043114" y="3160713"/>
            <a:ext cx="815657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altLang="cs-CZ" sz="2400" b="1" dirty="0">
                <a:latin typeface="Tahoma" panose="020B0604030504040204" pitchFamily="34" charset="0"/>
                <a:cs typeface="Tahoma" panose="020B0604030504040204" pitchFamily="34" charset="0"/>
              </a:rPr>
              <a:t>DNA       RNA       protein      fenotyp</a:t>
            </a:r>
            <a:r>
              <a:rPr lang="en-US" altLang="cs-CZ" sz="24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4222751" y="3357563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519738" y="3355976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7175501" y="3357563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4457" name="AutoShape 9"/>
          <p:cNvSpPr>
            <a:spLocks noChangeArrowheads="1"/>
          </p:cNvSpPr>
          <p:nvPr/>
        </p:nvSpPr>
        <p:spPr bwMode="auto">
          <a:xfrm rot="10800000">
            <a:off x="3937001" y="3530600"/>
            <a:ext cx="1223963" cy="4318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0 h 21600"/>
              <a:gd name="T6" fmla="*/ 2700 w 21600"/>
              <a:gd name="T7" fmla="*/ 10799 h 21600"/>
              <a:gd name="T8" fmla="*/ 10800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494420" y="2708920"/>
            <a:ext cx="9203160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Modern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techniques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of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genom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analysis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1" r="35502" b="11574"/>
          <a:stretch/>
        </p:blipFill>
        <p:spPr>
          <a:xfrm rot="2799267">
            <a:off x="7629938" y="3629137"/>
            <a:ext cx="1063171" cy="2879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844" r="-236" b="10211"/>
          <a:stretch/>
        </p:blipFill>
        <p:spPr>
          <a:xfrm rot="1410776">
            <a:off x="6044706" y="41830"/>
            <a:ext cx="3738623" cy="245056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307691" y="2422766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15575" y="2422766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40344" y="2413723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664258" y="2413723"/>
            <a:ext cx="1064871" cy="3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729129" y="2413803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304360" y="2415469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879591" y="2422766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372562" y="2413723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0883778" y="2422765"/>
            <a:ext cx="627642" cy="291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860099" y="2379528"/>
            <a:ext cx="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intron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746194" y="3142711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7304360" y="3146194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8879590" y="3146194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10406259" y="3137227"/>
            <a:ext cx="511215" cy="300942"/>
          </a:xfrm>
          <a:prstGeom prst="rect">
            <a:avLst/>
          </a:prstGeom>
          <a:solidFill>
            <a:srgbClr val="54D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7237905" y="3136434"/>
            <a:ext cx="778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exon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8414168" y="3773088"/>
            <a:ext cx="1209038" cy="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protein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/>
        </p:blipFill>
        <p:spPr>
          <a:xfrm>
            <a:off x="4530382" y="4143737"/>
            <a:ext cx="2731405" cy="249063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8"/>
          <a:stretch/>
        </p:blipFill>
        <p:spPr>
          <a:xfrm>
            <a:off x="8880447" y="5032661"/>
            <a:ext cx="2091220" cy="1413956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822801" y="332830"/>
            <a:ext cx="148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DNA </a:t>
            </a:r>
            <a:r>
              <a:rPr lang="cs-CZ" b="1" dirty="0" err="1"/>
              <a:t>strand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951180" y="1840690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gene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5046563" y="1319514"/>
            <a:ext cx="1805650" cy="97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9304751" y="1189634"/>
            <a:ext cx="2128096" cy="1119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5232152" y="3905630"/>
            <a:ext cx="17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whole</a:t>
            </a:r>
            <a:r>
              <a:rPr lang="cs-CZ" b="1" dirty="0"/>
              <a:t> genome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669082" y="4469689"/>
            <a:ext cx="252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all</a:t>
            </a:r>
            <a:r>
              <a:rPr lang="cs-CZ" b="1" dirty="0"/>
              <a:t> </a:t>
            </a:r>
            <a:r>
              <a:rPr lang="cs-CZ" b="1" dirty="0" err="1"/>
              <a:t>exons</a:t>
            </a:r>
            <a:r>
              <a:rPr lang="cs-CZ" b="1" dirty="0"/>
              <a:t> = </a:t>
            </a:r>
            <a:r>
              <a:rPr lang="cs-CZ" b="1" dirty="0" err="1"/>
              <a:t>exome</a:t>
            </a:r>
            <a:endParaRPr lang="cs-CZ" b="1" dirty="0"/>
          </a:p>
          <a:p>
            <a:pPr algn="ctr"/>
            <a:r>
              <a:rPr lang="en-US" b="1" dirty="0"/>
              <a:t>&lt; 1.5% of whole genome</a:t>
            </a: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23789" y="265678"/>
            <a:ext cx="5031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Whole-Genome Sequencing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vs.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Whole-Exome Sequencing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721060" y="2268211"/>
            <a:ext cx="336368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human</a:t>
            </a:r>
            <a:r>
              <a:rPr lang="en-US" sz="2400" b="1" dirty="0"/>
              <a:t> Genome </a:t>
            </a:r>
          </a:p>
          <a:p>
            <a:pPr marL="0" indent="0">
              <a:buNone/>
            </a:pPr>
            <a:r>
              <a:rPr lang="en-US" sz="2400" dirty="0"/>
              <a:t>=</a:t>
            </a:r>
            <a:r>
              <a:rPr lang="en-US" sz="2400" b="1" dirty="0"/>
              <a:t> </a:t>
            </a:r>
            <a:r>
              <a:rPr lang="en-US" sz="2400" dirty="0"/>
              <a:t> 3.2 * 10</a:t>
            </a:r>
            <a:r>
              <a:rPr lang="en-US" sz="2400" baseline="30000" dirty="0"/>
              <a:t>9</a:t>
            </a:r>
            <a:r>
              <a:rPr lang="en-US" sz="2400" dirty="0"/>
              <a:t> bp</a:t>
            </a:r>
          </a:p>
          <a:p>
            <a:pPr marL="0" indent="0">
              <a:buNone/>
            </a:pPr>
            <a:r>
              <a:rPr lang="en-US" sz="2400" dirty="0"/>
              <a:t>~ 20 000 genes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cs-CZ" sz="2400" b="1" dirty="0" err="1"/>
              <a:t>Exom</a:t>
            </a:r>
            <a:r>
              <a:rPr lang="en-US" sz="2400" b="1" dirty="0"/>
              <a:t>e</a:t>
            </a:r>
            <a:r>
              <a:rPr lang="cs-CZ" sz="2400" dirty="0"/>
              <a:t> </a:t>
            </a:r>
            <a:r>
              <a:rPr lang="en-US" sz="2400" dirty="0"/>
              <a:t>= &lt;</a:t>
            </a:r>
            <a:r>
              <a:rPr lang="cs-CZ" sz="2400" dirty="0"/>
              <a:t> </a:t>
            </a:r>
            <a:r>
              <a:rPr lang="en-US" sz="2400" dirty="0"/>
              <a:t>1.5</a:t>
            </a:r>
            <a:r>
              <a:rPr lang="cs-CZ" sz="2400" dirty="0"/>
              <a:t>% </a:t>
            </a:r>
            <a:r>
              <a:rPr lang="en-US" sz="2400" dirty="0"/>
              <a:t>of human genome</a:t>
            </a:r>
            <a:endParaRPr lang="cs-CZ" sz="2400" dirty="0"/>
          </a:p>
          <a:p>
            <a:pPr marL="0" indent="0">
              <a:buNone/>
            </a:pPr>
            <a:r>
              <a:rPr lang="en-US" sz="2400" dirty="0"/>
              <a:t>contains</a:t>
            </a:r>
            <a:r>
              <a:rPr lang="cs-CZ" sz="2400" dirty="0"/>
              <a:t> </a:t>
            </a:r>
            <a:r>
              <a:rPr lang="en-US" sz="2400" dirty="0"/>
              <a:t>~ 85% of known disease causing mutations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21497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NGS –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838200" y="2668044"/>
            <a:ext cx="2807830" cy="25343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4229" r="14406" b="5064"/>
          <a:stretch/>
        </p:blipFill>
        <p:spPr>
          <a:xfrm>
            <a:off x="5061470" y="3072970"/>
            <a:ext cx="1816275" cy="2129425"/>
          </a:xfrm>
          <a:prstGeom prst="rect">
            <a:avLst/>
          </a:prstGeom>
          <a:effectLst>
            <a:reflection stA="0" endPos="65000" dir="5400000" sy="-100000" algn="bl" rotWithShape="0"/>
            <a:softEdge rad="0"/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7710" r="9005" b="7198"/>
          <a:stretch/>
        </p:blipFill>
        <p:spPr>
          <a:xfrm rot="16200000">
            <a:off x="8595147" y="3337455"/>
            <a:ext cx="1682022" cy="1661173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712194" y="2197163"/>
            <a:ext cx="245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whole genome 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18881" y="2197163"/>
            <a:ext cx="245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exome 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605571" y="2210088"/>
            <a:ext cx="181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targeted genes or hotspots 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015198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3 200 000 000 bp</a:t>
            </a:r>
          </a:p>
          <a:p>
            <a:pPr algn="ctr"/>
            <a:r>
              <a:rPr lang="en-US" b="1" dirty="0"/>
              <a:t>30 x coverage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51577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20 000 genes</a:t>
            </a:r>
          </a:p>
          <a:p>
            <a:pPr algn="ctr"/>
            <a:r>
              <a:rPr lang="en-US" b="1" dirty="0"/>
              <a:t>100 x coverage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125911" y="5303944"/>
            <a:ext cx="245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 100 genes</a:t>
            </a:r>
          </a:p>
          <a:p>
            <a:pPr algn="ctr"/>
            <a:r>
              <a:rPr lang="en-US" b="1" dirty="0"/>
              <a:t>≥ 1000 x coverage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20773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0171" t="23879" r="32006" b="15424"/>
          <a:stretch/>
        </p:blipFill>
        <p:spPr>
          <a:xfrm>
            <a:off x="7993196" y="417481"/>
            <a:ext cx="3698809" cy="581487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7887286" y="5507413"/>
            <a:ext cx="880740" cy="770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36475" y="36665"/>
            <a:ext cx="315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Generating a Person’s Genome Sequence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114311" y="1077229"/>
            <a:ext cx="209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Break genome into small pieces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53741" y="3364790"/>
            <a:ext cx="199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Generate millions of sequence reads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06236" y="4562040"/>
            <a:ext cx="299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Align sequence reads to establish reference sequence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651000" y="5810828"/>
            <a:ext cx="19136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Reference Sequence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746075" y="5673042"/>
            <a:ext cx="3067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Deduce starting sequence and identity differences from reference sequence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233811" y="1637880"/>
            <a:ext cx="1765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Genomic DNA</a:t>
            </a:r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/>
          <a:srcRect l="50171" t="23879" r="32006" b="16806"/>
          <a:stretch/>
        </p:blipFill>
        <p:spPr>
          <a:xfrm>
            <a:off x="402415" y="417482"/>
            <a:ext cx="3698809" cy="5682530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271742" y="5457839"/>
            <a:ext cx="880740" cy="770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1751942" y="1653983"/>
            <a:ext cx="1765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Genomic DNA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027555" y="5810828"/>
            <a:ext cx="19136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Reference Sequence</a:t>
            </a:r>
            <a:endParaRPr lang="cs-CZ" sz="1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29" y="1075019"/>
            <a:ext cx="2288473" cy="21492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733" y="26176"/>
            <a:ext cx="4036481" cy="283058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Whole-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Genome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Sequencing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7993196" y="-6043"/>
            <a:ext cx="4036481" cy="283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Whole-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Exome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Sequencing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60121" y="2011766"/>
            <a:ext cx="1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Capture library</a:t>
            </a: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2"/>
          <a:srcRect l="50171" t="86150" r="32006" b="8826"/>
          <a:stretch/>
        </p:blipFill>
        <p:spPr>
          <a:xfrm>
            <a:off x="403542" y="6093963"/>
            <a:ext cx="3698809" cy="48126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2"/>
          <a:srcRect l="50171" t="86150" r="32006" b="8826"/>
          <a:stretch/>
        </p:blipFill>
        <p:spPr>
          <a:xfrm>
            <a:off x="7991290" y="6060638"/>
            <a:ext cx="3698809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0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you should already know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774826" y="1268414"/>
            <a:ext cx="85693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What is a </a:t>
            </a:r>
            <a:r>
              <a:rPr lang="cs-CZ" altLang="cs-CZ" sz="2400" b="1" dirty="0">
                <a:latin typeface="Tahoma" panose="020B0604030504040204" pitchFamily="34" charset="0"/>
              </a:rPr>
              <a:t>gen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br>
              <a:rPr lang="cs-CZ" altLang="cs-CZ" sz="2400" b="1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gen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en-US" altLang="cs-CZ" sz="2400" dirty="0">
                <a:latin typeface="Tahoma" panose="020B0604030504040204" pitchFamily="34" charset="0"/>
              </a:rPr>
              <a:t>: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	 </a:t>
            </a:r>
            <a:r>
              <a:rPr lang="cs-CZ" altLang="cs-CZ" sz="2400" dirty="0" err="1">
                <a:latin typeface="Tahoma" panose="020B0604030504040204" pitchFamily="34" charset="0"/>
              </a:rPr>
              <a:t>stru</a:t>
            </a:r>
            <a:r>
              <a:rPr lang="en-US" altLang="cs-CZ" sz="2400" dirty="0" err="1">
                <a:latin typeface="Tahoma" panose="020B0604030504040204" pitchFamily="34" charset="0"/>
              </a:rPr>
              <a:t>ctural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		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r>
              <a:rPr lang="en-US" altLang="cs-CZ" sz="2400" dirty="0">
                <a:latin typeface="Tahoma" panose="020B0604030504040204" pitchFamily="34" charset="0"/>
              </a:rPr>
              <a:t>for </a:t>
            </a:r>
            <a:r>
              <a:rPr lang="cs-CZ" altLang="cs-CZ" sz="2400" dirty="0" err="1">
                <a:latin typeface="Tahoma" panose="020B0604030504040204" pitchFamily="34" charset="0"/>
              </a:rPr>
              <a:t>fun</a:t>
            </a:r>
            <a:r>
              <a:rPr lang="en-US" altLang="cs-CZ" sz="2400" dirty="0" err="1">
                <a:latin typeface="Tahoma" panose="020B0604030504040204" pitchFamily="34" charset="0"/>
              </a:rPr>
              <a:t>ctional</a:t>
            </a:r>
            <a:r>
              <a:rPr lang="en-US" altLang="cs-CZ" sz="2400" dirty="0">
                <a:latin typeface="Tahoma" panose="020B0604030504040204" pitchFamily="34" charset="0"/>
              </a:rPr>
              <a:t> RNAs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latin typeface="Tahoma" panose="020B0604030504040204" pitchFamily="34" charset="0"/>
              </a:rPr>
              <a:t>housekeep</a:t>
            </a:r>
            <a:r>
              <a:rPr lang="en-US" altLang="cs-CZ" sz="2400" dirty="0" err="1">
                <a:latin typeface="Tahoma" panose="020B0604030504040204" pitchFamily="34" charset="0"/>
              </a:rPr>
              <a:t>ing</a:t>
            </a:r>
            <a:r>
              <a:rPr lang="cs-CZ" altLang="cs-CZ" sz="2400" dirty="0">
                <a:latin typeface="Tahoma" panose="020B0604030504040204" pitchFamily="34" charset="0"/>
              </a:rPr>
              <a:t> gen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gen</a:t>
            </a:r>
            <a:r>
              <a:rPr lang="en-US" altLang="cs-CZ" sz="2400" dirty="0">
                <a:latin typeface="Tahoma" panose="020B0604030504040204" pitchFamily="34" charset="0"/>
              </a:rPr>
              <a:t>e </a:t>
            </a:r>
            <a:r>
              <a:rPr lang="cs-CZ" altLang="cs-CZ" sz="2400" dirty="0">
                <a:latin typeface="Tahoma" panose="020B0604030504040204" pitchFamily="34" charset="0"/>
              </a:rPr>
              <a:t>expres</a:t>
            </a:r>
            <a:r>
              <a:rPr lang="en-US" altLang="cs-CZ" sz="2400" dirty="0" err="1">
                <a:latin typeface="Tahoma" panose="020B0604030504040204" pitchFamily="34" charset="0"/>
              </a:rPr>
              <a:t>sion</a:t>
            </a:r>
            <a:br>
              <a:rPr lang="cs-CZ" altLang="cs-CZ" sz="2400" dirty="0">
                <a:latin typeface="Tahoma" panose="020B0604030504040204" pitchFamily="34" charset="0"/>
              </a:rPr>
            </a:br>
            <a:r>
              <a:rPr lang="cs-CZ" altLang="cs-CZ" sz="2400" dirty="0">
                <a:latin typeface="Tahoma" panose="020B0604030504040204" pitchFamily="34" charset="0"/>
              </a:rPr>
              <a:t>- exon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cs-CZ" altLang="cs-CZ" sz="2400" dirty="0">
                <a:latin typeface="Tahoma" panose="020B0604030504040204" pitchFamily="34" charset="0"/>
              </a:rPr>
              <a:t>, intron</a:t>
            </a:r>
            <a:r>
              <a:rPr lang="en-US" altLang="cs-CZ" sz="2400" dirty="0" err="1">
                <a:latin typeface="Tahoma" panose="020B0604030504040204" pitchFamily="34" charset="0"/>
              </a:rPr>
              <a:t>es</a:t>
            </a:r>
            <a:r>
              <a:rPr lang="cs-CZ" altLang="cs-CZ" sz="2400" dirty="0">
                <a:latin typeface="Tahoma" panose="020B0604030504040204" pitchFamily="34" charset="0"/>
              </a:rPr>
              <a:t>, n</a:t>
            </a:r>
            <a:r>
              <a:rPr lang="en-US" altLang="cs-CZ" sz="2400" dirty="0">
                <a:latin typeface="Tahoma" panose="020B0604030504040204" pitchFamily="34" charset="0"/>
              </a:rPr>
              <a:t>on-</a:t>
            </a:r>
            <a:r>
              <a:rPr lang="cs-CZ" altLang="cs-CZ" sz="2400" dirty="0">
                <a:latin typeface="Tahoma" panose="020B0604030504040204" pitchFamily="34" charset="0"/>
              </a:rPr>
              <a:t>trans</a:t>
            </a:r>
            <a:r>
              <a:rPr lang="en-US" altLang="cs-CZ" sz="2400" dirty="0" err="1">
                <a:latin typeface="Tahoma" panose="020B0604030504040204" pitchFamily="34" charset="0"/>
              </a:rPr>
              <a:t>cribed</a:t>
            </a:r>
            <a:r>
              <a:rPr lang="en-US" altLang="cs-CZ" sz="2400" dirty="0">
                <a:latin typeface="Tahoma" panose="020B0604030504040204" pitchFamily="34" charset="0"/>
              </a:rPr>
              <a:t> regions</a:t>
            </a:r>
            <a:r>
              <a:rPr lang="cs-CZ" altLang="cs-CZ" sz="2400" dirty="0">
                <a:latin typeface="Tahoma" panose="020B0604030504040204" pitchFamily="34" charset="0"/>
              </a:rPr>
              <a:t>, promotor</a:t>
            </a:r>
            <a:r>
              <a:rPr lang="en-US" altLang="cs-CZ" sz="2400" dirty="0">
                <a:latin typeface="Tahoma" panose="020B0604030504040204" pitchFamily="34" charset="0"/>
              </a:rPr>
              <a:t>s</a:t>
            </a:r>
            <a:endParaRPr lang="cs-CZ" altLang="cs-CZ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Inform</a:t>
            </a:r>
            <a:r>
              <a:rPr lang="en-US" altLang="cs-CZ" sz="2400" b="1" dirty="0" err="1">
                <a:latin typeface="Tahoma" panose="020B0604030504040204" pitchFamily="34" charset="0"/>
              </a:rPr>
              <a:t>ational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ma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 err="1">
                <a:latin typeface="Tahoma" panose="020B0604030504040204" pitchFamily="34" charset="0"/>
              </a:rPr>
              <a:t>romole</a:t>
            </a:r>
            <a:r>
              <a:rPr lang="en-US" altLang="cs-CZ" sz="2400" b="1" dirty="0" err="1">
                <a:latin typeface="Tahoma" panose="020B0604030504040204" pitchFamily="34" charset="0"/>
              </a:rPr>
              <a:t>cules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Transcrip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en-US" altLang="cs-CZ" sz="2400" b="1" dirty="0">
                <a:latin typeface="Tahoma" panose="020B0604030504040204" pitchFamily="34" charset="0"/>
              </a:rPr>
              <a:t>alternative splicing</a:t>
            </a:r>
            <a:r>
              <a:rPr lang="cs-CZ" altLang="cs-CZ" sz="2400" b="1" dirty="0">
                <a:latin typeface="Tahoma" panose="020B0604030504040204" pitchFamily="34" charset="0"/>
              </a:rPr>
              <a:t>, </a:t>
            </a:r>
            <a:r>
              <a:rPr lang="cs-CZ" altLang="cs-CZ" sz="2400" b="1" dirty="0" err="1">
                <a:latin typeface="Tahoma" panose="020B0604030504040204" pitchFamily="34" charset="0"/>
              </a:rPr>
              <a:t>transla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Chromo</a:t>
            </a:r>
            <a:r>
              <a:rPr lang="en-US" altLang="cs-CZ" sz="2400" b="1" dirty="0" err="1">
                <a:latin typeface="Tahoma" panose="020B0604030504040204" pitchFamily="34" charset="0"/>
              </a:rPr>
              <a:t>somes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15480" y="251824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1000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could be mutated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1000</a:t>
            </a:r>
            <a:r>
              <a:rPr lang="en-US" sz="2400" baseline="30000" dirty="0"/>
              <a:t>th</a:t>
            </a:r>
            <a:r>
              <a:rPr lang="en-US" sz="2400" dirty="0"/>
              <a:t> base could be mutated </a:t>
            </a:r>
            <a:r>
              <a:rPr lang="en-US" sz="2400" dirty="0"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endParaRPr lang="en-US" sz="2400" dirty="0"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aoblený obdélníkový popisek 2"/>
          <p:cNvSpPr>
            <a:spLocks noChangeArrowheads="1"/>
          </p:cNvSpPr>
          <p:nvPr/>
        </p:nvSpPr>
        <p:spPr bwMode="auto">
          <a:xfrm>
            <a:off x="7536160" y="4301366"/>
            <a:ext cx="3455988" cy="1898650"/>
          </a:xfrm>
          <a:prstGeom prst="wedgeRoundRectCallout">
            <a:avLst>
              <a:gd name="adj1" fmla="val -127500"/>
              <a:gd name="adj2" fmla="val -157269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mutation frequency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1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1 – 1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3 x 10</a:t>
            </a:r>
            <a:r>
              <a:rPr lang="cs-CZ" altLang="cs-CZ" sz="2400" baseline="30000" dirty="0">
                <a:solidFill>
                  <a:srgbClr val="FFFFFF"/>
                </a:solidFill>
                <a:latin typeface="Tahoma" panose="020B0604030504040204" pitchFamily="34" charset="0"/>
              </a:rPr>
              <a:t>-8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9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variabilit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1000</a:t>
            </a:r>
            <a:r>
              <a:rPr lang="en-US" sz="2400" baseline="30000" dirty="0"/>
              <a:t>th</a:t>
            </a:r>
            <a:r>
              <a:rPr lang="en-US" sz="2400" dirty="0"/>
              <a:t> base could be mutated </a:t>
            </a:r>
            <a:r>
              <a:rPr lang="en-US" sz="2400" dirty="0"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sym typeface="Symbol" panose="05050102010706020507" pitchFamily="18" charset="2"/>
              </a:rPr>
              <a:t>6</a:t>
            </a:r>
            <a:r>
              <a:rPr lang="en-US" sz="2400" dirty="0"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Symbol" panose="05050102010706020507" pitchFamily="18" charset="2"/>
            </a:endParaRPr>
          </a:p>
          <a:p>
            <a:endParaRPr lang="en-US" sz="2400" dirty="0"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aoblený obdélníkový popisek 2"/>
          <p:cNvSpPr>
            <a:spLocks noChangeArrowheads="1"/>
          </p:cNvSpPr>
          <p:nvPr/>
        </p:nvSpPr>
        <p:spPr bwMode="auto">
          <a:xfrm>
            <a:off x="1199456" y="4509120"/>
            <a:ext cx="3455987" cy="1898650"/>
          </a:xfrm>
          <a:prstGeom prst="wedgeRoundRectCallout">
            <a:avLst>
              <a:gd name="adj1" fmla="val -3620"/>
              <a:gd name="adj2" fmla="val -92278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m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uta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tion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x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polymorfisms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2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79376" y="2205038"/>
            <a:ext cx="104411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Muta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tions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spont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eous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vs.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indu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ced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vs.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chromo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600" dirty="0" err="1">
                <a:latin typeface="Tahoma" panose="020B0604030504040204" pitchFamily="34" charset="0"/>
                <a:cs typeface="Tahoma" panose="020B0604030504040204" pitchFamily="34" charset="0"/>
              </a:rPr>
              <a:t>Muta</a:t>
            </a:r>
            <a:r>
              <a:rPr lang="en-US" altLang="cs-CZ" sz="2600" dirty="0" err="1">
                <a:latin typeface="Tahoma" panose="020B0604030504040204" pitchFamily="34" charset="0"/>
                <a:cs typeface="Tahoma" panose="020B0604030504040204" pitchFamily="34" charset="0"/>
              </a:rPr>
              <a:t>tions</a:t>
            </a:r>
            <a:r>
              <a:rPr lang="en-US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600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missense</a:t>
            </a:r>
            <a:endParaRPr lang="cs-CZ" altLang="cs-CZ" sz="2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nonsense (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termin</a:t>
            </a:r>
            <a:r>
              <a:rPr lang="en-US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ating</a:t>
            </a: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triplet)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sense</a:t>
            </a:r>
            <a:endParaRPr lang="cs-CZ" altLang="cs-CZ" sz="2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Tahoma" panose="020B0604030504040204" pitchFamily="34" charset="0"/>
                <a:cs typeface="Tahoma" panose="020B0604030504040204" pitchFamily="34" charset="0"/>
              </a:rPr>
              <a:t>frameshift</a:t>
            </a: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00214"/>
            <a:ext cx="7991475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9" y="1758950"/>
            <a:ext cx="77311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8F17AA-FC6F-493D-B780-CE8CB4952FE9}"/>
              </a:ext>
            </a:extLst>
          </p:cNvPr>
          <p:cNvSpPr txBox="1"/>
          <p:nvPr/>
        </p:nvSpPr>
        <p:spPr>
          <a:xfrm>
            <a:off x="2351584" y="1830596"/>
            <a:ext cx="2510624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300" b="1" dirty="0" err="1">
                <a:latin typeface="Arial Narrow" panose="020B0606020202030204" pitchFamily="34" charset="0"/>
              </a:rPr>
              <a:t>Microsatelites</a:t>
            </a:r>
            <a:r>
              <a:rPr lang="cs-CZ" sz="2300" b="1" dirty="0">
                <a:latin typeface="Arial Narrow" panose="020B0606020202030204" pitchFamily="34" charset="0"/>
              </a:rPr>
              <a:t> (STR)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82709"/>
            <a:ext cx="2566966" cy="29075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1424" y="169086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Sickle-cell anemia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42" y="66323"/>
            <a:ext cx="2355730" cy="1559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382709"/>
            <a:ext cx="857879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vs. human genome variability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82709"/>
            <a:ext cx="2566966" cy="29075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1424" y="169086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Sickle-cell anemia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42" y="66323"/>
            <a:ext cx="2355730" cy="1559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382709"/>
            <a:ext cx="8578799" cy="3816424"/>
          </a:xfrm>
          <a:prstGeom prst="rect">
            <a:avLst/>
          </a:prstGeom>
        </p:spPr>
      </p:pic>
      <p:sp>
        <p:nvSpPr>
          <p:cNvPr id="7" name="Zaoblený obdélníkový popisek 2"/>
          <p:cNvSpPr>
            <a:spLocks noChangeArrowheads="1"/>
          </p:cNvSpPr>
          <p:nvPr/>
        </p:nvSpPr>
        <p:spPr bwMode="auto">
          <a:xfrm>
            <a:off x="4223543" y="2564904"/>
            <a:ext cx="3744913" cy="2159000"/>
          </a:xfrm>
          <a:prstGeom prst="wedgeRoundRectCallout">
            <a:avLst>
              <a:gd name="adj1" fmla="val -66407"/>
              <a:gd name="adj2" fmla="val -78162"/>
              <a:gd name="adj3" fmla="val 16667"/>
            </a:avLst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Thalassemia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Leiden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muta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tion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of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f. V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Hemochromat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osis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Cystic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fibr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osis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826127" y="116632"/>
            <a:ext cx="45111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itiv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7891" name="Picture 41" descr="File:Portulaca grandiflora mut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869950"/>
            <a:ext cx="495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3"/>
          <p:cNvSpPr>
            <a:spLocks noChangeArrowheads="1"/>
          </p:cNvSpPr>
          <p:nvPr/>
        </p:nvSpPr>
        <p:spPr bwMode="auto">
          <a:xfrm>
            <a:off x="5865814" y="3128963"/>
            <a:ext cx="3240087" cy="3213100"/>
          </a:xfrm>
          <a:prstGeom prst="ellips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CC0066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9158288" y="4294188"/>
            <a:ext cx="1390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CC0066"/>
                </a:solidFill>
                <a:latin typeface="Tahoma" panose="020B0604030504040204" pitchFamily="34" charset="0"/>
              </a:rPr>
              <a:t>muta</a:t>
            </a:r>
            <a:r>
              <a:rPr lang="en-US" altLang="cs-CZ" sz="2400" dirty="0" err="1">
                <a:solidFill>
                  <a:srgbClr val="CC0066"/>
                </a:solidFill>
                <a:latin typeface="Tahoma" panose="020B0604030504040204" pitchFamily="34" charset="0"/>
              </a:rPr>
              <a:t>tion</a:t>
            </a:r>
            <a:endParaRPr lang="cs-CZ" altLang="cs-CZ" sz="2400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is a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DNA?</a:t>
            </a:r>
          </a:p>
        </p:txBody>
      </p:sp>
      <p:sp>
        <p:nvSpPr>
          <p:cNvPr id="5123" name="Picture 3"/>
          <p:cNvSpPr>
            <a:spLocks noChangeAspect="1" noChangeArrowheads="1"/>
          </p:cNvSpPr>
          <p:nvPr/>
        </p:nvSpPr>
        <p:spPr bwMode="auto">
          <a:xfrm>
            <a:off x="4614864" y="979489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74826" y="5516564"/>
            <a:ext cx="86407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9263" indent="-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cs-CZ" sz="2800" b="1">
                <a:latin typeface="Tahoma" panose="020B0604030504040204" pitchFamily="34" charset="0"/>
              </a:rPr>
              <a:t>cold</a:t>
            </a:r>
            <a:r>
              <a:rPr lang="cs-CZ" altLang="cs-CZ" sz="2800" b="1">
                <a:latin typeface="Tahoma" panose="020B0604030504040204" pitchFamily="34" charset="0"/>
              </a:rPr>
              <a:t> </a:t>
            </a:r>
            <a:r>
              <a:rPr lang="en-US" altLang="cs-CZ" sz="2800" b="1">
                <a:latin typeface="Tahoma" panose="020B0604030504040204" pitchFamily="34" charset="0"/>
              </a:rPr>
              <a:t>ethanol</a:t>
            </a:r>
            <a:r>
              <a:rPr lang="cs-CZ" altLang="cs-CZ" sz="2800" b="1">
                <a:latin typeface="Tahoma" panose="020B0604030504040204" pitchFamily="34" charset="0"/>
              </a:rPr>
              <a:t> + s</a:t>
            </a:r>
            <a:r>
              <a:rPr lang="en-US" altLang="cs-CZ" sz="2800" b="1">
                <a:latin typeface="Tahoma" panose="020B0604030504040204" pitchFamily="34" charset="0"/>
              </a:rPr>
              <a:t>alt</a:t>
            </a:r>
            <a:r>
              <a:rPr lang="cs-CZ" altLang="cs-CZ" sz="2800" b="1">
                <a:latin typeface="Tahoma" panose="020B0604030504040204" pitchFamily="34" charset="0"/>
              </a:rPr>
              <a:t> + detergent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 b="1">
                <a:latin typeface="Tahoma" panose="020B0604030504040204" pitchFamily="34" charset="0"/>
              </a:rPr>
              <a:t>&gt; 1 m DNA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717012" y="6453188"/>
            <a:ext cx="2995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>
                <a:latin typeface="Tahoma" panose="020B0604030504040204" pitchFamily="34" charset="0"/>
              </a:rPr>
              <a:t>Věda je zábava, Svojtka </a:t>
            </a:r>
            <a:r>
              <a:rPr lang="en-US" altLang="cs-CZ" sz="1400" i="1" dirty="0">
                <a:latin typeface="Tahoma" panose="020B0604030504040204" pitchFamily="34" charset="0"/>
              </a:rPr>
              <a:t>&amp;</a:t>
            </a:r>
            <a:r>
              <a:rPr lang="cs-CZ" altLang="cs-CZ" sz="1400" i="1" dirty="0">
                <a:latin typeface="Tahoma" panose="020B0604030504040204" pitchFamily="34" charset="0"/>
              </a:rPr>
              <a:t> Co, 2015</a:t>
            </a:r>
            <a:endParaRPr lang="en-US" altLang="cs-CZ" sz="1400" i="1" dirty="0">
              <a:latin typeface="Tahoma" panose="020B0604030504040204" pitchFamily="34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981075"/>
            <a:ext cx="299402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0" y="251824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Germin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vs.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somatic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Germin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vs.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somatic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muta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9939" name="Oval 4"/>
          <p:cNvSpPr>
            <a:spLocks noChangeArrowheads="1"/>
          </p:cNvSpPr>
          <p:nvPr/>
        </p:nvSpPr>
        <p:spPr bwMode="auto">
          <a:xfrm>
            <a:off x="2415071" y="1268388"/>
            <a:ext cx="936625" cy="8636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559533" y="2131988"/>
            <a:ext cx="720725" cy="165576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2343632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2" name="AutoShape 7"/>
          <p:cNvSpPr>
            <a:spLocks noChangeArrowheads="1"/>
          </p:cNvSpPr>
          <p:nvPr/>
        </p:nvSpPr>
        <p:spPr bwMode="auto">
          <a:xfrm flipH="1">
            <a:off x="2848457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3" name="AutoShape 8"/>
          <p:cNvSpPr>
            <a:spLocks noChangeArrowheads="1"/>
          </p:cNvSpPr>
          <p:nvPr/>
        </p:nvSpPr>
        <p:spPr bwMode="auto">
          <a:xfrm rot="19691745" flipH="1">
            <a:off x="3423133" y="2054200"/>
            <a:ext cx="360363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4" name="AutoShape 9"/>
          <p:cNvSpPr>
            <a:spLocks noChangeArrowheads="1"/>
          </p:cNvSpPr>
          <p:nvPr/>
        </p:nvSpPr>
        <p:spPr bwMode="auto">
          <a:xfrm rot="1908255">
            <a:off x="2056295" y="2060550"/>
            <a:ext cx="360362" cy="1441450"/>
          </a:xfrm>
          <a:prstGeom prst="parallelogram">
            <a:avLst>
              <a:gd name="adj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5" name="Oval 10"/>
          <p:cNvSpPr>
            <a:spLocks noChangeArrowheads="1"/>
          </p:cNvSpPr>
          <p:nvPr/>
        </p:nvSpPr>
        <p:spPr bwMode="auto">
          <a:xfrm>
            <a:off x="8407240" y="1268388"/>
            <a:ext cx="936625" cy="8636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8551702" y="2131988"/>
            <a:ext cx="720725" cy="16557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7" name="AutoShape 12"/>
          <p:cNvSpPr>
            <a:spLocks noChangeArrowheads="1"/>
          </p:cNvSpPr>
          <p:nvPr/>
        </p:nvSpPr>
        <p:spPr bwMode="auto">
          <a:xfrm>
            <a:off x="8335801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8" name="AutoShape 13"/>
          <p:cNvSpPr>
            <a:spLocks noChangeArrowheads="1"/>
          </p:cNvSpPr>
          <p:nvPr/>
        </p:nvSpPr>
        <p:spPr bwMode="auto">
          <a:xfrm flipH="1">
            <a:off x="8840626" y="3787750"/>
            <a:ext cx="647700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9" name="AutoShape 14"/>
          <p:cNvSpPr>
            <a:spLocks noChangeArrowheads="1"/>
          </p:cNvSpPr>
          <p:nvPr/>
        </p:nvSpPr>
        <p:spPr bwMode="auto">
          <a:xfrm rot="19691745" flipH="1">
            <a:off x="9415302" y="2054200"/>
            <a:ext cx="360363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0" name="AutoShape 15"/>
          <p:cNvSpPr>
            <a:spLocks noChangeArrowheads="1"/>
          </p:cNvSpPr>
          <p:nvPr/>
        </p:nvSpPr>
        <p:spPr bwMode="auto">
          <a:xfrm rot="1908255">
            <a:off x="8048464" y="2060550"/>
            <a:ext cx="360362" cy="1441450"/>
          </a:xfrm>
          <a:prstGeom prst="parallelogram">
            <a:avLst>
              <a:gd name="adj" fmla="val 25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1" name="Oval 16"/>
          <p:cNvSpPr>
            <a:spLocks noChangeArrowheads="1"/>
          </p:cNvSpPr>
          <p:nvPr/>
        </p:nvSpPr>
        <p:spPr bwMode="auto">
          <a:xfrm>
            <a:off x="9058114" y="3524226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2" name="Oval 17"/>
          <p:cNvSpPr>
            <a:spLocks noChangeArrowheads="1"/>
          </p:cNvSpPr>
          <p:nvPr/>
        </p:nvSpPr>
        <p:spPr bwMode="auto">
          <a:xfrm>
            <a:off x="8840627" y="328451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3" name="Oval 18"/>
          <p:cNvSpPr>
            <a:spLocks noChangeArrowheads="1"/>
          </p:cNvSpPr>
          <p:nvPr/>
        </p:nvSpPr>
        <p:spPr bwMode="auto">
          <a:xfrm>
            <a:off x="8623139" y="2813026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4" name="Oval 19"/>
          <p:cNvSpPr>
            <a:spLocks noChangeArrowheads="1"/>
          </p:cNvSpPr>
          <p:nvPr/>
        </p:nvSpPr>
        <p:spPr bwMode="auto">
          <a:xfrm>
            <a:off x="8991439" y="2492351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5" name="Oval 20"/>
          <p:cNvSpPr>
            <a:spLocks noChangeArrowheads="1"/>
          </p:cNvSpPr>
          <p:nvPr/>
        </p:nvSpPr>
        <p:spPr bwMode="auto">
          <a:xfrm>
            <a:off x="9056527" y="407826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6" name="Oval 21"/>
          <p:cNvSpPr>
            <a:spLocks noChangeArrowheads="1"/>
          </p:cNvSpPr>
          <p:nvPr/>
        </p:nvSpPr>
        <p:spPr bwMode="auto">
          <a:xfrm>
            <a:off x="8546939" y="4568801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7" name="Oval 22"/>
          <p:cNvSpPr>
            <a:spLocks noChangeArrowheads="1"/>
          </p:cNvSpPr>
          <p:nvPr/>
        </p:nvSpPr>
        <p:spPr bwMode="auto">
          <a:xfrm>
            <a:off x="8335802" y="2420914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8" name="Oval 23"/>
          <p:cNvSpPr>
            <a:spLocks noChangeArrowheads="1"/>
          </p:cNvSpPr>
          <p:nvPr/>
        </p:nvSpPr>
        <p:spPr bwMode="auto">
          <a:xfrm>
            <a:off x="9548652" y="2844776"/>
            <a:ext cx="144463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9" name="Oval 24"/>
          <p:cNvSpPr>
            <a:spLocks noChangeArrowheads="1"/>
          </p:cNvSpPr>
          <p:nvPr/>
        </p:nvSpPr>
        <p:spPr bwMode="auto">
          <a:xfrm>
            <a:off x="8921589" y="1652564"/>
            <a:ext cx="144462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60" name="Text Box 25"/>
          <p:cNvSpPr txBox="1">
            <a:spLocks noChangeArrowheads="1"/>
          </p:cNvSpPr>
          <p:nvPr/>
        </p:nvSpPr>
        <p:spPr bwMode="auto">
          <a:xfrm>
            <a:off x="1337126" y="5489863"/>
            <a:ext cx="30925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Germin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39961" name="Text Box 26"/>
          <p:cNvSpPr txBox="1">
            <a:spLocks noChangeArrowheads="1"/>
          </p:cNvSpPr>
          <p:nvPr/>
        </p:nvSpPr>
        <p:spPr bwMode="auto">
          <a:xfrm>
            <a:off x="7596762" y="5492727"/>
            <a:ext cx="2933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Somatic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0" y="2492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400021" y="6080125"/>
            <a:ext cx="1163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Reich a kol. 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Nature 2010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69" y="1814382"/>
            <a:ext cx="381635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421779" y="5229225"/>
            <a:ext cx="4732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Denisova</a:t>
            </a:r>
            <a:r>
              <a:rPr lang="en-US" alt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hominins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41 000 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 ago</a:t>
            </a:r>
            <a:b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mtDNA</a:t>
            </a:r>
            <a:endParaRPr lang="cs-CZ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33" y="1821437"/>
            <a:ext cx="4738687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" y="116632"/>
            <a:ext cx="11611185" cy="65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3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7" descr="https://3c1703fe8d.site.internapcdn.net/newman/gfx/news/hires/2016/aworldmapof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484313"/>
            <a:ext cx="898048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2566989" y="2230439"/>
            <a:ext cx="433387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506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797425"/>
            <a:ext cx="2867025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Text Box 12"/>
          <p:cNvSpPr txBox="1">
            <a:spLocks noChangeArrowheads="1"/>
          </p:cNvSpPr>
          <p:nvPr/>
        </p:nvSpPr>
        <p:spPr bwMode="auto">
          <a:xfrm>
            <a:off x="4035193" y="5647333"/>
            <a:ext cx="6641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– 3% 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genom</a:t>
            </a: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diseases of Neanderthal origin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cs-CZ" alt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depres</a:t>
            </a:r>
            <a:r>
              <a:rPr lang="en-US" alt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sion</a:t>
            </a:r>
            <a: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cs-CZ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skin disorders?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Are we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Homo sapiens?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424114" y="2420938"/>
            <a:ext cx="7265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cient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genomes analysis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7248525" y="6324601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Broushaki a kol., Science 2017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424114" y="106363"/>
            <a:ext cx="72659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 from the Younger Stone Age and Iron Age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- Zagros, Ir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 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268414"/>
            <a:ext cx="8208963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248525" y="6324601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latin typeface="Tahoma" panose="020B0604030504040204" pitchFamily="34" charset="0"/>
              </a:rPr>
              <a:t>Broushaki</a:t>
            </a:r>
            <a:r>
              <a:rPr lang="cs-CZ" altLang="cs-CZ" sz="1800" i="1" dirty="0">
                <a:latin typeface="Tahoma" panose="020B0604030504040204" pitchFamily="34" charset="0"/>
              </a:rPr>
              <a:t> a kol., Science 2017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424114" y="106363"/>
            <a:ext cx="7992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Two ancient 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es</a:t>
            </a: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 modern humans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6" y="836614"/>
            <a:ext cx="7489825" cy="52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424114" y="173038"/>
            <a:ext cx="7265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Famous ancient </a:t>
            </a:r>
            <a:r>
              <a:rPr lang="cs-CZ" alt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genom</a:t>
            </a:r>
            <a:r>
              <a:rPr lang="en-US" alt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es</a:t>
            </a:r>
            <a:endParaRPr lang="cs-CZ" alt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5038055" y="1304926"/>
            <a:ext cx="22397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Tahoma" panose="020B0604030504040204" pitchFamily="34" charset="0"/>
              </a:rPr>
              <a:t>Ő</a:t>
            </a:r>
            <a:r>
              <a:rPr lang="cs-CZ" altLang="cs-CZ" sz="2400" b="1" dirty="0" err="1">
                <a:latin typeface="Tahoma" panose="020B0604030504040204" pitchFamily="34" charset="0"/>
              </a:rPr>
              <a:t>tzi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Tahoma" panose="020B0604030504040204" pitchFamily="34" charset="0"/>
              </a:rPr>
              <a:t>Cheddar</a:t>
            </a:r>
            <a:r>
              <a:rPr lang="cs-CZ" altLang="cs-CZ" sz="2400" b="1" dirty="0">
                <a:latin typeface="Tahoma" panose="020B0604030504040204" pitchFamily="34" charset="0"/>
              </a:rPr>
              <a:t> m</a:t>
            </a:r>
            <a:r>
              <a:rPr lang="en-US" altLang="cs-CZ" sz="2400" b="1" dirty="0">
                <a:latin typeface="Tahoma" panose="020B0604030504040204" pitchFamily="34" charset="0"/>
              </a:rPr>
              <a:t>an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pic>
        <p:nvPicPr>
          <p:cNvPr id="49156" name="Picture 7" descr="https://upload.wikimedia.org/wikipedia/commons/e/ee/Otzi-Quin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95" y="3213101"/>
            <a:ext cx="422592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213101"/>
            <a:ext cx="26114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b="1"/>
          <a:stretch/>
        </p:blipFill>
        <p:spPr>
          <a:xfrm>
            <a:off x="263352" y="3212976"/>
            <a:ext cx="4295954" cy="30147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2422525" y="692151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7" name="Oval 6"/>
          <p:cNvSpPr>
            <a:spLocks noChangeArrowheads="1"/>
          </p:cNvSpPr>
          <p:nvPr/>
        </p:nvSpPr>
        <p:spPr bwMode="auto">
          <a:xfrm>
            <a:off x="3070226" y="1600201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319338"/>
            <a:ext cx="309721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Oval 8"/>
          <p:cNvSpPr>
            <a:spLocks noChangeArrowheads="1"/>
          </p:cNvSpPr>
          <p:nvPr/>
        </p:nvSpPr>
        <p:spPr bwMode="auto">
          <a:xfrm>
            <a:off x="7392988" y="2032001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0" name="Freeform 10"/>
          <p:cNvSpPr>
            <a:spLocks/>
          </p:cNvSpPr>
          <p:nvPr/>
        </p:nvSpPr>
        <p:spPr bwMode="auto">
          <a:xfrm>
            <a:off x="7497763" y="2114550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7751764" y="2463801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2"/>
          <p:cNvSpPr txBox="1">
            <a:spLocks noChangeArrowheads="1"/>
          </p:cNvSpPr>
          <p:nvPr/>
        </p:nvSpPr>
        <p:spPr bwMode="auto">
          <a:xfrm>
            <a:off x="1524000" y="24209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Origin based on m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itochondri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al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DNA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Skupina 118"/>
          <p:cNvGrpSpPr/>
          <p:nvPr/>
        </p:nvGrpSpPr>
        <p:grpSpPr>
          <a:xfrm>
            <a:off x="942587" y="1340768"/>
            <a:ext cx="10306825" cy="4563053"/>
            <a:chOff x="942587" y="1340768"/>
            <a:chExt cx="10306825" cy="4563053"/>
          </a:xfrm>
        </p:grpSpPr>
        <p:cxnSp>
          <p:nvCxnSpPr>
            <p:cNvPr id="80" name="Přímá spojnice 79"/>
            <p:cNvCxnSpPr>
              <a:endCxn id="62521" idx="1"/>
            </p:cNvCxnSpPr>
            <p:nvPr/>
          </p:nvCxnSpPr>
          <p:spPr>
            <a:xfrm>
              <a:off x="1188819" y="4691391"/>
              <a:ext cx="936525" cy="4442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Přímá spojnice 251"/>
            <p:cNvCxnSpPr/>
            <p:nvPr/>
          </p:nvCxnSpPr>
          <p:spPr>
            <a:xfrm flipH="1">
              <a:off x="9821578" y="3528353"/>
              <a:ext cx="725961" cy="46860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Přímá spojnice 255"/>
            <p:cNvCxnSpPr>
              <a:stCxn id="190" idx="3"/>
            </p:cNvCxnSpPr>
            <p:nvPr/>
          </p:nvCxnSpPr>
          <p:spPr>
            <a:xfrm flipH="1">
              <a:off x="10140858" y="4442934"/>
              <a:ext cx="1026203" cy="11683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Přímá spojnice 254"/>
            <p:cNvCxnSpPr>
              <a:stCxn id="183" idx="6"/>
              <a:endCxn id="195" idx="3"/>
            </p:cNvCxnSpPr>
            <p:nvPr/>
          </p:nvCxnSpPr>
          <p:spPr>
            <a:xfrm flipH="1">
              <a:off x="10346122" y="4784844"/>
              <a:ext cx="877293" cy="32202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Přímá spojnice 253"/>
            <p:cNvCxnSpPr>
              <a:stCxn id="184" idx="3"/>
            </p:cNvCxnSpPr>
            <p:nvPr/>
          </p:nvCxnSpPr>
          <p:spPr>
            <a:xfrm flipH="1">
              <a:off x="9304898" y="4199575"/>
              <a:ext cx="1579603" cy="75760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Přímá spojnice 252"/>
            <p:cNvCxnSpPr>
              <a:stCxn id="166" idx="3"/>
            </p:cNvCxnSpPr>
            <p:nvPr/>
          </p:nvCxnSpPr>
          <p:spPr>
            <a:xfrm flipH="1" flipV="1">
              <a:off x="8511362" y="4881702"/>
              <a:ext cx="2738050" cy="3824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Přímá spojnice 242"/>
            <p:cNvCxnSpPr>
              <a:stCxn id="188" idx="3"/>
              <a:endCxn id="196" idx="1"/>
            </p:cNvCxnSpPr>
            <p:nvPr/>
          </p:nvCxnSpPr>
          <p:spPr>
            <a:xfrm flipH="1">
              <a:off x="9413441" y="3086224"/>
              <a:ext cx="1012566" cy="35211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Přímá spojnice 241"/>
            <p:cNvCxnSpPr>
              <a:stCxn id="189" idx="3"/>
            </p:cNvCxnSpPr>
            <p:nvPr/>
          </p:nvCxnSpPr>
          <p:spPr>
            <a:xfrm flipH="1">
              <a:off x="8984996" y="3815022"/>
              <a:ext cx="1934336" cy="28911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Přímá spojnice 240"/>
            <p:cNvCxnSpPr>
              <a:stCxn id="186" idx="3"/>
            </p:cNvCxnSpPr>
            <p:nvPr/>
          </p:nvCxnSpPr>
          <p:spPr>
            <a:xfrm flipH="1">
              <a:off x="8473628" y="2854887"/>
              <a:ext cx="1475487" cy="199053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Přímá spojnice 223"/>
            <p:cNvCxnSpPr>
              <a:stCxn id="178" idx="0"/>
              <a:endCxn id="192" idx="0"/>
            </p:cNvCxnSpPr>
            <p:nvPr/>
          </p:nvCxnSpPr>
          <p:spPr>
            <a:xfrm flipH="1">
              <a:off x="8449844" y="2004378"/>
              <a:ext cx="475533" cy="73236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Přímá spojnice 221"/>
            <p:cNvCxnSpPr>
              <a:stCxn id="167" idx="4"/>
            </p:cNvCxnSpPr>
            <p:nvPr/>
          </p:nvCxnSpPr>
          <p:spPr>
            <a:xfrm flipH="1">
              <a:off x="8373681" y="2026567"/>
              <a:ext cx="142004" cy="1593691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Přímá spojnice 211"/>
            <p:cNvCxnSpPr>
              <a:stCxn id="177" idx="2"/>
            </p:cNvCxnSpPr>
            <p:nvPr/>
          </p:nvCxnSpPr>
          <p:spPr>
            <a:xfrm flipH="1">
              <a:off x="7447551" y="2639377"/>
              <a:ext cx="2220381" cy="170652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Přímá spojnice 203"/>
            <p:cNvCxnSpPr>
              <a:endCxn id="171" idx="7"/>
            </p:cNvCxnSpPr>
            <p:nvPr/>
          </p:nvCxnSpPr>
          <p:spPr>
            <a:xfrm flipH="1">
              <a:off x="7179931" y="1829399"/>
              <a:ext cx="763733" cy="145942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>
              <a:endCxn id="169" idx="1"/>
            </p:cNvCxnSpPr>
            <p:nvPr/>
          </p:nvCxnSpPr>
          <p:spPr>
            <a:xfrm>
              <a:off x="6632460" y="1523805"/>
              <a:ext cx="940391" cy="365895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>
              <a:stCxn id="62469" idx="2"/>
              <a:endCxn id="62489" idx="0"/>
            </p:cNvCxnSpPr>
            <p:nvPr/>
          </p:nvCxnSpPr>
          <p:spPr>
            <a:xfrm flipH="1">
              <a:off x="4649306" y="1553493"/>
              <a:ext cx="982661" cy="3667125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Přímá spojnice 142"/>
            <p:cNvCxnSpPr>
              <a:stCxn id="62520" idx="1"/>
              <a:endCxn id="62484" idx="3"/>
            </p:cNvCxnSpPr>
            <p:nvPr/>
          </p:nvCxnSpPr>
          <p:spPr>
            <a:xfrm flipH="1" flipV="1">
              <a:off x="1439643" y="3996960"/>
              <a:ext cx="1468704" cy="115665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/>
            <p:cNvCxnSpPr>
              <a:endCxn id="62502" idx="1"/>
            </p:cNvCxnSpPr>
            <p:nvPr/>
          </p:nvCxnSpPr>
          <p:spPr>
            <a:xfrm>
              <a:off x="1830023" y="3433313"/>
              <a:ext cx="537251" cy="59112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>
              <a:stCxn id="62481" idx="5"/>
              <a:endCxn id="62483" idx="1"/>
            </p:cNvCxnSpPr>
            <p:nvPr/>
          </p:nvCxnSpPr>
          <p:spPr>
            <a:xfrm>
              <a:off x="1554605" y="3789522"/>
              <a:ext cx="1769774" cy="44760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88"/>
            <p:cNvCxnSpPr>
              <a:stCxn id="62474" idx="2"/>
              <a:endCxn id="62514" idx="1"/>
            </p:cNvCxnSpPr>
            <p:nvPr/>
          </p:nvCxnSpPr>
          <p:spPr>
            <a:xfrm>
              <a:off x="3777767" y="1929730"/>
              <a:ext cx="327454" cy="151364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nice 116"/>
            <p:cNvCxnSpPr>
              <a:stCxn id="62501" idx="5"/>
              <a:endCxn id="62519" idx="1"/>
            </p:cNvCxnSpPr>
            <p:nvPr/>
          </p:nvCxnSpPr>
          <p:spPr>
            <a:xfrm>
              <a:off x="2877227" y="3592672"/>
              <a:ext cx="1012327" cy="147630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Přímá spojnice 257"/>
            <p:cNvCxnSpPr>
              <a:stCxn id="62485" idx="6"/>
              <a:endCxn id="62519" idx="2"/>
            </p:cNvCxnSpPr>
            <p:nvPr/>
          </p:nvCxnSpPr>
          <p:spPr>
            <a:xfrm flipV="1">
              <a:off x="1156899" y="5143623"/>
              <a:ext cx="2701037" cy="4524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68" name="Oval 54"/>
            <p:cNvSpPr>
              <a:spLocks noChangeArrowheads="1"/>
            </p:cNvSpPr>
            <p:nvPr/>
          </p:nvSpPr>
          <p:spPr bwMode="auto">
            <a:xfrm>
              <a:off x="6532873" y="1340768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69" name="Rectangle 55"/>
            <p:cNvSpPr>
              <a:spLocks noChangeArrowheads="1"/>
            </p:cNvSpPr>
            <p:nvPr/>
          </p:nvSpPr>
          <p:spPr bwMode="auto">
            <a:xfrm>
              <a:off x="5524811" y="1340768"/>
              <a:ext cx="214312" cy="2127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1" name="Oval 54"/>
            <p:cNvSpPr>
              <a:spLocks noChangeArrowheads="1"/>
            </p:cNvSpPr>
            <p:nvPr/>
          </p:nvSpPr>
          <p:spPr bwMode="auto">
            <a:xfrm>
              <a:off x="5019986" y="1407443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2" name="Rectangle 55"/>
            <p:cNvSpPr>
              <a:spLocks noChangeArrowheads="1"/>
            </p:cNvSpPr>
            <p:nvPr/>
          </p:nvSpPr>
          <p:spPr bwMode="auto">
            <a:xfrm>
              <a:off x="4542149" y="1507454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3" name="Oval 54"/>
            <p:cNvSpPr>
              <a:spLocks noChangeArrowheads="1"/>
            </p:cNvSpPr>
            <p:nvPr/>
          </p:nvSpPr>
          <p:spPr bwMode="auto">
            <a:xfrm>
              <a:off x="4116699" y="1602704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4" name="Rectangle 55"/>
            <p:cNvSpPr>
              <a:spLocks noChangeArrowheads="1"/>
            </p:cNvSpPr>
            <p:nvPr/>
          </p:nvSpPr>
          <p:spPr bwMode="auto">
            <a:xfrm>
              <a:off x="3670611" y="1718593"/>
              <a:ext cx="214312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5" name="Oval 54"/>
            <p:cNvSpPr>
              <a:spLocks noChangeArrowheads="1"/>
            </p:cNvSpPr>
            <p:nvPr/>
          </p:nvSpPr>
          <p:spPr bwMode="auto">
            <a:xfrm>
              <a:off x="3262624" y="1929729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6" name="Rectangle 55"/>
            <p:cNvSpPr>
              <a:spLocks noChangeArrowheads="1"/>
            </p:cNvSpPr>
            <p:nvPr/>
          </p:nvSpPr>
          <p:spPr bwMode="auto">
            <a:xfrm>
              <a:off x="2853049" y="214086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7" name="Oval 54"/>
            <p:cNvSpPr>
              <a:spLocks noChangeArrowheads="1"/>
            </p:cNvSpPr>
            <p:nvPr/>
          </p:nvSpPr>
          <p:spPr bwMode="auto">
            <a:xfrm>
              <a:off x="2421248" y="2388518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8" name="Rectangle 55"/>
            <p:cNvSpPr>
              <a:spLocks noChangeArrowheads="1"/>
            </p:cNvSpPr>
            <p:nvPr/>
          </p:nvSpPr>
          <p:spPr bwMode="auto">
            <a:xfrm>
              <a:off x="2114861" y="2671093"/>
              <a:ext cx="214312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79" name="Oval 54"/>
            <p:cNvSpPr>
              <a:spLocks noChangeArrowheads="1"/>
            </p:cNvSpPr>
            <p:nvPr/>
          </p:nvSpPr>
          <p:spPr bwMode="auto">
            <a:xfrm>
              <a:off x="1817998" y="293620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0" name="Rectangle 55"/>
            <p:cNvSpPr>
              <a:spLocks noChangeArrowheads="1"/>
            </p:cNvSpPr>
            <p:nvPr/>
          </p:nvSpPr>
          <p:spPr bwMode="auto">
            <a:xfrm>
              <a:off x="1600512" y="326164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1" name="Oval 54"/>
            <p:cNvSpPr>
              <a:spLocks noChangeArrowheads="1"/>
            </p:cNvSpPr>
            <p:nvPr/>
          </p:nvSpPr>
          <p:spPr bwMode="auto">
            <a:xfrm>
              <a:off x="1370323" y="360930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2" name="Rectangle 55"/>
            <p:cNvSpPr>
              <a:spLocks noChangeArrowheads="1"/>
            </p:cNvSpPr>
            <p:nvPr/>
          </p:nvSpPr>
          <p:spPr bwMode="auto">
            <a:xfrm>
              <a:off x="2211746" y="4517159"/>
              <a:ext cx="212725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3" name="Oval 54"/>
            <p:cNvSpPr>
              <a:spLocks noChangeArrowheads="1"/>
            </p:cNvSpPr>
            <p:nvPr/>
          </p:nvSpPr>
          <p:spPr bwMode="auto">
            <a:xfrm>
              <a:off x="3292761" y="4206205"/>
              <a:ext cx="215900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4" name="Rectangle 55"/>
            <p:cNvSpPr>
              <a:spLocks noChangeArrowheads="1"/>
            </p:cNvSpPr>
            <p:nvPr/>
          </p:nvSpPr>
          <p:spPr bwMode="auto">
            <a:xfrm>
              <a:off x="1225331" y="3891391"/>
              <a:ext cx="214312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5" name="Oval 54"/>
            <p:cNvSpPr>
              <a:spLocks noChangeArrowheads="1"/>
            </p:cNvSpPr>
            <p:nvPr/>
          </p:nvSpPr>
          <p:spPr bwMode="auto">
            <a:xfrm>
              <a:off x="942587" y="5083298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6" name="Rectangle 55"/>
            <p:cNvSpPr>
              <a:spLocks noChangeArrowheads="1"/>
            </p:cNvSpPr>
            <p:nvPr/>
          </p:nvSpPr>
          <p:spPr bwMode="auto">
            <a:xfrm>
              <a:off x="5310499" y="22869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7" name="Rectangle 55"/>
            <p:cNvSpPr>
              <a:spLocks noChangeArrowheads="1"/>
            </p:cNvSpPr>
            <p:nvPr/>
          </p:nvSpPr>
          <p:spPr bwMode="auto">
            <a:xfrm>
              <a:off x="5021574" y="32648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8" name="Rectangle 55"/>
            <p:cNvSpPr>
              <a:spLocks noChangeArrowheads="1"/>
            </p:cNvSpPr>
            <p:nvPr/>
          </p:nvSpPr>
          <p:spPr bwMode="auto">
            <a:xfrm>
              <a:off x="4756462" y="429034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89" name="Rectangle 55"/>
            <p:cNvSpPr>
              <a:spLocks noChangeArrowheads="1"/>
            </p:cNvSpPr>
            <p:nvPr/>
          </p:nvSpPr>
          <p:spPr bwMode="auto">
            <a:xfrm>
              <a:off x="4542149" y="522061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91" name="Oval 54"/>
            <p:cNvSpPr>
              <a:spLocks noChangeArrowheads="1"/>
            </p:cNvSpPr>
            <p:nvPr/>
          </p:nvSpPr>
          <p:spPr bwMode="auto">
            <a:xfrm>
              <a:off x="3830807" y="259965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492" name="Rectangle 55"/>
            <p:cNvSpPr>
              <a:spLocks noChangeArrowheads="1"/>
            </p:cNvSpPr>
            <p:nvPr/>
          </p:nvSpPr>
          <p:spPr bwMode="auto">
            <a:xfrm>
              <a:off x="3262624" y="2980654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34" name="Přímá spojnice 33"/>
            <p:cNvCxnSpPr>
              <a:stCxn id="62471" idx="5"/>
              <a:endCxn id="62486" idx="0"/>
            </p:cNvCxnSpPr>
            <p:nvPr/>
          </p:nvCxnSpPr>
          <p:spPr>
            <a:xfrm>
              <a:off x="5204136" y="1588417"/>
              <a:ext cx="214312" cy="6985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/>
            <p:cNvCxnSpPr>
              <a:stCxn id="62472" idx="2"/>
              <a:endCxn id="62490" idx="0"/>
            </p:cNvCxnSpPr>
            <p:nvPr/>
          </p:nvCxnSpPr>
          <p:spPr>
            <a:xfrm>
              <a:off x="4649306" y="1718592"/>
              <a:ext cx="48467" cy="66992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>
              <a:endCxn id="62487" idx="0"/>
            </p:cNvCxnSpPr>
            <p:nvPr/>
          </p:nvCxnSpPr>
          <p:spPr>
            <a:xfrm>
              <a:off x="4270686" y="1848502"/>
              <a:ext cx="858045" cy="141631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>
              <a:stCxn id="62475" idx="5"/>
              <a:endCxn id="62491" idx="1"/>
            </p:cNvCxnSpPr>
            <p:nvPr/>
          </p:nvCxnSpPr>
          <p:spPr>
            <a:xfrm>
              <a:off x="3445552" y="2109947"/>
              <a:ext cx="416873" cy="52062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>
              <a:stCxn id="62476" idx="2"/>
            </p:cNvCxnSpPr>
            <p:nvPr/>
          </p:nvCxnSpPr>
          <p:spPr>
            <a:xfrm>
              <a:off x="2960999" y="2352004"/>
              <a:ext cx="290513" cy="61118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>
              <a:stCxn id="62477" idx="5"/>
            </p:cNvCxnSpPr>
            <p:nvPr/>
          </p:nvCxnSpPr>
          <p:spPr>
            <a:xfrm>
              <a:off x="2605399" y="2569492"/>
              <a:ext cx="650875" cy="3937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01" name="Oval 54"/>
            <p:cNvSpPr>
              <a:spLocks noChangeArrowheads="1"/>
            </p:cNvSpPr>
            <p:nvPr/>
          </p:nvSpPr>
          <p:spPr bwMode="auto">
            <a:xfrm>
              <a:off x="2694299" y="3412454"/>
              <a:ext cx="214313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2" name="Rectangle 55"/>
            <p:cNvSpPr>
              <a:spLocks noChangeArrowheads="1"/>
            </p:cNvSpPr>
            <p:nvPr/>
          </p:nvSpPr>
          <p:spPr bwMode="auto">
            <a:xfrm>
              <a:off x="2367274" y="3918868"/>
              <a:ext cx="214313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3" name="Oval 54"/>
            <p:cNvSpPr>
              <a:spLocks noChangeArrowheads="1"/>
            </p:cNvSpPr>
            <p:nvPr/>
          </p:nvSpPr>
          <p:spPr bwMode="auto">
            <a:xfrm>
              <a:off x="1081663" y="4155436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04" name="Rectangle 55"/>
            <p:cNvSpPr>
              <a:spLocks noChangeArrowheads="1"/>
            </p:cNvSpPr>
            <p:nvPr/>
          </p:nvSpPr>
          <p:spPr bwMode="auto">
            <a:xfrm>
              <a:off x="1000435" y="4583235"/>
              <a:ext cx="214313" cy="211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64" name="Přímá spojnice 63"/>
            <p:cNvCxnSpPr>
              <a:endCxn id="62501" idx="1"/>
            </p:cNvCxnSpPr>
            <p:nvPr/>
          </p:nvCxnSpPr>
          <p:spPr>
            <a:xfrm>
              <a:off x="2333936" y="2882230"/>
              <a:ext cx="392112" cy="56197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>
              <a:stCxn id="62479" idx="5"/>
              <a:endCxn id="62501" idx="1"/>
            </p:cNvCxnSpPr>
            <p:nvPr/>
          </p:nvCxnSpPr>
          <p:spPr>
            <a:xfrm>
              <a:off x="2002148" y="3115592"/>
              <a:ext cx="723900" cy="32861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/>
            <p:cNvCxnSpPr>
              <a:stCxn id="62482" idx="1"/>
            </p:cNvCxnSpPr>
            <p:nvPr/>
          </p:nvCxnSpPr>
          <p:spPr>
            <a:xfrm flipH="1" flipV="1">
              <a:off x="1307617" y="4317085"/>
              <a:ext cx="904129" cy="30564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14" name="Oval 54"/>
            <p:cNvSpPr>
              <a:spLocks noChangeArrowheads="1"/>
            </p:cNvSpPr>
            <p:nvPr/>
          </p:nvSpPr>
          <p:spPr bwMode="auto">
            <a:xfrm>
              <a:off x="4073836" y="3412454"/>
              <a:ext cx="214312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92" name="Přímá spojnice 91"/>
            <p:cNvCxnSpPr>
              <a:stCxn id="62492" idx="3"/>
              <a:endCxn id="62514" idx="1"/>
            </p:cNvCxnSpPr>
            <p:nvPr/>
          </p:nvCxnSpPr>
          <p:spPr>
            <a:xfrm>
              <a:off x="3476936" y="3087018"/>
              <a:ext cx="627062" cy="357187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/>
            <p:cNvCxnSpPr>
              <a:stCxn id="62514" idx="5"/>
              <a:endCxn id="62488" idx="0"/>
            </p:cNvCxnSpPr>
            <p:nvPr/>
          </p:nvCxnSpPr>
          <p:spPr>
            <a:xfrm>
              <a:off x="4256399" y="3593430"/>
              <a:ext cx="606425" cy="696913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19" name="Oval 54"/>
            <p:cNvSpPr>
              <a:spLocks noChangeArrowheads="1"/>
            </p:cNvSpPr>
            <p:nvPr/>
          </p:nvSpPr>
          <p:spPr bwMode="auto">
            <a:xfrm>
              <a:off x="3857936" y="5038054"/>
              <a:ext cx="215900" cy="2111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0" name="Rectangle 55"/>
            <p:cNvSpPr>
              <a:spLocks noChangeArrowheads="1"/>
            </p:cNvSpPr>
            <p:nvPr/>
          </p:nvSpPr>
          <p:spPr bwMode="auto">
            <a:xfrm>
              <a:off x="2908347" y="504805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1" name="Oval 54"/>
            <p:cNvSpPr>
              <a:spLocks noChangeArrowheads="1"/>
            </p:cNvSpPr>
            <p:nvPr/>
          </p:nvSpPr>
          <p:spPr bwMode="auto">
            <a:xfrm>
              <a:off x="2093959" y="5104730"/>
              <a:ext cx="214312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2527" name="Rectangle 55"/>
            <p:cNvSpPr>
              <a:spLocks noChangeArrowheads="1"/>
            </p:cNvSpPr>
            <p:nvPr/>
          </p:nvSpPr>
          <p:spPr bwMode="auto">
            <a:xfrm>
              <a:off x="5995293" y="5692684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149" name="Přímá spojnice 148"/>
            <p:cNvCxnSpPr>
              <a:stCxn id="62489" idx="1"/>
            </p:cNvCxnSpPr>
            <p:nvPr/>
          </p:nvCxnSpPr>
          <p:spPr>
            <a:xfrm flipH="1" flipV="1">
              <a:off x="4043971" y="5149963"/>
              <a:ext cx="498178" cy="17622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90" name="Oval 54"/>
            <p:cNvSpPr>
              <a:spLocks noChangeArrowheads="1"/>
            </p:cNvSpPr>
            <p:nvPr/>
          </p:nvSpPr>
          <p:spPr bwMode="auto">
            <a:xfrm>
              <a:off x="4590616" y="2388518"/>
              <a:ext cx="214313" cy="211137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5" name="Oval 54"/>
            <p:cNvSpPr>
              <a:spLocks noChangeArrowheads="1"/>
            </p:cNvSpPr>
            <p:nvPr/>
          </p:nvSpPr>
          <p:spPr bwMode="auto">
            <a:xfrm>
              <a:off x="10057920" y="444645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6" name="Rectangle 55"/>
            <p:cNvSpPr>
              <a:spLocks noChangeArrowheads="1"/>
            </p:cNvSpPr>
            <p:nvPr/>
          </p:nvSpPr>
          <p:spPr bwMode="auto">
            <a:xfrm>
              <a:off x="11036687" y="5158592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7" name="Oval 54"/>
            <p:cNvSpPr>
              <a:spLocks noChangeArrowheads="1"/>
            </p:cNvSpPr>
            <p:nvPr/>
          </p:nvSpPr>
          <p:spPr bwMode="auto">
            <a:xfrm>
              <a:off x="8407735" y="181384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8" name="Oval 54"/>
            <p:cNvSpPr>
              <a:spLocks noChangeArrowheads="1"/>
            </p:cNvSpPr>
            <p:nvPr/>
          </p:nvSpPr>
          <p:spPr bwMode="auto">
            <a:xfrm>
              <a:off x="7504841" y="152380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9" name="Oval 54"/>
            <p:cNvSpPr>
              <a:spLocks noChangeArrowheads="1"/>
            </p:cNvSpPr>
            <p:nvPr/>
          </p:nvSpPr>
          <p:spPr bwMode="auto">
            <a:xfrm>
              <a:off x="7541233" y="515160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0" name="Oval 54"/>
            <p:cNvSpPr>
              <a:spLocks noChangeArrowheads="1"/>
            </p:cNvSpPr>
            <p:nvPr/>
          </p:nvSpPr>
          <p:spPr bwMode="auto">
            <a:xfrm>
              <a:off x="7253201" y="428875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1" name="Oval 54"/>
            <p:cNvSpPr>
              <a:spLocks noChangeArrowheads="1"/>
            </p:cNvSpPr>
            <p:nvPr/>
          </p:nvSpPr>
          <p:spPr bwMode="auto">
            <a:xfrm>
              <a:off x="6995649" y="3257672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2" name="Oval 54"/>
            <p:cNvSpPr>
              <a:spLocks noChangeArrowheads="1"/>
            </p:cNvSpPr>
            <p:nvPr/>
          </p:nvSpPr>
          <p:spPr bwMode="auto">
            <a:xfrm>
              <a:off x="6749145" y="2272463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7" name="Rectangle 55"/>
            <p:cNvSpPr>
              <a:spLocks noChangeArrowheads="1"/>
            </p:cNvSpPr>
            <p:nvPr/>
          </p:nvSpPr>
          <p:spPr bwMode="auto">
            <a:xfrm>
              <a:off x="9561569" y="242824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8" name="Rectangle 55"/>
            <p:cNvSpPr>
              <a:spLocks noChangeArrowheads="1"/>
            </p:cNvSpPr>
            <p:nvPr/>
          </p:nvSpPr>
          <p:spPr bwMode="auto">
            <a:xfrm>
              <a:off x="8819014" y="2004378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9" name="Rectangle 55"/>
            <p:cNvSpPr>
              <a:spLocks noChangeArrowheads="1"/>
            </p:cNvSpPr>
            <p:nvPr/>
          </p:nvSpPr>
          <p:spPr bwMode="auto">
            <a:xfrm>
              <a:off x="7942205" y="1645171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0" name="Rectangle 55"/>
            <p:cNvSpPr>
              <a:spLocks noChangeArrowheads="1"/>
            </p:cNvSpPr>
            <p:nvPr/>
          </p:nvSpPr>
          <p:spPr bwMode="auto">
            <a:xfrm>
              <a:off x="7061439" y="140553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1" name="Oval 54"/>
            <p:cNvSpPr>
              <a:spLocks noChangeArrowheads="1"/>
            </p:cNvSpPr>
            <p:nvPr/>
          </p:nvSpPr>
          <p:spPr bwMode="auto">
            <a:xfrm>
              <a:off x="9766411" y="3864479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2" name="Oval 54"/>
            <p:cNvSpPr>
              <a:spLocks noChangeArrowheads="1"/>
            </p:cNvSpPr>
            <p:nvPr/>
          </p:nvSpPr>
          <p:spPr bwMode="auto">
            <a:xfrm>
              <a:off x="8994286" y="2963117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3" name="Oval 54"/>
            <p:cNvSpPr>
              <a:spLocks noChangeArrowheads="1"/>
            </p:cNvSpPr>
            <p:nvPr/>
          </p:nvSpPr>
          <p:spPr bwMode="auto">
            <a:xfrm>
              <a:off x="11007515" y="4678481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4" name="Oval 54"/>
            <p:cNvSpPr>
              <a:spLocks noChangeArrowheads="1"/>
            </p:cNvSpPr>
            <p:nvPr/>
          </p:nvSpPr>
          <p:spPr bwMode="auto">
            <a:xfrm>
              <a:off x="10852883" y="4018003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5" name="Oval 54"/>
            <p:cNvSpPr>
              <a:spLocks noChangeArrowheads="1"/>
            </p:cNvSpPr>
            <p:nvPr/>
          </p:nvSpPr>
          <p:spPr bwMode="auto">
            <a:xfrm>
              <a:off x="10490707" y="3337011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6" name="Oval 54"/>
            <p:cNvSpPr>
              <a:spLocks noChangeArrowheads="1"/>
            </p:cNvSpPr>
            <p:nvPr/>
          </p:nvSpPr>
          <p:spPr bwMode="auto">
            <a:xfrm>
              <a:off x="9917497" y="267331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7" name="Oval 54"/>
            <p:cNvSpPr>
              <a:spLocks noChangeArrowheads="1"/>
            </p:cNvSpPr>
            <p:nvPr/>
          </p:nvSpPr>
          <p:spPr bwMode="auto">
            <a:xfrm>
              <a:off x="9210186" y="2215515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8" name="Rectangle 55"/>
            <p:cNvSpPr>
              <a:spLocks noChangeArrowheads="1"/>
            </p:cNvSpPr>
            <p:nvPr/>
          </p:nvSpPr>
          <p:spPr bwMode="auto">
            <a:xfrm>
              <a:off x="10213282" y="298065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9" name="Rectangle 55"/>
            <p:cNvSpPr>
              <a:spLocks noChangeArrowheads="1"/>
            </p:cNvSpPr>
            <p:nvPr/>
          </p:nvSpPr>
          <p:spPr bwMode="auto">
            <a:xfrm>
              <a:off x="10706607" y="3709453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0" name="Rectangle 55"/>
            <p:cNvSpPr>
              <a:spLocks noChangeArrowheads="1"/>
            </p:cNvSpPr>
            <p:nvPr/>
          </p:nvSpPr>
          <p:spPr bwMode="auto">
            <a:xfrm>
              <a:off x="10954336" y="433736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1" name="Rectangle 55"/>
            <p:cNvSpPr>
              <a:spLocks noChangeArrowheads="1"/>
            </p:cNvSpPr>
            <p:nvPr/>
          </p:nvSpPr>
          <p:spPr bwMode="auto">
            <a:xfrm>
              <a:off x="7486749" y="247541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2" name="Rectangle 55"/>
            <p:cNvSpPr>
              <a:spLocks noChangeArrowheads="1"/>
            </p:cNvSpPr>
            <p:nvPr/>
          </p:nvSpPr>
          <p:spPr bwMode="auto">
            <a:xfrm>
              <a:off x="8343481" y="2736745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3" name="Rectangle 55"/>
            <p:cNvSpPr>
              <a:spLocks noChangeArrowheads="1"/>
            </p:cNvSpPr>
            <p:nvPr/>
          </p:nvSpPr>
          <p:spPr bwMode="auto">
            <a:xfrm>
              <a:off x="8925376" y="408864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8192604" y="3607890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5" name="Rectangle 55"/>
            <p:cNvSpPr>
              <a:spLocks noChangeArrowheads="1"/>
            </p:cNvSpPr>
            <p:nvPr/>
          </p:nvSpPr>
          <p:spPr bwMode="auto">
            <a:xfrm>
              <a:off x="10133397" y="5001297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6" name="Rectangle 55"/>
            <p:cNvSpPr>
              <a:spLocks noChangeArrowheads="1"/>
            </p:cNvSpPr>
            <p:nvPr/>
          </p:nvSpPr>
          <p:spPr bwMode="auto">
            <a:xfrm>
              <a:off x="9413441" y="3332768"/>
              <a:ext cx="212725" cy="2111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99" name="Oval 54"/>
            <p:cNvSpPr>
              <a:spLocks noChangeArrowheads="1"/>
            </p:cNvSpPr>
            <p:nvPr/>
          </p:nvSpPr>
          <p:spPr bwMode="auto">
            <a:xfrm>
              <a:off x="8356730" y="4751807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0" name="Oval 54"/>
            <p:cNvSpPr>
              <a:spLocks noChangeArrowheads="1"/>
            </p:cNvSpPr>
            <p:nvPr/>
          </p:nvSpPr>
          <p:spPr bwMode="auto">
            <a:xfrm>
              <a:off x="9237177" y="4862506"/>
              <a:ext cx="215900" cy="212725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cxnSp>
          <p:nvCxnSpPr>
            <p:cNvPr id="201" name="Přímá spojnice 200"/>
            <p:cNvCxnSpPr>
              <a:stCxn id="180" idx="2"/>
              <a:endCxn id="172" idx="0"/>
            </p:cNvCxnSpPr>
            <p:nvPr/>
          </p:nvCxnSpPr>
          <p:spPr>
            <a:xfrm flipH="1">
              <a:off x="6857095" y="1616674"/>
              <a:ext cx="310707" cy="655789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Přímá spojnice 205"/>
            <p:cNvCxnSpPr>
              <a:stCxn id="168" idx="4"/>
              <a:endCxn id="191" idx="0"/>
            </p:cNvCxnSpPr>
            <p:nvPr/>
          </p:nvCxnSpPr>
          <p:spPr>
            <a:xfrm flipH="1">
              <a:off x="7593112" y="1736530"/>
              <a:ext cx="19679" cy="73888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Přímá spojnice 222"/>
            <p:cNvCxnSpPr>
              <a:stCxn id="187" idx="3"/>
            </p:cNvCxnSpPr>
            <p:nvPr/>
          </p:nvCxnSpPr>
          <p:spPr>
            <a:xfrm flipH="1">
              <a:off x="9162571" y="2397087"/>
              <a:ext cx="79233" cy="58417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Přímá spojnice 235"/>
            <p:cNvCxnSpPr>
              <a:stCxn id="199" idx="3"/>
            </p:cNvCxnSpPr>
            <p:nvPr/>
          </p:nvCxnSpPr>
          <p:spPr>
            <a:xfrm flipH="1">
              <a:off x="7710075" y="4933379"/>
              <a:ext cx="678273" cy="2793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Přímá spojnice 256"/>
            <p:cNvCxnSpPr>
              <a:stCxn id="169" idx="3"/>
            </p:cNvCxnSpPr>
            <p:nvPr/>
          </p:nvCxnSpPr>
          <p:spPr>
            <a:xfrm flipH="1">
              <a:off x="6237009" y="5333174"/>
              <a:ext cx="1335842" cy="44371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Přímá spojnice 259"/>
            <p:cNvCxnSpPr>
              <a:stCxn id="62489" idx="3"/>
            </p:cNvCxnSpPr>
            <p:nvPr/>
          </p:nvCxnSpPr>
          <p:spPr>
            <a:xfrm>
              <a:off x="4756462" y="5326187"/>
              <a:ext cx="1249875" cy="449008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Mitochondrial and Y-inheritance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4133251" y="5715419"/>
            <a:ext cx="224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TextovéPole 266"/>
          <p:cNvSpPr txBox="1"/>
          <p:nvPr/>
        </p:nvSpPr>
        <p:spPr>
          <a:xfrm>
            <a:off x="7116862" y="5684701"/>
            <a:ext cx="224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4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0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4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5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6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7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8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9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0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1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2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3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4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5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6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7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8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9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0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1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2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3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4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5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6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7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8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39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0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1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2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3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4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5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6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7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8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9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0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1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2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3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4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5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6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7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8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9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0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1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2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3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4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5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6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7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8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9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0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1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2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3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4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5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6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7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8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9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0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1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1282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3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4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in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51285" name="Oval 86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6" name="Text Box 87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1287" name="Oval 88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8" name="Text Box 89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1289" name="Oval 90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0" name="Text Box 92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FF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FF"/>
              </a:solidFill>
              <a:latin typeface="Tahoma" panose="020B0604030504040204" pitchFamily="34" charset="0"/>
            </a:endParaRPr>
          </a:p>
        </p:txBody>
      </p:sp>
      <p:sp>
        <p:nvSpPr>
          <p:cNvPr id="51291" name="Oval 93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800000"/>
              </a:solidFill>
            </a:endParaRPr>
          </a:p>
        </p:txBody>
      </p:sp>
      <p:sp>
        <p:nvSpPr>
          <p:cNvPr id="51292" name="Text Box 94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1293" name="Oval 95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4" name="Text Box 96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rgbClr val="FF99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9900"/>
              </a:solidFill>
              <a:latin typeface="Tahoma" panose="020B0604030504040204" pitchFamily="34" charset="0"/>
            </a:endParaRPr>
          </a:p>
        </p:txBody>
      </p:sp>
      <p:sp>
        <p:nvSpPr>
          <p:cNvPr id="51295" name="Oval 97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6" name="Text Box 98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rgbClr val="008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8288338" y="6324601"/>
            <a:ext cx="2055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Bryan Sykes, 2004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847851" y="1414464"/>
            <a:ext cx="85693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mitochondri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Ev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r>
              <a:rPr lang="cs-CZ" altLang="cs-CZ" sz="2400" b="1" dirty="0">
                <a:latin typeface="Tahoma" panose="020B0604030504040204" pitchFamily="34" charset="0"/>
              </a:rPr>
              <a:t> (140 000 </a:t>
            </a:r>
            <a:r>
              <a:rPr lang="en-US" altLang="cs-CZ" sz="2400" b="1" dirty="0">
                <a:latin typeface="Tahoma" panose="020B0604030504040204" pitchFamily="34" charset="0"/>
              </a:rPr>
              <a:t>years ago in</a:t>
            </a:r>
            <a:r>
              <a:rPr lang="cs-CZ" altLang="cs-CZ" sz="2400" b="1" dirty="0">
                <a:latin typeface="Tahoma" panose="020B0604030504040204" pitchFamily="34" charset="0"/>
              </a:rPr>
              <a:t> Et</a:t>
            </a:r>
            <a:r>
              <a:rPr lang="en-US" altLang="cs-CZ" sz="2400" b="1" dirty="0">
                <a:latin typeface="Tahoma" panose="020B0604030504040204" pitchFamily="34" charset="0"/>
              </a:rPr>
              <a:t>h</a:t>
            </a:r>
            <a:r>
              <a:rPr lang="cs-CZ" altLang="cs-CZ" sz="2400" b="1" dirty="0" err="1">
                <a:latin typeface="Tahoma" panose="020B0604030504040204" pitchFamily="34" charset="0"/>
              </a:rPr>
              <a:t>iopi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7 </a:t>
            </a:r>
            <a:r>
              <a:rPr lang="en-US" altLang="cs-CZ" sz="2400" b="1" dirty="0">
                <a:latin typeface="Tahoma" panose="020B0604030504040204" pitchFamily="34" charset="0"/>
              </a:rPr>
              <a:t>main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mitochondri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haplotyp</a:t>
            </a:r>
            <a:r>
              <a:rPr lang="en-US" altLang="cs-CZ" sz="2400" b="1" dirty="0" err="1">
                <a:latin typeface="Tahoma" panose="020B0604030504040204" pitchFamily="34" charset="0"/>
              </a:rPr>
              <a:t>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in</a:t>
            </a:r>
            <a:r>
              <a:rPr lang="cs-CZ" altLang="cs-CZ" sz="2400" b="1" dirty="0">
                <a:latin typeface="Tahoma" panose="020B0604030504040204" pitchFamily="34" charset="0"/>
              </a:rPr>
              <a:t> E</a:t>
            </a:r>
            <a:r>
              <a:rPr lang="en-US" altLang="cs-CZ" sz="2400" b="1" dirty="0">
                <a:latin typeface="Tahoma" panose="020B0604030504040204" pitchFamily="34" charset="0"/>
              </a:rPr>
              <a:t>u</a:t>
            </a:r>
            <a:r>
              <a:rPr lang="cs-CZ" altLang="cs-CZ" sz="2400" b="1" dirty="0">
                <a:latin typeface="Tahoma" panose="020B0604030504040204" pitchFamily="34" charset="0"/>
              </a:rPr>
              <a:t>rop</a:t>
            </a:r>
            <a:r>
              <a:rPr lang="en-US" altLang="cs-CZ" sz="2400" b="1" dirty="0">
                <a:latin typeface="Tahoma" panose="020B0604030504040204" pitchFamily="34" charset="0"/>
              </a:rPr>
              <a:t>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29 </a:t>
            </a:r>
            <a:r>
              <a:rPr lang="cs-CZ" altLang="cs-CZ" sz="2400" b="1" dirty="0" err="1">
                <a:latin typeface="Tahoma" panose="020B0604030504040204" pitchFamily="34" charset="0"/>
              </a:rPr>
              <a:t>haplotyp</a:t>
            </a:r>
            <a:r>
              <a:rPr lang="en-US" altLang="cs-CZ" sz="2400" b="1" dirty="0" err="1">
                <a:latin typeface="Tahoma" panose="020B0604030504040204" pitchFamily="34" charset="0"/>
              </a:rPr>
              <a:t>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worldwide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Results are not as accurate as from other methods – </a:t>
            </a:r>
            <a:r>
              <a:rPr lang="en-US" altLang="cs-CZ" sz="2400" b="1" dirty="0" err="1">
                <a:latin typeface="Tahoma" panose="020B0604030504040204" pitchFamily="34" charset="0"/>
              </a:rPr>
              <a:t>mtDNA</a:t>
            </a:r>
            <a:r>
              <a:rPr lang="en-US" altLang="cs-CZ" sz="2400" b="1" dirty="0">
                <a:latin typeface="Tahoma" panose="020B0604030504040204" pitchFamily="34" charset="0"/>
              </a:rPr>
              <a:t> is very similar 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r>
              <a:rPr lang="en-US" altLang="cs-CZ" sz="2400" b="1" i="1" dirty="0">
                <a:latin typeface="Tahoma" panose="020B0604030504040204" pitchFamily="34" charset="0"/>
              </a:rPr>
              <a:t>offspring of the mitochondrial Eve may still live</a:t>
            </a:r>
            <a:endParaRPr lang="cs-CZ" altLang="cs-CZ" sz="2400" b="1" i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 </a:t>
            </a:r>
            <a:b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 the Czech population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919289" y="1844675"/>
            <a:ext cx="835342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Helena 4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3.51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% (domin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ant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lin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eage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from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Pol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land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a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nd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e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u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rop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ean</a:t>
            </a:r>
            <a:r>
              <a:rPr lang="en-US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part of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Rus</a:t>
            </a:r>
            <a:r>
              <a:rPr lang="en-US" altLang="cs-CZ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sia</a:t>
            </a:r>
            <a: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0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endParaRPr lang="cs-CZ" altLang="cs-CZ" sz="20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 1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7.6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% (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mainly 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UK a</a:t>
            </a:r>
            <a:r>
              <a:rPr lang="en-US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nd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en-US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andin</a:t>
            </a:r>
            <a:r>
              <a:rPr lang="en-US" altLang="cs-CZ" sz="2000" b="1" dirty="0" err="1">
                <a:solidFill>
                  <a:srgbClr val="800000"/>
                </a:solidFill>
                <a:latin typeface="Tahoma" panose="020B0604030504040204" pitchFamily="34" charset="0"/>
              </a:rPr>
              <a:t>avia</a:t>
            </a:r>
            <a:r>
              <a:rPr lang="cs-CZ" altLang="cs-CZ" sz="2000" b="1" dirty="0">
                <a:solidFill>
                  <a:srgbClr val="800000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80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Tara 1</a:t>
            </a:r>
            <a:r>
              <a:rPr lang="en-US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1.17</a:t>
            </a:r>
            <a:r>
              <a:rPr lang="cs-CZ" altLang="cs-CZ" sz="2000" b="1" dirty="0">
                <a:solidFill>
                  <a:srgbClr val="003399"/>
                </a:solidFill>
                <a:latin typeface="Tahoma" panose="020B0604030504040204" pitchFamily="34" charset="0"/>
              </a:rPr>
              <a:t>% 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0033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008000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2000" b="1" dirty="0" err="1">
                <a:solidFill>
                  <a:srgbClr val="008000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8.78</a:t>
            </a:r>
            <a:r>
              <a:rPr lang="cs-CZ" altLang="cs-CZ" sz="2000" b="1" dirty="0">
                <a:solidFill>
                  <a:srgbClr val="008000"/>
                </a:solidFill>
                <a:latin typeface="Tahoma" panose="020B060403050404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008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in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5.89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% (A</a:t>
            </a:r>
            <a:r>
              <a:rPr lang="en-US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sh</a:t>
            </a:r>
            <a:r>
              <a:rPr lang="cs-CZ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ken</a:t>
            </a:r>
            <a:r>
              <a:rPr lang="en-US" altLang="cs-CZ" sz="20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azi</a:t>
            </a:r>
            <a:r>
              <a:rPr lang="en-US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 Jews</a:t>
            </a:r>
            <a:r>
              <a:rPr lang="cs-CZ" altLang="cs-CZ" sz="2000" b="1" dirty="0">
                <a:solidFill>
                  <a:schemeClr val="hlink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Velda</a:t>
            </a:r>
            <a:r>
              <a:rPr lang="cs-CZ" altLang="cs-CZ" sz="2000" b="1" dirty="0">
                <a:solidFill>
                  <a:srgbClr val="CC0066"/>
                </a:solidFill>
                <a:latin typeface="Tahoma" panose="020B0604030504040204" pitchFamily="34" charset="0"/>
              </a:rPr>
              <a:t> 4%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err="1">
                <a:solidFill>
                  <a:srgbClr val="FF9900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2000" b="1" dirty="0">
                <a:solidFill>
                  <a:srgbClr val="FF9900"/>
                </a:solidFill>
                <a:latin typeface="Tahoma" panose="020B0604030504040204" pitchFamily="34" charset="0"/>
              </a:rPr>
              <a:t>a</a:t>
            </a:r>
            <a:r>
              <a:rPr lang="cs-CZ" altLang="cs-CZ" sz="2000" b="1" dirty="0">
                <a:solidFill>
                  <a:srgbClr val="FF9900"/>
                </a:solidFill>
                <a:latin typeface="Tahoma" panose="020B0604030504040204" pitchFamily="34" charset="0"/>
              </a:rPr>
              <a:t> 3%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5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6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7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8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79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0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1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2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4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6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7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8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89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0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1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2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3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4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5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6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7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8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299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0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1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2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3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4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5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6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7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8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09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0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1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2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3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4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5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6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7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8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19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0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1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2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3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4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5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6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7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8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29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0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1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2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3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4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5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6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7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8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39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0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1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2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3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4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5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6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7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8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49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0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1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52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3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seven daughters of Eve after the Ice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A</a:t>
            </a:r>
            <a:r>
              <a:rPr lang="en-US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354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5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6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ina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57" name="Oval 85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58" name="Text Box 86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4359" name="Oval 87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0" name="Text Box 88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4361" name="Oval 89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2" name="Text Box 90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3" name="Oval 91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4" name="Text Box 92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Ursula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4365" name="Oval 93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6" name="Text Box 94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7" name="Oval 95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368" name="Text Box 96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4369" name="Line 98"/>
          <p:cNvSpPr>
            <a:spLocks noChangeShapeType="1"/>
          </p:cNvSpPr>
          <p:nvPr/>
        </p:nvSpPr>
        <p:spPr bwMode="auto">
          <a:xfrm flipV="1">
            <a:off x="5016500" y="3860801"/>
            <a:ext cx="1150938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0" name="Line 99"/>
          <p:cNvSpPr>
            <a:spLocks noChangeShapeType="1"/>
          </p:cNvSpPr>
          <p:nvPr/>
        </p:nvSpPr>
        <p:spPr bwMode="auto">
          <a:xfrm flipV="1">
            <a:off x="6240464" y="2636839"/>
            <a:ext cx="1800225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1" name="Line 100"/>
          <p:cNvSpPr>
            <a:spLocks noChangeShapeType="1"/>
          </p:cNvSpPr>
          <p:nvPr/>
        </p:nvSpPr>
        <p:spPr bwMode="auto">
          <a:xfrm>
            <a:off x="8183564" y="2636838"/>
            <a:ext cx="433387" cy="1008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372" name="Line 101"/>
          <p:cNvSpPr>
            <a:spLocks noChangeShapeType="1"/>
          </p:cNvSpPr>
          <p:nvPr/>
        </p:nvSpPr>
        <p:spPr bwMode="auto">
          <a:xfrm flipH="1">
            <a:off x="6167438" y="3789363"/>
            <a:ext cx="2449512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2"/>
          <p:cNvSpPr>
            <a:spLocks/>
          </p:cNvSpPr>
          <p:nvPr/>
        </p:nvSpPr>
        <p:spPr bwMode="auto">
          <a:xfrm>
            <a:off x="7254875" y="-222250"/>
            <a:ext cx="3613150" cy="6140450"/>
          </a:xfrm>
          <a:custGeom>
            <a:avLst/>
            <a:gdLst>
              <a:gd name="T0" fmla="*/ 2147483646 w 2276"/>
              <a:gd name="T1" fmla="*/ 2147483646 h 3868"/>
              <a:gd name="T2" fmla="*/ 2147483646 w 2276"/>
              <a:gd name="T3" fmla="*/ 2147483646 h 3868"/>
              <a:gd name="T4" fmla="*/ 2147483646 w 2276"/>
              <a:gd name="T5" fmla="*/ 2147483646 h 3868"/>
              <a:gd name="T6" fmla="*/ 2147483646 w 2276"/>
              <a:gd name="T7" fmla="*/ 2147483646 h 3868"/>
              <a:gd name="T8" fmla="*/ 2147483646 w 2276"/>
              <a:gd name="T9" fmla="*/ 2147483646 h 3868"/>
              <a:gd name="T10" fmla="*/ 2147483646 w 2276"/>
              <a:gd name="T11" fmla="*/ 2147483646 h 3868"/>
              <a:gd name="T12" fmla="*/ 2147483646 w 2276"/>
              <a:gd name="T13" fmla="*/ 2147483646 h 3868"/>
              <a:gd name="T14" fmla="*/ 2147483646 w 2276"/>
              <a:gd name="T15" fmla="*/ 2147483646 h 3868"/>
              <a:gd name="T16" fmla="*/ 2147483646 w 2276"/>
              <a:gd name="T17" fmla="*/ 2147483646 h 3868"/>
              <a:gd name="T18" fmla="*/ 2147483646 w 2276"/>
              <a:gd name="T19" fmla="*/ 2147483646 h 3868"/>
              <a:gd name="T20" fmla="*/ 2147483646 w 2276"/>
              <a:gd name="T21" fmla="*/ 2147483646 h 3868"/>
              <a:gd name="T22" fmla="*/ 2147483646 w 2276"/>
              <a:gd name="T23" fmla="*/ 2147483646 h 3868"/>
              <a:gd name="T24" fmla="*/ 2147483646 w 2276"/>
              <a:gd name="T25" fmla="*/ 2147483646 h 3868"/>
              <a:gd name="T26" fmla="*/ 2147483646 w 2276"/>
              <a:gd name="T27" fmla="*/ 2147483646 h 3868"/>
              <a:gd name="T28" fmla="*/ 2147483646 w 2276"/>
              <a:gd name="T29" fmla="*/ 2147483646 h 3868"/>
              <a:gd name="T30" fmla="*/ 2147483646 w 2276"/>
              <a:gd name="T31" fmla="*/ 2147483646 h 3868"/>
              <a:gd name="T32" fmla="*/ 2147483646 w 2276"/>
              <a:gd name="T33" fmla="*/ 2147483646 h 3868"/>
              <a:gd name="T34" fmla="*/ 2147483646 w 2276"/>
              <a:gd name="T35" fmla="*/ 2147483646 h 3868"/>
              <a:gd name="T36" fmla="*/ 2147483646 w 2276"/>
              <a:gd name="T37" fmla="*/ 2147483646 h 3868"/>
              <a:gd name="T38" fmla="*/ 2147483646 w 2276"/>
              <a:gd name="T39" fmla="*/ 2147483646 h 3868"/>
              <a:gd name="T40" fmla="*/ 2147483646 w 2276"/>
              <a:gd name="T41" fmla="*/ 2147483646 h 3868"/>
              <a:gd name="T42" fmla="*/ 2147483646 w 2276"/>
              <a:gd name="T43" fmla="*/ 2147483646 h 3868"/>
              <a:gd name="T44" fmla="*/ 2147483646 w 2276"/>
              <a:gd name="T45" fmla="*/ 2147483646 h 3868"/>
              <a:gd name="T46" fmla="*/ 2147483646 w 2276"/>
              <a:gd name="T47" fmla="*/ 2147483646 h 3868"/>
              <a:gd name="T48" fmla="*/ 2147483646 w 2276"/>
              <a:gd name="T49" fmla="*/ 2147483646 h 3868"/>
              <a:gd name="T50" fmla="*/ 2147483646 w 2276"/>
              <a:gd name="T51" fmla="*/ 2147483646 h 3868"/>
              <a:gd name="T52" fmla="*/ 2147483646 w 2276"/>
              <a:gd name="T53" fmla="*/ 2147483646 h 3868"/>
              <a:gd name="T54" fmla="*/ 2147483646 w 2276"/>
              <a:gd name="T55" fmla="*/ 2147483646 h 3868"/>
              <a:gd name="T56" fmla="*/ 2147483646 w 2276"/>
              <a:gd name="T57" fmla="*/ 2147483646 h 3868"/>
              <a:gd name="T58" fmla="*/ 2147483646 w 2276"/>
              <a:gd name="T59" fmla="*/ 2147483646 h 3868"/>
              <a:gd name="T60" fmla="*/ 2147483646 w 2276"/>
              <a:gd name="T61" fmla="*/ 2147483646 h 3868"/>
              <a:gd name="T62" fmla="*/ 2147483646 w 2276"/>
              <a:gd name="T63" fmla="*/ 2147483646 h 3868"/>
              <a:gd name="T64" fmla="*/ 2147483646 w 2276"/>
              <a:gd name="T65" fmla="*/ 2147483646 h 3868"/>
              <a:gd name="T66" fmla="*/ 2147483646 w 2276"/>
              <a:gd name="T67" fmla="*/ 2147483646 h 3868"/>
              <a:gd name="T68" fmla="*/ 2147483646 w 2276"/>
              <a:gd name="T69" fmla="*/ 2147483646 h 3868"/>
              <a:gd name="T70" fmla="*/ 2147483646 w 2276"/>
              <a:gd name="T71" fmla="*/ 2147483646 h 3868"/>
              <a:gd name="T72" fmla="*/ 2147483646 w 2276"/>
              <a:gd name="T73" fmla="*/ 2147483646 h 3868"/>
              <a:gd name="T74" fmla="*/ 2147483646 w 2276"/>
              <a:gd name="T75" fmla="*/ 2147483646 h 3868"/>
              <a:gd name="T76" fmla="*/ 2147483646 w 2276"/>
              <a:gd name="T77" fmla="*/ 2147483646 h 3868"/>
              <a:gd name="T78" fmla="*/ 2147483646 w 2276"/>
              <a:gd name="T79" fmla="*/ 2147483646 h 3868"/>
              <a:gd name="T80" fmla="*/ 2147483646 w 2276"/>
              <a:gd name="T81" fmla="*/ 2147483646 h 3868"/>
              <a:gd name="T82" fmla="*/ 2147483646 w 2276"/>
              <a:gd name="T83" fmla="*/ 2147483646 h 3868"/>
              <a:gd name="T84" fmla="*/ 2147483646 w 2276"/>
              <a:gd name="T85" fmla="*/ 2147483646 h 3868"/>
              <a:gd name="T86" fmla="*/ 2147483646 w 2276"/>
              <a:gd name="T87" fmla="*/ 2147483646 h 3868"/>
              <a:gd name="T88" fmla="*/ 2147483646 w 2276"/>
              <a:gd name="T89" fmla="*/ 2147483646 h 38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76" h="3868">
                <a:moveTo>
                  <a:pt x="2174" y="196"/>
                </a:moveTo>
                <a:cubicBezTo>
                  <a:pt x="1944" y="199"/>
                  <a:pt x="1516" y="0"/>
                  <a:pt x="1486" y="228"/>
                </a:cubicBezTo>
                <a:cubicBezTo>
                  <a:pt x="1476" y="301"/>
                  <a:pt x="1488" y="320"/>
                  <a:pt x="1454" y="372"/>
                </a:cubicBezTo>
                <a:cubicBezTo>
                  <a:pt x="1451" y="383"/>
                  <a:pt x="1453" y="395"/>
                  <a:pt x="1446" y="404"/>
                </a:cubicBezTo>
                <a:cubicBezTo>
                  <a:pt x="1417" y="441"/>
                  <a:pt x="1404" y="369"/>
                  <a:pt x="1390" y="356"/>
                </a:cubicBezTo>
                <a:cubicBezTo>
                  <a:pt x="1356" y="326"/>
                  <a:pt x="1351" y="327"/>
                  <a:pt x="1318" y="316"/>
                </a:cubicBezTo>
                <a:cubicBezTo>
                  <a:pt x="1302" y="321"/>
                  <a:pt x="1281" y="326"/>
                  <a:pt x="1270" y="340"/>
                </a:cubicBezTo>
                <a:cubicBezTo>
                  <a:pt x="1265" y="347"/>
                  <a:pt x="1267" y="357"/>
                  <a:pt x="1262" y="364"/>
                </a:cubicBezTo>
                <a:cubicBezTo>
                  <a:pt x="1242" y="389"/>
                  <a:pt x="1207" y="382"/>
                  <a:pt x="1182" y="396"/>
                </a:cubicBezTo>
                <a:cubicBezTo>
                  <a:pt x="1099" y="442"/>
                  <a:pt x="1164" y="418"/>
                  <a:pt x="1110" y="436"/>
                </a:cubicBezTo>
                <a:cubicBezTo>
                  <a:pt x="1066" y="503"/>
                  <a:pt x="1105" y="565"/>
                  <a:pt x="1126" y="628"/>
                </a:cubicBezTo>
                <a:cubicBezTo>
                  <a:pt x="1121" y="643"/>
                  <a:pt x="1118" y="668"/>
                  <a:pt x="1094" y="668"/>
                </a:cubicBezTo>
                <a:cubicBezTo>
                  <a:pt x="1072" y="668"/>
                  <a:pt x="1030" y="652"/>
                  <a:pt x="1030" y="652"/>
                </a:cubicBezTo>
                <a:cubicBezTo>
                  <a:pt x="1008" y="618"/>
                  <a:pt x="979" y="616"/>
                  <a:pt x="942" y="604"/>
                </a:cubicBezTo>
                <a:cubicBezTo>
                  <a:pt x="924" y="598"/>
                  <a:pt x="894" y="572"/>
                  <a:pt x="894" y="572"/>
                </a:cubicBezTo>
                <a:cubicBezTo>
                  <a:pt x="857" y="584"/>
                  <a:pt x="838" y="636"/>
                  <a:pt x="870" y="676"/>
                </a:cubicBezTo>
                <a:cubicBezTo>
                  <a:pt x="882" y="691"/>
                  <a:pt x="907" y="681"/>
                  <a:pt x="926" y="684"/>
                </a:cubicBezTo>
                <a:cubicBezTo>
                  <a:pt x="969" y="712"/>
                  <a:pt x="958" y="727"/>
                  <a:pt x="950" y="780"/>
                </a:cubicBezTo>
                <a:cubicBezTo>
                  <a:pt x="910" y="777"/>
                  <a:pt x="869" y="781"/>
                  <a:pt x="830" y="772"/>
                </a:cubicBezTo>
                <a:cubicBezTo>
                  <a:pt x="821" y="770"/>
                  <a:pt x="820" y="755"/>
                  <a:pt x="814" y="748"/>
                </a:cubicBezTo>
                <a:cubicBezTo>
                  <a:pt x="794" y="724"/>
                  <a:pt x="776" y="701"/>
                  <a:pt x="750" y="684"/>
                </a:cubicBezTo>
                <a:cubicBezTo>
                  <a:pt x="733" y="634"/>
                  <a:pt x="743" y="582"/>
                  <a:pt x="726" y="532"/>
                </a:cubicBezTo>
                <a:cubicBezTo>
                  <a:pt x="723" y="495"/>
                  <a:pt x="727" y="456"/>
                  <a:pt x="718" y="420"/>
                </a:cubicBezTo>
                <a:cubicBezTo>
                  <a:pt x="713" y="399"/>
                  <a:pt x="675" y="389"/>
                  <a:pt x="662" y="380"/>
                </a:cubicBezTo>
                <a:cubicBezTo>
                  <a:pt x="625" y="353"/>
                  <a:pt x="596" y="303"/>
                  <a:pt x="582" y="260"/>
                </a:cubicBezTo>
                <a:cubicBezTo>
                  <a:pt x="598" y="255"/>
                  <a:pt x="614" y="244"/>
                  <a:pt x="630" y="260"/>
                </a:cubicBezTo>
                <a:cubicBezTo>
                  <a:pt x="636" y="266"/>
                  <a:pt x="632" y="278"/>
                  <a:pt x="638" y="284"/>
                </a:cubicBezTo>
                <a:cubicBezTo>
                  <a:pt x="644" y="290"/>
                  <a:pt x="654" y="289"/>
                  <a:pt x="662" y="292"/>
                </a:cubicBezTo>
                <a:cubicBezTo>
                  <a:pt x="690" y="333"/>
                  <a:pt x="713" y="325"/>
                  <a:pt x="766" y="332"/>
                </a:cubicBezTo>
                <a:cubicBezTo>
                  <a:pt x="863" y="364"/>
                  <a:pt x="976" y="344"/>
                  <a:pt x="1078" y="364"/>
                </a:cubicBezTo>
                <a:cubicBezTo>
                  <a:pt x="1113" y="361"/>
                  <a:pt x="1153" y="375"/>
                  <a:pt x="1182" y="356"/>
                </a:cubicBezTo>
                <a:cubicBezTo>
                  <a:pt x="1200" y="344"/>
                  <a:pt x="1186" y="313"/>
                  <a:pt x="1190" y="292"/>
                </a:cubicBezTo>
                <a:cubicBezTo>
                  <a:pt x="1193" y="273"/>
                  <a:pt x="1201" y="255"/>
                  <a:pt x="1206" y="236"/>
                </a:cubicBezTo>
                <a:cubicBezTo>
                  <a:pt x="1187" y="208"/>
                  <a:pt x="1174" y="199"/>
                  <a:pt x="1142" y="188"/>
                </a:cubicBezTo>
                <a:cubicBezTo>
                  <a:pt x="1078" y="194"/>
                  <a:pt x="1040" y="201"/>
                  <a:pt x="982" y="220"/>
                </a:cubicBezTo>
                <a:cubicBezTo>
                  <a:pt x="757" y="295"/>
                  <a:pt x="507" y="225"/>
                  <a:pt x="270" y="228"/>
                </a:cubicBezTo>
                <a:cubicBezTo>
                  <a:pt x="254" y="231"/>
                  <a:pt x="232" y="223"/>
                  <a:pt x="222" y="236"/>
                </a:cubicBezTo>
                <a:cubicBezTo>
                  <a:pt x="221" y="238"/>
                  <a:pt x="207" y="361"/>
                  <a:pt x="206" y="372"/>
                </a:cubicBezTo>
                <a:cubicBezTo>
                  <a:pt x="202" y="511"/>
                  <a:pt x="202" y="637"/>
                  <a:pt x="182" y="772"/>
                </a:cubicBezTo>
                <a:cubicBezTo>
                  <a:pt x="176" y="815"/>
                  <a:pt x="170" y="858"/>
                  <a:pt x="158" y="900"/>
                </a:cubicBezTo>
                <a:cubicBezTo>
                  <a:pt x="149" y="930"/>
                  <a:pt x="110" y="980"/>
                  <a:pt x="110" y="980"/>
                </a:cubicBezTo>
                <a:cubicBezTo>
                  <a:pt x="102" y="1011"/>
                  <a:pt x="88" y="1038"/>
                  <a:pt x="78" y="1068"/>
                </a:cubicBezTo>
                <a:cubicBezTo>
                  <a:pt x="85" y="1332"/>
                  <a:pt x="0" y="1378"/>
                  <a:pt x="174" y="1356"/>
                </a:cubicBezTo>
                <a:cubicBezTo>
                  <a:pt x="190" y="1351"/>
                  <a:pt x="213" y="1326"/>
                  <a:pt x="222" y="1340"/>
                </a:cubicBezTo>
                <a:cubicBezTo>
                  <a:pt x="230" y="1351"/>
                  <a:pt x="249" y="1408"/>
                  <a:pt x="262" y="1412"/>
                </a:cubicBezTo>
                <a:cubicBezTo>
                  <a:pt x="290" y="1421"/>
                  <a:pt x="321" y="1417"/>
                  <a:pt x="350" y="1420"/>
                </a:cubicBezTo>
                <a:cubicBezTo>
                  <a:pt x="427" y="1472"/>
                  <a:pt x="295" y="1466"/>
                  <a:pt x="278" y="1468"/>
                </a:cubicBezTo>
                <a:cubicBezTo>
                  <a:pt x="267" y="1471"/>
                  <a:pt x="254" y="1468"/>
                  <a:pt x="246" y="1476"/>
                </a:cubicBezTo>
                <a:cubicBezTo>
                  <a:pt x="231" y="1491"/>
                  <a:pt x="240" y="1536"/>
                  <a:pt x="214" y="1556"/>
                </a:cubicBezTo>
                <a:cubicBezTo>
                  <a:pt x="207" y="1561"/>
                  <a:pt x="197" y="1560"/>
                  <a:pt x="190" y="1564"/>
                </a:cubicBezTo>
                <a:cubicBezTo>
                  <a:pt x="173" y="1573"/>
                  <a:pt x="142" y="1596"/>
                  <a:pt x="142" y="1596"/>
                </a:cubicBezTo>
                <a:cubicBezTo>
                  <a:pt x="129" y="1649"/>
                  <a:pt x="102" y="1692"/>
                  <a:pt x="78" y="1740"/>
                </a:cubicBezTo>
                <a:cubicBezTo>
                  <a:pt x="59" y="1779"/>
                  <a:pt x="58" y="1836"/>
                  <a:pt x="54" y="1876"/>
                </a:cubicBezTo>
                <a:cubicBezTo>
                  <a:pt x="57" y="1929"/>
                  <a:pt x="55" y="1983"/>
                  <a:pt x="62" y="2036"/>
                </a:cubicBezTo>
                <a:cubicBezTo>
                  <a:pt x="63" y="2046"/>
                  <a:pt x="74" y="2051"/>
                  <a:pt x="78" y="2060"/>
                </a:cubicBezTo>
                <a:cubicBezTo>
                  <a:pt x="82" y="2070"/>
                  <a:pt x="82" y="2082"/>
                  <a:pt x="86" y="2092"/>
                </a:cubicBezTo>
                <a:cubicBezTo>
                  <a:pt x="113" y="2155"/>
                  <a:pt x="172" y="2171"/>
                  <a:pt x="222" y="2204"/>
                </a:cubicBezTo>
                <a:cubicBezTo>
                  <a:pt x="242" y="2234"/>
                  <a:pt x="245" y="2265"/>
                  <a:pt x="254" y="2300"/>
                </a:cubicBezTo>
                <a:cubicBezTo>
                  <a:pt x="257" y="2369"/>
                  <a:pt x="254" y="2439"/>
                  <a:pt x="262" y="2508"/>
                </a:cubicBezTo>
                <a:cubicBezTo>
                  <a:pt x="268" y="2557"/>
                  <a:pt x="322" y="2711"/>
                  <a:pt x="350" y="2748"/>
                </a:cubicBezTo>
                <a:cubicBezTo>
                  <a:pt x="388" y="2863"/>
                  <a:pt x="440" y="2806"/>
                  <a:pt x="606" y="2812"/>
                </a:cubicBezTo>
                <a:cubicBezTo>
                  <a:pt x="651" y="2818"/>
                  <a:pt x="664" y="2817"/>
                  <a:pt x="702" y="2828"/>
                </a:cubicBezTo>
                <a:cubicBezTo>
                  <a:pt x="718" y="2833"/>
                  <a:pt x="750" y="2844"/>
                  <a:pt x="750" y="2844"/>
                </a:cubicBezTo>
                <a:cubicBezTo>
                  <a:pt x="774" y="2881"/>
                  <a:pt x="784" y="2923"/>
                  <a:pt x="798" y="2964"/>
                </a:cubicBezTo>
                <a:cubicBezTo>
                  <a:pt x="801" y="2973"/>
                  <a:pt x="815" y="2974"/>
                  <a:pt x="822" y="2980"/>
                </a:cubicBezTo>
                <a:cubicBezTo>
                  <a:pt x="831" y="2987"/>
                  <a:pt x="838" y="2996"/>
                  <a:pt x="846" y="3004"/>
                </a:cubicBezTo>
                <a:cubicBezTo>
                  <a:pt x="878" y="3100"/>
                  <a:pt x="825" y="2961"/>
                  <a:pt x="878" y="3036"/>
                </a:cubicBezTo>
                <a:cubicBezTo>
                  <a:pt x="888" y="3050"/>
                  <a:pt x="889" y="3068"/>
                  <a:pt x="894" y="3084"/>
                </a:cubicBezTo>
                <a:cubicBezTo>
                  <a:pt x="897" y="3092"/>
                  <a:pt x="894" y="3105"/>
                  <a:pt x="902" y="3108"/>
                </a:cubicBezTo>
                <a:cubicBezTo>
                  <a:pt x="991" y="3138"/>
                  <a:pt x="933" y="3123"/>
                  <a:pt x="1078" y="3132"/>
                </a:cubicBezTo>
                <a:cubicBezTo>
                  <a:pt x="1057" y="3195"/>
                  <a:pt x="1005" y="3190"/>
                  <a:pt x="950" y="3196"/>
                </a:cubicBezTo>
                <a:cubicBezTo>
                  <a:pt x="963" y="3234"/>
                  <a:pt x="975" y="3261"/>
                  <a:pt x="950" y="3308"/>
                </a:cubicBezTo>
                <a:cubicBezTo>
                  <a:pt x="942" y="3323"/>
                  <a:pt x="918" y="3319"/>
                  <a:pt x="902" y="3324"/>
                </a:cubicBezTo>
                <a:cubicBezTo>
                  <a:pt x="894" y="3327"/>
                  <a:pt x="878" y="3332"/>
                  <a:pt x="878" y="3332"/>
                </a:cubicBezTo>
                <a:cubicBezTo>
                  <a:pt x="899" y="3396"/>
                  <a:pt x="867" y="3321"/>
                  <a:pt x="910" y="3364"/>
                </a:cubicBezTo>
                <a:cubicBezTo>
                  <a:pt x="952" y="3406"/>
                  <a:pt x="870" y="3376"/>
                  <a:pt x="950" y="3396"/>
                </a:cubicBezTo>
                <a:cubicBezTo>
                  <a:pt x="993" y="3425"/>
                  <a:pt x="1037" y="3436"/>
                  <a:pt x="1086" y="3452"/>
                </a:cubicBezTo>
                <a:cubicBezTo>
                  <a:pt x="1089" y="3471"/>
                  <a:pt x="1086" y="3491"/>
                  <a:pt x="1094" y="3508"/>
                </a:cubicBezTo>
                <a:cubicBezTo>
                  <a:pt x="1098" y="3516"/>
                  <a:pt x="1112" y="3510"/>
                  <a:pt x="1118" y="3516"/>
                </a:cubicBezTo>
                <a:cubicBezTo>
                  <a:pt x="1139" y="3537"/>
                  <a:pt x="1126" y="3569"/>
                  <a:pt x="1174" y="3588"/>
                </a:cubicBezTo>
                <a:cubicBezTo>
                  <a:pt x="1205" y="3600"/>
                  <a:pt x="1239" y="3602"/>
                  <a:pt x="1270" y="3612"/>
                </a:cubicBezTo>
                <a:cubicBezTo>
                  <a:pt x="1291" y="3619"/>
                  <a:pt x="1313" y="3623"/>
                  <a:pt x="1334" y="3628"/>
                </a:cubicBezTo>
                <a:cubicBezTo>
                  <a:pt x="1350" y="3632"/>
                  <a:pt x="1382" y="3644"/>
                  <a:pt x="1382" y="3644"/>
                </a:cubicBezTo>
                <a:cubicBezTo>
                  <a:pt x="1405" y="3678"/>
                  <a:pt x="1421" y="3676"/>
                  <a:pt x="1462" y="3684"/>
                </a:cubicBezTo>
                <a:cubicBezTo>
                  <a:pt x="1491" y="3728"/>
                  <a:pt x="1494" y="3740"/>
                  <a:pt x="1542" y="3756"/>
                </a:cubicBezTo>
                <a:cubicBezTo>
                  <a:pt x="1570" y="3798"/>
                  <a:pt x="1619" y="3817"/>
                  <a:pt x="1654" y="3852"/>
                </a:cubicBezTo>
                <a:cubicBezTo>
                  <a:pt x="1755" y="3839"/>
                  <a:pt x="1689" y="3861"/>
                  <a:pt x="1742" y="3820"/>
                </a:cubicBezTo>
                <a:cubicBezTo>
                  <a:pt x="1757" y="3808"/>
                  <a:pt x="1790" y="3788"/>
                  <a:pt x="1790" y="3788"/>
                </a:cubicBezTo>
                <a:cubicBezTo>
                  <a:pt x="1784" y="3710"/>
                  <a:pt x="1798" y="3689"/>
                  <a:pt x="1742" y="3652"/>
                </a:cubicBezTo>
                <a:cubicBezTo>
                  <a:pt x="1734" y="3622"/>
                  <a:pt x="1720" y="3601"/>
                  <a:pt x="1710" y="3572"/>
                </a:cubicBezTo>
                <a:cubicBezTo>
                  <a:pt x="1707" y="3540"/>
                  <a:pt x="1711" y="3507"/>
                  <a:pt x="1702" y="3476"/>
                </a:cubicBezTo>
                <a:cubicBezTo>
                  <a:pt x="1699" y="3467"/>
                  <a:pt x="1684" y="3468"/>
                  <a:pt x="1678" y="3460"/>
                </a:cubicBezTo>
                <a:cubicBezTo>
                  <a:pt x="1673" y="3453"/>
                  <a:pt x="1674" y="3444"/>
                  <a:pt x="1670" y="3436"/>
                </a:cubicBezTo>
                <a:cubicBezTo>
                  <a:pt x="1659" y="3414"/>
                  <a:pt x="1648" y="3406"/>
                  <a:pt x="1630" y="3388"/>
                </a:cubicBezTo>
                <a:cubicBezTo>
                  <a:pt x="1631" y="3386"/>
                  <a:pt x="1642" y="3337"/>
                  <a:pt x="1646" y="3332"/>
                </a:cubicBezTo>
                <a:cubicBezTo>
                  <a:pt x="1665" y="3309"/>
                  <a:pt x="1695" y="3315"/>
                  <a:pt x="1718" y="3300"/>
                </a:cubicBezTo>
                <a:cubicBezTo>
                  <a:pt x="1747" y="3281"/>
                  <a:pt x="1772" y="3268"/>
                  <a:pt x="1806" y="3260"/>
                </a:cubicBezTo>
                <a:cubicBezTo>
                  <a:pt x="1836" y="3240"/>
                  <a:pt x="1857" y="3235"/>
                  <a:pt x="1894" y="3228"/>
                </a:cubicBezTo>
                <a:cubicBezTo>
                  <a:pt x="1899" y="3212"/>
                  <a:pt x="1905" y="3196"/>
                  <a:pt x="1910" y="3180"/>
                </a:cubicBezTo>
                <a:cubicBezTo>
                  <a:pt x="1910" y="3179"/>
                  <a:pt x="1977" y="3161"/>
                  <a:pt x="1998" y="3156"/>
                </a:cubicBezTo>
                <a:cubicBezTo>
                  <a:pt x="2093" y="3161"/>
                  <a:pt x="2161" y="3132"/>
                  <a:pt x="2190" y="3220"/>
                </a:cubicBezTo>
                <a:cubicBezTo>
                  <a:pt x="2193" y="3252"/>
                  <a:pt x="2198" y="3284"/>
                  <a:pt x="2198" y="3316"/>
                </a:cubicBezTo>
                <a:cubicBezTo>
                  <a:pt x="2198" y="3327"/>
                  <a:pt x="2201" y="3345"/>
                  <a:pt x="2190" y="3348"/>
                </a:cubicBezTo>
                <a:cubicBezTo>
                  <a:pt x="2167" y="3355"/>
                  <a:pt x="2142" y="3343"/>
                  <a:pt x="2118" y="3340"/>
                </a:cubicBezTo>
                <a:cubicBezTo>
                  <a:pt x="2057" y="3346"/>
                  <a:pt x="2035" y="3342"/>
                  <a:pt x="1990" y="3372"/>
                </a:cubicBezTo>
                <a:cubicBezTo>
                  <a:pt x="1977" y="3412"/>
                  <a:pt x="1962" y="3400"/>
                  <a:pt x="1926" y="3412"/>
                </a:cubicBezTo>
                <a:cubicBezTo>
                  <a:pt x="1929" y="3420"/>
                  <a:pt x="1927" y="3431"/>
                  <a:pt x="1934" y="3436"/>
                </a:cubicBezTo>
                <a:cubicBezTo>
                  <a:pt x="1948" y="3446"/>
                  <a:pt x="1982" y="3452"/>
                  <a:pt x="1982" y="3452"/>
                </a:cubicBezTo>
                <a:cubicBezTo>
                  <a:pt x="1995" y="3492"/>
                  <a:pt x="1991" y="3562"/>
                  <a:pt x="2014" y="3596"/>
                </a:cubicBezTo>
                <a:cubicBezTo>
                  <a:pt x="2025" y="3613"/>
                  <a:pt x="2054" y="3616"/>
                  <a:pt x="2070" y="3620"/>
                </a:cubicBezTo>
                <a:cubicBezTo>
                  <a:pt x="2079" y="3648"/>
                  <a:pt x="2083" y="3706"/>
                  <a:pt x="2110" y="3724"/>
                </a:cubicBezTo>
                <a:cubicBezTo>
                  <a:pt x="2126" y="3735"/>
                  <a:pt x="2148" y="3734"/>
                  <a:pt x="2166" y="3740"/>
                </a:cubicBezTo>
                <a:cubicBezTo>
                  <a:pt x="2178" y="3777"/>
                  <a:pt x="2169" y="3785"/>
                  <a:pt x="2142" y="3812"/>
                </a:cubicBezTo>
                <a:cubicBezTo>
                  <a:pt x="2131" y="3845"/>
                  <a:pt x="2132" y="3857"/>
                  <a:pt x="2166" y="3868"/>
                </a:cubicBezTo>
                <a:cubicBezTo>
                  <a:pt x="2276" y="3703"/>
                  <a:pt x="2212" y="3819"/>
                  <a:pt x="2190" y="3388"/>
                </a:cubicBezTo>
                <a:cubicBezTo>
                  <a:pt x="2189" y="3371"/>
                  <a:pt x="2174" y="3340"/>
                  <a:pt x="2174" y="3340"/>
                </a:cubicBezTo>
                <a:cubicBezTo>
                  <a:pt x="2171" y="3223"/>
                  <a:pt x="2171" y="3105"/>
                  <a:pt x="2166" y="2988"/>
                </a:cubicBezTo>
                <a:cubicBezTo>
                  <a:pt x="2165" y="2956"/>
                  <a:pt x="2120" y="2893"/>
                  <a:pt x="2110" y="2852"/>
                </a:cubicBezTo>
                <a:cubicBezTo>
                  <a:pt x="2117" y="2732"/>
                  <a:pt x="2089" y="2694"/>
                  <a:pt x="2190" y="2660"/>
                </a:cubicBezTo>
                <a:cubicBezTo>
                  <a:pt x="2198" y="2759"/>
                  <a:pt x="2207" y="2857"/>
                  <a:pt x="2214" y="2956"/>
                </a:cubicBezTo>
                <a:cubicBezTo>
                  <a:pt x="2229" y="2709"/>
                  <a:pt x="2226" y="2811"/>
                  <a:pt x="2214" y="2428"/>
                </a:cubicBezTo>
                <a:cubicBezTo>
                  <a:pt x="2213" y="2382"/>
                  <a:pt x="2220" y="2332"/>
                  <a:pt x="2198" y="2292"/>
                </a:cubicBezTo>
                <a:cubicBezTo>
                  <a:pt x="2189" y="2275"/>
                  <a:pt x="2166" y="2244"/>
                  <a:pt x="2166" y="2244"/>
                </a:cubicBezTo>
                <a:cubicBezTo>
                  <a:pt x="2148" y="2172"/>
                  <a:pt x="2157" y="2201"/>
                  <a:pt x="2142" y="2156"/>
                </a:cubicBezTo>
                <a:cubicBezTo>
                  <a:pt x="2145" y="2089"/>
                  <a:pt x="2146" y="2023"/>
                  <a:pt x="2150" y="1956"/>
                </a:cubicBezTo>
                <a:cubicBezTo>
                  <a:pt x="2152" y="1926"/>
                  <a:pt x="2174" y="1868"/>
                  <a:pt x="2174" y="1868"/>
                </a:cubicBezTo>
                <a:cubicBezTo>
                  <a:pt x="2182" y="1786"/>
                  <a:pt x="2196" y="1691"/>
                  <a:pt x="2222" y="1612"/>
                </a:cubicBezTo>
                <a:cubicBezTo>
                  <a:pt x="2227" y="1550"/>
                  <a:pt x="2226" y="1480"/>
                  <a:pt x="2246" y="1420"/>
                </a:cubicBezTo>
                <a:cubicBezTo>
                  <a:pt x="2241" y="1291"/>
                  <a:pt x="2244" y="1201"/>
                  <a:pt x="2190" y="1092"/>
                </a:cubicBezTo>
                <a:cubicBezTo>
                  <a:pt x="2177" y="1026"/>
                  <a:pt x="2163" y="964"/>
                  <a:pt x="2142" y="900"/>
                </a:cubicBezTo>
                <a:cubicBezTo>
                  <a:pt x="2127" y="856"/>
                  <a:pt x="2125" y="809"/>
                  <a:pt x="2110" y="764"/>
                </a:cubicBezTo>
                <a:cubicBezTo>
                  <a:pt x="2114" y="735"/>
                  <a:pt x="2115" y="673"/>
                  <a:pt x="2134" y="644"/>
                </a:cubicBezTo>
                <a:cubicBezTo>
                  <a:pt x="2146" y="627"/>
                  <a:pt x="2162" y="613"/>
                  <a:pt x="2174" y="596"/>
                </a:cubicBezTo>
                <a:cubicBezTo>
                  <a:pt x="2182" y="514"/>
                  <a:pt x="2196" y="426"/>
                  <a:pt x="2222" y="348"/>
                </a:cubicBezTo>
                <a:cubicBezTo>
                  <a:pt x="2219" y="319"/>
                  <a:pt x="2223" y="288"/>
                  <a:pt x="2214" y="260"/>
                </a:cubicBezTo>
                <a:cubicBezTo>
                  <a:pt x="2211" y="252"/>
                  <a:pt x="2194" y="259"/>
                  <a:pt x="2190" y="252"/>
                </a:cubicBezTo>
                <a:cubicBezTo>
                  <a:pt x="2180" y="236"/>
                  <a:pt x="2179" y="215"/>
                  <a:pt x="2174" y="19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299" name="Freeform 3"/>
          <p:cNvSpPr>
            <a:spLocks/>
          </p:cNvSpPr>
          <p:nvPr/>
        </p:nvSpPr>
        <p:spPr bwMode="auto">
          <a:xfrm>
            <a:off x="4697414" y="322264"/>
            <a:ext cx="1474787" cy="2403475"/>
          </a:xfrm>
          <a:custGeom>
            <a:avLst/>
            <a:gdLst>
              <a:gd name="T0" fmla="*/ 2147483646 w 929"/>
              <a:gd name="T1" fmla="*/ 2147483646 h 1514"/>
              <a:gd name="T2" fmla="*/ 2147483646 w 929"/>
              <a:gd name="T3" fmla="*/ 2147483646 h 1514"/>
              <a:gd name="T4" fmla="*/ 2147483646 w 929"/>
              <a:gd name="T5" fmla="*/ 2147483646 h 1514"/>
              <a:gd name="T6" fmla="*/ 2147483646 w 929"/>
              <a:gd name="T7" fmla="*/ 2147483646 h 1514"/>
              <a:gd name="T8" fmla="*/ 2147483646 w 929"/>
              <a:gd name="T9" fmla="*/ 2147483646 h 1514"/>
              <a:gd name="T10" fmla="*/ 2147483646 w 929"/>
              <a:gd name="T11" fmla="*/ 2147483646 h 1514"/>
              <a:gd name="T12" fmla="*/ 2147483646 w 929"/>
              <a:gd name="T13" fmla="*/ 2147483646 h 1514"/>
              <a:gd name="T14" fmla="*/ 2147483646 w 929"/>
              <a:gd name="T15" fmla="*/ 2147483646 h 1514"/>
              <a:gd name="T16" fmla="*/ 2147483646 w 929"/>
              <a:gd name="T17" fmla="*/ 2147483646 h 1514"/>
              <a:gd name="T18" fmla="*/ 2147483646 w 929"/>
              <a:gd name="T19" fmla="*/ 2147483646 h 1514"/>
              <a:gd name="T20" fmla="*/ 2147483646 w 929"/>
              <a:gd name="T21" fmla="*/ 2147483646 h 1514"/>
              <a:gd name="T22" fmla="*/ 2147483646 w 929"/>
              <a:gd name="T23" fmla="*/ 2147483646 h 1514"/>
              <a:gd name="T24" fmla="*/ 2147483646 w 929"/>
              <a:gd name="T25" fmla="*/ 2147483646 h 1514"/>
              <a:gd name="T26" fmla="*/ 2147483646 w 929"/>
              <a:gd name="T27" fmla="*/ 2147483646 h 1514"/>
              <a:gd name="T28" fmla="*/ 2147483646 w 929"/>
              <a:gd name="T29" fmla="*/ 2147483646 h 1514"/>
              <a:gd name="T30" fmla="*/ 2147483646 w 929"/>
              <a:gd name="T31" fmla="*/ 2147483646 h 1514"/>
              <a:gd name="T32" fmla="*/ 2147483646 w 929"/>
              <a:gd name="T33" fmla="*/ 2147483646 h 1514"/>
              <a:gd name="T34" fmla="*/ 2147483646 w 929"/>
              <a:gd name="T35" fmla="*/ 2147483646 h 1514"/>
              <a:gd name="T36" fmla="*/ 2147483646 w 929"/>
              <a:gd name="T37" fmla="*/ 2147483646 h 1514"/>
              <a:gd name="T38" fmla="*/ 2147483646 w 929"/>
              <a:gd name="T39" fmla="*/ 2147483646 h 1514"/>
              <a:gd name="T40" fmla="*/ 2147483646 w 929"/>
              <a:gd name="T41" fmla="*/ 2147483646 h 1514"/>
              <a:gd name="T42" fmla="*/ 2147483646 w 929"/>
              <a:gd name="T43" fmla="*/ 2147483646 h 1514"/>
              <a:gd name="T44" fmla="*/ 2147483646 w 929"/>
              <a:gd name="T45" fmla="*/ 2147483646 h 1514"/>
              <a:gd name="T46" fmla="*/ 2147483646 w 929"/>
              <a:gd name="T47" fmla="*/ 2147483646 h 1514"/>
              <a:gd name="T48" fmla="*/ 2147483646 w 929"/>
              <a:gd name="T49" fmla="*/ 2147483646 h 1514"/>
              <a:gd name="T50" fmla="*/ 2147483646 w 929"/>
              <a:gd name="T51" fmla="*/ 2147483646 h 1514"/>
              <a:gd name="T52" fmla="*/ 2147483646 w 929"/>
              <a:gd name="T53" fmla="*/ 2147483646 h 1514"/>
              <a:gd name="T54" fmla="*/ 2147483646 w 929"/>
              <a:gd name="T55" fmla="*/ 2147483646 h 1514"/>
              <a:gd name="T56" fmla="*/ 2147483646 w 929"/>
              <a:gd name="T57" fmla="*/ 2147483646 h 1514"/>
              <a:gd name="T58" fmla="*/ 2147483646 w 929"/>
              <a:gd name="T59" fmla="*/ 2147483646 h 1514"/>
              <a:gd name="T60" fmla="*/ 2147483646 w 929"/>
              <a:gd name="T61" fmla="*/ 2147483646 h 1514"/>
              <a:gd name="T62" fmla="*/ 2147483646 w 929"/>
              <a:gd name="T63" fmla="*/ 2147483646 h 1514"/>
              <a:gd name="T64" fmla="*/ 2147483646 w 929"/>
              <a:gd name="T65" fmla="*/ 2147483646 h 1514"/>
              <a:gd name="T66" fmla="*/ 2147483646 w 929"/>
              <a:gd name="T67" fmla="*/ 2147483646 h 1514"/>
              <a:gd name="T68" fmla="*/ 2147483646 w 929"/>
              <a:gd name="T69" fmla="*/ 2147483646 h 1514"/>
              <a:gd name="T70" fmla="*/ 2147483646 w 929"/>
              <a:gd name="T71" fmla="*/ 2147483646 h 1514"/>
              <a:gd name="T72" fmla="*/ 2147483646 w 929"/>
              <a:gd name="T73" fmla="*/ 2147483646 h 1514"/>
              <a:gd name="T74" fmla="*/ 2147483646 w 929"/>
              <a:gd name="T75" fmla="*/ 2147483646 h 1514"/>
              <a:gd name="T76" fmla="*/ 2147483646 w 929"/>
              <a:gd name="T77" fmla="*/ 2147483646 h 1514"/>
              <a:gd name="T78" fmla="*/ 2147483646 w 929"/>
              <a:gd name="T79" fmla="*/ 2147483646 h 1514"/>
              <a:gd name="T80" fmla="*/ 2147483646 w 929"/>
              <a:gd name="T81" fmla="*/ 2147483646 h 1514"/>
              <a:gd name="T82" fmla="*/ 2147483646 w 929"/>
              <a:gd name="T83" fmla="*/ 2147483646 h 1514"/>
              <a:gd name="T84" fmla="*/ 2147483646 w 929"/>
              <a:gd name="T85" fmla="*/ 2147483646 h 1514"/>
              <a:gd name="T86" fmla="*/ 2147483646 w 929"/>
              <a:gd name="T87" fmla="*/ 2147483646 h 1514"/>
              <a:gd name="T88" fmla="*/ 2147483646 w 929"/>
              <a:gd name="T89" fmla="*/ 2147483646 h 1514"/>
              <a:gd name="T90" fmla="*/ 2147483646 w 929"/>
              <a:gd name="T91" fmla="*/ 2147483646 h 15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29" h="1514">
                <a:moveTo>
                  <a:pt x="515" y="1454"/>
                </a:moveTo>
                <a:cubicBezTo>
                  <a:pt x="513" y="1440"/>
                  <a:pt x="515" y="1425"/>
                  <a:pt x="509" y="1412"/>
                </a:cubicBezTo>
                <a:cubicBezTo>
                  <a:pt x="506" y="1405"/>
                  <a:pt x="495" y="1406"/>
                  <a:pt x="491" y="1400"/>
                </a:cubicBezTo>
                <a:cubicBezTo>
                  <a:pt x="484" y="1389"/>
                  <a:pt x="479" y="1364"/>
                  <a:pt x="479" y="1364"/>
                </a:cubicBezTo>
                <a:cubicBezTo>
                  <a:pt x="477" y="1334"/>
                  <a:pt x="480" y="1303"/>
                  <a:pt x="473" y="1274"/>
                </a:cubicBezTo>
                <a:cubicBezTo>
                  <a:pt x="471" y="1267"/>
                  <a:pt x="464" y="1285"/>
                  <a:pt x="461" y="1292"/>
                </a:cubicBezTo>
                <a:cubicBezTo>
                  <a:pt x="457" y="1302"/>
                  <a:pt x="462" y="1315"/>
                  <a:pt x="455" y="1322"/>
                </a:cubicBezTo>
                <a:cubicBezTo>
                  <a:pt x="446" y="1331"/>
                  <a:pt x="419" y="1334"/>
                  <a:pt x="419" y="1334"/>
                </a:cubicBezTo>
                <a:cubicBezTo>
                  <a:pt x="401" y="1361"/>
                  <a:pt x="374" y="1381"/>
                  <a:pt x="353" y="1406"/>
                </a:cubicBezTo>
                <a:cubicBezTo>
                  <a:pt x="340" y="1422"/>
                  <a:pt x="344" y="1428"/>
                  <a:pt x="323" y="1436"/>
                </a:cubicBezTo>
                <a:cubicBezTo>
                  <a:pt x="308" y="1442"/>
                  <a:pt x="291" y="1443"/>
                  <a:pt x="275" y="1448"/>
                </a:cubicBezTo>
                <a:cubicBezTo>
                  <a:pt x="252" y="1471"/>
                  <a:pt x="251" y="1482"/>
                  <a:pt x="245" y="1514"/>
                </a:cubicBezTo>
                <a:cubicBezTo>
                  <a:pt x="218" y="1511"/>
                  <a:pt x="171" y="1511"/>
                  <a:pt x="143" y="1496"/>
                </a:cubicBezTo>
                <a:cubicBezTo>
                  <a:pt x="130" y="1489"/>
                  <a:pt x="107" y="1472"/>
                  <a:pt x="107" y="1472"/>
                </a:cubicBezTo>
                <a:cubicBezTo>
                  <a:pt x="89" y="1446"/>
                  <a:pt x="75" y="1416"/>
                  <a:pt x="53" y="1394"/>
                </a:cubicBezTo>
                <a:cubicBezTo>
                  <a:pt x="49" y="1377"/>
                  <a:pt x="39" y="1364"/>
                  <a:pt x="59" y="1352"/>
                </a:cubicBezTo>
                <a:cubicBezTo>
                  <a:pt x="70" y="1345"/>
                  <a:pt x="95" y="1340"/>
                  <a:pt x="95" y="1340"/>
                </a:cubicBezTo>
                <a:cubicBezTo>
                  <a:pt x="89" y="1338"/>
                  <a:pt x="83" y="1334"/>
                  <a:pt x="77" y="1334"/>
                </a:cubicBezTo>
                <a:cubicBezTo>
                  <a:pt x="65" y="1334"/>
                  <a:pt x="50" y="1348"/>
                  <a:pt x="41" y="1340"/>
                </a:cubicBezTo>
                <a:cubicBezTo>
                  <a:pt x="33" y="1334"/>
                  <a:pt x="45" y="1320"/>
                  <a:pt x="47" y="1310"/>
                </a:cubicBezTo>
                <a:cubicBezTo>
                  <a:pt x="54" y="1266"/>
                  <a:pt x="48" y="1232"/>
                  <a:pt x="95" y="1220"/>
                </a:cubicBezTo>
                <a:cubicBezTo>
                  <a:pt x="122" y="1202"/>
                  <a:pt x="146" y="1212"/>
                  <a:pt x="113" y="1190"/>
                </a:cubicBezTo>
                <a:cubicBezTo>
                  <a:pt x="107" y="1192"/>
                  <a:pt x="101" y="1193"/>
                  <a:pt x="95" y="1196"/>
                </a:cubicBezTo>
                <a:cubicBezTo>
                  <a:pt x="89" y="1199"/>
                  <a:pt x="84" y="1205"/>
                  <a:pt x="77" y="1208"/>
                </a:cubicBezTo>
                <a:cubicBezTo>
                  <a:pt x="65" y="1213"/>
                  <a:pt x="41" y="1220"/>
                  <a:pt x="41" y="1220"/>
                </a:cubicBezTo>
                <a:cubicBezTo>
                  <a:pt x="25" y="1173"/>
                  <a:pt x="32" y="1123"/>
                  <a:pt x="5" y="1082"/>
                </a:cubicBezTo>
                <a:cubicBezTo>
                  <a:pt x="39" y="1048"/>
                  <a:pt x="85" y="1053"/>
                  <a:pt x="131" y="1046"/>
                </a:cubicBezTo>
                <a:cubicBezTo>
                  <a:pt x="157" y="1028"/>
                  <a:pt x="167" y="1024"/>
                  <a:pt x="137" y="1004"/>
                </a:cubicBezTo>
                <a:cubicBezTo>
                  <a:pt x="127" y="1006"/>
                  <a:pt x="117" y="1007"/>
                  <a:pt x="107" y="1010"/>
                </a:cubicBezTo>
                <a:cubicBezTo>
                  <a:pt x="95" y="1013"/>
                  <a:pt x="71" y="1022"/>
                  <a:pt x="71" y="1022"/>
                </a:cubicBezTo>
                <a:cubicBezTo>
                  <a:pt x="51" y="1052"/>
                  <a:pt x="42" y="1046"/>
                  <a:pt x="5" y="1040"/>
                </a:cubicBezTo>
                <a:cubicBezTo>
                  <a:pt x="13" y="1007"/>
                  <a:pt x="0" y="968"/>
                  <a:pt x="17" y="938"/>
                </a:cubicBezTo>
                <a:cubicBezTo>
                  <a:pt x="24" y="926"/>
                  <a:pt x="45" y="934"/>
                  <a:pt x="59" y="932"/>
                </a:cubicBezTo>
                <a:cubicBezTo>
                  <a:pt x="57" y="926"/>
                  <a:pt x="58" y="918"/>
                  <a:pt x="53" y="914"/>
                </a:cubicBezTo>
                <a:cubicBezTo>
                  <a:pt x="43" y="907"/>
                  <a:pt x="17" y="902"/>
                  <a:pt x="17" y="902"/>
                </a:cubicBezTo>
                <a:cubicBezTo>
                  <a:pt x="31" y="859"/>
                  <a:pt x="22" y="877"/>
                  <a:pt x="41" y="848"/>
                </a:cubicBezTo>
                <a:cubicBezTo>
                  <a:pt x="53" y="852"/>
                  <a:pt x="65" y="856"/>
                  <a:pt x="77" y="860"/>
                </a:cubicBezTo>
                <a:cubicBezTo>
                  <a:pt x="83" y="862"/>
                  <a:pt x="95" y="866"/>
                  <a:pt x="95" y="866"/>
                </a:cubicBezTo>
                <a:cubicBezTo>
                  <a:pt x="97" y="860"/>
                  <a:pt x="103" y="854"/>
                  <a:pt x="101" y="848"/>
                </a:cubicBezTo>
                <a:cubicBezTo>
                  <a:pt x="91" y="823"/>
                  <a:pt x="63" y="849"/>
                  <a:pt x="101" y="824"/>
                </a:cubicBezTo>
                <a:cubicBezTo>
                  <a:pt x="109" y="826"/>
                  <a:pt x="117" y="830"/>
                  <a:pt x="125" y="830"/>
                </a:cubicBezTo>
                <a:cubicBezTo>
                  <a:pt x="148" y="830"/>
                  <a:pt x="196" y="834"/>
                  <a:pt x="161" y="806"/>
                </a:cubicBezTo>
                <a:cubicBezTo>
                  <a:pt x="147" y="795"/>
                  <a:pt x="118" y="794"/>
                  <a:pt x="101" y="788"/>
                </a:cubicBezTo>
                <a:cubicBezTo>
                  <a:pt x="130" y="781"/>
                  <a:pt x="151" y="767"/>
                  <a:pt x="179" y="758"/>
                </a:cubicBezTo>
                <a:cubicBezTo>
                  <a:pt x="193" y="779"/>
                  <a:pt x="203" y="786"/>
                  <a:pt x="227" y="794"/>
                </a:cubicBezTo>
                <a:cubicBezTo>
                  <a:pt x="229" y="788"/>
                  <a:pt x="234" y="782"/>
                  <a:pt x="233" y="776"/>
                </a:cubicBezTo>
                <a:cubicBezTo>
                  <a:pt x="232" y="763"/>
                  <a:pt x="221" y="740"/>
                  <a:pt x="221" y="740"/>
                </a:cubicBezTo>
                <a:cubicBezTo>
                  <a:pt x="229" y="716"/>
                  <a:pt x="233" y="706"/>
                  <a:pt x="257" y="698"/>
                </a:cubicBezTo>
                <a:cubicBezTo>
                  <a:pt x="263" y="690"/>
                  <a:pt x="268" y="681"/>
                  <a:pt x="275" y="674"/>
                </a:cubicBezTo>
                <a:cubicBezTo>
                  <a:pt x="280" y="669"/>
                  <a:pt x="288" y="668"/>
                  <a:pt x="293" y="662"/>
                </a:cubicBezTo>
                <a:cubicBezTo>
                  <a:pt x="316" y="633"/>
                  <a:pt x="278" y="651"/>
                  <a:pt x="317" y="638"/>
                </a:cubicBezTo>
                <a:cubicBezTo>
                  <a:pt x="372" y="646"/>
                  <a:pt x="355" y="631"/>
                  <a:pt x="371" y="680"/>
                </a:cubicBezTo>
                <a:cubicBezTo>
                  <a:pt x="376" y="695"/>
                  <a:pt x="403" y="684"/>
                  <a:pt x="419" y="686"/>
                </a:cubicBezTo>
                <a:cubicBezTo>
                  <a:pt x="455" y="677"/>
                  <a:pt x="441" y="673"/>
                  <a:pt x="461" y="644"/>
                </a:cubicBezTo>
                <a:cubicBezTo>
                  <a:pt x="463" y="636"/>
                  <a:pt x="470" y="628"/>
                  <a:pt x="467" y="620"/>
                </a:cubicBezTo>
                <a:cubicBezTo>
                  <a:pt x="459" y="599"/>
                  <a:pt x="420" y="628"/>
                  <a:pt x="413" y="632"/>
                </a:cubicBezTo>
                <a:cubicBezTo>
                  <a:pt x="411" y="640"/>
                  <a:pt x="414" y="652"/>
                  <a:pt x="407" y="656"/>
                </a:cubicBezTo>
                <a:cubicBezTo>
                  <a:pt x="384" y="670"/>
                  <a:pt x="380" y="641"/>
                  <a:pt x="377" y="632"/>
                </a:cubicBezTo>
                <a:cubicBezTo>
                  <a:pt x="390" y="592"/>
                  <a:pt x="394" y="552"/>
                  <a:pt x="407" y="512"/>
                </a:cubicBezTo>
                <a:cubicBezTo>
                  <a:pt x="414" y="491"/>
                  <a:pt x="439" y="481"/>
                  <a:pt x="455" y="470"/>
                </a:cubicBezTo>
                <a:cubicBezTo>
                  <a:pt x="461" y="466"/>
                  <a:pt x="473" y="458"/>
                  <a:pt x="473" y="458"/>
                </a:cubicBezTo>
                <a:cubicBezTo>
                  <a:pt x="489" y="434"/>
                  <a:pt x="505" y="440"/>
                  <a:pt x="521" y="416"/>
                </a:cubicBezTo>
                <a:cubicBezTo>
                  <a:pt x="494" y="398"/>
                  <a:pt x="480" y="372"/>
                  <a:pt x="449" y="362"/>
                </a:cubicBezTo>
                <a:cubicBezTo>
                  <a:pt x="451" y="370"/>
                  <a:pt x="447" y="386"/>
                  <a:pt x="455" y="386"/>
                </a:cubicBezTo>
                <a:cubicBezTo>
                  <a:pt x="469" y="386"/>
                  <a:pt x="491" y="362"/>
                  <a:pt x="491" y="362"/>
                </a:cubicBezTo>
                <a:cubicBezTo>
                  <a:pt x="534" y="373"/>
                  <a:pt x="517" y="397"/>
                  <a:pt x="551" y="374"/>
                </a:cubicBezTo>
                <a:cubicBezTo>
                  <a:pt x="571" y="344"/>
                  <a:pt x="574" y="347"/>
                  <a:pt x="581" y="320"/>
                </a:cubicBezTo>
                <a:cubicBezTo>
                  <a:pt x="585" y="304"/>
                  <a:pt x="593" y="272"/>
                  <a:pt x="593" y="272"/>
                </a:cubicBezTo>
                <a:cubicBezTo>
                  <a:pt x="585" y="270"/>
                  <a:pt x="573" y="273"/>
                  <a:pt x="569" y="266"/>
                </a:cubicBezTo>
                <a:cubicBezTo>
                  <a:pt x="564" y="257"/>
                  <a:pt x="570" y="245"/>
                  <a:pt x="575" y="236"/>
                </a:cubicBezTo>
                <a:cubicBezTo>
                  <a:pt x="585" y="216"/>
                  <a:pt x="626" y="174"/>
                  <a:pt x="647" y="164"/>
                </a:cubicBezTo>
                <a:cubicBezTo>
                  <a:pt x="639" y="152"/>
                  <a:pt x="631" y="140"/>
                  <a:pt x="623" y="128"/>
                </a:cubicBezTo>
                <a:cubicBezTo>
                  <a:pt x="615" y="116"/>
                  <a:pt x="647" y="92"/>
                  <a:pt x="647" y="92"/>
                </a:cubicBezTo>
                <a:cubicBezTo>
                  <a:pt x="649" y="84"/>
                  <a:pt x="650" y="76"/>
                  <a:pt x="653" y="68"/>
                </a:cubicBezTo>
                <a:cubicBezTo>
                  <a:pt x="656" y="61"/>
                  <a:pt x="663" y="57"/>
                  <a:pt x="665" y="50"/>
                </a:cubicBezTo>
                <a:cubicBezTo>
                  <a:pt x="669" y="38"/>
                  <a:pt x="665" y="25"/>
                  <a:pt x="671" y="14"/>
                </a:cubicBezTo>
                <a:cubicBezTo>
                  <a:pt x="674" y="9"/>
                  <a:pt x="683" y="10"/>
                  <a:pt x="689" y="8"/>
                </a:cubicBezTo>
                <a:cubicBezTo>
                  <a:pt x="775" y="11"/>
                  <a:pt x="851" y="0"/>
                  <a:pt x="929" y="26"/>
                </a:cubicBezTo>
                <a:cubicBezTo>
                  <a:pt x="923" y="51"/>
                  <a:pt x="914" y="69"/>
                  <a:pt x="905" y="92"/>
                </a:cubicBezTo>
                <a:cubicBezTo>
                  <a:pt x="889" y="135"/>
                  <a:pt x="884" y="177"/>
                  <a:pt x="863" y="218"/>
                </a:cubicBezTo>
                <a:cubicBezTo>
                  <a:pt x="846" y="305"/>
                  <a:pt x="808" y="389"/>
                  <a:pt x="773" y="470"/>
                </a:cubicBezTo>
                <a:cubicBezTo>
                  <a:pt x="762" y="495"/>
                  <a:pt x="746" y="516"/>
                  <a:pt x="737" y="542"/>
                </a:cubicBezTo>
                <a:cubicBezTo>
                  <a:pt x="748" y="715"/>
                  <a:pt x="732" y="594"/>
                  <a:pt x="749" y="656"/>
                </a:cubicBezTo>
                <a:cubicBezTo>
                  <a:pt x="753" y="672"/>
                  <a:pt x="761" y="704"/>
                  <a:pt x="761" y="704"/>
                </a:cubicBezTo>
                <a:cubicBezTo>
                  <a:pt x="757" y="787"/>
                  <a:pt x="751" y="868"/>
                  <a:pt x="737" y="950"/>
                </a:cubicBezTo>
                <a:cubicBezTo>
                  <a:pt x="736" y="964"/>
                  <a:pt x="728" y="1087"/>
                  <a:pt x="725" y="1106"/>
                </a:cubicBezTo>
                <a:cubicBezTo>
                  <a:pt x="722" y="1130"/>
                  <a:pt x="693" y="1196"/>
                  <a:pt x="683" y="1220"/>
                </a:cubicBezTo>
                <a:cubicBezTo>
                  <a:pt x="668" y="1256"/>
                  <a:pt x="670" y="1287"/>
                  <a:pt x="635" y="1310"/>
                </a:cubicBezTo>
                <a:cubicBezTo>
                  <a:pt x="617" y="1364"/>
                  <a:pt x="590" y="1389"/>
                  <a:pt x="539" y="1406"/>
                </a:cubicBezTo>
                <a:cubicBezTo>
                  <a:pt x="531" y="1418"/>
                  <a:pt x="527" y="1434"/>
                  <a:pt x="515" y="1442"/>
                </a:cubicBezTo>
                <a:cubicBezTo>
                  <a:pt x="509" y="1446"/>
                  <a:pt x="497" y="1447"/>
                  <a:pt x="497" y="1454"/>
                </a:cubicBezTo>
                <a:cubicBezTo>
                  <a:pt x="497" y="1460"/>
                  <a:pt x="509" y="1454"/>
                  <a:pt x="515" y="145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5505450" y="306389"/>
            <a:ext cx="1676400" cy="3019425"/>
          </a:xfrm>
          <a:custGeom>
            <a:avLst/>
            <a:gdLst>
              <a:gd name="T0" fmla="*/ 2147483646 w 1056"/>
              <a:gd name="T1" fmla="*/ 2147483646 h 1902"/>
              <a:gd name="T2" fmla="*/ 2147483646 w 1056"/>
              <a:gd name="T3" fmla="*/ 2147483646 h 1902"/>
              <a:gd name="T4" fmla="*/ 2147483646 w 1056"/>
              <a:gd name="T5" fmla="*/ 2147483646 h 1902"/>
              <a:gd name="T6" fmla="*/ 2147483646 w 1056"/>
              <a:gd name="T7" fmla="*/ 2147483646 h 1902"/>
              <a:gd name="T8" fmla="*/ 2147483646 w 1056"/>
              <a:gd name="T9" fmla="*/ 2147483646 h 1902"/>
              <a:gd name="T10" fmla="*/ 2147483646 w 1056"/>
              <a:gd name="T11" fmla="*/ 2147483646 h 1902"/>
              <a:gd name="T12" fmla="*/ 2147483646 w 1056"/>
              <a:gd name="T13" fmla="*/ 2147483646 h 1902"/>
              <a:gd name="T14" fmla="*/ 2147483646 w 1056"/>
              <a:gd name="T15" fmla="*/ 2147483646 h 1902"/>
              <a:gd name="T16" fmla="*/ 2147483646 w 1056"/>
              <a:gd name="T17" fmla="*/ 2147483646 h 1902"/>
              <a:gd name="T18" fmla="*/ 2147483646 w 1056"/>
              <a:gd name="T19" fmla="*/ 2147483646 h 1902"/>
              <a:gd name="T20" fmla="*/ 2147483646 w 1056"/>
              <a:gd name="T21" fmla="*/ 2147483646 h 1902"/>
              <a:gd name="T22" fmla="*/ 2147483646 w 1056"/>
              <a:gd name="T23" fmla="*/ 2147483646 h 1902"/>
              <a:gd name="T24" fmla="*/ 2147483646 w 1056"/>
              <a:gd name="T25" fmla="*/ 2147483646 h 1902"/>
              <a:gd name="T26" fmla="*/ 2147483646 w 1056"/>
              <a:gd name="T27" fmla="*/ 2147483646 h 1902"/>
              <a:gd name="T28" fmla="*/ 2147483646 w 1056"/>
              <a:gd name="T29" fmla="*/ 2147483646 h 1902"/>
              <a:gd name="T30" fmla="*/ 2147483646 w 1056"/>
              <a:gd name="T31" fmla="*/ 2147483646 h 1902"/>
              <a:gd name="T32" fmla="*/ 2147483646 w 1056"/>
              <a:gd name="T33" fmla="*/ 2147483646 h 1902"/>
              <a:gd name="T34" fmla="*/ 2147483646 w 1056"/>
              <a:gd name="T35" fmla="*/ 2147483646 h 1902"/>
              <a:gd name="T36" fmla="*/ 2147483646 w 1056"/>
              <a:gd name="T37" fmla="*/ 2147483646 h 1902"/>
              <a:gd name="T38" fmla="*/ 2147483646 w 1056"/>
              <a:gd name="T39" fmla="*/ 2147483646 h 1902"/>
              <a:gd name="T40" fmla="*/ 2147483646 w 1056"/>
              <a:gd name="T41" fmla="*/ 2147483646 h 1902"/>
              <a:gd name="T42" fmla="*/ 2147483646 w 1056"/>
              <a:gd name="T43" fmla="*/ 2147483646 h 1902"/>
              <a:gd name="T44" fmla="*/ 0 w 1056"/>
              <a:gd name="T45" fmla="*/ 2147483646 h 1902"/>
              <a:gd name="T46" fmla="*/ 2147483646 w 1056"/>
              <a:gd name="T47" fmla="*/ 2147483646 h 1902"/>
              <a:gd name="T48" fmla="*/ 2147483646 w 1056"/>
              <a:gd name="T49" fmla="*/ 2147483646 h 1902"/>
              <a:gd name="T50" fmla="*/ 2147483646 w 1056"/>
              <a:gd name="T51" fmla="*/ 2147483646 h 1902"/>
              <a:gd name="T52" fmla="*/ 2147483646 w 1056"/>
              <a:gd name="T53" fmla="*/ 2147483646 h 1902"/>
              <a:gd name="T54" fmla="*/ 2147483646 w 1056"/>
              <a:gd name="T55" fmla="*/ 2147483646 h 1902"/>
              <a:gd name="T56" fmla="*/ 2147483646 w 1056"/>
              <a:gd name="T57" fmla="*/ 2147483646 h 1902"/>
              <a:gd name="T58" fmla="*/ 2147483646 w 1056"/>
              <a:gd name="T59" fmla="*/ 2147483646 h 1902"/>
              <a:gd name="T60" fmla="*/ 2147483646 w 1056"/>
              <a:gd name="T61" fmla="*/ 2147483646 h 1902"/>
              <a:gd name="T62" fmla="*/ 2147483646 w 1056"/>
              <a:gd name="T63" fmla="*/ 2147483646 h 1902"/>
              <a:gd name="T64" fmla="*/ 2147483646 w 1056"/>
              <a:gd name="T65" fmla="*/ 2147483646 h 1902"/>
              <a:gd name="T66" fmla="*/ 2147483646 w 1056"/>
              <a:gd name="T67" fmla="*/ 2147483646 h 1902"/>
              <a:gd name="T68" fmla="*/ 2147483646 w 1056"/>
              <a:gd name="T69" fmla="*/ 2147483646 h 1902"/>
              <a:gd name="T70" fmla="*/ 2147483646 w 1056"/>
              <a:gd name="T71" fmla="*/ 2147483646 h 1902"/>
              <a:gd name="T72" fmla="*/ 2147483646 w 1056"/>
              <a:gd name="T73" fmla="*/ 2147483646 h 1902"/>
              <a:gd name="T74" fmla="*/ 2147483646 w 1056"/>
              <a:gd name="T75" fmla="*/ 2147483646 h 1902"/>
              <a:gd name="T76" fmla="*/ 2147483646 w 1056"/>
              <a:gd name="T77" fmla="*/ 2147483646 h 1902"/>
              <a:gd name="T78" fmla="*/ 2147483646 w 1056"/>
              <a:gd name="T79" fmla="*/ 2147483646 h 1902"/>
              <a:gd name="T80" fmla="*/ 2147483646 w 1056"/>
              <a:gd name="T81" fmla="*/ 2147483646 h 1902"/>
              <a:gd name="T82" fmla="*/ 2147483646 w 1056"/>
              <a:gd name="T83" fmla="*/ 2147483646 h 1902"/>
              <a:gd name="T84" fmla="*/ 2147483646 w 1056"/>
              <a:gd name="T85" fmla="*/ 2147483646 h 1902"/>
              <a:gd name="T86" fmla="*/ 2147483646 w 1056"/>
              <a:gd name="T87" fmla="*/ 2147483646 h 1902"/>
              <a:gd name="T88" fmla="*/ 2147483646 w 1056"/>
              <a:gd name="T89" fmla="*/ 2147483646 h 1902"/>
              <a:gd name="T90" fmla="*/ 2147483646 w 1056"/>
              <a:gd name="T91" fmla="*/ 2147483646 h 1902"/>
              <a:gd name="T92" fmla="*/ 2147483646 w 1056"/>
              <a:gd name="T93" fmla="*/ 2147483646 h 1902"/>
              <a:gd name="T94" fmla="*/ 2147483646 w 1056"/>
              <a:gd name="T95" fmla="*/ 2147483646 h 1902"/>
              <a:gd name="T96" fmla="*/ 2147483646 w 1056"/>
              <a:gd name="T97" fmla="*/ 2147483646 h 1902"/>
              <a:gd name="T98" fmla="*/ 2147483646 w 1056"/>
              <a:gd name="T99" fmla="*/ 2147483646 h 1902"/>
              <a:gd name="T100" fmla="*/ 2147483646 w 1056"/>
              <a:gd name="T101" fmla="*/ 2147483646 h 1902"/>
              <a:gd name="T102" fmla="*/ 2147483646 w 1056"/>
              <a:gd name="T103" fmla="*/ 2147483646 h 1902"/>
              <a:gd name="T104" fmla="*/ 2147483646 w 1056"/>
              <a:gd name="T105" fmla="*/ 2147483646 h 1902"/>
              <a:gd name="T106" fmla="*/ 2147483646 w 1056"/>
              <a:gd name="T107" fmla="*/ 2147483646 h 1902"/>
              <a:gd name="T108" fmla="*/ 2147483646 w 1056"/>
              <a:gd name="T109" fmla="*/ 2147483646 h 1902"/>
              <a:gd name="T110" fmla="*/ 2147483646 w 1056"/>
              <a:gd name="T111" fmla="*/ 2147483646 h 1902"/>
              <a:gd name="T112" fmla="*/ 2147483646 w 1056"/>
              <a:gd name="T113" fmla="*/ 0 h 1902"/>
              <a:gd name="T114" fmla="*/ 2147483646 w 1056"/>
              <a:gd name="T115" fmla="*/ 2147483646 h 1902"/>
              <a:gd name="T116" fmla="*/ 2147483646 w 1056"/>
              <a:gd name="T117" fmla="*/ 2147483646 h 19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56" h="1902">
                <a:moveTo>
                  <a:pt x="366" y="36"/>
                </a:moveTo>
                <a:cubicBezTo>
                  <a:pt x="356" y="65"/>
                  <a:pt x="347" y="86"/>
                  <a:pt x="318" y="96"/>
                </a:cubicBezTo>
                <a:cubicBezTo>
                  <a:pt x="331" y="148"/>
                  <a:pt x="328" y="143"/>
                  <a:pt x="276" y="150"/>
                </a:cubicBezTo>
                <a:cubicBezTo>
                  <a:pt x="261" y="226"/>
                  <a:pt x="284" y="141"/>
                  <a:pt x="252" y="198"/>
                </a:cubicBezTo>
                <a:cubicBezTo>
                  <a:pt x="246" y="209"/>
                  <a:pt x="240" y="234"/>
                  <a:pt x="240" y="234"/>
                </a:cubicBezTo>
                <a:cubicBezTo>
                  <a:pt x="238" y="270"/>
                  <a:pt x="241" y="307"/>
                  <a:pt x="234" y="342"/>
                </a:cubicBezTo>
                <a:cubicBezTo>
                  <a:pt x="231" y="356"/>
                  <a:pt x="210" y="378"/>
                  <a:pt x="210" y="378"/>
                </a:cubicBezTo>
                <a:cubicBezTo>
                  <a:pt x="208" y="394"/>
                  <a:pt x="207" y="410"/>
                  <a:pt x="204" y="426"/>
                </a:cubicBezTo>
                <a:cubicBezTo>
                  <a:pt x="203" y="434"/>
                  <a:pt x="195" y="442"/>
                  <a:pt x="198" y="450"/>
                </a:cubicBezTo>
                <a:cubicBezTo>
                  <a:pt x="200" y="456"/>
                  <a:pt x="210" y="454"/>
                  <a:pt x="216" y="456"/>
                </a:cubicBezTo>
                <a:cubicBezTo>
                  <a:pt x="214" y="488"/>
                  <a:pt x="226" y="524"/>
                  <a:pt x="210" y="552"/>
                </a:cubicBezTo>
                <a:cubicBezTo>
                  <a:pt x="201" y="568"/>
                  <a:pt x="174" y="554"/>
                  <a:pt x="156" y="558"/>
                </a:cubicBezTo>
                <a:cubicBezTo>
                  <a:pt x="125" y="564"/>
                  <a:pt x="124" y="568"/>
                  <a:pt x="102" y="582"/>
                </a:cubicBezTo>
                <a:cubicBezTo>
                  <a:pt x="77" y="619"/>
                  <a:pt x="67" y="659"/>
                  <a:pt x="42" y="696"/>
                </a:cubicBezTo>
                <a:cubicBezTo>
                  <a:pt x="44" y="746"/>
                  <a:pt x="43" y="796"/>
                  <a:pt x="48" y="846"/>
                </a:cubicBezTo>
                <a:cubicBezTo>
                  <a:pt x="50" y="865"/>
                  <a:pt x="66" y="900"/>
                  <a:pt x="66" y="900"/>
                </a:cubicBezTo>
                <a:cubicBezTo>
                  <a:pt x="68" y="934"/>
                  <a:pt x="54" y="973"/>
                  <a:pt x="72" y="1002"/>
                </a:cubicBezTo>
                <a:cubicBezTo>
                  <a:pt x="82" y="1019"/>
                  <a:pt x="119" y="992"/>
                  <a:pt x="132" y="1008"/>
                </a:cubicBezTo>
                <a:cubicBezTo>
                  <a:pt x="166" y="1050"/>
                  <a:pt x="110" y="1078"/>
                  <a:pt x="90" y="1098"/>
                </a:cubicBezTo>
                <a:cubicBezTo>
                  <a:pt x="72" y="1151"/>
                  <a:pt x="110" y="1215"/>
                  <a:pt x="60" y="1248"/>
                </a:cubicBezTo>
                <a:cubicBezTo>
                  <a:pt x="52" y="1294"/>
                  <a:pt x="38" y="1322"/>
                  <a:pt x="18" y="1362"/>
                </a:cubicBezTo>
                <a:cubicBezTo>
                  <a:pt x="16" y="1384"/>
                  <a:pt x="16" y="1406"/>
                  <a:pt x="12" y="1428"/>
                </a:cubicBezTo>
                <a:cubicBezTo>
                  <a:pt x="10" y="1440"/>
                  <a:pt x="0" y="1464"/>
                  <a:pt x="0" y="1464"/>
                </a:cubicBezTo>
                <a:cubicBezTo>
                  <a:pt x="8" y="1522"/>
                  <a:pt x="21" y="1640"/>
                  <a:pt x="72" y="1674"/>
                </a:cubicBezTo>
                <a:cubicBezTo>
                  <a:pt x="80" y="1728"/>
                  <a:pt x="94" y="1827"/>
                  <a:pt x="156" y="1842"/>
                </a:cubicBezTo>
                <a:cubicBezTo>
                  <a:pt x="165" y="1898"/>
                  <a:pt x="163" y="1867"/>
                  <a:pt x="198" y="1902"/>
                </a:cubicBezTo>
                <a:cubicBezTo>
                  <a:pt x="225" y="1895"/>
                  <a:pt x="237" y="1893"/>
                  <a:pt x="246" y="1866"/>
                </a:cubicBezTo>
                <a:cubicBezTo>
                  <a:pt x="248" y="1852"/>
                  <a:pt x="241" y="1833"/>
                  <a:pt x="252" y="1824"/>
                </a:cubicBezTo>
                <a:cubicBezTo>
                  <a:pt x="264" y="1813"/>
                  <a:pt x="284" y="1821"/>
                  <a:pt x="300" y="1818"/>
                </a:cubicBezTo>
                <a:cubicBezTo>
                  <a:pt x="317" y="1815"/>
                  <a:pt x="322" y="1810"/>
                  <a:pt x="336" y="1800"/>
                </a:cubicBezTo>
                <a:cubicBezTo>
                  <a:pt x="353" y="1774"/>
                  <a:pt x="347" y="1750"/>
                  <a:pt x="378" y="1740"/>
                </a:cubicBezTo>
                <a:cubicBezTo>
                  <a:pt x="400" y="1675"/>
                  <a:pt x="387" y="1604"/>
                  <a:pt x="396" y="1536"/>
                </a:cubicBezTo>
                <a:cubicBezTo>
                  <a:pt x="403" y="1482"/>
                  <a:pt x="387" y="1493"/>
                  <a:pt x="420" y="1482"/>
                </a:cubicBezTo>
                <a:cubicBezTo>
                  <a:pt x="424" y="1476"/>
                  <a:pt x="426" y="1469"/>
                  <a:pt x="432" y="1464"/>
                </a:cubicBezTo>
                <a:cubicBezTo>
                  <a:pt x="437" y="1460"/>
                  <a:pt x="446" y="1463"/>
                  <a:pt x="450" y="1458"/>
                </a:cubicBezTo>
                <a:cubicBezTo>
                  <a:pt x="473" y="1426"/>
                  <a:pt x="446" y="1421"/>
                  <a:pt x="480" y="1416"/>
                </a:cubicBezTo>
                <a:cubicBezTo>
                  <a:pt x="502" y="1413"/>
                  <a:pt x="524" y="1412"/>
                  <a:pt x="546" y="1410"/>
                </a:cubicBezTo>
                <a:cubicBezTo>
                  <a:pt x="593" y="1339"/>
                  <a:pt x="569" y="1388"/>
                  <a:pt x="576" y="1248"/>
                </a:cubicBezTo>
                <a:cubicBezTo>
                  <a:pt x="574" y="1218"/>
                  <a:pt x="577" y="1187"/>
                  <a:pt x="570" y="1158"/>
                </a:cubicBezTo>
                <a:cubicBezTo>
                  <a:pt x="568" y="1151"/>
                  <a:pt x="558" y="1151"/>
                  <a:pt x="552" y="1146"/>
                </a:cubicBezTo>
                <a:cubicBezTo>
                  <a:pt x="545" y="1141"/>
                  <a:pt x="541" y="1133"/>
                  <a:pt x="534" y="1128"/>
                </a:cubicBezTo>
                <a:cubicBezTo>
                  <a:pt x="523" y="1119"/>
                  <a:pt x="498" y="1104"/>
                  <a:pt x="498" y="1104"/>
                </a:cubicBezTo>
                <a:cubicBezTo>
                  <a:pt x="485" y="1084"/>
                  <a:pt x="475" y="1064"/>
                  <a:pt x="462" y="1044"/>
                </a:cubicBezTo>
                <a:cubicBezTo>
                  <a:pt x="455" y="991"/>
                  <a:pt x="448" y="960"/>
                  <a:pt x="462" y="900"/>
                </a:cubicBezTo>
                <a:cubicBezTo>
                  <a:pt x="475" y="843"/>
                  <a:pt x="486" y="883"/>
                  <a:pt x="498" y="846"/>
                </a:cubicBezTo>
                <a:cubicBezTo>
                  <a:pt x="510" y="811"/>
                  <a:pt x="520" y="783"/>
                  <a:pt x="552" y="762"/>
                </a:cubicBezTo>
                <a:cubicBezTo>
                  <a:pt x="565" y="723"/>
                  <a:pt x="547" y="761"/>
                  <a:pt x="576" y="738"/>
                </a:cubicBezTo>
                <a:cubicBezTo>
                  <a:pt x="592" y="725"/>
                  <a:pt x="628" y="678"/>
                  <a:pt x="642" y="660"/>
                </a:cubicBezTo>
                <a:cubicBezTo>
                  <a:pt x="662" y="634"/>
                  <a:pt x="671" y="586"/>
                  <a:pt x="690" y="570"/>
                </a:cubicBezTo>
                <a:cubicBezTo>
                  <a:pt x="713" y="550"/>
                  <a:pt x="751" y="532"/>
                  <a:pt x="780" y="522"/>
                </a:cubicBezTo>
                <a:cubicBezTo>
                  <a:pt x="831" y="445"/>
                  <a:pt x="745" y="334"/>
                  <a:pt x="846" y="300"/>
                </a:cubicBezTo>
                <a:cubicBezTo>
                  <a:pt x="854" y="288"/>
                  <a:pt x="862" y="276"/>
                  <a:pt x="870" y="264"/>
                </a:cubicBezTo>
                <a:cubicBezTo>
                  <a:pt x="877" y="253"/>
                  <a:pt x="894" y="256"/>
                  <a:pt x="906" y="252"/>
                </a:cubicBezTo>
                <a:cubicBezTo>
                  <a:pt x="946" y="239"/>
                  <a:pt x="990" y="236"/>
                  <a:pt x="1032" y="228"/>
                </a:cubicBezTo>
                <a:cubicBezTo>
                  <a:pt x="1056" y="157"/>
                  <a:pt x="1051" y="91"/>
                  <a:pt x="1032" y="12"/>
                </a:cubicBezTo>
                <a:cubicBezTo>
                  <a:pt x="1030" y="2"/>
                  <a:pt x="1012" y="7"/>
                  <a:pt x="1002" y="6"/>
                </a:cubicBezTo>
                <a:cubicBezTo>
                  <a:pt x="982" y="3"/>
                  <a:pt x="962" y="2"/>
                  <a:pt x="942" y="0"/>
                </a:cubicBezTo>
                <a:cubicBezTo>
                  <a:pt x="810" y="2"/>
                  <a:pt x="678" y="2"/>
                  <a:pt x="546" y="6"/>
                </a:cubicBezTo>
                <a:cubicBezTo>
                  <a:pt x="486" y="8"/>
                  <a:pt x="426" y="36"/>
                  <a:pt x="366" y="3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6953250" y="2344739"/>
            <a:ext cx="655638" cy="574675"/>
          </a:xfrm>
          <a:custGeom>
            <a:avLst/>
            <a:gdLst>
              <a:gd name="T0" fmla="*/ 2147483646 w 386"/>
              <a:gd name="T1" fmla="*/ 2147483646 h 378"/>
              <a:gd name="T2" fmla="*/ 2147483646 w 386"/>
              <a:gd name="T3" fmla="*/ 2147483646 h 378"/>
              <a:gd name="T4" fmla="*/ 2147483646 w 386"/>
              <a:gd name="T5" fmla="*/ 2147483646 h 378"/>
              <a:gd name="T6" fmla="*/ 2147483646 w 386"/>
              <a:gd name="T7" fmla="*/ 2147483646 h 378"/>
              <a:gd name="T8" fmla="*/ 0 w 386"/>
              <a:gd name="T9" fmla="*/ 2147483646 h 378"/>
              <a:gd name="T10" fmla="*/ 2147483646 w 386"/>
              <a:gd name="T11" fmla="*/ 2147483646 h 378"/>
              <a:gd name="T12" fmla="*/ 2147483646 w 386"/>
              <a:gd name="T13" fmla="*/ 2147483646 h 378"/>
              <a:gd name="T14" fmla="*/ 2147483646 w 386"/>
              <a:gd name="T15" fmla="*/ 2147483646 h 378"/>
              <a:gd name="T16" fmla="*/ 2147483646 w 386"/>
              <a:gd name="T17" fmla="*/ 0 h 378"/>
              <a:gd name="T18" fmla="*/ 2147483646 w 386"/>
              <a:gd name="T19" fmla="*/ 2147483646 h 378"/>
              <a:gd name="T20" fmla="*/ 2147483646 w 386"/>
              <a:gd name="T21" fmla="*/ 2147483646 h 378"/>
              <a:gd name="T22" fmla="*/ 2147483646 w 386"/>
              <a:gd name="T23" fmla="*/ 2147483646 h 378"/>
              <a:gd name="T24" fmla="*/ 2147483646 w 386"/>
              <a:gd name="T25" fmla="*/ 2147483646 h 378"/>
              <a:gd name="T26" fmla="*/ 2147483646 w 386"/>
              <a:gd name="T27" fmla="*/ 2147483646 h 378"/>
              <a:gd name="T28" fmla="*/ 2147483646 w 386"/>
              <a:gd name="T29" fmla="*/ 2147483646 h 378"/>
              <a:gd name="T30" fmla="*/ 2147483646 w 386"/>
              <a:gd name="T31" fmla="*/ 2147483646 h 378"/>
              <a:gd name="T32" fmla="*/ 2147483646 w 386"/>
              <a:gd name="T33" fmla="*/ 2147483646 h 378"/>
              <a:gd name="T34" fmla="*/ 2147483646 w 386"/>
              <a:gd name="T35" fmla="*/ 2147483646 h 378"/>
              <a:gd name="T36" fmla="*/ 2147483646 w 386"/>
              <a:gd name="T37" fmla="*/ 2147483646 h 378"/>
              <a:gd name="T38" fmla="*/ 2147483646 w 386"/>
              <a:gd name="T39" fmla="*/ 2147483646 h 378"/>
              <a:gd name="T40" fmla="*/ 2147483646 w 386"/>
              <a:gd name="T41" fmla="*/ 2147483646 h 378"/>
              <a:gd name="T42" fmla="*/ 2147483646 w 386"/>
              <a:gd name="T43" fmla="*/ 2147483646 h 378"/>
              <a:gd name="T44" fmla="*/ 2147483646 w 386"/>
              <a:gd name="T45" fmla="*/ 2147483646 h 378"/>
              <a:gd name="T46" fmla="*/ 2147483646 w 386"/>
              <a:gd name="T47" fmla="*/ 2147483646 h 3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86" h="378">
                <a:moveTo>
                  <a:pt x="100" y="276"/>
                </a:moveTo>
                <a:cubicBezTo>
                  <a:pt x="118" y="248"/>
                  <a:pt x="111" y="233"/>
                  <a:pt x="108" y="196"/>
                </a:cubicBezTo>
                <a:cubicBezTo>
                  <a:pt x="91" y="213"/>
                  <a:pt x="80" y="230"/>
                  <a:pt x="44" y="204"/>
                </a:cubicBezTo>
                <a:cubicBezTo>
                  <a:pt x="31" y="194"/>
                  <a:pt x="41" y="170"/>
                  <a:pt x="32" y="156"/>
                </a:cubicBezTo>
                <a:cubicBezTo>
                  <a:pt x="27" y="106"/>
                  <a:pt x="36" y="113"/>
                  <a:pt x="0" y="104"/>
                </a:cubicBezTo>
                <a:cubicBezTo>
                  <a:pt x="33" y="93"/>
                  <a:pt x="61" y="84"/>
                  <a:pt x="96" y="80"/>
                </a:cubicBezTo>
                <a:cubicBezTo>
                  <a:pt x="102" y="61"/>
                  <a:pt x="109" y="46"/>
                  <a:pt x="128" y="40"/>
                </a:cubicBezTo>
                <a:cubicBezTo>
                  <a:pt x="150" y="7"/>
                  <a:pt x="127" y="35"/>
                  <a:pt x="208" y="24"/>
                </a:cubicBezTo>
                <a:cubicBezTo>
                  <a:pt x="225" y="22"/>
                  <a:pt x="252" y="0"/>
                  <a:pt x="252" y="0"/>
                </a:cubicBezTo>
                <a:cubicBezTo>
                  <a:pt x="264" y="1"/>
                  <a:pt x="277" y="0"/>
                  <a:pt x="288" y="4"/>
                </a:cubicBezTo>
                <a:cubicBezTo>
                  <a:pt x="297" y="7"/>
                  <a:pt x="312" y="20"/>
                  <a:pt x="312" y="20"/>
                </a:cubicBezTo>
                <a:cubicBezTo>
                  <a:pt x="320" y="75"/>
                  <a:pt x="312" y="59"/>
                  <a:pt x="384" y="64"/>
                </a:cubicBezTo>
                <a:cubicBezTo>
                  <a:pt x="381" y="98"/>
                  <a:pt x="386" y="107"/>
                  <a:pt x="360" y="124"/>
                </a:cubicBezTo>
                <a:cubicBezTo>
                  <a:pt x="357" y="132"/>
                  <a:pt x="355" y="140"/>
                  <a:pt x="352" y="148"/>
                </a:cubicBezTo>
                <a:cubicBezTo>
                  <a:pt x="351" y="152"/>
                  <a:pt x="348" y="160"/>
                  <a:pt x="348" y="160"/>
                </a:cubicBezTo>
                <a:cubicBezTo>
                  <a:pt x="356" y="200"/>
                  <a:pt x="325" y="260"/>
                  <a:pt x="372" y="272"/>
                </a:cubicBezTo>
                <a:cubicBezTo>
                  <a:pt x="343" y="291"/>
                  <a:pt x="353" y="287"/>
                  <a:pt x="336" y="312"/>
                </a:cubicBezTo>
                <a:cubicBezTo>
                  <a:pt x="335" y="331"/>
                  <a:pt x="340" y="351"/>
                  <a:pt x="332" y="368"/>
                </a:cubicBezTo>
                <a:cubicBezTo>
                  <a:pt x="329" y="376"/>
                  <a:pt x="308" y="376"/>
                  <a:pt x="308" y="376"/>
                </a:cubicBezTo>
                <a:cubicBezTo>
                  <a:pt x="291" y="374"/>
                  <a:pt x="271" y="378"/>
                  <a:pt x="256" y="368"/>
                </a:cubicBezTo>
                <a:cubicBezTo>
                  <a:pt x="236" y="354"/>
                  <a:pt x="222" y="331"/>
                  <a:pt x="200" y="316"/>
                </a:cubicBezTo>
                <a:cubicBezTo>
                  <a:pt x="177" y="300"/>
                  <a:pt x="144" y="310"/>
                  <a:pt x="116" y="308"/>
                </a:cubicBezTo>
                <a:cubicBezTo>
                  <a:pt x="115" y="299"/>
                  <a:pt x="116" y="288"/>
                  <a:pt x="112" y="280"/>
                </a:cubicBezTo>
                <a:cubicBezTo>
                  <a:pt x="110" y="276"/>
                  <a:pt x="100" y="276"/>
                  <a:pt x="100" y="2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6683376" y="2695576"/>
            <a:ext cx="931863" cy="576263"/>
          </a:xfrm>
          <a:custGeom>
            <a:avLst/>
            <a:gdLst>
              <a:gd name="T0" fmla="*/ 2147483646 w 587"/>
              <a:gd name="T1" fmla="*/ 2147483646 h 363"/>
              <a:gd name="T2" fmla="*/ 2147483646 w 587"/>
              <a:gd name="T3" fmla="*/ 2147483646 h 363"/>
              <a:gd name="T4" fmla="*/ 2147483646 w 587"/>
              <a:gd name="T5" fmla="*/ 2147483646 h 363"/>
              <a:gd name="T6" fmla="*/ 2147483646 w 587"/>
              <a:gd name="T7" fmla="*/ 2147483646 h 363"/>
              <a:gd name="T8" fmla="*/ 2147483646 w 587"/>
              <a:gd name="T9" fmla="*/ 2147483646 h 363"/>
              <a:gd name="T10" fmla="*/ 2147483646 w 587"/>
              <a:gd name="T11" fmla="*/ 2147483646 h 363"/>
              <a:gd name="T12" fmla="*/ 2147483646 w 587"/>
              <a:gd name="T13" fmla="*/ 2147483646 h 363"/>
              <a:gd name="T14" fmla="*/ 2147483646 w 587"/>
              <a:gd name="T15" fmla="*/ 2147483646 h 363"/>
              <a:gd name="T16" fmla="*/ 2147483646 w 587"/>
              <a:gd name="T17" fmla="*/ 2147483646 h 363"/>
              <a:gd name="T18" fmla="*/ 2147483646 w 587"/>
              <a:gd name="T19" fmla="*/ 2147483646 h 363"/>
              <a:gd name="T20" fmla="*/ 2147483646 w 587"/>
              <a:gd name="T21" fmla="*/ 2147483646 h 363"/>
              <a:gd name="T22" fmla="*/ 2147483646 w 587"/>
              <a:gd name="T23" fmla="*/ 2147483646 h 363"/>
              <a:gd name="T24" fmla="*/ 2147483646 w 587"/>
              <a:gd name="T25" fmla="*/ 2147483646 h 363"/>
              <a:gd name="T26" fmla="*/ 2147483646 w 587"/>
              <a:gd name="T27" fmla="*/ 2147483646 h 363"/>
              <a:gd name="T28" fmla="*/ 2147483646 w 587"/>
              <a:gd name="T29" fmla="*/ 2147483646 h 363"/>
              <a:gd name="T30" fmla="*/ 2147483646 w 587"/>
              <a:gd name="T31" fmla="*/ 2147483646 h 363"/>
              <a:gd name="T32" fmla="*/ 2147483646 w 587"/>
              <a:gd name="T33" fmla="*/ 2147483646 h 363"/>
              <a:gd name="T34" fmla="*/ 2147483646 w 587"/>
              <a:gd name="T35" fmla="*/ 2147483646 h 363"/>
              <a:gd name="T36" fmla="*/ 2147483646 w 587"/>
              <a:gd name="T37" fmla="*/ 2147483646 h 363"/>
              <a:gd name="T38" fmla="*/ 2147483646 w 587"/>
              <a:gd name="T39" fmla="*/ 2147483646 h 363"/>
              <a:gd name="T40" fmla="*/ 2147483646 w 587"/>
              <a:gd name="T41" fmla="*/ 2147483646 h 363"/>
              <a:gd name="T42" fmla="*/ 2147483646 w 587"/>
              <a:gd name="T43" fmla="*/ 2147483646 h 363"/>
              <a:gd name="T44" fmla="*/ 2147483646 w 587"/>
              <a:gd name="T45" fmla="*/ 2147483646 h 363"/>
              <a:gd name="T46" fmla="*/ 2147483646 w 587"/>
              <a:gd name="T47" fmla="*/ 2147483646 h 3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7" h="363">
                <a:moveTo>
                  <a:pt x="18" y="283"/>
                </a:moveTo>
                <a:cubicBezTo>
                  <a:pt x="16" y="255"/>
                  <a:pt x="0" y="196"/>
                  <a:pt x="38" y="183"/>
                </a:cubicBezTo>
                <a:cubicBezTo>
                  <a:pt x="39" y="155"/>
                  <a:pt x="36" y="126"/>
                  <a:pt x="42" y="99"/>
                </a:cubicBezTo>
                <a:cubicBezTo>
                  <a:pt x="45" y="84"/>
                  <a:pt x="110" y="76"/>
                  <a:pt x="126" y="71"/>
                </a:cubicBezTo>
                <a:cubicBezTo>
                  <a:pt x="138" y="72"/>
                  <a:pt x="150" y="73"/>
                  <a:pt x="162" y="75"/>
                </a:cubicBezTo>
                <a:cubicBezTo>
                  <a:pt x="170" y="77"/>
                  <a:pt x="186" y="83"/>
                  <a:pt x="186" y="83"/>
                </a:cubicBezTo>
                <a:cubicBezTo>
                  <a:pt x="194" y="107"/>
                  <a:pt x="199" y="158"/>
                  <a:pt x="226" y="167"/>
                </a:cubicBezTo>
                <a:cubicBezTo>
                  <a:pt x="238" y="166"/>
                  <a:pt x="256" y="174"/>
                  <a:pt x="262" y="163"/>
                </a:cubicBezTo>
                <a:cubicBezTo>
                  <a:pt x="281" y="126"/>
                  <a:pt x="254" y="77"/>
                  <a:pt x="270" y="39"/>
                </a:cubicBezTo>
                <a:cubicBezTo>
                  <a:pt x="275" y="26"/>
                  <a:pt x="297" y="32"/>
                  <a:pt x="310" y="27"/>
                </a:cubicBezTo>
                <a:cubicBezTo>
                  <a:pt x="328" y="0"/>
                  <a:pt x="334" y="7"/>
                  <a:pt x="370" y="11"/>
                </a:cubicBezTo>
                <a:cubicBezTo>
                  <a:pt x="374" y="24"/>
                  <a:pt x="398" y="39"/>
                  <a:pt x="398" y="39"/>
                </a:cubicBezTo>
                <a:cubicBezTo>
                  <a:pt x="436" y="97"/>
                  <a:pt x="401" y="74"/>
                  <a:pt x="522" y="79"/>
                </a:cubicBezTo>
                <a:cubicBezTo>
                  <a:pt x="528" y="101"/>
                  <a:pt x="536" y="94"/>
                  <a:pt x="546" y="115"/>
                </a:cubicBezTo>
                <a:cubicBezTo>
                  <a:pt x="542" y="152"/>
                  <a:pt x="539" y="219"/>
                  <a:pt x="550" y="251"/>
                </a:cubicBezTo>
                <a:cubicBezTo>
                  <a:pt x="552" y="257"/>
                  <a:pt x="563" y="254"/>
                  <a:pt x="570" y="255"/>
                </a:cubicBezTo>
                <a:cubicBezTo>
                  <a:pt x="569" y="277"/>
                  <a:pt x="587" y="351"/>
                  <a:pt x="550" y="363"/>
                </a:cubicBezTo>
                <a:cubicBezTo>
                  <a:pt x="462" y="360"/>
                  <a:pt x="451" y="359"/>
                  <a:pt x="386" y="351"/>
                </a:cubicBezTo>
                <a:cubicBezTo>
                  <a:pt x="358" y="342"/>
                  <a:pt x="338" y="322"/>
                  <a:pt x="310" y="315"/>
                </a:cubicBezTo>
                <a:cubicBezTo>
                  <a:pt x="291" y="302"/>
                  <a:pt x="272" y="300"/>
                  <a:pt x="250" y="295"/>
                </a:cubicBezTo>
                <a:cubicBezTo>
                  <a:pt x="232" y="291"/>
                  <a:pt x="219" y="277"/>
                  <a:pt x="202" y="271"/>
                </a:cubicBezTo>
                <a:cubicBezTo>
                  <a:pt x="192" y="267"/>
                  <a:pt x="180" y="266"/>
                  <a:pt x="170" y="263"/>
                </a:cubicBezTo>
                <a:cubicBezTo>
                  <a:pt x="124" y="266"/>
                  <a:pt x="94" y="271"/>
                  <a:pt x="50" y="275"/>
                </a:cubicBezTo>
                <a:cubicBezTo>
                  <a:pt x="37" y="279"/>
                  <a:pt x="30" y="289"/>
                  <a:pt x="18" y="2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6551614" y="3276600"/>
            <a:ext cx="458787" cy="401638"/>
          </a:xfrm>
          <a:custGeom>
            <a:avLst/>
            <a:gdLst>
              <a:gd name="T0" fmla="*/ 2147483646 w 289"/>
              <a:gd name="T1" fmla="*/ 2147483646 h 253"/>
              <a:gd name="T2" fmla="*/ 2147483646 w 289"/>
              <a:gd name="T3" fmla="*/ 2147483646 h 253"/>
              <a:gd name="T4" fmla="*/ 2147483646 w 289"/>
              <a:gd name="T5" fmla="*/ 2147483646 h 253"/>
              <a:gd name="T6" fmla="*/ 2147483646 w 289"/>
              <a:gd name="T7" fmla="*/ 2147483646 h 253"/>
              <a:gd name="T8" fmla="*/ 2147483646 w 289"/>
              <a:gd name="T9" fmla="*/ 2147483646 h 253"/>
              <a:gd name="T10" fmla="*/ 2147483646 w 289"/>
              <a:gd name="T11" fmla="*/ 2147483646 h 253"/>
              <a:gd name="T12" fmla="*/ 2147483646 w 289"/>
              <a:gd name="T13" fmla="*/ 2147483646 h 253"/>
              <a:gd name="T14" fmla="*/ 2147483646 w 289"/>
              <a:gd name="T15" fmla="*/ 2147483646 h 253"/>
              <a:gd name="T16" fmla="*/ 2147483646 w 289"/>
              <a:gd name="T17" fmla="*/ 2147483646 h 253"/>
              <a:gd name="T18" fmla="*/ 2147483646 w 289"/>
              <a:gd name="T19" fmla="*/ 2147483646 h 253"/>
              <a:gd name="T20" fmla="*/ 2147483646 w 289"/>
              <a:gd name="T21" fmla="*/ 2147483646 h 253"/>
              <a:gd name="T22" fmla="*/ 2147483646 w 289"/>
              <a:gd name="T23" fmla="*/ 2147483646 h 253"/>
              <a:gd name="T24" fmla="*/ 2147483646 w 289"/>
              <a:gd name="T25" fmla="*/ 2147483646 h 253"/>
              <a:gd name="T26" fmla="*/ 2147483646 w 289"/>
              <a:gd name="T27" fmla="*/ 2147483646 h 253"/>
              <a:gd name="T28" fmla="*/ 2147483646 w 289"/>
              <a:gd name="T29" fmla="*/ 2147483646 h 2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9" h="253">
                <a:moveTo>
                  <a:pt x="9" y="153"/>
                </a:moveTo>
                <a:cubicBezTo>
                  <a:pt x="14" y="131"/>
                  <a:pt x="20" y="134"/>
                  <a:pt x="41" y="129"/>
                </a:cubicBezTo>
                <a:cubicBezTo>
                  <a:pt x="27" y="120"/>
                  <a:pt x="19" y="119"/>
                  <a:pt x="9" y="105"/>
                </a:cubicBezTo>
                <a:cubicBezTo>
                  <a:pt x="10" y="100"/>
                  <a:pt x="8" y="91"/>
                  <a:pt x="13" y="89"/>
                </a:cubicBezTo>
                <a:cubicBezTo>
                  <a:pt x="24" y="84"/>
                  <a:pt x="37" y="87"/>
                  <a:pt x="49" y="85"/>
                </a:cubicBezTo>
                <a:cubicBezTo>
                  <a:pt x="67" y="81"/>
                  <a:pt x="84" y="74"/>
                  <a:pt x="101" y="69"/>
                </a:cubicBezTo>
                <a:cubicBezTo>
                  <a:pt x="115" y="0"/>
                  <a:pt x="111" y="37"/>
                  <a:pt x="233" y="41"/>
                </a:cubicBezTo>
                <a:cubicBezTo>
                  <a:pt x="271" y="45"/>
                  <a:pt x="282" y="38"/>
                  <a:pt x="289" y="73"/>
                </a:cubicBezTo>
                <a:cubicBezTo>
                  <a:pt x="287" y="100"/>
                  <a:pt x="284" y="182"/>
                  <a:pt x="257" y="209"/>
                </a:cubicBezTo>
                <a:cubicBezTo>
                  <a:pt x="242" y="224"/>
                  <a:pt x="214" y="234"/>
                  <a:pt x="193" y="241"/>
                </a:cubicBezTo>
                <a:cubicBezTo>
                  <a:pt x="181" y="245"/>
                  <a:pt x="157" y="253"/>
                  <a:pt x="157" y="253"/>
                </a:cubicBezTo>
                <a:cubicBezTo>
                  <a:pt x="112" y="248"/>
                  <a:pt x="106" y="247"/>
                  <a:pt x="73" y="221"/>
                </a:cubicBezTo>
                <a:cubicBezTo>
                  <a:pt x="65" y="215"/>
                  <a:pt x="55" y="213"/>
                  <a:pt x="49" y="205"/>
                </a:cubicBezTo>
                <a:cubicBezTo>
                  <a:pt x="42" y="196"/>
                  <a:pt x="32" y="172"/>
                  <a:pt x="25" y="165"/>
                </a:cubicBezTo>
                <a:cubicBezTo>
                  <a:pt x="0" y="140"/>
                  <a:pt x="22" y="179"/>
                  <a:pt x="9" y="15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6699251" y="3068638"/>
            <a:ext cx="765175" cy="641350"/>
          </a:xfrm>
          <a:custGeom>
            <a:avLst/>
            <a:gdLst>
              <a:gd name="T0" fmla="*/ 2147483646 w 482"/>
              <a:gd name="T1" fmla="*/ 2147483646 h 404"/>
              <a:gd name="T2" fmla="*/ 2147483646 w 482"/>
              <a:gd name="T3" fmla="*/ 2147483646 h 404"/>
              <a:gd name="T4" fmla="*/ 2147483646 w 482"/>
              <a:gd name="T5" fmla="*/ 2147483646 h 404"/>
              <a:gd name="T6" fmla="*/ 2147483646 w 482"/>
              <a:gd name="T7" fmla="*/ 2147483646 h 404"/>
              <a:gd name="T8" fmla="*/ 0 w 482"/>
              <a:gd name="T9" fmla="*/ 2147483646 h 404"/>
              <a:gd name="T10" fmla="*/ 2147483646 w 482"/>
              <a:gd name="T11" fmla="*/ 2147483646 h 404"/>
              <a:gd name="T12" fmla="*/ 2147483646 w 482"/>
              <a:gd name="T13" fmla="*/ 2147483646 h 404"/>
              <a:gd name="T14" fmla="*/ 2147483646 w 482"/>
              <a:gd name="T15" fmla="*/ 0 h 404"/>
              <a:gd name="T16" fmla="*/ 2147483646 w 482"/>
              <a:gd name="T17" fmla="*/ 2147483646 h 404"/>
              <a:gd name="T18" fmla="*/ 2147483646 w 482"/>
              <a:gd name="T19" fmla="*/ 2147483646 h 404"/>
              <a:gd name="T20" fmla="*/ 2147483646 w 482"/>
              <a:gd name="T21" fmla="*/ 2147483646 h 404"/>
              <a:gd name="T22" fmla="*/ 2147483646 w 482"/>
              <a:gd name="T23" fmla="*/ 2147483646 h 404"/>
              <a:gd name="T24" fmla="*/ 2147483646 w 482"/>
              <a:gd name="T25" fmla="*/ 2147483646 h 404"/>
              <a:gd name="T26" fmla="*/ 2147483646 w 482"/>
              <a:gd name="T27" fmla="*/ 2147483646 h 404"/>
              <a:gd name="T28" fmla="*/ 2147483646 w 482"/>
              <a:gd name="T29" fmla="*/ 2147483646 h 404"/>
              <a:gd name="T30" fmla="*/ 2147483646 w 482"/>
              <a:gd name="T31" fmla="*/ 2147483646 h 404"/>
              <a:gd name="T32" fmla="*/ 2147483646 w 482"/>
              <a:gd name="T33" fmla="*/ 2147483646 h 404"/>
              <a:gd name="T34" fmla="*/ 2147483646 w 482"/>
              <a:gd name="T35" fmla="*/ 2147483646 h 404"/>
              <a:gd name="T36" fmla="*/ 2147483646 w 482"/>
              <a:gd name="T37" fmla="*/ 2147483646 h 404"/>
              <a:gd name="T38" fmla="*/ 2147483646 w 482"/>
              <a:gd name="T39" fmla="*/ 2147483646 h 404"/>
              <a:gd name="T40" fmla="*/ 2147483646 w 482"/>
              <a:gd name="T41" fmla="*/ 2147483646 h 404"/>
              <a:gd name="T42" fmla="*/ 2147483646 w 482"/>
              <a:gd name="T43" fmla="*/ 2147483646 h 404"/>
              <a:gd name="T44" fmla="*/ 2147483646 w 482"/>
              <a:gd name="T45" fmla="*/ 2147483646 h 4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82" h="404">
                <a:moveTo>
                  <a:pt x="136" y="304"/>
                </a:moveTo>
                <a:cubicBezTo>
                  <a:pt x="137" y="290"/>
                  <a:pt x="149" y="234"/>
                  <a:pt x="140" y="216"/>
                </a:cubicBezTo>
                <a:cubicBezTo>
                  <a:pt x="136" y="208"/>
                  <a:pt x="75" y="197"/>
                  <a:pt x="68" y="196"/>
                </a:cubicBezTo>
                <a:cubicBezTo>
                  <a:pt x="44" y="180"/>
                  <a:pt x="52" y="176"/>
                  <a:pt x="20" y="168"/>
                </a:cubicBezTo>
                <a:cubicBezTo>
                  <a:pt x="17" y="132"/>
                  <a:pt x="11" y="98"/>
                  <a:pt x="0" y="64"/>
                </a:cubicBezTo>
                <a:cubicBezTo>
                  <a:pt x="5" y="56"/>
                  <a:pt x="11" y="48"/>
                  <a:pt x="16" y="40"/>
                </a:cubicBezTo>
                <a:cubicBezTo>
                  <a:pt x="18" y="36"/>
                  <a:pt x="17" y="30"/>
                  <a:pt x="20" y="28"/>
                </a:cubicBezTo>
                <a:cubicBezTo>
                  <a:pt x="39" y="14"/>
                  <a:pt x="85" y="4"/>
                  <a:pt x="108" y="0"/>
                </a:cubicBezTo>
                <a:cubicBezTo>
                  <a:pt x="126" y="6"/>
                  <a:pt x="142" y="14"/>
                  <a:pt x="160" y="20"/>
                </a:cubicBezTo>
                <a:cubicBezTo>
                  <a:pt x="262" y="17"/>
                  <a:pt x="271" y="14"/>
                  <a:pt x="340" y="28"/>
                </a:cubicBezTo>
                <a:cubicBezTo>
                  <a:pt x="349" y="84"/>
                  <a:pt x="332" y="25"/>
                  <a:pt x="372" y="56"/>
                </a:cubicBezTo>
                <a:cubicBezTo>
                  <a:pt x="379" y="61"/>
                  <a:pt x="377" y="72"/>
                  <a:pt x="380" y="80"/>
                </a:cubicBezTo>
                <a:cubicBezTo>
                  <a:pt x="386" y="97"/>
                  <a:pt x="401" y="100"/>
                  <a:pt x="416" y="104"/>
                </a:cubicBezTo>
                <a:cubicBezTo>
                  <a:pt x="420" y="108"/>
                  <a:pt x="423" y="113"/>
                  <a:pt x="428" y="116"/>
                </a:cubicBezTo>
                <a:cubicBezTo>
                  <a:pt x="435" y="120"/>
                  <a:pt x="452" y="124"/>
                  <a:pt x="452" y="124"/>
                </a:cubicBezTo>
                <a:cubicBezTo>
                  <a:pt x="456" y="141"/>
                  <a:pt x="464" y="152"/>
                  <a:pt x="472" y="168"/>
                </a:cubicBezTo>
                <a:cubicBezTo>
                  <a:pt x="479" y="219"/>
                  <a:pt x="482" y="228"/>
                  <a:pt x="472" y="300"/>
                </a:cubicBezTo>
                <a:cubicBezTo>
                  <a:pt x="470" y="313"/>
                  <a:pt x="425" y="314"/>
                  <a:pt x="416" y="316"/>
                </a:cubicBezTo>
                <a:cubicBezTo>
                  <a:pt x="405" y="327"/>
                  <a:pt x="391" y="338"/>
                  <a:pt x="384" y="352"/>
                </a:cubicBezTo>
                <a:cubicBezTo>
                  <a:pt x="372" y="377"/>
                  <a:pt x="369" y="394"/>
                  <a:pt x="340" y="404"/>
                </a:cubicBezTo>
                <a:cubicBezTo>
                  <a:pt x="291" y="403"/>
                  <a:pt x="241" y="404"/>
                  <a:pt x="192" y="400"/>
                </a:cubicBezTo>
                <a:cubicBezTo>
                  <a:pt x="178" y="399"/>
                  <a:pt x="180" y="388"/>
                  <a:pt x="176" y="380"/>
                </a:cubicBezTo>
                <a:cubicBezTo>
                  <a:pt x="166" y="361"/>
                  <a:pt x="151" y="312"/>
                  <a:pt x="136" y="30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6897689" y="3125788"/>
            <a:ext cx="1266825" cy="1136650"/>
          </a:xfrm>
          <a:custGeom>
            <a:avLst/>
            <a:gdLst>
              <a:gd name="T0" fmla="*/ 2147483646 w 798"/>
              <a:gd name="T1" fmla="*/ 2147483646 h 716"/>
              <a:gd name="T2" fmla="*/ 2147483646 w 798"/>
              <a:gd name="T3" fmla="*/ 2147483646 h 716"/>
              <a:gd name="T4" fmla="*/ 2147483646 w 798"/>
              <a:gd name="T5" fmla="*/ 2147483646 h 716"/>
              <a:gd name="T6" fmla="*/ 2147483646 w 798"/>
              <a:gd name="T7" fmla="*/ 2147483646 h 716"/>
              <a:gd name="T8" fmla="*/ 2147483646 w 798"/>
              <a:gd name="T9" fmla="*/ 2147483646 h 716"/>
              <a:gd name="T10" fmla="*/ 2147483646 w 798"/>
              <a:gd name="T11" fmla="*/ 2147483646 h 716"/>
              <a:gd name="T12" fmla="*/ 2147483646 w 798"/>
              <a:gd name="T13" fmla="*/ 2147483646 h 716"/>
              <a:gd name="T14" fmla="*/ 2147483646 w 798"/>
              <a:gd name="T15" fmla="*/ 2147483646 h 716"/>
              <a:gd name="T16" fmla="*/ 2147483646 w 798"/>
              <a:gd name="T17" fmla="*/ 2147483646 h 716"/>
              <a:gd name="T18" fmla="*/ 2147483646 w 798"/>
              <a:gd name="T19" fmla="*/ 2147483646 h 716"/>
              <a:gd name="T20" fmla="*/ 2147483646 w 798"/>
              <a:gd name="T21" fmla="*/ 2147483646 h 716"/>
              <a:gd name="T22" fmla="*/ 2147483646 w 798"/>
              <a:gd name="T23" fmla="*/ 2147483646 h 716"/>
              <a:gd name="T24" fmla="*/ 2147483646 w 798"/>
              <a:gd name="T25" fmla="*/ 0 h 716"/>
              <a:gd name="T26" fmla="*/ 2147483646 w 798"/>
              <a:gd name="T27" fmla="*/ 2147483646 h 716"/>
              <a:gd name="T28" fmla="*/ 2147483646 w 798"/>
              <a:gd name="T29" fmla="*/ 2147483646 h 716"/>
              <a:gd name="T30" fmla="*/ 2147483646 w 798"/>
              <a:gd name="T31" fmla="*/ 2147483646 h 716"/>
              <a:gd name="T32" fmla="*/ 2147483646 w 798"/>
              <a:gd name="T33" fmla="*/ 2147483646 h 716"/>
              <a:gd name="T34" fmla="*/ 2147483646 w 798"/>
              <a:gd name="T35" fmla="*/ 2147483646 h 716"/>
              <a:gd name="T36" fmla="*/ 2147483646 w 798"/>
              <a:gd name="T37" fmla="*/ 2147483646 h 716"/>
              <a:gd name="T38" fmla="*/ 2147483646 w 798"/>
              <a:gd name="T39" fmla="*/ 2147483646 h 716"/>
              <a:gd name="T40" fmla="*/ 2147483646 w 798"/>
              <a:gd name="T41" fmla="*/ 2147483646 h 716"/>
              <a:gd name="T42" fmla="*/ 2147483646 w 798"/>
              <a:gd name="T43" fmla="*/ 2147483646 h 716"/>
              <a:gd name="T44" fmla="*/ 2147483646 w 798"/>
              <a:gd name="T45" fmla="*/ 2147483646 h 716"/>
              <a:gd name="T46" fmla="*/ 2147483646 w 798"/>
              <a:gd name="T47" fmla="*/ 2147483646 h 716"/>
              <a:gd name="T48" fmla="*/ 2147483646 w 798"/>
              <a:gd name="T49" fmla="*/ 2147483646 h 716"/>
              <a:gd name="T50" fmla="*/ 2147483646 w 798"/>
              <a:gd name="T51" fmla="*/ 2147483646 h 716"/>
              <a:gd name="T52" fmla="*/ 2147483646 w 798"/>
              <a:gd name="T53" fmla="*/ 2147483646 h 716"/>
              <a:gd name="T54" fmla="*/ 2147483646 w 798"/>
              <a:gd name="T55" fmla="*/ 2147483646 h 716"/>
              <a:gd name="T56" fmla="*/ 2147483646 w 798"/>
              <a:gd name="T57" fmla="*/ 2147483646 h 716"/>
              <a:gd name="T58" fmla="*/ 2147483646 w 798"/>
              <a:gd name="T59" fmla="*/ 2147483646 h 716"/>
              <a:gd name="T60" fmla="*/ 2147483646 w 798"/>
              <a:gd name="T61" fmla="*/ 2147483646 h 716"/>
              <a:gd name="T62" fmla="*/ 2147483646 w 798"/>
              <a:gd name="T63" fmla="*/ 2147483646 h 716"/>
              <a:gd name="T64" fmla="*/ 2147483646 w 798"/>
              <a:gd name="T65" fmla="*/ 2147483646 h 716"/>
              <a:gd name="T66" fmla="*/ 2147483646 w 798"/>
              <a:gd name="T67" fmla="*/ 2147483646 h 716"/>
              <a:gd name="T68" fmla="*/ 2147483646 w 798"/>
              <a:gd name="T69" fmla="*/ 2147483646 h 716"/>
              <a:gd name="T70" fmla="*/ 2147483646 w 798"/>
              <a:gd name="T71" fmla="*/ 2147483646 h 716"/>
              <a:gd name="T72" fmla="*/ 2147483646 w 798"/>
              <a:gd name="T73" fmla="*/ 2147483646 h 716"/>
              <a:gd name="T74" fmla="*/ 2147483646 w 798"/>
              <a:gd name="T75" fmla="*/ 2147483646 h 716"/>
              <a:gd name="T76" fmla="*/ 2147483646 w 798"/>
              <a:gd name="T77" fmla="*/ 2147483646 h 716"/>
              <a:gd name="T78" fmla="*/ 2147483646 w 798"/>
              <a:gd name="T79" fmla="*/ 2147483646 h 716"/>
              <a:gd name="T80" fmla="*/ 2147483646 w 798"/>
              <a:gd name="T81" fmla="*/ 2147483646 h 716"/>
              <a:gd name="T82" fmla="*/ 2147483646 w 798"/>
              <a:gd name="T83" fmla="*/ 2147483646 h 716"/>
              <a:gd name="T84" fmla="*/ 2147483646 w 798"/>
              <a:gd name="T85" fmla="*/ 2147483646 h 716"/>
              <a:gd name="T86" fmla="*/ 2147483646 w 798"/>
              <a:gd name="T87" fmla="*/ 2147483646 h 716"/>
              <a:gd name="T88" fmla="*/ 2147483646 w 798"/>
              <a:gd name="T89" fmla="*/ 2147483646 h 7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8" h="716">
                <a:moveTo>
                  <a:pt x="71" y="316"/>
                </a:moveTo>
                <a:cubicBezTo>
                  <a:pt x="96" y="313"/>
                  <a:pt x="122" y="314"/>
                  <a:pt x="147" y="308"/>
                </a:cubicBezTo>
                <a:cubicBezTo>
                  <a:pt x="161" y="305"/>
                  <a:pt x="183" y="284"/>
                  <a:pt x="183" y="284"/>
                </a:cubicBezTo>
                <a:cubicBezTo>
                  <a:pt x="208" y="247"/>
                  <a:pt x="177" y="259"/>
                  <a:pt x="255" y="264"/>
                </a:cubicBezTo>
                <a:cubicBezTo>
                  <a:pt x="256" y="269"/>
                  <a:pt x="255" y="277"/>
                  <a:pt x="259" y="280"/>
                </a:cubicBezTo>
                <a:cubicBezTo>
                  <a:pt x="262" y="283"/>
                  <a:pt x="270" y="280"/>
                  <a:pt x="271" y="276"/>
                </a:cubicBezTo>
                <a:cubicBezTo>
                  <a:pt x="276" y="259"/>
                  <a:pt x="260" y="243"/>
                  <a:pt x="255" y="228"/>
                </a:cubicBezTo>
                <a:cubicBezTo>
                  <a:pt x="256" y="215"/>
                  <a:pt x="254" y="201"/>
                  <a:pt x="259" y="188"/>
                </a:cubicBezTo>
                <a:cubicBezTo>
                  <a:pt x="260" y="184"/>
                  <a:pt x="268" y="187"/>
                  <a:pt x="271" y="184"/>
                </a:cubicBezTo>
                <a:cubicBezTo>
                  <a:pt x="294" y="166"/>
                  <a:pt x="301" y="151"/>
                  <a:pt x="331" y="144"/>
                </a:cubicBezTo>
                <a:cubicBezTo>
                  <a:pt x="319" y="132"/>
                  <a:pt x="316" y="122"/>
                  <a:pt x="307" y="108"/>
                </a:cubicBezTo>
                <a:cubicBezTo>
                  <a:pt x="314" y="37"/>
                  <a:pt x="305" y="81"/>
                  <a:pt x="367" y="60"/>
                </a:cubicBezTo>
                <a:cubicBezTo>
                  <a:pt x="410" y="69"/>
                  <a:pt x="408" y="33"/>
                  <a:pt x="419" y="0"/>
                </a:cubicBezTo>
                <a:cubicBezTo>
                  <a:pt x="449" y="7"/>
                  <a:pt x="473" y="24"/>
                  <a:pt x="503" y="32"/>
                </a:cubicBezTo>
                <a:cubicBezTo>
                  <a:pt x="508" y="40"/>
                  <a:pt x="514" y="48"/>
                  <a:pt x="519" y="56"/>
                </a:cubicBezTo>
                <a:cubicBezTo>
                  <a:pt x="524" y="63"/>
                  <a:pt x="543" y="64"/>
                  <a:pt x="543" y="64"/>
                </a:cubicBezTo>
                <a:cubicBezTo>
                  <a:pt x="544" y="64"/>
                  <a:pt x="599" y="49"/>
                  <a:pt x="611" y="68"/>
                </a:cubicBezTo>
                <a:cubicBezTo>
                  <a:pt x="615" y="75"/>
                  <a:pt x="612" y="87"/>
                  <a:pt x="619" y="92"/>
                </a:cubicBezTo>
                <a:cubicBezTo>
                  <a:pt x="627" y="97"/>
                  <a:pt x="643" y="108"/>
                  <a:pt x="643" y="108"/>
                </a:cubicBezTo>
                <a:cubicBezTo>
                  <a:pt x="653" y="139"/>
                  <a:pt x="653" y="173"/>
                  <a:pt x="635" y="200"/>
                </a:cubicBezTo>
                <a:cubicBezTo>
                  <a:pt x="638" y="208"/>
                  <a:pt x="641" y="216"/>
                  <a:pt x="643" y="224"/>
                </a:cubicBezTo>
                <a:cubicBezTo>
                  <a:pt x="644" y="231"/>
                  <a:pt x="642" y="239"/>
                  <a:pt x="647" y="244"/>
                </a:cubicBezTo>
                <a:cubicBezTo>
                  <a:pt x="653" y="250"/>
                  <a:pt x="663" y="249"/>
                  <a:pt x="671" y="252"/>
                </a:cubicBezTo>
                <a:cubicBezTo>
                  <a:pt x="675" y="253"/>
                  <a:pt x="683" y="256"/>
                  <a:pt x="683" y="256"/>
                </a:cubicBezTo>
                <a:cubicBezTo>
                  <a:pt x="700" y="273"/>
                  <a:pt x="692" y="283"/>
                  <a:pt x="703" y="296"/>
                </a:cubicBezTo>
                <a:cubicBezTo>
                  <a:pt x="707" y="301"/>
                  <a:pt x="725" y="306"/>
                  <a:pt x="731" y="308"/>
                </a:cubicBezTo>
                <a:cubicBezTo>
                  <a:pt x="734" y="312"/>
                  <a:pt x="737" y="315"/>
                  <a:pt x="739" y="320"/>
                </a:cubicBezTo>
                <a:cubicBezTo>
                  <a:pt x="741" y="326"/>
                  <a:pt x="738" y="335"/>
                  <a:pt x="743" y="340"/>
                </a:cubicBezTo>
                <a:cubicBezTo>
                  <a:pt x="749" y="346"/>
                  <a:pt x="759" y="345"/>
                  <a:pt x="767" y="348"/>
                </a:cubicBezTo>
                <a:cubicBezTo>
                  <a:pt x="771" y="349"/>
                  <a:pt x="779" y="352"/>
                  <a:pt x="779" y="352"/>
                </a:cubicBezTo>
                <a:cubicBezTo>
                  <a:pt x="792" y="415"/>
                  <a:pt x="798" y="414"/>
                  <a:pt x="735" y="420"/>
                </a:cubicBezTo>
                <a:cubicBezTo>
                  <a:pt x="718" y="426"/>
                  <a:pt x="702" y="421"/>
                  <a:pt x="683" y="424"/>
                </a:cubicBezTo>
                <a:cubicBezTo>
                  <a:pt x="673" y="454"/>
                  <a:pt x="686" y="474"/>
                  <a:pt x="695" y="500"/>
                </a:cubicBezTo>
                <a:cubicBezTo>
                  <a:pt x="694" y="528"/>
                  <a:pt x="696" y="556"/>
                  <a:pt x="691" y="584"/>
                </a:cubicBezTo>
                <a:cubicBezTo>
                  <a:pt x="690" y="591"/>
                  <a:pt x="672" y="600"/>
                  <a:pt x="667" y="604"/>
                </a:cubicBezTo>
                <a:cubicBezTo>
                  <a:pt x="659" y="612"/>
                  <a:pt x="643" y="628"/>
                  <a:pt x="643" y="628"/>
                </a:cubicBezTo>
                <a:cubicBezTo>
                  <a:pt x="641" y="664"/>
                  <a:pt x="656" y="704"/>
                  <a:pt x="619" y="716"/>
                </a:cubicBezTo>
                <a:cubicBezTo>
                  <a:pt x="592" y="715"/>
                  <a:pt x="565" y="715"/>
                  <a:pt x="539" y="712"/>
                </a:cubicBezTo>
                <a:cubicBezTo>
                  <a:pt x="525" y="710"/>
                  <a:pt x="510" y="692"/>
                  <a:pt x="499" y="684"/>
                </a:cubicBezTo>
                <a:cubicBezTo>
                  <a:pt x="470" y="663"/>
                  <a:pt x="427" y="644"/>
                  <a:pt x="395" y="628"/>
                </a:cubicBezTo>
                <a:cubicBezTo>
                  <a:pt x="360" y="611"/>
                  <a:pt x="318" y="621"/>
                  <a:pt x="279" y="620"/>
                </a:cubicBezTo>
                <a:cubicBezTo>
                  <a:pt x="207" y="608"/>
                  <a:pt x="121" y="619"/>
                  <a:pt x="47" y="616"/>
                </a:cubicBezTo>
                <a:cubicBezTo>
                  <a:pt x="28" y="558"/>
                  <a:pt x="0" y="461"/>
                  <a:pt x="55" y="424"/>
                </a:cubicBezTo>
                <a:cubicBezTo>
                  <a:pt x="67" y="406"/>
                  <a:pt x="75" y="386"/>
                  <a:pt x="87" y="368"/>
                </a:cubicBezTo>
                <a:cubicBezTo>
                  <a:pt x="83" y="350"/>
                  <a:pt x="77" y="333"/>
                  <a:pt x="71" y="3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6" name="Freeform 10"/>
          <p:cNvSpPr>
            <a:spLocks/>
          </p:cNvSpPr>
          <p:nvPr/>
        </p:nvSpPr>
        <p:spPr bwMode="auto">
          <a:xfrm>
            <a:off x="6692901" y="3930650"/>
            <a:ext cx="2405063" cy="1487488"/>
          </a:xfrm>
          <a:custGeom>
            <a:avLst/>
            <a:gdLst>
              <a:gd name="T0" fmla="*/ 2147483646 w 1515"/>
              <a:gd name="T1" fmla="*/ 2147483646 h 937"/>
              <a:gd name="T2" fmla="*/ 2147483646 w 1515"/>
              <a:gd name="T3" fmla="*/ 2147483646 h 937"/>
              <a:gd name="T4" fmla="*/ 2147483646 w 1515"/>
              <a:gd name="T5" fmla="*/ 2147483646 h 937"/>
              <a:gd name="T6" fmla="*/ 2147483646 w 1515"/>
              <a:gd name="T7" fmla="*/ 2147483646 h 937"/>
              <a:gd name="T8" fmla="*/ 2147483646 w 1515"/>
              <a:gd name="T9" fmla="*/ 2147483646 h 937"/>
              <a:gd name="T10" fmla="*/ 2147483646 w 1515"/>
              <a:gd name="T11" fmla="*/ 2147483646 h 937"/>
              <a:gd name="T12" fmla="*/ 2147483646 w 1515"/>
              <a:gd name="T13" fmla="*/ 2147483646 h 937"/>
              <a:gd name="T14" fmla="*/ 2147483646 w 1515"/>
              <a:gd name="T15" fmla="*/ 2147483646 h 937"/>
              <a:gd name="T16" fmla="*/ 2147483646 w 1515"/>
              <a:gd name="T17" fmla="*/ 2147483646 h 937"/>
              <a:gd name="T18" fmla="*/ 2147483646 w 1515"/>
              <a:gd name="T19" fmla="*/ 2147483646 h 937"/>
              <a:gd name="T20" fmla="*/ 2147483646 w 1515"/>
              <a:gd name="T21" fmla="*/ 2147483646 h 937"/>
              <a:gd name="T22" fmla="*/ 2147483646 w 1515"/>
              <a:gd name="T23" fmla="*/ 2147483646 h 937"/>
              <a:gd name="T24" fmla="*/ 2147483646 w 1515"/>
              <a:gd name="T25" fmla="*/ 2147483646 h 937"/>
              <a:gd name="T26" fmla="*/ 2147483646 w 1515"/>
              <a:gd name="T27" fmla="*/ 2147483646 h 937"/>
              <a:gd name="T28" fmla="*/ 2147483646 w 1515"/>
              <a:gd name="T29" fmla="*/ 2147483646 h 937"/>
              <a:gd name="T30" fmla="*/ 2147483646 w 1515"/>
              <a:gd name="T31" fmla="*/ 2147483646 h 937"/>
              <a:gd name="T32" fmla="*/ 2147483646 w 1515"/>
              <a:gd name="T33" fmla="*/ 2147483646 h 937"/>
              <a:gd name="T34" fmla="*/ 2147483646 w 1515"/>
              <a:gd name="T35" fmla="*/ 2147483646 h 937"/>
              <a:gd name="T36" fmla="*/ 2147483646 w 1515"/>
              <a:gd name="T37" fmla="*/ 2147483646 h 937"/>
              <a:gd name="T38" fmla="*/ 2147483646 w 1515"/>
              <a:gd name="T39" fmla="*/ 2147483646 h 937"/>
              <a:gd name="T40" fmla="*/ 2147483646 w 1515"/>
              <a:gd name="T41" fmla="*/ 2147483646 h 937"/>
              <a:gd name="T42" fmla="*/ 2147483646 w 1515"/>
              <a:gd name="T43" fmla="*/ 2147483646 h 937"/>
              <a:gd name="T44" fmla="*/ 2147483646 w 1515"/>
              <a:gd name="T45" fmla="*/ 2147483646 h 937"/>
              <a:gd name="T46" fmla="*/ 2147483646 w 1515"/>
              <a:gd name="T47" fmla="*/ 2147483646 h 937"/>
              <a:gd name="T48" fmla="*/ 2147483646 w 1515"/>
              <a:gd name="T49" fmla="*/ 2147483646 h 937"/>
              <a:gd name="T50" fmla="*/ 2147483646 w 1515"/>
              <a:gd name="T51" fmla="*/ 2147483646 h 937"/>
              <a:gd name="T52" fmla="*/ 2147483646 w 1515"/>
              <a:gd name="T53" fmla="*/ 2147483646 h 937"/>
              <a:gd name="T54" fmla="*/ 2147483646 w 1515"/>
              <a:gd name="T55" fmla="*/ 2147483646 h 937"/>
              <a:gd name="T56" fmla="*/ 2147483646 w 1515"/>
              <a:gd name="T57" fmla="*/ 2147483646 h 937"/>
              <a:gd name="T58" fmla="*/ 2147483646 w 1515"/>
              <a:gd name="T59" fmla="*/ 2147483646 h 937"/>
              <a:gd name="T60" fmla="*/ 2147483646 w 1515"/>
              <a:gd name="T61" fmla="*/ 2147483646 h 937"/>
              <a:gd name="T62" fmla="*/ 2147483646 w 1515"/>
              <a:gd name="T63" fmla="*/ 2147483646 h 937"/>
              <a:gd name="T64" fmla="*/ 2147483646 w 1515"/>
              <a:gd name="T65" fmla="*/ 2147483646 h 937"/>
              <a:gd name="T66" fmla="*/ 2147483646 w 1515"/>
              <a:gd name="T67" fmla="*/ 2147483646 h 937"/>
              <a:gd name="T68" fmla="*/ 2147483646 w 1515"/>
              <a:gd name="T69" fmla="*/ 2147483646 h 937"/>
              <a:gd name="T70" fmla="*/ 2147483646 w 1515"/>
              <a:gd name="T71" fmla="*/ 2147483646 h 937"/>
              <a:gd name="T72" fmla="*/ 2147483646 w 1515"/>
              <a:gd name="T73" fmla="*/ 2147483646 h 937"/>
              <a:gd name="T74" fmla="*/ 2147483646 w 1515"/>
              <a:gd name="T75" fmla="*/ 2147483646 h 937"/>
              <a:gd name="T76" fmla="*/ 2147483646 w 1515"/>
              <a:gd name="T77" fmla="*/ 2147483646 h 937"/>
              <a:gd name="T78" fmla="*/ 2147483646 w 1515"/>
              <a:gd name="T79" fmla="*/ 2147483646 h 937"/>
              <a:gd name="T80" fmla="*/ 2147483646 w 1515"/>
              <a:gd name="T81" fmla="*/ 2147483646 h 937"/>
              <a:gd name="T82" fmla="*/ 2147483646 w 1515"/>
              <a:gd name="T83" fmla="*/ 2147483646 h 937"/>
              <a:gd name="T84" fmla="*/ 2147483646 w 1515"/>
              <a:gd name="T85" fmla="*/ 2147483646 h 9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15" h="937">
                <a:moveTo>
                  <a:pt x="696" y="821"/>
                </a:moveTo>
                <a:cubicBezTo>
                  <a:pt x="705" y="808"/>
                  <a:pt x="706" y="783"/>
                  <a:pt x="716" y="773"/>
                </a:cubicBezTo>
                <a:cubicBezTo>
                  <a:pt x="727" y="762"/>
                  <a:pt x="752" y="745"/>
                  <a:pt x="752" y="745"/>
                </a:cubicBezTo>
                <a:cubicBezTo>
                  <a:pt x="753" y="737"/>
                  <a:pt x="752" y="728"/>
                  <a:pt x="756" y="721"/>
                </a:cubicBezTo>
                <a:cubicBezTo>
                  <a:pt x="762" y="710"/>
                  <a:pt x="818" y="702"/>
                  <a:pt x="828" y="701"/>
                </a:cubicBezTo>
                <a:cubicBezTo>
                  <a:pt x="859" y="691"/>
                  <a:pt x="893" y="702"/>
                  <a:pt x="852" y="729"/>
                </a:cubicBezTo>
                <a:cubicBezTo>
                  <a:pt x="867" y="774"/>
                  <a:pt x="986" y="757"/>
                  <a:pt x="996" y="757"/>
                </a:cubicBezTo>
                <a:cubicBezTo>
                  <a:pt x="995" y="764"/>
                  <a:pt x="997" y="772"/>
                  <a:pt x="992" y="777"/>
                </a:cubicBezTo>
                <a:cubicBezTo>
                  <a:pt x="986" y="783"/>
                  <a:pt x="968" y="785"/>
                  <a:pt x="968" y="785"/>
                </a:cubicBezTo>
                <a:cubicBezTo>
                  <a:pt x="952" y="809"/>
                  <a:pt x="936" y="819"/>
                  <a:pt x="908" y="825"/>
                </a:cubicBezTo>
                <a:cubicBezTo>
                  <a:pt x="893" y="856"/>
                  <a:pt x="919" y="846"/>
                  <a:pt x="952" y="849"/>
                </a:cubicBezTo>
                <a:cubicBezTo>
                  <a:pt x="979" y="867"/>
                  <a:pt x="972" y="907"/>
                  <a:pt x="976" y="937"/>
                </a:cubicBezTo>
                <a:cubicBezTo>
                  <a:pt x="993" y="936"/>
                  <a:pt x="1011" y="937"/>
                  <a:pt x="1028" y="933"/>
                </a:cubicBezTo>
                <a:cubicBezTo>
                  <a:pt x="1038" y="930"/>
                  <a:pt x="1041" y="915"/>
                  <a:pt x="1048" y="909"/>
                </a:cubicBezTo>
                <a:cubicBezTo>
                  <a:pt x="1074" y="887"/>
                  <a:pt x="1076" y="893"/>
                  <a:pt x="1112" y="889"/>
                </a:cubicBezTo>
                <a:cubicBezTo>
                  <a:pt x="1141" y="870"/>
                  <a:pt x="1127" y="871"/>
                  <a:pt x="1152" y="877"/>
                </a:cubicBezTo>
                <a:cubicBezTo>
                  <a:pt x="1167" y="876"/>
                  <a:pt x="1182" y="877"/>
                  <a:pt x="1196" y="873"/>
                </a:cubicBezTo>
                <a:cubicBezTo>
                  <a:pt x="1205" y="870"/>
                  <a:pt x="1220" y="857"/>
                  <a:pt x="1220" y="857"/>
                </a:cubicBezTo>
                <a:cubicBezTo>
                  <a:pt x="1227" y="837"/>
                  <a:pt x="1210" y="841"/>
                  <a:pt x="1192" y="837"/>
                </a:cubicBezTo>
                <a:cubicBezTo>
                  <a:pt x="1185" y="838"/>
                  <a:pt x="1114" y="846"/>
                  <a:pt x="1104" y="837"/>
                </a:cubicBezTo>
                <a:cubicBezTo>
                  <a:pt x="1095" y="829"/>
                  <a:pt x="1104" y="812"/>
                  <a:pt x="1100" y="801"/>
                </a:cubicBezTo>
                <a:cubicBezTo>
                  <a:pt x="1097" y="792"/>
                  <a:pt x="1072" y="790"/>
                  <a:pt x="1068" y="789"/>
                </a:cubicBezTo>
                <a:cubicBezTo>
                  <a:pt x="1047" y="783"/>
                  <a:pt x="1026" y="773"/>
                  <a:pt x="1008" y="761"/>
                </a:cubicBezTo>
                <a:cubicBezTo>
                  <a:pt x="1038" y="751"/>
                  <a:pt x="1034" y="749"/>
                  <a:pt x="1076" y="745"/>
                </a:cubicBezTo>
                <a:cubicBezTo>
                  <a:pt x="1083" y="744"/>
                  <a:pt x="1090" y="744"/>
                  <a:pt x="1096" y="741"/>
                </a:cubicBezTo>
                <a:cubicBezTo>
                  <a:pt x="1110" y="733"/>
                  <a:pt x="1100" y="712"/>
                  <a:pt x="1120" y="709"/>
                </a:cubicBezTo>
                <a:cubicBezTo>
                  <a:pt x="1144" y="706"/>
                  <a:pt x="1168" y="706"/>
                  <a:pt x="1192" y="705"/>
                </a:cubicBezTo>
                <a:cubicBezTo>
                  <a:pt x="1216" y="697"/>
                  <a:pt x="1210" y="666"/>
                  <a:pt x="1232" y="653"/>
                </a:cubicBezTo>
                <a:cubicBezTo>
                  <a:pt x="1259" y="638"/>
                  <a:pt x="1293" y="647"/>
                  <a:pt x="1324" y="645"/>
                </a:cubicBezTo>
                <a:cubicBezTo>
                  <a:pt x="1336" y="597"/>
                  <a:pt x="1345" y="589"/>
                  <a:pt x="1392" y="573"/>
                </a:cubicBezTo>
                <a:cubicBezTo>
                  <a:pt x="1411" y="579"/>
                  <a:pt x="1420" y="581"/>
                  <a:pt x="1440" y="577"/>
                </a:cubicBezTo>
                <a:cubicBezTo>
                  <a:pt x="1443" y="573"/>
                  <a:pt x="1444" y="568"/>
                  <a:pt x="1448" y="565"/>
                </a:cubicBezTo>
                <a:cubicBezTo>
                  <a:pt x="1451" y="562"/>
                  <a:pt x="1457" y="564"/>
                  <a:pt x="1460" y="561"/>
                </a:cubicBezTo>
                <a:cubicBezTo>
                  <a:pt x="1463" y="558"/>
                  <a:pt x="1461" y="552"/>
                  <a:pt x="1464" y="549"/>
                </a:cubicBezTo>
                <a:cubicBezTo>
                  <a:pt x="1467" y="545"/>
                  <a:pt x="1472" y="544"/>
                  <a:pt x="1476" y="541"/>
                </a:cubicBezTo>
                <a:cubicBezTo>
                  <a:pt x="1488" y="506"/>
                  <a:pt x="1480" y="472"/>
                  <a:pt x="1464" y="441"/>
                </a:cubicBezTo>
                <a:cubicBezTo>
                  <a:pt x="1468" y="425"/>
                  <a:pt x="1492" y="401"/>
                  <a:pt x="1492" y="401"/>
                </a:cubicBezTo>
                <a:cubicBezTo>
                  <a:pt x="1515" y="331"/>
                  <a:pt x="1492" y="345"/>
                  <a:pt x="1436" y="341"/>
                </a:cubicBezTo>
                <a:cubicBezTo>
                  <a:pt x="1418" y="335"/>
                  <a:pt x="1426" y="327"/>
                  <a:pt x="1408" y="321"/>
                </a:cubicBezTo>
                <a:cubicBezTo>
                  <a:pt x="1405" y="317"/>
                  <a:pt x="1366" y="287"/>
                  <a:pt x="1360" y="285"/>
                </a:cubicBezTo>
                <a:cubicBezTo>
                  <a:pt x="1350" y="281"/>
                  <a:pt x="1339" y="282"/>
                  <a:pt x="1328" y="281"/>
                </a:cubicBezTo>
                <a:cubicBezTo>
                  <a:pt x="1310" y="274"/>
                  <a:pt x="1290" y="276"/>
                  <a:pt x="1284" y="257"/>
                </a:cubicBezTo>
                <a:cubicBezTo>
                  <a:pt x="1247" y="269"/>
                  <a:pt x="1228" y="264"/>
                  <a:pt x="1184" y="261"/>
                </a:cubicBezTo>
                <a:cubicBezTo>
                  <a:pt x="1163" y="257"/>
                  <a:pt x="1151" y="254"/>
                  <a:pt x="1132" y="245"/>
                </a:cubicBezTo>
                <a:cubicBezTo>
                  <a:pt x="1129" y="214"/>
                  <a:pt x="1132" y="205"/>
                  <a:pt x="1112" y="185"/>
                </a:cubicBezTo>
                <a:cubicBezTo>
                  <a:pt x="1104" y="154"/>
                  <a:pt x="1094" y="154"/>
                  <a:pt x="1064" y="149"/>
                </a:cubicBezTo>
                <a:cubicBezTo>
                  <a:pt x="1051" y="140"/>
                  <a:pt x="1020" y="133"/>
                  <a:pt x="1020" y="133"/>
                </a:cubicBezTo>
                <a:cubicBezTo>
                  <a:pt x="1013" y="111"/>
                  <a:pt x="1026" y="76"/>
                  <a:pt x="1032" y="53"/>
                </a:cubicBezTo>
                <a:cubicBezTo>
                  <a:pt x="1023" y="48"/>
                  <a:pt x="1012" y="47"/>
                  <a:pt x="1004" y="41"/>
                </a:cubicBezTo>
                <a:cubicBezTo>
                  <a:pt x="995" y="34"/>
                  <a:pt x="991" y="21"/>
                  <a:pt x="980" y="17"/>
                </a:cubicBezTo>
                <a:cubicBezTo>
                  <a:pt x="964" y="12"/>
                  <a:pt x="948" y="10"/>
                  <a:pt x="932" y="5"/>
                </a:cubicBezTo>
                <a:cubicBezTo>
                  <a:pt x="913" y="7"/>
                  <a:pt x="889" y="0"/>
                  <a:pt x="876" y="13"/>
                </a:cubicBezTo>
                <a:cubicBezTo>
                  <a:pt x="865" y="24"/>
                  <a:pt x="881" y="29"/>
                  <a:pt x="860" y="33"/>
                </a:cubicBezTo>
                <a:cubicBezTo>
                  <a:pt x="840" y="36"/>
                  <a:pt x="820" y="36"/>
                  <a:pt x="800" y="37"/>
                </a:cubicBezTo>
                <a:cubicBezTo>
                  <a:pt x="788" y="49"/>
                  <a:pt x="782" y="60"/>
                  <a:pt x="768" y="69"/>
                </a:cubicBezTo>
                <a:cubicBezTo>
                  <a:pt x="764" y="85"/>
                  <a:pt x="757" y="98"/>
                  <a:pt x="752" y="113"/>
                </a:cubicBezTo>
                <a:cubicBezTo>
                  <a:pt x="751" y="126"/>
                  <a:pt x="754" y="141"/>
                  <a:pt x="748" y="153"/>
                </a:cubicBezTo>
                <a:cubicBezTo>
                  <a:pt x="746" y="157"/>
                  <a:pt x="739" y="149"/>
                  <a:pt x="736" y="145"/>
                </a:cubicBezTo>
                <a:cubicBezTo>
                  <a:pt x="732" y="138"/>
                  <a:pt x="735" y="126"/>
                  <a:pt x="728" y="121"/>
                </a:cubicBezTo>
                <a:cubicBezTo>
                  <a:pt x="724" y="118"/>
                  <a:pt x="720" y="116"/>
                  <a:pt x="716" y="113"/>
                </a:cubicBezTo>
                <a:cubicBezTo>
                  <a:pt x="688" y="115"/>
                  <a:pt x="647" y="133"/>
                  <a:pt x="636" y="101"/>
                </a:cubicBezTo>
                <a:cubicBezTo>
                  <a:pt x="584" y="108"/>
                  <a:pt x="610" y="119"/>
                  <a:pt x="552" y="113"/>
                </a:cubicBezTo>
                <a:cubicBezTo>
                  <a:pt x="537" y="105"/>
                  <a:pt x="524" y="101"/>
                  <a:pt x="508" y="97"/>
                </a:cubicBezTo>
                <a:cubicBezTo>
                  <a:pt x="486" y="104"/>
                  <a:pt x="476" y="92"/>
                  <a:pt x="456" y="85"/>
                </a:cubicBezTo>
                <a:cubicBezTo>
                  <a:pt x="434" y="53"/>
                  <a:pt x="373" y="66"/>
                  <a:pt x="344" y="65"/>
                </a:cubicBezTo>
                <a:cubicBezTo>
                  <a:pt x="308" y="56"/>
                  <a:pt x="322" y="60"/>
                  <a:pt x="300" y="53"/>
                </a:cubicBezTo>
                <a:cubicBezTo>
                  <a:pt x="291" y="55"/>
                  <a:pt x="278" y="53"/>
                  <a:pt x="272" y="61"/>
                </a:cubicBezTo>
                <a:cubicBezTo>
                  <a:pt x="267" y="68"/>
                  <a:pt x="272" y="83"/>
                  <a:pt x="264" y="85"/>
                </a:cubicBezTo>
                <a:cubicBezTo>
                  <a:pt x="234" y="91"/>
                  <a:pt x="205" y="95"/>
                  <a:pt x="176" y="105"/>
                </a:cubicBezTo>
                <a:cubicBezTo>
                  <a:pt x="149" y="146"/>
                  <a:pt x="145" y="196"/>
                  <a:pt x="120" y="237"/>
                </a:cubicBezTo>
                <a:cubicBezTo>
                  <a:pt x="110" y="253"/>
                  <a:pt x="97" y="260"/>
                  <a:pt x="84" y="273"/>
                </a:cubicBezTo>
                <a:cubicBezTo>
                  <a:pt x="75" y="301"/>
                  <a:pt x="55" y="334"/>
                  <a:pt x="36" y="357"/>
                </a:cubicBezTo>
                <a:cubicBezTo>
                  <a:pt x="27" y="385"/>
                  <a:pt x="9" y="409"/>
                  <a:pt x="0" y="437"/>
                </a:cubicBezTo>
                <a:cubicBezTo>
                  <a:pt x="4" y="472"/>
                  <a:pt x="21" y="520"/>
                  <a:pt x="52" y="541"/>
                </a:cubicBezTo>
                <a:cubicBezTo>
                  <a:pt x="71" y="569"/>
                  <a:pt x="46" y="535"/>
                  <a:pt x="76" y="565"/>
                </a:cubicBezTo>
                <a:cubicBezTo>
                  <a:pt x="86" y="575"/>
                  <a:pt x="87" y="590"/>
                  <a:pt x="96" y="601"/>
                </a:cubicBezTo>
                <a:cubicBezTo>
                  <a:pt x="112" y="620"/>
                  <a:pt x="129" y="628"/>
                  <a:pt x="152" y="633"/>
                </a:cubicBezTo>
                <a:cubicBezTo>
                  <a:pt x="179" y="651"/>
                  <a:pt x="185" y="644"/>
                  <a:pt x="224" y="641"/>
                </a:cubicBezTo>
                <a:cubicBezTo>
                  <a:pt x="245" y="634"/>
                  <a:pt x="252" y="628"/>
                  <a:pt x="276" y="625"/>
                </a:cubicBezTo>
                <a:cubicBezTo>
                  <a:pt x="366" y="629"/>
                  <a:pt x="450" y="641"/>
                  <a:pt x="540" y="645"/>
                </a:cubicBezTo>
                <a:cubicBezTo>
                  <a:pt x="538" y="684"/>
                  <a:pt x="547" y="725"/>
                  <a:pt x="532" y="761"/>
                </a:cubicBezTo>
                <a:cubicBezTo>
                  <a:pt x="527" y="772"/>
                  <a:pt x="520" y="782"/>
                  <a:pt x="516" y="793"/>
                </a:cubicBezTo>
                <a:cubicBezTo>
                  <a:pt x="512" y="805"/>
                  <a:pt x="504" y="829"/>
                  <a:pt x="504" y="829"/>
                </a:cubicBezTo>
                <a:cubicBezTo>
                  <a:pt x="505" y="842"/>
                  <a:pt x="497" y="861"/>
                  <a:pt x="508" y="869"/>
                </a:cubicBezTo>
                <a:cubicBezTo>
                  <a:pt x="521" y="879"/>
                  <a:pt x="594" y="870"/>
                  <a:pt x="608" y="869"/>
                </a:cubicBezTo>
                <a:cubicBezTo>
                  <a:pt x="623" y="865"/>
                  <a:pt x="637" y="861"/>
                  <a:pt x="652" y="857"/>
                </a:cubicBezTo>
                <a:cubicBezTo>
                  <a:pt x="674" y="843"/>
                  <a:pt x="678" y="830"/>
                  <a:pt x="696" y="8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7" name="Freeform 11"/>
          <p:cNvSpPr>
            <a:spLocks/>
          </p:cNvSpPr>
          <p:nvPr/>
        </p:nvSpPr>
        <p:spPr bwMode="auto">
          <a:xfrm>
            <a:off x="7372350" y="4700588"/>
            <a:ext cx="458788" cy="603250"/>
          </a:xfrm>
          <a:custGeom>
            <a:avLst/>
            <a:gdLst>
              <a:gd name="T0" fmla="*/ 2147483646 w 289"/>
              <a:gd name="T1" fmla="*/ 2147483646 h 380"/>
              <a:gd name="T2" fmla="*/ 2147483646 w 289"/>
              <a:gd name="T3" fmla="*/ 2147483646 h 380"/>
              <a:gd name="T4" fmla="*/ 2147483646 w 289"/>
              <a:gd name="T5" fmla="*/ 2147483646 h 380"/>
              <a:gd name="T6" fmla="*/ 2147483646 w 289"/>
              <a:gd name="T7" fmla="*/ 2147483646 h 380"/>
              <a:gd name="T8" fmla="*/ 2147483646 w 289"/>
              <a:gd name="T9" fmla="*/ 2147483646 h 380"/>
              <a:gd name="T10" fmla="*/ 2147483646 w 289"/>
              <a:gd name="T11" fmla="*/ 2147483646 h 380"/>
              <a:gd name="T12" fmla="*/ 2147483646 w 289"/>
              <a:gd name="T13" fmla="*/ 2147483646 h 380"/>
              <a:gd name="T14" fmla="*/ 2147483646 w 289"/>
              <a:gd name="T15" fmla="*/ 2147483646 h 380"/>
              <a:gd name="T16" fmla="*/ 2147483646 w 289"/>
              <a:gd name="T17" fmla="*/ 2147483646 h 380"/>
              <a:gd name="T18" fmla="*/ 2147483646 w 289"/>
              <a:gd name="T19" fmla="*/ 0 h 380"/>
              <a:gd name="T20" fmla="*/ 2147483646 w 289"/>
              <a:gd name="T21" fmla="*/ 2147483646 h 380"/>
              <a:gd name="T22" fmla="*/ 2147483646 w 289"/>
              <a:gd name="T23" fmla="*/ 2147483646 h 380"/>
              <a:gd name="T24" fmla="*/ 0 w 289"/>
              <a:gd name="T25" fmla="*/ 2147483646 h 380"/>
              <a:gd name="T26" fmla="*/ 2147483646 w 289"/>
              <a:gd name="T27" fmla="*/ 2147483646 h 380"/>
              <a:gd name="T28" fmla="*/ 2147483646 w 289"/>
              <a:gd name="T29" fmla="*/ 2147483646 h 380"/>
              <a:gd name="T30" fmla="*/ 2147483646 w 289"/>
              <a:gd name="T31" fmla="*/ 2147483646 h 380"/>
              <a:gd name="T32" fmla="*/ 2147483646 w 289"/>
              <a:gd name="T33" fmla="*/ 2147483646 h 380"/>
              <a:gd name="T34" fmla="*/ 2147483646 w 289"/>
              <a:gd name="T35" fmla="*/ 2147483646 h 380"/>
              <a:gd name="T36" fmla="*/ 2147483646 w 289"/>
              <a:gd name="T37" fmla="*/ 2147483646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380">
                <a:moveTo>
                  <a:pt x="172" y="356"/>
                </a:moveTo>
                <a:cubicBezTo>
                  <a:pt x="179" y="225"/>
                  <a:pt x="172" y="321"/>
                  <a:pt x="196" y="248"/>
                </a:cubicBezTo>
                <a:cubicBezTo>
                  <a:pt x="202" y="230"/>
                  <a:pt x="233" y="246"/>
                  <a:pt x="252" y="244"/>
                </a:cubicBezTo>
                <a:cubicBezTo>
                  <a:pt x="264" y="243"/>
                  <a:pt x="276" y="241"/>
                  <a:pt x="288" y="240"/>
                </a:cubicBezTo>
                <a:cubicBezTo>
                  <a:pt x="286" y="225"/>
                  <a:pt x="289" y="208"/>
                  <a:pt x="280" y="196"/>
                </a:cubicBezTo>
                <a:cubicBezTo>
                  <a:pt x="274" y="188"/>
                  <a:pt x="256" y="180"/>
                  <a:pt x="256" y="180"/>
                </a:cubicBezTo>
                <a:cubicBezTo>
                  <a:pt x="248" y="155"/>
                  <a:pt x="246" y="139"/>
                  <a:pt x="224" y="124"/>
                </a:cubicBezTo>
                <a:cubicBezTo>
                  <a:pt x="210" y="96"/>
                  <a:pt x="228" y="56"/>
                  <a:pt x="208" y="32"/>
                </a:cubicBezTo>
                <a:cubicBezTo>
                  <a:pt x="195" y="17"/>
                  <a:pt x="168" y="29"/>
                  <a:pt x="148" y="28"/>
                </a:cubicBezTo>
                <a:cubicBezTo>
                  <a:pt x="132" y="23"/>
                  <a:pt x="125" y="16"/>
                  <a:pt x="120" y="0"/>
                </a:cubicBezTo>
                <a:cubicBezTo>
                  <a:pt x="96" y="4"/>
                  <a:pt x="71" y="2"/>
                  <a:pt x="48" y="8"/>
                </a:cubicBezTo>
                <a:cubicBezTo>
                  <a:pt x="39" y="11"/>
                  <a:pt x="24" y="24"/>
                  <a:pt x="24" y="24"/>
                </a:cubicBezTo>
                <a:cubicBezTo>
                  <a:pt x="19" y="40"/>
                  <a:pt x="16" y="47"/>
                  <a:pt x="0" y="52"/>
                </a:cubicBezTo>
                <a:cubicBezTo>
                  <a:pt x="3" y="60"/>
                  <a:pt x="5" y="68"/>
                  <a:pt x="8" y="76"/>
                </a:cubicBezTo>
                <a:cubicBezTo>
                  <a:pt x="9" y="80"/>
                  <a:pt x="12" y="88"/>
                  <a:pt x="12" y="88"/>
                </a:cubicBezTo>
                <a:cubicBezTo>
                  <a:pt x="15" y="161"/>
                  <a:pt x="2" y="213"/>
                  <a:pt x="60" y="256"/>
                </a:cubicBezTo>
                <a:cubicBezTo>
                  <a:pt x="61" y="259"/>
                  <a:pt x="78" y="321"/>
                  <a:pt x="80" y="324"/>
                </a:cubicBezTo>
                <a:cubicBezTo>
                  <a:pt x="85" y="331"/>
                  <a:pt x="119" y="353"/>
                  <a:pt x="128" y="356"/>
                </a:cubicBezTo>
                <a:cubicBezTo>
                  <a:pt x="148" y="362"/>
                  <a:pt x="164" y="380"/>
                  <a:pt x="172" y="3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8" name="Freeform 12"/>
          <p:cNvSpPr>
            <a:spLocks/>
          </p:cNvSpPr>
          <p:nvPr/>
        </p:nvSpPr>
        <p:spPr bwMode="auto">
          <a:xfrm>
            <a:off x="9055101" y="5580064"/>
            <a:ext cx="847725" cy="454025"/>
          </a:xfrm>
          <a:custGeom>
            <a:avLst/>
            <a:gdLst>
              <a:gd name="T0" fmla="*/ 2147483646 w 534"/>
              <a:gd name="T1" fmla="*/ 2147483646 h 286"/>
              <a:gd name="T2" fmla="*/ 2147483646 w 534"/>
              <a:gd name="T3" fmla="*/ 2147483646 h 286"/>
              <a:gd name="T4" fmla="*/ 2147483646 w 534"/>
              <a:gd name="T5" fmla="*/ 2147483646 h 286"/>
              <a:gd name="T6" fmla="*/ 2147483646 w 534"/>
              <a:gd name="T7" fmla="*/ 2147483646 h 286"/>
              <a:gd name="T8" fmla="*/ 2147483646 w 534"/>
              <a:gd name="T9" fmla="*/ 2147483646 h 286"/>
              <a:gd name="T10" fmla="*/ 2147483646 w 534"/>
              <a:gd name="T11" fmla="*/ 2147483646 h 286"/>
              <a:gd name="T12" fmla="*/ 2147483646 w 534"/>
              <a:gd name="T13" fmla="*/ 2147483646 h 286"/>
              <a:gd name="T14" fmla="*/ 2147483646 w 534"/>
              <a:gd name="T15" fmla="*/ 2147483646 h 286"/>
              <a:gd name="T16" fmla="*/ 2147483646 w 534"/>
              <a:gd name="T17" fmla="*/ 2147483646 h 286"/>
              <a:gd name="T18" fmla="*/ 2147483646 w 534"/>
              <a:gd name="T19" fmla="*/ 2147483646 h 286"/>
              <a:gd name="T20" fmla="*/ 2147483646 w 534"/>
              <a:gd name="T21" fmla="*/ 2147483646 h 286"/>
              <a:gd name="T22" fmla="*/ 2147483646 w 534"/>
              <a:gd name="T23" fmla="*/ 2147483646 h 286"/>
              <a:gd name="T24" fmla="*/ 0 w 534"/>
              <a:gd name="T25" fmla="*/ 2147483646 h 286"/>
              <a:gd name="T26" fmla="*/ 2147483646 w 534"/>
              <a:gd name="T27" fmla="*/ 2147483646 h 286"/>
              <a:gd name="T28" fmla="*/ 2147483646 w 534"/>
              <a:gd name="T29" fmla="*/ 2147483646 h 286"/>
              <a:gd name="T30" fmla="*/ 2147483646 w 534"/>
              <a:gd name="T31" fmla="*/ 2147483646 h 286"/>
              <a:gd name="T32" fmla="*/ 2147483646 w 534"/>
              <a:gd name="T33" fmla="*/ 2147483646 h 286"/>
              <a:gd name="T34" fmla="*/ 2147483646 w 534"/>
              <a:gd name="T35" fmla="*/ 2147483646 h 286"/>
              <a:gd name="T36" fmla="*/ 2147483646 w 534"/>
              <a:gd name="T37" fmla="*/ 2147483646 h 286"/>
              <a:gd name="T38" fmla="*/ 2147483646 w 534"/>
              <a:gd name="T39" fmla="*/ 2147483646 h 286"/>
              <a:gd name="T40" fmla="*/ 2147483646 w 534"/>
              <a:gd name="T41" fmla="*/ 2147483646 h 286"/>
              <a:gd name="T42" fmla="*/ 2147483646 w 534"/>
              <a:gd name="T43" fmla="*/ 2147483646 h 286"/>
              <a:gd name="T44" fmla="*/ 2147483646 w 534"/>
              <a:gd name="T45" fmla="*/ 2147483646 h 286"/>
              <a:gd name="T46" fmla="*/ 2147483646 w 534"/>
              <a:gd name="T47" fmla="*/ 2147483646 h 286"/>
              <a:gd name="T48" fmla="*/ 2147483646 w 534"/>
              <a:gd name="T49" fmla="*/ 2147483646 h 2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4" h="286">
                <a:moveTo>
                  <a:pt x="496" y="182"/>
                </a:moveTo>
                <a:cubicBezTo>
                  <a:pt x="483" y="178"/>
                  <a:pt x="460" y="162"/>
                  <a:pt x="460" y="162"/>
                </a:cubicBezTo>
                <a:cubicBezTo>
                  <a:pt x="444" y="137"/>
                  <a:pt x="414" y="156"/>
                  <a:pt x="424" y="126"/>
                </a:cubicBezTo>
                <a:cubicBezTo>
                  <a:pt x="423" y="115"/>
                  <a:pt x="429" y="100"/>
                  <a:pt x="420" y="94"/>
                </a:cubicBezTo>
                <a:cubicBezTo>
                  <a:pt x="407" y="85"/>
                  <a:pt x="388" y="92"/>
                  <a:pt x="372" y="90"/>
                </a:cubicBezTo>
                <a:cubicBezTo>
                  <a:pt x="368" y="89"/>
                  <a:pt x="364" y="86"/>
                  <a:pt x="360" y="86"/>
                </a:cubicBezTo>
                <a:cubicBezTo>
                  <a:pt x="336" y="84"/>
                  <a:pt x="312" y="83"/>
                  <a:pt x="288" y="82"/>
                </a:cubicBezTo>
                <a:cubicBezTo>
                  <a:pt x="278" y="66"/>
                  <a:pt x="258" y="55"/>
                  <a:pt x="240" y="50"/>
                </a:cubicBezTo>
                <a:cubicBezTo>
                  <a:pt x="207" y="28"/>
                  <a:pt x="189" y="37"/>
                  <a:pt x="140" y="34"/>
                </a:cubicBezTo>
                <a:cubicBezTo>
                  <a:pt x="135" y="33"/>
                  <a:pt x="129" y="32"/>
                  <a:pt x="124" y="30"/>
                </a:cubicBezTo>
                <a:cubicBezTo>
                  <a:pt x="120" y="28"/>
                  <a:pt x="117" y="23"/>
                  <a:pt x="112" y="22"/>
                </a:cubicBezTo>
                <a:cubicBezTo>
                  <a:pt x="95" y="17"/>
                  <a:pt x="77" y="17"/>
                  <a:pt x="60" y="14"/>
                </a:cubicBezTo>
                <a:cubicBezTo>
                  <a:pt x="39" y="0"/>
                  <a:pt x="15" y="0"/>
                  <a:pt x="0" y="22"/>
                </a:cubicBezTo>
                <a:cubicBezTo>
                  <a:pt x="8" y="54"/>
                  <a:pt x="33" y="37"/>
                  <a:pt x="60" y="46"/>
                </a:cubicBezTo>
                <a:cubicBezTo>
                  <a:pt x="64" y="50"/>
                  <a:pt x="67" y="55"/>
                  <a:pt x="72" y="58"/>
                </a:cubicBezTo>
                <a:cubicBezTo>
                  <a:pt x="76" y="60"/>
                  <a:pt x="82" y="59"/>
                  <a:pt x="84" y="62"/>
                </a:cubicBezTo>
                <a:cubicBezTo>
                  <a:pt x="107" y="95"/>
                  <a:pt x="77" y="81"/>
                  <a:pt x="104" y="90"/>
                </a:cubicBezTo>
                <a:cubicBezTo>
                  <a:pt x="111" y="101"/>
                  <a:pt x="120" y="126"/>
                  <a:pt x="120" y="126"/>
                </a:cubicBezTo>
                <a:cubicBezTo>
                  <a:pt x="119" y="150"/>
                  <a:pt x="121" y="174"/>
                  <a:pt x="116" y="198"/>
                </a:cubicBezTo>
                <a:cubicBezTo>
                  <a:pt x="114" y="207"/>
                  <a:pt x="100" y="222"/>
                  <a:pt x="100" y="222"/>
                </a:cubicBezTo>
                <a:cubicBezTo>
                  <a:pt x="106" y="261"/>
                  <a:pt x="107" y="260"/>
                  <a:pt x="140" y="238"/>
                </a:cubicBezTo>
                <a:cubicBezTo>
                  <a:pt x="210" y="243"/>
                  <a:pt x="266" y="269"/>
                  <a:pt x="332" y="286"/>
                </a:cubicBezTo>
                <a:cubicBezTo>
                  <a:pt x="410" y="279"/>
                  <a:pt x="439" y="273"/>
                  <a:pt x="532" y="270"/>
                </a:cubicBezTo>
                <a:cubicBezTo>
                  <a:pt x="527" y="237"/>
                  <a:pt x="534" y="211"/>
                  <a:pt x="508" y="194"/>
                </a:cubicBezTo>
                <a:cubicBezTo>
                  <a:pt x="504" y="181"/>
                  <a:pt x="504" y="148"/>
                  <a:pt x="496" y="18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9" name="Freeform 13"/>
          <p:cNvSpPr>
            <a:spLocks/>
          </p:cNvSpPr>
          <p:nvPr/>
        </p:nvSpPr>
        <p:spPr bwMode="auto">
          <a:xfrm>
            <a:off x="9610726" y="5824539"/>
            <a:ext cx="690563" cy="630237"/>
          </a:xfrm>
          <a:custGeom>
            <a:avLst/>
            <a:gdLst>
              <a:gd name="T0" fmla="*/ 2147483646 w 435"/>
              <a:gd name="T1" fmla="*/ 2147483646 h 397"/>
              <a:gd name="T2" fmla="*/ 2147483646 w 435"/>
              <a:gd name="T3" fmla="*/ 2147483646 h 397"/>
              <a:gd name="T4" fmla="*/ 2147483646 w 435"/>
              <a:gd name="T5" fmla="*/ 2147483646 h 397"/>
              <a:gd name="T6" fmla="*/ 2147483646 w 435"/>
              <a:gd name="T7" fmla="*/ 2147483646 h 397"/>
              <a:gd name="T8" fmla="*/ 2147483646 w 435"/>
              <a:gd name="T9" fmla="*/ 2147483646 h 397"/>
              <a:gd name="T10" fmla="*/ 2147483646 w 435"/>
              <a:gd name="T11" fmla="*/ 2147483646 h 397"/>
              <a:gd name="T12" fmla="*/ 2147483646 w 435"/>
              <a:gd name="T13" fmla="*/ 2147483646 h 397"/>
              <a:gd name="T14" fmla="*/ 2147483646 w 435"/>
              <a:gd name="T15" fmla="*/ 2147483646 h 397"/>
              <a:gd name="T16" fmla="*/ 2147483646 w 435"/>
              <a:gd name="T17" fmla="*/ 2147483646 h 397"/>
              <a:gd name="T18" fmla="*/ 2147483646 w 435"/>
              <a:gd name="T19" fmla="*/ 2147483646 h 397"/>
              <a:gd name="T20" fmla="*/ 2147483646 w 435"/>
              <a:gd name="T21" fmla="*/ 2147483646 h 397"/>
              <a:gd name="T22" fmla="*/ 2147483646 w 435"/>
              <a:gd name="T23" fmla="*/ 2147483646 h 397"/>
              <a:gd name="T24" fmla="*/ 2147483646 w 435"/>
              <a:gd name="T25" fmla="*/ 2147483646 h 397"/>
              <a:gd name="T26" fmla="*/ 2147483646 w 435"/>
              <a:gd name="T27" fmla="*/ 2147483646 h 397"/>
              <a:gd name="T28" fmla="*/ 2147483646 w 435"/>
              <a:gd name="T29" fmla="*/ 2147483646 h 397"/>
              <a:gd name="T30" fmla="*/ 2147483646 w 435"/>
              <a:gd name="T31" fmla="*/ 2147483646 h 397"/>
              <a:gd name="T32" fmla="*/ 2147483646 w 435"/>
              <a:gd name="T33" fmla="*/ 2147483646 h 397"/>
              <a:gd name="T34" fmla="*/ 2147483646 w 435"/>
              <a:gd name="T35" fmla="*/ 2147483646 h 397"/>
              <a:gd name="T36" fmla="*/ 2147483646 w 435"/>
              <a:gd name="T37" fmla="*/ 2147483646 h 397"/>
              <a:gd name="T38" fmla="*/ 2147483646 w 435"/>
              <a:gd name="T39" fmla="*/ 2147483646 h 397"/>
              <a:gd name="T40" fmla="*/ 2147483646 w 435"/>
              <a:gd name="T41" fmla="*/ 2147483646 h 397"/>
              <a:gd name="T42" fmla="*/ 2147483646 w 435"/>
              <a:gd name="T43" fmla="*/ 2147483646 h 397"/>
              <a:gd name="T44" fmla="*/ 2147483646 w 435"/>
              <a:gd name="T45" fmla="*/ 2147483646 h 397"/>
              <a:gd name="T46" fmla="*/ 2147483646 w 435"/>
              <a:gd name="T47" fmla="*/ 2147483646 h 397"/>
              <a:gd name="T48" fmla="*/ 2147483646 w 435"/>
              <a:gd name="T49" fmla="*/ 2147483646 h 397"/>
              <a:gd name="T50" fmla="*/ 2147483646 w 435"/>
              <a:gd name="T51" fmla="*/ 2147483646 h 397"/>
              <a:gd name="T52" fmla="*/ 2147483646 w 435"/>
              <a:gd name="T53" fmla="*/ 2147483646 h 397"/>
              <a:gd name="T54" fmla="*/ 2147483646 w 435"/>
              <a:gd name="T55" fmla="*/ 2147483646 h 397"/>
              <a:gd name="T56" fmla="*/ 2147483646 w 435"/>
              <a:gd name="T57" fmla="*/ 2147483646 h 397"/>
              <a:gd name="T58" fmla="*/ 2147483646 w 435"/>
              <a:gd name="T59" fmla="*/ 2147483646 h 397"/>
              <a:gd name="T60" fmla="*/ 2147483646 w 435"/>
              <a:gd name="T61" fmla="*/ 2147483646 h 397"/>
              <a:gd name="T62" fmla="*/ 2147483646 w 435"/>
              <a:gd name="T63" fmla="*/ 2147483646 h 397"/>
              <a:gd name="T64" fmla="*/ 2147483646 w 435"/>
              <a:gd name="T65" fmla="*/ 2147483646 h 397"/>
              <a:gd name="T66" fmla="*/ 2147483646 w 435"/>
              <a:gd name="T67" fmla="*/ 2147483646 h 39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35" h="397">
                <a:moveTo>
                  <a:pt x="34" y="92"/>
                </a:moveTo>
                <a:cubicBezTo>
                  <a:pt x="35" y="83"/>
                  <a:pt x="34" y="73"/>
                  <a:pt x="38" y="64"/>
                </a:cubicBezTo>
                <a:cubicBezTo>
                  <a:pt x="43" y="52"/>
                  <a:pt x="74" y="48"/>
                  <a:pt x="74" y="48"/>
                </a:cubicBezTo>
                <a:cubicBezTo>
                  <a:pt x="78" y="51"/>
                  <a:pt x="83" y="52"/>
                  <a:pt x="86" y="56"/>
                </a:cubicBezTo>
                <a:cubicBezTo>
                  <a:pt x="90" y="63"/>
                  <a:pt x="86" y="76"/>
                  <a:pt x="94" y="80"/>
                </a:cubicBezTo>
                <a:cubicBezTo>
                  <a:pt x="111" y="88"/>
                  <a:pt x="128" y="98"/>
                  <a:pt x="146" y="104"/>
                </a:cubicBezTo>
                <a:cubicBezTo>
                  <a:pt x="149" y="100"/>
                  <a:pt x="155" y="97"/>
                  <a:pt x="154" y="92"/>
                </a:cubicBezTo>
                <a:cubicBezTo>
                  <a:pt x="153" y="86"/>
                  <a:pt x="145" y="85"/>
                  <a:pt x="142" y="80"/>
                </a:cubicBezTo>
                <a:cubicBezTo>
                  <a:pt x="133" y="63"/>
                  <a:pt x="132" y="42"/>
                  <a:pt x="126" y="24"/>
                </a:cubicBezTo>
                <a:cubicBezTo>
                  <a:pt x="134" y="0"/>
                  <a:pt x="152" y="18"/>
                  <a:pt x="170" y="24"/>
                </a:cubicBezTo>
                <a:cubicBezTo>
                  <a:pt x="188" y="51"/>
                  <a:pt x="168" y="17"/>
                  <a:pt x="182" y="60"/>
                </a:cubicBezTo>
                <a:cubicBezTo>
                  <a:pt x="188" y="78"/>
                  <a:pt x="218" y="84"/>
                  <a:pt x="234" y="88"/>
                </a:cubicBezTo>
                <a:cubicBezTo>
                  <a:pt x="251" y="100"/>
                  <a:pt x="252" y="90"/>
                  <a:pt x="270" y="84"/>
                </a:cubicBezTo>
                <a:cubicBezTo>
                  <a:pt x="278" y="76"/>
                  <a:pt x="291" y="71"/>
                  <a:pt x="294" y="60"/>
                </a:cubicBezTo>
                <a:cubicBezTo>
                  <a:pt x="295" y="55"/>
                  <a:pt x="295" y="48"/>
                  <a:pt x="298" y="44"/>
                </a:cubicBezTo>
                <a:cubicBezTo>
                  <a:pt x="301" y="41"/>
                  <a:pt x="306" y="41"/>
                  <a:pt x="310" y="40"/>
                </a:cubicBezTo>
                <a:cubicBezTo>
                  <a:pt x="316" y="57"/>
                  <a:pt x="328" y="61"/>
                  <a:pt x="342" y="72"/>
                </a:cubicBezTo>
                <a:cubicBezTo>
                  <a:pt x="347" y="91"/>
                  <a:pt x="350" y="97"/>
                  <a:pt x="366" y="108"/>
                </a:cubicBezTo>
                <a:cubicBezTo>
                  <a:pt x="373" y="128"/>
                  <a:pt x="381" y="141"/>
                  <a:pt x="398" y="152"/>
                </a:cubicBezTo>
                <a:cubicBezTo>
                  <a:pt x="408" y="167"/>
                  <a:pt x="435" y="176"/>
                  <a:pt x="414" y="200"/>
                </a:cubicBezTo>
                <a:cubicBezTo>
                  <a:pt x="409" y="206"/>
                  <a:pt x="398" y="203"/>
                  <a:pt x="390" y="204"/>
                </a:cubicBezTo>
                <a:cubicBezTo>
                  <a:pt x="386" y="216"/>
                  <a:pt x="385" y="229"/>
                  <a:pt x="378" y="240"/>
                </a:cubicBezTo>
                <a:cubicBezTo>
                  <a:pt x="373" y="248"/>
                  <a:pt x="367" y="256"/>
                  <a:pt x="362" y="264"/>
                </a:cubicBezTo>
                <a:cubicBezTo>
                  <a:pt x="359" y="268"/>
                  <a:pt x="354" y="276"/>
                  <a:pt x="354" y="276"/>
                </a:cubicBezTo>
                <a:cubicBezTo>
                  <a:pt x="347" y="311"/>
                  <a:pt x="343" y="285"/>
                  <a:pt x="334" y="312"/>
                </a:cubicBezTo>
                <a:cubicBezTo>
                  <a:pt x="330" y="384"/>
                  <a:pt x="350" y="397"/>
                  <a:pt x="294" y="388"/>
                </a:cubicBezTo>
                <a:cubicBezTo>
                  <a:pt x="272" y="373"/>
                  <a:pt x="246" y="364"/>
                  <a:pt x="222" y="352"/>
                </a:cubicBezTo>
                <a:cubicBezTo>
                  <a:pt x="201" y="342"/>
                  <a:pt x="217" y="344"/>
                  <a:pt x="194" y="328"/>
                </a:cubicBezTo>
                <a:cubicBezTo>
                  <a:pt x="175" y="314"/>
                  <a:pt x="137" y="318"/>
                  <a:pt x="114" y="312"/>
                </a:cubicBezTo>
                <a:cubicBezTo>
                  <a:pt x="98" y="288"/>
                  <a:pt x="90" y="256"/>
                  <a:pt x="66" y="240"/>
                </a:cubicBezTo>
                <a:cubicBezTo>
                  <a:pt x="57" y="212"/>
                  <a:pt x="71" y="245"/>
                  <a:pt x="46" y="220"/>
                </a:cubicBezTo>
                <a:cubicBezTo>
                  <a:pt x="21" y="195"/>
                  <a:pt x="54" y="209"/>
                  <a:pt x="26" y="200"/>
                </a:cubicBezTo>
                <a:cubicBezTo>
                  <a:pt x="21" y="190"/>
                  <a:pt x="7" y="183"/>
                  <a:pt x="6" y="172"/>
                </a:cubicBezTo>
                <a:cubicBezTo>
                  <a:pt x="5" y="161"/>
                  <a:pt x="0" y="81"/>
                  <a:pt x="34" y="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0" name="Freeform 14"/>
          <p:cNvSpPr>
            <a:spLocks/>
          </p:cNvSpPr>
          <p:nvPr/>
        </p:nvSpPr>
        <p:spPr bwMode="auto">
          <a:xfrm>
            <a:off x="9525000" y="6164264"/>
            <a:ext cx="349250" cy="282575"/>
          </a:xfrm>
          <a:custGeom>
            <a:avLst/>
            <a:gdLst>
              <a:gd name="T0" fmla="*/ 2147483646 w 220"/>
              <a:gd name="T1" fmla="*/ 2147483646 h 178"/>
              <a:gd name="T2" fmla="*/ 2147483646 w 220"/>
              <a:gd name="T3" fmla="*/ 2147483646 h 178"/>
              <a:gd name="T4" fmla="*/ 2147483646 w 220"/>
              <a:gd name="T5" fmla="*/ 2147483646 h 178"/>
              <a:gd name="T6" fmla="*/ 0 w 220"/>
              <a:gd name="T7" fmla="*/ 2147483646 h 178"/>
              <a:gd name="T8" fmla="*/ 2147483646 w 220"/>
              <a:gd name="T9" fmla="*/ 2147483646 h 178"/>
              <a:gd name="T10" fmla="*/ 2147483646 w 220"/>
              <a:gd name="T11" fmla="*/ 2147483646 h 178"/>
              <a:gd name="T12" fmla="*/ 2147483646 w 220"/>
              <a:gd name="T13" fmla="*/ 2147483646 h 178"/>
              <a:gd name="T14" fmla="*/ 2147483646 w 220"/>
              <a:gd name="T15" fmla="*/ 2147483646 h 178"/>
              <a:gd name="T16" fmla="*/ 2147483646 w 220"/>
              <a:gd name="T17" fmla="*/ 2147483646 h 178"/>
              <a:gd name="T18" fmla="*/ 2147483646 w 220"/>
              <a:gd name="T19" fmla="*/ 2147483646 h 178"/>
              <a:gd name="T20" fmla="*/ 2147483646 w 220"/>
              <a:gd name="T21" fmla="*/ 2147483646 h 178"/>
              <a:gd name="T22" fmla="*/ 2147483646 w 220"/>
              <a:gd name="T23" fmla="*/ 2147483646 h 178"/>
              <a:gd name="T24" fmla="*/ 2147483646 w 220"/>
              <a:gd name="T25" fmla="*/ 2147483646 h 178"/>
              <a:gd name="T26" fmla="*/ 2147483646 w 220"/>
              <a:gd name="T27" fmla="*/ 2147483646 h 178"/>
              <a:gd name="T28" fmla="*/ 2147483646 w 220"/>
              <a:gd name="T29" fmla="*/ 2147483646 h 1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20" h="178">
                <a:moveTo>
                  <a:pt x="76" y="2"/>
                </a:moveTo>
                <a:cubicBezTo>
                  <a:pt x="68" y="3"/>
                  <a:pt x="60" y="4"/>
                  <a:pt x="52" y="6"/>
                </a:cubicBezTo>
                <a:cubicBezTo>
                  <a:pt x="41" y="8"/>
                  <a:pt x="20" y="14"/>
                  <a:pt x="20" y="14"/>
                </a:cubicBezTo>
                <a:cubicBezTo>
                  <a:pt x="11" y="27"/>
                  <a:pt x="5" y="39"/>
                  <a:pt x="0" y="54"/>
                </a:cubicBezTo>
                <a:cubicBezTo>
                  <a:pt x="1" y="70"/>
                  <a:pt x="0" y="86"/>
                  <a:pt x="4" y="102"/>
                </a:cubicBezTo>
                <a:cubicBezTo>
                  <a:pt x="12" y="133"/>
                  <a:pt x="76" y="154"/>
                  <a:pt x="104" y="158"/>
                </a:cubicBezTo>
                <a:cubicBezTo>
                  <a:pt x="127" y="166"/>
                  <a:pt x="152" y="167"/>
                  <a:pt x="176" y="170"/>
                </a:cubicBezTo>
                <a:cubicBezTo>
                  <a:pt x="193" y="176"/>
                  <a:pt x="202" y="178"/>
                  <a:pt x="220" y="174"/>
                </a:cubicBezTo>
                <a:cubicBezTo>
                  <a:pt x="215" y="156"/>
                  <a:pt x="216" y="149"/>
                  <a:pt x="200" y="138"/>
                </a:cubicBezTo>
                <a:cubicBezTo>
                  <a:pt x="190" y="108"/>
                  <a:pt x="205" y="144"/>
                  <a:pt x="184" y="118"/>
                </a:cubicBezTo>
                <a:cubicBezTo>
                  <a:pt x="178" y="111"/>
                  <a:pt x="177" y="101"/>
                  <a:pt x="172" y="94"/>
                </a:cubicBezTo>
                <a:cubicBezTo>
                  <a:pt x="168" y="77"/>
                  <a:pt x="164" y="59"/>
                  <a:pt x="160" y="42"/>
                </a:cubicBezTo>
                <a:cubicBezTo>
                  <a:pt x="158" y="35"/>
                  <a:pt x="162" y="25"/>
                  <a:pt x="156" y="22"/>
                </a:cubicBezTo>
                <a:cubicBezTo>
                  <a:pt x="143" y="15"/>
                  <a:pt x="127" y="19"/>
                  <a:pt x="112" y="18"/>
                </a:cubicBezTo>
                <a:cubicBezTo>
                  <a:pt x="94" y="0"/>
                  <a:pt x="106" y="7"/>
                  <a:pt x="76" y="2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1" name="Freeform 15"/>
          <p:cNvSpPr>
            <a:spLocks/>
          </p:cNvSpPr>
          <p:nvPr/>
        </p:nvSpPr>
        <p:spPr bwMode="auto">
          <a:xfrm>
            <a:off x="9409114" y="5953126"/>
            <a:ext cx="458787" cy="436563"/>
          </a:xfrm>
          <a:custGeom>
            <a:avLst/>
            <a:gdLst>
              <a:gd name="T0" fmla="*/ 2147483646 w 289"/>
              <a:gd name="T1" fmla="*/ 2147483646 h 275"/>
              <a:gd name="T2" fmla="*/ 2147483646 w 289"/>
              <a:gd name="T3" fmla="*/ 2147483646 h 275"/>
              <a:gd name="T4" fmla="*/ 2147483646 w 289"/>
              <a:gd name="T5" fmla="*/ 2147483646 h 275"/>
              <a:gd name="T6" fmla="*/ 2147483646 w 289"/>
              <a:gd name="T7" fmla="*/ 2147483646 h 275"/>
              <a:gd name="T8" fmla="*/ 2147483646 w 289"/>
              <a:gd name="T9" fmla="*/ 2147483646 h 275"/>
              <a:gd name="T10" fmla="*/ 2147483646 w 289"/>
              <a:gd name="T11" fmla="*/ 2147483646 h 275"/>
              <a:gd name="T12" fmla="*/ 2147483646 w 289"/>
              <a:gd name="T13" fmla="*/ 2147483646 h 275"/>
              <a:gd name="T14" fmla="*/ 2147483646 w 289"/>
              <a:gd name="T15" fmla="*/ 2147483646 h 275"/>
              <a:gd name="T16" fmla="*/ 2147483646 w 289"/>
              <a:gd name="T17" fmla="*/ 2147483646 h 275"/>
              <a:gd name="T18" fmla="*/ 2147483646 w 289"/>
              <a:gd name="T19" fmla="*/ 2147483646 h 275"/>
              <a:gd name="T20" fmla="*/ 2147483646 w 289"/>
              <a:gd name="T21" fmla="*/ 2147483646 h 275"/>
              <a:gd name="T22" fmla="*/ 2147483646 w 289"/>
              <a:gd name="T23" fmla="*/ 2147483646 h 275"/>
              <a:gd name="T24" fmla="*/ 2147483646 w 289"/>
              <a:gd name="T25" fmla="*/ 2147483646 h 275"/>
              <a:gd name="T26" fmla="*/ 2147483646 w 289"/>
              <a:gd name="T27" fmla="*/ 2147483646 h 275"/>
              <a:gd name="T28" fmla="*/ 2147483646 w 289"/>
              <a:gd name="T29" fmla="*/ 2147483646 h 275"/>
              <a:gd name="T30" fmla="*/ 2147483646 w 289"/>
              <a:gd name="T31" fmla="*/ 2147483646 h 275"/>
              <a:gd name="T32" fmla="*/ 2147483646 w 289"/>
              <a:gd name="T33" fmla="*/ 2147483646 h 275"/>
              <a:gd name="T34" fmla="*/ 2147483646 w 289"/>
              <a:gd name="T35" fmla="*/ 2147483646 h 275"/>
              <a:gd name="T36" fmla="*/ 2147483646 w 289"/>
              <a:gd name="T37" fmla="*/ 2147483646 h 2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9" h="275">
                <a:moveTo>
                  <a:pt x="29" y="27"/>
                </a:moveTo>
                <a:cubicBezTo>
                  <a:pt x="41" y="24"/>
                  <a:pt x="53" y="22"/>
                  <a:pt x="65" y="19"/>
                </a:cubicBezTo>
                <a:cubicBezTo>
                  <a:pt x="73" y="17"/>
                  <a:pt x="89" y="11"/>
                  <a:pt x="89" y="11"/>
                </a:cubicBezTo>
                <a:cubicBezTo>
                  <a:pt x="147" y="14"/>
                  <a:pt x="176" y="0"/>
                  <a:pt x="193" y="51"/>
                </a:cubicBezTo>
                <a:cubicBezTo>
                  <a:pt x="194" y="75"/>
                  <a:pt x="194" y="99"/>
                  <a:pt x="197" y="123"/>
                </a:cubicBezTo>
                <a:cubicBezTo>
                  <a:pt x="199" y="140"/>
                  <a:pt x="241" y="147"/>
                  <a:pt x="241" y="147"/>
                </a:cubicBezTo>
                <a:cubicBezTo>
                  <a:pt x="245" y="160"/>
                  <a:pt x="243" y="161"/>
                  <a:pt x="257" y="167"/>
                </a:cubicBezTo>
                <a:cubicBezTo>
                  <a:pt x="265" y="170"/>
                  <a:pt x="281" y="175"/>
                  <a:pt x="281" y="175"/>
                </a:cubicBezTo>
                <a:cubicBezTo>
                  <a:pt x="285" y="219"/>
                  <a:pt x="289" y="231"/>
                  <a:pt x="285" y="275"/>
                </a:cubicBezTo>
                <a:cubicBezTo>
                  <a:pt x="274" y="272"/>
                  <a:pt x="262" y="274"/>
                  <a:pt x="253" y="267"/>
                </a:cubicBezTo>
                <a:cubicBezTo>
                  <a:pt x="246" y="262"/>
                  <a:pt x="248" y="251"/>
                  <a:pt x="245" y="243"/>
                </a:cubicBezTo>
                <a:cubicBezTo>
                  <a:pt x="238" y="223"/>
                  <a:pt x="236" y="211"/>
                  <a:pt x="217" y="199"/>
                </a:cubicBezTo>
                <a:cubicBezTo>
                  <a:pt x="199" y="146"/>
                  <a:pt x="97" y="176"/>
                  <a:pt x="69" y="175"/>
                </a:cubicBezTo>
                <a:cubicBezTo>
                  <a:pt x="54" y="170"/>
                  <a:pt x="52" y="160"/>
                  <a:pt x="37" y="155"/>
                </a:cubicBezTo>
                <a:cubicBezTo>
                  <a:pt x="34" y="151"/>
                  <a:pt x="32" y="146"/>
                  <a:pt x="29" y="143"/>
                </a:cubicBezTo>
                <a:cubicBezTo>
                  <a:pt x="26" y="140"/>
                  <a:pt x="20" y="139"/>
                  <a:pt x="17" y="135"/>
                </a:cubicBezTo>
                <a:cubicBezTo>
                  <a:pt x="10" y="127"/>
                  <a:pt x="7" y="116"/>
                  <a:pt x="1" y="107"/>
                </a:cubicBezTo>
                <a:cubicBezTo>
                  <a:pt x="2" y="84"/>
                  <a:pt x="0" y="61"/>
                  <a:pt x="5" y="39"/>
                </a:cubicBezTo>
                <a:cubicBezTo>
                  <a:pt x="5" y="38"/>
                  <a:pt x="26" y="24"/>
                  <a:pt x="29" y="2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2" name="Freeform 16"/>
          <p:cNvSpPr>
            <a:spLocks/>
          </p:cNvSpPr>
          <p:nvPr/>
        </p:nvSpPr>
        <p:spPr bwMode="auto">
          <a:xfrm>
            <a:off x="9423400" y="6189664"/>
            <a:ext cx="1284288" cy="796925"/>
          </a:xfrm>
          <a:custGeom>
            <a:avLst/>
            <a:gdLst>
              <a:gd name="T0" fmla="*/ 2147483646 w 809"/>
              <a:gd name="T1" fmla="*/ 2147483646 h 502"/>
              <a:gd name="T2" fmla="*/ 2147483646 w 809"/>
              <a:gd name="T3" fmla="*/ 2147483646 h 502"/>
              <a:gd name="T4" fmla="*/ 2147483646 w 809"/>
              <a:gd name="T5" fmla="*/ 2147483646 h 502"/>
              <a:gd name="T6" fmla="*/ 2147483646 w 809"/>
              <a:gd name="T7" fmla="*/ 2147483646 h 502"/>
              <a:gd name="T8" fmla="*/ 2147483646 w 809"/>
              <a:gd name="T9" fmla="*/ 2147483646 h 502"/>
              <a:gd name="T10" fmla="*/ 2147483646 w 809"/>
              <a:gd name="T11" fmla="*/ 2147483646 h 502"/>
              <a:gd name="T12" fmla="*/ 2147483646 w 809"/>
              <a:gd name="T13" fmla="*/ 2147483646 h 502"/>
              <a:gd name="T14" fmla="*/ 2147483646 w 809"/>
              <a:gd name="T15" fmla="*/ 2147483646 h 502"/>
              <a:gd name="T16" fmla="*/ 2147483646 w 809"/>
              <a:gd name="T17" fmla="*/ 2147483646 h 502"/>
              <a:gd name="T18" fmla="*/ 2147483646 w 809"/>
              <a:gd name="T19" fmla="*/ 2147483646 h 502"/>
              <a:gd name="T20" fmla="*/ 2147483646 w 809"/>
              <a:gd name="T21" fmla="*/ 2147483646 h 502"/>
              <a:gd name="T22" fmla="*/ 2147483646 w 809"/>
              <a:gd name="T23" fmla="*/ 2147483646 h 502"/>
              <a:gd name="T24" fmla="*/ 2147483646 w 809"/>
              <a:gd name="T25" fmla="*/ 2147483646 h 502"/>
              <a:gd name="T26" fmla="*/ 2147483646 w 809"/>
              <a:gd name="T27" fmla="*/ 2147483646 h 502"/>
              <a:gd name="T28" fmla="*/ 2147483646 w 809"/>
              <a:gd name="T29" fmla="*/ 2147483646 h 502"/>
              <a:gd name="T30" fmla="*/ 2147483646 w 809"/>
              <a:gd name="T31" fmla="*/ 2147483646 h 502"/>
              <a:gd name="T32" fmla="*/ 2147483646 w 809"/>
              <a:gd name="T33" fmla="*/ 2147483646 h 502"/>
              <a:gd name="T34" fmla="*/ 2147483646 w 809"/>
              <a:gd name="T35" fmla="*/ 2147483646 h 502"/>
              <a:gd name="T36" fmla="*/ 2147483646 w 809"/>
              <a:gd name="T37" fmla="*/ 2147483646 h 502"/>
              <a:gd name="T38" fmla="*/ 2147483646 w 809"/>
              <a:gd name="T39" fmla="*/ 2147483646 h 502"/>
              <a:gd name="T40" fmla="*/ 2147483646 w 809"/>
              <a:gd name="T41" fmla="*/ 2147483646 h 502"/>
              <a:gd name="T42" fmla="*/ 2147483646 w 809"/>
              <a:gd name="T43" fmla="*/ 2147483646 h 502"/>
              <a:gd name="T44" fmla="*/ 2147483646 w 809"/>
              <a:gd name="T45" fmla="*/ 2147483646 h 502"/>
              <a:gd name="T46" fmla="*/ 2147483646 w 809"/>
              <a:gd name="T47" fmla="*/ 2147483646 h 502"/>
              <a:gd name="T48" fmla="*/ 2147483646 w 809"/>
              <a:gd name="T49" fmla="*/ 2147483646 h 502"/>
              <a:gd name="T50" fmla="*/ 2147483646 w 809"/>
              <a:gd name="T51" fmla="*/ 2147483646 h 502"/>
              <a:gd name="T52" fmla="*/ 2147483646 w 809"/>
              <a:gd name="T53" fmla="*/ 2147483646 h 502"/>
              <a:gd name="T54" fmla="*/ 2147483646 w 809"/>
              <a:gd name="T55" fmla="*/ 2147483646 h 502"/>
              <a:gd name="T56" fmla="*/ 2147483646 w 809"/>
              <a:gd name="T57" fmla="*/ 2147483646 h 502"/>
              <a:gd name="T58" fmla="*/ 2147483646 w 809"/>
              <a:gd name="T59" fmla="*/ 2147483646 h 5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9" h="502">
                <a:moveTo>
                  <a:pt x="92" y="10"/>
                </a:moveTo>
                <a:cubicBezTo>
                  <a:pt x="133" y="16"/>
                  <a:pt x="126" y="26"/>
                  <a:pt x="156" y="46"/>
                </a:cubicBezTo>
                <a:cubicBezTo>
                  <a:pt x="167" y="54"/>
                  <a:pt x="192" y="66"/>
                  <a:pt x="192" y="66"/>
                </a:cubicBezTo>
                <a:cubicBezTo>
                  <a:pt x="220" y="108"/>
                  <a:pt x="246" y="85"/>
                  <a:pt x="308" y="82"/>
                </a:cubicBezTo>
                <a:cubicBezTo>
                  <a:pt x="309" y="74"/>
                  <a:pt x="307" y="64"/>
                  <a:pt x="312" y="58"/>
                </a:cubicBezTo>
                <a:cubicBezTo>
                  <a:pt x="321" y="48"/>
                  <a:pt x="337" y="49"/>
                  <a:pt x="348" y="42"/>
                </a:cubicBezTo>
                <a:cubicBezTo>
                  <a:pt x="351" y="38"/>
                  <a:pt x="354" y="34"/>
                  <a:pt x="356" y="30"/>
                </a:cubicBezTo>
                <a:cubicBezTo>
                  <a:pt x="358" y="26"/>
                  <a:pt x="356" y="19"/>
                  <a:pt x="360" y="18"/>
                </a:cubicBezTo>
                <a:cubicBezTo>
                  <a:pt x="370" y="15"/>
                  <a:pt x="398" y="27"/>
                  <a:pt x="408" y="30"/>
                </a:cubicBezTo>
                <a:cubicBezTo>
                  <a:pt x="416" y="53"/>
                  <a:pt x="409" y="88"/>
                  <a:pt x="388" y="102"/>
                </a:cubicBezTo>
                <a:cubicBezTo>
                  <a:pt x="394" y="132"/>
                  <a:pt x="411" y="133"/>
                  <a:pt x="440" y="138"/>
                </a:cubicBezTo>
                <a:cubicBezTo>
                  <a:pt x="449" y="183"/>
                  <a:pt x="440" y="167"/>
                  <a:pt x="456" y="190"/>
                </a:cubicBezTo>
                <a:cubicBezTo>
                  <a:pt x="463" y="224"/>
                  <a:pt x="483" y="240"/>
                  <a:pt x="516" y="246"/>
                </a:cubicBezTo>
                <a:cubicBezTo>
                  <a:pt x="529" y="286"/>
                  <a:pt x="622" y="293"/>
                  <a:pt x="656" y="298"/>
                </a:cubicBezTo>
                <a:cubicBezTo>
                  <a:pt x="693" y="310"/>
                  <a:pt x="733" y="318"/>
                  <a:pt x="772" y="322"/>
                </a:cubicBezTo>
                <a:cubicBezTo>
                  <a:pt x="802" y="337"/>
                  <a:pt x="799" y="326"/>
                  <a:pt x="804" y="366"/>
                </a:cubicBezTo>
                <a:cubicBezTo>
                  <a:pt x="801" y="407"/>
                  <a:pt x="809" y="451"/>
                  <a:pt x="796" y="490"/>
                </a:cubicBezTo>
                <a:cubicBezTo>
                  <a:pt x="792" y="501"/>
                  <a:pt x="772" y="492"/>
                  <a:pt x="760" y="494"/>
                </a:cubicBezTo>
                <a:cubicBezTo>
                  <a:pt x="749" y="496"/>
                  <a:pt x="728" y="502"/>
                  <a:pt x="728" y="502"/>
                </a:cubicBezTo>
                <a:cubicBezTo>
                  <a:pt x="330" y="498"/>
                  <a:pt x="453" y="495"/>
                  <a:pt x="252" y="482"/>
                </a:cubicBezTo>
                <a:cubicBezTo>
                  <a:pt x="212" y="472"/>
                  <a:pt x="210" y="423"/>
                  <a:pt x="172" y="410"/>
                </a:cubicBezTo>
                <a:cubicBezTo>
                  <a:pt x="156" y="394"/>
                  <a:pt x="126" y="382"/>
                  <a:pt x="104" y="378"/>
                </a:cubicBezTo>
                <a:cubicBezTo>
                  <a:pt x="92" y="366"/>
                  <a:pt x="88" y="355"/>
                  <a:pt x="72" y="350"/>
                </a:cubicBezTo>
                <a:cubicBezTo>
                  <a:pt x="69" y="346"/>
                  <a:pt x="67" y="341"/>
                  <a:pt x="64" y="338"/>
                </a:cubicBezTo>
                <a:cubicBezTo>
                  <a:pt x="61" y="335"/>
                  <a:pt x="55" y="334"/>
                  <a:pt x="52" y="330"/>
                </a:cubicBezTo>
                <a:cubicBezTo>
                  <a:pt x="30" y="302"/>
                  <a:pt x="70" y="333"/>
                  <a:pt x="36" y="310"/>
                </a:cubicBezTo>
                <a:cubicBezTo>
                  <a:pt x="29" y="289"/>
                  <a:pt x="23" y="282"/>
                  <a:pt x="20" y="258"/>
                </a:cubicBezTo>
                <a:cubicBezTo>
                  <a:pt x="22" y="178"/>
                  <a:pt x="0" y="117"/>
                  <a:pt x="64" y="74"/>
                </a:cubicBezTo>
                <a:cubicBezTo>
                  <a:pt x="69" y="60"/>
                  <a:pt x="63" y="42"/>
                  <a:pt x="72" y="30"/>
                </a:cubicBezTo>
                <a:cubicBezTo>
                  <a:pt x="93" y="0"/>
                  <a:pt x="102" y="40"/>
                  <a:pt x="92" y="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3" name="Freeform 17"/>
          <p:cNvSpPr>
            <a:spLocks/>
          </p:cNvSpPr>
          <p:nvPr/>
        </p:nvSpPr>
        <p:spPr bwMode="auto">
          <a:xfrm>
            <a:off x="9140826" y="6492876"/>
            <a:ext cx="733425" cy="474663"/>
          </a:xfrm>
          <a:custGeom>
            <a:avLst/>
            <a:gdLst>
              <a:gd name="T0" fmla="*/ 2147483646 w 462"/>
              <a:gd name="T1" fmla="*/ 2147483646 h 299"/>
              <a:gd name="T2" fmla="*/ 2147483646 w 462"/>
              <a:gd name="T3" fmla="*/ 2147483646 h 299"/>
              <a:gd name="T4" fmla="*/ 2147483646 w 462"/>
              <a:gd name="T5" fmla="*/ 2147483646 h 299"/>
              <a:gd name="T6" fmla="*/ 2147483646 w 462"/>
              <a:gd name="T7" fmla="*/ 2147483646 h 299"/>
              <a:gd name="T8" fmla="*/ 2147483646 w 462"/>
              <a:gd name="T9" fmla="*/ 2147483646 h 299"/>
              <a:gd name="T10" fmla="*/ 2147483646 w 462"/>
              <a:gd name="T11" fmla="*/ 2147483646 h 299"/>
              <a:gd name="T12" fmla="*/ 2147483646 w 462"/>
              <a:gd name="T13" fmla="*/ 2147483646 h 299"/>
              <a:gd name="T14" fmla="*/ 2147483646 w 462"/>
              <a:gd name="T15" fmla="*/ 2147483646 h 299"/>
              <a:gd name="T16" fmla="*/ 2147483646 w 462"/>
              <a:gd name="T17" fmla="*/ 2147483646 h 299"/>
              <a:gd name="T18" fmla="*/ 2147483646 w 462"/>
              <a:gd name="T19" fmla="*/ 2147483646 h 299"/>
              <a:gd name="T20" fmla="*/ 2147483646 w 462"/>
              <a:gd name="T21" fmla="*/ 2147483646 h 299"/>
              <a:gd name="T22" fmla="*/ 2147483646 w 462"/>
              <a:gd name="T23" fmla="*/ 2147483646 h 299"/>
              <a:gd name="T24" fmla="*/ 2147483646 w 462"/>
              <a:gd name="T25" fmla="*/ 2147483646 h 299"/>
              <a:gd name="T26" fmla="*/ 2147483646 w 462"/>
              <a:gd name="T27" fmla="*/ 2147483646 h 2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" h="299">
                <a:moveTo>
                  <a:pt x="306" y="83"/>
                </a:moveTo>
                <a:cubicBezTo>
                  <a:pt x="317" y="129"/>
                  <a:pt x="300" y="74"/>
                  <a:pt x="322" y="107"/>
                </a:cubicBezTo>
                <a:cubicBezTo>
                  <a:pt x="343" y="138"/>
                  <a:pt x="308" y="111"/>
                  <a:pt x="338" y="131"/>
                </a:cubicBezTo>
                <a:cubicBezTo>
                  <a:pt x="349" y="174"/>
                  <a:pt x="393" y="168"/>
                  <a:pt x="430" y="171"/>
                </a:cubicBezTo>
                <a:cubicBezTo>
                  <a:pt x="434" y="256"/>
                  <a:pt x="462" y="270"/>
                  <a:pt x="382" y="279"/>
                </a:cubicBezTo>
                <a:cubicBezTo>
                  <a:pt x="321" y="299"/>
                  <a:pt x="294" y="285"/>
                  <a:pt x="206" y="283"/>
                </a:cubicBezTo>
                <a:cubicBezTo>
                  <a:pt x="147" y="263"/>
                  <a:pt x="91" y="261"/>
                  <a:pt x="26" y="255"/>
                </a:cubicBezTo>
                <a:cubicBezTo>
                  <a:pt x="0" y="191"/>
                  <a:pt x="14" y="150"/>
                  <a:pt x="18" y="67"/>
                </a:cubicBezTo>
                <a:cubicBezTo>
                  <a:pt x="19" y="47"/>
                  <a:pt x="24" y="37"/>
                  <a:pt x="42" y="31"/>
                </a:cubicBezTo>
                <a:cubicBezTo>
                  <a:pt x="59" y="18"/>
                  <a:pt x="77" y="14"/>
                  <a:pt x="94" y="3"/>
                </a:cubicBezTo>
                <a:cubicBezTo>
                  <a:pt x="148" y="6"/>
                  <a:pt x="180" y="0"/>
                  <a:pt x="222" y="27"/>
                </a:cubicBezTo>
                <a:cubicBezTo>
                  <a:pt x="230" y="32"/>
                  <a:pt x="238" y="38"/>
                  <a:pt x="246" y="43"/>
                </a:cubicBezTo>
                <a:cubicBezTo>
                  <a:pt x="256" y="49"/>
                  <a:pt x="278" y="59"/>
                  <a:pt x="278" y="59"/>
                </a:cubicBezTo>
                <a:cubicBezTo>
                  <a:pt x="288" y="79"/>
                  <a:pt x="282" y="89"/>
                  <a:pt x="306" y="8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4" name="Freeform 18"/>
          <p:cNvSpPr>
            <a:spLocks/>
          </p:cNvSpPr>
          <p:nvPr/>
        </p:nvSpPr>
        <p:spPr bwMode="auto">
          <a:xfrm>
            <a:off x="8523288" y="6592888"/>
            <a:ext cx="855662" cy="355600"/>
          </a:xfrm>
          <a:custGeom>
            <a:avLst/>
            <a:gdLst>
              <a:gd name="T0" fmla="*/ 2147483646 w 539"/>
              <a:gd name="T1" fmla="*/ 2147483646 h 224"/>
              <a:gd name="T2" fmla="*/ 2147483646 w 539"/>
              <a:gd name="T3" fmla="*/ 2147483646 h 224"/>
              <a:gd name="T4" fmla="*/ 2147483646 w 539"/>
              <a:gd name="T5" fmla="*/ 2147483646 h 224"/>
              <a:gd name="T6" fmla="*/ 2147483646 w 539"/>
              <a:gd name="T7" fmla="*/ 2147483646 h 224"/>
              <a:gd name="T8" fmla="*/ 2147483646 w 539"/>
              <a:gd name="T9" fmla="*/ 2147483646 h 224"/>
              <a:gd name="T10" fmla="*/ 2147483646 w 539"/>
              <a:gd name="T11" fmla="*/ 2147483646 h 224"/>
              <a:gd name="T12" fmla="*/ 2147483646 w 539"/>
              <a:gd name="T13" fmla="*/ 2147483646 h 224"/>
              <a:gd name="T14" fmla="*/ 2147483646 w 539"/>
              <a:gd name="T15" fmla="*/ 0 h 224"/>
              <a:gd name="T16" fmla="*/ 2147483646 w 539"/>
              <a:gd name="T17" fmla="*/ 2147483646 h 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9" h="224">
                <a:moveTo>
                  <a:pt x="31" y="148"/>
                </a:moveTo>
                <a:cubicBezTo>
                  <a:pt x="5" y="186"/>
                  <a:pt x="14" y="162"/>
                  <a:pt x="19" y="224"/>
                </a:cubicBezTo>
                <a:cubicBezTo>
                  <a:pt x="188" y="198"/>
                  <a:pt x="157" y="203"/>
                  <a:pt x="431" y="200"/>
                </a:cubicBezTo>
                <a:cubicBezTo>
                  <a:pt x="444" y="161"/>
                  <a:pt x="419" y="92"/>
                  <a:pt x="455" y="80"/>
                </a:cubicBezTo>
                <a:cubicBezTo>
                  <a:pt x="466" y="64"/>
                  <a:pt x="472" y="62"/>
                  <a:pt x="491" y="56"/>
                </a:cubicBezTo>
                <a:cubicBezTo>
                  <a:pt x="499" y="54"/>
                  <a:pt x="515" y="48"/>
                  <a:pt x="515" y="48"/>
                </a:cubicBezTo>
                <a:cubicBezTo>
                  <a:pt x="533" y="30"/>
                  <a:pt x="539" y="5"/>
                  <a:pt x="503" y="4"/>
                </a:cubicBezTo>
                <a:cubicBezTo>
                  <a:pt x="355" y="1"/>
                  <a:pt x="207" y="1"/>
                  <a:pt x="59" y="0"/>
                </a:cubicBezTo>
                <a:cubicBezTo>
                  <a:pt x="0" y="10"/>
                  <a:pt x="27" y="45"/>
                  <a:pt x="27" y="116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5" name="Freeform 19"/>
          <p:cNvSpPr>
            <a:spLocks/>
          </p:cNvSpPr>
          <p:nvPr/>
        </p:nvSpPr>
        <p:spPr bwMode="auto">
          <a:xfrm>
            <a:off x="7251701" y="5811839"/>
            <a:ext cx="2409825" cy="1030287"/>
          </a:xfrm>
          <a:custGeom>
            <a:avLst/>
            <a:gdLst>
              <a:gd name="T0" fmla="*/ 2147483646 w 1518"/>
              <a:gd name="T1" fmla="*/ 2147483646 h 649"/>
              <a:gd name="T2" fmla="*/ 2147483646 w 1518"/>
              <a:gd name="T3" fmla="*/ 2147483646 h 649"/>
              <a:gd name="T4" fmla="*/ 2147483646 w 1518"/>
              <a:gd name="T5" fmla="*/ 2147483646 h 649"/>
              <a:gd name="T6" fmla="*/ 2147483646 w 1518"/>
              <a:gd name="T7" fmla="*/ 2147483646 h 649"/>
              <a:gd name="T8" fmla="*/ 2147483646 w 1518"/>
              <a:gd name="T9" fmla="*/ 2147483646 h 649"/>
              <a:gd name="T10" fmla="*/ 2147483646 w 1518"/>
              <a:gd name="T11" fmla="*/ 2147483646 h 649"/>
              <a:gd name="T12" fmla="*/ 2147483646 w 1518"/>
              <a:gd name="T13" fmla="*/ 2147483646 h 649"/>
              <a:gd name="T14" fmla="*/ 2147483646 w 1518"/>
              <a:gd name="T15" fmla="*/ 2147483646 h 649"/>
              <a:gd name="T16" fmla="*/ 2147483646 w 1518"/>
              <a:gd name="T17" fmla="*/ 2147483646 h 649"/>
              <a:gd name="T18" fmla="*/ 2147483646 w 1518"/>
              <a:gd name="T19" fmla="*/ 2147483646 h 649"/>
              <a:gd name="T20" fmla="*/ 2147483646 w 1518"/>
              <a:gd name="T21" fmla="*/ 2147483646 h 649"/>
              <a:gd name="T22" fmla="*/ 2147483646 w 1518"/>
              <a:gd name="T23" fmla="*/ 2147483646 h 649"/>
              <a:gd name="T24" fmla="*/ 2147483646 w 1518"/>
              <a:gd name="T25" fmla="*/ 2147483646 h 649"/>
              <a:gd name="T26" fmla="*/ 2147483646 w 1518"/>
              <a:gd name="T27" fmla="*/ 2147483646 h 649"/>
              <a:gd name="T28" fmla="*/ 2147483646 w 1518"/>
              <a:gd name="T29" fmla="*/ 2147483646 h 649"/>
              <a:gd name="T30" fmla="*/ 2147483646 w 1518"/>
              <a:gd name="T31" fmla="*/ 2147483646 h 649"/>
              <a:gd name="T32" fmla="*/ 2147483646 w 1518"/>
              <a:gd name="T33" fmla="*/ 2147483646 h 649"/>
              <a:gd name="T34" fmla="*/ 2147483646 w 1518"/>
              <a:gd name="T35" fmla="*/ 2147483646 h 649"/>
              <a:gd name="T36" fmla="*/ 2147483646 w 1518"/>
              <a:gd name="T37" fmla="*/ 2147483646 h 649"/>
              <a:gd name="T38" fmla="*/ 2147483646 w 1518"/>
              <a:gd name="T39" fmla="*/ 2147483646 h 649"/>
              <a:gd name="T40" fmla="*/ 2147483646 w 1518"/>
              <a:gd name="T41" fmla="*/ 2147483646 h 649"/>
              <a:gd name="T42" fmla="*/ 2147483646 w 1518"/>
              <a:gd name="T43" fmla="*/ 2147483646 h 649"/>
              <a:gd name="T44" fmla="*/ 2147483646 w 1518"/>
              <a:gd name="T45" fmla="*/ 2147483646 h 649"/>
              <a:gd name="T46" fmla="*/ 2147483646 w 1518"/>
              <a:gd name="T47" fmla="*/ 2147483646 h 649"/>
              <a:gd name="T48" fmla="*/ 2147483646 w 1518"/>
              <a:gd name="T49" fmla="*/ 2147483646 h 649"/>
              <a:gd name="T50" fmla="*/ 2147483646 w 1518"/>
              <a:gd name="T51" fmla="*/ 2147483646 h 649"/>
              <a:gd name="T52" fmla="*/ 2147483646 w 1518"/>
              <a:gd name="T53" fmla="*/ 2147483646 h 649"/>
              <a:gd name="T54" fmla="*/ 2147483646 w 1518"/>
              <a:gd name="T55" fmla="*/ 2147483646 h 649"/>
              <a:gd name="T56" fmla="*/ 2147483646 w 1518"/>
              <a:gd name="T57" fmla="*/ 2147483646 h 649"/>
              <a:gd name="T58" fmla="*/ 2147483646 w 1518"/>
              <a:gd name="T59" fmla="*/ 2147483646 h 649"/>
              <a:gd name="T60" fmla="*/ 2147483646 w 1518"/>
              <a:gd name="T61" fmla="*/ 2147483646 h 649"/>
              <a:gd name="T62" fmla="*/ 2147483646 w 1518"/>
              <a:gd name="T63" fmla="*/ 2147483646 h 649"/>
              <a:gd name="T64" fmla="*/ 2147483646 w 1518"/>
              <a:gd name="T65" fmla="*/ 2147483646 h 649"/>
              <a:gd name="T66" fmla="*/ 2147483646 w 1518"/>
              <a:gd name="T67" fmla="*/ 2147483646 h 649"/>
              <a:gd name="T68" fmla="*/ 2147483646 w 1518"/>
              <a:gd name="T69" fmla="*/ 0 h 649"/>
              <a:gd name="T70" fmla="*/ 2147483646 w 1518"/>
              <a:gd name="T71" fmla="*/ 2147483646 h 649"/>
              <a:gd name="T72" fmla="*/ 2147483646 w 1518"/>
              <a:gd name="T73" fmla="*/ 2147483646 h 649"/>
              <a:gd name="T74" fmla="*/ 2147483646 w 1518"/>
              <a:gd name="T75" fmla="*/ 2147483646 h 649"/>
              <a:gd name="T76" fmla="*/ 2147483646 w 1518"/>
              <a:gd name="T77" fmla="*/ 2147483646 h 649"/>
              <a:gd name="T78" fmla="*/ 2147483646 w 1518"/>
              <a:gd name="T79" fmla="*/ 2147483646 h 649"/>
              <a:gd name="T80" fmla="*/ 0 w 1518"/>
              <a:gd name="T81" fmla="*/ 2147483646 h 649"/>
              <a:gd name="T82" fmla="*/ 2147483646 w 1518"/>
              <a:gd name="T83" fmla="*/ 2147483646 h 6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18" h="649">
                <a:moveTo>
                  <a:pt x="40" y="156"/>
                </a:moveTo>
                <a:cubicBezTo>
                  <a:pt x="69" y="163"/>
                  <a:pt x="84" y="163"/>
                  <a:pt x="116" y="160"/>
                </a:cubicBezTo>
                <a:cubicBezTo>
                  <a:pt x="136" y="130"/>
                  <a:pt x="149" y="124"/>
                  <a:pt x="184" y="120"/>
                </a:cubicBezTo>
                <a:cubicBezTo>
                  <a:pt x="220" y="108"/>
                  <a:pt x="309" y="136"/>
                  <a:pt x="352" y="140"/>
                </a:cubicBezTo>
                <a:cubicBezTo>
                  <a:pt x="341" y="141"/>
                  <a:pt x="330" y="140"/>
                  <a:pt x="320" y="144"/>
                </a:cubicBezTo>
                <a:cubicBezTo>
                  <a:pt x="311" y="147"/>
                  <a:pt x="304" y="155"/>
                  <a:pt x="296" y="160"/>
                </a:cubicBezTo>
                <a:cubicBezTo>
                  <a:pt x="292" y="163"/>
                  <a:pt x="284" y="168"/>
                  <a:pt x="284" y="168"/>
                </a:cubicBezTo>
                <a:cubicBezTo>
                  <a:pt x="271" y="220"/>
                  <a:pt x="215" y="190"/>
                  <a:pt x="164" y="188"/>
                </a:cubicBezTo>
                <a:cubicBezTo>
                  <a:pt x="137" y="179"/>
                  <a:pt x="111" y="179"/>
                  <a:pt x="84" y="184"/>
                </a:cubicBezTo>
                <a:cubicBezTo>
                  <a:pt x="63" y="205"/>
                  <a:pt x="50" y="239"/>
                  <a:pt x="40" y="268"/>
                </a:cubicBezTo>
                <a:cubicBezTo>
                  <a:pt x="59" y="280"/>
                  <a:pt x="107" y="275"/>
                  <a:pt x="124" y="276"/>
                </a:cubicBezTo>
                <a:cubicBezTo>
                  <a:pt x="112" y="288"/>
                  <a:pt x="101" y="294"/>
                  <a:pt x="92" y="308"/>
                </a:cubicBezTo>
                <a:cubicBezTo>
                  <a:pt x="102" y="337"/>
                  <a:pt x="121" y="341"/>
                  <a:pt x="76" y="348"/>
                </a:cubicBezTo>
                <a:cubicBezTo>
                  <a:pt x="77" y="373"/>
                  <a:pt x="71" y="400"/>
                  <a:pt x="80" y="424"/>
                </a:cubicBezTo>
                <a:cubicBezTo>
                  <a:pt x="90" y="453"/>
                  <a:pt x="127" y="423"/>
                  <a:pt x="96" y="444"/>
                </a:cubicBezTo>
                <a:cubicBezTo>
                  <a:pt x="90" y="466"/>
                  <a:pt x="91" y="470"/>
                  <a:pt x="112" y="480"/>
                </a:cubicBezTo>
                <a:cubicBezTo>
                  <a:pt x="116" y="479"/>
                  <a:pt x="121" y="479"/>
                  <a:pt x="124" y="476"/>
                </a:cubicBezTo>
                <a:cubicBezTo>
                  <a:pt x="128" y="473"/>
                  <a:pt x="127" y="465"/>
                  <a:pt x="132" y="464"/>
                </a:cubicBezTo>
                <a:cubicBezTo>
                  <a:pt x="139" y="463"/>
                  <a:pt x="162" y="488"/>
                  <a:pt x="168" y="492"/>
                </a:cubicBezTo>
                <a:cubicBezTo>
                  <a:pt x="156" y="528"/>
                  <a:pt x="178" y="474"/>
                  <a:pt x="144" y="508"/>
                </a:cubicBezTo>
                <a:cubicBezTo>
                  <a:pt x="139" y="513"/>
                  <a:pt x="153" y="523"/>
                  <a:pt x="160" y="524"/>
                </a:cubicBezTo>
                <a:cubicBezTo>
                  <a:pt x="175" y="526"/>
                  <a:pt x="189" y="527"/>
                  <a:pt x="204" y="528"/>
                </a:cubicBezTo>
                <a:cubicBezTo>
                  <a:pt x="196" y="551"/>
                  <a:pt x="215" y="543"/>
                  <a:pt x="232" y="540"/>
                </a:cubicBezTo>
                <a:cubicBezTo>
                  <a:pt x="239" y="541"/>
                  <a:pt x="247" y="539"/>
                  <a:pt x="252" y="544"/>
                </a:cubicBezTo>
                <a:cubicBezTo>
                  <a:pt x="260" y="552"/>
                  <a:pt x="251" y="570"/>
                  <a:pt x="260" y="576"/>
                </a:cubicBezTo>
                <a:cubicBezTo>
                  <a:pt x="266" y="580"/>
                  <a:pt x="273" y="579"/>
                  <a:pt x="280" y="580"/>
                </a:cubicBezTo>
                <a:cubicBezTo>
                  <a:pt x="295" y="588"/>
                  <a:pt x="306" y="600"/>
                  <a:pt x="320" y="608"/>
                </a:cubicBezTo>
                <a:cubicBezTo>
                  <a:pt x="327" y="612"/>
                  <a:pt x="344" y="616"/>
                  <a:pt x="344" y="616"/>
                </a:cubicBezTo>
                <a:cubicBezTo>
                  <a:pt x="403" y="611"/>
                  <a:pt x="410" y="623"/>
                  <a:pt x="404" y="568"/>
                </a:cubicBezTo>
                <a:cubicBezTo>
                  <a:pt x="405" y="561"/>
                  <a:pt x="402" y="551"/>
                  <a:pt x="408" y="548"/>
                </a:cubicBezTo>
                <a:cubicBezTo>
                  <a:pt x="415" y="544"/>
                  <a:pt x="424" y="550"/>
                  <a:pt x="432" y="552"/>
                </a:cubicBezTo>
                <a:cubicBezTo>
                  <a:pt x="460" y="558"/>
                  <a:pt x="480" y="564"/>
                  <a:pt x="508" y="568"/>
                </a:cubicBezTo>
                <a:cubicBezTo>
                  <a:pt x="522" y="589"/>
                  <a:pt x="535" y="608"/>
                  <a:pt x="560" y="616"/>
                </a:cubicBezTo>
                <a:cubicBezTo>
                  <a:pt x="595" y="614"/>
                  <a:pt x="634" y="616"/>
                  <a:pt x="664" y="596"/>
                </a:cubicBezTo>
                <a:cubicBezTo>
                  <a:pt x="671" y="576"/>
                  <a:pt x="679" y="563"/>
                  <a:pt x="696" y="552"/>
                </a:cubicBezTo>
                <a:cubicBezTo>
                  <a:pt x="699" y="548"/>
                  <a:pt x="700" y="543"/>
                  <a:pt x="704" y="540"/>
                </a:cubicBezTo>
                <a:cubicBezTo>
                  <a:pt x="711" y="536"/>
                  <a:pt x="728" y="532"/>
                  <a:pt x="728" y="532"/>
                </a:cubicBezTo>
                <a:cubicBezTo>
                  <a:pt x="744" y="543"/>
                  <a:pt x="738" y="554"/>
                  <a:pt x="756" y="560"/>
                </a:cubicBezTo>
                <a:cubicBezTo>
                  <a:pt x="789" y="557"/>
                  <a:pt x="799" y="557"/>
                  <a:pt x="824" y="540"/>
                </a:cubicBezTo>
                <a:cubicBezTo>
                  <a:pt x="829" y="560"/>
                  <a:pt x="827" y="576"/>
                  <a:pt x="820" y="596"/>
                </a:cubicBezTo>
                <a:cubicBezTo>
                  <a:pt x="825" y="649"/>
                  <a:pt x="820" y="648"/>
                  <a:pt x="848" y="620"/>
                </a:cubicBezTo>
                <a:cubicBezTo>
                  <a:pt x="853" y="604"/>
                  <a:pt x="860" y="601"/>
                  <a:pt x="876" y="596"/>
                </a:cubicBezTo>
                <a:cubicBezTo>
                  <a:pt x="873" y="577"/>
                  <a:pt x="866" y="561"/>
                  <a:pt x="872" y="544"/>
                </a:cubicBezTo>
                <a:cubicBezTo>
                  <a:pt x="914" y="549"/>
                  <a:pt x="953" y="543"/>
                  <a:pt x="996" y="540"/>
                </a:cubicBezTo>
                <a:cubicBezTo>
                  <a:pt x="1024" y="522"/>
                  <a:pt x="1011" y="521"/>
                  <a:pt x="1032" y="528"/>
                </a:cubicBezTo>
                <a:cubicBezTo>
                  <a:pt x="1062" y="558"/>
                  <a:pt x="1106" y="540"/>
                  <a:pt x="1144" y="532"/>
                </a:cubicBezTo>
                <a:cubicBezTo>
                  <a:pt x="1177" y="515"/>
                  <a:pt x="1208" y="509"/>
                  <a:pt x="1244" y="500"/>
                </a:cubicBezTo>
                <a:cubicBezTo>
                  <a:pt x="1254" y="501"/>
                  <a:pt x="1310" y="509"/>
                  <a:pt x="1332" y="500"/>
                </a:cubicBezTo>
                <a:cubicBezTo>
                  <a:pt x="1341" y="496"/>
                  <a:pt x="1356" y="484"/>
                  <a:pt x="1356" y="484"/>
                </a:cubicBezTo>
                <a:cubicBezTo>
                  <a:pt x="1494" y="491"/>
                  <a:pt x="1403" y="477"/>
                  <a:pt x="1468" y="520"/>
                </a:cubicBezTo>
                <a:cubicBezTo>
                  <a:pt x="1483" y="517"/>
                  <a:pt x="1500" y="521"/>
                  <a:pt x="1512" y="512"/>
                </a:cubicBezTo>
                <a:cubicBezTo>
                  <a:pt x="1518" y="507"/>
                  <a:pt x="1511" y="496"/>
                  <a:pt x="1508" y="488"/>
                </a:cubicBezTo>
                <a:cubicBezTo>
                  <a:pt x="1501" y="468"/>
                  <a:pt x="1485" y="449"/>
                  <a:pt x="1468" y="436"/>
                </a:cubicBezTo>
                <a:cubicBezTo>
                  <a:pt x="1458" y="387"/>
                  <a:pt x="1468" y="335"/>
                  <a:pt x="1452" y="288"/>
                </a:cubicBezTo>
                <a:cubicBezTo>
                  <a:pt x="1457" y="280"/>
                  <a:pt x="1463" y="272"/>
                  <a:pt x="1468" y="264"/>
                </a:cubicBezTo>
                <a:cubicBezTo>
                  <a:pt x="1471" y="260"/>
                  <a:pt x="1476" y="252"/>
                  <a:pt x="1476" y="252"/>
                </a:cubicBezTo>
                <a:cubicBezTo>
                  <a:pt x="1469" y="226"/>
                  <a:pt x="1453" y="234"/>
                  <a:pt x="1432" y="220"/>
                </a:cubicBezTo>
                <a:cubicBezTo>
                  <a:pt x="1414" y="192"/>
                  <a:pt x="1425" y="199"/>
                  <a:pt x="1404" y="192"/>
                </a:cubicBezTo>
                <a:cubicBezTo>
                  <a:pt x="1386" y="164"/>
                  <a:pt x="1391" y="177"/>
                  <a:pt x="1384" y="156"/>
                </a:cubicBezTo>
                <a:cubicBezTo>
                  <a:pt x="1389" y="148"/>
                  <a:pt x="1395" y="140"/>
                  <a:pt x="1400" y="132"/>
                </a:cubicBezTo>
                <a:cubicBezTo>
                  <a:pt x="1403" y="128"/>
                  <a:pt x="1372" y="83"/>
                  <a:pt x="1364" y="80"/>
                </a:cubicBezTo>
                <a:cubicBezTo>
                  <a:pt x="1355" y="76"/>
                  <a:pt x="1345" y="77"/>
                  <a:pt x="1336" y="76"/>
                </a:cubicBezTo>
                <a:cubicBezTo>
                  <a:pt x="1313" y="61"/>
                  <a:pt x="1286" y="72"/>
                  <a:pt x="1260" y="76"/>
                </a:cubicBezTo>
                <a:cubicBezTo>
                  <a:pt x="1249" y="109"/>
                  <a:pt x="1264" y="77"/>
                  <a:pt x="1196" y="96"/>
                </a:cubicBezTo>
                <a:cubicBezTo>
                  <a:pt x="1173" y="103"/>
                  <a:pt x="1167" y="122"/>
                  <a:pt x="1144" y="128"/>
                </a:cubicBezTo>
                <a:cubicBezTo>
                  <a:pt x="1116" y="147"/>
                  <a:pt x="1094" y="125"/>
                  <a:pt x="1068" y="116"/>
                </a:cubicBezTo>
                <a:cubicBezTo>
                  <a:pt x="1049" y="117"/>
                  <a:pt x="932" y="125"/>
                  <a:pt x="896" y="116"/>
                </a:cubicBezTo>
                <a:cubicBezTo>
                  <a:pt x="862" y="108"/>
                  <a:pt x="858" y="67"/>
                  <a:pt x="832" y="52"/>
                </a:cubicBezTo>
                <a:cubicBezTo>
                  <a:pt x="825" y="48"/>
                  <a:pt x="784" y="44"/>
                  <a:pt x="784" y="44"/>
                </a:cubicBezTo>
                <a:cubicBezTo>
                  <a:pt x="761" y="21"/>
                  <a:pt x="750" y="9"/>
                  <a:pt x="716" y="0"/>
                </a:cubicBezTo>
                <a:cubicBezTo>
                  <a:pt x="654" y="6"/>
                  <a:pt x="610" y="13"/>
                  <a:pt x="544" y="16"/>
                </a:cubicBezTo>
                <a:cubicBezTo>
                  <a:pt x="525" y="22"/>
                  <a:pt x="528" y="42"/>
                  <a:pt x="508" y="52"/>
                </a:cubicBezTo>
                <a:cubicBezTo>
                  <a:pt x="498" y="57"/>
                  <a:pt x="486" y="57"/>
                  <a:pt x="476" y="60"/>
                </a:cubicBezTo>
                <a:cubicBezTo>
                  <a:pt x="468" y="62"/>
                  <a:pt x="452" y="68"/>
                  <a:pt x="452" y="68"/>
                </a:cubicBezTo>
                <a:cubicBezTo>
                  <a:pt x="441" y="84"/>
                  <a:pt x="421" y="88"/>
                  <a:pt x="404" y="100"/>
                </a:cubicBezTo>
                <a:cubicBezTo>
                  <a:pt x="400" y="103"/>
                  <a:pt x="392" y="108"/>
                  <a:pt x="392" y="108"/>
                </a:cubicBezTo>
                <a:cubicBezTo>
                  <a:pt x="336" y="89"/>
                  <a:pt x="277" y="78"/>
                  <a:pt x="220" y="64"/>
                </a:cubicBezTo>
                <a:cubicBezTo>
                  <a:pt x="219" y="51"/>
                  <a:pt x="223" y="36"/>
                  <a:pt x="216" y="24"/>
                </a:cubicBezTo>
                <a:cubicBezTo>
                  <a:pt x="210" y="14"/>
                  <a:pt x="149" y="5"/>
                  <a:pt x="144" y="4"/>
                </a:cubicBezTo>
                <a:cubicBezTo>
                  <a:pt x="109" y="5"/>
                  <a:pt x="74" y="2"/>
                  <a:pt x="40" y="8"/>
                </a:cubicBezTo>
                <a:cubicBezTo>
                  <a:pt x="35" y="9"/>
                  <a:pt x="39" y="19"/>
                  <a:pt x="36" y="24"/>
                </a:cubicBezTo>
                <a:cubicBezTo>
                  <a:pt x="24" y="45"/>
                  <a:pt x="8" y="60"/>
                  <a:pt x="0" y="84"/>
                </a:cubicBezTo>
                <a:cubicBezTo>
                  <a:pt x="5" y="111"/>
                  <a:pt x="10" y="102"/>
                  <a:pt x="28" y="120"/>
                </a:cubicBezTo>
                <a:cubicBezTo>
                  <a:pt x="32" y="132"/>
                  <a:pt x="36" y="144"/>
                  <a:pt x="40" y="15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6534150" y="5791200"/>
            <a:ext cx="869950" cy="973138"/>
          </a:xfrm>
          <a:custGeom>
            <a:avLst/>
            <a:gdLst>
              <a:gd name="T0" fmla="*/ 2147483646 w 548"/>
              <a:gd name="T1" fmla="*/ 2147483646 h 613"/>
              <a:gd name="T2" fmla="*/ 2147483646 w 548"/>
              <a:gd name="T3" fmla="*/ 2147483646 h 613"/>
              <a:gd name="T4" fmla="*/ 2147483646 w 548"/>
              <a:gd name="T5" fmla="*/ 2147483646 h 613"/>
              <a:gd name="T6" fmla="*/ 2147483646 w 548"/>
              <a:gd name="T7" fmla="*/ 2147483646 h 613"/>
              <a:gd name="T8" fmla="*/ 2147483646 w 548"/>
              <a:gd name="T9" fmla="*/ 2147483646 h 613"/>
              <a:gd name="T10" fmla="*/ 2147483646 w 548"/>
              <a:gd name="T11" fmla="*/ 2147483646 h 613"/>
              <a:gd name="T12" fmla="*/ 2147483646 w 548"/>
              <a:gd name="T13" fmla="*/ 2147483646 h 613"/>
              <a:gd name="T14" fmla="*/ 2147483646 w 548"/>
              <a:gd name="T15" fmla="*/ 2147483646 h 613"/>
              <a:gd name="T16" fmla="*/ 2147483646 w 548"/>
              <a:gd name="T17" fmla="*/ 2147483646 h 613"/>
              <a:gd name="T18" fmla="*/ 2147483646 w 548"/>
              <a:gd name="T19" fmla="*/ 2147483646 h 613"/>
              <a:gd name="T20" fmla="*/ 2147483646 w 548"/>
              <a:gd name="T21" fmla="*/ 2147483646 h 613"/>
              <a:gd name="T22" fmla="*/ 2147483646 w 548"/>
              <a:gd name="T23" fmla="*/ 2147483646 h 613"/>
              <a:gd name="T24" fmla="*/ 2147483646 w 548"/>
              <a:gd name="T25" fmla="*/ 2147483646 h 613"/>
              <a:gd name="T26" fmla="*/ 2147483646 w 548"/>
              <a:gd name="T27" fmla="*/ 2147483646 h 613"/>
              <a:gd name="T28" fmla="*/ 2147483646 w 548"/>
              <a:gd name="T29" fmla="*/ 2147483646 h 613"/>
              <a:gd name="T30" fmla="*/ 2147483646 w 548"/>
              <a:gd name="T31" fmla="*/ 2147483646 h 613"/>
              <a:gd name="T32" fmla="*/ 2147483646 w 548"/>
              <a:gd name="T33" fmla="*/ 2147483646 h 613"/>
              <a:gd name="T34" fmla="*/ 2147483646 w 548"/>
              <a:gd name="T35" fmla="*/ 2147483646 h 613"/>
              <a:gd name="T36" fmla="*/ 2147483646 w 548"/>
              <a:gd name="T37" fmla="*/ 2147483646 h 613"/>
              <a:gd name="T38" fmla="*/ 2147483646 w 548"/>
              <a:gd name="T39" fmla="*/ 2147483646 h 613"/>
              <a:gd name="T40" fmla="*/ 2147483646 w 548"/>
              <a:gd name="T41" fmla="*/ 2147483646 h 613"/>
              <a:gd name="T42" fmla="*/ 2147483646 w 548"/>
              <a:gd name="T43" fmla="*/ 2147483646 h 613"/>
              <a:gd name="T44" fmla="*/ 2147483646 w 548"/>
              <a:gd name="T45" fmla="*/ 2147483646 h 613"/>
              <a:gd name="T46" fmla="*/ 2147483646 w 548"/>
              <a:gd name="T47" fmla="*/ 2147483646 h 613"/>
              <a:gd name="T48" fmla="*/ 2147483646 w 548"/>
              <a:gd name="T49" fmla="*/ 2147483646 h 613"/>
              <a:gd name="T50" fmla="*/ 2147483646 w 548"/>
              <a:gd name="T51" fmla="*/ 2147483646 h 613"/>
              <a:gd name="T52" fmla="*/ 2147483646 w 548"/>
              <a:gd name="T53" fmla="*/ 2147483646 h 613"/>
              <a:gd name="T54" fmla="*/ 2147483646 w 548"/>
              <a:gd name="T55" fmla="*/ 2147483646 h 613"/>
              <a:gd name="T56" fmla="*/ 2147483646 w 548"/>
              <a:gd name="T57" fmla="*/ 2147483646 h 613"/>
              <a:gd name="T58" fmla="*/ 2147483646 w 548"/>
              <a:gd name="T59" fmla="*/ 2147483646 h 613"/>
              <a:gd name="T60" fmla="*/ 2147483646 w 548"/>
              <a:gd name="T61" fmla="*/ 2147483646 h 613"/>
              <a:gd name="T62" fmla="*/ 2147483646 w 548"/>
              <a:gd name="T63" fmla="*/ 2147483646 h 613"/>
              <a:gd name="T64" fmla="*/ 2147483646 w 548"/>
              <a:gd name="T65" fmla="*/ 2147483646 h 613"/>
              <a:gd name="T66" fmla="*/ 2147483646 w 548"/>
              <a:gd name="T67" fmla="*/ 2147483646 h 613"/>
              <a:gd name="T68" fmla="*/ 2147483646 w 548"/>
              <a:gd name="T69" fmla="*/ 2147483646 h 613"/>
              <a:gd name="T70" fmla="*/ 2147483646 w 548"/>
              <a:gd name="T71" fmla="*/ 2147483646 h 613"/>
              <a:gd name="T72" fmla="*/ 2147483646 w 548"/>
              <a:gd name="T73" fmla="*/ 2147483646 h 613"/>
              <a:gd name="T74" fmla="*/ 2147483646 w 548"/>
              <a:gd name="T75" fmla="*/ 2147483646 h 613"/>
              <a:gd name="T76" fmla="*/ 0 w 548"/>
              <a:gd name="T77" fmla="*/ 2147483646 h 6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8" h="613">
                <a:moveTo>
                  <a:pt x="0" y="261"/>
                </a:moveTo>
                <a:cubicBezTo>
                  <a:pt x="8" y="286"/>
                  <a:pt x="7" y="303"/>
                  <a:pt x="36" y="313"/>
                </a:cubicBezTo>
                <a:cubicBezTo>
                  <a:pt x="44" y="316"/>
                  <a:pt x="60" y="321"/>
                  <a:pt x="60" y="321"/>
                </a:cubicBezTo>
                <a:cubicBezTo>
                  <a:pt x="63" y="336"/>
                  <a:pt x="60" y="352"/>
                  <a:pt x="68" y="365"/>
                </a:cubicBezTo>
                <a:cubicBezTo>
                  <a:pt x="75" y="376"/>
                  <a:pt x="104" y="377"/>
                  <a:pt x="104" y="377"/>
                </a:cubicBezTo>
                <a:cubicBezTo>
                  <a:pt x="113" y="405"/>
                  <a:pt x="104" y="398"/>
                  <a:pt x="124" y="405"/>
                </a:cubicBezTo>
                <a:cubicBezTo>
                  <a:pt x="132" y="404"/>
                  <a:pt x="140" y="403"/>
                  <a:pt x="148" y="401"/>
                </a:cubicBezTo>
                <a:cubicBezTo>
                  <a:pt x="156" y="399"/>
                  <a:pt x="172" y="393"/>
                  <a:pt x="172" y="393"/>
                </a:cubicBezTo>
                <a:cubicBezTo>
                  <a:pt x="211" y="395"/>
                  <a:pt x="251" y="381"/>
                  <a:pt x="272" y="413"/>
                </a:cubicBezTo>
                <a:cubicBezTo>
                  <a:pt x="226" y="444"/>
                  <a:pt x="298" y="399"/>
                  <a:pt x="152" y="425"/>
                </a:cubicBezTo>
                <a:cubicBezTo>
                  <a:pt x="147" y="426"/>
                  <a:pt x="150" y="436"/>
                  <a:pt x="148" y="441"/>
                </a:cubicBezTo>
                <a:cubicBezTo>
                  <a:pt x="142" y="456"/>
                  <a:pt x="130" y="464"/>
                  <a:pt x="116" y="469"/>
                </a:cubicBezTo>
                <a:cubicBezTo>
                  <a:pt x="121" y="487"/>
                  <a:pt x="120" y="494"/>
                  <a:pt x="136" y="505"/>
                </a:cubicBezTo>
                <a:cubicBezTo>
                  <a:pt x="140" y="517"/>
                  <a:pt x="144" y="529"/>
                  <a:pt x="148" y="541"/>
                </a:cubicBezTo>
                <a:cubicBezTo>
                  <a:pt x="151" y="549"/>
                  <a:pt x="156" y="565"/>
                  <a:pt x="156" y="565"/>
                </a:cubicBezTo>
                <a:cubicBezTo>
                  <a:pt x="164" y="542"/>
                  <a:pt x="157" y="538"/>
                  <a:pt x="184" y="533"/>
                </a:cubicBezTo>
                <a:cubicBezTo>
                  <a:pt x="208" y="557"/>
                  <a:pt x="205" y="580"/>
                  <a:pt x="212" y="613"/>
                </a:cubicBezTo>
                <a:cubicBezTo>
                  <a:pt x="216" y="580"/>
                  <a:pt x="212" y="578"/>
                  <a:pt x="240" y="569"/>
                </a:cubicBezTo>
                <a:cubicBezTo>
                  <a:pt x="244" y="572"/>
                  <a:pt x="249" y="573"/>
                  <a:pt x="252" y="577"/>
                </a:cubicBezTo>
                <a:cubicBezTo>
                  <a:pt x="255" y="580"/>
                  <a:pt x="253" y="586"/>
                  <a:pt x="256" y="589"/>
                </a:cubicBezTo>
                <a:cubicBezTo>
                  <a:pt x="263" y="596"/>
                  <a:pt x="280" y="605"/>
                  <a:pt x="280" y="605"/>
                </a:cubicBezTo>
                <a:cubicBezTo>
                  <a:pt x="302" y="599"/>
                  <a:pt x="313" y="602"/>
                  <a:pt x="292" y="561"/>
                </a:cubicBezTo>
                <a:cubicBezTo>
                  <a:pt x="288" y="552"/>
                  <a:pt x="268" y="545"/>
                  <a:pt x="268" y="545"/>
                </a:cubicBezTo>
                <a:cubicBezTo>
                  <a:pt x="248" y="515"/>
                  <a:pt x="248" y="530"/>
                  <a:pt x="260" y="501"/>
                </a:cubicBezTo>
                <a:cubicBezTo>
                  <a:pt x="290" y="511"/>
                  <a:pt x="276" y="513"/>
                  <a:pt x="300" y="501"/>
                </a:cubicBezTo>
                <a:cubicBezTo>
                  <a:pt x="301" y="497"/>
                  <a:pt x="306" y="493"/>
                  <a:pt x="304" y="489"/>
                </a:cubicBezTo>
                <a:cubicBezTo>
                  <a:pt x="302" y="485"/>
                  <a:pt x="295" y="485"/>
                  <a:pt x="292" y="481"/>
                </a:cubicBezTo>
                <a:cubicBezTo>
                  <a:pt x="290" y="478"/>
                  <a:pt x="284" y="454"/>
                  <a:pt x="284" y="453"/>
                </a:cubicBezTo>
                <a:cubicBezTo>
                  <a:pt x="307" y="447"/>
                  <a:pt x="326" y="441"/>
                  <a:pt x="352" y="453"/>
                </a:cubicBezTo>
                <a:cubicBezTo>
                  <a:pt x="363" y="458"/>
                  <a:pt x="364" y="489"/>
                  <a:pt x="364" y="489"/>
                </a:cubicBezTo>
                <a:cubicBezTo>
                  <a:pt x="363" y="466"/>
                  <a:pt x="367" y="443"/>
                  <a:pt x="360" y="421"/>
                </a:cubicBezTo>
                <a:cubicBezTo>
                  <a:pt x="357" y="412"/>
                  <a:pt x="336" y="405"/>
                  <a:pt x="336" y="405"/>
                </a:cubicBezTo>
                <a:cubicBezTo>
                  <a:pt x="322" y="384"/>
                  <a:pt x="302" y="392"/>
                  <a:pt x="280" y="385"/>
                </a:cubicBezTo>
                <a:cubicBezTo>
                  <a:pt x="276" y="373"/>
                  <a:pt x="272" y="361"/>
                  <a:pt x="268" y="349"/>
                </a:cubicBezTo>
                <a:cubicBezTo>
                  <a:pt x="267" y="345"/>
                  <a:pt x="276" y="351"/>
                  <a:pt x="280" y="353"/>
                </a:cubicBezTo>
                <a:cubicBezTo>
                  <a:pt x="285" y="355"/>
                  <a:pt x="291" y="358"/>
                  <a:pt x="296" y="361"/>
                </a:cubicBezTo>
                <a:cubicBezTo>
                  <a:pt x="313" y="371"/>
                  <a:pt x="329" y="375"/>
                  <a:pt x="348" y="381"/>
                </a:cubicBezTo>
                <a:cubicBezTo>
                  <a:pt x="356" y="384"/>
                  <a:pt x="372" y="389"/>
                  <a:pt x="372" y="389"/>
                </a:cubicBezTo>
                <a:cubicBezTo>
                  <a:pt x="371" y="382"/>
                  <a:pt x="372" y="375"/>
                  <a:pt x="368" y="369"/>
                </a:cubicBezTo>
                <a:cubicBezTo>
                  <a:pt x="366" y="365"/>
                  <a:pt x="359" y="368"/>
                  <a:pt x="356" y="365"/>
                </a:cubicBezTo>
                <a:cubicBezTo>
                  <a:pt x="352" y="362"/>
                  <a:pt x="352" y="356"/>
                  <a:pt x="348" y="353"/>
                </a:cubicBezTo>
                <a:cubicBezTo>
                  <a:pt x="330" y="339"/>
                  <a:pt x="306" y="331"/>
                  <a:pt x="284" y="325"/>
                </a:cubicBezTo>
                <a:cubicBezTo>
                  <a:pt x="273" y="291"/>
                  <a:pt x="286" y="247"/>
                  <a:pt x="244" y="233"/>
                </a:cubicBezTo>
                <a:cubicBezTo>
                  <a:pt x="239" y="217"/>
                  <a:pt x="227" y="191"/>
                  <a:pt x="256" y="201"/>
                </a:cubicBezTo>
                <a:cubicBezTo>
                  <a:pt x="265" y="207"/>
                  <a:pt x="276" y="209"/>
                  <a:pt x="284" y="217"/>
                </a:cubicBezTo>
                <a:cubicBezTo>
                  <a:pt x="291" y="224"/>
                  <a:pt x="292" y="236"/>
                  <a:pt x="300" y="241"/>
                </a:cubicBezTo>
                <a:cubicBezTo>
                  <a:pt x="308" y="246"/>
                  <a:pt x="324" y="257"/>
                  <a:pt x="324" y="257"/>
                </a:cubicBezTo>
                <a:cubicBezTo>
                  <a:pt x="323" y="246"/>
                  <a:pt x="323" y="235"/>
                  <a:pt x="320" y="225"/>
                </a:cubicBezTo>
                <a:cubicBezTo>
                  <a:pt x="318" y="219"/>
                  <a:pt x="308" y="216"/>
                  <a:pt x="308" y="209"/>
                </a:cubicBezTo>
                <a:cubicBezTo>
                  <a:pt x="308" y="204"/>
                  <a:pt x="316" y="214"/>
                  <a:pt x="320" y="217"/>
                </a:cubicBezTo>
                <a:cubicBezTo>
                  <a:pt x="333" y="228"/>
                  <a:pt x="339" y="235"/>
                  <a:pt x="356" y="241"/>
                </a:cubicBezTo>
                <a:cubicBezTo>
                  <a:pt x="357" y="237"/>
                  <a:pt x="360" y="233"/>
                  <a:pt x="360" y="229"/>
                </a:cubicBezTo>
                <a:cubicBezTo>
                  <a:pt x="360" y="216"/>
                  <a:pt x="353" y="216"/>
                  <a:pt x="344" y="209"/>
                </a:cubicBezTo>
                <a:cubicBezTo>
                  <a:pt x="317" y="190"/>
                  <a:pt x="293" y="187"/>
                  <a:pt x="356" y="193"/>
                </a:cubicBezTo>
                <a:cubicBezTo>
                  <a:pt x="356" y="193"/>
                  <a:pt x="385" y="206"/>
                  <a:pt x="364" y="185"/>
                </a:cubicBezTo>
                <a:cubicBezTo>
                  <a:pt x="356" y="177"/>
                  <a:pt x="335" y="169"/>
                  <a:pt x="324" y="165"/>
                </a:cubicBezTo>
                <a:cubicBezTo>
                  <a:pt x="328" y="162"/>
                  <a:pt x="331" y="157"/>
                  <a:pt x="336" y="157"/>
                </a:cubicBezTo>
                <a:cubicBezTo>
                  <a:pt x="344" y="157"/>
                  <a:pt x="360" y="165"/>
                  <a:pt x="360" y="165"/>
                </a:cubicBezTo>
                <a:cubicBezTo>
                  <a:pt x="367" y="164"/>
                  <a:pt x="393" y="163"/>
                  <a:pt x="404" y="157"/>
                </a:cubicBezTo>
                <a:cubicBezTo>
                  <a:pt x="412" y="152"/>
                  <a:pt x="428" y="141"/>
                  <a:pt x="428" y="141"/>
                </a:cubicBezTo>
                <a:cubicBezTo>
                  <a:pt x="450" y="144"/>
                  <a:pt x="466" y="145"/>
                  <a:pt x="484" y="157"/>
                </a:cubicBezTo>
                <a:cubicBezTo>
                  <a:pt x="491" y="179"/>
                  <a:pt x="498" y="158"/>
                  <a:pt x="512" y="149"/>
                </a:cubicBezTo>
                <a:cubicBezTo>
                  <a:pt x="515" y="145"/>
                  <a:pt x="519" y="142"/>
                  <a:pt x="520" y="137"/>
                </a:cubicBezTo>
                <a:cubicBezTo>
                  <a:pt x="523" y="124"/>
                  <a:pt x="517" y="109"/>
                  <a:pt x="524" y="97"/>
                </a:cubicBezTo>
                <a:cubicBezTo>
                  <a:pt x="528" y="90"/>
                  <a:pt x="548" y="89"/>
                  <a:pt x="548" y="89"/>
                </a:cubicBezTo>
                <a:cubicBezTo>
                  <a:pt x="544" y="77"/>
                  <a:pt x="540" y="65"/>
                  <a:pt x="536" y="53"/>
                </a:cubicBezTo>
                <a:cubicBezTo>
                  <a:pt x="535" y="49"/>
                  <a:pt x="532" y="41"/>
                  <a:pt x="532" y="41"/>
                </a:cubicBezTo>
                <a:cubicBezTo>
                  <a:pt x="531" y="28"/>
                  <a:pt x="533" y="13"/>
                  <a:pt x="528" y="1"/>
                </a:cubicBezTo>
                <a:cubicBezTo>
                  <a:pt x="528" y="0"/>
                  <a:pt x="514" y="7"/>
                  <a:pt x="500" y="9"/>
                </a:cubicBezTo>
                <a:cubicBezTo>
                  <a:pt x="488" y="11"/>
                  <a:pt x="476" y="12"/>
                  <a:pt x="464" y="13"/>
                </a:cubicBezTo>
                <a:cubicBezTo>
                  <a:pt x="445" y="18"/>
                  <a:pt x="433" y="31"/>
                  <a:pt x="416" y="37"/>
                </a:cubicBezTo>
                <a:cubicBezTo>
                  <a:pt x="321" y="72"/>
                  <a:pt x="213" y="46"/>
                  <a:pt x="112" y="49"/>
                </a:cubicBezTo>
                <a:cubicBezTo>
                  <a:pt x="72" y="76"/>
                  <a:pt x="99" y="79"/>
                  <a:pt x="76" y="113"/>
                </a:cubicBezTo>
                <a:cubicBezTo>
                  <a:pt x="62" y="134"/>
                  <a:pt x="54" y="155"/>
                  <a:pt x="36" y="173"/>
                </a:cubicBezTo>
                <a:cubicBezTo>
                  <a:pt x="35" y="177"/>
                  <a:pt x="34" y="181"/>
                  <a:pt x="32" y="185"/>
                </a:cubicBezTo>
                <a:cubicBezTo>
                  <a:pt x="30" y="189"/>
                  <a:pt x="26" y="193"/>
                  <a:pt x="24" y="197"/>
                </a:cubicBezTo>
                <a:cubicBezTo>
                  <a:pt x="21" y="205"/>
                  <a:pt x="16" y="221"/>
                  <a:pt x="16" y="221"/>
                </a:cubicBezTo>
                <a:cubicBezTo>
                  <a:pt x="12" y="261"/>
                  <a:pt x="23" y="253"/>
                  <a:pt x="0" y="26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7" name="Freeform 21"/>
          <p:cNvSpPr>
            <a:spLocks/>
          </p:cNvSpPr>
          <p:nvPr/>
        </p:nvSpPr>
        <p:spPr bwMode="auto">
          <a:xfrm>
            <a:off x="6526213" y="4735514"/>
            <a:ext cx="1295400" cy="898525"/>
          </a:xfrm>
          <a:custGeom>
            <a:avLst/>
            <a:gdLst>
              <a:gd name="T0" fmla="*/ 2147483646 w 816"/>
              <a:gd name="T1" fmla="*/ 2147483646 h 566"/>
              <a:gd name="T2" fmla="*/ 2147483646 w 816"/>
              <a:gd name="T3" fmla="*/ 2147483646 h 566"/>
              <a:gd name="T4" fmla="*/ 2147483646 w 816"/>
              <a:gd name="T5" fmla="*/ 2147483646 h 566"/>
              <a:gd name="T6" fmla="*/ 2147483646 w 816"/>
              <a:gd name="T7" fmla="*/ 2147483646 h 566"/>
              <a:gd name="T8" fmla="*/ 2147483646 w 816"/>
              <a:gd name="T9" fmla="*/ 2147483646 h 566"/>
              <a:gd name="T10" fmla="*/ 2147483646 w 816"/>
              <a:gd name="T11" fmla="*/ 2147483646 h 566"/>
              <a:gd name="T12" fmla="*/ 2147483646 w 816"/>
              <a:gd name="T13" fmla="*/ 2147483646 h 566"/>
              <a:gd name="T14" fmla="*/ 2147483646 w 816"/>
              <a:gd name="T15" fmla="*/ 2147483646 h 566"/>
              <a:gd name="T16" fmla="*/ 2147483646 w 816"/>
              <a:gd name="T17" fmla="*/ 2147483646 h 566"/>
              <a:gd name="T18" fmla="*/ 2147483646 w 816"/>
              <a:gd name="T19" fmla="*/ 2147483646 h 566"/>
              <a:gd name="T20" fmla="*/ 2147483646 w 816"/>
              <a:gd name="T21" fmla="*/ 2147483646 h 566"/>
              <a:gd name="T22" fmla="*/ 2147483646 w 816"/>
              <a:gd name="T23" fmla="*/ 2147483646 h 566"/>
              <a:gd name="T24" fmla="*/ 2147483646 w 816"/>
              <a:gd name="T25" fmla="*/ 2147483646 h 566"/>
              <a:gd name="T26" fmla="*/ 2147483646 w 816"/>
              <a:gd name="T27" fmla="*/ 2147483646 h 566"/>
              <a:gd name="T28" fmla="*/ 2147483646 w 816"/>
              <a:gd name="T29" fmla="*/ 2147483646 h 566"/>
              <a:gd name="T30" fmla="*/ 2147483646 w 816"/>
              <a:gd name="T31" fmla="*/ 2147483646 h 566"/>
              <a:gd name="T32" fmla="*/ 2147483646 w 816"/>
              <a:gd name="T33" fmla="*/ 2147483646 h 566"/>
              <a:gd name="T34" fmla="*/ 2147483646 w 816"/>
              <a:gd name="T35" fmla="*/ 2147483646 h 566"/>
              <a:gd name="T36" fmla="*/ 2147483646 w 816"/>
              <a:gd name="T37" fmla="*/ 2147483646 h 566"/>
              <a:gd name="T38" fmla="*/ 2147483646 w 816"/>
              <a:gd name="T39" fmla="*/ 2147483646 h 566"/>
              <a:gd name="T40" fmla="*/ 2147483646 w 816"/>
              <a:gd name="T41" fmla="*/ 2147483646 h 566"/>
              <a:gd name="T42" fmla="*/ 2147483646 w 816"/>
              <a:gd name="T43" fmla="*/ 2147483646 h 566"/>
              <a:gd name="T44" fmla="*/ 2147483646 w 816"/>
              <a:gd name="T45" fmla="*/ 2147483646 h 566"/>
              <a:gd name="T46" fmla="*/ 2147483646 w 816"/>
              <a:gd name="T47" fmla="*/ 2147483646 h 566"/>
              <a:gd name="T48" fmla="*/ 2147483646 w 816"/>
              <a:gd name="T49" fmla="*/ 2147483646 h 566"/>
              <a:gd name="T50" fmla="*/ 2147483646 w 816"/>
              <a:gd name="T51" fmla="*/ 2147483646 h 566"/>
              <a:gd name="T52" fmla="*/ 2147483646 w 816"/>
              <a:gd name="T53" fmla="*/ 2147483646 h 566"/>
              <a:gd name="T54" fmla="*/ 2147483646 w 816"/>
              <a:gd name="T55" fmla="*/ 2147483646 h 566"/>
              <a:gd name="T56" fmla="*/ 2147483646 w 816"/>
              <a:gd name="T57" fmla="*/ 2147483646 h 5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6" h="566">
                <a:moveTo>
                  <a:pt x="701" y="526"/>
                </a:moveTo>
                <a:cubicBezTo>
                  <a:pt x="703" y="499"/>
                  <a:pt x="694" y="452"/>
                  <a:pt x="721" y="434"/>
                </a:cubicBezTo>
                <a:cubicBezTo>
                  <a:pt x="734" y="394"/>
                  <a:pt x="701" y="373"/>
                  <a:pt x="753" y="382"/>
                </a:cubicBezTo>
                <a:cubicBezTo>
                  <a:pt x="789" y="406"/>
                  <a:pt x="777" y="350"/>
                  <a:pt x="801" y="326"/>
                </a:cubicBezTo>
                <a:cubicBezTo>
                  <a:pt x="816" y="280"/>
                  <a:pt x="736" y="308"/>
                  <a:pt x="709" y="326"/>
                </a:cubicBezTo>
                <a:cubicBezTo>
                  <a:pt x="692" y="322"/>
                  <a:pt x="686" y="314"/>
                  <a:pt x="673" y="302"/>
                </a:cubicBezTo>
                <a:cubicBezTo>
                  <a:pt x="665" y="294"/>
                  <a:pt x="649" y="278"/>
                  <a:pt x="649" y="278"/>
                </a:cubicBezTo>
                <a:cubicBezTo>
                  <a:pt x="650" y="257"/>
                  <a:pt x="658" y="153"/>
                  <a:pt x="649" y="126"/>
                </a:cubicBezTo>
                <a:cubicBezTo>
                  <a:pt x="646" y="117"/>
                  <a:pt x="625" y="110"/>
                  <a:pt x="625" y="110"/>
                </a:cubicBezTo>
                <a:cubicBezTo>
                  <a:pt x="618" y="88"/>
                  <a:pt x="611" y="101"/>
                  <a:pt x="593" y="78"/>
                </a:cubicBezTo>
                <a:cubicBezTo>
                  <a:pt x="588" y="62"/>
                  <a:pt x="581" y="54"/>
                  <a:pt x="569" y="42"/>
                </a:cubicBezTo>
                <a:cubicBezTo>
                  <a:pt x="555" y="0"/>
                  <a:pt x="548" y="17"/>
                  <a:pt x="505" y="22"/>
                </a:cubicBezTo>
                <a:cubicBezTo>
                  <a:pt x="478" y="49"/>
                  <a:pt x="455" y="65"/>
                  <a:pt x="417" y="70"/>
                </a:cubicBezTo>
                <a:cubicBezTo>
                  <a:pt x="401" y="46"/>
                  <a:pt x="360" y="51"/>
                  <a:pt x="333" y="46"/>
                </a:cubicBezTo>
                <a:cubicBezTo>
                  <a:pt x="289" y="17"/>
                  <a:pt x="226" y="58"/>
                  <a:pt x="177" y="66"/>
                </a:cubicBezTo>
                <a:cubicBezTo>
                  <a:pt x="161" y="98"/>
                  <a:pt x="152" y="100"/>
                  <a:pt x="125" y="118"/>
                </a:cubicBezTo>
                <a:cubicBezTo>
                  <a:pt x="114" y="134"/>
                  <a:pt x="91" y="160"/>
                  <a:pt x="73" y="166"/>
                </a:cubicBezTo>
                <a:cubicBezTo>
                  <a:pt x="66" y="188"/>
                  <a:pt x="49" y="210"/>
                  <a:pt x="37" y="230"/>
                </a:cubicBezTo>
                <a:cubicBezTo>
                  <a:pt x="29" y="244"/>
                  <a:pt x="13" y="270"/>
                  <a:pt x="13" y="270"/>
                </a:cubicBezTo>
                <a:cubicBezTo>
                  <a:pt x="0" y="324"/>
                  <a:pt x="5" y="378"/>
                  <a:pt x="53" y="410"/>
                </a:cubicBezTo>
                <a:cubicBezTo>
                  <a:pt x="65" y="429"/>
                  <a:pt x="79" y="421"/>
                  <a:pt x="97" y="430"/>
                </a:cubicBezTo>
                <a:cubicBezTo>
                  <a:pt x="151" y="457"/>
                  <a:pt x="205" y="469"/>
                  <a:pt x="265" y="474"/>
                </a:cubicBezTo>
                <a:cubicBezTo>
                  <a:pt x="272" y="485"/>
                  <a:pt x="270" y="503"/>
                  <a:pt x="281" y="510"/>
                </a:cubicBezTo>
                <a:cubicBezTo>
                  <a:pt x="298" y="521"/>
                  <a:pt x="312" y="534"/>
                  <a:pt x="329" y="546"/>
                </a:cubicBezTo>
                <a:cubicBezTo>
                  <a:pt x="338" y="552"/>
                  <a:pt x="350" y="548"/>
                  <a:pt x="361" y="550"/>
                </a:cubicBezTo>
                <a:cubicBezTo>
                  <a:pt x="384" y="554"/>
                  <a:pt x="407" y="559"/>
                  <a:pt x="429" y="566"/>
                </a:cubicBezTo>
                <a:cubicBezTo>
                  <a:pt x="448" y="565"/>
                  <a:pt x="466" y="565"/>
                  <a:pt x="485" y="562"/>
                </a:cubicBezTo>
                <a:cubicBezTo>
                  <a:pt x="514" y="558"/>
                  <a:pt x="556" y="532"/>
                  <a:pt x="585" y="522"/>
                </a:cubicBezTo>
                <a:cubicBezTo>
                  <a:pt x="661" y="527"/>
                  <a:pt x="622" y="526"/>
                  <a:pt x="701" y="52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8" name="Freeform 22"/>
          <p:cNvSpPr>
            <a:spLocks/>
          </p:cNvSpPr>
          <p:nvPr/>
        </p:nvSpPr>
        <p:spPr bwMode="auto">
          <a:xfrm>
            <a:off x="6781800" y="5449888"/>
            <a:ext cx="869950" cy="514350"/>
          </a:xfrm>
          <a:custGeom>
            <a:avLst/>
            <a:gdLst>
              <a:gd name="T0" fmla="*/ 2147483646 w 548"/>
              <a:gd name="T1" fmla="*/ 2147483646 h 324"/>
              <a:gd name="T2" fmla="*/ 2147483646 w 548"/>
              <a:gd name="T3" fmla="*/ 2147483646 h 324"/>
              <a:gd name="T4" fmla="*/ 2147483646 w 548"/>
              <a:gd name="T5" fmla="*/ 2147483646 h 324"/>
              <a:gd name="T6" fmla="*/ 2147483646 w 548"/>
              <a:gd name="T7" fmla="*/ 2147483646 h 324"/>
              <a:gd name="T8" fmla="*/ 2147483646 w 548"/>
              <a:gd name="T9" fmla="*/ 2147483646 h 324"/>
              <a:gd name="T10" fmla="*/ 2147483646 w 548"/>
              <a:gd name="T11" fmla="*/ 2147483646 h 324"/>
              <a:gd name="T12" fmla="*/ 2147483646 w 548"/>
              <a:gd name="T13" fmla="*/ 2147483646 h 324"/>
              <a:gd name="T14" fmla="*/ 2147483646 w 548"/>
              <a:gd name="T15" fmla="*/ 2147483646 h 324"/>
              <a:gd name="T16" fmla="*/ 2147483646 w 548"/>
              <a:gd name="T17" fmla="*/ 2147483646 h 324"/>
              <a:gd name="T18" fmla="*/ 2147483646 w 548"/>
              <a:gd name="T19" fmla="*/ 2147483646 h 324"/>
              <a:gd name="T20" fmla="*/ 2147483646 w 548"/>
              <a:gd name="T21" fmla="*/ 2147483646 h 324"/>
              <a:gd name="T22" fmla="*/ 2147483646 w 548"/>
              <a:gd name="T23" fmla="*/ 2147483646 h 324"/>
              <a:gd name="T24" fmla="*/ 2147483646 w 548"/>
              <a:gd name="T25" fmla="*/ 2147483646 h 324"/>
              <a:gd name="T26" fmla="*/ 2147483646 w 548"/>
              <a:gd name="T27" fmla="*/ 2147483646 h 324"/>
              <a:gd name="T28" fmla="*/ 2147483646 w 548"/>
              <a:gd name="T29" fmla="*/ 2147483646 h 324"/>
              <a:gd name="T30" fmla="*/ 2147483646 w 548"/>
              <a:gd name="T31" fmla="*/ 2147483646 h 324"/>
              <a:gd name="T32" fmla="*/ 2147483646 w 548"/>
              <a:gd name="T33" fmla="*/ 2147483646 h 324"/>
              <a:gd name="T34" fmla="*/ 2147483646 w 548"/>
              <a:gd name="T35" fmla="*/ 2147483646 h 324"/>
              <a:gd name="T36" fmla="*/ 2147483646 w 548"/>
              <a:gd name="T37" fmla="*/ 0 h 324"/>
              <a:gd name="T38" fmla="*/ 2147483646 w 548"/>
              <a:gd name="T39" fmla="*/ 2147483646 h 324"/>
              <a:gd name="T40" fmla="*/ 2147483646 w 548"/>
              <a:gd name="T41" fmla="*/ 2147483646 h 324"/>
              <a:gd name="T42" fmla="*/ 2147483646 w 548"/>
              <a:gd name="T43" fmla="*/ 2147483646 h 324"/>
              <a:gd name="T44" fmla="*/ 2147483646 w 548"/>
              <a:gd name="T45" fmla="*/ 2147483646 h 324"/>
              <a:gd name="T46" fmla="*/ 2147483646 w 548"/>
              <a:gd name="T47" fmla="*/ 2147483646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48" h="324">
                <a:moveTo>
                  <a:pt x="120" y="304"/>
                </a:moveTo>
                <a:cubicBezTo>
                  <a:pt x="161" y="297"/>
                  <a:pt x="198" y="297"/>
                  <a:pt x="240" y="300"/>
                </a:cubicBezTo>
                <a:cubicBezTo>
                  <a:pt x="276" y="324"/>
                  <a:pt x="268" y="322"/>
                  <a:pt x="348" y="300"/>
                </a:cubicBezTo>
                <a:cubicBezTo>
                  <a:pt x="355" y="298"/>
                  <a:pt x="348" y="286"/>
                  <a:pt x="352" y="280"/>
                </a:cubicBezTo>
                <a:cubicBezTo>
                  <a:pt x="354" y="276"/>
                  <a:pt x="360" y="277"/>
                  <a:pt x="364" y="276"/>
                </a:cubicBezTo>
                <a:cubicBezTo>
                  <a:pt x="377" y="256"/>
                  <a:pt x="388" y="259"/>
                  <a:pt x="412" y="256"/>
                </a:cubicBezTo>
                <a:cubicBezTo>
                  <a:pt x="444" y="235"/>
                  <a:pt x="426" y="239"/>
                  <a:pt x="464" y="244"/>
                </a:cubicBezTo>
                <a:cubicBezTo>
                  <a:pt x="475" y="248"/>
                  <a:pt x="512" y="255"/>
                  <a:pt x="484" y="236"/>
                </a:cubicBezTo>
                <a:cubicBezTo>
                  <a:pt x="474" y="205"/>
                  <a:pt x="469" y="173"/>
                  <a:pt x="488" y="144"/>
                </a:cubicBezTo>
                <a:cubicBezTo>
                  <a:pt x="494" y="121"/>
                  <a:pt x="513" y="118"/>
                  <a:pt x="536" y="112"/>
                </a:cubicBezTo>
                <a:cubicBezTo>
                  <a:pt x="540" y="99"/>
                  <a:pt x="548" y="81"/>
                  <a:pt x="536" y="68"/>
                </a:cubicBezTo>
                <a:cubicBezTo>
                  <a:pt x="529" y="60"/>
                  <a:pt x="504" y="60"/>
                  <a:pt x="504" y="60"/>
                </a:cubicBezTo>
                <a:cubicBezTo>
                  <a:pt x="495" y="46"/>
                  <a:pt x="488" y="41"/>
                  <a:pt x="472" y="36"/>
                </a:cubicBezTo>
                <a:cubicBezTo>
                  <a:pt x="441" y="5"/>
                  <a:pt x="422" y="21"/>
                  <a:pt x="368" y="24"/>
                </a:cubicBezTo>
                <a:cubicBezTo>
                  <a:pt x="361" y="29"/>
                  <a:pt x="350" y="29"/>
                  <a:pt x="344" y="36"/>
                </a:cubicBezTo>
                <a:cubicBezTo>
                  <a:pt x="341" y="40"/>
                  <a:pt x="343" y="47"/>
                  <a:pt x="340" y="52"/>
                </a:cubicBezTo>
                <a:cubicBezTo>
                  <a:pt x="332" y="64"/>
                  <a:pt x="304" y="63"/>
                  <a:pt x="296" y="64"/>
                </a:cubicBezTo>
                <a:cubicBezTo>
                  <a:pt x="236" y="62"/>
                  <a:pt x="172" y="77"/>
                  <a:pt x="116" y="56"/>
                </a:cubicBezTo>
                <a:cubicBezTo>
                  <a:pt x="95" y="48"/>
                  <a:pt x="108" y="9"/>
                  <a:pt x="80" y="0"/>
                </a:cubicBezTo>
                <a:cubicBezTo>
                  <a:pt x="60" y="7"/>
                  <a:pt x="68" y="14"/>
                  <a:pt x="60" y="32"/>
                </a:cubicBezTo>
                <a:cubicBezTo>
                  <a:pt x="41" y="76"/>
                  <a:pt x="20" y="112"/>
                  <a:pt x="12" y="160"/>
                </a:cubicBezTo>
                <a:cubicBezTo>
                  <a:pt x="14" y="196"/>
                  <a:pt x="0" y="232"/>
                  <a:pt x="36" y="244"/>
                </a:cubicBezTo>
                <a:cubicBezTo>
                  <a:pt x="44" y="256"/>
                  <a:pt x="68" y="272"/>
                  <a:pt x="68" y="272"/>
                </a:cubicBezTo>
                <a:cubicBezTo>
                  <a:pt x="77" y="285"/>
                  <a:pt x="82" y="282"/>
                  <a:pt x="92" y="292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9" name="Freeform 23"/>
          <p:cNvSpPr>
            <a:spLocks/>
          </p:cNvSpPr>
          <p:nvPr/>
        </p:nvSpPr>
        <p:spPr bwMode="auto">
          <a:xfrm>
            <a:off x="6402388" y="5110164"/>
            <a:ext cx="519112" cy="763587"/>
          </a:xfrm>
          <a:custGeom>
            <a:avLst/>
            <a:gdLst>
              <a:gd name="T0" fmla="*/ 2147483646 w 327"/>
              <a:gd name="T1" fmla="*/ 2147483646 h 481"/>
              <a:gd name="T2" fmla="*/ 2147483646 w 327"/>
              <a:gd name="T3" fmla="*/ 2147483646 h 481"/>
              <a:gd name="T4" fmla="*/ 2147483646 w 327"/>
              <a:gd name="T5" fmla="*/ 2147483646 h 481"/>
              <a:gd name="T6" fmla="*/ 2147483646 w 327"/>
              <a:gd name="T7" fmla="*/ 2147483646 h 481"/>
              <a:gd name="T8" fmla="*/ 2147483646 w 327"/>
              <a:gd name="T9" fmla="*/ 2147483646 h 481"/>
              <a:gd name="T10" fmla="*/ 2147483646 w 327"/>
              <a:gd name="T11" fmla="*/ 2147483646 h 481"/>
              <a:gd name="T12" fmla="*/ 2147483646 w 327"/>
              <a:gd name="T13" fmla="*/ 2147483646 h 481"/>
              <a:gd name="T14" fmla="*/ 2147483646 w 327"/>
              <a:gd name="T15" fmla="*/ 2147483646 h 481"/>
              <a:gd name="T16" fmla="*/ 2147483646 w 327"/>
              <a:gd name="T17" fmla="*/ 2147483646 h 481"/>
              <a:gd name="T18" fmla="*/ 2147483646 w 327"/>
              <a:gd name="T19" fmla="*/ 2147483646 h 481"/>
              <a:gd name="T20" fmla="*/ 2147483646 w 327"/>
              <a:gd name="T21" fmla="*/ 2147483646 h 481"/>
              <a:gd name="T22" fmla="*/ 2147483646 w 327"/>
              <a:gd name="T23" fmla="*/ 2147483646 h 481"/>
              <a:gd name="T24" fmla="*/ 2147483646 w 327"/>
              <a:gd name="T25" fmla="*/ 2147483646 h 481"/>
              <a:gd name="T26" fmla="*/ 2147483646 w 327"/>
              <a:gd name="T27" fmla="*/ 2147483646 h 481"/>
              <a:gd name="T28" fmla="*/ 2147483646 w 327"/>
              <a:gd name="T29" fmla="*/ 2147483646 h 481"/>
              <a:gd name="T30" fmla="*/ 2147483646 w 327"/>
              <a:gd name="T31" fmla="*/ 2147483646 h 481"/>
              <a:gd name="T32" fmla="*/ 2147483646 w 327"/>
              <a:gd name="T33" fmla="*/ 2147483646 h 481"/>
              <a:gd name="T34" fmla="*/ 2147483646 w 327"/>
              <a:gd name="T35" fmla="*/ 2147483646 h 481"/>
              <a:gd name="T36" fmla="*/ 2147483646 w 327"/>
              <a:gd name="T37" fmla="*/ 2147483646 h 481"/>
              <a:gd name="T38" fmla="*/ 2147483646 w 327"/>
              <a:gd name="T39" fmla="*/ 2147483646 h 481"/>
              <a:gd name="T40" fmla="*/ 2147483646 w 327"/>
              <a:gd name="T41" fmla="*/ 2147483646 h 481"/>
              <a:gd name="T42" fmla="*/ 2147483646 w 327"/>
              <a:gd name="T43" fmla="*/ 2147483646 h 4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7" h="481">
                <a:moveTo>
                  <a:pt x="135" y="6"/>
                </a:moveTo>
                <a:cubicBezTo>
                  <a:pt x="144" y="32"/>
                  <a:pt x="151" y="46"/>
                  <a:pt x="175" y="62"/>
                </a:cubicBezTo>
                <a:cubicBezTo>
                  <a:pt x="176" y="71"/>
                  <a:pt x="173" y="83"/>
                  <a:pt x="179" y="90"/>
                </a:cubicBezTo>
                <a:cubicBezTo>
                  <a:pt x="184" y="97"/>
                  <a:pt x="203" y="98"/>
                  <a:pt x="203" y="98"/>
                </a:cubicBezTo>
                <a:cubicBezTo>
                  <a:pt x="207" y="116"/>
                  <a:pt x="217" y="121"/>
                  <a:pt x="223" y="138"/>
                </a:cubicBezTo>
                <a:cubicBezTo>
                  <a:pt x="224" y="150"/>
                  <a:pt x="216" y="169"/>
                  <a:pt x="227" y="174"/>
                </a:cubicBezTo>
                <a:cubicBezTo>
                  <a:pt x="250" y="185"/>
                  <a:pt x="278" y="168"/>
                  <a:pt x="303" y="174"/>
                </a:cubicBezTo>
                <a:cubicBezTo>
                  <a:pt x="323" y="204"/>
                  <a:pt x="314" y="244"/>
                  <a:pt x="311" y="278"/>
                </a:cubicBezTo>
                <a:cubicBezTo>
                  <a:pt x="314" y="311"/>
                  <a:pt x="319" y="335"/>
                  <a:pt x="327" y="366"/>
                </a:cubicBezTo>
                <a:cubicBezTo>
                  <a:pt x="322" y="393"/>
                  <a:pt x="316" y="392"/>
                  <a:pt x="291" y="402"/>
                </a:cubicBezTo>
                <a:cubicBezTo>
                  <a:pt x="287" y="414"/>
                  <a:pt x="288" y="427"/>
                  <a:pt x="283" y="438"/>
                </a:cubicBezTo>
                <a:cubicBezTo>
                  <a:pt x="268" y="475"/>
                  <a:pt x="202" y="472"/>
                  <a:pt x="175" y="474"/>
                </a:cubicBezTo>
                <a:cubicBezTo>
                  <a:pt x="154" y="481"/>
                  <a:pt x="137" y="474"/>
                  <a:pt x="119" y="462"/>
                </a:cubicBezTo>
                <a:cubicBezTo>
                  <a:pt x="109" y="446"/>
                  <a:pt x="99" y="431"/>
                  <a:pt x="91" y="414"/>
                </a:cubicBezTo>
                <a:cubicBezTo>
                  <a:pt x="88" y="406"/>
                  <a:pt x="88" y="397"/>
                  <a:pt x="83" y="390"/>
                </a:cubicBezTo>
                <a:cubicBezTo>
                  <a:pt x="78" y="382"/>
                  <a:pt x="70" y="375"/>
                  <a:pt x="67" y="366"/>
                </a:cubicBezTo>
                <a:cubicBezTo>
                  <a:pt x="60" y="344"/>
                  <a:pt x="47" y="319"/>
                  <a:pt x="27" y="306"/>
                </a:cubicBezTo>
                <a:cubicBezTo>
                  <a:pt x="18" y="293"/>
                  <a:pt x="16" y="281"/>
                  <a:pt x="11" y="266"/>
                </a:cubicBezTo>
                <a:cubicBezTo>
                  <a:pt x="0" y="191"/>
                  <a:pt x="5" y="232"/>
                  <a:pt x="11" y="86"/>
                </a:cubicBezTo>
                <a:cubicBezTo>
                  <a:pt x="11" y="79"/>
                  <a:pt x="16" y="39"/>
                  <a:pt x="23" y="30"/>
                </a:cubicBezTo>
                <a:cubicBezTo>
                  <a:pt x="35" y="15"/>
                  <a:pt x="88" y="8"/>
                  <a:pt x="103" y="6"/>
                </a:cubicBezTo>
                <a:cubicBezTo>
                  <a:pt x="121" y="0"/>
                  <a:pt x="111" y="1"/>
                  <a:pt x="135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0" name="Freeform 24"/>
          <p:cNvSpPr>
            <a:spLocks/>
          </p:cNvSpPr>
          <p:nvPr/>
        </p:nvSpPr>
        <p:spPr bwMode="auto">
          <a:xfrm>
            <a:off x="6356350" y="5564188"/>
            <a:ext cx="273050" cy="285750"/>
          </a:xfrm>
          <a:custGeom>
            <a:avLst/>
            <a:gdLst>
              <a:gd name="T0" fmla="*/ 0 w 172"/>
              <a:gd name="T1" fmla="*/ 2147483646 h 180"/>
              <a:gd name="T2" fmla="*/ 2147483646 w 172"/>
              <a:gd name="T3" fmla="*/ 2147483646 h 180"/>
              <a:gd name="T4" fmla="*/ 2147483646 w 172"/>
              <a:gd name="T5" fmla="*/ 2147483646 h 180"/>
              <a:gd name="T6" fmla="*/ 2147483646 w 172"/>
              <a:gd name="T7" fmla="*/ 2147483646 h 180"/>
              <a:gd name="T8" fmla="*/ 2147483646 w 172"/>
              <a:gd name="T9" fmla="*/ 2147483646 h 180"/>
              <a:gd name="T10" fmla="*/ 2147483646 w 172"/>
              <a:gd name="T11" fmla="*/ 2147483646 h 180"/>
              <a:gd name="T12" fmla="*/ 2147483646 w 172"/>
              <a:gd name="T13" fmla="*/ 0 h 180"/>
              <a:gd name="T14" fmla="*/ 0 w 172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" h="180">
                <a:moveTo>
                  <a:pt x="0" y="108"/>
                </a:moveTo>
                <a:cubicBezTo>
                  <a:pt x="19" y="121"/>
                  <a:pt x="41" y="123"/>
                  <a:pt x="60" y="136"/>
                </a:cubicBezTo>
                <a:cubicBezTo>
                  <a:pt x="75" y="158"/>
                  <a:pt x="64" y="173"/>
                  <a:pt x="92" y="180"/>
                </a:cubicBezTo>
                <a:cubicBezTo>
                  <a:pt x="97" y="112"/>
                  <a:pt x="89" y="124"/>
                  <a:pt x="144" y="116"/>
                </a:cubicBezTo>
                <a:cubicBezTo>
                  <a:pt x="153" y="103"/>
                  <a:pt x="163" y="93"/>
                  <a:pt x="172" y="80"/>
                </a:cubicBezTo>
                <a:cubicBezTo>
                  <a:pt x="149" y="72"/>
                  <a:pt x="143" y="44"/>
                  <a:pt x="120" y="36"/>
                </a:cubicBezTo>
                <a:cubicBezTo>
                  <a:pt x="97" y="2"/>
                  <a:pt x="102" y="13"/>
                  <a:pt x="64" y="0"/>
                </a:cubicBezTo>
                <a:cubicBezTo>
                  <a:pt x="4" y="15"/>
                  <a:pt x="10" y="47"/>
                  <a:pt x="0" y="1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1" name="Freeform 25"/>
          <p:cNvSpPr>
            <a:spLocks/>
          </p:cNvSpPr>
          <p:nvPr/>
        </p:nvSpPr>
        <p:spPr bwMode="auto">
          <a:xfrm>
            <a:off x="5959476" y="5221288"/>
            <a:ext cx="563563" cy="520700"/>
          </a:xfrm>
          <a:custGeom>
            <a:avLst/>
            <a:gdLst>
              <a:gd name="T0" fmla="*/ 2147483646 w 355"/>
              <a:gd name="T1" fmla="*/ 2147483646 h 328"/>
              <a:gd name="T2" fmla="*/ 2147483646 w 355"/>
              <a:gd name="T3" fmla="*/ 2147483646 h 328"/>
              <a:gd name="T4" fmla="*/ 2147483646 w 355"/>
              <a:gd name="T5" fmla="*/ 2147483646 h 328"/>
              <a:gd name="T6" fmla="*/ 2147483646 w 355"/>
              <a:gd name="T7" fmla="*/ 2147483646 h 328"/>
              <a:gd name="T8" fmla="*/ 2147483646 w 355"/>
              <a:gd name="T9" fmla="*/ 2147483646 h 328"/>
              <a:gd name="T10" fmla="*/ 2147483646 w 355"/>
              <a:gd name="T11" fmla="*/ 2147483646 h 328"/>
              <a:gd name="T12" fmla="*/ 2147483646 w 355"/>
              <a:gd name="T13" fmla="*/ 2147483646 h 328"/>
              <a:gd name="T14" fmla="*/ 2147483646 w 355"/>
              <a:gd name="T15" fmla="*/ 0 h 328"/>
              <a:gd name="T16" fmla="*/ 2147483646 w 355"/>
              <a:gd name="T17" fmla="*/ 2147483646 h 328"/>
              <a:gd name="T18" fmla="*/ 2147483646 w 355"/>
              <a:gd name="T19" fmla="*/ 2147483646 h 328"/>
              <a:gd name="T20" fmla="*/ 2147483646 w 355"/>
              <a:gd name="T21" fmla="*/ 2147483646 h 328"/>
              <a:gd name="T22" fmla="*/ 2147483646 w 355"/>
              <a:gd name="T23" fmla="*/ 2147483646 h 328"/>
              <a:gd name="T24" fmla="*/ 2147483646 w 355"/>
              <a:gd name="T25" fmla="*/ 2147483646 h 328"/>
              <a:gd name="T26" fmla="*/ 2147483646 w 355"/>
              <a:gd name="T27" fmla="*/ 2147483646 h 328"/>
              <a:gd name="T28" fmla="*/ 2147483646 w 355"/>
              <a:gd name="T29" fmla="*/ 2147483646 h 328"/>
              <a:gd name="T30" fmla="*/ 2147483646 w 355"/>
              <a:gd name="T31" fmla="*/ 2147483646 h 328"/>
              <a:gd name="T32" fmla="*/ 2147483646 w 355"/>
              <a:gd name="T33" fmla="*/ 2147483646 h 328"/>
              <a:gd name="T34" fmla="*/ 2147483646 w 355"/>
              <a:gd name="T35" fmla="*/ 2147483646 h 328"/>
              <a:gd name="T36" fmla="*/ 2147483646 w 355"/>
              <a:gd name="T37" fmla="*/ 2147483646 h 328"/>
              <a:gd name="T38" fmla="*/ 2147483646 w 355"/>
              <a:gd name="T39" fmla="*/ 2147483646 h 328"/>
              <a:gd name="T40" fmla="*/ 2147483646 w 355"/>
              <a:gd name="T41" fmla="*/ 2147483646 h 328"/>
              <a:gd name="T42" fmla="*/ 2147483646 w 355"/>
              <a:gd name="T43" fmla="*/ 2147483646 h 3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5" h="328">
                <a:moveTo>
                  <a:pt x="246" y="312"/>
                </a:moveTo>
                <a:cubicBezTo>
                  <a:pt x="262" y="317"/>
                  <a:pt x="271" y="328"/>
                  <a:pt x="278" y="308"/>
                </a:cubicBezTo>
                <a:cubicBezTo>
                  <a:pt x="284" y="260"/>
                  <a:pt x="308" y="227"/>
                  <a:pt x="354" y="212"/>
                </a:cubicBezTo>
                <a:cubicBezTo>
                  <a:pt x="353" y="183"/>
                  <a:pt x="355" y="153"/>
                  <a:pt x="350" y="124"/>
                </a:cubicBezTo>
                <a:cubicBezTo>
                  <a:pt x="349" y="119"/>
                  <a:pt x="340" y="121"/>
                  <a:pt x="338" y="116"/>
                </a:cubicBezTo>
                <a:cubicBezTo>
                  <a:pt x="334" y="105"/>
                  <a:pt x="337" y="92"/>
                  <a:pt x="334" y="80"/>
                </a:cubicBezTo>
                <a:cubicBezTo>
                  <a:pt x="329" y="60"/>
                  <a:pt x="302" y="49"/>
                  <a:pt x="286" y="40"/>
                </a:cubicBezTo>
                <a:cubicBezTo>
                  <a:pt x="246" y="17"/>
                  <a:pt x="188" y="7"/>
                  <a:pt x="142" y="0"/>
                </a:cubicBezTo>
                <a:cubicBezTo>
                  <a:pt x="131" y="3"/>
                  <a:pt x="121" y="9"/>
                  <a:pt x="110" y="12"/>
                </a:cubicBezTo>
                <a:cubicBezTo>
                  <a:pt x="87" y="17"/>
                  <a:pt x="65" y="16"/>
                  <a:pt x="42" y="24"/>
                </a:cubicBezTo>
                <a:cubicBezTo>
                  <a:pt x="19" y="58"/>
                  <a:pt x="50" y="18"/>
                  <a:pt x="22" y="40"/>
                </a:cubicBezTo>
                <a:cubicBezTo>
                  <a:pt x="11" y="48"/>
                  <a:pt x="6" y="68"/>
                  <a:pt x="2" y="80"/>
                </a:cubicBezTo>
                <a:cubicBezTo>
                  <a:pt x="3" y="91"/>
                  <a:pt x="0" y="103"/>
                  <a:pt x="6" y="112"/>
                </a:cubicBezTo>
                <a:cubicBezTo>
                  <a:pt x="11" y="120"/>
                  <a:pt x="58" y="124"/>
                  <a:pt x="62" y="124"/>
                </a:cubicBezTo>
                <a:cubicBezTo>
                  <a:pt x="70" y="127"/>
                  <a:pt x="78" y="129"/>
                  <a:pt x="86" y="132"/>
                </a:cubicBezTo>
                <a:cubicBezTo>
                  <a:pt x="95" y="135"/>
                  <a:pt x="97" y="148"/>
                  <a:pt x="102" y="156"/>
                </a:cubicBezTo>
                <a:cubicBezTo>
                  <a:pt x="112" y="171"/>
                  <a:pt x="120" y="190"/>
                  <a:pt x="134" y="200"/>
                </a:cubicBezTo>
                <a:cubicBezTo>
                  <a:pt x="137" y="204"/>
                  <a:pt x="138" y="209"/>
                  <a:pt x="142" y="212"/>
                </a:cubicBezTo>
                <a:cubicBezTo>
                  <a:pt x="145" y="215"/>
                  <a:pt x="151" y="213"/>
                  <a:pt x="154" y="216"/>
                </a:cubicBezTo>
                <a:cubicBezTo>
                  <a:pt x="165" y="227"/>
                  <a:pt x="162" y="241"/>
                  <a:pt x="178" y="252"/>
                </a:cubicBezTo>
                <a:cubicBezTo>
                  <a:pt x="186" y="264"/>
                  <a:pt x="189" y="281"/>
                  <a:pt x="202" y="288"/>
                </a:cubicBezTo>
                <a:cubicBezTo>
                  <a:pt x="263" y="322"/>
                  <a:pt x="190" y="267"/>
                  <a:pt x="246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2" name="Freeform 26"/>
          <p:cNvSpPr>
            <a:spLocks/>
          </p:cNvSpPr>
          <p:nvPr/>
        </p:nvSpPr>
        <p:spPr bwMode="auto">
          <a:xfrm>
            <a:off x="5794376" y="4999038"/>
            <a:ext cx="684213" cy="723900"/>
          </a:xfrm>
          <a:custGeom>
            <a:avLst/>
            <a:gdLst>
              <a:gd name="T0" fmla="*/ 2147483646 w 431"/>
              <a:gd name="T1" fmla="*/ 2147483646 h 456"/>
              <a:gd name="T2" fmla="*/ 2147483646 w 431"/>
              <a:gd name="T3" fmla="*/ 2147483646 h 456"/>
              <a:gd name="T4" fmla="*/ 2147483646 w 431"/>
              <a:gd name="T5" fmla="*/ 2147483646 h 456"/>
              <a:gd name="T6" fmla="*/ 2147483646 w 431"/>
              <a:gd name="T7" fmla="*/ 2147483646 h 456"/>
              <a:gd name="T8" fmla="*/ 2147483646 w 431"/>
              <a:gd name="T9" fmla="*/ 2147483646 h 456"/>
              <a:gd name="T10" fmla="*/ 2147483646 w 431"/>
              <a:gd name="T11" fmla="*/ 2147483646 h 456"/>
              <a:gd name="T12" fmla="*/ 2147483646 w 431"/>
              <a:gd name="T13" fmla="*/ 2147483646 h 456"/>
              <a:gd name="T14" fmla="*/ 2147483646 w 431"/>
              <a:gd name="T15" fmla="*/ 2147483646 h 456"/>
              <a:gd name="T16" fmla="*/ 2147483646 w 431"/>
              <a:gd name="T17" fmla="*/ 2147483646 h 456"/>
              <a:gd name="T18" fmla="*/ 2147483646 w 431"/>
              <a:gd name="T19" fmla="*/ 2147483646 h 456"/>
              <a:gd name="T20" fmla="*/ 2147483646 w 431"/>
              <a:gd name="T21" fmla="*/ 2147483646 h 456"/>
              <a:gd name="T22" fmla="*/ 2147483646 w 431"/>
              <a:gd name="T23" fmla="*/ 2147483646 h 456"/>
              <a:gd name="T24" fmla="*/ 2147483646 w 431"/>
              <a:gd name="T25" fmla="*/ 2147483646 h 456"/>
              <a:gd name="T26" fmla="*/ 2147483646 w 431"/>
              <a:gd name="T27" fmla="*/ 2147483646 h 456"/>
              <a:gd name="T28" fmla="*/ 2147483646 w 431"/>
              <a:gd name="T29" fmla="*/ 2147483646 h 456"/>
              <a:gd name="T30" fmla="*/ 2147483646 w 431"/>
              <a:gd name="T31" fmla="*/ 2147483646 h 456"/>
              <a:gd name="T32" fmla="*/ 2147483646 w 431"/>
              <a:gd name="T33" fmla="*/ 2147483646 h 456"/>
              <a:gd name="T34" fmla="*/ 2147483646 w 431"/>
              <a:gd name="T35" fmla="*/ 2147483646 h 456"/>
              <a:gd name="T36" fmla="*/ 2147483646 w 431"/>
              <a:gd name="T37" fmla="*/ 2147483646 h 456"/>
              <a:gd name="T38" fmla="*/ 2147483646 w 431"/>
              <a:gd name="T39" fmla="*/ 2147483646 h 456"/>
              <a:gd name="T40" fmla="*/ 2147483646 w 431"/>
              <a:gd name="T41" fmla="*/ 2147483646 h 456"/>
              <a:gd name="T42" fmla="*/ 2147483646 w 431"/>
              <a:gd name="T43" fmla="*/ 2147483646 h 456"/>
              <a:gd name="T44" fmla="*/ 2147483646 w 431"/>
              <a:gd name="T45" fmla="*/ 2147483646 h 456"/>
              <a:gd name="T46" fmla="*/ 2147483646 w 431"/>
              <a:gd name="T47" fmla="*/ 2147483646 h 456"/>
              <a:gd name="T48" fmla="*/ 2147483646 w 431"/>
              <a:gd name="T49" fmla="*/ 2147483646 h 456"/>
              <a:gd name="T50" fmla="*/ 2147483646 w 431"/>
              <a:gd name="T51" fmla="*/ 2147483646 h 456"/>
              <a:gd name="T52" fmla="*/ 2147483646 w 431"/>
              <a:gd name="T53" fmla="*/ 2147483646 h 456"/>
              <a:gd name="T54" fmla="*/ 2147483646 w 431"/>
              <a:gd name="T55" fmla="*/ 2147483646 h 456"/>
              <a:gd name="T56" fmla="*/ 2147483646 w 431"/>
              <a:gd name="T57" fmla="*/ 2147483646 h 456"/>
              <a:gd name="T58" fmla="*/ 2147483646 w 431"/>
              <a:gd name="T59" fmla="*/ 2147483646 h 456"/>
              <a:gd name="T60" fmla="*/ 2147483646 w 431"/>
              <a:gd name="T61" fmla="*/ 2147483646 h 4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31" h="456">
                <a:moveTo>
                  <a:pt x="2" y="164"/>
                </a:moveTo>
                <a:cubicBezTo>
                  <a:pt x="48" y="195"/>
                  <a:pt x="10" y="161"/>
                  <a:pt x="30" y="220"/>
                </a:cubicBezTo>
                <a:cubicBezTo>
                  <a:pt x="34" y="232"/>
                  <a:pt x="66" y="236"/>
                  <a:pt x="66" y="236"/>
                </a:cubicBezTo>
                <a:cubicBezTo>
                  <a:pt x="69" y="246"/>
                  <a:pt x="73" y="273"/>
                  <a:pt x="82" y="280"/>
                </a:cubicBezTo>
                <a:cubicBezTo>
                  <a:pt x="89" y="285"/>
                  <a:pt x="106" y="288"/>
                  <a:pt x="106" y="288"/>
                </a:cubicBezTo>
                <a:cubicBezTo>
                  <a:pt x="117" y="299"/>
                  <a:pt x="142" y="316"/>
                  <a:pt x="142" y="316"/>
                </a:cubicBezTo>
                <a:cubicBezTo>
                  <a:pt x="153" y="349"/>
                  <a:pt x="143" y="335"/>
                  <a:pt x="174" y="356"/>
                </a:cubicBezTo>
                <a:cubicBezTo>
                  <a:pt x="181" y="361"/>
                  <a:pt x="198" y="364"/>
                  <a:pt x="198" y="364"/>
                </a:cubicBezTo>
                <a:cubicBezTo>
                  <a:pt x="211" y="384"/>
                  <a:pt x="255" y="408"/>
                  <a:pt x="278" y="416"/>
                </a:cubicBezTo>
                <a:cubicBezTo>
                  <a:pt x="285" y="427"/>
                  <a:pt x="287" y="432"/>
                  <a:pt x="298" y="440"/>
                </a:cubicBezTo>
                <a:cubicBezTo>
                  <a:pt x="306" y="446"/>
                  <a:pt x="322" y="456"/>
                  <a:pt x="322" y="456"/>
                </a:cubicBezTo>
                <a:cubicBezTo>
                  <a:pt x="330" y="453"/>
                  <a:pt x="341" y="454"/>
                  <a:pt x="346" y="448"/>
                </a:cubicBezTo>
                <a:cubicBezTo>
                  <a:pt x="355" y="437"/>
                  <a:pt x="318" y="416"/>
                  <a:pt x="318" y="416"/>
                </a:cubicBezTo>
                <a:cubicBezTo>
                  <a:pt x="307" y="399"/>
                  <a:pt x="289" y="391"/>
                  <a:pt x="274" y="376"/>
                </a:cubicBezTo>
                <a:cubicBezTo>
                  <a:pt x="267" y="355"/>
                  <a:pt x="274" y="366"/>
                  <a:pt x="246" y="348"/>
                </a:cubicBezTo>
                <a:cubicBezTo>
                  <a:pt x="242" y="345"/>
                  <a:pt x="234" y="340"/>
                  <a:pt x="234" y="340"/>
                </a:cubicBezTo>
                <a:cubicBezTo>
                  <a:pt x="215" y="311"/>
                  <a:pt x="225" y="323"/>
                  <a:pt x="206" y="304"/>
                </a:cubicBezTo>
                <a:cubicBezTo>
                  <a:pt x="201" y="289"/>
                  <a:pt x="166" y="246"/>
                  <a:pt x="150" y="236"/>
                </a:cubicBezTo>
                <a:cubicBezTo>
                  <a:pt x="137" y="197"/>
                  <a:pt x="153" y="200"/>
                  <a:pt x="190" y="196"/>
                </a:cubicBezTo>
                <a:cubicBezTo>
                  <a:pt x="227" y="184"/>
                  <a:pt x="206" y="189"/>
                  <a:pt x="254" y="184"/>
                </a:cubicBezTo>
                <a:cubicBezTo>
                  <a:pt x="289" y="186"/>
                  <a:pt x="326" y="180"/>
                  <a:pt x="358" y="192"/>
                </a:cubicBezTo>
                <a:cubicBezTo>
                  <a:pt x="396" y="207"/>
                  <a:pt x="380" y="210"/>
                  <a:pt x="426" y="216"/>
                </a:cubicBezTo>
                <a:cubicBezTo>
                  <a:pt x="431" y="200"/>
                  <a:pt x="427" y="188"/>
                  <a:pt x="422" y="172"/>
                </a:cubicBezTo>
                <a:cubicBezTo>
                  <a:pt x="418" y="141"/>
                  <a:pt x="412" y="110"/>
                  <a:pt x="402" y="80"/>
                </a:cubicBezTo>
                <a:cubicBezTo>
                  <a:pt x="401" y="76"/>
                  <a:pt x="370" y="67"/>
                  <a:pt x="362" y="64"/>
                </a:cubicBezTo>
                <a:cubicBezTo>
                  <a:pt x="334" y="55"/>
                  <a:pt x="310" y="33"/>
                  <a:pt x="282" y="24"/>
                </a:cubicBezTo>
                <a:cubicBezTo>
                  <a:pt x="209" y="0"/>
                  <a:pt x="275" y="24"/>
                  <a:pt x="238" y="12"/>
                </a:cubicBezTo>
                <a:cubicBezTo>
                  <a:pt x="203" y="15"/>
                  <a:pt x="178" y="13"/>
                  <a:pt x="150" y="32"/>
                </a:cubicBezTo>
                <a:cubicBezTo>
                  <a:pt x="137" y="51"/>
                  <a:pt x="148" y="41"/>
                  <a:pt x="122" y="48"/>
                </a:cubicBezTo>
                <a:cubicBezTo>
                  <a:pt x="88" y="57"/>
                  <a:pt x="58" y="73"/>
                  <a:pt x="26" y="84"/>
                </a:cubicBezTo>
                <a:cubicBezTo>
                  <a:pt x="0" y="124"/>
                  <a:pt x="11" y="98"/>
                  <a:pt x="2" y="16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3" name="Freeform 27"/>
          <p:cNvSpPr>
            <a:spLocks/>
          </p:cNvSpPr>
          <p:nvPr/>
        </p:nvSpPr>
        <p:spPr bwMode="auto">
          <a:xfrm>
            <a:off x="5743575" y="4929189"/>
            <a:ext cx="439738" cy="325437"/>
          </a:xfrm>
          <a:custGeom>
            <a:avLst/>
            <a:gdLst>
              <a:gd name="T0" fmla="*/ 2147483646 w 277"/>
              <a:gd name="T1" fmla="*/ 2147483646 h 205"/>
              <a:gd name="T2" fmla="*/ 2147483646 w 277"/>
              <a:gd name="T3" fmla="*/ 2147483646 h 205"/>
              <a:gd name="T4" fmla="*/ 2147483646 w 277"/>
              <a:gd name="T5" fmla="*/ 2147483646 h 205"/>
              <a:gd name="T6" fmla="*/ 2147483646 w 277"/>
              <a:gd name="T7" fmla="*/ 2147483646 h 205"/>
              <a:gd name="T8" fmla="*/ 2147483646 w 277"/>
              <a:gd name="T9" fmla="*/ 2147483646 h 205"/>
              <a:gd name="T10" fmla="*/ 2147483646 w 277"/>
              <a:gd name="T11" fmla="*/ 2147483646 h 205"/>
              <a:gd name="T12" fmla="*/ 2147483646 w 277"/>
              <a:gd name="T13" fmla="*/ 2147483646 h 205"/>
              <a:gd name="T14" fmla="*/ 2147483646 w 277"/>
              <a:gd name="T15" fmla="*/ 2147483646 h 205"/>
              <a:gd name="T16" fmla="*/ 2147483646 w 277"/>
              <a:gd name="T17" fmla="*/ 0 h 205"/>
              <a:gd name="T18" fmla="*/ 2147483646 w 277"/>
              <a:gd name="T19" fmla="*/ 2147483646 h 205"/>
              <a:gd name="T20" fmla="*/ 2147483646 w 277"/>
              <a:gd name="T21" fmla="*/ 2147483646 h 205"/>
              <a:gd name="T22" fmla="*/ 2147483646 w 277"/>
              <a:gd name="T23" fmla="*/ 2147483646 h 205"/>
              <a:gd name="T24" fmla="*/ 2147483646 w 277"/>
              <a:gd name="T25" fmla="*/ 2147483646 h 205"/>
              <a:gd name="T26" fmla="*/ 2147483646 w 277"/>
              <a:gd name="T27" fmla="*/ 2147483646 h 205"/>
              <a:gd name="T28" fmla="*/ 2147483646 w 277"/>
              <a:gd name="T29" fmla="*/ 2147483646 h 2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7" h="205">
                <a:moveTo>
                  <a:pt x="42" y="184"/>
                </a:moveTo>
                <a:cubicBezTo>
                  <a:pt x="71" y="194"/>
                  <a:pt x="89" y="187"/>
                  <a:pt x="118" y="180"/>
                </a:cubicBezTo>
                <a:cubicBezTo>
                  <a:pt x="126" y="205"/>
                  <a:pt x="147" y="195"/>
                  <a:pt x="170" y="192"/>
                </a:cubicBezTo>
                <a:cubicBezTo>
                  <a:pt x="173" y="181"/>
                  <a:pt x="174" y="170"/>
                  <a:pt x="178" y="160"/>
                </a:cubicBezTo>
                <a:cubicBezTo>
                  <a:pt x="180" y="155"/>
                  <a:pt x="184" y="153"/>
                  <a:pt x="186" y="148"/>
                </a:cubicBezTo>
                <a:cubicBezTo>
                  <a:pt x="189" y="140"/>
                  <a:pt x="185" y="130"/>
                  <a:pt x="190" y="124"/>
                </a:cubicBezTo>
                <a:cubicBezTo>
                  <a:pt x="197" y="116"/>
                  <a:pt x="212" y="119"/>
                  <a:pt x="222" y="116"/>
                </a:cubicBezTo>
                <a:cubicBezTo>
                  <a:pt x="230" y="91"/>
                  <a:pt x="249" y="74"/>
                  <a:pt x="270" y="60"/>
                </a:cubicBezTo>
                <a:cubicBezTo>
                  <a:pt x="266" y="21"/>
                  <a:pt x="277" y="7"/>
                  <a:pt x="242" y="0"/>
                </a:cubicBezTo>
                <a:cubicBezTo>
                  <a:pt x="206" y="1"/>
                  <a:pt x="170" y="2"/>
                  <a:pt x="134" y="4"/>
                </a:cubicBezTo>
                <a:cubicBezTo>
                  <a:pt x="119" y="5"/>
                  <a:pt x="90" y="16"/>
                  <a:pt x="90" y="16"/>
                </a:cubicBezTo>
                <a:cubicBezTo>
                  <a:pt x="76" y="30"/>
                  <a:pt x="51" y="55"/>
                  <a:pt x="38" y="64"/>
                </a:cubicBezTo>
                <a:cubicBezTo>
                  <a:pt x="30" y="69"/>
                  <a:pt x="14" y="80"/>
                  <a:pt x="14" y="80"/>
                </a:cubicBezTo>
                <a:cubicBezTo>
                  <a:pt x="0" y="101"/>
                  <a:pt x="2" y="167"/>
                  <a:pt x="30" y="176"/>
                </a:cubicBezTo>
                <a:cubicBezTo>
                  <a:pt x="39" y="190"/>
                  <a:pt x="35" y="191"/>
                  <a:pt x="42" y="18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4" name="Freeform 28"/>
          <p:cNvSpPr>
            <a:spLocks/>
          </p:cNvSpPr>
          <p:nvPr/>
        </p:nvSpPr>
        <p:spPr bwMode="auto">
          <a:xfrm>
            <a:off x="4845050" y="4937125"/>
            <a:ext cx="1562100" cy="1581150"/>
          </a:xfrm>
          <a:custGeom>
            <a:avLst/>
            <a:gdLst>
              <a:gd name="T0" fmla="*/ 2147483646 w 984"/>
              <a:gd name="T1" fmla="*/ 2147483646 h 996"/>
              <a:gd name="T2" fmla="*/ 2147483646 w 984"/>
              <a:gd name="T3" fmla="*/ 2147483646 h 996"/>
              <a:gd name="T4" fmla="*/ 2147483646 w 984"/>
              <a:gd name="T5" fmla="*/ 2147483646 h 996"/>
              <a:gd name="T6" fmla="*/ 2147483646 w 984"/>
              <a:gd name="T7" fmla="*/ 2147483646 h 996"/>
              <a:gd name="T8" fmla="*/ 2147483646 w 984"/>
              <a:gd name="T9" fmla="*/ 2147483646 h 996"/>
              <a:gd name="T10" fmla="*/ 2147483646 w 984"/>
              <a:gd name="T11" fmla="*/ 2147483646 h 996"/>
              <a:gd name="T12" fmla="*/ 2147483646 w 984"/>
              <a:gd name="T13" fmla="*/ 2147483646 h 996"/>
              <a:gd name="T14" fmla="*/ 2147483646 w 984"/>
              <a:gd name="T15" fmla="*/ 2147483646 h 996"/>
              <a:gd name="T16" fmla="*/ 2147483646 w 984"/>
              <a:gd name="T17" fmla="*/ 2147483646 h 996"/>
              <a:gd name="T18" fmla="*/ 2147483646 w 984"/>
              <a:gd name="T19" fmla="*/ 2147483646 h 996"/>
              <a:gd name="T20" fmla="*/ 2147483646 w 984"/>
              <a:gd name="T21" fmla="*/ 2147483646 h 996"/>
              <a:gd name="T22" fmla="*/ 2147483646 w 984"/>
              <a:gd name="T23" fmla="*/ 2147483646 h 996"/>
              <a:gd name="T24" fmla="*/ 2147483646 w 984"/>
              <a:gd name="T25" fmla="*/ 2147483646 h 996"/>
              <a:gd name="T26" fmla="*/ 2147483646 w 984"/>
              <a:gd name="T27" fmla="*/ 2147483646 h 996"/>
              <a:gd name="T28" fmla="*/ 2147483646 w 984"/>
              <a:gd name="T29" fmla="*/ 2147483646 h 996"/>
              <a:gd name="T30" fmla="*/ 2147483646 w 984"/>
              <a:gd name="T31" fmla="*/ 2147483646 h 996"/>
              <a:gd name="T32" fmla="*/ 2147483646 w 984"/>
              <a:gd name="T33" fmla="*/ 2147483646 h 996"/>
              <a:gd name="T34" fmla="*/ 2147483646 w 984"/>
              <a:gd name="T35" fmla="*/ 2147483646 h 996"/>
              <a:gd name="T36" fmla="*/ 2147483646 w 984"/>
              <a:gd name="T37" fmla="*/ 2147483646 h 996"/>
              <a:gd name="T38" fmla="*/ 2147483646 w 984"/>
              <a:gd name="T39" fmla="*/ 2147483646 h 996"/>
              <a:gd name="T40" fmla="*/ 2147483646 w 984"/>
              <a:gd name="T41" fmla="*/ 2147483646 h 996"/>
              <a:gd name="T42" fmla="*/ 2147483646 w 984"/>
              <a:gd name="T43" fmla="*/ 2147483646 h 996"/>
              <a:gd name="T44" fmla="*/ 2147483646 w 984"/>
              <a:gd name="T45" fmla="*/ 2147483646 h 996"/>
              <a:gd name="T46" fmla="*/ 2147483646 w 984"/>
              <a:gd name="T47" fmla="*/ 2147483646 h 996"/>
              <a:gd name="T48" fmla="*/ 2147483646 w 984"/>
              <a:gd name="T49" fmla="*/ 2147483646 h 996"/>
              <a:gd name="T50" fmla="*/ 2147483646 w 984"/>
              <a:gd name="T51" fmla="*/ 2147483646 h 996"/>
              <a:gd name="T52" fmla="*/ 2147483646 w 984"/>
              <a:gd name="T53" fmla="*/ 2147483646 h 996"/>
              <a:gd name="T54" fmla="*/ 2147483646 w 984"/>
              <a:gd name="T55" fmla="*/ 2147483646 h 996"/>
              <a:gd name="T56" fmla="*/ 2147483646 w 984"/>
              <a:gd name="T57" fmla="*/ 2147483646 h 996"/>
              <a:gd name="T58" fmla="*/ 2147483646 w 984"/>
              <a:gd name="T59" fmla="*/ 2147483646 h 996"/>
              <a:gd name="T60" fmla="*/ 2147483646 w 984"/>
              <a:gd name="T61" fmla="*/ 2147483646 h 996"/>
              <a:gd name="T62" fmla="*/ 2147483646 w 984"/>
              <a:gd name="T63" fmla="*/ 2147483646 h 996"/>
              <a:gd name="T64" fmla="*/ 2147483646 w 984"/>
              <a:gd name="T65" fmla="*/ 2147483646 h 996"/>
              <a:gd name="T66" fmla="*/ 2147483646 w 984"/>
              <a:gd name="T67" fmla="*/ 2147483646 h 996"/>
              <a:gd name="T68" fmla="*/ 2147483646 w 984"/>
              <a:gd name="T69" fmla="*/ 2147483646 h 996"/>
              <a:gd name="T70" fmla="*/ 2147483646 w 984"/>
              <a:gd name="T71" fmla="*/ 2147483646 h 996"/>
              <a:gd name="T72" fmla="*/ 0 w 984"/>
              <a:gd name="T73" fmla="*/ 2147483646 h 996"/>
              <a:gd name="T74" fmla="*/ 2147483646 w 984"/>
              <a:gd name="T75" fmla="*/ 2147483646 h 99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4" h="996">
                <a:moveTo>
                  <a:pt x="128" y="371"/>
                </a:moveTo>
                <a:cubicBezTo>
                  <a:pt x="139" y="370"/>
                  <a:pt x="150" y="371"/>
                  <a:pt x="160" y="367"/>
                </a:cubicBezTo>
                <a:cubicBezTo>
                  <a:pt x="171" y="362"/>
                  <a:pt x="162" y="331"/>
                  <a:pt x="176" y="323"/>
                </a:cubicBezTo>
                <a:cubicBezTo>
                  <a:pt x="188" y="315"/>
                  <a:pt x="203" y="313"/>
                  <a:pt x="216" y="307"/>
                </a:cubicBezTo>
                <a:cubicBezTo>
                  <a:pt x="243" y="310"/>
                  <a:pt x="266" y="316"/>
                  <a:pt x="292" y="323"/>
                </a:cubicBezTo>
                <a:cubicBezTo>
                  <a:pt x="304" y="331"/>
                  <a:pt x="316" y="335"/>
                  <a:pt x="328" y="343"/>
                </a:cubicBezTo>
                <a:cubicBezTo>
                  <a:pt x="339" y="375"/>
                  <a:pt x="346" y="406"/>
                  <a:pt x="352" y="439"/>
                </a:cubicBezTo>
                <a:cubicBezTo>
                  <a:pt x="345" y="498"/>
                  <a:pt x="344" y="458"/>
                  <a:pt x="332" y="495"/>
                </a:cubicBezTo>
                <a:cubicBezTo>
                  <a:pt x="358" y="512"/>
                  <a:pt x="368" y="483"/>
                  <a:pt x="392" y="475"/>
                </a:cubicBezTo>
                <a:cubicBezTo>
                  <a:pt x="426" y="509"/>
                  <a:pt x="431" y="564"/>
                  <a:pt x="472" y="591"/>
                </a:cubicBezTo>
                <a:cubicBezTo>
                  <a:pt x="479" y="612"/>
                  <a:pt x="510" y="640"/>
                  <a:pt x="532" y="647"/>
                </a:cubicBezTo>
                <a:cubicBezTo>
                  <a:pt x="549" y="644"/>
                  <a:pt x="572" y="638"/>
                  <a:pt x="588" y="647"/>
                </a:cubicBezTo>
                <a:cubicBezTo>
                  <a:pt x="593" y="650"/>
                  <a:pt x="589" y="658"/>
                  <a:pt x="592" y="663"/>
                </a:cubicBezTo>
                <a:cubicBezTo>
                  <a:pt x="595" y="668"/>
                  <a:pt x="600" y="671"/>
                  <a:pt x="604" y="675"/>
                </a:cubicBezTo>
                <a:cubicBezTo>
                  <a:pt x="605" y="684"/>
                  <a:pt x="603" y="695"/>
                  <a:pt x="608" y="703"/>
                </a:cubicBezTo>
                <a:cubicBezTo>
                  <a:pt x="610" y="707"/>
                  <a:pt x="616" y="701"/>
                  <a:pt x="620" y="699"/>
                </a:cubicBezTo>
                <a:cubicBezTo>
                  <a:pt x="632" y="693"/>
                  <a:pt x="645" y="687"/>
                  <a:pt x="656" y="679"/>
                </a:cubicBezTo>
                <a:cubicBezTo>
                  <a:pt x="667" y="695"/>
                  <a:pt x="657" y="720"/>
                  <a:pt x="668" y="735"/>
                </a:cubicBezTo>
                <a:cubicBezTo>
                  <a:pt x="674" y="744"/>
                  <a:pt x="689" y="738"/>
                  <a:pt x="700" y="739"/>
                </a:cubicBezTo>
                <a:cubicBezTo>
                  <a:pt x="704" y="751"/>
                  <a:pt x="705" y="770"/>
                  <a:pt x="716" y="779"/>
                </a:cubicBezTo>
                <a:cubicBezTo>
                  <a:pt x="731" y="791"/>
                  <a:pt x="758" y="787"/>
                  <a:pt x="776" y="799"/>
                </a:cubicBezTo>
                <a:cubicBezTo>
                  <a:pt x="784" y="829"/>
                  <a:pt x="798" y="887"/>
                  <a:pt x="768" y="907"/>
                </a:cubicBezTo>
                <a:cubicBezTo>
                  <a:pt x="769" y="935"/>
                  <a:pt x="766" y="964"/>
                  <a:pt x="772" y="991"/>
                </a:cubicBezTo>
                <a:cubicBezTo>
                  <a:pt x="773" y="996"/>
                  <a:pt x="781" y="987"/>
                  <a:pt x="784" y="983"/>
                </a:cubicBezTo>
                <a:cubicBezTo>
                  <a:pt x="800" y="963"/>
                  <a:pt x="771" y="975"/>
                  <a:pt x="804" y="967"/>
                </a:cubicBezTo>
                <a:cubicBezTo>
                  <a:pt x="810" y="958"/>
                  <a:pt x="821" y="914"/>
                  <a:pt x="824" y="911"/>
                </a:cubicBezTo>
                <a:cubicBezTo>
                  <a:pt x="829" y="907"/>
                  <a:pt x="837" y="908"/>
                  <a:pt x="844" y="907"/>
                </a:cubicBezTo>
                <a:cubicBezTo>
                  <a:pt x="848" y="904"/>
                  <a:pt x="852" y="901"/>
                  <a:pt x="856" y="899"/>
                </a:cubicBezTo>
                <a:cubicBezTo>
                  <a:pt x="861" y="897"/>
                  <a:pt x="870" y="900"/>
                  <a:pt x="872" y="895"/>
                </a:cubicBezTo>
                <a:cubicBezTo>
                  <a:pt x="875" y="888"/>
                  <a:pt x="870" y="879"/>
                  <a:pt x="868" y="871"/>
                </a:cubicBezTo>
                <a:cubicBezTo>
                  <a:pt x="866" y="861"/>
                  <a:pt x="863" y="839"/>
                  <a:pt x="856" y="831"/>
                </a:cubicBezTo>
                <a:cubicBezTo>
                  <a:pt x="847" y="819"/>
                  <a:pt x="833" y="813"/>
                  <a:pt x="824" y="799"/>
                </a:cubicBezTo>
                <a:cubicBezTo>
                  <a:pt x="825" y="788"/>
                  <a:pt x="826" y="778"/>
                  <a:pt x="828" y="767"/>
                </a:cubicBezTo>
                <a:cubicBezTo>
                  <a:pt x="830" y="759"/>
                  <a:pt x="836" y="743"/>
                  <a:pt x="836" y="743"/>
                </a:cubicBezTo>
                <a:cubicBezTo>
                  <a:pt x="849" y="744"/>
                  <a:pt x="863" y="747"/>
                  <a:pt x="876" y="747"/>
                </a:cubicBezTo>
                <a:cubicBezTo>
                  <a:pt x="887" y="747"/>
                  <a:pt x="898" y="739"/>
                  <a:pt x="908" y="743"/>
                </a:cubicBezTo>
                <a:cubicBezTo>
                  <a:pt x="923" y="749"/>
                  <a:pt x="931" y="787"/>
                  <a:pt x="956" y="795"/>
                </a:cubicBezTo>
                <a:cubicBezTo>
                  <a:pt x="964" y="794"/>
                  <a:pt x="976" y="798"/>
                  <a:pt x="980" y="791"/>
                </a:cubicBezTo>
                <a:cubicBezTo>
                  <a:pt x="984" y="784"/>
                  <a:pt x="972" y="767"/>
                  <a:pt x="972" y="767"/>
                </a:cubicBezTo>
                <a:cubicBezTo>
                  <a:pt x="971" y="758"/>
                  <a:pt x="972" y="748"/>
                  <a:pt x="968" y="739"/>
                </a:cubicBezTo>
                <a:lnTo>
                  <a:pt x="924" y="703"/>
                </a:lnTo>
                <a:cubicBezTo>
                  <a:pt x="924" y="703"/>
                  <a:pt x="888" y="691"/>
                  <a:pt x="888" y="691"/>
                </a:cubicBezTo>
                <a:cubicBezTo>
                  <a:pt x="884" y="690"/>
                  <a:pt x="876" y="687"/>
                  <a:pt x="876" y="687"/>
                </a:cubicBezTo>
                <a:cubicBezTo>
                  <a:pt x="853" y="664"/>
                  <a:pt x="824" y="650"/>
                  <a:pt x="796" y="631"/>
                </a:cubicBezTo>
                <a:cubicBezTo>
                  <a:pt x="795" y="627"/>
                  <a:pt x="795" y="622"/>
                  <a:pt x="792" y="619"/>
                </a:cubicBezTo>
                <a:cubicBezTo>
                  <a:pt x="789" y="616"/>
                  <a:pt x="781" y="619"/>
                  <a:pt x="780" y="615"/>
                </a:cubicBezTo>
                <a:cubicBezTo>
                  <a:pt x="778" y="606"/>
                  <a:pt x="789" y="599"/>
                  <a:pt x="792" y="591"/>
                </a:cubicBezTo>
                <a:cubicBezTo>
                  <a:pt x="775" y="566"/>
                  <a:pt x="747" y="580"/>
                  <a:pt x="720" y="571"/>
                </a:cubicBezTo>
                <a:cubicBezTo>
                  <a:pt x="704" y="547"/>
                  <a:pt x="686" y="542"/>
                  <a:pt x="660" y="535"/>
                </a:cubicBezTo>
                <a:cubicBezTo>
                  <a:pt x="650" y="504"/>
                  <a:pt x="632" y="461"/>
                  <a:pt x="604" y="443"/>
                </a:cubicBezTo>
                <a:cubicBezTo>
                  <a:pt x="599" y="427"/>
                  <a:pt x="592" y="419"/>
                  <a:pt x="580" y="407"/>
                </a:cubicBezTo>
                <a:cubicBezTo>
                  <a:pt x="579" y="399"/>
                  <a:pt x="580" y="390"/>
                  <a:pt x="576" y="383"/>
                </a:cubicBezTo>
                <a:cubicBezTo>
                  <a:pt x="574" y="379"/>
                  <a:pt x="567" y="382"/>
                  <a:pt x="564" y="379"/>
                </a:cubicBezTo>
                <a:cubicBezTo>
                  <a:pt x="543" y="358"/>
                  <a:pt x="580" y="374"/>
                  <a:pt x="548" y="363"/>
                </a:cubicBezTo>
                <a:cubicBezTo>
                  <a:pt x="537" y="347"/>
                  <a:pt x="518" y="341"/>
                  <a:pt x="504" y="327"/>
                </a:cubicBezTo>
                <a:cubicBezTo>
                  <a:pt x="498" y="308"/>
                  <a:pt x="493" y="317"/>
                  <a:pt x="484" y="291"/>
                </a:cubicBezTo>
                <a:cubicBezTo>
                  <a:pt x="481" y="283"/>
                  <a:pt x="476" y="267"/>
                  <a:pt x="476" y="267"/>
                </a:cubicBezTo>
                <a:cubicBezTo>
                  <a:pt x="477" y="251"/>
                  <a:pt x="475" y="234"/>
                  <a:pt x="480" y="219"/>
                </a:cubicBezTo>
                <a:cubicBezTo>
                  <a:pt x="482" y="213"/>
                  <a:pt x="491" y="212"/>
                  <a:pt x="496" y="207"/>
                </a:cubicBezTo>
                <a:cubicBezTo>
                  <a:pt x="518" y="185"/>
                  <a:pt x="523" y="184"/>
                  <a:pt x="556" y="179"/>
                </a:cubicBezTo>
                <a:cubicBezTo>
                  <a:pt x="564" y="180"/>
                  <a:pt x="573" y="178"/>
                  <a:pt x="580" y="183"/>
                </a:cubicBezTo>
                <a:cubicBezTo>
                  <a:pt x="588" y="189"/>
                  <a:pt x="596" y="207"/>
                  <a:pt x="596" y="207"/>
                </a:cubicBezTo>
                <a:cubicBezTo>
                  <a:pt x="603" y="204"/>
                  <a:pt x="613" y="206"/>
                  <a:pt x="616" y="199"/>
                </a:cubicBezTo>
                <a:cubicBezTo>
                  <a:pt x="625" y="178"/>
                  <a:pt x="606" y="160"/>
                  <a:pt x="592" y="151"/>
                </a:cubicBezTo>
                <a:cubicBezTo>
                  <a:pt x="589" y="129"/>
                  <a:pt x="580" y="117"/>
                  <a:pt x="592" y="99"/>
                </a:cubicBezTo>
                <a:cubicBezTo>
                  <a:pt x="597" y="80"/>
                  <a:pt x="606" y="80"/>
                  <a:pt x="612" y="63"/>
                </a:cubicBezTo>
                <a:cubicBezTo>
                  <a:pt x="606" y="20"/>
                  <a:pt x="605" y="17"/>
                  <a:pt x="560" y="11"/>
                </a:cubicBezTo>
                <a:cubicBezTo>
                  <a:pt x="528" y="0"/>
                  <a:pt x="501" y="4"/>
                  <a:pt x="468" y="7"/>
                </a:cubicBezTo>
                <a:cubicBezTo>
                  <a:pt x="421" y="19"/>
                  <a:pt x="371" y="7"/>
                  <a:pt x="324" y="19"/>
                </a:cubicBezTo>
                <a:cubicBezTo>
                  <a:pt x="307" y="30"/>
                  <a:pt x="289" y="38"/>
                  <a:pt x="272" y="47"/>
                </a:cubicBezTo>
                <a:cubicBezTo>
                  <a:pt x="259" y="54"/>
                  <a:pt x="250" y="71"/>
                  <a:pt x="236" y="71"/>
                </a:cubicBezTo>
                <a:cubicBezTo>
                  <a:pt x="189" y="72"/>
                  <a:pt x="143" y="74"/>
                  <a:pt x="96" y="75"/>
                </a:cubicBezTo>
                <a:cubicBezTo>
                  <a:pt x="75" y="82"/>
                  <a:pt x="55" y="85"/>
                  <a:pt x="36" y="95"/>
                </a:cubicBezTo>
                <a:cubicBezTo>
                  <a:pt x="22" y="136"/>
                  <a:pt x="10" y="177"/>
                  <a:pt x="0" y="219"/>
                </a:cubicBezTo>
                <a:cubicBezTo>
                  <a:pt x="1" y="256"/>
                  <a:pt x="1" y="294"/>
                  <a:pt x="4" y="331"/>
                </a:cubicBezTo>
                <a:cubicBezTo>
                  <a:pt x="9" y="383"/>
                  <a:pt x="44" y="375"/>
                  <a:pt x="92" y="375"/>
                </a:cubicBezTo>
                <a:cubicBezTo>
                  <a:pt x="104" y="375"/>
                  <a:pt x="116" y="372"/>
                  <a:pt x="128" y="37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5" name="Freeform 29"/>
          <p:cNvSpPr>
            <a:spLocks/>
          </p:cNvSpPr>
          <p:nvPr/>
        </p:nvSpPr>
        <p:spPr bwMode="auto">
          <a:xfrm>
            <a:off x="6067426" y="4637089"/>
            <a:ext cx="879475" cy="541337"/>
          </a:xfrm>
          <a:custGeom>
            <a:avLst/>
            <a:gdLst>
              <a:gd name="T0" fmla="*/ 2147483646 w 554"/>
              <a:gd name="T1" fmla="*/ 2147483646 h 341"/>
              <a:gd name="T2" fmla="*/ 2147483646 w 554"/>
              <a:gd name="T3" fmla="*/ 2147483646 h 341"/>
              <a:gd name="T4" fmla="*/ 2147483646 w 554"/>
              <a:gd name="T5" fmla="*/ 2147483646 h 341"/>
              <a:gd name="T6" fmla="*/ 2147483646 w 554"/>
              <a:gd name="T7" fmla="*/ 2147483646 h 341"/>
              <a:gd name="T8" fmla="*/ 2147483646 w 554"/>
              <a:gd name="T9" fmla="*/ 2147483646 h 341"/>
              <a:gd name="T10" fmla="*/ 2147483646 w 554"/>
              <a:gd name="T11" fmla="*/ 2147483646 h 341"/>
              <a:gd name="T12" fmla="*/ 2147483646 w 554"/>
              <a:gd name="T13" fmla="*/ 2147483646 h 341"/>
              <a:gd name="T14" fmla="*/ 2147483646 w 554"/>
              <a:gd name="T15" fmla="*/ 2147483646 h 341"/>
              <a:gd name="T16" fmla="*/ 2147483646 w 554"/>
              <a:gd name="T17" fmla="*/ 2147483646 h 341"/>
              <a:gd name="T18" fmla="*/ 2147483646 w 554"/>
              <a:gd name="T19" fmla="*/ 2147483646 h 341"/>
              <a:gd name="T20" fmla="*/ 2147483646 w 554"/>
              <a:gd name="T21" fmla="*/ 2147483646 h 341"/>
              <a:gd name="T22" fmla="*/ 2147483646 w 554"/>
              <a:gd name="T23" fmla="*/ 2147483646 h 341"/>
              <a:gd name="T24" fmla="*/ 2147483646 w 554"/>
              <a:gd name="T25" fmla="*/ 2147483646 h 341"/>
              <a:gd name="T26" fmla="*/ 2147483646 w 554"/>
              <a:gd name="T27" fmla="*/ 2147483646 h 341"/>
              <a:gd name="T28" fmla="*/ 2147483646 w 554"/>
              <a:gd name="T29" fmla="*/ 2147483646 h 341"/>
              <a:gd name="T30" fmla="*/ 2147483646 w 554"/>
              <a:gd name="T31" fmla="*/ 0 h 341"/>
              <a:gd name="T32" fmla="*/ 2147483646 w 554"/>
              <a:gd name="T33" fmla="*/ 2147483646 h 341"/>
              <a:gd name="T34" fmla="*/ 2147483646 w 554"/>
              <a:gd name="T35" fmla="*/ 2147483646 h 341"/>
              <a:gd name="T36" fmla="*/ 2147483646 w 554"/>
              <a:gd name="T37" fmla="*/ 2147483646 h 341"/>
              <a:gd name="T38" fmla="*/ 2147483646 w 554"/>
              <a:gd name="T39" fmla="*/ 2147483646 h 341"/>
              <a:gd name="T40" fmla="*/ 2147483646 w 554"/>
              <a:gd name="T41" fmla="*/ 2147483646 h 341"/>
              <a:gd name="T42" fmla="*/ 2147483646 w 554"/>
              <a:gd name="T43" fmla="*/ 2147483646 h 341"/>
              <a:gd name="T44" fmla="*/ 2147483646 w 554"/>
              <a:gd name="T45" fmla="*/ 2147483646 h 341"/>
              <a:gd name="T46" fmla="*/ 2147483646 w 554"/>
              <a:gd name="T47" fmla="*/ 2147483646 h 3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54" h="341">
                <a:moveTo>
                  <a:pt x="38" y="216"/>
                </a:moveTo>
                <a:cubicBezTo>
                  <a:pt x="44" y="285"/>
                  <a:pt x="37" y="256"/>
                  <a:pt x="78" y="284"/>
                </a:cubicBezTo>
                <a:cubicBezTo>
                  <a:pt x="95" y="334"/>
                  <a:pt x="135" y="325"/>
                  <a:pt x="182" y="328"/>
                </a:cubicBezTo>
                <a:cubicBezTo>
                  <a:pt x="190" y="331"/>
                  <a:pt x="198" y="333"/>
                  <a:pt x="206" y="336"/>
                </a:cubicBezTo>
                <a:cubicBezTo>
                  <a:pt x="210" y="337"/>
                  <a:pt x="218" y="340"/>
                  <a:pt x="218" y="340"/>
                </a:cubicBezTo>
                <a:cubicBezTo>
                  <a:pt x="271" y="331"/>
                  <a:pt x="253" y="341"/>
                  <a:pt x="278" y="324"/>
                </a:cubicBezTo>
                <a:cubicBezTo>
                  <a:pt x="301" y="290"/>
                  <a:pt x="347" y="306"/>
                  <a:pt x="386" y="304"/>
                </a:cubicBezTo>
                <a:cubicBezTo>
                  <a:pt x="435" y="296"/>
                  <a:pt x="412" y="297"/>
                  <a:pt x="426" y="248"/>
                </a:cubicBezTo>
                <a:cubicBezTo>
                  <a:pt x="431" y="231"/>
                  <a:pt x="454" y="200"/>
                  <a:pt x="466" y="188"/>
                </a:cubicBezTo>
                <a:cubicBezTo>
                  <a:pt x="471" y="168"/>
                  <a:pt x="481" y="170"/>
                  <a:pt x="490" y="152"/>
                </a:cubicBezTo>
                <a:cubicBezTo>
                  <a:pt x="494" y="143"/>
                  <a:pt x="492" y="132"/>
                  <a:pt x="498" y="124"/>
                </a:cubicBezTo>
                <a:cubicBezTo>
                  <a:pt x="505" y="116"/>
                  <a:pt x="531" y="116"/>
                  <a:pt x="542" y="112"/>
                </a:cubicBezTo>
                <a:cubicBezTo>
                  <a:pt x="545" y="104"/>
                  <a:pt x="547" y="96"/>
                  <a:pt x="550" y="88"/>
                </a:cubicBezTo>
                <a:cubicBezTo>
                  <a:pt x="554" y="77"/>
                  <a:pt x="503" y="65"/>
                  <a:pt x="498" y="64"/>
                </a:cubicBezTo>
                <a:cubicBezTo>
                  <a:pt x="481" y="52"/>
                  <a:pt x="488" y="44"/>
                  <a:pt x="478" y="28"/>
                </a:cubicBezTo>
                <a:cubicBezTo>
                  <a:pt x="465" y="8"/>
                  <a:pt x="432" y="5"/>
                  <a:pt x="410" y="0"/>
                </a:cubicBezTo>
                <a:cubicBezTo>
                  <a:pt x="363" y="1"/>
                  <a:pt x="317" y="1"/>
                  <a:pt x="270" y="4"/>
                </a:cubicBezTo>
                <a:cubicBezTo>
                  <a:pt x="247" y="6"/>
                  <a:pt x="226" y="22"/>
                  <a:pt x="202" y="24"/>
                </a:cubicBezTo>
                <a:cubicBezTo>
                  <a:pt x="173" y="26"/>
                  <a:pt x="143" y="27"/>
                  <a:pt x="114" y="28"/>
                </a:cubicBezTo>
                <a:cubicBezTo>
                  <a:pt x="86" y="37"/>
                  <a:pt x="63" y="50"/>
                  <a:pt x="34" y="56"/>
                </a:cubicBezTo>
                <a:cubicBezTo>
                  <a:pt x="24" y="87"/>
                  <a:pt x="9" y="110"/>
                  <a:pt x="2" y="144"/>
                </a:cubicBezTo>
                <a:cubicBezTo>
                  <a:pt x="3" y="165"/>
                  <a:pt x="0" y="187"/>
                  <a:pt x="6" y="208"/>
                </a:cubicBezTo>
                <a:cubicBezTo>
                  <a:pt x="8" y="213"/>
                  <a:pt x="18" y="209"/>
                  <a:pt x="22" y="212"/>
                </a:cubicBezTo>
                <a:cubicBezTo>
                  <a:pt x="36" y="223"/>
                  <a:pt x="13" y="233"/>
                  <a:pt x="38" y="2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6" name="Freeform 30"/>
          <p:cNvSpPr>
            <a:spLocks/>
          </p:cNvSpPr>
          <p:nvPr/>
        </p:nvSpPr>
        <p:spPr bwMode="auto">
          <a:xfrm>
            <a:off x="5778500" y="3430589"/>
            <a:ext cx="1314450" cy="1247775"/>
          </a:xfrm>
          <a:custGeom>
            <a:avLst/>
            <a:gdLst>
              <a:gd name="T0" fmla="*/ 2147483646 w 828"/>
              <a:gd name="T1" fmla="*/ 2147483646 h 786"/>
              <a:gd name="T2" fmla="*/ 2147483646 w 828"/>
              <a:gd name="T3" fmla="*/ 2147483646 h 786"/>
              <a:gd name="T4" fmla="*/ 2147483646 w 828"/>
              <a:gd name="T5" fmla="*/ 2147483646 h 786"/>
              <a:gd name="T6" fmla="*/ 2147483646 w 828"/>
              <a:gd name="T7" fmla="*/ 2147483646 h 786"/>
              <a:gd name="T8" fmla="*/ 2147483646 w 828"/>
              <a:gd name="T9" fmla="*/ 2147483646 h 786"/>
              <a:gd name="T10" fmla="*/ 2147483646 w 828"/>
              <a:gd name="T11" fmla="*/ 0 h 786"/>
              <a:gd name="T12" fmla="*/ 2147483646 w 828"/>
              <a:gd name="T13" fmla="*/ 2147483646 h 786"/>
              <a:gd name="T14" fmla="*/ 2147483646 w 828"/>
              <a:gd name="T15" fmla="*/ 2147483646 h 786"/>
              <a:gd name="T16" fmla="*/ 2147483646 w 828"/>
              <a:gd name="T17" fmla="*/ 2147483646 h 786"/>
              <a:gd name="T18" fmla="*/ 2147483646 w 828"/>
              <a:gd name="T19" fmla="*/ 2147483646 h 786"/>
              <a:gd name="T20" fmla="*/ 2147483646 w 828"/>
              <a:gd name="T21" fmla="*/ 2147483646 h 786"/>
              <a:gd name="T22" fmla="*/ 2147483646 w 828"/>
              <a:gd name="T23" fmla="*/ 2147483646 h 786"/>
              <a:gd name="T24" fmla="*/ 2147483646 w 828"/>
              <a:gd name="T25" fmla="*/ 2147483646 h 786"/>
              <a:gd name="T26" fmla="*/ 2147483646 w 828"/>
              <a:gd name="T27" fmla="*/ 2147483646 h 786"/>
              <a:gd name="T28" fmla="*/ 2147483646 w 828"/>
              <a:gd name="T29" fmla="*/ 2147483646 h 786"/>
              <a:gd name="T30" fmla="*/ 2147483646 w 828"/>
              <a:gd name="T31" fmla="*/ 2147483646 h 786"/>
              <a:gd name="T32" fmla="*/ 2147483646 w 828"/>
              <a:gd name="T33" fmla="*/ 2147483646 h 786"/>
              <a:gd name="T34" fmla="*/ 2147483646 w 828"/>
              <a:gd name="T35" fmla="*/ 2147483646 h 786"/>
              <a:gd name="T36" fmla="*/ 2147483646 w 828"/>
              <a:gd name="T37" fmla="*/ 2147483646 h 786"/>
              <a:gd name="T38" fmla="*/ 2147483646 w 828"/>
              <a:gd name="T39" fmla="*/ 2147483646 h 786"/>
              <a:gd name="T40" fmla="*/ 2147483646 w 828"/>
              <a:gd name="T41" fmla="*/ 2147483646 h 786"/>
              <a:gd name="T42" fmla="*/ 2147483646 w 828"/>
              <a:gd name="T43" fmla="*/ 2147483646 h 786"/>
              <a:gd name="T44" fmla="*/ 2147483646 w 828"/>
              <a:gd name="T45" fmla="*/ 2147483646 h 786"/>
              <a:gd name="T46" fmla="*/ 2147483646 w 828"/>
              <a:gd name="T47" fmla="*/ 2147483646 h 786"/>
              <a:gd name="T48" fmla="*/ 2147483646 w 828"/>
              <a:gd name="T49" fmla="*/ 2147483646 h 786"/>
              <a:gd name="T50" fmla="*/ 2147483646 w 828"/>
              <a:gd name="T51" fmla="*/ 2147483646 h 786"/>
              <a:gd name="T52" fmla="*/ 2147483646 w 828"/>
              <a:gd name="T53" fmla="*/ 2147483646 h 786"/>
              <a:gd name="T54" fmla="*/ 2147483646 w 828"/>
              <a:gd name="T55" fmla="*/ 2147483646 h 786"/>
              <a:gd name="T56" fmla="*/ 2147483646 w 828"/>
              <a:gd name="T57" fmla="*/ 2147483646 h 786"/>
              <a:gd name="T58" fmla="*/ 2147483646 w 828"/>
              <a:gd name="T59" fmla="*/ 2147483646 h 786"/>
              <a:gd name="T60" fmla="*/ 2147483646 w 828"/>
              <a:gd name="T61" fmla="*/ 2147483646 h 786"/>
              <a:gd name="T62" fmla="*/ 2147483646 w 828"/>
              <a:gd name="T63" fmla="*/ 2147483646 h 786"/>
              <a:gd name="T64" fmla="*/ 2147483646 w 828"/>
              <a:gd name="T65" fmla="*/ 2147483646 h 786"/>
              <a:gd name="T66" fmla="*/ 2147483646 w 828"/>
              <a:gd name="T67" fmla="*/ 2147483646 h 786"/>
              <a:gd name="T68" fmla="*/ 2147483646 w 828"/>
              <a:gd name="T69" fmla="*/ 2147483646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8" h="786">
                <a:moveTo>
                  <a:pt x="68" y="120"/>
                </a:moveTo>
                <a:cubicBezTo>
                  <a:pt x="91" y="115"/>
                  <a:pt x="114" y="115"/>
                  <a:pt x="136" y="108"/>
                </a:cubicBezTo>
                <a:cubicBezTo>
                  <a:pt x="163" y="81"/>
                  <a:pt x="180" y="80"/>
                  <a:pt x="220" y="76"/>
                </a:cubicBezTo>
                <a:cubicBezTo>
                  <a:pt x="248" y="58"/>
                  <a:pt x="235" y="63"/>
                  <a:pt x="256" y="56"/>
                </a:cubicBezTo>
                <a:cubicBezTo>
                  <a:pt x="265" y="43"/>
                  <a:pt x="278" y="6"/>
                  <a:pt x="296" y="4"/>
                </a:cubicBezTo>
                <a:cubicBezTo>
                  <a:pt x="315" y="2"/>
                  <a:pt x="333" y="1"/>
                  <a:pt x="352" y="0"/>
                </a:cubicBezTo>
                <a:cubicBezTo>
                  <a:pt x="363" y="1"/>
                  <a:pt x="374" y="0"/>
                  <a:pt x="384" y="4"/>
                </a:cubicBezTo>
                <a:cubicBezTo>
                  <a:pt x="388" y="6"/>
                  <a:pt x="386" y="12"/>
                  <a:pt x="388" y="16"/>
                </a:cubicBezTo>
                <a:cubicBezTo>
                  <a:pt x="398" y="35"/>
                  <a:pt x="407" y="49"/>
                  <a:pt x="424" y="60"/>
                </a:cubicBezTo>
                <a:cubicBezTo>
                  <a:pt x="522" y="49"/>
                  <a:pt x="658" y="63"/>
                  <a:pt x="740" y="64"/>
                </a:cubicBezTo>
                <a:cubicBezTo>
                  <a:pt x="743" y="68"/>
                  <a:pt x="744" y="73"/>
                  <a:pt x="748" y="76"/>
                </a:cubicBezTo>
                <a:cubicBezTo>
                  <a:pt x="751" y="79"/>
                  <a:pt x="757" y="77"/>
                  <a:pt x="760" y="80"/>
                </a:cubicBezTo>
                <a:cubicBezTo>
                  <a:pt x="767" y="87"/>
                  <a:pt x="776" y="104"/>
                  <a:pt x="776" y="104"/>
                </a:cubicBezTo>
                <a:cubicBezTo>
                  <a:pt x="781" y="131"/>
                  <a:pt x="788" y="165"/>
                  <a:pt x="804" y="188"/>
                </a:cubicBezTo>
                <a:cubicBezTo>
                  <a:pt x="810" y="218"/>
                  <a:pt x="819" y="254"/>
                  <a:pt x="808" y="284"/>
                </a:cubicBezTo>
                <a:cubicBezTo>
                  <a:pt x="803" y="298"/>
                  <a:pt x="772" y="312"/>
                  <a:pt x="772" y="312"/>
                </a:cubicBezTo>
                <a:cubicBezTo>
                  <a:pt x="766" y="342"/>
                  <a:pt x="754" y="345"/>
                  <a:pt x="788" y="356"/>
                </a:cubicBezTo>
                <a:cubicBezTo>
                  <a:pt x="794" y="527"/>
                  <a:pt x="785" y="428"/>
                  <a:pt x="816" y="520"/>
                </a:cubicBezTo>
                <a:cubicBezTo>
                  <a:pt x="816" y="522"/>
                  <a:pt x="828" y="572"/>
                  <a:pt x="820" y="580"/>
                </a:cubicBezTo>
                <a:cubicBezTo>
                  <a:pt x="812" y="588"/>
                  <a:pt x="790" y="593"/>
                  <a:pt x="780" y="600"/>
                </a:cubicBezTo>
                <a:cubicBezTo>
                  <a:pt x="775" y="608"/>
                  <a:pt x="767" y="615"/>
                  <a:pt x="764" y="624"/>
                </a:cubicBezTo>
                <a:cubicBezTo>
                  <a:pt x="763" y="628"/>
                  <a:pt x="763" y="634"/>
                  <a:pt x="760" y="636"/>
                </a:cubicBezTo>
                <a:cubicBezTo>
                  <a:pt x="753" y="641"/>
                  <a:pt x="736" y="644"/>
                  <a:pt x="736" y="644"/>
                </a:cubicBezTo>
                <a:cubicBezTo>
                  <a:pt x="733" y="652"/>
                  <a:pt x="731" y="660"/>
                  <a:pt x="728" y="668"/>
                </a:cubicBezTo>
                <a:cubicBezTo>
                  <a:pt x="725" y="677"/>
                  <a:pt x="712" y="692"/>
                  <a:pt x="712" y="692"/>
                </a:cubicBezTo>
                <a:cubicBezTo>
                  <a:pt x="743" y="786"/>
                  <a:pt x="694" y="755"/>
                  <a:pt x="620" y="752"/>
                </a:cubicBezTo>
                <a:cubicBezTo>
                  <a:pt x="572" y="736"/>
                  <a:pt x="522" y="725"/>
                  <a:pt x="472" y="720"/>
                </a:cubicBezTo>
                <a:cubicBezTo>
                  <a:pt x="424" y="704"/>
                  <a:pt x="386" y="673"/>
                  <a:pt x="336" y="660"/>
                </a:cubicBezTo>
                <a:cubicBezTo>
                  <a:pt x="280" y="623"/>
                  <a:pt x="215" y="605"/>
                  <a:pt x="152" y="584"/>
                </a:cubicBezTo>
                <a:cubicBezTo>
                  <a:pt x="126" y="575"/>
                  <a:pt x="109" y="569"/>
                  <a:pt x="84" y="556"/>
                </a:cubicBezTo>
                <a:cubicBezTo>
                  <a:pt x="79" y="553"/>
                  <a:pt x="68" y="548"/>
                  <a:pt x="68" y="548"/>
                </a:cubicBezTo>
                <a:cubicBezTo>
                  <a:pt x="63" y="532"/>
                  <a:pt x="53" y="523"/>
                  <a:pt x="44" y="508"/>
                </a:cubicBezTo>
                <a:cubicBezTo>
                  <a:pt x="31" y="488"/>
                  <a:pt x="26" y="463"/>
                  <a:pt x="20" y="440"/>
                </a:cubicBezTo>
                <a:cubicBezTo>
                  <a:pt x="21" y="384"/>
                  <a:pt x="22" y="328"/>
                  <a:pt x="24" y="272"/>
                </a:cubicBezTo>
                <a:cubicBezTo>
                  <a:pt x="25" y="226"/>
                  <a:pt x="0" y="120"/>
                  <a:pt x="68" y="1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7" name="Freeform 31"/>
          <p:cNvSpPr>
            <a:spLocks/>
          </p:cNvSpPr>
          <p:nvPr/>
        </p:nvSpPr>
        <p:spPr bwMode="auto">
          <a:xfrm>
            <a:off x="6088064" y="4471988"/>
            <a:ext cx="839787" cy="381000"/>
          </a:xfrm>
          <a:custGeom>
            <a:avLst/>
            <a:gdLst>
              <a:gd name="T0" fmla="*/ 2147483646 w 529"/>
              <a:gd name="T1" fmla="*/ 2147483646 h 240"/>
              <a:gd name="T2" fmla="*/ 2147483646 w 529"/>
              <a:gd name="T3" fmla="*/ 2147483646 h 240"/>
              <a:gd name="T4" fmla="*/ 2147483646 w 529"/>
              <a:gd name="T5" fmla="*/ 2147483646 h 240"/>
              <a:gd name="T6" fmla="*/ 2147483646 w 529"/>
              <a:gd name="T7" fmla="*/ 2147483646 h 240"/>
              <a:gd name="T8" fmla="*/ 2147483646 w 529"/>
              <a:gd name="T9" fmla="*/ 2147483646 h 240"/>
              <a:gd name="T10" fmla="*/ 2147483646 w 529"/>
              <a:gd name="T11" fmla="*/ 2147483646 h 240"/>
              <a:gd name="T12" fmla="*/ 2147483646 w 529"/>
              <a:gd name="T13" fmla="*/ 2147483646 h 240"/>
              <a:gd name="T14" fmla="*/ 2147483646 w 529"/>
              <a:gd name="T15" fmla="*/ 2147483646 h 240"/>
              <a:gd name="T16" fmla="*/ 2147483646 w 529"/>
              <a:gd name="T17" fmla="*/ 2147483646 h 240"/>
              <a:gd name="T18" fmla="*/ 2147483646 w 529"/>
              <a:gd name="T19" fmla="*/ 2147483646 h 240"/>
              <a:gd name="T20" fmla="*/ 2147483646 w 529"/>
              <a:gd name="T21" fmla="*/ 2147483646 h 240"/>
              <a:gd name="T22" fmla="*/ 2147483646 w 529"/>
              <a:gd name="T23" fmla="*/ 2147483646 h 240"/>
              <a:gd name="T24" fmla="*/ 2147483646 w 529"/>
              <a:gd name="T25" fmla="*/ 2147483646 h 240"/>
              <a:gd name="T26" fmla="*/ 2147483646 w 529"/>
              <a:gd name="T27" fmla="*/ 2147483646 h 240"/>
              <a:gd name="T28" fmla="*/ 2147483646 w 529"/>
              <a:gd name="T29" fmla="*/ 2147483646 h 240"/>
              <a:gd name="T30" fmla="*/ 2147483646 w 529"/>
              <a:gd name="T31" fmla="*/ 2147483646 h 240"/>
              <a:gd name="T32" fmla="*/ 2147483646 w 529"/>
              <a:gd name="T33" fmla="*/ 2147483646 h 240"/>
              <a:gd name="T34" fmla="*/ 2147483646 w 529"/>
              <a:gd name="T35" fmla="*/ 2147483646 h 240"/>
              <a:gd name="T36" fmla="*/ 2147483646 w 529"/>
              <a:gd name="T37" fmla="*/ 2147483646 h 240"/>
              <a:gd name="T38" fmla="*/ 2147483646 w 529"/>
              <a:gd name="T39" fmla="*/ 2147483646 h 240"/>
              <a:gd name="T40" fmla="*/ 2147483646 w 529"/>
              <a:gd name="T41" fmla="*/ 2147483646 h 240"/>
              <a:gd name="T42" fmla="*/ 2147483646 w 529"/>
              <a:gd name="T43" fmla="*/ 2147483646 h 240"/>
              <a:gd name="T44" fmla="*/ 2147483646 w 529"/>
              <a:gd name="T45" fmla="*/ 2147483646 h 240"/>
              <a:gd name="T46" fmla="*/ 2147483646 w 529"/>
              <a:gd name="T47" fmla="*/ 2147483646 h 240"/>
              <a:gd name="T48" fmla="*/ 2147483646 w 529"/>
              <a:gd name="T49" fmla="*/ 2147483646 h 240"/>
              <a:gd name="T50" fmla="*/ 2147483646 w 529"/>
              <a:gd name="T51" fmla="*/ 2147483646 h 240"/>
              <a:gd name="T52" fmla="*/ 2147483646 w 529"/>
              <a:gd name="T53" fmla="*/ 2147483646 h 240"/>
              <a:gd name="T54" fmla="*/ 2147483646 w 529"/>
              <a:gd name="T55" fmla="*/ 2147483646 h 240"/>
              <a:gd name="T56" fmla="*/ 2147483646 w 529"/>
              <a:gd name="T57" fmla="*/ 2147483646 h 2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29" h="240">
                <a:moveTo>
                  <a:pt x="77" y="180"/>
                </a:moveTo>
                <a:cubicBezTo>
                  <a:pt x="109" y="201"/>
                  <a:pt x="70" y="173"/>
                  <a:pt x="97" y="200"/>
                </a:cubicBezTo>
                <a:cubicBezTo>
                  <a:pt x="111" y="214"/>
                  <a:pt x="146" y="227"/>
                  <a:pt x="165" y="232"/>
                </a:cubicBezTo>
                <a:cubicBezTo>
                  <a:pt x="261" y="226"/>
                  <a:pt x="210" y="240"/>
                  <a:pt x="229" y="184"/>
                </a:cubicBezTo>
                <a:cubicBezTo>
                  <a:pt x="259" y="191"/>
                  <a:pt x="259" y="178"/>
                  <a:pt x="281" y="164"/>
                </a:cubicBezTo>
                <a:cubicBezTo>
                  <a:pt x="288" y="186"/>
                  <a:pt x="295" y="184"/>
                  <a:pt x="317" y="180"/>
                </a:cubicBezTo>
                <a:cubicBezTo>
                  <a:pt x="330" y="171"/>
                  <a:pt x="336" y="161"/>
                  <a:pt x="349" y="152"/>
                </a:cubicBezTo>
                <a:cubicBezTo>
                  <a:pt x="360" y="119"/>
                  <a:pt x="347" y="123"/>
                  <a:pt x="393" y="128"/>
                </a:cubicBezTo>
                <a:cubicBezTo>
                  <a:pt x="396" y="132"/>
                  <a:pt x="397" y="138"/>
                  <a:pt x="401" y="140"/>
                </a:cubicBezTo>
                <a:cubicBezTo>
                  <a:pt x="411" y="145"/>
                  <a:pt x="433" y="148"/>
                  <a:pt x="433" y="148"/>
                </a:cubicBezTo>
                <a:cubicBezTo>
                  <a:pt x="439" y="154"/>
                  <a:pt x="447" y="165"/>
                  <a:pt x="457" y="164"/>
                </a:cubicBezTo>
                <a:cubicBezTo>
                  <a:pt x="465" y="163"/>
                  <a:pt x="481" y="156"/>
                  <a:pt x="481" y="156"/>
                </a:cubicBezTo>
                <a:cubicBezTo>
                  <a:pt x="484" y="152"/>
                  <a:pt x="488" y="149"/>
                  <a:pt x="489" y="144"/>
                </a:cubicBezTo>
                <a:cubicBezTo>
                  <a:pt x="492" y="131"/>
                  <a:pt x="487" y="116"/>
                  <a:pt x="493" y="104"/>
                </a:cubicBezTo>
                <a:cubicBezTo>
                  <a:pt x="497" y="95"/>
                  <a:pt x="512" y="99"/>
                  <a:pt x="521" y="96"/>
                </a:cubicBezTo>
                <a:cubicBezTo>
                  <a:pt x="529" y="72"/>
                  <a:pt x="526" y="93"/>
                  <a:pt x="513" y="80"/>
                </a:cubicBezTo>
                <a:cubicBezTo>
                  <a:pt x="510" y="77"/>
                  <a:pt x="511" y="72"/>
                  <a:pt x="509" y="68"/>
                </a:cubicBezTo>
                <a:cubicBezTo>
                  <a:pt x="507" y="64"/>
                  <a:pt x="505" y="59"/>
                  <a:pt x="501" y="56"/>
                </a:cubicBezTo>
                <a:cubicBezTo>
                  <a:pt x="498" y="54"/>
                  <a:pt x="474" y="48"/>
                  <a:pt x="473" y="48"/>
                </a:cubicBezTo>
                <a:cubicBezTo>
                  <a:pt x="432" y="7"/>
                  <a:pt x="460" y="23"/>
                  <a:pt x="377" y="28"/>
                </a:cubicBezTo>
                <a:cubicBezTo>
                  <a:pt x="361" y="33"/>
                  <a:pt x="348" y="29"/>
                  <a:pt x="329" y="32"/>
                </a:cubicBezTo>
                <a:cubicBezTo>
                  <a:pt x="321" y="37"/>
                  <a:pt x="308" y="57"/>
                  <a:pt x="305" y="48"/>
                </a:cubicBezTo>
                <a:cubicBezTo>
                  <a:pt x="298" y="28"/>
                  <a:pt x="289" y="19"/>
                  <a:pt x="269" y="12"/>
                </a:cubicBezTo>
                <a:cubicBezTo>
                  <a:pt x="264" y="28"/>
                  <a:pt x="255" y="27"/>
                  <a:pt x="241" y="36"/>
                </a:cubicBezTo>
                <a:cubicBezTo>
                  <a:pt x="218" y="21"/>
                  <a:pt x="189" y="24"/>
                  <a:pt x="165" y="8"/>
                </a:cubicBezTo>
                <a:cubicBezTo>
                  <a:pt x="72" y="12"/>
                  <a:pt x="93" y="0"/>
                  <a:pt x="49" y="44"/>
                </a:cubicBezTo>
                <a:cubicBezTo>
                  <a:pt x="46" y="85"/>
                  <a:pt x="54" y="97"/>
                  <a:pt x="25" y="116"/>
                </a:cubicBezTo>
                <a:cubicBezTo>
                  <a:pt x="0" y="153"/>
                  <a:pt x="33" y="175"/>
                  <a:pt x="65" y="180"/>
                </a:cubicBezTo>
                <a:cubicBezTo>
                  <a:pt x="71" y="197"/>
                  <a:pt x="67" y="196"/>
                  <a:pt x="77" y="18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8" name="Freeform 32"/>
          <p:cNvSpPr>
            <a:spLocks/>
          </p:cNvSpPr>
          <p:nvPr/>
        </p:nvSpPr>
        <p:spPr bwMode="auto">
          <a:xfrm>
            <a:off x="5202238" y="4586288"/>
            <a:ext cx="1028700" cy="512762"/>
          </a:xfrm>
          <a:custGeom>
            <a:avLst/>
            <a:gdLst>
              <a:gd name="T0" fmla="*/ 2147483646 w 648"/>
              <a:gd name="T1" fmla="*/ 2147483646 h 323"/>
              <a:gd name="T2" fmla="*/ 2147483646 w 648"/>
              <a:gd name="T3" fmla="*/ 2147483646 h 323"/>
              <a:gd name="T4" fmla="*/ 2147483646 w 648"/>
              <a:gd name="T5" fmla="*/ 2147483646 h 323"/>
              <a:gd name="T6" fmla="*/ 2147483646 w 648"/>
              <a:gd name="T7" fmla="*/ 2147483646 h 323"/>
              <a:gd name="T8" fmla="*/ 2147483646 w 648"/>
              <a:gd name="T9" fmla="*/ 2147483646 h 323"/>
              <a:gd name="T10" fmla="*/ 2147483646 w 648"/>
              <a:gd name="T11" fmla="*/ 2147483646 h 323"/>
              <a:gd name="T12" fmla="*/ 2147483646 w 648"/>
              <a:gd name="T13" fmla="*/ 2147483646 h 323"/>
              <a:gd name="T14" fmla="*/ 2147483646 w 648"/>
              <a:gd name="T15" fmla="*/ 2147483646 h 323"/>
              <a:gd name="T16" fmla="*/ 2147483646 w 648"/>
              <a:gd name="T17" fmla="*/ 2147483646 h 323"/>
              <a:gd name="T18" fmla="*/ 2147483646 w 648"/>
              <a:gd name="T19" fmla="*/ 2147483646 h 323"/>
              <a:gd name="T20" fmla="*/ 2147483646 w 648"/>
              <a:gd name="T21" fmla="*/ 2147483646 h 323"/>
              <a:gd name="T22" fmla="*/ 2147483646 w 648"/>
              <a:gd name="T23" fmla="*/ 2147483646 h 323"/>
              <a:gd name="T24" fmla="*/ 2147483646 w 648"/>
              <a:gd name="T25" fmla="*/ 2147483646 h 323"/>
              <a:gd name="T26" fmla="*/ 2147483646 w 648"/>
              <a:gd name="T27" fmla="*/ 2147483646 h 323"/>
              <a:gd name="T28" fmla="*/ 2147483646 w 648"/>
              <a:gd name="T29" fmla="*/ 0 h 323"/>
              <a:gd name="T30" fmla="*/ 2147483646 w 648"/>
              <a:gd name="T31" fmla="*/ 2147483646 h 323"/>
              <a:gd name="T32" fmla="*/ 2147483646 w 648"/>
              <a:gd name="T33" fmla="*/ 2147483646 h 323"/>
              <a:gd name="T34" fmla="*/ 2147483646 w 648"/>
              <a:gd name="T35" fmla="*/ 2147483646 h 323"/>
              <a:gd name="T36" fmla="*/ 2147483646 w 648"/>
              <a:gd name="T37" fmla="*/ 2147483646 h 323"/>
              <a:gd name="T38" fmla="*/ 2147483646 w 648"/>
              <a:gd name="T39" fmla="*/ 2147483646 h 323"/>
              <a:gd name="T40" fmla="*/ 2147483646 w 648"/>
              <a:gd name="T41" fmla="*/ 2147483646 h 323"/>
              <a:gd name="T42" fmla="*/ 2147483646 w 648"/>
              <a:gd name="T43" fmla="*/ 2147483646 h 323"/>
              <a:gd name="T44" fmla="*/ 2147483646 w 648"/>
              <a:gd name="T45" fmla="*/ 2147483646 h 323"/>
              <a:gd name="T46" fmla="*/ 2147483646 w 648"/>
              <a:gd name="T47" fmla="*/ 2147483646 h 323"/>
              <a:gd name="T48" fmla="*/ 2147483646 w 648"/>
              <a:gd name="T49" fmla="*/ 2147483646 h 323"/>
              <a:gd name="T50" fmla="*/ 2147483646 w 648"/>
              <a:gd name="T51" fmla="*/ 2147483646 h 32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8" h="323">
                <a:moveTo>
                  <a:pt x="107" y="292"/>
                </a:moveTo>
                <a:cubicBezTo>
                  <a:pt x="107" y="292"/>
                  <a:pt x="133" y="286"/>
                  <a:pt x="135" y="284"/>
                </a:cubicBezTo>
                <a:cubicBezTo>
                  <a:pt x="138" y="281"/>
                  <a:pt x="136" y="274"/>
                  <a:pt x="139" y="272"/>
                </a:cubicBezTo>
                <a:cubicBezTo>
                  <a:pt x="160" y="257"/>
                  <a:pt x="203" y="250"/>
                  <a:pt x="227" y="244"/>
                </a:cubicBezTo>
                <a:cubicBezTo>
                  <a:pt x="240" y="245"/>
                  <a:pt x="255" y="242"/>
                  <a:pt x="267" y="248"/>
                </a:cubicBezTo>
                <a:cubicBezTo>
                  <a:pt x="272" y="250"/>
                  <a:pt x="268" y="260"/>
                  <a:pt x="271" y="264"/>
                </a:cubicBezTo>
                <a:cubicBezTo>
                  <a:pt x="281" y="277"/>
                  <a:pt x="303" y="270"/>
                  <a:pt x="319" y="272"/>
                </a:cubicBezTo>
                <a:cubicBezTo>
                  <a:pt x="341" y="279"/>
                  <a:pt x="363" y="275"/>
                  <a:pt x="383" y="288"/>
                </a:cubicBezTo>
                <a:cubicBezTo>
                  <a:pt x="407" y="323"/>
                  <a:pt x="449" y="302"/>
                  <a:pt x="491" y="300"/>
                </a:cubicBezTo>
                <a:cubicBezTo>
                  <a:pt x="522" y="290"/>
                  <a:pt x="529" y="270"/>
                  <a:pt x="567" y="264"/>
                </a:cubicBezTo>
                <a:cubicBezTo>
                  <a:pt x="586" y="235"/>
                  <a:pt x="576" y="247"/>
                  <a:pt x="595" y="228"/>
                </a:cubicBezTo>
                <a:cubicBezTo>
                  <a:pt x="596" y="212"/>
                  <a:pt x="595" y="195"/>
                  <a:pt x="599" y="180"/>
                </a:cubicBezTo>
                <a:cubicBezTo>
                  <a:pt x="603" y="167"/>
                  <a:pt x="635" y="164"/>
                  <a:pt x="635" y="164"/>
                </a:cubicBezTo>
                <a:cubicBezTo>
                  <a:pt x="643" y="140"/>
                  <a:pt x="639" y="116"/>
                  <a:pt x="631" y="92"/>
                </a:cubicBezTo>
                <a:cubicBezTo>
                  <a:pt x="627" y="0"/>
                  <a:pt x="648" y="10"/>
                  <a:pt x="587" y="0"/>
                </a:cubicBezTo>
                <a:cubicBezTo>
                  <a:pt x="512" y="1"/>
                  <a:pt x="438" y="0"/>
                  <a:pt x="363" y="4"/>
                </a:cubicBezTo>
                <a:cubicBezTo>
                  <a:pt x="350" y="5"/>
                  <a:pt x="334" y="31"/>
                  <a:pt x="319" y="36"/>
                </a:cubicBezTo>
                <a:cubicBezTo>
                  <a:pt x="310" y="49"/>
                  <a:pt x="300" y="55"/>
                  <a:pt x="291" y="68"/>
                </a:cubicBezTo>
                <a:cubicBezTo>
                  <a:pt x="290" y="75"/>
                  <a:pt x="291" y="83"/>
                  <a:pt x="287" y="88"/>
                </a:cubicBezTo>
                <a:cubicBezTo>
                  <a:pt x="276" y="102"/>
                  <a:pt x="245" y="118"/>
                  <a:pt x="227" y="124"/>
                </a:cubicBezTo>
                <a:cubicBezTo>
                  <a:pt x="197" y="154"/>
                  <a:pt x="174" y="141"/>
                  <a:pt x="123" y="144"/>
                </a:cubicBezTo>
                <a:cubicBezTo>
                  <a:pt x="92" y="152"/>
                  <a:pt x="58" y="142"/>
                  <a:pt x="27" y="152"/>
                </a:cubicBezTo>
                <a:cubicBezTo>
                  <a:pt x="19" y="155"/>
                  <a:pt x="19" y="176"/>
                  <a:pt x="19" y="176"/>
                </a:cubicBezTo>
                <a:cubicBezTo>
                  <a:pt x="25" y="319"/>
                  <a:pt x="0" y="245"/>
                  <a:pt x="51" y="288"/>
                </a:cubicBezTo>
                <a:cubicBezTo>
                  <a:pt x="55" y="292"/>
                  <a:pt x="57" y="300"/>
                  <a:pt x="63" y="300"/>
                </a:cubicBezTo>
                <a:cubicBezTo>
                  <a:pt x="78" y="301"/>
                  <a:pt x="92" y="295"/>
                  <a:pt x="107" y="29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9" name="Freeform 33"/>
          <p:cNvSpPr>
            <a:spLocks/>
          </p:cNvSpPr>
          <p:nvPr/>
        </p:nvSpPr>
        <p:spPr bwMode="auto">
          <a:xfrm>
            <a:off x="4627563" y="4727575"/>
            <a:ext cx="779462" cy="546100"/>
          </a:xfrm>
          <a:custGeom>
            <a:avLst/>
            <a:gdLst>
              <a:gd name="T0" fmla="*/ 2147483646 w 491"/>
              <a:gd name="T1" fmla="*/ 2147483646 h 344"/>
              <a:gd name="T2" fmla="*/ 2147483646 w 491"/>
              <a:gd name="T3" fmla="*/ 2147483646 h 344"/>
              <a:gd name="T4" fmla="*/ 2147483646 w 491"/>
              <a:gd name="T5" fmla="*/ 2147483646 h 344"/>
              <a:gd name="T6" fmla="*/ 2147483646 w 491"/>
              <a:gd name="T7" fmla="*/ 2147483646 h 344"/>
              <a:gd name="T8" fmla="*/ 2147483646 w 491"/>
              <a:gd name="T9" fmla="*/ 2147483646 h 344"/>
              <a:gd name="T10" fmla="*/ 2147483646 w 491"/>
              <a:gd name="T11" fmla="*/ 2147483646 h 344"/>
              <a:gd name="T12" fmla="*/ 2147483646 w 491"/>
              <a:gd name="T13" fmla="*/ 2147483646 h 344"/>
              <a:gd name="T14" fmla="*/ 2147483646 w 491"/>
              <a:gd name="T15" fmla="*/ 2147483646 h 344"/>
              <a:gd name="T16" fmla="*/ 2147483646 w 491"/>
              <a:gd name="T17" fmla="*/ 2147483646 h 344"/>
              <a:gd name="T18" fmla="*/ 2147483646 w 491"/>
              <a:gd name="T19" fmla="*/ 2147483646 h 344"/>
              <a:gd name="T20" fmla="*/ 2147483646 w 491"/>
              <a:gd name="T21" fmla="*/ 2147483646 h 344"/>
              <a:gd name="T22" fmla="*/ 2147483646 w 491"/>
              <a:gd name="T23" fmla="*/ 2147483646 h 344"/>
              <a:gd name="T24" fmla="*/ 2147483646 w 491"/>
              <a:gd name="T25" fmla="*/ 2147483646 h 344"/>
              <a:gd name="T26" fmla="*/ 2147483646 w 491"/>
              <a:gd name="T27" fmla="*/ 2147483646 h 344"/>
              <a:gd name="T28" fmla="*/ 2147483646 w 491"/>
              <a:gd name="T29" fmla="*/ 2147483646 h 344"/>
              <a:gd name="T30" fmla="*/ 2147483646 w 491"/>
              <a:gd name="T31" fmla="*/ 2147483646 h 344"/>
              <a:gd name="T32" fmla="*/ 2147483646 w 491"/>
              <a:gd name="T33" fmla="*/ 2147483646 h 344"/>
              <a:gd name="T34" fmla="*/ 2147483646 w 491"/>
              <a:gd name="T35" fmla="*/ 2147483646 h 344"/>
              <a:gd name="T36" fmla="*/ 2147483646 w 491"/>
              <a:gd name="T37" fmla="*/ 2147483646 h 344"/>
              <a:gd name="T38" fmla="*/ 2147483646 w 491"/>
              <a:gd name="T39" fmla="*/ 2147483646 h 344"/>
              <a:gd name="T40" fmla="*/ 2147483646 w 491"/>
              <a:gd name="T41" fmla="*/ 2147483646 h 344"/>
              <a:gd name="T42" fmla="*/ 2147483646 w 491"/>
              <a:gd name="T43" fmla="*/ 2147483646 h 344"/>
              <a:gd name="T44" fmla="*/ 2147483646 w 491"/>
              <a:gd name="T45" fmla="*/ 2147483646 h 344"/>
              <a:gd name="T46" fmla="*/ 2147483646 w 491"/>
              <a:gd name="T47" fmla="*/ 2147483646 h 344"/>
              <a:gd name="T48" fmla="*/ 2147483646 w 491"/>
              <a:gd name="T49" fmla="*/ 2147483646 h 3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1" h="344">
                <a:moveTo>
                  <a:pt x="197" y="263"/>
                </a:moveTo>
                <a:cubicBezTo>
                  <a:pt x="217" y="268"/>
                  <a:pt x="233" y="265"/>
                  <a:pt x="245" y="283"/>
                </a:cubicBezTo>
                <a:cubicBezTo>
                  <a:pt x="258" y="282"/>
                  <a:pt x="273" y="285"/>
                  <a:pt x="285" y="279"/>
                </a:cubicBezTo>
                <a:cubicBezTo>
                  <a:pt x="291" y="276"/>
                  <a:pt x="286" y="265"/>
                  <a:pt x="289" y="259"/>
                </a:cubicBezTo>
                <a:cubicBezTo>
                  <a:pt x="293" y="250"/>
                  <a:pt x="300" y="243"/>
                  <a:pt x="305" y="235"/>
                </a:cubicBezTo>
                <a:cubicBezTo>
                  <a:pt x="308" y="231"/>
                  <a:pt x="313" y="223"/>
                  <a:pt x="313" y="223"/>
                </a:cubicBezTo>
                <a:cubicBezTo>
                  <a:pt x="313" y="223"/>
                  <a:pt x="339" y="229"/>
                  <a:pt x="341" y="231"/>
                </a:cubicBezTo>
                <a:cubicBezTo>
                  <a:pt x="353" y="243"/>
                  <a:pt x="345" y="252"/>
                  <a:pt x="365" y="259"/>
                </a:cubicBezTo>
                <a:cubicBezTo>
                  <a:pt x="371" y="276"/>
                  <a:pt x="363" y="294"/>
                  <a:pt x="385" y="287"/>
                </a:cubicBezTo>
                <a:cubicBezTo>
                  <a:pt x="397" y="250"/>
                  <a:pt x="389" y="277"/>
                  <a:pt x="397" y="243"/>
                </a:cubicBezTo>
                <a:cubicBezTo>
                  <a:pt x="398" y="238"/>
                  <a:pt x="397" y="231"/>
                  <a:pt x="401" y="227"/>
                </a:cubicBezTo>
                <a:cubicBezTo>
                  <a:pt x="407" y="222"/>
                  <a:pt x="425" y="219"/>
                  <a:pt x="425" y="219"/>
                </a:cubicBezTo>
                <a:cubicBezTo>
                  <a:pt x="440" y="229"/>
                  <a:pt x="451" y="225"/>
                  <a:pt x="457" y="243"/>
                </a:cubicBezTo>
                <a:cubicBezTo>
                  <a:pt x="470" y="234"/>
                  <a:pt x="491" y="228"/>
                  <a:pt x="465" y="219"/>
                </a:cubicBezTo>
                <a:cubicBezTo>
                  <a:pt x="458" y="198"/>
                  <a:pt x="456" y="178"/>
                  <a:pt x="441" y="163"/>
                </a:cubicBezTo>
                <a:cubicBezTo>
                  <a:pt x="437" y="148"/>
                  <a:pt x="430" y="138"/>
                  <a:pt x="425" y="123"/>
                </a:cubicBezTo>
                <a:cubicBezTo>
                  <a:pt x="424" y="87"/>
                  <a:pt x="438" y="47"/>
                  <a:pt x="421" y="15"/>
                </a:cubicBezTo>
                <a:cubicBezTo>
                  <a:pt x="413" y="0"/>
                  <a:pt x="386" y="18"/>
                  <a:pt x="369" y="19"/>
                </a:cubicBezTo>
                <a:cubicBezTo>
                  <a:pt x="293" y="23"/>
                  <a:pt x="217" y="26"/>
                  <a:pt x="141" y="31"/>
                </a:cubicBezTo>
                <a:cubicBezTo>
                  <a:pt x="122" y="35"/>
                  <a:pt x="102" y="34"/>
                  <a:pt x="85" y="43"/>
                </a:cubicBezTo>
                <a:cubicBezTo>
                  <a:pt x="81" y="45"/>
                  <a:pt x="72" y="83"/>
                  <a:pt x="69" y="91"/>
                </a:cubicBezTo>
                <a:cubicBezTo>
                  <a:pt x="66" y="99"/>
                  <a:pt x="61" y="115"/>
                  <a:pt x="61" y="115"/>
                </a:cubicBezTo>
                <a:cubicBezTo>
                  <a:pt x="69" y="314"/>
                  <a:pt x="0" y="344"/>
                  <a:pt x="161" y="319"/>
                </a:cubicBezTo>
                <a:cubicBezTo>
                  <a:pt x="167" y="318"/>
                  <a:pt x="169" y="311"/>
                  <a:pt x="173" y="307"/>
                </a:cubicBezTo>
                <a:cubicBezTo>
                  <a:pt x="178" y="291"/>
                  <a:pt x="181" y="271"/>
                  <a:pt x="197" y="26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0" name="Freeform 34"/>
          <p:cNvSpPr>
            <a:spLocks/>
          </p:cNvSpPr>
          <p:nvPr/>
        </p:nvSpPr>
        <p:spPr bwMode="auto">
          <a:xfrm>
            <a:off x="5448300" y="4160838"/>
            <a:ext cx="990600" cy="531812"/>
          </a:xfrm>
          <a:custGeom>
            <a:avLst/>
            <a:gdLst>
              <a:gd name="T0" fmla="*/ 2147483646 w 624"/>
              <a:gd name="T1" fmla="*/ 2147483646 h 335"/>
              <a:gd name="T2" fmla="*/ 2147483646 w 624"/>
              <a:gd name="T3" fmla="*/ 2147483646 h 335"/>
              <a:gd name="T4" fmla="*/ 2147483646 w 624"/>
              <a:gd name="T5" fmla="*/ 2147483646 h 335"/>
              <a:gd name="T6" fmla="*/ 2147483646 w 624"/>
              <a:gd name="T7" fmla="*/ 2147483646 h 335"/>
              <a:gd name="T8" fmla="*/ 2147483646 w 624"/>
              <a:gd name="T9" fmla="*/ 2147483646 h 335"/>
              <a:gd name="T10" fmla="*/ 2147483646 w 624"/>
              <a:gd name="T11" fmla="*/ 2147483646 h 335"/>
              <a:gd name="T12" fmla="*/ 2147483646 w 624"/>
              <a:gd name="T13" fmla="*/ 2147483646 h 335"/>
              <a:gd name="T14" fmla="*/ 2147483646 w 624"/>
              <a:gd name="T15" fmla="*/ 2147483646 h 335"/>
              <a:gd name="T16" fmla="*/ 2147483646 w 624"/>
              <a:gd name="T17" fmla="*/ 2147483646 h 335"/>
              <a:gd name="T18" fmla="*/ 2147483646 w 624"/>
              <a:gd name="T19" fmla="*/ 2147483646 h 335"/>
              <a:gd name="T20" fmla="*/ 2147483646 w 624"/>
              <a:gd name="T21" fmla="*/ 2147483646 h 335"/>
              <a:gd name="T22" fmla="*/ 2147483646 w 624"/>
              <a:gd name="T23" fmla="*/ 2147483646 h 335"/>
              <a:gd name="T24" fmla="*/ 2147483646 w 624"/>
              <a:gd name="T25" fmla="*/ 2147483646 h 335"/>
              <a:gd name="T26" fmla="*/ 2147483646 w 624"/>
              <a:gd name="T27" fmla="*/ 2147483646 h 335"/>
              <a:gd name="T28" fmla="*/ 2147483646 w 624"/>
              <a:gd name="T29" fmla="*/ 2147483646 h 335"/>
              <a:gd name="T30" fmla="*/ 2147483646 w 624"/>
              <a:gd name="T31" fmla="*/ 2147483646 h 335"/>
              <a:gd name="T32" fmla="*/ 2147483646 w 624"/>
              <a:gd name="T33" fmla="*/ 2147483646 h 335"/>
              <a:gd name="T34" fmla="*/ 2147483646 w 624"/>
              <a:gd name="T35" fmla="*/ 2147483646 h 335"/>
              <a:gd name="T36" fmla="*/ 2147483646 w 624"/>
              <a:gd name="T37" fmla="*/ 2147483646 h 335"/>
              <a:gd name="T38" fmla="*/ 2147483646 w 624"/>
              <a:gd name="T39" fmla="*/ 2147483646 h 335"/>
              <a:gd name="T40" fmla="*/ 2147483646 w 624"/>
              <a:gd name="T41" fmla="*/ 2147483646 h 335"/>
              <a:gd name="T42" fmla="*/ 2147483646 w 624"/>
              <a:gd name="T43" fmla="*/ 2147483646 h 335"/>
              <a:gd name="T44" fmla="*/ 2147483646 w 624"/>
              <a:gd name="T45" fmla="*/ 2147483646 h 335"/>
              <a:gd name="T46" fmla="*/ 2147483646 w 624"/>
              <a:gd name="T47" fmla="*/ 2147483646 h 335"/>
              <a:gd name="T48" fmla="*/ 2147483646 w 624"/>
              <a:gd name="T49" fmla="*/ 2147483646 h 335"/>
              <a:gd name="T50" fmla="*/ 2147483646 w 624"/>
              <a:gd name="T51" fmla="*/ 2147483646 h 335"/>
              <a:gd name="T52" fmla="*/ 2147483646 w 624"/>
              <a:gd name="T53" fmla="*/ 2147483646 h 335"/>
              <a:gd name="T54" fmla="*/ 2147483646 w 624"/>
              <a:gd name="T55" fmla="*/ 0 h 335"/>
              <a:gd name="T56" fmla="*/ 2147483646 w 624"/>
              <a:gd name="T57" fmla="*/ 2147483646 h 335"/>
              <a:gd name="T58" fmla="*/ 0 w 624"/>
              <a:gd name="T59" fmla="*/ 2147483646 h 335"/>
              <a:gd name="T60" fmla="*/ 2147483646 w 624"/>
              <a:gd name="T61" fmla="*/ 2147483646 h 335"/>
              <a:gd name="T62" fmla="*/ 2147483646 w 624"/>
              <a:gd name="T63" fmla="*/ 2147483646 h 335"/>
              <a:gd name="T64" fmla="*/ 2147483646 w 624"/>
              <a:gd name="T65" fmla="*/ 2147483646 h 335"/>
              <a:gd name="T66" fmla="*/ 2147483646 w 624"/>
              <a:gd name="T67" fmla="*/ 2147483646 h 3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24" h="335">
                <a:moveTo>
                  <a:pt x="228" y="312"/>
                </a:moveTo>
                <a:cubicBezTo>
                  <a:pt x="252" y="315"/>
                  <a:pt x="269" y="323"/>
                  <a:pt x="292" y="328"/>
                </a:cubicBezTo>
                <a:cubicBezTo>
                  <a:pt x="320" y="319"/>
                  <a:pt x="306" y="295"/>
                  <a:pt x="328" y="280"/>
                </a:cubicBezTo>
                <a:cubicBezTo>
                  <a:pt x="349" y="281"/>
                  <a:pt x="371" y="281"/>
                  <a:pt x="392" y="284"/>
                </a:cubicBezTo>
                <a:cubicBezTo>
                  <a:pt x="403" y="286"/>
                  <a:pt x="417" y="301"/>
                  <a:pt x="428" y="304"/>
                </a:cubicBezTo>
                <a:cubicBezTo>
                  <a:pt x="441" y="308"/>
                  <a:pt x="468" y="312"/>
                  <a:pt x="468" y="312"/>
                </a:cubicBezTo>
                <a:cubicBezTo>
                  <a:pt x="469" y="314"/>
                  <a:pt x="479" y="334"/>
                  <a:pt x="488" y="328"/>
                </a:cubicBezTo>
                <a:cubicBezTo>
                  <a:pt x="492" y="325"/>
                  <a:pt x="488" y="316"/>
                  <a:pt x="492" y="312"/>
                </a:cubicBezTo>
                <a:cubicBezTo>
                  <a:pt x="498" y="307"/>
                  <a:pt x="508" y="307"/>
                  <a:pt x="516" y="304"/>
                </a:cubicBezTo>
                <a:cubicBezTo>
                  <a:pt x="526" y="301"/>
                  <a:pt x="548" y="296"/>
                  <a:pt x="548" y="296"/>
                </a:cubicBezTo>
                <a:cubicBezTo>
                  <a:pt x="551" y="292"/>
                  <a:pt x="554" y="289"/>
                  <a:pt x="556" y="284"/>
                </a:cubicBezTo>
                <a:cubicBezTo>
                  <a:pt x="558" y="278"/>
                  <a:pt x="556" y="270"/>
                  <a:pt x="560" y="264"/>
                </a:cubicBezTo>
                <a:cubicBezTo>
                  <a:pt x="576" y="240"/>
                  <a:pt x="598" y="231"/>
                  <a:pt x="624" y="224"/>
                </a:cubicBezTo>
                <a:cubicBezTo>
                  <a:pt x="620" y="204"/>
                  <a:pt x="621" y="195"/>
                  <a:pt x="604" y="184"/>
                </a:cubicBezTo>
                <a:cubicBezTo>
                  <a:pt x="599" y="168"/>
                  <a:pt x="592" y="165"/>
                  <a:pt x="576" y="160"/>
                </a:cubicBezTo>
                <a:cubicBezTo>
                  <a:pt x="571" y="161"/>
                  <a:pt x="565" y="166"/>
                  <a:pt x="560" y="164"/>
                </a:cubicBezTo>
                <a:cubicBezTo>
                  <a:pt x="551" y="161"/>
                  <a:pt x="536" y="148"/>
                  <a:pt x="536" y="148"/>
                </a:cubicBezTo>
                <a:cubicBezTo>
                  <a:pt x="543" y="128"/>
                  <a:pt x="530" y="128"/>
                  <a:pt x="512" y="124"/>
                </a:cubicBezTo>
                <a:cubicBezTo>
                  <a:pt x="504" y="119"/>
                  <a:pt x="496" y="113"/>
                  <a:pt x="488" y="108"/>
                </a:cubicBezTo>
                <a:cubicBezTo>
                  <a:pt x="483" y="105"/>
                  <a:pt x="476" y="132"/>
                  <a:pt x="476" y="132"/>
                </a:cubicBezTo>
                <a:cubicBezTo>
                  <a:pt x="469" y="137"/>
                  <a:pt x="452" y="140"/>
                  <a:pt x="452" y="140"/>
                </a:cubicBezTo>
                <a:cubicBezTo>
                  <a:pt x="421" y="134"/>
                  <a:pt x="422" y="126"/>
                  <a:pt x="432" y="96"/>
                </a:cubicBezTo>
                <a:cubicBezTo>
                  <a:pt x="425" y="60"/>
                  <a:pt x="415" y="78"/>
                  <a:pt x="388" y="60"/>
                </a:cubicBezTo>
                <a:cubicBezTo>
                  <a:pt x="371" y="35"/>
                  <a:pt x="379" y="61"/>
                  <a:pt x="356" y="48"/>
                </a:cubicBezTo>
                <a:cubicBezTo>
                  <a:pt x="348" y="43"/>
                  <a:pt x="332" y="32"/>
                  <a:pt x="332" y="32"/>
                </a:cubicBezTo>
                <a:cubicBezTo>
                  <a:pt x="278" y="50"/>
                  <a:pt x="256" y="39"/>
                  <a:pt x="184" y="36"/>
                </a:cubicBezTo>
                <a:cubicBezTo>
                  <a:pt x="153" y="28"/>
                  <a:pt x="123" y="20"/>
                  <a:pt x="92" y="12"/>
                </a:cubicBezTo>
                <a:cubicBezTo>
                  <a:pt x="78" y="9"/>
                  <a:pt x="52" y="0"/>
                  <a:pt x="52" y="0"/>
                </a:cubicBezTo>
                <a:cubicBezTo>
                  <a:pt x="46" y="17"/>
                  <a:pt x="38" y="34"/>
                  <a:pt x="28" y="48"/>
                </a:cubicBezTo>
                <a:cubicBezTo>
                  <a:pt x="22" y="71"/>
                  <a:pt x="8" y="89"/>
                  <a:pt x="0" y="112"/>
                </a:cubicBezTo>
                <a:cubicBezTo>
                  <a:pt x="3" y="173"/>
                  <a:pt x="0" y="193"/>
                  <a:pt x="32" y="236"/>
                </a:cubicBezTo>
                <a:cubicBezTo>
                  <a:pt x="38" y="253"/>
                  <a:pt x="53" y="274"/>
                  <a:pt x="68" y="284"/>
                </a:cubicBezTo>
                <a:cubicBezTo>
                  <a:pt x="81" y="335"/>
                  <a:pt x="167" y="315"/>
                  <a:pt x="200" y="316"/>
                </a:cubicBezTo>
                <a:cubicBezTo>
                  <a:pt x="209" y="315"/>
                  <a:pt x="228" y="312"/>
                  <a:pt x="228" y="3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1" name="Freeform 35"/>
          <p:cNvSpPr>
            <a:spLocks/>
          </p:cNvSpPr>
          <p:nvPr/>
        </p:nvSpPr>
        <p:spPr bwMode="auto">
          <a:xfrm>
            <a:off x="4524375" y="3706813"/>
            <a:ext cx="477838" cy="488950"/>
          </a:xfrm>
          <a:custGeom>
            <a:avLst/>
            <a:gdLst>
              <a:gd name="T0" fmla="*/ 0 w 301"/>
              <a:gd name="T1" fmla="*/ 2147483646 h 308"/>
              <a:gd name="T2" fmla="*/ 2147483646 w 301"/>
              <a:gd name="T3" fmla="*/ 2147483646 h 308"/>
              <a:gd name="T4" fmla="*/ 2147483646 w 301"/>
              <a:gd name="T5" fmla="*/ 2147483646 h 308"/>
              <a:gd name="T6" fmla="*/ 2147483646 w 301"/>
              <a:gd name="T7" fmla="*/ 2147483646 h 308"/>
              <a:gd name="T8" fmla="*/ 2147483646 w 301"/>
              <a:gd name="T9" fmla="*/ 2147483646 h 308"/>
              <a:gd name="T10" fmla="*/ 2147483646 w 301"/>
              <a:gd name="T11" fmla="*/ 2147483646 h 308"/>
              <a:gd name="T12" fmla="*/ 2147483646 w 301"/>
              <a:gd name="T13" fmla="*/ 2147483646 h 308"/>
              <a:gd name="T14" fmla="*/ 2147483646 w 301"/>
              <a:gd name="T15" fmla="*/ 2147483646 h 308"/>
              <a:gd name="T16" fmla="*/ 2147483646 w 301"/>
              <a:gd name="T17" fmla="*/ 0 h 308"/>
              <a:gd name="T18" fmla="*/ 2147483646 w 301"/>
              <a:gd name="T19" fmla="*/ 2147483646 h 308"/>
              <a:gd name="T20" fmla="*/ 2147483646 w 301"/>
              <a:gd name="T21" fmla="*/ 2147483646 h 308"/>
              <a:gd name="T22" fmla="*/ 2147483646 w 301"/>
              <a:gd name="T23" fmla="*/ 2147483646 h 308"/>
              <a:gd name="T24" fmla="*/ 2147483646 w 301"/>
              <a:gd name="T25" fmla="*/ 2147483646 h 308"/>
              <a:gd name="T26" fmla="*/ 2147483646 w 301"/>
              <a:gd name="T27" fmla="*/ 2147483646 h 308"/>
              <a:gd name="T28" fmla="*/ 2147483646 w 301"/>
              <a:gd name="T29" fmla="*/ 2147483646 h 308"/>
              <a:gd name="T30" fmla="*/ 2147483646 w 301"/>
              <a:gd name="T31" fmla="*/ 2147483646 h 308"/>
              <a:gd name="T32" fmla="*/ 0 w 301"/>
              <a:gd name="T33" fmla="*/ 2147483646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1" h="308">
                <a:moveTo>
                  <a:pt x="0" y="270"/>
                </a:moveTo>
                <a:cubicBezTo>
                  <a:pt x="8" y="303"/>
                  <a:pt x="15" y="308"/>
                  <a:pt x="48" y="300"/>
                </a:cubicBezTo>
                <a:cubicBezTo>
                  <a:pt x="65" y="248"/>
                  <a:pt x="145" y="280"/>
                  <a:pt x="186" y="282"/>
                </a:cubicBezTo>
                <a:cubicBezTo>
                  <a:pt x="203" y="230"/>
                  <a:pt x="181" y="219"/>
                  <a:pt x="240" y="204"/>
                </a:cubicBezTo>
                <a:cubicBezTo>
                  <a:pt x="269" y="185"/>
                  <a:pt x="258" y="176"/>
                  <a:pt x="270" y="144"/>
                </a:cubicBezTo>
                <a:cubicBezTo>
                  <a:pt x="276" y="127"/>
                  <a:pt x="290" y="105"/>
                  <a:pt x="300" y="90"/>
                </a:cubicBezTo>
                <a:cubicBezTo>
                  <a:pt x="298" y="70"/>
                  <a:pt x="301" y="49"/>
                  <a:pt x="294" y="30"/>
                </a:cubicBezTo>
                <a:cubicBezTo>
                  <a:pt x="292" y="24"/>
                  <a:pt x="282" y="27"/>
                  <a:pt x="276" y="24"/>
                </a:cubicBezTo>
                <a:cubicBezTo>
                  <a:pt x="263" y="17"/>
                  <a:pt x="240" y="0"/>
                  <a:pt x="240" y="0"/>
                </a:cubicBezTo>
                <a:cubicBezTo>
                  <a:pt x="192" y="16"/>
                  <a:pt x="209" y="41"/>
                  <a:pt x="156" y="54"/>
                </a:cubicBezTo>
                <a:cubicBezTo>
                  <a:pt x="161" y="70"/>
                  <a:pt x="172" y="92"/>
                  <a:pt x="156" y="108"/>
                </a:cubicBezTo>
                <a:cubicBezTo>
                  <a:pt x="151" y="113"/>
                  <a:pt x="144" y="99"/>
                  <a:pt x="138" y="96"/>
                </a:cubicBezTo>
                <a:cubicBezTo>
                  <a:pt x="132" y="93"/>
                  <a:pt x="126" y="92"/>
                  <a:pt x="120" y="90"/>
                </a:cubicBezTo>
                <a:cubicBezTo>
                  <a:pt x="70" y="102"/>
                  <a:pt x="100" y="125"/>
                  <a:pt x="84" y="174"/>
                </a:cubicBezTo>
                <a:cubicBezTo>
                  <a:pt x="81" y="183"/>
                  <a:pt x="55" y="190"/>
                  <a:pt x="48" y="192"/>
                </a:cubicBezTo>
                <a:cubicBezTo>
                  <a:pt x="43" y="207"/>
                  <a:pt x="41" y="241"/>
                  <a:pt x="30" y="252"/>
                </a:cubicBezTo>
                <a:cubicBezTo>
                  <a:pt x="25" y="257"/>
                  <a:pt x="7" y="263"/>
                  <a:pt x="0" y="2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2" name="Freeform 36"/>
          <p:cNvSpPr>
            <a:spLocks/>
          </p:cNvSpPr>
          <p:nvPr/>
        </p:nvSpPr>
        <p:spPr bwMode="auto">
          <a:xfrm>
            <a:off x="4413250" y="4125913"/>
            <a:ext cx="482600" cy="366712"/>
          </a:xfrm>
          <a:custGeom>
            <a:avLst/>
            <a:gdLst>
              <a:gd name="T0" fmla="*/ 2147483646 w 304"/>
              <a:gd name="T1" fmla="*/ 2147483646 h 231"/>
              <a:gd name="T2" fmla="*/ 2147483646 w 304"/>
              <a:gd name="T3" fmla="*/ 2147483646 h 231"/>
              <a:gd name="T4" fmla="*/ 2147483646 w 304"/>
              <a:gd name="T5" fmla="*/ 2147483646 h 231"/>
              <a:gd name="T6" fmla="*/ 2147483646 w 304"/>
              <a:gd name="T7" fmla="*/ 2147483646 h 231"/>
              <a:gd name="T8" fmla="*/ 2147483646 w 304"/>
              <a:gd name="T9" fmla="*/ 2147483646 h 231"/>
              <a:gd name="T10" fmla="*/ 2147483646 w 304"/>
              <a:gd name="T11" fmla="*/ 2147483646 h 231"/>
              <a:gd name="T12" fmla="*/ 2147483646 w 304"/>
              <a:gd name="T13" fmla="*/ 2147483646 h 231"/>
              <a:gd name="T14" fmla="*/ 2147483646 w 304"/>
              <a:gd name="T15" fmla="*/ 2147483646 h 231"/>
              <a:gd name="T16" fmla="*/ 2147483646 w 304"/>
              <a:gd name="T17" fmla="*/ 2147483646 h 231"/>
              <a:gd name="T18" fmla="*/ 2147483646 w 304"/>
              <a:gd name="T19" fmla="*/ 2147483646 h 231"/>
              <a:gd name="T20" fmla="*/ 2147483646 w 304"/>
              <a:gd name="T21" fmla="*/ 2147483646 h 231"/>
              <a:gd name="T22" fmla="*/ 2147483646 w 304"/>
              <a:gd name="T23" fmla="*/ 2147483646 h 231"/>
              <a:gd name="T24" fmla="*/ 2147483646 w 304"/>
              <a:gd name="T25" fmla="*/ 2147483646 h 231"/>
              <a:gd name="T26" fmla="*/ 2147483646 w 304"/>
              <a:gd name="T27" fmla="*/ 2147483646 h 231"/>
              <a:gd name="T28" fmla="*/ 2147483646 w 304"/>
              <a:gd name="T29" fmla="*/ 2147483646 h 231"/>
              <a:gd name="T30" fmla="*/ 2147483646 w 304"/>
              <a:gd name="T31" fmla="*/ 2147483646 h 231"/>
              <a:gd name="T32" fmla="*/ 2147483646 w 304"/>
              <a:gd name="T33" fmla="*/ 2147483646 h 231"/>
              <a:gd name="T34" fmla="*/ 2147483646 w 304"/>
              <a:gd name="T35" fmla="*/ 2147483646 h 231"/>
              <a:gd name="T36" fmla="*/ 2147483646 w 304"/>
              <a:gd name="T37" fmla="*/ 2147483646 h 231"/>
              <a:gd name="T38" fmla="*/ 2147483646 w 304"/>
              <a:gd name="T39" fmla="*/ 2147483646 h 231"/>
              <a:gd name="T40" fmla="*/ 2147483646 w 304"/>
              <a:gd name="T41" fmla="*/ 2147483646 h 2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4" h="231">
                <a:moveTo>
                  <a:pt x="70" y="12"/>
                </a:moveTo>
                <a:cubicBezTo>
                  <a:pt x="79" y="46"/>
                  <a:pt x="72" y="53"/>
                  <a:pt x="130" y="30"/>
                </a:cubicBezTo>
                <a:cubicBezTo>
                  <a:pt x="136" y="28"/>
                  <a:pt x="132" y="16"/>
                  <a:pt x="136" y="12"/>
                </a:cubicBezTo>
                <a:cubicBezTo>
                  <a:pt x="140" y="8"/>
                  <a:pt x="148" y="8"/>
                  <a:pt x="154" y="6"/>
                </a:cubicBezTo>
                <a:cubicBezTo>
                  <a:pt x="184" y="8"/>
                  <a:pt x="214" y="9"/>
                  <a:pt x="244" y="12"/>
                </a:cubicBezTo>
                <a:cubicBezTo>
                  <a:pt x="254" y="13"/>
                  <a:pt x="270" y="9"/>
                  <a:pt x="274" y="18"/>
                </a:cubicBezTo>
                <a:cubicBezTo>
                  <a:pt x="284" y="40"/>
                  <a:pt x="275" y="66"/>
                  <a:pt x="280" y="90"/>
                </a:cubicBezTo>
                <a:cubicBezTo>
                  <a:pt x="284" y="109"/>
                  <a:pt x="304" y="144"/>
                  <a:pt x="304" y="144"/>
                </a:cubicBezTo>
                <a:cubicBezTo>
                  <a:pt x="302" y="150"/>
                  <a:pt x="302" y="157"/>
                  <a:pt x="298" y="162"/>
                </a:cubicBezTo>
                <a:cubicBezTo>
                  <a:pt x="293" y="168"/>
                  <a:pt x="283" y="168"/>
                  <a:pt x="280" y="174"/>
                </a:cubicBezTo>
                <a:cubicBezTo>
                  <a:pt x="251" y="231"/>
                  <a:pt x="297" y="195"/>
                  <a:pt x="256" y="222"/>
                </a:cubicBezTo>
                <a:cubicBezTo>
                  <a:pt x="246" y="220"/>
                  <a:pt x="234" y="222"/>
                  <a:pt x="226" y="216"/>
                </a:cubicBezTo>
                <a:cubicBezTo>
                  <a:pt x="215" y="207"/>
                  <a:pt x="216" y="181"/>
                  <a:pt x="202" y="180"/>
                </a:cubicBezTo>
                <a:cubicBezTo>
                  <a:pt x="180" y="178"/>
                  <a:pt x="158" y="176"/>
                  <a:pt x="136" y="174"/>
                </a:cubicBezTo>
                <a:cubicBezTo>
                  <a:pt x="128" y="141"/>
                  <a:pt x="120" y="146"/>
                  <a:pt x="88" y="138"/>
                </a:cubicBezTo>
                <a:cubicBezTo>
                  <a:pt x="77" y="131"/>
                  <a:pt x="61" y="129"/>
                  <a:pt x="52" y="120"/>
                </a:cubicBezTo>
                <a:cubicBezTo>
                  <a:pt x="48" y="116"/>
                  <a:pt x="50" y="106"/>
                  <a:pt x="46" y="102"/>
                </a:cubicBezTo>
                <a:cubicBezTo>
                  <a:pt x="36" y="92"/>
                  <a:pt x="10" y="78"/>
                  <a:pt x="10" y="78"/>
                </a:cubicBezTo>
                <a:cubicBezTo>
                  <a:pt x="23" y="0"/>
                  <a:pt x="0" y="68"/>
                  <a:pt x="40" y="36"/>
                </a:cubicBezTo>
                <a:cubicBezTo>
                  <a:pt x="45" y="32"/>
                  <a:pt x="41" y="22"/>
                  <a:pt x="46" y="18"/>
                </a:cubicBezTo>
                <a:cubicBezTo>
                  <a:pt x="52" y="13"/>
                  <a:pt x="62" y="14"/>
                  <a:pt x="70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3" name="Freeform 37"/>
          <p:cNvSpPr>
            <a:spLocks/>
          </p:cNvSpPr>
          <p:nvPr/>
        </p:nvSpPr>
        <p:spPr bwMode="auto">
          <a:xfrm>
            <a:off x="4838701" y="4364038"/>
            <a:ext cx="98425" cy="152400"/>
          </a:xfrm>
          <a:custGeom>
            <a:avLst/>
            <a:gdLst>
              <a:gd name="T0" fmla="*/ 0 w 62"/>
              <a:gd name="T1" fmla="*/ 2147483646 h 96"/>
              <a:gd name="T2" fmla="*/ 2147483646 w 62"/>
              <a:gd name="T3" fmla="*/ 2147483646 h 96"/>
              <a:gd name="T4" fmla="*/ 2147483646 w 62"/>
              <a:gd name="T5" fmla="*/ 2147483646 h 96"/>
              <a:gd name="T6" fmla="*/ 2147483646 w 62"/>
              <a:gd name="T7" fmla="*/ 2147483646 h 96"/>
              <a:gd name="T8" fmla="*/ 2147483646 w 62"/>
              <a:gd name="T9" fmla="*/ 2147483646 h 96"/>
              <a:gd name="T10" fmla="*/ 2147483646 w 62"/>
              <a:gd name="T11" fmla="*/ 2147483646 h 96"/>
              <a:gd name="T12" fmla="*/ 2147483646 w 62"/>
              <a:gd name="T13" fmla="*/ 0 h 96"/>
              <a:gd name="T14" fmla="*/ 0 w 62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96">
                <a:moveTo>
                  <a:pt x="0" y="66"/>
                </a:moveTo>
                <a:cubicBezTo>
                  <a:pt x="2" y="72"/>
                  <a:pt x="1" y="80"/>
                  <a:pt x="6" y="84"/>
                </a:cubicBezTo>
                <a:cubicBezTo>
                  <a:pt x="16" y="91"/>
                  <a:pt x="42" y="96"/>
                  <a:pt x="42" y="96"/>
                </a:cubicBezTo>
                <a:cubicBezTo>
                  <a:pt x="48" y="94"/>
                  <a:pt x="58" y="96"/>
                  <a:pt x="60" y="90"/>
                </a:cubicBezTo>
                <a:cubicBezTo>
                  <a:pt x="62" y="83"/>
                  <a:pt x="50" y="79"/>
                  <a:pt x="48" y="72"/>
                </a:cubicBezTo>
                <a:cubicBezTo>
                  <a:pt x="44" y="54"/>
                  <a:pt x="45" y="36"/>
                  <a:pt x="42" y="18"/>
                </a:cubicBezTo>
                <a:cubicBezTo>
                  <a:pt x="41" y="12"/>
                  <a:pt x="38" y="6"/>
                  <a:pt x="36" y="0"/>
                </a:cubicBezTo>
                <a:cubicBezTo>
                  <a:pt x="6" y="10"/>
                  <a:pt x="9" y="35"/>
                  <a:pt x="0" y="6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4" name="Freeform 38"/>
          <p:cNvSpPr>
            <a:spLocks/>
          </p:cNvSpPr>
          <p:nvPr/>
        </p:nvSpPr>
        <p:spPr bwMode="auto">
          <a:xfrm>
            <a:off x="3524251" y="4192589"/>
            <a:ext cx="1571625" cy="1590675"/>
          </a:xfrm>
          <a:custGeom>
            <a:avLst/>
            <a:gdLst>
              <a:gd name="T0" fmla="*/ 2147483646 w 990"/>
              <a:gd name="T1" fmla="*/ 0 h 1002"/>
              <a:gd name="T2" fmla="*/ 2147483646 w 990"/>
              <a:gd name="T3" fmla="*/ 2147483646 h 1002"/>
              <a:gd name="T4" fmla="*/ 2147483646 w 990"/>
              <a:gd name="T5" fmla="*/ 2147483646 h 1002"/>
              <a:gd name="T6" fmla="*/ 2147483646 w 990"/>
              <a:gd name="T7" fmla="*/ 2147483646 h 1002"/>
              <a:gd name="T8" fmla="*/ 2147483646 w 990"/>
              <a:gd name="T9" fmla="*/ 2147483646 h 1002"/>
              <a:gd name="T10" fmla="*/ 2147483646 w 990"/>
              <a:gd name="T11" fmla="*/ 2147483646 h 1002"/>
              <a:gd name="T12" fmla="*/ 2147483646 w 990"/>
              <a:gd name="T13" fmla="*/ 2147483646 h 1002"/>
              <a:gd name="T14" fmla="*/ 2147483646 w 990"/>
              <a:gd name="T15" fmla="*/ 2147483646 h 1002"/>
              <a:gd name="T16" fmla="*/ 2147483646 w 990"/>
              <a:gd name="T17" fmla="*/ 2147483646 h 1002"/>
              <a:gd name="T18" fmla="*/ 2147483646 w 990"/>
              <a:gd name="T19" fmla="*/ 2147483646 h 1002"/>
              <a:gd name="T20" fmla="*/ 2147483646 w 990"/>
              <a:gd name="T21" fmla="*/ 2147483646 h 1002"/>
              <a:gd name="T22" fmla="*/ 2147483646 w 990"/>
              <a:gd name="T23" fmla="*/ 2147483646 h 1002"/>
              <a:gd name="T24" fmla="*/ 2147483646 w 990"/>
              <a:gd name="T25" fmla="*/ 2147483646 h 1002"/>
              <a:gd name="T26" fmla="*/ 2147483646 w 990"/>
              <a:gd name="T27" fmla="*/ 2147483646 h 1002"/>
              <a:gd name="T28" fmla="*/ 2147483646 w 990"/>
              <a:gd name="T29" fmla="*/ 2147483646 h 1002"/>
              <a:gd name="T30" fmla="*/ 2147483646 w 990"/>
              <a:gd name="T31" fmla="*/ 2147483646 h 1002"/>
              <a:gd name="T32" fmla="*/ 2147483646 w 990"/>
              <a:gd name="T33" fmla="*/ 2147483646 h 1002"/>
              <a:gd name="T34" fmla="*/ 2147483646 w 990"/>
              <a:gd name="T35" fmla="*/ 2147483646 h 1002"/>
              <a:gd name="T36" fmla="*/ 2147483646 w 990"/>
              <a:gd name="T37" fmla="*/ 2147483646 h 1002"/>
              <a:gd name="T38" fmla="*/ 2147483646 w 990"/>
              <a:gd name="T39" fmla="*/ 2147483646 h 1002"/>
              <a:gd name="T40" fmla="*/ 2147483646 w 990"/>
              <a:gd name="T41" fmla="*/ 2147483646 h 1002"/>
              <a:gd name="T42" fmla="*/ 2147483646 w 990"/>
              <a:gd name="T43" fmla="*/ 2147483646 h 1002"/>
              <a:gd name="T44" fmla="*/ 2147483646 w 990"/>
              <a:gd name="T45" fmla="*/ 2147483646 h 1002"/>
              <a:gd name="T46" fmla="*/ 2147483646 w 990"/>
              <a:gd name="T47" fmla="*/ 2147483646 h 1002"/>
              <a:gd name="T48" fmla="*/ 2147483646 w 990"/>
              <a:gd name="T49" fmla="*/ 2147483646 h 1002"/>
              <a:gd name="T50" fmla="*/ 2147483646 w 990"/>
              <a:gd name="T51" fmla="*/ 2147483646 h 1002"/>
              <a:gd name="T52" fmla="*/ 2147483646 w 990"/>
              <a:gd name="T53" fmla="*/ 2147483646 h 1002"/>
              <a:gd name="T54" fmla="*/ 2147483646 w 990"/>
              <a:gd name="T55" fmla="*/ 2147483646 h 1002"/>
              <a:gd name="T56" fmla="*/ 2147483646 w 990"/>
              <a:gd name="T57" fmla="*/ 2147483646 h 1002"/>
              <a:gd name="T58" fmla="*/ 2147483646 w 990"/>
              <a:gd name="T59" fmla="*/ 2147483646 h 1002"/>
              <a:gd name="T60" fmla="*/ 2147483646 w 990"/>
              <a:gd name="T61" fmla="*/ 2147483646 h 1002"/>
              <a:gd name="T62" fmla="*/ 2147483646 w 990"/>
              <a:gd name="T63" fmla="*/ 2147483646 h 1002"/>
              <a:gd name="T64" fmla="*/ 2147483646 w 990"/>
              <a:gd name="T65" fmla="*/ 2147483646 h 1002"/>
              <a:gd name="T66" fmla="*/ 2147483646 w 990"/>
              <a:gd name="T67" fmla="*/ 2147483646 h 1002"/>
              <a:gd name="T68" fmla="*/ 2147483646 w 990"/>
              <a:gd name="T69" fmla="*/ 2147483646 h 1002"/>
              <a:gd name="T70" fmla="*/ 2147483646 w 990"/>
              <a:gd name="T71" fmla="*/ 2147483646 h 1002"/>
              <a:gd name="T72" fmla="*/ 2147483646 w 990"/>
              <a:gd name="T73" fmla="*/ 2147483646 h 1002"/>
              <a:gd name="T74" fmla="*/ 2147483646 w 990"/>
              <a:gd name="T75" fmla="*/ 2147483646 h 1002"/>
              <a:gd name="T76" fmla="*/ 2147483646 w 990"/>
              <a:gd name="T77" fmla="*/ 2147483646 h 1002"/>
              <a:gd name="T78" fmla="*/ 2147483646 w 990"/>
              <a:gd name="T79" fmla="*/ 2147483646 h 1002"/>
              <a:gd name="T80" fmla="*/ 2147483646 w 990"/>
              <a:gd name="T81" fmla="*/ 2147483646 h 1002"/>
              <a:gd name="T82" fmla="*/ 2147483646 w 990"/>
              <a:gd name="T83" fmla="*/ 2147483646 h 1002"/>
              <a:gd name="T84" fmla="*/ 2147483646 w 990"/>
              <a:gd name="T85" fmla="*/ 2147483646 h 1002"/>
              <a:gd name="T86" fmla="*/ 2147483646 w 990"/>
              <a:gd name="T87" fmla="*/ 2147483646 h 1002"/>
              <a:gd name="T88" fmla="*/ 2147483646 w 990"/>
              <a:gd name="T89" fmla="*/ 2147483646 h 1002"/>
              <a:gd name="T90" fmla="*/ 0 w 990"/>
              <a:gd name="T91" fmla="*/ 2147483646 h 1002"/>
              <a:gd name="T92" fmla="*/ 2147483646 w 990"/>
              <a:gd name="T93" fmla="*/ 2147483646 h 1002"/>
              <a:gd name="T94" fmla="*/ 2147483646 w 990"/>
              <a:gd name="T95" fmla="*/ 2147483646 h 1002"/>
              <a:gd name="T96" fmla="*/ 2147483646 w 990"/>
              <a:gd name="T97" fmla="*/ 2147483646 h 1002"/>
              <a:gd name="T98" fmla="*/ 2147483646 w 990"/>
              <a:gd name="T99" fmla="*/ 2147483646 h 1002"/>
              <a:gd name="T100" fmla="*/ 2147483646 w 990"/>
              <a:gd name="T101" fmla="*/ 2147483646 h 1002"/>
              <a:gd name="T102" fmla="*/ 2147483646 w 990"/>
              <a:gd name="T103" fmla="*/ 2147483646 h 1002"/>
              <a:gd name="T104" fmla="*/ 2147483646 w 990"/>
              <a:gd name="T105" fmla="*/ 2147483646 h 1002"/>
              <a:gd name="T106" fmla="*/ 2147483646 w 990"/>
              <a:gd name="T107" fmla="*/ 2147483646 h 1002"/>
              <a:gd name="T108" fmla="*/ 2147483646 w 990"/>
              <a:gd name="T109" fmla="*/ 2147483646 h 1002"/>
              <a:gd name="T110" fmla="*/ 2147483646 w 990"/>
              <a:gd name="T111" fmla="*/ 2147483646 h 1002"/>
              <a:gd name="T112" fmla="*/ 2147483646 w 990"/>
              <a:gd name="T113" fmla="*/ 2147483646 h 1002"/>
              <a:gd name="T114" fmla="*/ 2147483646 w 990"/>
              <a:gd name="T115" fmla="*/ 2147483646 h 1002"/>
              <a:gd name="T116" fmla="*/ 2147483646 w 990"/>
              <a:gd name="T117" fmla="*/ 2147483646 h 1002"/>
              <a:gd name="T118" fmla="*/ 2147483646 w 990"/>
              <a:gd name="T119" fmla="*/ 2147483646 h 1002"/>
              <a:gd name="T120" fmla="*/ 2147483646 w 990"/>
              <a:gd name="T121" fmla="*/ 0 h 10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0" h="1002">
                <a:moveTo>
                  <a:pt x="576" y="0"/>
                </a:moveTo>
                <a:cubicBezTo>
                  <a:pt x="580" y="24"/>
                  <a:pt x="582" y="62"/>
                  <a:pt x="606" y="78"/>
                </a:cubicBezTo>
                <a:cubicBezTo>
                  <a:pt x="617" y="85"/>
                  <a:pt x="630" y="86"/>
                  <a:pt x="642" y="90"/>
                </a:cubicBezTo>
                <a:cubicBezTo>
                  <a:pt x="648" y="92"/>
                  <a:pt x="660" y="96"/>
                  <a:pt x="660" y="96"/>
                </a:cubicBezTo>
                <a:cubicBezTo>
                  <a:pt x="687" y="136"/>
                  <a:pt x="655" y="97"/>
                  <a:pt x="690" y="120"/>
                </a:cubicBezTo>
                <a:cubicBezTo>
                  <a:pt x="730" y="146"/>
                  <a:pt x="711" y="142"/>
                  <a:pt x="768" y="150"/>
                </a:cubicBezTo>
                <a:cubicBezTo>
                  <a:pt x="778" y="198"/>
                  <a:pt x="784" y="185"/>
                  <a:pt x="834" y="192"/>
                </a:cubicBezTo>
                <a:cubicBezTo>
                  <a:pt x="861" y="212"/>
                  <a:pt x="873" y="215"/>
                  <a:pt x="906" y="222"/>
                </a:cubicBezTo>
                <a:cubicBezTo>
                  <a:pt x="935" y="241"/>
                  <a:pt x="956" y="262"/>
                  <a:pt x="990" y="270"/>
                </a:cubicBezTo>
                <a:cubicBezTo>
                  <a:pt x="986" y="307"/>
                  <a:pt x="987" y="380"/>
                  <a:pt x="954" y="402"/>
                </a:cubicBezTo>
                <a:cubicBezTo>
                  <a:pt x="942" y="474"/>
                  <a:pt x="964" y="414"/>
                  <a:pt x="918" y="444"/>
                </a:cubicBezTo>
                <a:cubicBezTo>
                  <a:pt x="913" y="448"/>
                  <a:pt x="915" y="456"/>
                  <a:pt x="912" y="462"/>
                </a:cubicBezTo>
                <a:cubicBezTo>
                  <a:pt x="901" y="484"/>
                  <a:pt x="903" y="479"/>
                  <a:pt x="882" y="486"/>
                </a:cubicBezTo>
                <a:cubicBezTo>
                  <a:pt x="868" y="527"/>
                  <a:pt x="887" y="477"/>
                  <a:pt x="858" y="528"/>
                </a:cubicBezTo>
                <a:cubicBezTo>
                  <a:pt x="848" y="545"/>
                  <a:pt x="856" y="554"/>
                  <a:pt x="840" y="570"/>
                </a:cubicBezTo>
                <a:cubicBezTo>
                  <a:pt x="836" y="574"/>
                  <a:pt x="828" y="574"/>
                  <a:pt x="822" y="576"/>
                </a:cubicBezTo>
                <a:cubicBezTo>
                  <a:pt x="817" y="583"/>
                  <a:pt x="795" y="607"/>
                  <a:pt x="816" y="618"/>
                </a:cubicBezTo>
                <a:cubicBezTo>
                  <a:pt x="822" y="621"/>
                  <a:pt x="827" y="609"/>
                  <a:pt x="834" y="606"/>
                </a:cubicBezTo>
                <a:cubicBezTo>
                  <a:pt x="846" y="601"/>
                  <a:pt x="870" y="594"/>
                  <a:pt x="870" y="594"/>
                </a:cubicBezTo>
                <a:cubicBezTo>
                  <a:pt x="880" y="596"/>
                  <a:pt x="892" y="594"/>
                  <a:pt x="900" y="600"/>
                </a:cubicBezTo>
                <a:cubicBezTo>
                  <a:pt x="910" y="606"/>
                  <a:pt x="913" y="671"/>
                  <a:pt x="918" y="690"/>
                </a:cubicBezTo>
                <a:cubicBezTo>
                  <a:pt x="916" y="696"/>
                  <a:pt x="916" y="704"/>
                  <a:pt x="912" y="708"/>
                </a:cubicBezTo>
                <a:cubicBezTo>
                  <a:pt x="908" y="712"/>
                  <a:pt x="895" y="708"/>
                  <a:pt x="894" y="714"/>
                </a:cubicBezTo>
                <a:cubicBezTo>
                  <a:pt x="881" y="818"/>
                  <a:pt x="881" y="802"/>
                  <a:pt x="948" y="810"/>
                </a:cubicBezTo>
                <a:cubicBezTo>
                  <a:pt x="969" y="841"/>
                  <a:pt x="964" y="842"/>
                  <a:pt x="936" y="858"/>
                </a:cubicBezTo>
                <a:cubicBezTo>
                  <a:pt x="904" y="876"/>
                  <a:pt x="904" y="878"/>
                  <a:pt x="882" y="900"/>
                </a:cubicBezTo>
                <a:cubicBezTo>
                  <a:pt x="880" y="910"/>
                  <a:pt x="885" y="926"/>
                  <a:pt x="876" y="930"/>
                </a:cubicBezTo>
                <a:cubicBezTo>
                  <a:pt x="876" y="930"/>
                  <a:pt x="831" y="915"/>
                  <a:pt x="822" y="912"/>
                </a:cubicBezTo>
                <a:cubicBezTo>
                  <a:pt x="816" y="910"/>
                  <a:pt x="804" y="906"/>
                  <a:pt x="804" y="906"/>
                </a:cubicBezTo>
                <a:cubicBezTo>
                  <a:pt x="742" y="908"/>
                  <a:pt x="679" y="899"/>
                  <a:pt x="618" y="912"/>
                </a:cubicBezTo>
                <a:cubicBezTo>
                  <a:pt x="606" y="915"/>
                  <a:pt x="613" y="937"/>
                  <a:pt x="606" y="948"/>
                </a:cubicBezTo>
                <a:cubicBezTo>
                  <a:pt x="594" y="966"/>
                  <a:pt x="588" y="984"/>
                  <a:pt x="576" y="1002"/>
                </a:cubicBezTo>
                <a:cubicBezTo>
                  <a:pt x="543" y="994"/>
                  <a:pt x="514" y="969"/>
                  <a:pt x="480" y="966"/>
                </a:cubicBezTo>
                <a:cubicBezTo>
                  <a:pt x="390" y="958"/>
                  <a:pt x="432" y="963"/>
                  <a:pt x="354" y="954"/>
                </a:cubicBezTo>
                <a:cubicBezTo>
                  <a:pt x="336" y="948"/>
                  <a:pt x="316" y="947"/>
                  <a:pt x="300" y="936"/>
                </a:cubicBezTo>
                <a:cubicBezTo>
                  <a:pt x="277" y="921"/>
                  <a:pt x="267" y="907"/>
                  <a:pt x="240" y="900"/>
                </a:cubicBezTo>
                <a:cubicBezTo>
                  <a:pt x="258" y="845"/>
                  <a:pt x="243" y="788"/>
                  <a:pt x="276" y="738"/>
                </a:cubicBezTo>
                <a:cubicBezTo>
                  <a:pt x="279" y="695"/>
                  <a:pt x="303" y="594"/>
                  <a:pt x="258" y="564"/>
                </a:cubicBezTo>
                <a:cubicBezTo>
                  <a:pt x="254" y="558"/>
                  <a:pt x="251" y="551"/>
                  <a:pt x="246" y="546"/>
                </a:cubicBezTo>
                <a:cubicBezTo>
                  <a:pt x="241" y="541"/>
                  <a:pt x="232" y="540"/>
                  <a:pt x="228" y="534"/>
                </a:cubicBezTo>
                <a:cubicBezTo>
                  <a:pt x="192" y="477"/>
                  <a:pt x="239" y="513"/>
                  <a:pt x="198" y="486"/>
                </a:cubicBezTo>
                <a:cubicBezTo>
                  <a:pt x="190" y="462"/>
                  <a:pt x="182" y="438"/>
                  <a:pt x="174" y="414"/>
                </a:cubicBezTo>
                <a:cubicBezTo>
                  <a:pt x="170" y="402"/>
                  <a:pt x="150" y="411"/>
                  <a:pt x="138" y="408"/>
                </a:cubicBezTo>
                <a:cubicBezTo>
                  <a:pt x="132" y="407"/>
                  <a:pt x="126" y="403"/>
                  <a:pt x="120" y="402"/>
                </a:cubicBezTo>
                <a:cubicBezTo>
                  <a:pt x="96" y="399"/>
                  <a:pt x="72" y="398"/>
                  <a:pt x="48" y="396"/>
                </a:cubicBezTo>
                <a:cubicBezTo>
                  <a:pt x="6" y="382"/>
                  <a:pt x="41" y="356"/>
                  <a:pt x="0" y="342"/>
                </a:cubicBezTo>
                <a:cubicBezTo>
                  <a:pt x="14" y="286"/>
                  <a:pt x="21" y="300"/>
                  <a:pt x="90" y="294"/>
                </a:cubicBezTo>
                <a:cubicBezTo>
                  <a:pt x="97" y="292"/>
                  <a:pt x="126" y="281"/>
                  <a:pt x="132" y="282"/>
                </a:cubicBezTo>
                <a:cubicBezTo>
                  <a:pt x="145" y="283"/>
                  <a:pt x="168" y="294"/>
                  <a:pt x="168" y="294"/>
                </a:cubicBezTo>
                <a:cubicBezTo>
                  <a:pt x="264" y="286"/>
                  <a:pt x="247" y="312"/>
                  <a:pt x="234" y="204"/>
                </a:cubicBezTo>
                <a:cubicBezTo>
                  <a:pt x="233" y="198"/>
                  <a:pt x="230" y="192"/>
                  <a:pt x="228" y="186"/>
                </a:cubicBezTo>
                <a:cubicBezTo>
                  <a:pt x="246" y="174"/>
                  <a:pt x="256" y="161"/>
                  <a:pt x="282" y="180"/>
                </a:cubicBezTo>
                <a:cubicBezTo>
                  <a:pt x="289" y="185"/>
                  <a:pt x="281" y="200"/>
                  <a:pt x="288" y="204"/>
                </a:cubicBezTo>
                <a:cubicBezTo>
                  <a:pt x="300" y="211"/>
                  <a:pt x="316" y="208"/>
                  <a:pt x="330" y="210"/>
                </a:cubicBezTo>
                <a:cubicBezTo>
                  <a:pt x="363" y="221"/>
                  <a:pt x="384" y="216"/>
                  <a:pt x="408" y="192"/>
                </a:cubicBezTo>
                <a:cubicBezTo>
                  <a:pt x="396" y="155"/>
                  <a:pt x="430" y="159"/>
                  <a:pt x="462" y="150"/>
                </a:cubicBezTo>
                <a:cubicBezTo>
                  <a:pt x="468" y="146"/>
                  <a:pt x="476" y="144"/>
                  <a:pt x="480" y="138"/>
                </a:cubicBezTo>
                <a:cubicBezTo>
                  <a:pt x="487" y="127"/>
                  <a:pt x="492" y="102"/>
                  <a:pt x="492" y="102"/>
                </a:cubicBezTo>
                <a:cubicBezTo>
                  <a:pt x="494" y="84"/>
                  <a:pt x="492" y="65"/>
                  <a:pt x="498" y="48"/>
                </a:cubicBezTo>
                <a:cubicBezTo>
                  <a:pt x="502" y="38"/>
                  <a:pt x="526" y="33"/>
                  <a:pt x="534" y="30"/>
                </a:cubicBezTo>
                <a:cubicBezTo>
                  <a:pt x="562" y="18"/>
                  <a:pt x="555" y="21"/>
                  <a:pt x="57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5" name="Freeform 39"/>
          <p:cNvSpPr>
            <a:spLocks/>
          </p:cNvSpPr>
          <p:nvPr/>
        </p:nvSpPr>
        <p:spPr bwMode="auto">
          <a:xfrm>
            <a:off x="5099050" y="2782889"/>
            <a:ext cx="374650" cy="731837"/>
          </a:xfrm>
          <a:custGeom>
            <a:avLst/>
            <a:gdLst>
              <a:gd name="T0" fmla="*/ 2147483646 w 236"/>
              <a:gd name="T1" fmla="*/ 2147483646 h 461"/>
              <a:gd name="T2" fmla="*/ 2147483646 w 236"/>
              <a:gd name="T3" fmla="*/ 2147483646 h 461"/>
              <a:gd name="T4" fmla="*/ 2147483646 w 236"/>
              <a:gd name="T5" fmla="*/ 2147483646 h 461"/>
              <a:gd name="T6" fmla="*/ 2147483646 w 236"/>
              <a:gd name="T7" fmla="*/ 2147483646 h 461"/>
              <a:gd name="T8" fmla="*/ 2147483646 w 236"/>
              <a:gd name="T9" fmla="*/ 2147483646 h 461"/>
              <a:gd name="T10" fmla="*/ 2147483646 w 236"/>
              <a:gd name="T11" fmla="*/ 2147483646 h 461"/>
              <a:gd name="T12" fmla="*/ 2147483646 w 236"/>
              <a:gd name="T13" fmla="*/ 2147483646 h 461"/>
              <a:gd name="T14" fmla="*/ 2147483646 w 236"/>
              <a:gd name="T15" fmla="*/ 2147483646 h 461"/>
              <a:gd name="T16" fmla="*/ 2147483646 w 236"/>
              <a:gd name="T17" fmla="*/ 2147483646 h 461"/>
              <a:gd name="T18" fmla="*/ 2147483646 w 236"/>
              <a:gd name="T19" fmla="*/ 2147483646 h 461"/>
              <a:gd name="T20" fmla="*/ 2147483646 w 236"/>
              <a:gd name="T21" fmla="*/ 2147483646 h 461"/>
              <a:gd name="T22" fmla="*/ 2147483646 w 236"/>
              <a:gd name="T23" fmla="*/ 2147483646 h 461"/>
              <a:gd name="T24" fmla="*/ 2147483646 w 236"/>
              <a:gd name="T25" fmla="*/ 2147483646 h 461"/>
              <a:gd name="T26" fmla="*/ 2147483646 w 236"/>
              <a:gd name="T27" fmla="*/ 2147483646 h 461"/>
              <a:gd name="T28" fmla="*/ 2147483646 w 236"/>
              <a:gd name="T29" fmla="*/ 2147483646 h 461"/>
              <a:gd name="T30" fmla="*/ 2147483646 w 236"/>
              <a:gd name="T31" fmla="*/ 2147483646 h 461"/>
              <a:gd name="T32" fmla="*/ 2147483646 w 236"/>
              <a:gd name="T33" fmla="*/ 2147483646 h 461"/>
              <a:gd name="T34" fmla="*/ 2147483646 w 236"/>
              <a:gd name="T35" fmla="*/ 2147483646 h 461"/>
              <a:gd name="T36" fmla="*/ 2147483646 w 236"/>
              <a:gd name="T37" fmla="*/ 2147483646 h 461"/>
              <a:gd name="T38" fmla="*/ 2147483646 w 236"/>
              <a:gd name="T39" fmla="*/ 2147483646 h 461"/>
              <a:gd name="T40" fmla="*/ 2147483646 w 236"/>
              <a:gd name="T41" fmla="*/ 2147483646 h 461"/>
              <a:gd name="T42" fmla="*/ 2147483646 w 236"/>
              <a:gd name="T43" fmla="*/ 2147483646 h 461"/>
              <a:gd name="T44" fmla="*/ 2147483646 w 236"/>
              <a:gd name="T45" fmla="*/ 2147483646 h 461"/>
              <a:gd name="T46" fmla="*/ 2147483646 w 236"/>
              <a:gd name="T47" fmla="*/ 2147483646 h 461"/>
              <a:gd name="T48" fmla="*/ 2147483646 w 236"/>
              <a:gd name="T49" fmla="*/ 2147483646 h 461"/>
              <a:gd name="T50" fmla="*/ 2147483646 w 236"/>
              <a:gd name="T51" fmla="*/ 2147483646 h 461"/>
              <a:gd name="T52" fmla="*/ 2147483646 w 236"/>
              <a:gd name="T53" fmla="*/ 2147483646 h 461"/>
              <a:gd name="T54" fmla="*/ 2147483646 w 236"/>
              <a:gd name="T55" fmla="*/ 2147483646 h 461"/>
              <a:gd name="T56" fmla="*/ 2147483646 w 236"/>
              <a:gd name="T57" fmla="*/ 2147483646 h 461"/>
              <a:gd name="T58" fmla="*/ 2147483646 w 236"/>
              <a:gd name="T59" fmla="*/ 2147483646 h 461"/>
              <a:gd name="T60" fmla="*/ 2147483646 w 236"/>
              <a:gd name="T61" fmla="*/ 2147483646 h 461"/>
              <a:gd name="T62" fmla="*/ 2147483646 w 236"/>
              <a:gd name="T63" fmla="*/ 2147483646 h 461"/>
              <a:gd name="T64" fmla="*/ 2147483646 w 236"/>
              <a:gd name="T65" fmla="*/ 2147483646 h 4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" h="461">
                <a:moveTo>
                  <a:pt x="56" y="408"/>
                </a:moveTo>
                <a:cubicBezTo>
                  <a:pt x="52" y="350"/>
                  <a:pt x="58" y="339"/>
                  <a:pt x="12" y="316"/>
                </a:cubicBezTo>
                <a:cubicBezTo>
                  <a:pt x="13" y="271"/>
                  <a:pt x="0" y="223"/>
                  <a:pt x="16" y="180"/>
                </a:cubicBezTo>
                <a:cubicBezTo>
                  <a:pt x="22" y="165"/>
                  <a:pt x="49" y="183"/>
                  <a:pt x="64" y="176"/>
                </a:cubicBezTo>
                <a:cubicBezTo>
                  <a:pt x="70" y="173"/>
                  <a:pt x="64" y="162"/>
                  <a:pt x="68" y="156"/>
                </a:cubicBezTo>
                <a:cubicBezTo>
                  <a:pt x="73" y="149"/>
                  <a:pt x="100" y="142"/>
                  <a:pt x="108" y="136"/>
                </a:cubicBezTo>
                <a:cubicBezTo>
                  <a:pt x="99" y="109"/>
                  <a:pt x="58" y="132"/>
                  <a:pt x="40" y="144"/>
                </a:cubicBezTo>
                <a:cubicBezTo>
                  <a:pt x="28" y="179"/>
                  <a:pt x="27" y="124"/>
                  <a:pt x="36" y="112"/>
                </a:cubicBezTo>
                <a:cubicBezTo>
                  <a:pt x="47" y="98"/>
                  <a:pt x="78" y="98"/>
                  <a:pt x="92" y="96"/>
                </a:cubicBezTo>
                <a:cubicBezTo>
                  <a:pt x="98" y="79"/>
                  <a:pt x="107" y="61"/>
                  <a:pt x="120" y="48"/>
                </a:cubicBezTo>
                <a:cubicBezTo>
                  <a:pt x="128" y="40"/>
                  <a:pt x="144" y="24"/>
                  <a:pt x="144" y="24"/>
                </a:cubicBezTo>
                <a:cubicBezTo>
                  <a:pt x="152" y="0"/>
                  <a:pt x="175" y="7"/>
                  <a:pt x="200" y="4"/>
                </a:cubicBezTo>
                <a:cubicBezTo>
                  <a:pt x="229" y="14"/>
                  <a:pt x="196" y="28"/>
                  <a:pt x="184" y="40"/>
                </a:cubicBezTo>
                <a:cubicBezTo>
                  <a:pt x="181" y="48"/>
                  <a:pt x="173" y="55"/>
                  <a:pt x="172" y="64"/>
                </a:cubicBezTo>
                <a:cubicBezTo>
                  <a:pt x="170" y="81"/>
                  <a:pt x="179" y="102"/>
                  <a:pt x="188" y="116"/>
                </a:cubicBezTo>
                <a:cubicBezTo>
                  <a:pt x="193" y="196"/>
                  <a:pt x="177" y="172"/>
                  <a:pt x="224" y="188"/>
                </a:cubicBezTo>
                <a:cubicBezTo>
                  <a:pt x="225" y="195"/>
                  <a:pt x="236" y="234"/>
                  <a:pt x="228" y="244"/>
                </a:cubicBezTo>
                <a:cubicBezTo>
                  <a:pt x="220" y="254"/>
                  <a:pt x="177" y="277"/>
                  <a:pt x="164" y="284"/>
                </a:cubicBezTo>
                <a:cubicBezTo>
                  <a:pt x="156" y="289"/>
                  <a:pt x="140" y="300"/>
                  <a:pt x="140" y="300"/>
                </a:cubicBezTo>
                <a:cubicBezTo>
                  <a:pt x="131" y="328"/>
                  <a:pt x="161" y="318"/>
                  <a:pt x="180" y="316"/>
                </a:cubicBezTo>
                <a:cubicBezTo>
                  <a:pt x="185" y="324"/>
                  <a:pt x="194" y="331"/>
                  <a:pt x="196" y="340"/>
                </a:cubicBezTo>
                <a:cubicBezTo>
                  <a:pt x="197" y="348"/>
                  <a:pt x="197" y="357"/>
                  <a:pt x="200" y="364"/>
                </a:cubicBezTo>
                <a:cubicBezTo>
                  <a:pt x="204" y="373"/>
                  <a:pt x="216" y="388"/>
                  <a:pt x="216" y="388"/>
                </a:cubicBezTo>
                <a:cubicBezTo>
                  <a:pt x="212" y="389"/>
                  <a:pt x="208" y="392"/>
                  <a:pt x="204" y="392"/>
                </a:cubicBezTo>
                <a:cubicBezTo>
                  <a:pt x="188" y="392"/>
                  <a:pt x="171" y="394"/>
                  <a:pt x="156" y="388"/>
                </a:cubicBezTo>
                <a:cubicBezTo>
                  <a:pt x="151" y="386"/>
                  <a:pt x="154" y="377"/>
                  <a:pt x="152" y="372"/>
                </a:cubicBezTo>
                <a:cubicBezTo>
                  <a:pt x="147" y="360"/>
                  <a:pt x="139" y="347"/>
                  <a:pt x="132" y="336"/>
                </a:cubicBezTo>
                <a:cubicBezTo>
                  <a:pt x="118" y="345"/>
                  <a:pt x="113" y="352"/>
                  <a:pt x="108" y="368"/>
                </a:cubicBezTo>
                <a:cubicBezTo>
                  <a:pt x="114" y="400"/>
                  <a:pt x="127" y="395"/>
                  <a:pt x="152" y="412"/>
                </a:cubicBezTo>
                <a:cubicBezTo>
                  <a:pt x="151" y="427"/>
                  <a:pt x="155" y="443"/>
                  <a:pt x="148" y="456"/>
                </a:cubicBezTo>
                <a:cubicBezTo>
                  <a:pt x="146" y="461"/>
                  <a:pt x="137" y="454"/>
                  <a:pt x="132" y="452"/>
                </a:cubicBezTo>
                <a:cubicBezTo>
                  <a:pt x="96" y="437"/>
                  <a:pt x="153" y="450"/>
                  <a:pt x="96" y="440"/>
                </a:cubicBezTo>
                <a:cubicBezTo>
                  <a:pt x="72" y="424"/>
                  <a:pt x="89" y="425"/>
                  <a:pt x="56" y="40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6" name="Freeform 40"/>
          <p:cNvSpPr>
            <a:spLocks/>
          </p:cNvSpPr>
          <p:nvPr/>
        </p:nvSpPr>
        <p:spPr bwMode="auto">
          <a:xfrm>
            <a:off x="4391025" y="6173788"/>
            <a:ext cx="152400" cy="101600"/>
          </a:xfrm>
          <a:custGeom>
            <a:avLst/>
            <a:gdLst>
              <a:gd name="T0" fmla="*/ 2147483646 w 96"/>
              <a:gd name="T1" fmla="*/ 0 h 64"/>
              <a:gd name="T2" fmla="*/ 0 w 96"/>
              <a:gd name="T3" fmla="*/ 2147483646 h 64"/>
              <a:gd name="T4" fmla="*/ 2147483646 w 96"/>
              <a:gd name="T5" fmla="*/ 2147483646 h 64"/>
              <a:gd name="T6" fmla="*/ 2147483646 w 96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64">
                <a:moveTo>
                  <a:pt x="42" y="0"/>
                </a:moveTo>
                <a:cubicBezTo>
                  <a:pt x="13" y="7"/>
                  <a:pt x="9" y="14"/>
                  <a:pt x="0" y="42"/>
                </a:cubicBezTo>
                <a:cubicBezTo>
                  <a:pt x="33" y="64"/>
                  <a:pt x="39" y="60"/>
                  <a:pt x="84" y="54"/>
                </a:cubicBezTo>
                <a:cubicBezTo>
                  <a:pt x="96" y="19"/>
                  <a:pt x="72" y="10"/>
                  <a:pt x="4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7" name="Freeform 41"/>
          <p:cNvSpPr>
            <a:spLocks/>
          </p:cNvSpPr>
          <p:nvPr/>
        </p:nvSpPr>
        <p:spPr bwMode="auto">
          <a:xfrm>
            <a:off x="4586288" y="6145213"/>
            <a:ext cx="68262" cy="42862"/>
          </a:xfrm>
          <a:custGeom>
            <a:avLst/>
            <a:gdLst>
              <a:gd name="T0" fmla="*/ 2147483646 w 43"/>
              <a:gd name="T1" fmla="*/ 0 h 27"/>
              <a:gd name="T2" fmla="*/ 2147483646 w 43"/>
              <a:gd name="T3" fmla="*/ 2147483646 h 27"/>
              <a:gd name="T4" fmla="*/ 2147483646 w 43"/>
              <a:gd name="T5" fmla="*/ 2147483646 h 27"/>
              <a:gd name="T6" fmla="*/ 2147483646 w 43"/>
              <a:gd name="T7" fmla="*/ 2147483646 h 27"/>
              <a:gd name="T8" fmla="*/ 2147483646 w 4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27">
                <a:moveTo>
                  <a:pt x="21" y="0"/>
                </a:moveTo>
                <a:cubicBezTo>
                  <a:pt x="15" y="2"/>
                  <a:pt x="6" y="0"/>
                  <a:pt x="3" y="6"/>
                </a:cubicBezTo>
                <a:cubicBezTo>
                  <a:pt x="0" y="12"/>
                  <a:pt x="3" y="22"/>
                  <a:pt x="9" y="24"/>
                </a:cubicBezTo>
                <a:cubicBezTo>
                  <a:pt x="19" y="27"/>
                  <a:pt x="34" y="27"/>
                  <a:pt x="39" y="18"/>
                </a:cubicBezTo>
                <a:cubicBezTo>
                  <a:pt x="43" y="10"/>
                  <a:pt x="27" y="6"/>
                  <a:pt x="21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8" name="Freeform 42"/>
          <p:cNvSpPr>
            <a:spLocks/>
          </p:cNvSpPr>
          <p:nvPr/>
        </p:nvSpPr>
        <p:spPr bwMode="auto">
          <a:xfrm>
            <a:off x="4260851" y="6297614"/>
            <a:ext cx="79375" cy="66675"/>
          </a:xfrm>
          <a:custGeom>
            <a:avLst/>
            <a:gdLst>
              <a:gd name="T0" fmla="*/ 2147483646 w 50"/>
              <a:gd name="T1" fmla="*/ 0 h 42"/>
              <a:gd name="T2" fmla="*/ 2147483646 w 50"/>
              <a:gd name="T3" fmla="*/ 2147483646 h 42"/>
              <a:gd name="T4" fmla="*/ 2147483646 w 50"/>
              <a:gd name="T5" fmla="*/ 0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42">
                <a:moveTo>
                  <a:pt x="40" y="0"/>
                </a:moveTo>
                <a:cubicBezTo>
                  <a:pt x="12" y="7"/>
                  <a:pt x="0" y="12"/>
                  <a:pt x="10" y="42"/>
                </a:cubicBezTo>
                <a:cubicBezTo>
                  <a:pt x="27" y="25"/>
                  <a:pt x="50" y="21"/>
                  <a:pt x="40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9" name="Freeform 43"/>
          <p:cNvSpPr>
            <a:spLocks/>
          </p:cNvSpPr>
          <p:nvPr/>
        </p:nvSpPr>
        <p:spPr bwMode="auto">
          <a:xfrm>
            <a:off x="5151439" y="5653088"/>
            <a:ext cx="180975" cy="273050"/>
          </a:xfrm>
          <a:custGeom>
            <a:avLst/>
            <a:gdLst>
              <a:gd name="T0" fmla="*/ 2147483646 w 114"/>
              <a:gd name="T1" fmla="*/ 2147483646 h 172"/>
              <a:gd name="T2" fmla="*/ 2147483646 w 114"/>
              <a:gd name="T3" fmla="*/ 2147483646 h 172"/>
              <a:gd name="T4" fmla="*/ 2147483646 w 114"/>
              <a:gd name="T5" fmla="*/ 2147483646 h 172"/>
              <a:gd name="T6" fmla="*/ 2147483646 w 114"/>
              <a:gd name="T7" fmla="*/ 2147483646 h 172"/>
              <a:gd name="T8" fmla="*/ 2147483646 w 114"/>
              <a:gd name="T9" fmla="*/ 2147483646 h 172"/>
              <a:gd name="T10" fmla="*/ 2147483646 w 114"/>
              <a:gd name="T11" fmla="*/ 2147483646 h 172"/>
              <a:gd name="T12" fmla="*/ 2147483646 w 114"/>
              <a:gd name="T13" fmla="*/ 2147483646 h 172"/>
              <a:gd name="T14" fmla="*/ 2147483646 w 114"/>
              <a:gd name="T15" fmla="*/ 0 h 172"/>
              <a:gd name="T16" fmla="*/ 2147483646 w 114"/>
              <a:gd name="T17" fmla="*/ 2147483646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172">
                <a:moveTo>
                  <a:pt x="71" y="4"/>
                </a:moveTo>
                <a:cubicBezTo>
                  <a:pt x="70" y="12"/>
                  <a:pt x="71" y="21"/>
                  <a:pt x="67" y="28"/>
                </a:cubicBezTo>
                <a:cubicBezTo>
                  <a:pt x="65" y="32"/>
                  <a:pt x="59" y="30"/>
                  <a:pt x="55" y="32"/>
                </a:cubicBezTo>
                <a:cubicBezTo>
                  <a:pt x="41" y="39"/>
                  <a:pt x="32" y="51"/>
                  <a:pt x="19" y="60"/>
                </a:cubicBezTo>
                <a:cubicBezTo>
                  <a:pt x="0" y="116"/>
                  <a:pt x="22" y="145"/>
                  <a:pt x="63" y="172"/>
                </a:cubicBezTo>
                <a:cubicBezTo>
                  <a:pt x="91" y="130"/>
                  <a:pt x="50" y="110"/>
                  <a:pt x="107" y="100"/>
                </a:cubicBezTo>
                <a:cubicBezTo>
                  <a:pt x="114" y="80"/>
                  <a:pt x="106" y="64"/>
                  <a:pt x="95" y="48"/>
                </a:cubicBezTo>
                <a:cubicBezTo>
                  <a:pt x="92" y="27"/>
                  <a:pt x="85" y="19"/>
                  <a:pt x="79" y="0"/>
                </a:cubicBezTo>
                <a:cubicBezTo>
                  <a:pt x="70" y="14"/>
                  <a:pt x="71" y="17"/>
                  <a:pt x="71" y="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0" name="Freeform 44"/>
          <p:cNvSpPr>
            <a:spLocks/>
          </p:cNvSpPr>
          <p:nvPr/>
        </p:nvSpPr>
        <p:spPr bwMode="auto">
          <a:xfrm>
            <a:off x="5111751" y="5964238"/>
            <a:ext cx="246063" cy="381000"/>
          </a:xfrm>
          <a:custGeom>
            <a:avLst/>
            <a:gdLst>
              <a:gd name="T0" fmla="*/ 2147483646 w 155"/>
              <a:gd name="T1" fmla="*/ 2147483646 h 240"/>
              <a:gd name="T2" fmla="*/ 2147483646 w 155"/>
              <a:gd name="T3" fmla="*/ 0 h 240"/>
              <a:gd name="T4" fmla="*/ 2147483646 w 155"/>
              <a:gd name="T5" fmla="*/ 2147483646 h 240"/>
              <a:gd name="T6" fmla="*/ 2147483646 w 155"/>
              <a:gd name="T7" fmla="*/ 2147483646 h 240"/>
              <a:gd name="T8" fmla="*/ 2147483646 w 155"/>
              <a:gd name="T9" fmla="*/ 2147483646 h 240"/>
              <a:gd name="T10" fmla="*/ 2147483646 w 155"/>
              <a:gd name="T11" fmla="*/ 2147483646 h 240"/>
              <a:gd name="T12" fmla="*/ 2147483646 w 155"/>
              <a:gd name="T13" fmla="*/ 2147483646 h 240"/>
              <a:gd name="T14" fmla="*/ 2147483646 w 155"/>
              <a:gd name="T15" fmla="*/ 2147483646 h 240"/>
              <a:gd name="T16" fmla="*/ 2147483646 w 155"/>
              <a:gd name="T17" fmla="*/ 2147483646 h 240"/>
              <a:gd name="T18" fmla="*/ 0 w 155"/>
              <a:gd name="T19" fmla="*/ 2147483646 h 240"/>
              <a:gd name="T20" fmla="*/ 2147483646 w 155"/>
              <a:gd name="T21" fmla="*/ 2147483646 h 2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5" h="240">
                <a:moveTo>
                  <a:pt x="8" y="8"/>
                </a:moveTo>
                <a:cubicBezTo>
                  <a:pt x="19" y="64"/>
                  <a:pt x="71" y="17"/>
                  <a:pt x="96" y="0"/>
                </a:cubicBezTo>
                <a:cubicBezTo>
                  <a:pt x="108" y="8"/>
                  <a:pt x="120" y="12"/>
                  <a:pt x="132" y="20"/>
                </a:cubicBezTo>
                <a:cubicBezTo>
                  <a:pt x="141" y="47"/>
                  <a:pt x="139" y="67"/>
                  <a:pt x="136" y="96"/>
                </a:cubicBezTo>
                <a:cubicBezTo>
                  <a:pt x="133" y="166"/>
                  <a:pt x="155" y="198"/>
                  <a:pt x="92" y="208"/>
                </a:cubicBezTo>
                <a:cubicBezTo>
                  <a:pt x="87" y="223"/>
                  <a:pt x="77" y="225"/>
                  <a:pt x="72" y="240"/>
                </a:cubicBezTo>
                <a:cubicBezTo>
                  <a:pt x="65" y="239"/>
                  <a:pt x="58" y="240"/>
                  <a:pt x="52" y="236"/>
                </a:cubicBezTo>
                <a:cubicBezTo>
                  <a:pt x="48" y="234"/>
                  <a:pt x="50" y="228"/>
                  <a:pt x="48" y="224"/>
                </a:cubicBezTo>
                <a:cubicBezTo>
                  <a:pt x="36" y="203"/>
                  <a:pt x="24" y="187"/>
                  <a:pt x="16" y="164"/>
                </a:cubicBezTo>
                <a:cubicBezTo>
                  <a:pt x="14" y="111"/>
                  <a:pt x="24" y="88"/>
                  <a:pt x="0" y="52"/>
                </a:cubicBezTo>
                <a:cubicBezTo>
                  <a:pt x="5" y="16"/>
                  <a:pt x="1" y="30"/>
                  <a:pt x="8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1" name="Freeform 45"/>
          <p:cNvSpPr>
            <a:spLocks/>
          </p:cNvSpPr>
          <p:nvPr/>
        </p:nvSpPr>
        <p:spPr bwMode="auto">
          <a:xfrm>
            <a:off x="5653088" y="6427789"/>
            <a:ext cx="387350" cy="274637"/>
          </a:xfrm>
          <a:custGeom>
            <a:avLst/>
            <a:gdLst>
              <a:gd name="T0" fmla="*/ 2147483646 w 244"/>
              <a:gd name="T1" fmla="*/ 2147483646 h 173"/>
              <a:gd name="T2" fmla="*/ 2147483646 w 244"/>
              <a:gd name="T3" fmla="*/ 2147483646 h 173"/>
              <a:gd name="T4" fmla="*/ 2147483646 w 244"/>
              <a:gd name="T5" fmla="*/ 2147483646 h 173"/>
              <a:gd name="T6" fmla="*/ 2147483646 w 244"/>
              <a:gd name="T7" fmla="*/ 2147483646 h 173"/>
              <a:gd name="T8" fmla="*/ 2147483646 w 244"/>
              <a:gd name="T9" fmla="*/ 2147483646 h 173"/>
              <a:gd name="T10" fmla="*/ 2147483646 w 244"/>
              <a:gd name="T11" fmla="*/ 2147483646 h 173"/>
              <a:gd name="T12" fmla="*/ 2147483646 w 244"/>
              <a:gd name="T13" fmla="*/ 2147483646 h 173"/>
              <a:gd name="T14" fmla="*/ 2147483646 w 244"/>
              <a:gd name="T15" fmla="*/ 2147483646 h 173"/>
              <a:gd name="T16" fmla="*/ 2147483646 w 244"/>
              <a:gd name="T17" fmla="*/ 2147483646 h 173"/>
              <a:gd name="T18" fmla="*/ 2147483646 w 244"/>
              <a:gd name="T19" fmla="*/ 2147483646 h 173"/>
              <a:gd name="T20" fmla="*/ 2147483646 w 244"/>
              <a:gd name="T21" fmla="*/ 2147483646 h 173"/>
              <a:gd name="T22" fmla="*/ 2147483646 w 244"/>
              <a:gd name="T23" fmla="*/ 2147483646 h 173"/>
              <a:gd name="T24" fmla="*/ 2147483646 w 244"/>
              <a:gd name="T25" fmla="*/ 2147483646 h 1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4" h="173">
                <a:moveTo>
                  <a:pt x="19" y="16"/>
                </a:moveTo>
                <a:cubicBezTo>
                  <a:pt x="9" y="31"/>
                  <a:pt x="0" y="53"/>
                  <a:pt x="11" y="72"/>
                </a:cubicBezTo>
                <a:cubicBezTo>
                  <a:pt x="16" y="80"/>
                  <a:pt x="30" y="78"/>
                  <a:pt x="39" y="80"/>
                </a:cubicBezTo>
                <a:cubicBezTo>
                  <a:pt x="55" y="103"/>
                  <a:pt x="37" y="83"/>
                  <a:pt x="63" y="96"/>
                </a:cubicBezTo>
                <a:cubicBezTo>
                  <a:pt x="100" y="115"/>
                  <a:pt x="87" y="115"/>
                  <a:pt x="135" y="120"/>
                </a:cubicBezTo>
                <a:cubicBezTo>
                  <a:pt x="142" y="142"/>
                  <a:pt x="159" y="147"/>
                  <a:pt x="179" y="152"/>
                </a:cubicBezTo>
                <a:cubicBezTo>
                  <a:pt x="210" y="173"/>
                  <a:pt x="199" y="164"/>
                  <a:pt x="215" y="140"/>
                </a:cubicBezTo>
                <a:cubicBezTo>
                  <a:pt x="212" y="111"/>
                  <a:pt x="198" y="56"/>
                  <a:pt x="235" y="44"/>
                </a:cubicBezTo>
                <a:cubicBezTo>
                  <a:pt x="244" y="0"/>
                  <a:pt x="235" y="12"/>
                  <a:pt x="183" y="16"/>
                </a:cubicBezTo>
                <a:cubicBezTo>
                  <a:pt x="168" y="21"/>
                  <a:pt x="154" y="23"/>
                  <a:pt x="139" y="28"/>
                </a:cubicBezTo>
                <a:cubicBezTo>
                  <a:pt x="134" y="28"/>
                  <a:pt x="97" y="28"/>
                  <a:pt x="83" y="20"/>
                </a:cubicBezTo>
                <a:cubicBezTo>
                  <a:pt x="75" y="15"/>
                  <a:pt x="59" y="4"/>
                  <a:pt x="59" y="4"/>
                </a:cubicBezTo>
                <a:cubicBezTo>
                  <a:pt x="51" y="29"/>
                  <a:pt x="43" y="24"/>
                  <a:pt x="19" y="1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2" name="Freeform 46"/>
          <p:cNvSpPr>
            <a:spLocks/>
          </p:cNvSpPr>
          <p:nvPr/>
        </p:nvSpPr>
        <p:spPr bwMode="auto">
          <a:xfrm>
            <a:off x="5853114" y="6754813"/>
            <a:ext cx="52387" cy="80962"/>
          </a:xfrm>
          <a:custGeom>
            <a:avLst/>
            <a:gdLst>
              <a:gd name="T0" fmla="*/ 2147483646 w 33"/>
              <a:gd name="T1" fmla="*/ 2147483646 h 51"/>
              <a:gd name="T2" fmla="*/ 2147483646 w 33"/>
              <a:gd name="T3" fmla="*/ 2147483646 h 51"/>
              <a:gd name="T4" fmla="*/ 2147483646 w 33"/>
              <a:gd name="T5" fmla="*/ 2147483646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" h="51">
                <a:moveTo>
                  <a:pt x="33" y="34"/>
                </a:moveTo>
                <a:cubicBezTo>
                  <a:pt x="30" y="27"/>
                  <a:pt x="31" y="18"/>
                  <a:pt x="25" y="14"/>
                </a:cubicBezTo>
                <a:cubicBezTo>
                  <a:pt x="4" y="0"/>
                  <a:pt x="0" y="51"/>
                  <a:pt x="33" y="34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3" name="Freeform 47"/>
          <p:cNvSpPr>
            <a:spLocks/>
          </p:cNvSpPr>
          <p:nvPr/>
        </p:nvSpPr>
        <p:spPr bwMode="auto">
          <a:xfrm>
            <a:off x="2957514" y="5519739"/>
            <a:ext cx="1514475" cy="1311275"/>
          </a:xfrm>
          <a:custGeom>
            <a:avLst/>
            <a:gdLst>
              <a:gd name="T0" fmla="*/ 2147483646 w 954"/>
              <a:gd name="T1" fmla="*/ 2147483646 h 826"/>
              <a:gd name="T2" fmla="*/ 2147483646 w 954"/>
              <a:gd name="T3" fmla="*/ 2147483646 h 826"/>
              <a:gd name="T4" fmla="*/ 2147483646 w 954"/>
              <a:gd name="T5" fmla="*/ 2147483646 h 826"/>
              <a:gd name="T6" fmla="*/ 2147483646 w 954"/>
              <a:gd name="T7" fmla="*/ 2147483646 h 826"/>
              <a:gd name="T8" fmla="*/ 2147483646 w 954"/>
              <a:gd name="T9" fmla="*/ 2147483646 h 826"/>
              <a:gd name="T10" fmla="*/ 2147483646 w 954"/>
              <a:gd name="T11" fmla="*/ 2147483646 h 826"/>
              <a:gd name="T12" fmla="*/ 2147483646 w 954"/>
              <a:gd name="T13" fmla="*/ 2147483646 h 826"/>
              <a:gd name="T14" fmla="*/ 2147483646 w 954"/>
              <a:gd name="T15" fmla="*/ 2147483646 h 826"/>
              <a:gd name="T16" fmla="*/ 2147483646 w 954"/>
              <a:gd name="T17" fmla="*/ 2147483646 h 826"/>
              <a:gd name="T18" fmla="*/ 2147483646 w 954"/>
              <a:gd name="T19" fmla="*/ 2147483646 h 826"/>
              <a:gd name="T20" fmla="*/ 2147483646 w 954"/>
              <a:gd name="T21" fmla="*/ 2147483646 h 826"/>
              <a:gd name="T22" fmla="*/ 2147483646 w 954"/>
              <a:gd name="T23" fmla="*/ 2147483646 h 826"/>
              <a:gd name="T24" fmla="*/ 2147483646 w 954"/>
              <a:gd name="T25" fmla="*/ 2147483646 h 826"/>
              <a:gd name="T26" fmla="*/ 2147483646 w 954"/>
              <a:gd name="T27" fmla="*/ 2147483646 h 826"/>
              <a:gd name="T28" fmla="*/ 2147483646 w 954"/>
              <a:gd name="T29" fmla="*/ 2147483646 h 826"/>
              <a:gd name="T30" fmla="*/ 2147483646 w 954"/>
              <a:gd name="T31" fmla="*/ 2147483646 h 826"/>
              <a:gd name="T32" fmla="*/ 2147483646 w 954"/>
              <a:gd name="T33" fmla="*/ 2147483646 h 826"/>
              <a:gd name="T34" fmla="*/ 2147483646 w 954"/>
              <a:gd name="T35" fmla="*/ 2147483646 h 826"/>
              <a:gd name="T36" fmla="*/ 2147483646 w 954"/>
              <a:gd name="T37" fmla="*/ 2147483646 h 826"/>
              <a:gd name="T38" fmla="*/ 2147483646 w 954"/>
              <a:gd name="T39" fmla="*/ 2147483646 h 826"/>
              <a:gd name="T40" fmla="*/ 2147483646 w 954"/>
              <a:gd name="T41" fmla="*/ 2147483646 h 826"/>
              <a:gd name="T42" fmla="*/ 2147483646 w 954"/>
              <a:gd name="T43" fmla="*/ 2147483646 h 826"/>
              <a:gd name="T44" fmla="*/ 2147483646 w 954"/>
              <a:gd name="T45" fmla="*/ 2147483646 h 826"/>
              <a:gd name="T46" fmla="*/ 2147483646 w 954"/>
              <a:gd name="T47" fmla="*/ 2147483646 h 826"/>
              <a:gd name="T48" fmla="*/ 2147483646 w 954"/>
              <a:gd name="T49" fmla="*/ 2147483646 h 826"/>
              <a:gd name="T50" fmla="*/ 2147483646 w 954"/>
              <a:gd name="T51" fmla="*/ 2147483646 h 826"/>
              <a:gd name="T52" fmla="*/ 2147483646 w 954"/>
              <a:gd name="T53" fmla="*/ 2147483646 h 826"/>
              <a:gd name="T54" fmla="*/ 2147483646 w 954"/>
              <a:gd name="T55" fmla="*/ 2147483646 h 826"/>
              <a:gd name="T56" fmla="*/ 2147483646 w 954"/>
              <a:gd name="T57" fmla="*/ 2147483646 h 826"/>
              <a:gd name="T58" fmla="*/ 2147483646 w 954"/>
              <a:gd name="T59" fmla="*/ 2147483646 h 826"/>
              <a:gd name="T60" fmla="*/ 2147483646 w 954"/>
              <a:gd name="T61" fmla="*/ 2147483646 h 826"/>
              <a:gd name="T62" fmla="*/ 2147483646 w 954"/>
              <a:gd name="T63" fmla="*/ 2147483646 h 826"/>
              <a:gd name="T64" fmla="*/ 2147483646 w 954"/>
              <a:gd name="T65" fmla="*/ 2147483646 h 826"/>
              <a:gd name="T66" fmla="*/ 2147483646 w 954"/>
              <a:gd name="T67" fmla="*/ 2147483646 h 826"/>
              <a:gd name="T68" fmla="*/ 2147483646 w 954"/>
              <a:gd name="T69" fmla="*/ 2147483646 h 826"/>
              <a:gd name="T70" fmla="*/ 2147483646 w 954"/>
              <a:gd name="T71" fmla="*/ 2147483646 h 826"/>
              <a:gd name="T72" fmla="*/ 2147483646 w 954"/>
              <a:gd name="T73" fmla="*/ 2147483646 h 826"/>
              <a:gd name="T74" fmla="*/ 2147483646 w 954"/>
              <a:gd name="T75" fmla="*/ 2147483646 h 826"/>
              <a:gd name="T76" fmla="*/ 2147483646 w 954"/>
              <a:gd name="T77" fmla="*/ 2147483646 h 826"/>
              <a:gd name="T78" fmla="*/ 2147483646 w 954"/>
              <a:gd name="T79" fmla="*/ 2147483646 h 826"/>
              <a:gd name="T80" fmla="*/ 2147483646 w 954"/>
              <a:gd name="T81" fmla="*/ 2147483646 h 826"/>
              <a:gd name="T82" fmla="*/ 2147483646 w 954"/>
              <a:gd name="T83" fmla="*/ 2147483646 h 826"/>
              <a:gd name="T84" fmla="*/ 2147483646 w 954"/>
              <a:gd name="T85" fmla="*/ 2147483646 h 82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54" h="826">
                <a:moveTo>
                  <a:pt x="21" y="70"/>
                </a:moveTo>
                <a:cubicBezTo>
                  <a:pt x="54" y="59"/>
                  <a:pt x="124" y="86"/>
                  <a:pt x="93" y="40"/>
                </a:cubicBezTo>
                <a:cubicBezTo>
                  <a:pt x="106" y="0"/>
                  <a:pt x="128" y="25"/>
                  <a:pt x="159" y="28"/>
                </a:cubicBezTo>
                <a:cubicBezTo>
                  <a:pt x="221" y="34"/>
                  <a:pt x="283" y="35"/>
                  <a:pt x="345" y="40"/>
                </a:cubicBezTo>
                <a:cubicBezTo>
                  <a:pt x="384" y="53"/>
                  <a:pt x="479" y="43"/>
                  <a:pt x="525" y="46"/>
                </a:cubicBezTo>
                <a:cubicBezTo>
                  <a:pt x="548" y="54"/>
                  <a:pt x="576" y="45"/>
                  <a:pt x="597" y="58"/>
                </a:cubicBezTo>
                <a:cubicBezTo>
                  <a:pt x="608" y="65"/>
                  <a:pt x="605" y="82"/>
                  <a:pt x="609" y="94"/>
                </a:cubicBezTo>
                <a:cubicBezTo>
                  <a:pt x="612" y="102"/>
                  <a:pt x="625" y="99"/>
                  <a:pt x="633" y="100"/>
                </a:cubicBezTo>
                <a:cubicBezTo>
                  <a:pt x="673" y="103"/>
                  <a:pt x="713" y="104"/>
                  <a:pt x="753" y="106"/>
                </a:cubicBezTo>
                <a:cubicBezTo>
                  <a:pt x="814" y="115"/>
                  <a:pt x="796" y="128"/>
                  <a:pt x="861" y="136"/>
                </a:cubicBezTo>
                <a:cubicBezTo>
                  <a:pt x="890" y="156"/>
                  <a:pt x="910" y="169"/>
                  <a:pt x="945" y="178"/>
                </a:cubicBezTo>
                <a:cubicBezTo>
                  <a:pt x="954" y="212"/>
                  <a:pt x="948" y="211"/>
                  <a:pt x="921" y="226"/>
                </a:cubicBezTo>
                <a:cubicBezTo>
                  <a:pt x="908" y="233"/>
                  <a:pt x="885" y="250"/>
                  <a:pt x="885" y="250"/>
                </a:cubicBezTo>
                <a:cubicBezTo>
                  <a:pt x="872" y="288"/>
                  <a:pt x="849" y="291"/>
                  <a:pt x="813" y="298"/>
                </a:cubicBezTo>
                <a:cubicBezTo>
                  <a:pt x="786" y="316"/>
                  <a:pt x="784" y="341"/>
                  <a:pt x="759" y="358"/>
                </a:cubicBezTo>
                <a:cubicBezTo>
                  <a:pt x="743" y="382"/>
                  <a:pt x="731" y="410"/>
                  <a:pt x="711" y="430"/>
                </a:cubicBezTo>
                <a:cubicBezTo>
                  <a:pt x="699" y="466"/>
                  <a:pt x="674" y="512"/>
                  <a:pt x="729" y="526"/>
                </a:cubicBezTo>
                <a:cubicBezTo>
                  <a:pt x="720" y="561"/>
                  <a:pt x="697" y="579"/>
                  <a:pt x="669" y="598"/>
                </a:cubicBezTo>
                <a:cubicBezTo>
                  <a:pt x="640" y="641"/>
                  <a:pt x="642" y="620"/>
                  <a:pt x="651" y="658"/>
                </a:cubicBezTo>
                <a:cubicBezTo>
                  <a:pt x="584" y="669"/>
                  <a:pt x="598" y="680"/>
                  <a:pt x="579" y="736"/>
                </a:cubicBezTo>
                <a:cubicBezTo>
                  <a:pt x="511" y="731"/>
                  <a:pt x="470" y="723"/>
                  <a:pt x="405" y="730"/>
                </a:cubicBezTo>
                <a:cubicBezTo>
                  <a:pt x="378" y="739"/>
                  <a:pt x="354" y="751"/>
                  <a:pt x="327" y="760"/>
                </a:cubicBezTo>
                <a:cubicBezTo>
                  <a:pt x="312" y="783"/>
                  <a:pt x="308" y="803"/>
                  <a:pt x="291" y="826"/>
                </a:cubicBezTo>
                <a:cubicBezTo>
                  <a:pt x="282" y="799"/>
                  <a:pt x="290" y="763"/>
                  <a:pt x="267" y="742"/>
                </a:cubicBezTo>
                <a:cubicBezTo>
                  <a:pt x="256" y="733"/>
                  <a:pt x="231" y="718"/>
                  <a:pt x="231" y="718"/>
                </a:cubicBezTo>
                <a:cubicBezTo>
                  <a:pt x="203" y="676"/>
                  <a:pt x="204" y="672"/>
                  <a:pt x="153" y="664"/>
                </a:cubicBezTo>
                <a:cubicBezTo>
                  <a:pt x="160" y="614"/>
                  <a:pt x="167" y="579"/>
                  <a:pt x="171" y="526"/>
                </a:cubicBezTo>
                <a:cubicBezTo>
                  <a:pt x="169" y="518"/>
                  <a:pt x="167" y="510"/>
                  <a:pt x="165" y="502"/>
                </a:cubicBezTo>
                <a:cubicBezTo>
                  <a:pt x="161" y="490"/>
                  <a:pt x="153" y="466"/>
                  <a:pt x="153" y="466"/>
                </a:cubicBezTo>
                <a:cubicBezTo>
                  <a:pt x="161" y="441"/>
                  <a:pt x="172" y="421"/>
                  <a:pt x="177" y="394"/>
                </a:cubicBezTo>
                <a:cubicBezTo>
                  <a:pt x="179" y="370"/>
                  <a:pt x="170" y="343"/>
                  <a:pt x="183" y="322"/>
                </a:cubicBezTo>
                <a:cubicBezTo>
                  <a:pt x="190" y="310"/>
                  <a:pt x="214" y="324"/>
                  <a:pt x="225" y="316"/>
                </a:cubicBezTo>
                <a:cubicBezTo>
                  <a:pt x="306" y="255"/>
                  <a:pt x="176" y="304"/>
                  <a:pt x="249" y="280"/>
                </a:cubicBezTo>
                <a:cubicBezTo>
                  <a:pt x="229" y="201"/>
                  <a:pt x="261" y="309"/>
                  <a:pt x="225" y="238"/>
                </a:cubicBezTo>
                <a:cubicBezTo>
                  <a:pt x="218" y="223"/>
                  <a:pt x="218" y="206"/>
                  <a:pt x="213" y="190"/>
                </a:cubicBezTo>
                <a:cubicBezTo>
                  <a:pt x="193" y="192"/>
                  <a:pt x="173" y="193"/>
                  <a:pt x="153" y="196"/>
                </a:cubicBezTo>
                <a:cubicBezTo>
                  <a:pt x="147" y="197"/>
                  <a:pt x="141" y="204"/>
                  <a:pt x="135" y="202"/>
                </a:cubicBezTo>
                <a:cubicBezTo>
                  <a:pt x="128" y="199"/>
                  <a:pt x="127" y="190"/>
                  <a:pt x="123" y="184"/>
                </a:cubicBezTo>
                <a:cubicBezTo>
                  <a:pt x="107" y="186"/>
                  <a:pt x="90" y="184"/>
                  <a:pt x="75" y="190"/>
                </a:cubicBezTo>
                <a:cubicBezTo>
                  <a:pt x="26" y="208"/>
                  <a:pt x="89" y="216"/>
                  <a:pt x="33" y="202"/>
                </a:cubicBezTo>
                <a:cubicBezTo>
                  <a:pt x="31" y="164"/>
                  <a:pt x="37" y="125"/>
                  <a:pt x="27" y="88"/>
                </a:cubicBezTo>
                <a:cubicBezTo>
                  <a:pt x="25" y="80"/>
                  <a:pt x="6" y="102"/>
                  <a:pt x="3" y="94"/>
                </a:cubicBezTo>
                <a:cubicBezTo>
                  <a:pt x="0" y="85"/>
                  <a:pt x="15" y="78"/>
                  <a:pt x="21" y="7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4" name="Freeform 48"/>
          <p:cNvSpPr>
            <a:spLocks/>
          </p:cNvSpPr>
          <p:nvPr/>
        </p:nvSpPr>
        <p:spPr bwMode="auto">
          <a:xfrm>
            <a:off x="2932114" y="5803901"/>
            <a:ext cx="434975" cy="847725"/>
          </a:xfrm>
          <a:custGeom>
            <a:avLst/>
            <a:gdLst>
              <a:gd name="T0" fmla="*/ 2147483646 w 274"/>
              <a:gd name="T1" fmla="*/ 2147483646 h 534"/>
              <a:gd name="T2" fmla="*/ 2147483646 w 274"/>
              <a:gd name="T3" fmla="*/ 2147483646 h 534"/>
              <a:gd name="T4" fmla="*/ 2147483646 w 274"/>
              <a:gd name="T5" fmla="*/ 2147483646 h 534"/>
              <a:gd name="T6" fmla="*/ 2147483646 w 274"/>
              <a:gd name="T7" fmla="*/ 2147483646 h 534"/>
              <a:gd name="T8" fmla="*/ 2147483646 w 274"/>
              <a:gd name="T9" fmla="*/ 2147483646 h 534"/>
              <a:gd name="T10" fmla="*/ 2147483646 w 274"/>
              <a:gd name="T11" fmla="*/ 2147483646 h 534"/>
              <a:gd name="T12" fmla="*/ 2147483646 w 274"/>
              <a:gd name="T13" fmla="*/ 2147483646 h 534"/>
              <a:gd name="T14" fmla="*/ 2147483646 w 274"/>
              <a:gd name="T15" fmla="*/ 2147483646 h 534"/>
              <a:gd name="T16" fmla="*/ 2147483646 w 274"/>
              <a:gd name="T17" fmla="*/ 2147483646 h 534"/>
              <a:gd name="T18" fmla="*/ 2147483646 w 274"/>
              <a:gd name="T19" fmla="*/ 2147483646 h 534"/>
              <a:gd name="T20" fmla="*/ 2147483646 w 274"/>
              <a:gd name="T21" fmla="*/ 2147483646 h 534"/>
              <a:gd name="T22" fmla="*/ 2147483646 w 274"/>
              <a:gd name="T23" fmla="*/ 2147483646 h 534"/>
              <a:gd name="T24" fmla="*/ 2147483646 w 274"/>
              <a:gd name="T25" fmla="*/ 2147483646 h 534"/>
              <a:gd name="T26" fmla="*/ 2147483646 w 274"/>
              <a:gd name="T27" fmla="*/ 2147483646 h 534"/>
              <a:gd name="T28" fmla="*/ 2147483646 w 274"/>
              <a:gd name="T29" fmla="*/ 2147483646 h 534"/>
              <a:gd name="T30" fmla="*/ 2147483646 w 274"/>
              <a:gd name="T31" fmla="*/ 2147483646 h 534"/>
              <a:gd name="T32" fmla="*/ 2147483646 w 274"/>
              <a:gd name="T33" fmla="*/ 2147483646 h 534"/>
              <a:gd name="T34" fmla="*/ 2147483646 w 274"/>
              <a:gd name="T35" fmla="*/ 2147483646 h 534"/>
              <a:gd name="T36" fmla="*/ 2147483646 w 274"/>
              <a:gd name="T37" fmla="*/ 2147483646 h 534"/>
              <a:gd name="T38" fmla="*/ 2147483646 w 274"/>
              <a:gd name="T39" fmla="*/ 2147483646 h 534"/>
              <a:gd name="T40" fmla="*/ 2147483646 w 274"/>
              <a:gd name="T41" fmla="*/ 2147483646 h 534"/>
              <a:gd name="T42" fmla="*/ 2147483646 w 274"/>
              <a:gd name="T43" fmla="*/ 2147483646 h 534"/>
              <a:gd name="T44" fmla="*/ 2147483646 w 274"/>
              <a:gd name="T45" fmla="*/ 2147483646 h 534"/>
              <a:gd name="T46" fmla="*/ 2147483646 w 274"/>
              <a:gd name="T47" fmla="*/ 2147483646 h 534"/>
              <a:gd name="T48" fmla="*/ 2147483646 w 274"/>
              <a:gd name="T49" fmla="*/ 2147483646 h 5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4" h="534">
                <a:moveTo>
                  <a:pt x="53" y="25"/>
                </a:moveTo>
                <a:cubicBezTo>
                  <a:pt x="58" y="96"/>
                  <a:pt x="68" y="134"/>
                  <a:pt x="57" y="213"/>
                </a:cubicBezTo>
                <a:cubicBezTo>
                  <a:pt x="56" y="223"/>
                  <a:pt x="41" y="237"/>
                  <a:pt x="41" y="237"/>
                </a:cubicBezTo>
                <a:cubicBezTo>
                  <a:pt x="40" y="249"/>
                  <a:pt x="43" y="262"/>
                  <a:pt x="37" y="273"/>
                </a:cubicBezTo>
                <a:cubicBezTo>
                  <a:pt x="32" y="281"/>
                  <a:pt x="13" y="289"/>
                  <a:pt x="13" y="289"/>
                </a:cubicBezTo>
                <a:cubicBezTo>
                  <a:pt x="0" y="328"/>
                  <a:pt x="14" y="359"/>
                  <a:pt x="25" y="393"/>
                </a:cubicBezTo>
                <a:cubicBezTo>
                  <a:pt x="38" y="392"/>
                  <a:pt x="52" y="387"/>
                  <a:pt x="65" y="389"/>
                </a:cubicBezTo>
                <a:cubicBezTo>
                  <a:pt x="69" y="390"/>
                  <a:pt x="69" y="397"/>
                  <a:pt x="69" y="401"/>
                </a:cubicBezTo>
                <a:cubicBezTo>
                  <a:pt x="69" y="429"/>
                  <a:pt x="70" y="457"/>
                  <a:pt x="65" y="485"/>
                </a:cubicBezTo>
                <a:cubicBezTo>
                  <a:pt x="63" y="494"/>
                  <a:pt x="49" y="509"/>
                  <a:pt x="49" y="509"/>
                </a:cubicBezTo>
                <a:cubicBezTo>
                  <a:pt x="86" y="534"/>
                  <a:pt x="140" y="530"/>
                  <a:pt x="177" y="505"/>
                </a:cubicBezTo>
                <a:cubicBezTo>
                  <a:pt x="180" y="429"/>
                  <a:pt x="181" y="418"/>
                  <a:pt x="189" y="361"/>
                </a:cubicBezTo>
                <a:cubicBezTo>
                  <a:pt x="185" y="326"/>
                  <a:pt x="178" y="309"/>
                  <a:pt x="185" y="273"/>
                </a:cubicBezTo>
                <a:cubicBezTo>
                  <a:pt x="187" y="265"/>
                  <a:pt x="193" y="249"/>
                  <a:pt x="193" y="249"/>
                </a:cubicBezTo>
                <a:cubicBezTo>
                  <a:pt x="196" y="223"/>
                  <a:pt x="196" y="213"/>
                  <a:pt x="209" y="193"/>
                </a:cubicBezTo>
                <a:cubicBezTo>
                  <a:pt x="214" y="144"/>
                  <a:pt x="212" y="161"/>
                  <a:pt x="249" y="149"/>
                </a:cubicBezTo>
                <a:cubicBezTo>
                  <a:pt x="250" y="145"/>
                  <a:pt x="251" y="141"/>
                  <a:pt x="253" y="137"/>
                </a:cubicBezTo>
                <a:cubicBezTo>
                  <a:pt x="255" y="133"/>
                  <a:pt x="259" y="129"/>
                  <a:pt x="261" y="125"/>
                </a:cubicBezTo>
                <a:cubicBezTo>
                  <a:pt x="264" y="117"/>
                  <a:pt x="269" y="101"/>
                  <a:pt x="269" y="101"/>
                </a:cubicBezTo>
                <a:cubicBezTo>
                  <a:pt x="260" y="49"/>
                  <a:pt x="274" y="95"/>
                  <a:pt x="253" y="69"/>
                </a:cubicBezTo>
                <a:cubicBezTo>
                  <a:pt x="237" y="49"/>
                  <a:pt x="248" y="23"/>
                  <a:pt x="221" y="5"/>
                </a:cubicBezTo>
                <a:cubicBezTo>
                  <a:pt x="195" y="10"/>
                  <a:pt x="189" y="13"/>
                  <a:pt x="161" y="9"/>
                </a:cubicBezTo>
                <a:cubicBezTo>
                  <a:pt x="135" y="0"/>
                  <a:pt x="144" y="2"/>
                  <a:pt x="97" y="9"/>
                </a:cubicBezTo>
                <a:cubicBezTo>
                  <a:pt x="89" y="10"/>
                  <a:pt x="73" y="17"/>
                  <a:pt x="73" y="17"/>
                </a:cubicBezTo>
                <a:cubicBezTo>
                  <a:pt x="67" y="34"/>
                  <a:pt x="73" y="30"/>
                  <a:pt x="53" y="2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5" name="Freeform 49"/>
          <p:cNvSpPr>
            <a:spLocks/>
          </p:cNvSpPr>
          <p:nvPr/>
        </p:nvSpPr>
        <p:spPr bwMode="auto">
          <a:xfrm>
            <a:off x="4819650" y="3419475"/>
            <a:ext cx="1157288" cy="1504950"/>
          </a:xfrm>
          <a:custGeom>
            <a:avLst/>
            <a:gdLst>
              <a:gd name="T0" fmla="*/ 2147483646 w 729"/>
              <a:gd name="T1" fmla="*/ 2147483646 h 948"/>
              <a:gd name="T2" fmla="*/ 2147483646 w 729"/>
              <a:gd name="T3" fmla="*/ 2147483646 h 948"/>
              <a:gd name="T4" fmla="*/ 2147483646 w 729"/>
              <a:gd name="T5" fmla="*/ 2147483646 h 948"/>
              <a:gd name="T6" fmla="*/ 2147483646 w 729"/>
              <a:gd name="T7" fmla="*/ 2147483646 h 948"/>
              <a:gd name="T8" fmla="*/ 2147483646 w 729"/>
              <a:gd name="T9" fmla="*/ 2147483646 h 948"/>
              <a:gd name="T10" fmla="*/ 2147483646 w 729"/>
              <a:gd name="T11" fmla="*/ 2147483646 h 948"/>
              <a:gd name="T12" fmla="*/ 2147483646 w 729"/>
              <a:gd name="T13" fmla="*/ 2147483646 h 948"/>
              <a:gd name="T14" fmla="*/ 2147483646 w 729"/>
              <a:gd name="T15" fmla="*/ 2147483646 h 948"/>
              <a:gd name="T16" fmla="*/ 2147483646 w 729"/>
              <a:gd name="T17" fmla="*/ 2147483646 h 948"/>
              <a:gd name="T18" fmla="*/ 2147483646 w 729"/>
              <a:gd name="T19" fmla="*/ 2147483646 h 948"/>
              <a:gd name="T20" fmla="*/ 2147483646 w 729"/>
              <a:gd name="T21" fmla="*/ 2147483646 h 948"/>
              <a:gd name="T22" fmla="*/ 2147483646 w 729"/>
              <a:gd name="T23" fmla="*/ 2147483646 h 948"/>
              <a:gd name="T24" fmla="*/ 2147483646 w 729"/>
              <a:gd name="T25" fmla="*/ 2147483646 h 948"/>
              <a:gd name="T26" fmla="*/ 2147483646 w 729"/>
              <a:gd name="T27" fmla="*/ 2147483646 h 948"/>
              <a:gd name="T28" fmla="*/ 2147483646 w 729"/>
              <a:gd name="T29" fmla="*/ 2147483646 h 948"/>
              <a:gd name="T30" fmla="*/ 2147483646 w 729"/>
              <a:gd name="T31" fmla="*/ 2147483646 h 948"/>
              <a:gd name="T32" fmla="*/ 2147483646 w 729"/>
              <a:gd name="T33" fmla="*/ 2147483646 h 948"/>
              <a:gd name="T34" fmla="*/ 2147483646 w 729"/>
              <a:gd name="T35" fmla="*/ 2147483646 h 948"/>
              <a:gd name="T36" fmla="*/ 2147483646 w 729"/>
              <a:gd name="T37" fmla="*/ 2147483646 h 948"/>
              <a:gd name="T38" fmla="*/ 2147483646 w 729"/>
              <a:gd name="T39" fmla="*/ 2147483646 h 948"/>
              <a:gd name="T40" fmla="*/ 2147483646 w 729"/>
              <a:gd name="T41" fmla="*/ 2147483646 h 948"/>
              <a:gd name="T42" fmla="*/ 2147483646 w 729"/>
              <a:gd name="T43" fmla="*/ 2147483646 h 948"/>
              <a:gd name="T44" fmla="*/ 2147483646 w 729"/>
              <a:gd name="T45" fmla="*/ 2147483646 h 948"/>
              <a:gd name="T46" fmla="*/ 2147483646 w 729"/>
              <a:gd name="T47" fmla="*/ 2147483646 h 948"/>
              <a:gd name="T48" fmla="*/ 2147483646 w 729"/>
              <a:gd name="T49" fmla="*/ 2147483646 h 948"/>
              <a:gd name="T50" fmla="*/ 2147483646 w 729"/>
              <a:gd name="T51" fmla="*/ 2147483646 h 948"/>
              <a:gd name="T52" fmla="*/ 2147483646 w 729"/>
              <a:gd name="T53" fmla="*/ 2147483646 h 948"/>
              <a:gd name="T54" fmla="*/ 2147483646 w 729"/>
              <a:gd name="T55" fmla="*/ 2147483646 h 948"/>
              <a:gd name="T56" fmla="*/ 2147483646 w 729"/>
              <a:gd name="T57" fmla="*/ 2147483646 h 948"/>
              <a:gd name="T58" fmla="*/ 2147483646 w 729"/>
              <a:gd name="T59" fmla="*/ 2147483646 h 948"/>
              <a:gd name="T60" fmla="*/ 2147483646 w 729"/>
              <a:gd name="T61" fmla="*/ 2147483646 h 948"/>
              <a:gd name="T62" fmla="*/ 2147483646 w 729"/>
              <a:gd name="T63" fmla="*/ 2147483646 h 948"/>
              <a:gd name="T64" fmla="*/ 2147483646 w 729"/>
              <a:gd name="T65" fmla="*/ 2147483646 h 948"/>
              <a:gd name="T66" fmla="*/ 2147483646 w 729"/>
              <a:gd name="T67" fmla="*/ 2147483646 h 948"/>
              <a:gd name="T68" fmla="*/ 2147483646 w 729"/>
              <a:gd name="T69" fmla="*/ 2147483646 h 948"/>
              <a:gd name="T70" fmla="*/ 2147483646 w 729"/>
              <a:gd name="T71" fmla="*/ 2147483646 h 948"/>
              <a:gd name="T72" fmla="*/ 2147483646 w 729"/>
              <a:gd name="T73" fmla="*/ 2147483646 h 948"/>
              <a:gd name="T74" fmla="*/ 2147483646 w 729"/>
              <a:gd name="T75" fmla="*/ 2147483646 h 948"/>
              <a:gd name="T76" fmla="*/ 2147483646 w 729"/>
              <a:gd name="T77" fmla="*/ 2147483646 h 948"/>
              <a:gd name="T78" fmla="*/ 2147483646 w 729"/>
              <a:gd name="T79" fmla="*/ 2147483646 h 948"/>
              <a:gd name="T80" fmla="*/ 2147483646 w 729"/>
              <a:gd name="T81" fmla="*/ 2147483646 h 948"/>
              <a:gd name="T82" fmla="*/ 2147483646 w 729"/>
              <a:gd name="T83" fmla="*/ 2147483646 h 948"/>
              <a:gd name="T84" fmla="*/ 2147483646 w 729"/>
              <a:gd name="T85" fmla="*/ 2147483646 h 948"/>
              <a:gd name="T86" fmla="*/ 0 w 729"/>
              <a:gd name="T87" fmla="*/ 2147483646 h 948"/>
              <a:gd name="T88" fmla="*/ 2147483646 w 729"/>
              <a:gd name="T89" fmla="*/ 2147483646 h 948"/>
              <a:gd name="T90" fmla="*/ 2147483646 w 729"/>
              <a:gd name="T91" fmla="*/ 2147483646 h 948"/>
              <a:gd name="T92" fmla="*/ 2147483646 w 729"/>
              <a:gd name="T93" fmla="*/ 2147483646 h 948"/>
              <a:gd name="T94" fmla="*/ 2147483646 w 729"/>
              <a:gd name="T95" fmla="*/ 2147483646 h 948"/>
              <a:gd name="T96" fmla="*/ 2147483646 w 729"/>
              <a:gd name="T97" fmla="*/ 2147483646 h 94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9" h="948">
                <a:moveTo>
                  <a:pt x="90" y="205"/>
                </a:moveTo>
                <a:cubicBezTo>
                  <a:pt x="112" y="138"/>
                  <a:pt x="146" y="163"/>
                  <a:pt x="204" y="175"/>
                </a:cubicBezTo>
                <a:cubicBezTo>
                  <a:pt x="206" y="169"/>
                  <a:pt x="205" y="161"/>
                  <a:pt x="210" y="157"/>
                </a:cubicBezTo>
                <a:cubicBezTo>
                  <a:pt x="216" y="152"/>
                  <a:pt x="231" y="159"/>
                  <a:pt x="234" y="151"/>
                </a:cubicBezTo>
                <a:cubicBezTo>
                  <a:pt x="243" y="126"/>
                  <a:pt x="238" y="99"/>
                  <a:pt x="240" y="73"/>
                </a:cubicBezTo>
                <a:cubicBezTo>
                  <a:pt x="238" y="61"/>
                  <a:pt x="236" y="49"/>
                  <a:pt x="234" y="37"/>
                </a:cubicBezTo>
                <a:cubicBezTo>
                  <a:pt x="227" y="0"/>
                  <a:pt x="219" y="1"/>
                  <a:pt x="246" y="19"/>
                </a:cubicBezTo>
                <a:cubicBezTo>
                  <a:pt x="287" y="12"/>
                  <a:pt x="308" y="6"/>
                  <a:pt x="348" y="19"/>
                </a:cubicBezTo>
                <a:cubicBezTo>
                  <a:pt x="353" y="35"/>
                  <a:pt x="351" y="53"/>
                  <a:pt x="360" y="67"/>
                </a:cubicBezTo>
                <a:cubicBezTo>
                  <a:pt x="369" y="81"/>
                  <a:pt x="392" y="76"/>
                  <a:pt x="408" y="79"/>
                </a:cubicBezTo>
                <a:cubicBezTo>
                  <a:pt x="410" y="93"/>
                  <a:pt x="402" y="114"/>
                  <a:pt x="414" y="121"/>
                </a:cubicBezTo>
                <a:cubicBezTo>
                  <a:pt x="434" y="132"/>
                  <a:pt x="491" y="109"/>
                  <a:pt x="516" y="103"/>
                </a:cubicBezTo>
                <a:cubicBezTo>
                  <a:pt x="518" y="97"/>
                  <a:pt x="517" y="88"/>
                  <a:pt x="522" y="85"/>
                </a:cubicBezTo>
                <a:cubicBezTo>
                  <a:pt x="533" y="79"/>
                  <a:pt x="546" y="82"/>
                  <a:pt x="558" y="79"/>
                </a:cubicBezTo>
                <a:cubicBezTo>
                  <a:pt x="569" y="77"/>
                  <a:pt x="600" y="63"/>
                  <a:pt x="606" y="61"/>
                </a:cubicBezTo>
                <a:cubicBezTo>
                  <a:pt x="648" y="71"/>
                  <a:pt x="618" y="79"/>
                  <a:pt x="654" y="91"/>
                </a:cubicBezTo>
                <a:cubicBezTo>
                  <a:pt x="695" y="153"/>
                  <a:pt x="655" y="232"/>
                  <a:pt x="678" y="301"/>
                </a:cubicBezTo>
                <a:cubicBezTo>
                  <a:pt x="683" y="333"/>
                  <a:pt x="684" y="365"/>
                  <a:pt x="690" y="397"/>
                </a:cubicBezTo>
                <a:cubicBezTo>
                  <a:pt x="692" y="409"/>
                  <a:pt x="702" y="433"/>
                  <a:pt x="702" y="433"/>
                </a:cubicBezTo>
                <a:cubicBezTo>
                  <a:pt x="707" y="466"/>
                  <a:pt x="729" y="504"/>
                  <a:pt x="690" y="517"/>
                </a:cubicBezTo>
                <a:cubicBezTo>
                  <a:pt x="649" y="503"/>
                  <a:pt x="636" y="541"/>
                  <a:pt x="600" y="553"/>
                </a:cubicBezTo>
                <a:cubicBezTo>
                  <a:pt x="573" y="562"/>
                  <a:pt x="549" y="576"/>
                  <a:pt x="522" y="583"/>
                </a:cubicBezTo>
                <a:cubicBezTo>
                  <a:pt x="516" y="587"/>
                  <a:pt x="511" y="594"/>
                  <a:pt x="504" y="595"/>
                </a:cubicBezTo>
                <a:cubicBezTo>
                  <a:pt x="498" y="596"/>
                  <a:pt x="490" y="585"/>
                  <a:pt x="486" y="589"/>
                </a:cubicBezTo>
                <a:cubicBezTo>
                  <a:pt x="471" y="604"/>
                  <a:pt x="500" y="610"/>
                  <a:pt x="510" y="613"/>
                </a:cubicBezTo>
                <a:cubicBezTo>
                  <a:pt x="517" y="673"/>
                  <a:pt x="524" y="723"/>
                  <a:pt x="588" y="739"/>
                </a:cubicBezTo>
                <a:cubicBezTo>
                  <a:pt x="609" y="753"/>
                  <a:pt x="616" y="763"/>
                  <a:pt x="624" y="787"/>
                </a:cubicBezTo>
                <a:cubicBezTo>
                  <a:pt x="597" y="805"/>
                  <a:pt x="593" y="827"/>
                  <a:pt x="576" y="853"/>
                </a:cubicBezTo>
                <a:cubicBezTo>
                  <a:pt x="572" y="868"/>
                  <a:pt x="558" y="880"/>
                  <a:pt x="558" y="895"/>
                </a:cubicBezTo>
                <a:cubicBezTo>
                  <a:pt x="558" y="948"/>
                  <a:pt x="608" y="932"/>
                  <a:pt x="516" y="925"/>
                </a:cubicBezTo>
                <a:cubicBezTo>
                  <a:pt x="484" y="922"/>
                  <a:pt x="452" y="921"/>
                  <a:pt x="420" y="919"/>
                </a:cubicBezTo>
                <a:cubicBezTo>
                  <a:pt x="410" y="921"/>
                  <a:pt x="400" y="925"/>
                  <a:pt x="390" y="925"/>
                </a:cubicBezTo>
                <a:cubicBezTo>
                  <a:pt x="384" y="925"/>
                  <a:pt x="378" y="917"/>
                  <a:pt x="372" y="919"/>
                </a:cubicBezTo>
                <a:cubicBezTo>
                  <a:pt x="365" y="922"/>
                  <a:pt x="366" y="932"/>
                  <a:pt x="360" y="937"/>
                </a:cubicBezTo>
                <a:cubicBezTo>
                  <a:pt x="355" y="941"/>
                  <a:pt x="348" y="941"/>
                  <a:pt x="342" y="943"/>
                </a:cubicBezTo>
                <a:cubicBezTo>
                  <a:pt x="316" y="926"/>
                  <a:pt x="292" y="919"/>
                  <a:pt x="264" y="901"/>
                </a:cubicBezTo>
                <a:cubicBezTo>
                  <a:pt x="258" y="897"/>
                  <a:pt x="246" y="889"/>
                  <a:pt x="246" y="889"/>
                </a:cubicBezTo>
                <a:cubicBezTo>
                  <a:pt x="191" y="907"/>
                  <a:pt x="222" y="903"/>
                  <a:pt x="150" y="889"/>
                </a:cubicBezTo>
                <a:cubicBezTo>
                  <a:pt x="152" y="865"/>
                  <a:pt x="150" y="840"/>
                  <a:pt x="156" y="817"/>
                </a:cubicBezTo>
                <a:cubicBezTo>
                  <a:pt x="160" y="803"/>
                  <a:pt x="175" y="795"/>
                  <a:pt x="180" y="781"/>
                </a:cubicBezTo>
                <a:cubicBezTo>
                  <a:pt x="159" y="706"/>
                  <a:pt x="188" y="760"/>
                  <a:pt x="120" y="733"/>
                </a:cubicBezTo>
                <a:cubicBezTo>
                  <a:pt x="107" y="728"/>
                  <a:pt x="98" y="700"/>
                  <a:pt x="72" y="691"/>
                </a:cubicBezTo>
                <a:cubicBezTo>
                  <a:pt x="42" y="646"/>
                  <a:pt x="77" y="585"/>
                  <a:pt x="30" y="553"/>
                </a:cubicBezTo>
                <a:cubicBezTo>
                  <a:pt x="2" y="512"/>
                  <a:pt x="11" y="531"/>
                  <a:pt x="0" y="499"/>
                </a:cubicBezTo>
                <a:cubicBezTo>
                  <a:pt x="10" y="468"/>
                  <a:pt x="13" y="402"/>
                  <a:pt x="42" y="379"/>
                </a:cubicBezTo>
                <a:cubicBezTo>
                  <a:pt x="46" y="376"/>
                  <a:pt x="82" y="367"/>
                  <a:pt x="84" y="367"/>
                </a:cubicBezTo>
                <a:cubicBezTo>
                  <a:pt x="85" y="361"/>
                  <a:pt x="92" y="332"/>
                  <a:pt x="96" y="325"/>
                </a:cubicBezTo>
                <a:cubicBezTo>
                  <a:pt x="103" y="312"/>
                  <a:pt x="120" y="289"/>
                  <a:pt x="120" y="289"/>
                </a:cubicBezTo>
                <a:cubicBezTo>
                  <a:pt x="116" y="251"/>
                  <a:pt x="124" y="222"/>
                  <a:pt x="90" y="205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6" name="Freeform 50"/>
          <p:cNvSpPr>
            <a:spLocks/>
          </p:cNvSpPr>
          <p:nvPr/>
        </p:nvSpPr>
        <p:spPr bwMode="auto">
          <a:xfrm>
            <a:off x="5457826" y="3140075"/>
            <a:ext cx="257175" cy="311150"/>
          </a:xfrm>
          <a:custGeom>
            <a:avLst/>
            <a:gdLst>
              <a:gd name="T0" fmla="*/ 2147483646 w 162"/>
              <a:gd name="T1" fmla="*/ 2147483646 h 196"/>
              <a:gd name="T2" fmla="*/ 2147483646 w 162"/>
              <a:gd name="T3" fmla="*/ 2147483646 h 196"/>
              <a:gd name="T4" fmla="*/ 2147483646 w 162"/>
              <a:gd name="T5" fmla="*/ 2147483646 h 196"/>
              <a:gd name="T6" fmla="*/ 2147483646 w 162"/>
              <a:gd name="T7" fmla="*/ 2147483646 h 196"/>
              <a:gd name="T8" fmla="*/ 2147483646 w 162"/>
              <a:gd name="T9" fmla="*/ 2147483646 h 196"/>
              <a:gd name="T10" fmla="*/ 2147483646 w 162"/>
              <a:gd name="T11" fmla="*/ 2147483646 h 196"/>
              <a:gd name="T12" fmla="*/ 2147483646 w 162"/>
              <a:gd name="T13" fmla="*/ 2147483646 h 196"/>
              <a:gd name="T14" fmla="*/ 2147483646 w 162"/>
              <a:gd name="T15" fmla="*/ 2147483646 h 196"/>
              <a:gd name="T16" fmla="*/ 2147483646 w 162"/>
              <a:gd name="T17" fmla="*/ 2147483646 h 196"/>
              <a:gd name="T18" fmla="*/ 2147483646 w 162"/>
              <a:gd name="T19" fmla="*/ 2147483646 h 196"/>
              <a:gd name="T20" fmla="*/ 2147483646 w 162"/>
              <a:gd name="T21" fmla="*/ 2147483646 h 196"/>
              <a:gd name="T22" fmla="*/ 2147483646 w 162"/>
              <a:gd name="T23" fmla="*/ 2147483646 h 196"/>
              <a:gd name="T24" fmla="*/ 2147483646 w 162"/>
              <a:gd name="T25" fmla="*/ 2147483646 h 196"/>
              <a:gd name="T26" fmla="*/ 2147483646 w 162"/>
              <a:gd name="T27" fmla="*/ 2147483646 h 1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2" h="196">
                <a:moveTo>
                  <a:pt x="86" y="3"/>
                </a:moveTo>
                <a:cubicBezTo>
                  <a:pt x="73" y="4"/>
                  <a:pt x="57" y="0"/>
                  <a:pt x="46" y="7"/>
                </a:cubicBezTo>
                <a:cubicBezTo>
                  <a:pt x="39" y="11"/>
                  <a:pt x="46" y="24"/>
                  <a:pt x="42" y="31"/>
                </a:cubicBezTo>
                <a:cubicBezTo>
                  <a:pt x="39" y="37"/>
                  <a:pt x="24" y="41"/>
                  <a:pt x="18" y="43"/>
                </a:cubicBezTo>
                <a:cubicBezTo>
                  <a:pt x="9" y="56"/>
                  <a:pt x="2" y="87"/>
                  <a:pt x="2" y="87"/>
                </a:cubicBezTo>
                <a:cubicBezTo>
                  <a:pt x="7" y="134"/>
                  <a:pt x="0" y="127"/>
                  <a:pt x="38" y="135"/>
                </a:cubicBezTo>
                <a:cubicBezTo>
                  <a:pt x="51" y="148"/>
                  <a:pt x="53" y="161"/>
                  <a:pt x="70" y="167"/>
                </a:cubicBezTo>
                <a:cubicBezTo>
                  <a:pt x="72" y="172"/>
                  <a:pt x="75" y="196"/>
                  <a:pt x="90" y="175"/>
                </a:cubicBezTo>
                <a:cubicBezTo>
                  <a:pt x="95" y="168"/>
                  <a:pt x="90" y="158"/>
                  <a:pt x="94" y="151"/>
                </a:cubicBezTo>
                <a:cubicBezTo>
                  <a:pt x="99" y="141"/>
                  <a:pt x="125" y="133"/>
                  <a:pt x="134" y="127"/>
                </a:cubicBezTo>
                <a:cubicBezTo>
                  <a:pt x="128" y="109"/>
                  <a:pt x="120" y="117"/>
                  <a:pt x="114" y="99"/>
                </a:cubicBezTo>
                <a:cubicBezTo>
                  <a:pt x="122" y="96"/>
                  <a:pt x="131" y="96"/>
                  <a:pt x="138" y="91"/>
                </a:cubicBezTo>
                <a:cubicBezTo>
                  <a:pt x="162" y="74"/>
                  <a:pt x="126" y="26"/>
                  <a:pt x="106" y="19"/>
                </a:cubicBezTo>
                <a:cubicBezTo>
                  <a:pt x="92" y="5"/>
                  <a:pt x="99" y="10"/>
                  <a:pt x="86" y="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7" name="Freeform 51"/>
          <p:cNvSpPr>
            <a:spLocks/>
          </p:cNvSpPr>
          <p:nvPr/>
        </p:nvSpPr>
        <p:spPr bwMode="auto">
          <a:xfrm>
            <a:off x="5434013" y="3405188"/>
            <a:ext cx="215900" cy="101600"/>
          </a:xfrm>
          <a:custGeom>
            <a:avLst/>
            <a:gdLst>
              <a:gd name="T0" fmla="*/ 2147483646 w 136"/>
              <a:gd name="T1" fmla="*/ 2147483646 h 64"/>
              <a:gd name="T2" fmla="*/ 2147483646 w 136"/>
              <a:gd name="T3" fmla="*/ 2147483646 h 64"/>
              <a:gd name="T4" fmla="*/ 2147483646 w 136"/>
              <a:gd name="T5" fmla="*/ 2147483646 h 64"/>
              <a:gd name="T6" fmla="*/ 2147483646 w 136"/>
              <a:gd name="T7" fmla="*/ 2147483646 h 64"/>
              <a:gd name="T8" fmla="*/ 2147483646 w 136"/>
              <a:gd name="T9" fmla="*/ 2147483646 h 64"/>
              <a:gd name="T10" fmla="*/ 2147483646 w 136"/>
              <a:gd name="T11" fmla="*/ 2147483646 h 64"/>
              <a:gd name="T12" fmla="*/ 2147483646 w 136"/>
              <a:gd name="T13" fmla="*/ 2147483646 h 64"/>
              <a:gd name="T14" fmla="*/ 2147483646 w 136"/>
              <a:gd name="T15" fmla="*/ 2147483646 h 64"/>
              <a:gd name="T16" fmla="*/ 2147483646 w 136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" h="64">
                <a:moveTo>
                  <a:pt x="17" y="20"/>
                </a:moveTo>
                <a:cubicBezTo>
                  <a:pt x="30" y="0"/>
                  <a:pt x="34" y="15"/>
                  <a:pt x="61" y="24"/>
                </a:cubicBezTo>
                <a:cubicBezTo>
                  <a:pt x="65" y="25"/>
                  <a:pt x="73" y="28"/>
                  <a:pt x="73" y="28"/>
                </a:cubicBezTo>
                <a:cubicBezTo>
                  <a:pt x="80" y="49"/>
                  <a:pt x="95" y="45"/>
                  <a:pt x="117" y="48"/>
                </a:cubicBezTo>
                <a:cubicBezTo>
                  <a:pt x="84" y="59"/>
                  <a:pt x="136" y="42"/>
                  <a:pt x="73" y="56"/>
                </a:cubicBezTo>
                <a:cubicBezTo>
                  <a:pt x="65" y="58"/>
                  <a:pt x="49" y="64"/>
                  <a:pt x="49" y="64"/>
                </a:cubicBezTo>
                <a:cubicBezTo>
                  <a:pt x="32" y="58"/>
                  <a:pt x="26" y="51"/>
                  <a:pt x="13" y="40"/>
                </a:cubicBezTo>
                <a:cubicBezTo>
                  <a:pt x="9" y="37"/>
                  <a:pt x="0" y="37"/>
                  <a:pt x="1" y="32"/>
                </a:cubicBezTo>
                <a:cubicBezTo>
                  <a:pt x="2" y="25"/>
                  <a:pt x="12" y="24"/>
                  <a:pt x="17" y="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8" name="Freeform 52"/>
          <p:cNvSpPr>
            <a:spLocks/>
          </p:cNvSpPr>
          <p:nvPr/>
        </p:nvSpPr>
        <p:spPr bwMode="auto">
          <a:xfrm>
            <a:off x="5721350" y="3462338"/>
            <a:ext cx="90488" cy="44450"/>
          </a:xfrm>
          <a:custGeom>
            <a:avLst/>
            <a:gdLst>
              <a:gd name="T0" fmla="*/ 2147483646 w 57"/>
              <a:gd name="T1" fmla="*/ 0 h 28"/>
              <a:gd name="T2" fmla="*/ 2147483646 w 57"/>
              <a:gd name="T3" fmla="*/ 2147483646 h 28"/>
              <a:gd name="T4" fmla="*/ 2147483646 w 5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28">
                <a:moveTo>
                  <a:pt x="16" y="0"/>
                </a:moveTo>
                <a:cubicBezTo>
                  <a:pt x="0" y="25"/>
                  <a:pt x="29" y="22"/>
                  <a:pt x="48" y="28"/>
                </a:cubicBezTo>
                <a:cubicBezTo>
                  <a:pt x="57" y="1"/>
                  <a:pt x="41" y="0"/>
                  <a:pt x="16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9" name="Freeform 53"/>
          <p:cNvSpPr>
            <a:spLocks/>
          </p:cNvSpPr>
          <p:nvPr/>
        </p:nvSpPr>
        <p:spPr bwMode="auto">
          <a:xfrm>
            <a:off x="5927725" y="3327400"/>
            <a:ext cx="76200" cy="84138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" h="53">
                <a:moveTo>
                  <a:pt x="38" y="21"/>
                </a:moveTo>
                <a:cubicBezTo>
                  <a:pt x="31" y="0"/>
                  <a:pt x="22" y="5"/>
                  <a:pt x="2" y="9"/>
                </a:cubicBezTo>
                <a:cubicBezTo>
                  <a:pt x="3" y="20"/>
                  <a:pt x="0" y="32"/>
                  <a:pt x="6" y="41"/>
                </a:cubicBezTo>
                <a:cubicBezTo>
                  <a:pt x="11" y="48"/>
                  <a:pt x="22" y="46"/>
                  <a:pt x="30" y="49"/>
                </a:cubicBezTo>
                <a:cubicBezTo>
                  <a:pt x="34" y="50"/>
                  <a:pt x="42" y="53"/>
                  <a:pt x="42" y="53"/>
                </a:cubicBezTo>
                <a:cubicBezTo>
                  <a:pt x="48" y="34"/>
                  <a:pt x="48" y="45"/>
                  <a:pt x="38" y="2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0" name="Freeform 54"/>
          <p:cNvSpPr>
            <a:spLocks/>
          </p:cNvSpPr>
          <p:nvPr/>
        </p:nvSpPr>
        <p:spPr bwMode="auto">
          <a:xfrm>
            <a:off x="4679951" y="3727451"/>
            <a:ext cx="130175" cy="92075"/>
          </a:xfrm>
          <a:custGeom>
            <a:avLst/>
            <a:gdLst>
              <a:gd name="T0" fmla="*/ 2147483646 w 82"/>
              <a:gd name="T1" fmla="*/ 2147483646 h 58"/>
              <a:gd name="T2" fmla="*/ 2147483646 w 82"/>
              <a:gd name="T3" fmla="*/ 2147483646 h 58"/>
              <a:gd name="T4" fmla="*/ 2147483646 w 82"/>
              <a:gd name="T5" fmla="*/ 2147483646 h 58"/>
              <a:gd name="T6" fmla="*/ 2147483646 w 82"/>
              <a:gd name="T7" fmla="*/ 2147483646 h 58"/>
              <a:gd name="T8" fmla="*/ 2147483646 w 82"/>
              <a:gd name="T9" fmla="*/ 2147483646 h 58"/>
              <a:gd name="T10" fmla="*/ 2147483646 w 82"/>
              <a:gd name="T11" fmla="*/ 2147483646 h 58"/>
              <a:gd name="T12" fmla="*/ 2147483646 w 82"/>
              <a:gd name="T13" fmla="*/ 2147483646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58">
                <a:moveTo>
                  <a:pt x="8" y="57"/>
                </a:moveTo>
                <a:cubicBezTo>
                  <a:pt x="16" y="56"/>
                  <a:pt x="26" y="58"/>
                  <a:pt x="32" y="53"/>
                </a:cubicBezTo>
                <a:cubicBezTo>
                  <a:pt x="72" y="19"/>
                  <a:pt x="1" y="42"/>
                  <a:pt x="52" y="29"/>
                </a:cubicBezTo>
                <a:cubicBezTo>
                  <a:pt x="53" y="22"/>
                  <a:pt x="52" y="15"/>
                  <a:pt x="56" y="9"/>
                </a:cubicBezTo>
                <a:cubicBezTo>
                  <a:pt x="62" y="0"/>
                  <a:pt x="82" y="10"/>
                  <a:pt x="56" y="1"/>
                </a:cubicBezTo>
                <a:cubicBezTo>
                  <a:pt x="38" y="29"/>
                  <a:pt x="49" y="22"/>
                  <a:pt x="28" y="29"/>
                </a:cubicBezTo>
                <a:cubicBezTo>
                  <a:pt x="25" y="33"/>
                  <a:pt x="0" y="57"/>
                  <a:pt x="8" y="57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1" name="Freeform 55"/>
          <p:cNvSpPr>
            <a:spLocks/>
          </p:cNvSpPr>
          <p:nvPr/>
        </p:nvSpPr>
        <p:spPr bwMode="auto">
          <a:xfrm>
            <a:off x="3284538" y="2547939"/>
            <a:ext cx="1052512" cy="1906587"/>
          </a:xfrm>
          <a:custGeom>
            <a:avLst/>
            <a:gdLst>
              <a:gd name="T0" fmla="*/ 2147483646 w 663"/>
              <a:gd name="T1" fmla="*/ 2147483646 h 1201"/>
              <a:gd name="T2" fmla="*/ 2147483646 w 663"/>
              <a:gd name="T3" fmla="*/ 2147483646 h 1201"/>
              <a:gd name="T4" fmla="*/ 2147483646 w 663"/>
              <a:gd name="T5" fmla="*/ 2147483646 h 1201"/>
              <a:gd name="T6" fmla="*/ 2147483646 w 663"/>
              <a:gd name="T7" fmla="*/ 2147483646 h 1201"/>
              <a:gd name="T8" fmla="*/ 2147483646 w 663"/>
              <a:gd name="T9" fmla="*/ 2147483646 h 1201"/>
              <a:gd name="T10" fmla="*/ 2147483646 w 663"/>
              <a:gd name="T11" fmla="*/ 2147483646 h 1201"/>
              <a:gd name="T12" fmla="*/ 2147483646 w 663"/>
              <a:gd name="T13" fmla="*/ 2147483646 h 1201"/>
              <a:gd name="T14" fmla="*/ 2147483646 w 663"/>
              <a:gd name="T15" fmla="*/ 2147483646 h 1201"/>
              <a:gd name="T16" fmla="*/ 2147483646 w 663"/>
              <a:gd name="T17" fmla="*/ 2147483646 h 1201"/>
              <a:gd name="T18" fmla="*/ 2147483646 w 663"/>
              <a:gd name="T19" fmla="*/ 2147483646 h 1201"/>
              <a:gd name="T20" fmla="*/ 2147483646 w 663"/>
              <a:gd name="T21" fmla="*/ 2147483646 h 1201"/>
              <a:gd name="T22" fmla="*/ 2147483646 w 663"/>
              <a:gd name="T23" fmla="*/ 2147483646 h 1201"/>
              <a:gd name="T24" fmla="*/ 2147483646 w 663"/>
              <a:gd name="T25" fmla="*/ 2147483646 h 1201"/>
              <a:gd name="T26" fmla="*/ 2147483646 w 663"/>
              <a:gd name="T27" fmla="*/ 2147483646 h 1201"/>
              <a:gd name="T28" fmla="*/ 2147483646 w 663"/>
              <a:gd name="T29" fmla="*/ 2147483646 h 1201"/>
              <a:gd name="T30" fmla="*/ 2147483646 w 663"/>
              <a:gd name="T31" fmla="*/ 2147483646 h 1201"/>
              <a:gd name="T32" fmla="*/ 2147483646 w 663"/>
              <a:gd name="T33" fmla="*/ 2147483646 h 1201"/>
              <a:gd name="T34" fmla="*/ 2147483646 w 663"/>
              <a:gd name="T35" fmla="*/ 2147483646 h 1201"/>
              <a:gd name="T36" fmla="*/ 2147483646 w 663"/>
              <a:gd name="T37" fmla="*/ 2147483646 h 1201"/>
              <a:gd name="T38" fmla="*/ 2147483646 w 663"/>
              <a:gd name="T39" fmla="*/ 2147483646 h 1201"/>
              <a:gd name="T40" fmla="*/ 2147483646 w 663"/>
              <a:gd name="T41" fmla="*/ 2147483646 h 1201"/>
              <a:gd name="T42" fmla="*/ 2147483646 w 663"/>
              <a:gd name="T43" fmla="*/ 2147483646 h 1201"/>
              <a:gd name="T44" fmla="*/ 2147483646 w 663"/>
              <a:gd name="T45" fmla="*/ 2147483646 h 1201"/>
              <a:gd name="T46" fmla="*/ 2147483646 w 663"/>
              <a:gd name="T47" fmla="*/ 2147483646 h 1201"/>
              <a:gd name="T48" fmla="*/ 2147483646 w 663"/>
              <a:gd name="T49" fmla="*/ 2147483646 h 1201"/>
              <a:gd name="T50" fmla="*/ 2147483646 w 663"/>
              <a:gd name="T51" fmla="*/ 0 h 1201"/>
              <a:gd name="T52" fmla="*/ 2147483646 w 663"/>
              <a:gd name="T53" fmla="*/ 2147483646 h 1201"/>
              <a:gd name="T54" fmla="*/ 2147483646 w 663"/>
              <a:gd name="T55" fmla="*/ 2147483646 h 1201"/>
              <a:gd name="T56" fmla="*/ 2147483646 w 663"/>
              <a:gd name="T57" fmla="*/ 2147483646 h 1201"/>
              <a:gd name="T58" fmla="*/ 2147483646 w 663"/>
              <a:gd name="T59" fmla="*/ 2147483646 h 1201"/>
              <a:gd name="T60" fmla="*/ 2147483646 w 663"/>
              <a:gd name="T61" fmla="*/ 2147483646 h 1201"/>
              <a:gd name="T62" fmla="*/ 2147483646 w 663"/>
              <a:gd name="T63" fmla="*/ 2147483646 h 1201"/>
              <a:gd name="T64" fmla="*/ 2147483646 w 663"/>
              <a:gd name="T65" fmla="*/ 2147483646 h 1201"/>
              <a:gd name="T66" fmla="*/ 2147483646 w 663"/>
              <a:gd name="T67" fmla="*/ 2147483646 h 1201"/>
              <a:gd name="T68" fmla="*/ 2147483646 w 663"/>
              <a:gd name="T69" fmla="*/ 2147483646 h 1201"/>
              <a:gd name="T70" fmla="*/ 2147483646 w 663"/>
              <a:gd name="T71" fmla="*/ 2147483646 h 1201"/>
              <a:gd name="T72" fmla="*/ 2147483646 w 663"/>
              <a:gd name="T73" fmla="*/ 2147483646 h 1201"/>
              <a:gd name="T74" fmla="*/ 2147483646 w 663"/>
              <a:gd name="T75" fmla="*/ 2147483646 h 1201"/>
              <a:gd name="T76" fmla="*/ 2147483646 w 663"/>
              <a:gd name="T77" fmla="*/ 2147483646 h 1201"/>
              <a:gd name="T78" fmla="*/ 2147483646 w 663"/>
              <a:gd name="T79" fmla="*/ 2147483646 h 1201"/>
              <a:gd name="T80" fmla="*/ 2147483646 w 663"/>
              <a:gd name="T81" fmla="*/ 2147483646 h 1201"/>
              <a:gd name="T82" fmla="*/ 2147483646 w 663"/>
              <a:gd name="T83" fmla="*/ 2147483646 h 1201"/>
              <a:gd name="T84" fmla="*/ 2147483646 w 663"/>
              <a:gd name="T85" fmla="*/ 2147483646 h 1201"/>
              <a:gd name="T86" fmla="*/ 2147483646 w 663"/>
              <a:gd name="T87" fmla="*/ 2147483646 h 1201"/>
              <a:gd name="T88" fmla="*/ 2147483646 w 663"/>
              <a:gd name="T89" fmla="*/ 2147483646 h 1201"/>
              <a:gd name="T90" fmla="*/ 2147483646 w 663"/>
              <a:gd name="T91" fmla="*/ 2147483646 h 1201"/>
              <a:gd name="T92" fmla="*/ 2147483646 w 663"/>
              <a:gd name="T93" fmla="*/ 2147483646 h 1201"/>
              <a:gd name="T94" fmla="*/ 2147483646 w 663"/>
              <a:gd name="T95" fmla="*/ 2147483646 h 1201"/>
              <a:gd name="T96" fmla="*/ 2147483646 w 663"/>
              <a:gd name="T97" fmla="*/ 2147483646 h 1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63" h="1201">
                <a:moveTo>
                  <a:pt x="323" y="968"/>
                </a:moveTo>
                <a:cubicBezTo>
                  <a:pt x="297" y="977"/>
                  <a:pt x="310" y="1000"/>
                  <a:pt x="287" y="1008"/>
                </a:cubicBezTo>
                <a:cubicBezTo>
                  <a:pt x="279" y="1033"/>
                  <a:pt x="220" y="1026"/>
                  <a:pt x="199" y="1028"/>
                </a:cubicBezTo>
                <a:cubicBezTo>
                  <a:pt x="179" y="1035"/>
                  <a:pt x="184" y="1053"/>
                  <a:pt x="163" y="1060"/>
                </a:cubicBezTo>
                <a:cubicBezTo>
                  <a:pt x="153" y="1075"/>
                  <a:pt x="142" y="1073"/>
                  <a:pt x="131" y="1088"/>
                </a:cubicBezTo>
                <a:cubicBezTo>
                  <a:pt x="111" y="1116"/>
                  <a:pt x="106" y="1136"/>
                  <a:pt x="71" y="1148"/>
                </a:cubicBezTo>
                <a:cubicBezTo>
                  <a:pt x="79" y="1201"/>
                  <a:pt x="81" y="1169"/>
                  <a:pt x="127" y="1184"/>
                </a:cubicBezTo>
                <a:cubicBezTo>
                  <a:pt x="136" y="1170"/>
                  <a:pt x="143" y="1165"/>
                  <a:pt x="159" y="1160"/>
                </a:cubicBezTo>
                <a:cubicBezTo>
                  <a:pt x="186" y="1133"/>
                  <a:pt x="172" y="1140"/>
                  <a:pt x="195" y="1132"/>
                </a:cubicBezTo>
                <a:cubicBezTo>
                  <a:pt x="210" y="1137"/>
                  <a:pt x="216" y="1147"/>
                  <a:pt x="231" y="1152"/>
                </a:cubicBezTo>
                <a:cubicBezTo>
                  <a:pt x="267" y="1145"/>
                  <a:pt x="257" y="1147"/>
                  <a:pt x="275" y="1120"/>
                </a:cubicBezTo>
                <a:cubicBezTo>
                  <a:pt x="276" y="1109"/>
                  <a:pt x="270" y="1094"/>
                  <a:pt x="279" y="1088"/>
                </a:cubicBezTo>
                <a:cubicBezTo>
                  <a:pt x="289" y="1081"/>
                  <a:pt x="329" y="1095"/>
                  <a:pt x="343" y="1100"/>
                </a:cubicBezTo>
                <a:cubicBezTo>
                  <a:pt x="368" y="1092"/>
                  <a:pt x="401" y="1105"/>
                  <a:pt x="427" y="1108"/>
                </a:cubicBezTo>
                <a:cubicBezTo>
                  <a:pt x="438" y="1066"/>
                  <a:pt x="427" y="1069"/>
                  <a:pt x="471" y="1084"/>
                </a:cubicBezTo>
                <a:cubicBezTo>
                  <a:pt x="501" y="1080"/>
                  <a:pt x="533" y="1081"/>
                  <a:pt x="563" y="1076"/>
                </a:cubicBezTo>
                <a:cubicBezTo>
                  <a:pt x="578" y="1074"/>
                  <a:pt x="596" y="1057"/>
                  <a:pt x="611" y="1052"/>
                </a:cubicBezTo>
                <a:cubicBezTo>
                  <a:pt x="621" y="1023"/>
                  <a:pt x="612" y="1033"/>
                  <a:pt x="631" y="1020"/>
                </a:cubicBezTo>
                <a:cubicBezTo>
                  <a:pt x="632" y="1016"/>
                  <a:pt x="637" y="1012"/>
                  <a:pt x="635" y="1008"/>
                </a:cubicBezTo>
                <a:cubicBezTo>
                  <a:pt x="633" y="1004"/>
                  <a:pt x="589" y="998"/>
                  <a:pt x="579" y="996"/>
                </a:cubicBezTo>
                <a:cubicBezTo>
                  <a:pt x="583" y="970"/>
                  <a:pt x="577" y="970"/>
                  <a:pt x="595" y="956"/>
                </a:cubicBezTo>
                <a:cubicBezTo>
                  <a:pt x="603" y="950"/>
                  <a:pt x="619" y="940"/>
                  <a:pt x="619" y="940"/>
                </a:cubicBezTo>
                <a:cubicBezTo>
                  <a:pt x="637" y="913"/>
                  <a:pt x="637" y="890"/>
                  <a:pt x="663" y="864"/>
                </a:cubicBezTo>
                <a:cubicBezTo>
                  <a:pt x="662" y="849"/>
                  <a:pt x="663" y="834"/>
                  <a:pt x="659" y="820"/>
                </a:cubicBezTo>
                <a:cubicBezTo>
                  <a:pt x="655" y="805"/>
                  <a:pt x="623" y="792"/>
                  <a:pt x="623" y="792"/>
                </a:cubicBezTo>
                <a:cubicBezTo>
                  <a:pt x="605" y="796"/>
                  <a:pt x="596" y="802"/>
                  <a:pt x="579" y="808"/>
                </a:cubicBezTo>
                <a:cubicBezTo>
                  <a:pt x="570" y="822"/>
                  <a:pt x="563" y="831"/>
                  <a:pt x="547" y="836"/>
                </a:cubicBezTo>
                <a:cubicBezTo>
                  <a:pt x="536" y="815"/>
                  <a:pt x="538" y="800"/>
                  <a:pt x="551" y="780"/>
                </a:cubicBezTo>
                <a:cubicBezTo>
                  <a:pt x="560" y="746"/>
                  <a:pt x="544" y="736"/>
                  <a:pt x="515" y="724"/>
                </a:cubicBezTo>
                <a:cubicBezTo>
                  <a:pt x="532" y="713"/>
                  <a:pt x="546" y="700"/>
                  <a:pt x="531" y="676"/>
                </a:cubicBezTo>
                <a:cubicBezTo>
                  <a:pt x="526" y="668"/>
                  <a:pt x="507" y="660"/>
                  <a:pt x="507" y="660"/>
                </a:cubicBezTo>
                <a:cubicBezTo>
                  <a:pt x="499" y="637"/>
                  <a:pt x="487" y="604"/>
                  <a:pt x="463" y="596"/>
                </a:cubicBezTo>
                <a:cubicBezTo>
                  <a:pt x="445" y="578"/>
                  <a:pt x="453" y="589"/>
                  <a:pt x="443" y="560"/>
                </a:cubicBezTo>
                <a:cubicBezTo>
                  <a:pt x="440" y="550"/>
                  <a:pt x="426" y="547"/>
                  <a:pt x="419" y="540"/>
                </a:cubicBezTo>
                <a:cubicBezTo>
                  <a:pt x="415" y="505"/>
                  <a:pt x="409" y="484"/>
                  <a:pt x="379" y="464"/>
                </a:cubicBezTo>
                <a:cubicBezTo>
                  <a:pt x="371" y="452"/>
                  <a:pt x="362" y="407"/>
                  <a:pt x="359" y="404"/>
                </a:cubicBezTo>
                <a:cubicBezTo>
                  <a:pt x="347" y="394"/>
                  <a:pt x="287" y="395"/>
                  <a:pt x="267" y="392"/>
                </a:cubicBezTo>
                <a:cubicBezTo>
                  <a:pt x="290" y="384"/>
                  <a:pt x="300" y="378"/>
                  <a:pt x="327" y="372"/>
                </a:cubicBezTo>
                <a:cubicBezTo>
                  <a:pt x="326" y="368"/>
                  <a:pt x="326" y="363"/>
                  <a:pt x="323" y="360"/>
                </a:cubicBezTo>
                <a:cubicBezTo>
                  <a:pt x="319" y="356"/>
                  <a:pt x="309" y="358"/>
                  <a:pt x="307" y="352"/>
                </a:cubicBezTo>
                <a:cubicBezTo>
                  <a:pt x="296" y="317"/>
                  <a:pt x="322" y="315"/>
                  <a:pt x="339" y="296"/>
                </a:cubicBezTo>
                <a:cubicBezTo>
                  <a:pt x="365" y="267"/>
                  <a:pt x="371" y="228"/>
                  <a:pt x="383" y="192"/>
                </a:cubicBezTo>
                <a:cubicBezTo>
                  <a:pt x="372" y="114"/>
                  <a:pt x="319" y="157"/>
                  <a:pt x="223" y="160"/>
                </a:cubicBezTo>
                <a:cubicBezTo>
                  <a:pt x="190" y="171"/>
                  <a:pt x="192" y="173"/>
                  <a:pt x="223" y="152"/>
                </a:cubicBezTo>
                <a:cubicBezTo>
                  <a:pt x="228" y="149"/>
                  <a:pt x="231" y="144"/>
                  <a:pt x="235" y="140"/>
                </a:cubicBezTo>
                <a:cubicBezTo>
                  <a:pt x="231" y="137"/>
                  <a:pt x="228" y="134"/>
                  <a:pt x="223" y="132"/>
                </a:cubicBezTo>
                <a:cubicBezTo>
                  <a:pt x="215" y="129"/>
                  <a:pt x="199" y="136"/>
                  <a:pt x="199" y="128"/>
                </a:cubicBezTo>
                <a:cubicBezTo>
                  <a:pt x="199" y="120"/>
                  <a:pt x="216" y="125"/>
                  <a:pt x="223" y="120"/>
                </a:cubicBezTo>
                <a:cubicBezTo>
                  <a:pt x="231" y="115"/>
                  <a:pt x="247" y="104"/>
                  <a:pt x="247" y="104"/>
                </a:cubicBezTo>
                <a:cubicBezTo>
                  <a:pt x="252" y="90"/>
                  <a:pt x="251" y="73"/>
                  <a:pt x="259" y="60"/>
                </a:cubicBezTo>
                <a:cubicBezTo>
                  <a:pt x="266" y="49"/>
                  <a:pt x="287" y="32"/>
                  <a:pt x="287" y="32"/>
                </a:cubicBezTo>
                <a:cubicBezTo>
                  <a:pt x="282" y="13"/>
                  <a:pt x="278" y="6"/>
                  <a:pt x="259" y="0"/>
                </a:cubicBezTo>
                <a:cubicBezTo>
                  <a:pt x="210" y="4"/>
                  <a:pt x="184" y="22"/>
                  <a:pt x="139" y="28"/>
                </a:cubicBezTo>
                <a:cubicBezTo>
                  <a:pt x="110" y="38"/>
                  <a:pt x="120" y="29"/>
                  <a:pt x="107" y="48"/>
                </a:cubicBezTo>
                <a:cubicBezTo>
                  <a:pt x="105" y="77"/>
                  <a:pt x="91" y="112"/>
                  <a:pt x="111" y="132"/>
                </a:cubicBezTo>
                <a:cubicBezTo>
                  <a:pt x="118" y="152"/>
                  <a:pt x="106" y="149"/>
                  <a:pt x="91" y="144"/>
                </a:cubicBezTo>
                <a:cubicBezTo>
                  <a:pt x="82" y="147"/>
                  <a:pt x="71" y="147"/>
                  <a:pt x="63" y="152"/>
                </a:cubicBezTo>
                <a:cubicBezTo>
                  <a:pt x="34" y="168"/>
                  <a:pt x="67" y="204"/>
                  <a:pt x="83" y="212"/>
                </a:cubicBezTo>
                <a:cubicBezTo>
                  <a:pt x="82" y="220"/>
                  <a:pt x="84" y="230"/>
                  <a:pt x="79" y="236"/>
                </a:cubicBezTo>
                <a:cubicBezTo>
                  <a:pt x="76" y="239"/>
                  <a:pt x="70" y="235"/>
                  <a:pt x="67" y="232"/>
                </a:cubicBezTo>
                <a:cubicBezTo>
                  <a:pt x="64" y="229"/>
                  <a:pt x="65" y="224"/>
                  <a:pt x="63" y="220"/>
                </a:cubicBezTo>
                <a:cubicBezTo>
                  <a:pt x="53" y="201"/>
                  <a:pt x="44" y="187"/>
                  <a:pt x="27" y="176"/>
                </a:cubicBezTo>
                <a:cubicBezTo>
                  <a:pt x="8" y="233"/>
                  <a:pt x="20" y="270"/>
                  <a:pt x="71" y="280"/>
                </a:cubicBezTo>
                <a:cubicBezTo>
                  <a:pt x="67" y="300"/>
                  <a:pt x="71" y="302"/>
                  <a:pt x="51" y="312"/>
                </a:cubicBezTo>
                <a:cubicBezTo>
                  <a:pt x="43" y="316"/>
                  <a:pt x="27" y="320"/>
                  <a:pt x="27" y="320"/>
                </a:cubicBezTo>
                <a:cubicBezTo>
                  <a:pt x="23" y="326"/>
                  <a:pt x="0" y="347"/>
                  <a:pt x="15" y="360"/>
                </a:cubicBezTo>
                <a:cubicBezTo>
                  <a:pt x="21" y="365"/>
                  <a:pt x="39" y="368"/>
                  <a:pt x="39" y="368"/>
                </a:cubicBezTo>
                <a:cubicBezTo>
                  <a:pt x="78" y="364"/>
                  <a:pt x="77" y="374"/>
                  <a:pt x="95" y="352"/>
                </a:cubicBezTo>
                <a:cubicBezTo>
                  <a:pt x="102" y="344"/>
                  <a:pt x="104" y="338"/>
                  <a:pt x="107" y="328"/>
                </a:cubicBezTo>
                <a:cubicBezTo>
                  <a:pt x="109" y="321"/>
                  <a:pt x="111" y="301"/>
                  <a:pt x="111" y="308"/>
                </a:cubicBezTo>
                <a:cubicBezTo>
                  <a:pt x="111" y="329"/>
                  <a:pt x="107" y="341"/>
                  <a:pt x="91" y="352"/>
                </a:cubicBezTo>
                <a:cubicBezTo>
                  <a:pt x="80" y="385"/>
                  <a:pt x="95" y="422"/>
                  <a:pt x="75" y="452"/>
                </a:cubicBezTo>
                <a:cubicBezTo>
                  <a:pt x="71" y="468"/>
                  <a:pt x="62" y="495"/>
                  <a:pt x="75" y="508"/>
                </a:cubicBezTo>
                <a:cubicBezTo>
                  <a:pt x="82" y="515"/>
                  <a:pt x="94" y="503"/>
                  <a:pt x="103" y="500"/>
                </a:cubicBezTo>
                <a:cubicBezTo>
                  <a:pt x="113" y="452"/>
                  <a:pt x="107" y="473"/>
                  <a:pt x="119" y="436"/>
                </a:cubicBezTo>
                <a:cubicBezTo>
                  <a:pt x="122" y="428"/>
                  <a:pt x="127" y="412"/>
                  <a:pt x="127" y="412"/>
                </a:cubicBezTo>
                <a:cubicBezTo>
                  <a:pt x="138" y="413"/>
                  <a:pt x="150" y="410"/>
                  <a:pt x="159" y="416"/>
                </a:cubicBezTo>
                <a:cubicBezTo>
                  <a:pt x="162" y="418"/>
                  <a:pt x="169" y="450"/>
                  <a:pt x="171" y="456"/>
                </a:cubicBezTo>
                <a:cubicBezTo>
                  <a:pt x="160" y="500"/>
                  <a:pt x="177" y="445"/>
                  <a:pt x="155" y="484"/>
                </a:cubicBezTo>
                <a:cubicBezTo>
                  <a:pt x="131" y="528"/>
                  <a:pt x="163" y="492"/>
                  <a:pt x="135" y="520"/>
                </a:cubicBezTo>
                <a:cubicBezTo>
                  <a:pt x="126" y="546"/>
                  <a:pt x="110" y="548"/>
                  <a:pt x="143" y="564"/>
                </a:cubicBezTo>
                <a:cubicBezTo>
                  <a:pt x="181" y="561"/>
                  <a:pt x="204" y="555"/>
                  <a:pt x="239" y="560"/>
                </a:cubicBezTo>
                <a:cubicBezTo>
                  <a:pt x="241" y="587"/>
                  <a:pt x="241" y="649"/>
                  <a:pt x="275" y="660"/>
                </a:cubicBezTo>
                <a:cubicBezTo>
                  <a:pt x="280" y="659"/>
                  <a:pt x="286" y="658"/>
                  <a:pt x="291" y="656"/>
                </a:cubicBezTo>
                <a:cubicBezTo>
                  <a:pt x="295" y="654"/>
                  <a:pt x="302" y="643"/>
                  <a:pt x="303" y="648"/>
                </a:cubicBezTo>
                <a:cubicBezTo>
                  <a:pt x="309" y="688"/>
                  <a:pt x="305" y="737"/>
                  <a:pt x="267" y="756"/>
                </a:cubicBezTo>
                <a:cubicBezTo>
                  <a:pt x="218" y="753"/>
                  <a:pt x="200" y="762"/>
                  <a:pt x="167" y="740"/>
                </a:cubicBezTo>
                <a:cubicBezTo>
                  <a:pt x="161" y="758"/>
                  <a:pt x="148" y="759"/>
                  <a:pt x="167" y="772"/>
                </a:cubicBezTo>
                <a:cubicBezTo>
                  <a:pt x="174" y="799"/>
                  <a:pt x="157" y="807"/>
                  <a:pt x="143" y="828"/>
                </a:cubicBezTo>
                <a:cubicBezTo>
                  <a:pt x="147" y="829"/>
                  <a:pt x="151" y="832"/>
                  <a:pt x="155" y="832"/>
                </a:cubicBezTo>
                <a:cubicBezTo>
                  <a:pt x="163" y="831"/>
                  <a:pt x="179" y="824"/>
                  <a:pt x="179" y="824"/>
                </a:cubicBezTo>
                <a:cubicBezTo>
                  <a:pt x="197" y="852"/>
                  <a:pt x="202" y="853"/>
                  <a:pt x="183" y="908"/>
                </a:cubicBezTo>
                <a:cubicBezTo>
                  <a:pt x="179" y="920"/>
                  <a:pt x="159" y="916"/>
                  <a:pt x="147" y="920"/>
                </a:cubicBezTo>
                <a:cubicBezTo>
                  <a:pt x="143" y="921"/>
                  <a:pt x="135" y="924"/>
                  <a:pt x="135" y="924"/>
                </a:cubicBezTo>
                <a:cubicBezTo>
                  <a:pt x="126" y="937"/>
                  <a:pt x="116" y="941"/>
                  <a:pt x="111" y="956"/>
                </a:cubicBezTo>
                <a:cubicBezTo>
                  <a:pt x="120" y="983"/>
                  <a:pt x="161" y="964"/>
                  <a:pt x="187" y="968"/>
                </a:cubicBezTo>
                <a:cubicBezTo>
                  <a:pt x="199" y="1004"/>
                  <a:pt x="158" y="990"/>
                  <a:pt x="235" y="996"/>
                </a:cubicBezTo>
                <a:cubicBezTo>
                  <a:pt x="254" y="1024"/>
                  <a:pt x="273" y="1003"/>
                  <a:pt x="299" y="996"/>
                </a:cubicBezTo>
                <a:cubicBezTo>
                  <a:pt x="317" y="970"/>
                  <a:pt x="306" y="976"/>
                  <a:pt x="323" y="96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2" name="Freeform 56"/>
          <p:cNvSpPr>
            <a:spLocks/>
          </p:cNvSpPr>
          <p:nvPr/>
        </p:nvSpPr>
        <p:spPr bwMode="auto">
          <a:xfrm>
            <a:off x="3673476" y="2417764"/>
            <a:ext cx="161925" cy="111125"/>
          </a:xfrm>
          <a:custGeom>
            <a:avLst/>
            <a:gdLst>
              <a:gd name="T0" fmla="*/ 2147483646 w 102"/>
              <a:gd name="T1" fmla="*/ 2147483646 h 70"/>
              <a:gd name="T2" fmla="*/ 2147483646 w 102"/>
              <a:gd name="T3" fmla="*/ 2147483646 h 70"/>
              <a:gd name="T4" fmla="*/ 2147483646 w 102"/>
              <a:gd name="T5" fmla="*/ 2147483646 h 70"/>
              <a:gd name="T6" fmla="*/ 2147483646 w 102"/>
              <a:gd name="T7" fmla="*/ 2147483646 h 70"/>
              <a:gd name="T8" fmla="*/ 2147483646 w 102"/>
              <a:gd name="T9" fmla="*/ 2147483646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2" h="70">
                <a:moveTo>
                  <a:pt x="58" y="6"/>
                </a:moveTo>
                <a:cubicBezTo>
                  <a:pt x="46" y="7"/>
                  <a:pt x="28" y="0"/>
                  <a:pt x="22" y="10"/>
                </a:cubicBezTo>
                <a:cubicBezTo>
                  <a:pt x="0" y="49"/>
                  <a:pt x="19" y="57"/>
                  <a:pt x="38" y="70"/>
                </a:cubicBezTo>
                <a:cubicBezTo>
                  <a:pt x="54" y="46"/>
                  <a:pt x="72" y="41"/>
                  <a:pt x="102" y="38"/>
                </a:cubicBezTo>
                <a:cubicBezTo>
                  <a:pt x="95" y="4"/>
                  <a:pt x="84" y="19"/>
                  <a:pt x="58" y="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3" name="Freeform 57"/>
          <p:cNvSpPr>
            <a:spLocks/>
          </p:cNvSpPr>
          <p:nvPr/>
        </p:nvSpPr>
        <p:spPr bwMode="auto">
          <a:xfrm>
            <a:off x="3244850" y="2586039"/>
            <a:ext cx="133350" cy="192087"/>
          </a:xfrm>
          <a:custGeom>
            <a:avLst/>
            <a:gdLst>
              <a:gd name="T0" fmla="*/ 2147483646 w 84"/>
              <a:gd name="T1" fmla="*/ 0 h 121"/>
              <a:gd name="T2" fmla="*/ 2147483646 w 84"/>
              <a:gd name="T3" fmla="*/ 2147483646 h 121"/>
              <a:gd name="T4" fmla="*/ 2147483646 w 84"/>
              <a:gd name="T5" fmla="*/ 2147483646 h 121"/>
              <a:gd name="T6" fmla="*/ 2147483646 w 84"/>
              <a:gd name="T7" fmla="*/ 2147483646 h 121"/>
              <a:gd name="T8" fmla="*/ 2147483646 w 84"/>
              <a:gd name="T9" fmla="*/ 2147483646 h 121"/>
              <a:gd name="T10" fmla="*/ 2147483646 w 84"/>
              <a:gd name="T11" fmla="*/ 2147483646 h 121"/>
              <a:gd name="T12" fmla="*/ 2147483646 w 84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121">
                <a:moveTo>
                  <a:pt x="64" y="0"/>
                </a:moveTo>
                <a:cubicBezTo>
                  <a:pt x="56" y="5"/>
                  <a:pt x="49" y="13"/>
                  <a:pt x="40" y="16"/>
                </a:cubicBezTo>
                <a:cubicBezTo>
                  <a:pt x="32" y="19"/>
                  <a:pt x="16" y="24"/>
                  <a:pt x="16" y="24"/>
                </a:cubicBezTo>
                <a:cubicBezTo>
                  <a:pt x="6" y="54"/>
                  <a:pt x="0" y="68"/>
                  <a:pt x="20" y="112"/>
                </a:cubicBezTo>
                <a:cubicBezTo>
                  <a:pt x="24" y="121"/>
                  <a:pt x="27" y="90"/>
                  <a:pt x="36" y="88"/>
                </a:cubicBezTo>
                <a:cubicBezTo>
                  <a:pt x="41" y="87"/>
                  <a:pt x="47" y="85"/>
                  <a:pt x="52" y="84"/>
                </a:cubicBezTo>
                <a:cubicBezTo>
                  <a:pt x="84" y="63"/>
                  <a:pt x="69" y="33"/>
                  <a:pt x="6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4" name="Freeform 58"/>
          <p:cNvSpPr>
            <a:spLocks/>
          </p:cNvSpPr>
          <p:nvPr/>
        </p:nvSpPr>
        <p:spPr bwMode="auto">
          <a:xfrm>
            <a:off x="3175000" y="2800350"/>
            <a:ext cx="50800" cy="204788"/>
          </a:xfrm>
          <a:custGeom>
            <a:avLst/>
            <a:gdLst>
              <a:gd name="T0" fmla="*/ 2147483646 w 32"/>
              <a:gd name="T1" fmla="*/ 2147483646 h 129"/>
              <a:gd name="T2" fmla="*/ 2147483646 w 32"/>
              <a:gd name="T3" fmla="*/ 2147483646 h 129"/>
              <a:gd name="T4" fmla="*/ 2147483646 w 32"/>
              <a:gd name="T5" fmla="*/ 2147483646 h 129"/>
              <a:gd name="T6" fmla="*/ 0 w 32"/>
              <a:gd name="T7" fmla="*/ 2147483646 h 129"/>
              <a:gd name="T8" fmla="*/ 2147483646 w 32"/>
              <a:gd name="T9" fmla="*/ 2147483646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129">
                <a:moveTo>
                  <a:pt x="4" y="9"/>
                </a:moveTo>
                <a:cubicBezTo>
                  <a:pt x="8" y="6"/>
                  <a:pt x="11" y="0"/>
                  <a:pt x="16" y="1"/>
                </a:cubicBezTo>
                <a:cubicBezTo>
                  <a:pt x="29" y="4"/>
                  <a:pt x="32" y="37"/>
                  <a:pt x="32" y="37"/>
                </a:cubicBezTo>
                <a:cubicBezTo>
                  <a:pt x="29" y="70"/>
                  <a:pt x="30" y="109"/>
                  <a:pt x="0" y="129"/>
                </a:cubicBezTo>
                <a:cubicBezTo>
                  <a:pt x="7" y="62"/>
                  <a:pt x="4" y="102"/>
                  <a:pt x="4" y="9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5" name="Freeform 59"/>
          <p:cNvSpPr>
            <a:spLocks/>
          </p:cNvSpPr>
          <p:nvPr/>
        </p:nvSpPr>
        <p:spPr bwMode="auto">
          <a:xfrm>
            <a:off x="3524250" y="3525838"/>
            <a:ext cx="57150" cy="133350"/>
          </a:xfrm>
          <a:custGeom>
            <a:avLst/>
            <a:gdLst>
              <a:gd name="T0" fmla="*/ 2147483646 w 36"/>
              <a:gd name="T1" fmla="*/ 0 h 84"/>
              <a:gd name="T2" fmla="*/ 0 w 36"/>
              <a:gd name="T3" fmla="*/ 2147483646 h 84"/>
              <a:gd name="T4" fmla="*/ 2147483646 w 36"/>
              <a:gd name="T5" fmla="*/ 2147483646 h 84"/>
              <a:gd name="T6" fmla="*/ 2147483646 w 36"/>
              <a:gd name="T7" fmla="*/ 2147483646 h 84"/>
              <a:gd name="T8" fmla="*/ 2147483646 w 36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84">
                <a:moveTo>
                  <a:pt x="32" y="0"/>
                </a:moveTo>
                <a:cubicBezTo>
                  <a:pt x="1" y="10"/>
                  <a:pt x="6" y="8"/>
                  <a:pt x="0" y="40"/>
                </a:cubicBezTo>
                <a:cubicBezTo>
                  <a:pt x="9" y="84"/>
                  <a:pt x="16" y="41"/>
                  <a:pt x="36" y="28"/>
                </a:cubicBezTo>
                <a:cubicBezTo>
                  <a:pt x="35" y="23"/>
                  <a:pt x="35" y="16"/>
                  <a:pt x="32" y="12"/>
                </a:cubicBezTo>
                <a:cubicBezTo>
                  <a:pt x="23" y="1"/>
                  <a:pt x="7" y="16"/>
                  <a:pt x="32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6" name="Freeform 60"/>
          <p:cNvSpPr>
            <a:spLocks/>
          </p:cNvSpPr>
          <p:nvPr/>
        </p:nvSpPr>
        <p:spPr bwMode="auto">
          <a:xfrm>
            <a:off x="2808288" y="3316289"/>
            <a:ext cx="576262" cy="827087"/>
          </a:xfrm>
          <a:custGeom>
            <a:avLst/>
            <a:gdLst>
              <a:gd name="T0" fmla="*/ 2147483646 w 363"/>
              <a:gd name="T1" fmla="*/ 2147483646 h 521"/>
              <a:gd name="T2" fmla="*/ 2147483646 w 363"/>
              <a:gd name="T3" fmla="*/ 2147483646 h 521"/>
              <a:gd name="T4" fmla="*/ 2147483646 w 363"/>
              <a:gd name="T5" fmla="*/ 0 h 521"/>
              <a:gd name="T6" fmla="*/ 2147483646 w 363"/>
              <a:gd name="T7" fmla="*/ 2147483646 h 521"/>
              <a:gd name="T8" fmla="*/ 2147483646 w 363"/>
              <a:gd name="T9" fmla="*/ 2147483646 h 521"/>
              <a:gd name="T10" fmla="*/ 2147483646 w 363"/>
              <a:gd name="T11" fmla="*/ 2147483646 h 521"/>
              <a:gd name="T12" fmla="*/ 2147483646 w 363"/>
              <a:gd name="T13" fmla="*/ 2147483646 h 521"/>
              <a:gd name="T14" fmla="*/ 2147483646 w 363"/>
              <a:gd name="T15" fmla="*/ 2147483646 h 521"/>
              <a:gd name="T16" fmla="*/ 2147483646 w 363"/>
              <a:gd name="T17" fmla="*/ 2147483646 h 521"/>
              <a:gd name="T18" fmla="*/ 2147483646 w 363"/>
              <a:gd name="T19" fmla="*/ 2147483646 h 521"/>
              <a:gd name="T20" fmla="*/ 2147483646 w 363"/>
              <a:gd name="T21" fmla="*/ 2147483646 h 521"/>
              <a:gd name="T22" fmla="*/ 2147483646 w 363"/>
              <a:gd name="T23" fmla="*/ 2147483646 h 521"/>
              <a:gd name="T24" fmla="*/ 2147483646 w 363"/>
              <a:gd name="T25" fmla="*/ 2147483646 h 521"/>
              <a:gd name="T26" fmla="*/ 2147483646 w 363"/>
              <a:gd name="T27" fmla="*/ 2147483646 h 521"/>
              <a:gd name="T28" fmla="*/ 2147483646 w 363"/>
              <a:gd name="T29" fmla="*/ 2147483646 h 521"/>
              <a:gd name="T30" fmla="*/ 2147483646 w 363"/>
              <a:gd name="T31" fmla="*/ 2147483646 h 521"/>
              <a:gd name="T32" fmla="*/ 2147483646 w 363"/>
              <a:gd name="T33" fmla="*/ 2147483646 h 521"/>
              <a:gd name="T34" fmla="*/ 2147483646 w 363"/>
              <a:gd name="T35" fmla="*/ 2147483646 h 521"/>
              <a:gd name="T36" fmla="*/ 2147483646 w 363"/>
              <a:gd name="T37" fmla="*/ 2147483646 h 521"/>
              <a:gd name="T38" fmla="*/ 2147483646 w 363"/>
              <a:gd name="T39" fmla="*/ 2147483646 h 521"/>
              <a:gd name="T40" fmla="*/ 2147483646 w 363"/>
              <a:gd name="T41" fmla="*/ 2147483646 h 521"/>
              <a:gd name="T42" fmla="*/ 2147483646 w 363"/>
              <a:gd name="T43" fmla="*/ 2147483646 h 521"/>
              <a:gd name="T44" fmla="*/ 2147483646 w 363"/>
              <a:gd name="T45" fmla="*/ 2147483646 h 521"/>
              <a:gd name="T46" fmla="*/ 2147483646 w 363"/>
              <a:gd name="T47" fmla="*/ 2147483646 h 521"/>
              <a:gd name="T48" fmla="*/ 2147483646 w 363"/>
              <a:gd name="T49" fmla="*/ 2147483646 h 521"/>
              <a:gd name="T50" fmla="*/ 2147483646 w 363"/>
              <a:gd name="T51" fmla="*/ 2147483646 h 521"/>
              <a:gd name="T52" fmla="*/ 2147483646 w 363"/>
              <a:gd name="T53" fmla="*/ 2147483646 h 521"/>
              <a:gd name="T54" fmla="*/ 2147483646 w 363"/>
              <a:gd name="T55" fmla="*/ 2147483646 h 521"/>
              <a:gd name="T56" fmla="*/ 2147483646 w 363"/>
              <a:gd name="T57" fmla="*/ 2147483646 h 521"/>
              <a:gd name="T58" fmla="*/ 2147483646 w 363"/>
              <a:gd name="T59" fmla="*/ 2147483646 h 521"/>
              <a:gd name="T60" fmla="*/ 2147483646 w 363"/>
              <a:gd name="T61" fmla="*/ 2147483646 h 521"/>
              <a:gd name="T62" fmla="*/ 2147483646 w 363"/>
              <a:gd name="T63" fmla="*/ 2147483646 h 521"/>
              <a:gd name="T64" fmla="*/ 2147483646 w 363"/>
              <a:gd name="T65" fmla="*/ 2147483646 h 521"/>
              <a:gd name="T66" fmla="*/ 2147483646 w 363"/>
              <a:gd name="T67" fmla="*/ 2147483646 h 521"/>
              <a:gd name="T68" fmla="*/ 2147483646 w 363"/>
              <a:gd name="T69" fmla="*/ 2147483646 h 521"/>
              <a:gd name="T70" fmla="*/ 2147483646 w 363"/>
              <a:gd name="T71" fmla="*/ 2147483646 h 521"/>
              <a:gd name="T72" fmla="*/ 2147483646 w 363"/>
              <a:gd name="T73" fmla="*/ 2147483646 h 521"/>
              <a:gd name="T74" fmla="*/ 2147483646 w 363"/>
              <a:gd name="T75" fmla="*/ 2147483646 h 521"/>
              <a:gd name="T76" fmla="*/ 2147483646 w 363"/>
              <a:gd name="T77" fmla="*/ 2147483646 h 521"/>
              <a:gd name="T78" fmla="*/ 2147483646 w 363"/>
              <a:gd name="T79" fmla="*/ 2147483646 h 521"/>
              <a:gd name="T80" fmla="*/ 2147483646 w 363"/>
              <a:gd name="T81" fmla="*/ 2147483646 h 521"/>
              <a:gd name="T82" fmla="*/ 2147483646 w 363"/>
              <a:gd name="T83" fmla="*/ 2147483646 h 521"/>
              <a:gd name="T84" fmla="*/ 2147483646 w 363"/>
              <a:gd name="T85" fmla="*/ 2147483646 h 521"/>
              <a:gd name="T86" fmla="*/ 2147483646 w 363"/>
              <a:gd name="T87" fmla="*/ 2147483646 h 521"/>
              <a:gd name="T88" fmla="*/ 2147483646 w 363"/>
              <a:gd name="T89" fmla="*/ 2147483646 h 521"/>
              <a:gd name="T90" fmla="*/ 2147483646 w 363"/>
              <a:gd name="T91" fmla="*/ 2147483646 h 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" h="521">
                <a:moveTo>
                  <a:pt x="243" y="12"/>
                </a:moveTo>
                <a:cubicBezTo>
                  <a:pt x="235" y="9"/>
                  <a:pt x="227" y="7"/>
                  <a:pt x="219" y="4"/>
                </a:cubicBezTo>
                <a:cubicBezTo>
                  <a:pt x="215" y="3"/>
                  <a:pt x="207" y="0"/>
                  <a:pt x="207" y="0"/>
                </a:cubicBezTo>
                <a:cubicBezTo>
                  <a:pt x="164" y="14"/>
                  <a:pt x="199" y="7"/>
                  <a:pt x="167" y="28"/>
                </a:cubicBezTo>
                <a:cubicBezTo>
                  <a:pt x="156" y="61"/>
                  <a:pt x="173" y="8"/>
                  <a:pt x="159" y="68"/>
                </a:cubicBezTo>
                <a:cubicBezTo>
                  <a:pt x="157" y="76"/>
                  <a:pt x="154" y="84"/>
                  <a:pt x="151" y="92"/>
                </a:cubicBezTo>
                <a:cubicBezTo>
                  <a:pt x="150" y="96"/>
                  <a:pt x="147" y="104"/>
                  <a:pt x="147" y="104"/>
                </a:cubicBezTo>
                <a:cubicBezTo>
                  <a:pt x="164" y="110"/>
                  <a:pt x="182" y="116"/>
                  <a:pt x="151" y="124"/>
                </a:cubicBezTo>
                <a:cubicBezTo>
                  <a:pt x="143" y="172"/>
                  <a:pt x="124" y="147"/>
                  <a:pt x="87" y="140"/>
                </a:cubicBezTo>
                <a:cubicBezTo>
                  <a:pt x="71" y="141"/>
                  <a:pt x="54" y="138"/>
                  <a:pt x="39" y="144"/>
                </a:cubicBezTo>
                <a:cubicBezTo>
                  <a:pt x="34" y="146"/>
                  <a:pt x="37" y="155"/>
                  <a:pt x="35" y="160"/>
                </a:cubicBezTo>
                <a:cubicBezTo>
                  <a:pt x="31" y="174"/>
                  <a:pt x="32" y="171"/>
                  <a:pt x="23" y="184"/>
                </a:cubicBezTo>
                <a:cubicBezTo>
                  <a:pt x="42" y="194"/>
                  <a:pt x="38" y="201"/>
                  <a:pt x="55" y="212"/>
                </a:cubicBezTo>
                <a:cubicBezTo>
                  <a:pt x="61" y="231"/>
                  <a:pt x="59" y="235"/>
                  <a:pt x="39" y="240"/>
                </a:cubicBezTo>
                <a:cubicBezTo>
                  <a:pt x="30" y="254"/>
                  <a:pt x="15" y="280"/>
                  <a:pt x="31" y="296"/>
                </a:cubicBezTo>
                <a:cubicBezTo>
                  <a:pt x="39" y="304"/>
                  <a:pt x="52" y="299"/>
                  <a:pt x="63" y="300"/>
                </a:cubicBezTo>
                <a:cubicBezTo>
                  <a:pt x="59" y="333"/>
                  <a:pt x="57" y="349"/>
                  <a:pt x="39" y="376"/>
                </a:cubicBezTo>
                <a:cubicBezTo>
                  <a:pt x="44" y="391"/>
                  <a:pt x="42" y="398"/>
                  <a:pt x="67" y="384"/>
                </a:cubicBezTo>
                <a:cubicBezTo>
                  <a:pt x="71" y="382"/>
                  <a:pt x="68" y="375"/>
                  <a:pt x="71" y="372"/>
                </a:cubicBezTo>
                <a:cubicBezTo>
                  <a:pt x="79" y="362"/>
                  <a:pt x="95" y="352"/>
                  <a:pt x="107" y="348"/>
                </a:cubicBezTo>
                <a:cubicBezTo>
                  <a:pt x="129" y="352"/>
                  <a:pt x="144" y="354"/>
                  <a:pt x="119" y="368"/>
                </a:cubicBezTo>
                <a:cubicBezTo>
                  <a:pt x="111" y="373"/>
                  <a:pt x="103" y="379"/>
                  <a:pt x="95" y="384"/>
                </a:cubicBezTo>
                <a:cubicBezTo>
                  <a:pt x="69" y="401"/>
                  <a:pt x="45" y="406"/>
                  <a:pt x="15" y="416"/>
                </a:cubicBezTo>
                <a:cubicBezTo>
                  <a:pt x="0" y="438"/>
                  <a:pt x="15" y="435"/>
                  <a:pt x="35" y="440"/>
                </a:cubicBezTo>
                <a:cubicBezTo>
                  <a:pt x="31" y="453"/>
                  <a:pt x="23" y="463"/>
                  <a:pt x="19" y="476"/>
                </a:cubicBezTo>
                <a:cubicBezTo>
                  <a:pt x="45" y="493"/>
                  <a:pt x="20" y="482"/>
                  <a:pt x="35" y="472"/>
                </a:cubicBezTo>
                <a:cubicBezTo>
                  <a:pt x="42" y="467"/>
                  <a:pt x="51" y="467"/>
                  <a:pt x="59" y="464"/>
                </a:cubicBezTo>
                <a:cubicBezTo>
                  <a:pt x="63" y="463"/>
                  <a:pt x="71" y="460"/>
                  <a:pt x="71" y="460"/>
                </a:cubicBezTo>
                <a:cubicBezTo>
                  <a:pt x="79" y="461"/>
                  <a:pt x="95" y="456"/>
                  <a:pt x="95" y="464"/>
                </a:cubicBezTo>
                <a:cubicBezTo>
                  <a:pt x="95" y="474"/>
                  <a:pt x="79" y="475"/>
                  <a:pt x="71" y="480"/>
                </a:cubicBezTo>
                <a:cubicBezTo>
                  <a:pt x="67" y="483"/>
                  <a:pt x="59" y="488"/>
                  <a:pt x="59" y="488"/>
                </a:cubicBezTo>
                <a:cubicBezTo>
                  <a:pt x="37" y="521"/>
                  <a:pt x="57" y="519"/>
                  <a:pt x="79" y="504"/>
                </a:cubicBezTo>
                <a:cubicBezTo>
                  <a:pt x="105" y="513"/>
                  <a:pt x="105" y="514"/>
                  <a:pt x="147" y="504"/>
                </a:cubicBezTo>
                <a:cubicBezTo>
                  <a:pt x="157" y="501"/>
                  <a:pt x="158" y="485"/>
                  <a:pt x="167" y="480"/>
                </a:cubicBezTo>
                <a:cubicBezTo>
                  <a:pt x="178" y="474"/>
                  <a:pt x="191" y="472"/>
                  <a:pt x="203" y="468"/>
                </a:cubicBezTo>
                <a:cubicBezTo>
                  <a:pt x="207" y="467"/>
                  <a:pt x="215" y="464"/>
                  <a:pt x="215" y="464"/>
                </a:cubicBezTo>
                <a:cubicBezTo>
                  <a:pt x="229" y="423"/>
                  <a:pt x="234" y="436"/>
                  <a:pt x="287" y="432"/>
                </a:cubicBezTo>
                <a:cubicBezTo>
                  <a:pt x="300" y="429"/>
                  <a:pt x="320" y="435"/>
                  <a:pt x="327" y="424"/>
                </a:cubicBezTo>
                <a:cubicBezTo>
                  <a:pt x="334" y="413"/>
                  <a:pt x="326" y="396"/>
                  <a:pt x="331" y="384"/>
                </a:cubicBezTo>
                <a:cubicBezTo>
                  <a:pt x="337" y="369"/>
                  <a:pt x="354" y="361"/>
                  <a:pt x="363" y="348"/>
                </a:cubicBezTo>
                <a:cubicBezTo>
                  <a:pt x="361" y="314"/>
                  <a:pt x="358" y="256"/>
                  <a:pt x="347" y="220"/>
                </a:cubicBezTo>
                <a:cubicBezTo>
                  <a:pt x="343" y="207"/>
                  <a:pt x="331" y="197"/>
                  <a:pt x="327" y="184"/>
                </a:cubicBezTo>
                <a:cubicBezTo>
                  <a:pt x="326" y="161"/>
                  <a:pt x="343" y="92"/>
                  <a:pt x="307" y="80"/>
                </a:cubicBezTo>
                <a:cubicBezTo>
                  <a:pt x="299" y="68"/>
                  <a:pt x="275" y="52"/>
                  <a:pt x="275" y="52"/>
                </a:cubicBezTo>
                <a:cubicBezTo>
                  <a:pt x="266" y="39"/>
                  <a:pt x="264" y="27"/>
                  <a:pt x="259" y="12"/>
                </a:cubicBezTo>
                <a:cubicBezTo>
                  <a:pt x="245" y="17"/>
                  <a:pt x="250" y="19"/>
                  <a:pt x="243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7" name="Freeform 61"/>
          <p:cNvSpPr>
            <a:spLocks/>
          </p:cNvSpPr>
          <p:nvPr/>
        </p:nvSpPr>
        <p:spPr bwMode="auto">
          <a:xfrm>
            <a:off x="3111500" y="3328988"/>
            <a:ext cx="323850" cy="292100"/>
          </a:xfrm>
          <a:custGeom>
            <a:avLst/>
            <a:gdLst>
              <a:gd name="T0" fmla="*/ 2147483646 w 204"/>
              <a:gd name="T1" fmla="*/ 2147483646 h 184"/>
              <a:gd name="T2" fmla="*/ 0 w 204"/>
              <a:gd name="T3" fmla="*/ 2147483646 h 184"/>
              <a:gd name="T4" fmla="*/ 2147483646 w 204"/>
              <a:gd name="T5" fmla="*/ 2147483646 h 184"/>
              <a:gd name="T6" fmla="*/ 2147483646 w 204"/>
              <a:gd name="T7" fmla="*/ 2147483646 h 184"/>
              <a:gd name="T8" fmla="*/ 2147483646 w 204"/>
              <a:gd name="T9" fmla="*/ 2147483646 h 184"/>
              <a:gd name="T10" fmla="*/ 2147483646 w 204"/>
              <a:gd name="T11" fmla="*/ 2147483646 h 184"/>
              <a:gd name="T12" fmla="*/ 2147483646 w 204"/>
              <a:gd name="T13" fmla="*/ 2147483646 h 184"/>
              <a:gd name="T14" fmla="*/ 2147483646 w 204"/>
              <a:gd name="T15" fmla="*/ 2147483646 h 184"/>
              <a:gd name="T16" fmla="*/ 2147483646 w 204"/>
              <a:gd name="T17" fmla="*/ 2147483646 h 184"/>
              <a:gd name="T18" fmla="*/ 2147483646 w 204"/>
              <a:gd name="T19" fmla="*/ 2147483646 h 184"/>
              <a:gd name="T20" fmla="*/ 2147483646 w 204"/>
              <a:gd name="T21" fmla="*/ 2147483646 h 184"/>
              <a:gd name="T22" fmla="*/ 2147483646 w 204"/>
              <a:gd name="T23" fmla="*/ 2147483646 h 184"/>
              <a:gd name="T24" fmla="*/ 2147483646 w 204"/>
              <a:gd name="T25" fmla="*/ 2147483646 h 184"/>
              <a:gd name="T26" fmla="*/ 2147483646 w 204"/>
              <a:gd name="T27" fmla="*/ 0 h 184"/>
              <a:gd name="T28" fmla="*/ 2147483646 w 204"/>
              <a:gd name="T29" fmla="*/ 2147483646 h 184"/>
              <a:gd name="T30" fmla="*/ 2147483646 w 204"/>
              <a:gd name="T31" fmla="*/ 2147483646 h 184"/>
              <a:gd name="T32" fmla="*/ 2147483646 w 204"/>
              <a:gd name="T33" fmla="*/ 2147483646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4" h="184">
                <a:moveTo>
                  <a:pt x="28" y="28"/>
                </a:moveTo>
                <a:cubicBezTo>
                  <a:pt x="21" y="147"/>
                  <a:pt x="32" y="60"/>
                  <a:pt x="0" y="108"/>
                </a:cubicBezTo>
                <a:cubicBezTo>
                  <a:pt x="4" y="139"/>
                  <a:pt x="3" y="141"/>
                  <a:pt x="32" y="148"/>
                </a:cubicBezTo>
                <a:cubicBezTo>
                  <a:pt x="60" y="167"/>
                  <a:pt x="48" y="169"/>
                  <a:pt x="68" y="156"/>
                </a:cubicBezTo>
                <a:cubicBezTo>
                  <a:pt x="72" y="137"/>
                  <a:pt x="70" y="121"/>
                  <a:pt x="92" y="128"/>
                </a:cubicBezTo>
                <a:cubicBezTo>
                  <a:pt x="105" y="148"/>
                  <a:pt x="100" y="176"/>
                  <a:pt x="124" y="184"/>
                </a:cubicBezTo>
                <a:cubicBezTo>
                  <a:pt x="164" y="178"/>
                  <a:pt x="160" y="172"/>
                  <a:pt x="192" y="156"/>
                </a:cubicBezTo>
                <a:cubicBezTo>
                  <a:pt x="195" y="146"/>
                  <a:pt x="204" y="138"/>
                  <a:pt x="204" y="128"/>
                </a:cubicBezTo>
                <a:cubicBezTo>
                  <a:pt x="204" y="120"/>
                  <a:pt x="196" y="104"/>
                  <a:pt x="196" y="104"/>
                </a:cubicBezTo>
                <a:cubicBezTo>
                  <a:pt x="195" y="89"/>
                  <a:pt x="196" y="74"/>
                  <a:pt x="192" y="60"/>
                </a:cubicBezTo>
                <a:cubicBezTo>
                  <a:pt x="190" y="53"/>
                  <a:pt x="173" y="51"/>
                  <a:pt x="168" y="48"/>
                </a:cubicBezTo>
                <a:cubicBezTo>
                  <a:pt x="160" y="43"/>
                  <a:pt x="152" y="37"/>
                  <a:pt x="144" y="32"/>
                </a:cubicBezTo>
                <a:cubicBezTo>
                  <a:pt x="140" y="29"/>
                  <a:pt x="132" y="24"/>
                  <a:pt x="132" y="24"/>
                </a:cubicBezTo>
                <a:cubicBezTo>
                  <a:pt x="58" y="31"/>
                  <a:pt x="118" y="31"/>
                  <a:pt x="72" y="0"/>
                </a:cubicBezTo>
                <a:cubicBezTo>
                  <a:pt x="72" y="0"/>
                  <a:pt x="46" y="6"/>
                  <a:pt x="44" y="8"/>
                </a:cubicBezTo>
                <a:cubicBezTo>
                  <a:pt x="41" y="11"/>
                  <a:pt x="43" y="17"/>
                  <a:pt x="40" y="20"/>
                </a:cubicBezTo>
                <a:cubicBezTo>
                  <a:pt x="27" y="33"/>
                  <a:pt x="28" y="17"/>
                  <a:pt x="28" y="2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8" name="Freeform 62"/>
          <p:cNvSpPr>
            <a:spLocks/>
          </p:cNvSpPr>
          <p:nvPr/>
        </p:nvSpPr>
        <p:spPr bwMode="auto">
          <a:xfrm>
            <a:off x="3187701" y="1627188"/>
            <a:ext cx="149225" cy="157162"/>
          </a:xfrm>
          <a:custGeom>
            <a:avLst/>
            <a:gdLst>
              <a:gd name="T0" fmla="*/ 2147483646 w 94"/>
              <a:gd name="T1" fmla="*/ 2147483646 h 99"/>
              <a:gd name="T2" fmla="*/ 2147483646 w 94"/>
              <a:gd name="T3" fmla="*/ 2147483646 h 99"/>
              <a:gd name="T4" fmla="*/ 2147483646 w 94"/>
              <a:gd name="T5" fmla="*/ 2147483646 h 99"/>
              <a:gd name="T6" fmla="*/ 2147483646 w 94"/>
              <a:gd name="T7" fmla="*/ 2147483646 h 99"/>
              <a:gd name="T8" fmla="*/ 2147483646 w 94"/>
              <a:gd name="T9" fmla="*/ 2147483646 h 99"/>
              <a:gd name="T10" fmla="*/ 2147483646 w 94"/>
              <a:gd name="T11" fmla="*/ 2147483646 h 99"/>
              <a:gd name="T12" fmla="*/ 2147483646 w 94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99">
                <a:moveTo>
                  <a:pt x="92" y="8"/>
                </a:moveTo>
                <a:cubicBezTo>
                  <a:pt x="51" y="0"/>
                  <a:pt x="56" y="9"/>
                  <a:pt x="28" y="28"/>
                </a:cubicBezTo>
                <a:cubicBezTo>
                  <a:pt x="15" y="47"/>
                  <a:pt x="0" y="59"/>
                  <a:pt x="28" y="68"/>
                </a:cubicBezTo>
                <a:cubicBezTo>
                  <a:pt x="38" y="97"/>
                  <a:pt x="31" y="99"/>
                  <a:pt x="44" y="80"/>
                </a:cubicBezTo>
                <a:cubicBezTo>
                  <a:pt x="47" y="61"/>
                  <a:pt x="43" y="50"/>
                  <a:pt x="60" y="40"/>
                </a:cubicBezTo>
                <a:cubicBezTo>
                  <a:pt x="67" y="36"/>
                  <a:pt x="84" y="32"/>
                  <a:pt x="84" y="32"/>
                </a:cubicBezTo>
                <a:cubicBezTo>
                  <a:pt x="94" y="17"/>
                  <a:pt x="92" y="25"/>
                  <a:pt x="9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9" name="Freeform 63"/>
          <p:cNvSpPr>
            <a:spLocks/>
          </p:cNvSpPr>
          <p:nvPr/>
        </p:nvSpPr>
        <p:spPr bwMode="auto">
          <a:xfrm>
            <a:off x="3241675" y="1811338"/>
            <a:ext cx="52388" cy="88900"/>
          </a:xfrm>
          <a:custGeom>
            <a:avLst/>
            <a:gdLst>
              <a:gd name="T0" fmla="*/ 2147483646 w 33"/>
              <a:gd name="T1" fmla="*/ 2147483646 h 56"/>
              <a:gd name="T2" fmla="*/ 2147483646 w 33"/>
              <a:gd name="T3" fmla="*/ 2147483646 h 56"/>
              <a:gd name="T4" fmla="*/ 2147483646 w 33"/>
              <a:gd name="T5" fmla="*/ 0 h 56"/>
              <a:gd name="T6" fmla="*/ 2147483646 w 33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6">
                <a:moveTo>
                  <a:pt x="2" y="8"/>
                </a:moveTo>
                <a:cubicBezTo>
                  <a:pt x="7" y="28"/>
                  <a:pt x="0" y="49"/>
                  <a:pt x="22" y="56"/>
                </a:cubicBezTo>
                <a:cubicBezTo>
                  <a:pt x="33" y="35"/>
                  <a:pt x="31" y="20"/>
                  <a:pt x="18" y="0"/>
                </a:cubicBezTo>
                <a:cubicBezTo>
                  <a:pt x="8" y="30"/>
                  <a:pt x="14" y="32"/>
                  <a:pt x="2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0" name="Freeform 64"/>
          <p:cNvSpPr>
            <a:spLocks/>
          </p:cNvSpPr>
          <p:nvPr/>
        </p:nvSpPr>
        <p:spPr bwMode="auto">
          <a:xfrm>
            <a:off x="3900488" y="2039939"/>
            <a:ext cx="106362" cy="244475"/>
          </a:xfrm>
          <a:custGeom>
            <a:avLst/>
            <a:gdLst>
              <a:gd name="T0" fmla="*/ 2147483646 w 67"/>
              <a:gd name="T1" fmla="*/ 0 h 154"/>
              <a:gd name="T2" fmla="*/ 2147483646 w 67"/>
              <a:gd name="T3" fmla="*/ 2147483646 h 154"/>
              <a:gd name="T4" fmla="*/ 2147483646 w 67"/>
              <a:gd name="T5" fmla="*/ 2147483646 h 154"/>
              <a:gd name="T6" fmla="*/ 2147483646 w 67"/>
              <a:gd name="T7" fmla="*/ 2147483646 h 154"/>
              <a:gd name="T8" fmla="*/ 2147483646 w 67"/>
              <a:gd name="T9" fmla="*/ 2147483646 h 154"/>
              <a:gd name="T10" fmla="*/ 2147483646 w 67"/>
              <a:gd name="T11" fmla="*/ 2147483646 h 154"/>
              <a:gd name="T12" fmla="*/ 2147483646 w 67"/>
              <a:gd name="T13" fmla="*/ 2147483646 h 154"/>
              <a:gd name="T14" fmla="*/ 2147483646 w 67"/>
              <a:gd name="T15" fmla="*/ 2147483646 h 154"/>
              <a:gd name="T16" fmla="*/ 2147483646 w 67"/>
              <a:gd name="T17" fmla="*/ 2147483646 h 154"/>
              <a:gd name="T18" fmla="*/ 2147483646 w 67"/>
              <a:gd name="T19" fmla="*/ 2147483646 h 154"/>
              <a:gd name="T20" fmla="*/ 2147483646 w 67"/>
              <a:gd name="T21" fmla="*/ 2147483646 h 154"/>
              <a:gd name="T22" fmla="*/ 2147483646 w 67"/>
              <a:gd name="T23" fmla="*/ 2147483646 h 154"/>
              <a:gd name="T24" fmla="*/ 2147483646 w 67"/>
              <a:gd name="T25" fmla="*/ 2147483646 h 154"/>
              <a:gd name="T26" fmla="*/ 2147483646 w 67"/>
              <a:gd name="T27" fmla="*/ 2147483646 h 154"/>
              <a:gd name="T28" fmla="*/ 2147483646 w 67"/>
              <a:gd name="T29" fmla="*/ 2147483646 h 154"/>
              <a:gd name="T30" fmla="*/ 2147483646 w 67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154">
                <a:moveTo>
                  <a:pt x="63" y="0"/>
                </a:moveTo>
                <a:cubicBezTo>
                  <a:pt x="54" y="13"/>
                  <a:pt x="52" y="25"/>
                  <a:pt x="47" y="40"/>
                </a:cubicBezTo>
                <a:cubicBezTo>
                  <a:pt x="43" y="37"/>
                  <a:pt x="38" y="35"/>
                  <a:pt x="35" y="32"/>
                </a:cubicBezTo>
                <a:cubicBezTo>
                  <a:pt x="32" y="29"/>
                  <a:pt x="32" y="18"/>
                  <a:pt x="27" y="20"/>
                </a:cubicBezTo>
                <a:cubicBezTo>
                  <a:pt x="22" y="22"/>
                  <a:pt x="25" y="31"/>
                  <a:pt x="23" y="36"/>
                </a:cubicBezTo>
                <a:cubicBezTo>
                  <a:pt x="21" y="40"/>
                  <a:pt x="18" y="44"/>
                  <a:pt x="15" y="48"/>
                </a:cubicBezTo>
                <a:cubicBezTo>
                  <a:pt x="10" y="67"/>
                  <a:pt x="4" y="72"/>
                  <a:pt x="15" y="88"/>
                </a:cubicBezTo>
                <a:cubicBezTo>
                  <a:pt x="15" y="88"/>
                  <a:pt x="0" y="109"/>
                  <a:pt x="3" y="112"/>
                </a:cubicBezTo>
                <a:cubicBezTo>
                  <a:pt x="9" y="118"/>
                  <a:pt x="27" y="120"/>
                  <a:pt x="27" y="120"/>
                </a:cubicBezTo>
                <a:cubicBezTo>
                  <a:pt x="35" y="154"/>
                  <a:pt x="38" y="127"/>
                  <a:pt x="43" y="112"/>
                </a:cubicBezTo>
                <a:cubicBezTo>
                  <a:pt x="36" y="83"/>
                  <a:pt x="48" y="99"/>
                  <a:pt x="63" y="76"/>
                </a:cubicBezTo>
                <a:cubicBezTo>
                  <a:pt x="58" y="75"/>
                  <a:pt x="49" y="77"/>
                  <a:pt x="47" y="72"/>
                </a:cubicBezTo>
                <a:cubicBezTo>
                  <a:pt x="45" y="68"/>
                  <a:pt x="53" y="64"/>
                  <a:pt x="55" y="60"/>
                </a:cubicBezTo>
                <a:cubicBezTo>
                  <a:pt x="58" y="52"/>
                  <a:pt x="60" y="44"/>
                  <a:pt x="63" y="36"/>
                </a:cubicBezTo>
                <a:cubicBezTo>
                  <a:pt x="64" y="32"/>
                  <a:pt x="67" y="24"/>
                  <a:pt x="67" y="24"/>
                </a:cubicBezTo>
                <a:cubicBezTo>
                  <a:pt x="62" y="8"/>
                  <a:pt x="63" y="16"/>
                  <a:pt x="63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1" name="Freeform 65"/>
          <p:cNvSpPr>
            <a:spLocks/>
          </p:cNvSpPr>
          <p:nvPr/>
        </p:nvSpPr>
        <p:spPr bwMode="auto">
          <a:xfrm>
            <a:off x="1470026" y="414338"/>
            <a:ext cx="1019175" cy="969962"/>
          </a:xfrm>
          <a:custGeom>
            <a:avLst/>
            <a:gdLst>
              <a:gd name="T0" fmla="*/ 2147483646 w 642"/>
              <a:gd name="T1" fmla="*/ 2147483646 h 611"/>
              <a:gd name="T2" fmla="*/ 2147483646 w 642"/>
              <a:gd name="T3" fmla="*/ 2147483646 h 611"/>
              <a:gd name="T4" fmla="*/ 2147483646 w 642"/>
              <a:gd name="T5" fmla="*/ 2147483646 h 611"/>
              <a:gd name="T6" fmla="*/ 2147483646 w 642"/>
              <a:gd name="T7" fmla="*/ 2147483646 h 611"/>
              <a:gd name="T8" fmla="*/ 2147483646 w 642"/>
              <a:gd name="T9" fmla="*/ 2147483646 h 611"/>
              <a:gd name="T10" fmla="*/ 2147483646 w 642"/>
              <a:gd name="T11" fmla="*/ 2147483646 h 611"/>
              <a:gd name="T12" fmla="*/ 2147483646 w 642"/>
              <a:gd name="T13" fmla="*/ 2147483646 h 611"/>
              <a:gd name="T14" fmla="*/ 2147483646 w 642"/>
              <a:gd name="T15" fmla="*/ 2147483646 h 611"/>
              <a:gd name="T16" fmla="*/ 2147483646 w 642"/>
              <a:gd name="T17" fmla="*/ 2147483646 h 611"/>
              <a:gd name="T18" fmla="*/ 2147483646 w 642"/>
              <a:gd name="T19" fmla="*/ 2147483646 h 611"/>
              <a:gd name="T20" fmla="*/ 2147483646 w 642"/>
              <a:gd name="T21" fmla="*/ 2147483646 h 611"/>
              <a:gd name="T22" fmla="*/ 2147483646 w 642"/>
              <a:gd name="T23" fmla="*/ 2147483646 h 611"/>
              <a:gd name="T24" fmla="*/ 2147483646 w 642"/>
              <a:gd name="T25" fmla="*/ 2147483646 h 611"/>
              <a:gd name="T26" fmla="*/ 2147483646 w 642"/>
              <a:gd name="T27" fmla="*/ 2147483646 h 611"/>
              <a:gd name="T28" fmla="*/ 2147483646 w 642"/>
              <a:gd name="T29" fmla="*/ 2147483646 h 611"/>
              <a:gd name="T30" fmla="*/ 2147483646 w 642"/>
              <a:gd name="T31" fmla="*/ 2147483646 h 611"/>
              <a:gd name="T32" fmla="*/ 2147483646 w 642"/>
              <a:gd name="T33" fmla="*/ 2147483646 h 611"/>
              <a:gd name="T34" fmla="*/ 2147483646 w 642"/>
              <a:gd name="T35" fmla="*/ 2147483646 h 611"/>
              <a:gd name="T36" fmla="*/ 2147483646 w 642"/>
              <a:gd name="T37" fmla="*/ 2147483646 h 611"/>
              <a:gd name="T38" fmla="*/ 2147483646 w 642"/>
              <a:gd name="T39" fmla="*/ 2147483646 h 611"/>
              <a:gd name="T40" fmla="*/ 2147483646 w 642"/>
              <a:gd name="T41" fmla="*/ 2147483646 h 611"/>
              <a:gd name="T42" fmla="*/ 2147483646 w 642"/>
              <a:gd name="T43" fmla="*/ 2147483646 h 611"/>
              <a:gd name="T44" fmla="*/ 2147483646 w 642"/>
              <a:gd name="T45" fmla="*/ 2147483646 h 611"/>
              <a:gd name="T46" fmla="*/ 2147483646 w 642"/>
              <a:gd name="T47" fmla="*/ 2147483646 h 611"/>
              <a:gd name="T48" fmla="*/ 2147483646 w 642"/>
              <a:gd name="T49" fmla="*/ 2147483646 h 611"/>
              <a:gd name="T50" fmla="*/ 2147483646 w 642"/>
              <a:gd name="T51" fmla="*/ 2147483646 h 611"/>
              <a:gd name="T52" fmla="*/ 2147483646 w 642"/>
              <a:gd name="T53" fmla="*/ 2147483646 h 611"/>
              <a:gd name="T54" fmla="*/ 2147483646 w 642"/>
              <a:gd name="T55" fmla="*/ 2147483646 h 611"/>
              <a:gd name="T56" fmla="*/ 2147483646 w 642"/>
              <a:gd name="T57" fmla="*/ 2147483646 h 611"/>
              <a:gd name="T58" fmla="*/ 2147483646 w 642"/>
              <a:gd name="T59" fmla="*/ 2147483646 h 611"/>
              <a:gd name="T60" fmla="*/ 2147483646 w 642"/>
              <a:gd name="T61" fmla="*/ 2147483646 h 611"/>
              <a:gd name="T62" fmla="*/ 2147483646 w 642"/>
              <a:gd name="T63" fmla="*/ 2147483646 h 611"/>
              <a:gd name="T64" fmla="*/ 2147483646 w 642"/>
              <a:gd name="T65" fmla="*/ 2147483646 h 611"/>
              <a:gd name="T66" fmla="*/ 2147483646 w 642"/>
              <a:gd name="T67" fmla="*/ 2147483646 h 611"/>
              <a:gd name="T68" fmla="*/ 2147483646 w 642"/>
              <a:gd name="T69" fmla="*/ 2147483646 h 611"/>
              <a:gd name="T70" fmla="*/ 2147483646 w 642"/>
              <a:gd name="T71" fmla="*/ 2147483646 h 611"/>
              <a:gd name="T72" fmla="*/ 2147483646 w 642"/>
              <a:gd name="T73" fmla="*/ 2147483646 h 611"/>
              <a:gd name="T74" fmla="*/ 2147483646 w 642"/>
              <a:gd name="T75" fmla="*/ 2147483646 h 611"/>
              <a:gd name="T76" fmla="*/ 2147483646 w 642"/>
              <a:gd name="T77" fmla="*/ 2147483646 h 61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42" h="611">
                <a:moveTo>
                  <a:pt x="34" y="520"/>
                </a:moveTo>
                <a:cubicBezTo>
                  <a:pt x="39" y="528"/>
                  <a:pt x="41" y="541"/>
                  <a:pt x="50" y="544"/>
                </a:cubicBezTo>
                <a:cubicBezTo>
                  <a:pt x="76" y="553"/>
                  <a:pt x="103" y="557"/>
                  <a:pt x="130" y="564"/>
                </a:cubicBezTo>
                <a:cubicBezTo>
                  <a:pt x="134" y="576"/>
                  <a:pt x="130" y="591"/>
                  <a:pt x="138" y="600"/>
                </a:cubicBezTo>
                <a:cubicBezTo>
                  <a:pt x="144" y="606"/>
                  <a:pt x="162" y="608"/>
                  <a:pt x="162" y="608"/>
                </a:cubicBezTo>
                <a:cubicBezTo>
                  <a:pt x="179" y="606"/>
                  <a:pt x="200" y="611"/>
                  <a:pt x="214" y="600"/>
                </a:cubicBezTo>
                <a:cubicBezTo>
                  <a:pt x="240" y="579"/>
                  <a:pt x="204" y="594"/>
                  <a:pt x="234" y="584"/>
                </a:cubicBezTo>
                <a:cubicBezTo>
                  <a:pt x="249" y="562"/>
                  <a:pt x="264" y="560"/>
                  <a:pt x="290" y="556"/>
                </a:cubicBezTo>
                <a:cubicBezTo>
                  <a:pt x="317" y="516"/>
                  <a:pt x="314" y="524"/>
                  <a:pt x="374" y="520"/>
                </a:cubicBezTo>
                <a:cubicBezTo>
                  <a:pt x="383" y="517"/>
                  <a:pt x="394" y="517"/>
                  <a:pt x="402" y="512"/>
                </a:cubicBezTo>
                <a:cubicBezTo>
                  <a:pt x="411" y="506"/>
                  <a:pt x="414" y="494"/>
                  <a:pt x="422" y="488"/>
                </a:cubicBezTo>
                <a:cubicBezTo>
                  <a:pt x="430" y="482"/>
                  <a:pt x="446" y="472"/>
                  <a:pt x="446" y="472"/>
                </a:cubicBezTo>
                <a:cubicBezTo>
                  <a:pt x="449" y="468"/>
                  <a:pt x="450" y="463"/>
                  <a:pt x="454" y="460"/>
                </a:cubicBezTo>
                <a:cubicBezTo>
                  <a:pt x="457" y="457"/>
                  <a:pt x="463" y="459"/>
                  <a:pt x="466" y="456"/>
                </a:cubicBezTo>
                <a:cubicBezTo>
                  <a:pt x="469" y="453"/>
                  <a:pt x="467" y="447"/>
                  <a:pt x="470" y="444"/>
                </a:cubicBezTo>
                <a:cubicBezTo>
                  <a:pt x="481" y="433"/>
                  <a:pt x="499" y="438"/>
                  <a:pt x="514" y="436"/>
                </a:cubicBezTo>
                <a:cubicBezTo>
                  <a:pt x="541" y="409"/>
                  <a:pt x="529" y="418"/>
                  <a:pt x="550" y="404"/>
                </a:cubicBezTo>
                <a:cubicBezTo>
                  <a:pt x="549" y="397"/>
                  <a:pt x="548" y="390"/>
                  <a:pt x="546" y="384"/>
                </a:cubicBezTo>
                <a:cubicBezTo>
                  <a:pt x="544" y="379"/>
                  <a:pt x="538" y="377"/>
                  <a:pt x="538" y="372"/>
                </a:cubicBezTo>
                <a:cubicBezTo>
                  <a:pt x="538" y="354"/>
                  <a:pt x="572" y="354"/>
                  <a:pt x="582" y="352"/>
                </a:cubicBezTo>
                <a:cubicBezTo>
                  <a:pt x="591" y="324"/>
                  <a:pt x="592" y="322"/>
                  <a:pt x="570" y="300"/>
                </a:cubicBezTo>
                <a:cubicBezTo>
                  <a:pt x="595" y="292"/>
                  <a:pt x="642" y="304"/>
                  <a:pt x="594" y="272"/>
                </a:cubicBezTo>
                <a:cubicBezTo>
                  <a:pt x="591" y="268"/>
                  <a:pt x="584" y="264"/>
                  <a:pt x="586" y="260"/>
                </a:cubicBezTo>
                <a:cubicBezTo>
                  <a:pt x="591" y="252"/>
                  <a:pt x="610" y="244"/>
                  <a:pt x="610" y="244"/>
                </a:cubicBezTo>
                <a:cubicBezTo>
                  <a:pt x="602" y="220"/>
                  <a:pt x="592" y="199"/>
                  <a:pt x="582" y="176"/>
                </a:cubicBezTo>
                <a:cubicBezTo>
                  <a:pt x="579" y="168"/>
                  <a:pt x="577" y="160"/>
                  <a:pt x="574" y="152"/>
                </a:cubicBezTo>
                <a:cubicBezTo>
                  <a:pt x="573" y="148"/>
                  <a:pt x="570" y="140"/>
                  <a:pt x="570" y="140"/>
                </a:cubicBezTo>
                <a:cubicBezTo>
                  <a:pt x="569" y="121"/>
                  <a:pt x="569" y="102"/>
                  <a:pt x="566" y="84"/>
                </a:cubicBezTo>
                <a:cubicBezTo>
                  <a:pt x="561" y="56"/>
                  <a:pt x="484" y="50"/>
                  <a:pt x="466" y="48"/>
                </a:cubicBezTo>
                <a:cubicBezTo>
                  <a:pt x="459" y="27"/>
                  <a:pt x="466" y="38"/>
                  <a:pt x="438" y="20"/>
                </a:cubicBezTo>
                <a:cubicBezTo>
                  <a:pt x="434" y="17"/>
                  <a:pt x="426" y="12"/>
                  <a:pt x="426" y="12"/>
                </a:cubicBezTo>
                <a:cubicBezTo>
                  <a:pt x="402" y="14"/>
                  <a:pt x="360" y="0"/>
                  <a:pt x="354" y="24"/>
                </a:cubicBezTo>
                <a:cubicBezTo>
                  <a:pt x="338" y="88"/>
                  <a:pt x="370" y="73"/>
                  <a:pt x="338" y="84"/>
                </a:cubicBezTo>
                <a:cubicBezTo>
                  <a:pt x="311" y="125"/>
                  <a:pt x="260" y="110"/>
                  <a:pt x="214" y="112"/>
                </a:cubicBezTo>
                <a:cubicBezTo>
                  <a:pt x="181" y="111"/>
                  <a:pt x="147" y="112"/>
                  <a:pt x="114" y="108"/>
                </a:cubicBezTo>
                <a:cubicBezTo>
                  <a:pt x="101" y="107"/>
                  <a:pt x="102" y="95"/>
                  <a:pt x="94" y="88"/>
                </a:cubicBezTo>
                <a:cubicBezTo>
                  <a:pt x="87" y="82"/>
                  <a:pt x="70" y="72"/>
                  <a:pt x="70" y="72"/>
                </a:cubicBezTo>
                <a:cubicBezTo>
                  <a:pt x="0" y="80"/>
                  <a:pt x="25" y="102"/>
                  <a:pt x="26" y="196"/>
                </a:cubicBezTo>
                <a:cubicBezTo>
                  <a:pt x="27" y="304"/>
                  <a:pt x="31" y="412"/>
                  <a:pt x="34" y="52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2" name="Freeform 66"/>
          <p:cNvSpPr>
            <a:spLocks/>
          </p:cNvSpPr>
          <p:nvPr/>
        </p:nvSpPr>
        <p:spPr bwMode="auto">
          <a:xfrm>
            <a:off x="3911601" y="6561139"/>
            <a:ext cx="1635125" cy="611187"/>
          </a:xfrm>
          <a:custGeom>
            <a:avLst/>
            <a:gdLst>
              <a:gd name="T0" fmla="*/ 0 w 1030"/>
              <a:gd name="T1" fmla="*/ 2147483646 h 385"/>
              <a:gd name="T2" fmla="*/ 2147483646 w 1030"/>
              <a:gd name="T3" fmla="*/ 2147483646 h 385"/>
              <a:gd name="T4" fmla="*/ 2147483646 w 1030"/>
              <a:gd name="T5" fmla="*/ 2147483646 h 385"/>
              <a:gd name="T6" fmla="*/ 2147483646 w 1030"/>
              <a:gd name="T7" fmla="*/ 2147483646 h 385"/>
              <a:gd name="T8" fmla="*/ 2147483646 w 1030"/>
              <a:gd name="T9" fmla="*/ 2147483646 h 385"/>
              <a:gd name="T10" fmla="*/ 2147483646 w 1030"/>
              <a:gd name="T11" fmla="*/ 2147483646 h 385"/>
              <a:gd name="T12" fmla="*/ 2147483646 w 1030"/>
              <a:gd name="T13" fmla="*/ 2147483646 h 385"/>
              <a:gd name="T14" fmla="*/ 2147483646 w 1030"/>
              <a:gd name="T15" fmla="*/ 2147483646 h 385"/>
              <a:gd name="T16" fmla="*/ 2147483646 w 1030"/>
              <a:gd name="T17" fmla="*/ 2147483646 h 385"/>
              <a:gd name="T18" fmla="*/ 2147483646 w 1030"/>
              <a:gd name="T19" fmla="*/ 2147483646 h 385"/>
              <a:gd name="T20" fmla="*/ 2147483646 w 1030"/>
              <a:gd name="T21" fmla="*/ 2147483646 h 385"/>
              <a:gd name="T22" fmla="*/ 2147483646 w 1030"/>
              <a:gd name="T23" fmla="*/ 2147483646 h 385"/>
              <a:gd name="T24" fmla="*/ 2147483646 w 1030"/>
              <a:gd name="T25" fmla="*/ 2147483646 h 385"/>
              <a:gd name="T26" fmla="*/ 2147483646 w 1030"/>
              <a:gd name="T27" fmla="*/ 2147483646 h 385"/>
              <a:gd name="T28" fmla="*/ 2147483646 w 1030"/>
              <a:gd name="T29" fmla="*/ 2147483646 h 385"/>
              <a:gd name="T30" fmla="*/ 2147483646 w 1030"/>
              <a:gd name="T31" fmla="*/ 2147483646 h 385"/>
              <a:gd name="T32" fmla="*/ 2147483646 w 1030"/>
              <a:gd name="T33" fmla="*/ 2147483646 h 385"/>
              <a:gd name="T34" fmla="*/ 2147483646 w 1030"/>
              <a:gd name="T35" fmla="*/ 2147483646 h 385"/>
              <a:gd name="T36" fmla="*/ 2147483646 w 1030"/>
              <a:gd name="T37" fmla="*/ 2147483646 h 385"/>
              <a:gd name="T38" fmla="*/ 2147483646 w 1030"/>
              <a:gd name="T39" fmla="*/ 2147483646 h 385"/>
              <a:gd name="T40" fmla="*/ 2147483646 w 1030"/>
              <a:gd name="T41" fmla="*/ 2147483646 h 385"/>
              <a:gd name="T42" fmla="*/ 2147483646 w 1030"/>
              <a:gd name="T43" fmla="*/ 2147483646 h 385"/>
              <a:gd name="T44" fmla="*/ 2147483646 w 1030"/>
              <a:gd name="T45" fmla="*/ 2147483646 h 385"/>
              <a:gd name="T46" fmla="*/ 2147483646 w 1030"/>
              <a:gd name="T47" fmla="*/ 2147483646 h 385"/>
              <a:gd name="T48" fmla="*/ 2147483646 w 1030"/>
              <a:gd name="T49" fmla="*/ 2147483646 h 385"/>
              <a:gd name="T50" fmla="*/ 2147483646 w 1030"/>
              <a:gd name="T51" fmla="*/ 2147483646 h 385"/>
              <a:gd name="T52" fmla="*/ 2147483646 w 1030"/>
              <a:gd name="T53" fmla="*/ 2147483646 h 385"/>
              <a:gd name="T54" fmla="*/ 2147483646 w 1030"/>
              <a:gd name="T55" fmla="*/ 2147483646 h 385"/>
              <a:gd name="T56" fmla="*/ 2147483646 w 1030"/>
              <a:gd name="T57" fmla="*/ 2147483646 h 385"/>
              <a:gd name="T58" fmla="*/ 0 w 1030"/>
              <a:gd name="T59" fmla="*/ 2147483646 h 3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30" h="385">
                <a:moveTo>
                  <a:pt x="0" y="232"/>
                </a:moveTo>
                <a:cubicBezTo>
                  <a:pt x="19" y="227"/>
                  <a:pt x="26" y="226"/>
                  <a:pt x="40" y="212"/>
                </a:cubicBezTo>
                <a:cubicBezTo>
                  <a:pt x="50" y="129"/>
                  <a:pt x="104" y="140"/>
                  <a:pt x="176" y="136"/>
                </a:cubicBezTo>
                <a:cubicBezTo>
                  <a:pt x="198" y="122"/>
                  <a:pt x="214" y="103"/>
                  <a:pt x="236" y="88"/>
                </a:cubicBezTo>
                <a:cubicBezTo>
                  <a:pt x="259" y="73"/>
                  <a:pt x="308" y="70"/>
                  <a:pt x="332" y="68"/>
                </a:cubicBezTo>
                <a:cubicBezTo>
                  <a:pt x="356" y="62"/>
                  <a:pt x="343" y="66"/>
                  <a:pt x="372" y="56"/>
                </a:cubicBezTo>
                <a:cubicBezTo>
                  <a:pt x="380" y="53"/>
                  <a:pt x="396" y="48"/>
                  <a:pt x="396" y="48"/>
                </a:cubicBezTo>
                <a:cubicBezTo>
                  <a:pt x="440" y="51"/>
                  <a:pt x="458" y="60"/>
                  <a:pt x="500" y="64"/>
                </a:cubicBezTo>
                <a:cubicBezTo>
                  <a:pt x="533" y="62"/>
                  <a:pt x="576" y="80"/>
                  <a:pt x="600" y="56"/>
                </a:cubicBezTo>
                <a:cubicBezTo>
                  <a:pt x="647" y="9"/>
                  <a:pt x="594" y="47"/>
                  <a:pt x="628" y="24"/>
                </a:cubicBezTo>
                <a:cubicBezTo>
                  <a:pt x="636" y="1"/>
                  <a:pt x="629" y="20"/>
                  <a:pt x="648" y="32"/>
                </a:cubicBezTo>
                <a:cubicBezTo>
                  <a:pt x="666" y="59"/>
                  <a:pt x="684" y="47"/>
                  <a:pt x="720" y="44"/>
                </a:cubicBezTo>
                <a:cubicBezTo>
                  <a:pt x="739" y="48"/>
                  <a:pt x="751" y="51"/>
                  <a:pt x="768" y="60"/>
                </a:cubicBezTo>
                <a:cubicBezTo>
                  <a:pt x="811" y="51"/>
                  <a:pt x="803" y="15"/>
                  <a:pt x="836" y="4"/>
                </a:cubicBezTo>
                <a:cubicBezTo>
                  <a:pt x="862" y="7"/>
                  <a:pt x="871" y="0"/>
                  <a:pt x="884" y="20"/>
                </a:cubicBezTo>
                <a:cubicBezTo>
                  <a:pt x="886" y="24"/>
                  <a:pt x="885" y="30"/>
                  <a:pt x="888" y="32"/>
                </a:cubicBezTo>
                <a:cubicBezTo>
                  <a:pt x="895" y="37"/>
                  <a:pt x="904" y="37"/>
                  <a:pt x="912" y="40"/>
                </a:cubicBezTo>
                <a:cubicBezTo>
                  <a:pt x="916" y="41"/>
                  <a:pt x="924" y="44"/>
                  <a:pt x="924" y="44"/>
                </a:cubicBezTo>
                <a:cubicBezTo>
                  <a:pt x="926" y="51"/>
                  <a:pt x="928" y="64"/>
                  <a:pt x="940" y="64"/>
                </a:cubicBezTo>
                <a:cubicBezTo>
                  <a:pt x="946" y="64"/>
                  <a:pt x="961" y="46"/>
                  <a:pt x="964" y="44"/>
                </a:cubicBezTo>
                <a:cubicBezTo>
                  <a:pt x="972" y="38"/>
                  <a:pt x="988" y="28"/>
                  <a:pt x="988" y="28"/>
                </a:cubicBezTo>
                <a:cubicBezTo>
                  <a:pt x="987" y="51"/>
                  <a:pt x="989" y="74"/>
                  <a:pt x="984" y="96"/>
                </a:cubicBezTo>
                <a:cubicBezTo>
                  <a:pt x="983" y="100"/>
                  <a:pt x="975" y="97"/>
                  <a:pt x="972" y="100"/>
                </a:cubicBezTo>
                <a:cubicBezTo>
                  <a:pt x="960" y="112"/>
                  <a:pt x="950" y="131"/>
                  <a:pt x="944" y="148"/>
                </a:cubicBezTo>
                <a:cubicBezTo>
                  <a:pt x="973" y="158"/>
                  <a:pt x="963" y="149"/>
                  <a:pt x="976" y="168"/>
                </a:cubicBezTo>
                <a:cubicBezTo>
                  <a:pt x="1030" y="385"/>
                  <a:pt x="531" y="221"/>
                  <a:pt x="308" y="220"/>
                </a:cubicBezTo>
                <a:cubicBezTo>
                  <a:pt x="242" y="209"/>
                  <a:pt x="262" y="211"/>
                  <a:pt x="140" y="220"/>
                </a:cubicBezTo>
                <a:cubicBezTo>
                  <a:pt x="126" y="221"/>
                  <a:pt x="97" y="242"/>
                  <a:pt x="88" y="248"/>
                </a:cubicBezTo>
                <a:cubicBezTo>
                  <a:pt x="84" y="251"/>
                  <a:pt x="76" y="256"/>
                  <a:pt x="76" y="256"/>
                </a:cubicBezTo>
                <a:cubicBezTo>
                  <a:pt x="68" y="208"/>
                  <a:pt x="80" y="232"/>
                  <a:pt x="0" y="23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3" name="Freeform 67"/>
          <p:cNvSpPr>
            <a:spLocks/>
          </p:cNvSpPr>
          <p:nvPr/>
        </p:nvSpPr>
        <p:spPr bwMode="auto">
          <a:xfrm>
            <a:off x="6508751" y="5741989"/>
            <a:ext cx="214313" cy="466725"/>
          </a:xfrm>
          <a:custGeom>
            <a:avLst/>
            <a:gdLst>
              <a:gd name="T0" fmla="*/ 2147483646 w 135"/>
              <a:gd name="T1" fmla="*/ 2147483646 h 294"/>
              <a:gd name="T2" fmla="*/ 0 w 135"/>
              <a:gd name="T3" fmla="*/ 2147483646 h 294"/>
              <a:gd name="T4" fmla="*/ 2147483646 w 135"/>
              <a:gd name="T5" fmla="*/ 2147483646 h 294"/>
              <a:gd name="T6" fmla="*/ 2147483646 w 135"/>
              <a:gd name="T7" fmla="*/ 2147483646 h 294"/>
              <a:gd name="T8" fmla="*/ 2147483646 w 135"/>
              <a:gd name="T9" fmla="*/ 2147483646 h 294"/>
              <a:gd name="T10" fmla="*/ 2147483646 w 135"/>
              <a:gd name="T11" fmla="*/ 2147483646 h 294"/>
              <a:gd name="T12" fmla="*/ 2147483646 w 135"/>
              <a:gd name="T13" fmla="*/ 2147483646 h 294"/>
              <a:gd name="T14" fmla="*/ 2147483646 w 135"/>
              <a:gd name="T15" fmla="*/ 2147483646 h 294"/>
              <a:gd name="T16" fmla="*/ 2147483646 w 135"/>
              <a:gd name="T17" fmla="*/ 2147483646 h 294"/>
              <a:gd name="T18" fmla="*/ 2147483646 w 135"/>
              <a:gd name="T19" fmla="*/ 2147483646 h 294"/>
              <a:gd name="T20" fmla="*/ 2147483646 w 135"/>
              <a:gd name="T21" fmla="*/ 2147483646 h 294"/>
              <a:gd name="T22" fmla="*/ 2147483646 w 135"/>
              <a:gd name="T23" fmla="*/ 2147483646 h 294"/>
              <a:gd name="T24" fmla="*/ 2147483646 w 135"/>
              <a:gd name="T25" fmla="*/ 0 h 294"/>
              <a:gd name="T26" fmla="*/ 2147483646 w 135"/>
              <a:gd name="T27" fmla="*/ 2147483646 h 2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5" h="294">
                <a:moveTo>
                  <a:pt x="4" y="76"/>
                </a:moveTo>
                <a:cubicBezTo>
                  <a:pt x="16" y="112"/>
                  <a:pt x="12" y="152"/>
                  <a:pt x="0" y="188"/>
                </a:cubicBezTo>
                <a:cubicBezTo>
                  <a:pt x="1" y="213"/>
                  <a:pt x="2" y="239"/>
                  <a:pt x="4" y="264"/>
                </a:cubicBezTo>
                <a:cubicBezTo>
                  <a:pt x="5" y="272"/>
                  <a:pt x="2" y="282"/>
                  <a:pt x="8" y="288"/>
                </a:cubicBezTo>
                <a:cubicBezTo>
                  <a:pt x="14" y="294"/>
                  <a:pt x="24" y="291"/>
                  <a:pt x="32" y="292"/>
                </a:cubicBezTo>
                <a:cubicBezTo>
                  <a:pt x="40" y="291"/>
                  <a:pt x="50" y="293"/>
                  <a:pt x="56" y="288"/>
                </a:cubicBezTo>
                <a:cubicBezTo>
                  <a:pt x="62" y="282"/>
                  <a:pt x="59" y="271"/>
                  <a:pt x="64" y="264"/>
                </a:cubicBezTo>
                <a:cubicBezTo>
                  <a:pt x="67" y="260"/>
                  <a:pt x="68" y="255"/>
                  <a:pt x="72" y="252"/>
                </a:cubicBezTo>
                <a:cubicBezTo>
                  <a:pt x="75" y="250"/>
                  <a:pt x="99" y="244"/>
                  <a:pt x="100" y="244"/>
                </a:cubicBezTo>
                <a:cubicBezTo>
                  <a:pt x="118" y="217"/>
                  <a:pt x="116" y="203"/>
                  <a:pt x="124" y="172"/>
                </a:cubicBezTo>
                <a:cubicBezTo>
                  <a:pt x="39" y="151"/>
                  <a:pt x="135" y="78"/>
                  <a:pt x="72" y="36"/>
                </a:cubicBezTo>
                <a:cubicBezTo>
                  <a:pt x="67" y="28"/>
                  <a:pt x="61" y="20"/>
                  <a:pt x="56" y="12"/>
                </a:cubicBezTo>
                <a:cubicBezTo>
                  <a:pt x="53" y="8"/>
                  <a:pt x="48" y="0"/>
                  <a:pt x="48" y="0"/>
                </a:cubicBezTo>
                <a:cubicBezTo>
                  <a:pt x="12" y="12"/>
                  <a:pt x="8" y="43"/>
                  <a:pt x="4" y="76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4" name="Freeform 68"/>
          <p:cNvSpPr>
            <a:spLocks/>
          </p:cNvSpPr>
          <p:nvPr/>
        </p:nvSpPr>
        <p:spPr bwMode="auto">
          <a:xfrm>
            <a:off x="6640513" y="5773739"/>
            <a:ext cx="336550" cy="249237"/>
          </a:xfrm>
          <a:custGeom>
            <a:avLst/>
            <a:gdLst>
              <a:gd name="T0" fmla="*/ 2147483646 w 212"/>
              <a:gd name="T1" fmla="*/ 2147483646 h 157"/>
              <a:gd name="T2" fmla="*/ 2147483646 w 212"/>
              <a:gd name="T3" fmla="*/ 2147483646 h 157"/>
              <a:gd name="T4" fmla="*/ 2147483646 w 212"/>
              <a:gd name="T5" fmla="*/ 2147483646 h 157"/>
              <a:gd name="T6" fmla="*/ 2147483646 w 212"/>
              <a:gd name="T7" fmla="*/ 2147483646 h 157"/>
              <a:gd name="T8" fmla="*/ 2147483646 w 212"/>
              <a:gd name="T9" fmla="*/ 2147483646 h 157"/>
              <a:gd name="T10" fmla="*/ 2147483646 w 212"/>
              <a:gd name="T11" fmla="*/ 0 h 157"/>
              <a:gd name="T12" fmla="*/ 2147483646 w 212"/>
              <a:gd name="T13" fmla="*/ 2147483646 h 157"/>
              <a:gd name="T14" fmla="*/ 2147483646 w 212"/>
              <a:gd name="T15" fmla="*/ 2147483646 h 157"/>
              <a:gd name="T16" fmla="*/ 2147483646 w 212"/>
              <a:gd name="T17" fmla="*/ 2147483646 h 157"/>
              <a:gd name="T18" fmla="*/ 2147483646 w 212"/>
              <a:gd name="T19" fmla="*/ 2147483646 h 157"/>
              <a:gd name="T20" fmla="*/ 2147483646 w 212"/>
              <a:gd name="T21" fmla="*/ 2147483646 h 157"/>
              <a:gd name="T22" fmla="*/ 2147483646 w 212"/>
              <a:gd name="T23" fmla="*/ 2147483646 h 1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2" h="157">
                <a:moveTo>
                  <a:pt x="41" y="152"/>
                </a:moveTo>
                <a:cubicBezTo>
                  <a:pt x="78" y="146"/>
                  <a:pt x="61" y="138"/>
                  <a:pt x="101" y="132"/>
                </a:cubicBezTo>
                <a:cubicBezTo>
                  <a:pt x="111" y="91"/>
                  <a:pt x="161" y="110"/>
                  <a:pt x="201" y="108"/>
                </a:cubicBezTo>
                <a:cubicBezTo>
                  <a:pt x="212" y="75"/>
                  <a:pt x="200" y="32"/>
                  <a:pt x="165" y="20"/>
                </a:cubicBezTo>
                <a:cubicBezTo>
                  <a:pt x="161" y="16"/>
                  <a:pt x="158" y="11"/>
                  <a:pt x="153" y="8"/>
                </a:cubicBezTo>
                <a:cubicBezTo>
                  <a:pt x="146" y="4"/>
                  <a:pt x="129" y="0"/>
                  <a:pt x="129" y="0"/>
                </a:cubicBezTo>
                <a:cubicBezTo>
                  <a:pt x="93" y="3"/>
                  <a:pt x="84" y="0"/>
                  <a:pt x="57" y="8"/>
                </a:cubicBezTo>
                <a:cubicBezTo>
                  <a:pt x="45" y="12"/>
                  <a:pt x="21" y="20"/>
                  <a:pt x="21" y="20"/>
                </a:cubicBezTo>
                <a:cubicBezTo>
                  <a:pt x="3" y="48"/>
                  <a:pt x="8" y="35"/>
                  <a:pt x="1" y="56"/>
                </a:cubicBezTo>
                <a:cubicBezTo>
                  <a:pt x="2" y="79"/>
                  <a:pt x="0" y="102"/>
                  <a:pt x="5" y="124"/>
                </a:cubicBezTo>
                <a:cubicBezTo>
                  <a:pt x="6" y="128"/>
                  <a:pt x="15" y="125"/>
                  <a:pt x="17" y="128"/>
                </a:cubicBezTo>
                <a:cubicBezTo>
                  <a:pt x="38" y="157"/>
                  <a:pt x="10" y="152"/>
                  <a:pt x="41" y="1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5" name="Freeform 69"/>
          <p:cNvSpPr>
            <a:spLocks/>
          </p:cNvSpPr>
          <p:nvPr/>
        </p:nvSpPr>
        <p:spPr bwMode="auto">
          <a:xfrm>
            <a:off x="6997701" y="6834188"/>
            <a:ext cx="500063" cy="133350"/>
          </a:xfrm>
          <a:custGeom>
            <a:avLst/>
            <a:gdLst>
              <a:gd name="T0" fmla="*/ 0 w 315"/>
              <a:gd name="T1" fmla="*/ 2147483646 h 84"/>
              <a:gd name="T2" fmla="*/ 2147483646 w 315"/>
              <a:gd name="T3" fmla="*/ 2147483646 h 84"/>
              <a:gd name="T4" fmla="*/ 2147483646 w 315"/>
              <a:gd name="T5" fmla="*/ 2147483646 h 84"/>
              <a:gd name="T6" fmla="*/ 2147483646 w 315"/>
              <a:gd name="T7" fmla="*/ 2147483646 h 84"/>
              <a:gd name="T8" fmla="*/ 2147483646 w 315"/>
              <a:gd name="T9" fmla="*/ 2147483646 h 84"/>
              <a:gd name="T10" fmla="*/ 0 w 315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5" h="84">
                <a:moveTo>
                  <a:pt x="0" y="52"/>
                </a:moveTo>
                <a:cubicBezTo>
                  <a:pt x="5" y="23"/>
                  <a:pt x="9" y="27"/>
                  <a:pt x="28" y="8"/>
                </a:cubicBezTo>
                <a:cubicBezTo>
                  <a:pt x="99" y="9"/>
                  <a:pt x="204" y="0"/>
                  <a:pt x="284" y="20"/>
                </a:cubicBezTo>
                <a:cubicBezTo>
                  <a:pt x="315" y="41"/>
                  <a:pt x="311" y="57"/>
                  <a:pt x="272" y="60"/>
                </a:cubicBezTo>
                <a:cubicBezTo>
                  <a:pt x="213" y="64"/>
                  <a:pt x="155" y="65"/>
                  <a:pt x="96" y="68"/>
                </a:cubicBezTo>
                <a:cubicBezTo>
                  <a:pt x="6" y="64"/>
                  <a:pt x="32" y="84"/>
                  <a:pt x="0" y="5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6" name="Freeform 70"/>
          <p:cNvSpPr>
            <a:spLocks/>
          </p:cNvSpPr>
          <p:nvPr/>
        </p:nvSpPr>
        <p:spPr bwMode="auto">
          <a:xfrm>
            <a:off x="6613525" y="6432550"/>
            <a:ext cx="84138" cy="84138"/>
          </a:xfrm>
          <a:custGeom>
            <a:avLst/>
            <a:gdLst>
              <a:gd name="T0" fmla="*/ 2147483646 w 53"/>
              <a:gd name="T1" fmla="*/ 2147483646 h 53"/>
              <a:gd name="T2" fmla="*/ 2147483646 w 53"/>
              <a:gd name="T3" fmla="*/ 2147483646 h 53"/>
              <a:gd name="T4" fmla="*/ 2147483646 w 53"/>
              <a:gd name="T5" fmla="*/ 2147483646 h 53"/>
              <a:gd name="T6" fmla="*/ 2147483646 w 53"/>
              <a:gd name="T7" fmla="*/ 2147483646 h 53"/>
              <a:gd name="T8" fmla="*/ 2147483646 w 5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" h="53">
                <a:moveTo>
                  <a:pt x="38" y="13"/>
                </a:moveTo>
                <a:cubicBezTo>
                  <a:pt x="30" y="10"/>
                  <a:pt x="22" y="8"/>
                  <a:pt x="14" y="5"/>
                </a:cubicBezTo>
                <a:cubicBezTo>
                  <a:pt x="0" y="0"/>
                  <a:pt x="13" y="35"/>
                  <a:pt x="18" y="49"/>
                </a:cubicBezTo>
                <a:cubicBezTo>
                  <a:pt x="19" y="53"/>
                  <a:pt x="26" y="52"/>
                  <a:pt x="30" y="53"/>
                </a:cubicBezTo>
                <a:cubicBezTo>
                  <a:pt x="53" y="45"/>
                  <a:pt x="42" y="53"/>
                  <a:pt x="38" y="13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7" name="Freeform 71"/>
          <p:cNvSpPr>
            <a:spLocks/>
          </p:cNvSpPr>
          <p:nvPr/>
        </p:nvSpPr>
        <p:spPr bwMode="auto">
          <a:xfrm>
            <a:off x="7226300" y="6592888"/>
            <a:ext cx="63500" cy="107950"/>
          </a:xfrm>
          <a:custGeom>
            <a:avLst/>
            <a:gdLst>
              <a:gd name="T0" fmla="*/ 2147483646 w 40"/>
              <a:gd name="T1" fmla="*/ 2147483646 h 68"/>
              <a:gd name="T2" fmla="*/ 0 w 40"/>
              <a:gd name="T3" fmla="*/ 2147483646 h 68"/>
              <a:gd name="T4" fmla="*/ 2147483646 w 40"/>
              <a:gd name="T5" fmla="*/ 2147483646 h 68"/>
              <a:gd name="T6" fmla="*/ 2147483646 w 40"/>
              <a:gd name="T7" fmla="*/ 2147483646 h 68"/>
              <a:gd name="T8" fmla="*/ 2147483646 w 40"/>
              <a:gd name="T9" fmla="*/ 2147483646 h 68"/>
              <a:gd name="T10" fmla="*/ 2147483646 w 40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68">
                <a:moveTo>
                  <a:pt x="24" y="4"/>
                </a:moveTo>
                <a:cubicBezTo>
                  <a:pt x="14" y="19"/>
                  <a:pt x="5" y="26"/>
                  <a:pt x="0" y="44"/>
                </a:cubicBezTo>
                <a:cubicBezTo>
                  <a:pt x="1" y="49"/>
                  <a:pt x="0" y="56"/>
                  <a:pt x="4" y="60"/>
                </a:cubicBezTo>
                <a:cubicBezTo>
                  <a:pt x="10" y="65"/>
                  <a:pt x="28" y="68"/>
                  <a:pt x="28" y="68"/>
                </a:cubicBezTo>
                <a:cubicBezTo>
                  <a:pt x="35" y="46"/>
                  <a:pt x="40" y="39"/>
                  <a:pt x="28" y="8"/>
                </a:cubicBezTo>
                <a:cubicBezTo>
                  <a:pt x="25" y="0"/>
                  <a:pt x="20" y="24"/>
                  <a:pt x="12" y="28"/>
                </a:cubicBezTo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8" name="Freeform 72"/>
          <p:cNvSpPr>
            <a:spLocks/>
          </p:cNvSpPr>
          <p:nvPr/>
        </p:nvSpPr>
        <p:spPr bwMode="auto">
          <a:xfrm>
            <a:off x="7502526" y="6711950"/>
            <a:ext cx="92075" cy="120650"/>
          </a:xfrm>
          <a:custGeom>
            <a:avLst/>
            <a:gdLst>
              <a:gd name="T0" fmla="*/ 2147483646 w 58"/>
              <a:gd name="T1" fmla="*/ 2147483646 h 76"/>
              <a:gd name="T2" fmla="*/ 2147483646 w 58"/>
              <a:gd name="T3" fmla="*/ 2147483646 h 76"/>
              <a:gd name="T4" fmla="*/ 2147483646 w 58"/>
              <a:gd name="T5" fmla="*/ 2147483646 h 76"/>
              <a:gd name="T6" fmla="*/ 2147483646 w 58"/>
              <a:gd name="T7" fmla="*/ 2147483646 h 76"/>
              <a:gd name="T8" fmla="*/ 2147483646 w 58"/>
              <a:gd name="T9" fmla="*/ 2147483646 h 76"/>
              <a:gd name="T10" fmla="*/ 2147483646 w 58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76">
                <a:moveTo>
                  <a:pt x="58" y="1"/>
                </a:moveTo>
                <a:cubicBezTo>
                  <a:pt x="46" y="3"/>
                  <a:pt x="31" y="0"/>
                  <a:pt x="22" y="9"/>
                </a:cubicBezTo>
                <a:cubicBezTo>
                  <a:pt x="15" y="16"/>
                  <a:pt x="6" y="33"/>
                  <a:pt x="6" y="33"/>
                </a:cubicBezTo>
                <a:cubicBezTo>
                  <a:pt x="7" y="45"/>
                  <a:pt x="0" y="63"/>
                  <a:pt x="10" y="69"/>
                </a:cubicBezTo>
                <a:cubicBezTo>
                  <a:pt x="21" y="76"/>
                  <a:pt x="50" y="61"/>
                  <a:pt x="50" y="61"/>
                </a:cubicBezTo>
                <a:cubicBezTo>
                  <a:pt x="58" y="31"/>
                  <a:pt x="54" y="50"/>
                  <a:pt x="58" y="1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9" name="Freeform 73"/>
          <p:cNvSpPr>
            <a:spLocks/>
          </p:cNvSpPr>
          <p:nvPr/>
        </p:nvSpPr>
        <p:spPr bwMode="auto">
          <a:xfrm>
            <a:off x="7269163" y="6370639"/>
            <a:ext cx="61912" cy="115887"/>
          </a:xfrm>
          <a:custGeom>
            <a:avLst/>
            <a:gdLst>
              <a:gd name="T0" fmla="*/ 2147483646 w 39"/>
              <a:gd name="T1" fmla="*/ 2147483646 h 73"/>
              <a:gd name="T2" fmla="*/ 2147483646 w 39"/>
              <a:gd name="T3" fmla="*/ 2147483646 h 73"/>
              <a:gd name="T4" fmla="*/ 2147483646 w 39"/>
              <a:gd name="T5" fmla="*/ 0 h 73"/>
              <a:gd name="T6" fmla="*/ 2147483646 w 39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73">
                <a:moveTo>
                  <a:pt x="9" y="12"/>
                </a:moveTo>
                <a:cubicBezTo>
                  <a:pt x="11" y="27"/>
                  <a:pt x="6" y="73"/>
                  <a:pt x="25" y="44"/>
                </a:cubicBezTo>
                <a:cubicBezTo>
                  <a:pt x="30" y="22"/>
                  <a:pt x="39" y="9"/>
                  <a:pt x="13" y="0"/>
                </a:cubicBezTo>
                <a:cubicBezTo>
                  <a:pt x="4" y="13"/>
                  <a:pt x="0" y="12"/>
                  <a:pt x="9" y="12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0" name="Freeform 74"/>
          <p:cNvSpPr>
            <a:spLocks/>
          </p:cNvSpPr>
          <p:nvPr/>
        </p:nvSpPr>
        <p:spPr bwMode="auto">
          <a:xfrm>
            <a:off x="7264401" y="6275388"/>
            <a:ext cx="119063" cy="63500"/>
          </a:xfrm>
          <a:custGeom>
            <a:avLst/>
            <a:gdLst>
              <a:gd name="T0" fmla="*/ 2147483646 w 75"/>
              <a:gd name="T1" fmla="*/ 0 h 40"/>
              <a:gd name="T2" fmla="*/ 0 w 75"/>
              <a:gd name="T3" fmla="*/ 2147483646 h 40"/>
              <a:gd name="T4" fmla="*/ 2147483646 w 75"/>
              <a:gd name="T5" fmla="*/ 2147483646 h 40"/>
              <a:gd name="T6" fmla="*/ 2147483646 w 75"/>
              <a:gd name="T7" fmla="*/ 2147483646 h 40"/>
              <a:gd name="T8" fmla="*/ 2147483646 w 75"/>
              <a:gd name="T9" fmla="*/ 2147483646 h 40"/>
              <a:gd name="T10" fmla="*/ 2147483646 w 7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5" h="40">
                <a:moveTo>
                  <a:pt x="44" y="0"/>
                </a:moveTo>
                <a:cubicBezTo>
                  <a:pt x="21" y="4"/>
                  <a:pt x="12" y="2"/>
                  <a:pt x="0" y="20"/>
                </a:cubicBezTo>
                <a:cubicBezTo>
                  <a:pt x="11" y="36"/>
                  <a:pt x="22" y="34"/>
                  <a:pt x="40" y="40"/>
                </a:cubicBezTo>
                <a:cubicBezTo>
                  <a:pt x="45" y="39"/>
                  <a:pt x="52" y="39"/>
                  <a:pt x="56" y="36"/>
                </a:cubicBezTo>
                <a:cubicBezTo>
                  <a:pt x="75" y="21"/>
                  <a:pt x="34" y="13"/>
                  <a:pt x="32" y="4"/>
                </a:cubicBezTo>
                <a:cubicBezTo>
                  <a:pt x="31" y="0"/>
                  <a:pt x="40" y="1"/>
                  <a:pt x="4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1" name="Freeform 75"/>
          <p:cNvSpPr>
            <a:spLocks/>
          </p:cNvSpPr>
          <p:nvPr/>
        </p:nvSpPr>
        <p:spPr bwMode="auto">
          <a:xfrm>
            <a:off x="6356350" y="2738438"/>
            <a:ext cx="139700" cy="273050"/>
          </a:xfrm>
          <a:custGeom>
            <a:avLst/>
            <a:gdLst>
              <a:gd name="T0" fmla="*/ 2147483646 w 88"/>
              <a:gd name="T1" fmla="*/ 0 h 172"/>
              <a:gd name="T2" fmla="*/ 2147483646 w 88"/>
              <a:gd name="T3" fmla="*/ 2147483646 h 172"/>
              <a:gd name="T4" fmla="*/ 2147483646 w 88"/>
              <a:gd name="T5" fmla="*/ 2147483646 h 172"/>
              <a:gd name="T6" fmla="*/ 2147483646 w 88"/>
              <a:gd name="T7" fmla="*/ 2147483646 h 172"/>
              <a:gd name="T8" fmla="*/ 2147483646 w 88"/>
              <a:gd name="T9" fmla="*/ 2147483646 h 172"/>
              <a:gd name="T10" fmla="*/ 2147483646 w 88"/>
              <a:gd name="T11" fmla="*/ 2147483646 h 172"/>
              <a:gd name="T12" fmla="*/ 2147483646 w 88"/>
              <a:gd name="T13" fmla="*/ 2147483646 h 172"/>
              <a:gd name="T14" fmla="*/ 2147483646 w 88"/>
              <a:gd name="T15" fmla="*/ 0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" h="172">
                <a:moveTo>
                  <a:pt x="88" y="0"/>
                </a:moveTo>
                <a:cubicBezTo>
                  <a:pt x="35" y="5"/>
                  <a:pt x="52" y="0"/>
                  <a:pt x="24" y="28"/>
                </a:cubicBezTo>
                <a:cubicBezTo>
                  <a:pt x="14" y="57"/>
                  <a:pt x="21" y="45"/>
                  <a:pt x="8" y="64"/>
                </a:cubicBezTo>
                <a:cubicBezTo>
                  <a:pt x="3" y="112"/>
                  <a:pt x="0" y="117"/>
                  <a:pt x="4" y="172"/>
                </a:cubicBezTo>
                <a:cubicBezTo>
                  <a:pt x="14" y="141"/>
                  <a:pt x="12" y="132"/>
                  <a:pt x="44" y="124"/>
                </a:cubicBezTo>
                <a:cubicBezTo>
                  <a:pt x="55" y="108"/>
                  <a:pt x="63" y="107"/>
                  <a:pt x="68" y="88"/>
                </a:cubicBezTo>
                <a:cubicBezTo>
                  <a:pt x="69" y="72"/>
                  <a:pt x="68" y="56"/>
                  <a:pt x="72" y="40"/>
                </a:cubicBezTo>
                <a:cubicBezTo>
                  <a:pt x="77" y="21"/>
                  <a:pt x="88" y="34"/>
                  <a:pt x="88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2" name="Freeform 76"/>
          <p:cNvSpPr>
            <a:spLocks/>
          </p:cNvSpPr>
          <p:nvPr/>
        </p:nvSpPr>
        <p:spPr bwMode="auto">
          <a:xfrm>
            <a:off x="6789738" y="2509838"/>
            <a:ext cx="195262" cy="271462"/>
          </a:xfrm>
          <a:custGeom>
            <a:avLst/>
            <a:gdLst>
              <a:gd name="T0" fmla="*/ 2147483646 w 123"/>
              <a:gd name="T1" fmla="*/ 2147483646 h 171"/>
              <a:gd name="T2" fmla="*/ 2147483646 w 123"/>
              <a:gd name="T3" fmla="*/ 2147483646 h 171"/>
              <a:gd name="T4" fmla="*/ 2147483646 w 123"/>
              <a:gd name="T5" fmla="*/ 2147483646 h 171"/>
              <a:gd name="T6" fmla="*/ 2147483646 w 123"/>
              <a:gd name="T7" fmla="*/ 2147483646 h 171"/>
              <a:gd name="T8" fmla="*/ 2147483646 w 123"/>
              <a:gd name="T9" fmla="*/ 2147483646 h 171"/>
              <a:gd name="T10" fmla="*/ 2147483646 w 123"/>
              <a:gd name="T11" fmla="*/ 2147483646 h 171"/>
              <a:gd name="T12" fmla="*/ 2147483646 w 123"/>
              <a:gd name="T13" fmla="*/ 2147483646 h 171"/>
              <a:gd name="T14" fmla="*/ 2147483646 w 123"/>
              <a:gd name="T15" fmla="*/ 2147483646 h 171"/>
              <a:gd name="T16" fmla="*/ 2147483646 w 123"/>
              <a:gd name="T17" fmla="*/ 2147483646 h 171"/>
              <a:gd name="T18" fmla="*/ 2147483646 w 123"/>
              <a:gd name="T19" fmla="*/ 2147483646 h 171"/>
              <a:gd name="T20" fmla="*/ 2147483646 w 123"/>
              <a:gd name="T21" fmla="*/ 2147483646 h 171"/>
              <a:gd name="T22" fmla="*/ 2147483646 w 123"/>
              <a:gd name="T23" fmla="*/ 2147483646 h 171"/>
              <a:gd name="T24" fmla="*/ 2147483646 w 123"/>
              <a:gd name="T25" fmla="*/ 2147483646 h 1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3" h="171">
                <a:moveTo>
                  <a:pt x="27" y="8"/>
                </a:moveTo>
                <a:cubicBezTo>
                  <a:pt x="50" y="2"/>
                  <a:pt x="54" y="0"/>
                  <a:pt x="79" y="4"/>
                </a:cubicBezTo>
                <a:cubicBezTo>
                  <a:pt x="95" y="15"/>
                  <a:pt x="97" y="24"/>
                  <a:pt x="107" y="40"/>
                </a:cubicBezTo>
                <a:cubicBezTo>
                  <a:pt x="112" y="48"/>
                  <a:pt x="123" y="64"/>
                  <a:pt x="123" y="64"/>
                </a:cubicBezTo>
                <a:cubicBezTo>
                  <a:pt x="112" y="80"/>
                  <a:pt x="101" y="78"/>
                  <a:pt x="87" y="92"/>
                </a:cubicBezTo>
                <a:cubicBezTo>
                  <a:pt x="86" y="95"/>
                  <a:pt x="72" y="127"/>
                  <a:pt x="71" y="128"/>
                </a:cubicBezTo>
                <a:cubicBezTo>
                  <a:pt x="64" y="133"/>
                  <a:pt x="47" y="136"/>
                  <a:pt x="47" y="136"/>
                </a:cubicBezTo>
                <a:cubicBezTo>
                  <a:pt x="43" y="149"/>
                  <a:pt x="36" y="171"/>
                  <a:pt x="27" y="144"/>
                </a:cubicBezTo>
                <a:cubicBezTo>
                  <a:pt x="26" y="131"/>
                  <a:pt x="27" y="117"/>
                  <a:pt x="23" y="104"/>
                </a:cubicBezTo>
                <a:cubicBezTo>
                  <a:pt x="15" y="80"/>
                  <a:pt x="0" y="115"/>
                  <a:pt x="15" y="80"/>
                </a:cubicBezTo>
                <a:cubicBezTo>
                  <a:pt x="19" y="72"/>
                  <a:pt x="22" y="63"/>
                  <a:pt x="27" y="56"/>
                </a:cubicBezTo>
                <a:cubicBezTo>
                  <a:pt x="34" y="47"/>
                  <a:pt x="51" y="32"/>
                  <a:pt x="51" y="32"/>
                </a:cubicBezTo>
                <a:cubicBezTo>
                  <a:pt x="34" y="6"/>
                  <a:pt x="45" y="8"/>
                  <a:pt x="27" y="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3" name="Freeform 77"/>
          <p:cNvSpPr>
            <a:spLocks/>
          </p:cNvSpPr>
          <p:nvPr/>
        </p:nvSpPr>
        <p:spPr bwMode="auto">
          <a:xfrm>
            <a:off x="6670675" y="188914"/>
            <a:ext cx="1358900" cy="2090737"/>
          </a:xfrm>
          <a:custGeom>
            <a:avLst/>
            <a:gdLst>
              <a:gd name="T0" fmla="*/ 2147483646 w 856"/>
              <a:gd name="T1" fmla="*/ 2147483646 h 1317"/>
              <a:gd name="T2" fmla="*/ 2147483646 w 856"/>
              <a:gd name="T3" fmla="*/ 2147483646 h 1317"/>
              <a:gd name="T4" fmla="*/ 2147483646 w 856"/>
              <a:gd name="T5" fmla="*/ 2147483646 h 1317"/>
              <a:gd name="T6" fmla="*/ 2147483646 w 856"/>
              <a:gd name="T7" fmla="*/ 2147483646 h 1317"/>
              <a:gd name="T8" fmla="*/ 2147483646 w 856"/>
              <a:gd name="T9" fmla="*/ 2147483646 h 1317"/>
              <a:gd name="T10" fmla="*/ 2147483646 w 856"/>
              <a:gd name="T11" fmla="*/ 2147483646 h 1317"/>
              <a:gd name="T12" fmla="*/ 2147483646 w 856"/>
              <a:gd name="T13" fmla="*/ 2147483646 h 1317"/>
              <a:gd name="T14" fmla="*/ 2147483646 w 856"/>
              <a:gd name="T15" fmla="*/ 2147483646 h 1317"/>
              <a:gd name="T16" fmla="*/ 2147483646 w 856"/>
              <a:gd name="T17" fmla="*/ 2147483646 h 1317"/>
              <a:gd name="T18" fmla="*/ 2147483646 w 856"/>
              <a:gd name="T19" fmla="*/ 2147483646 h 1317"/>
              <a:gd name="T20" fmla="*/ 2147483646 w 856"/>
              <a:gd name="T21" fmla="*/ 2147483646 h 1317"/>
              <a:gd name="T22" fmla="*/ 2147483646 w 856"/>
              <a:gd name="T23" fmla="*/ 2147483646 h 1317"/>
              <a:gd name="T24" fmla="*/ 2147483646 w 856"/>
              <a:gd name="T25" fmla="*/ 2147483646 h 1317"/>
              <a:gd name="T26" fmla="*/ 2147483646 w 856"/>
              <a:gd name="T27" fmla="*/ 2147483646 h 1317"/>
              <a:gd name="T28" fmla="*/ 2147483646 w 856"/>
              <a:gd name="T29" fmla="*/ 2147483646 h 1317"/>
              <a:gd name="T30" fmla="*/ 2147483646 w 856"/>
              <a:gd name="T31" fmla="*/ 2147483646 h 1317"/>
              <a:gd name="T32" fmla="*/ 2147483646 w 856"/>
              <a:gd name="T33" fmla="*/ 2147483646 h 1317"/>
              <a:gd name="T34" fmla="*/ 2147483646 w 856"/>
              <a:gd name="T35" fmla="*/ 2147483646 h 1317"/>
              <a:gd name="T36" fmla="*/ 2147483646 w 856"/>
              <a:gd name="T37" fmla="*/ 2147483646 h 1317"/>
              <a:gd name="T38" fmla="*/ 2147483646 w 856"/>
              <a:gd name="T39" fmla="*/ 2147483646 h 1317"/>
              <a:gd name="T40" fmla="*/ 2147483646 w 856"/>
              <a:gd name="T41" fmla="*/ 2147483646 h 1317"/>
              <a:gd name="T42" fmla="*/ 2147483646 w 856"/>
              <a:gd name="T43" fmla="*/ 2147483646 h 1317"/>
              <a:gd name="T44" fmla="*/ 2147483646 w 856"/>
              <a:gd name="T45" fmla="*/ 2147483646 h 1317"/>
              <a:gd name="T46" fmla="*/ 2147483646 w 856"/>
              <a:gd name="T47" fmla="*/ 2147483646 h 1317"/>
              <a:gd name="T48" fmla="*/ 2147483646 w 856"/>
              <a:gd name="T49" fmla="*/ 2147483646 h 1317"/>
              <a:gd name="T50" fmla="*/ 2147483646 w 856"/>
              <a:gd name="T51" fmla="*/ 2147483646 h 1317"/>
              <a:gd name="T52" fmla="*/ 2147483646 w 856"/>
              <a:gd name="T53" fmla="*/ 2147483646 h 1317"/>
              <a:gd name="T54" fmla="*/ 2147483646 w 856"/>
              <a:gd name="T55" fmla="*/ 2147483646 h 1317"/>
              <a:gd name="T56" fmla="*/ 2147483646 w 856"/>
              <a:gd name="T57" fmla="*/ 2147483646 h 1317"/>
              <a:gd name="T58" fmla="*/ 2147483646 w 856"/>
              <a:gd name="T59" fmla="*/ 2147483646 h 1317"/>
              <a:gd name="T60" fmla="*/ 2147483646 w 856"/>
              <a:gd name="T61" fmla="*/ 2147483646 h 1317"/>
              <a:gd name="T62" fmla="*/ 2147483646 w 856"/>
              <a:gd name="T63" fmla="*/ 2147483646 h 1317"/>
              <a:gd name="T64" fmla="*/ 2147483646 w 856"/>
              <a:gd name="T65" fmla="*/ 2147483646 h 1317"/>
              <a:gd name="T66" fmla="*/ 2147483646 w 856"/>
              <a:gd name="T67" fmla="*/ 2147483646 h 1317"/>
              <a:gd name="T68" fmla="*/ 2147483646 w 856"/>
              <a:gd name="T69" fmla="*/ 2147483646 h 1317"/>
              <a:gd name="T70" fmla="*/ 2147483646 w 856"/>
              <a:gd name="T71" fmla="*/ 2147483646 h 1317"/>
              <a:gd name="T72" fmla="*/ 2147483646 w 856"/>
              <a:gd name="T73" fmla="*/ 2147483646 h 1317"/>
              <a:gd name="T74" fmla="*/ 2147483646 w 856"/>
              <a:gd name="T75" fmla="*/ 2147483646 h 1317"/>
              <a:gd name="T76" fmla="*/ 2147483646 w 856"/>
              <a:gd name="T77" fmla="*/ 2147483646 h 1317"/>
              <a:gd name="T78" fmla="*/ 2147483646 w 856"/>
              <a:gd name="T79" fmla="*/ 2147483646 h 1317"/>
              <a:gd name="T80" fmla="*/ 2147483646 w 856"/>
              <a:gd name="T81" fmla="*/ 2147483646 h 1317"/>
              <a:gd name="T82" fmla="*/ 2147483646 w 856"/>
              <a:gd name="T83" fmla="*/ 2147483646 h 1317"/>
              <a:gd name="T84" fmla="*/ 2147483646 w 856"/>
              <a:gd name="T85" fmla="*/ 2147483646 h 1317"/>
              <a:gd name="T86" fmla="*/ 2147483646 w 856"/>
              <a:gd name="T87" fmla="*/ 2147483646 h 1317"/>
              <a:gd name="T88" fmla="*/ 2147483646 w 856"/>
              <a:gd name="T89" fmla="*/ 2147483646 h 1317"/>
              <a:gd name="T90" fmla="*/ 2147483646 w 856"/>
              <a:gd name="T91" fmla="*/ 2147483646 h 1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56" h="1317">
                <a:moveTo>
                  <a:pt x="256" y="110"/>
                </a:moveTo>
                <a:cubicBezTo>
                  <a:pt x="251" y="160"/>
                  <a:pt x="224" y="238"/>
                  <a:pt x="274" y="272"/>
                </a:cubicBezTo>
                <a:cubicBezTo>
                  <a:pt x="276" y="292"/>
                  <a:pt x="270" y="314"/>
                  <a:pt x="280" y="332"/>
                </a:cubicBezTo>
                <a:cubicBezTo>
                  <a:pt x="285" y="341"/>
                  <a:pt x="302" y="332"/>
                  <a:pt x="310" y="338"/>
                </a:cubicBezTo>
                <a:cubicBezTo>
                  <a:pt x="321" y="347"/>
                  <a:pt x="334" y="374"/>
                  <a:pt x="334" y="374"/>
                </a:cubicBezTo>
                <a:cubicBezTo>
                  <a:pt x="342" y="405"/>
                  <a:pt x="375" y="448"/>
                  <a:pt x="328" y="464"/>
                </a:cubicBezTo>
                <a:cubicBezTo>
                  <a:pt x="314" y="485"/>
                  <a:pt x="296" y="493"/>
                  <a:pt x="280" y="512"/>
                </a:cubicBezTo>
                <a:cubicBezTo>
                  <a:pt x="275" y="518"/>
                  <a:pt x="274" y="525"/>
                  <a:pt x="268" y="530"/>
                </a:cubicBezTo>
                <a:cubicBezTo>
                  <a:pt x="263" y="534"/>
                  <a:pt x="256" y="533"/>
                  <a:pt x="250" y="536"/>
                </a:cubicBezTo>
                <a:cubicBezTo>
                  <a:pt x="233" y="544"/>
                  <a:pt x="227" y="553"/>
                  <a:pt x="214" y="566"/>
                </a:cubicBezTo>
                <a:cubicBezTo>
                  <a:pt x="207" y="611"/>
                  <a:pt x="205" y="630"/>
                  <a:pt x="166" y="656"/>
                </a:cubicBezTo>
                <a:cubicBezTo>
                  <a:pt x="149" y="706"/>
                  <a:pt x="144" y="688"/>
                  <a:pt x="124" y="728"/>
                </a:cubicBezTo>
                <a:cubicBezTo>
                  <a:pt x="121" y="734"/>
                  <a:pt x="122" y="742"/>
                  <a:pt x="118" y="746"/>
                </a:cubicBezTo>
                <a:cubicBezTo>
                  <a:pt x="108" y="756"/>
                  <a:pt x="91" y="758"/>
                  <a:pt x="82" y="770"/>
                </a:cubicBezTo>
                <a:cubicBezTo>
                  <a:pt x="59" y="801"/>
                  <a:pt x="71" y="787"/>
                  <a:pt x="46" y="812"/>
                </a:cubicBezTo>
                <a:cubicBezTo>
                  <a:pt x="0" y="949"/>
                  <a:pt x="30" y="848"/>
                  <a:pt x="40" y="1172"/>
                </a:cubicBezTo>
                <a:cubicBezTo>
                  <a:pt x="42" y="1224"/>
                  <a:pt x="35" y="1213"/>
                  <a:pt x="64" y="1232"/>
                </a:cubicBezTo>
                <a:cubicBezTo>
                  <a:pt x="80" y="1264"/>
                  <a:pt x="101" y="1285"/>
                  <a:pt x="136" y="1292"/>
                </a:cubicBezTo>
                <a:cubicBezTo>
                  <a:pt x="186" y="1317"/>
                  <a:pt x="240" y="1315"/>
                  <a:pt x="292" y="1298"/>
                </a:cubicBezTo>
                <a:cubicBezTo>
                  <a:pt x="343" y="1221"/>
                  <a:pt x="446" y="1247"/>
                  <a:pt x="526" y="1244"/>
                </a:cubicBezTo>
                <a:cubicBezTo>
                  <a:pt x="532" y="1232"/>
                  <a:pt x="548" y="1194"/>
                  <a:pt x="556" y="1184"/>
                </a:cubicBezTo>
                <a:cubicBezTo>
                  <a:pt x="568" y="1169"/>
                  <a:pt x="610" y="1160"/>
                  <a:pt x="610" y="1160"/>
                </a:cubicBezTo>
                <a:cubicBezTo>
                  <a:pt x="639" y="1117"/>
                  <a:pt x="633" y="1127"/>
                  <a:pt x="676" y="1106"/>
                </a:cubicBezTo>
                <a:cubicBezTo>
                  <a:pt x="686" y="1077"/>
                  <a:pt x="674" y="1063"/>
                  <a:pt x="706" y="1052"/>
                </a:cubicBezTo>
                <a:cubicBezTo>
                  <a:pt x="710" y="1046"/>
                  <a:pt x="712" y="1039"/>
                  <a:pt x="718" y="1034"/>
                </a:cubicBezTo>
                <a:cubicBezTo>
                  <a:pt x="723" y="1030"/>
                  <a:pt x="732" y="1033"/>
                  <a:pt x="736" y="1028"/>
                </a:cubicBezTo>
                <a:cubicBezTo>
                  <a:pt x="743" y="1018"/>
                  <a:pt x="741" y="1003"/>
                  <a:pt x="748" y="992"/>
                </a:cubicBezTo>
                <a:cubicBezTo>
                  <a:pt x="767" y="964"/>
                  <a:pt x="780" y="921"/>
                  <a:pt x="808" y="902"/>
                </a:cubicBezTo>
                <a:cubicBezTo>
                  <a:pt x="832" y="866"/>
                  <a:pt x="821" y="856"/>
                  <a:pt x="856" y="830"/>
                </a:cubicBezTo>
                <a:cubicBezTo>
                  <a:pt x="836" y="800"/>
                  <a:pt x="816" y="778"/>
                  <a:pt x="790" y="752"/>
                </a:cubicBezTo>
                <a:cubicBezTo>
                  <a:pt x="785" y="747"/>
                  <a:pt x="784" y="739"/>
                  <a:pt x="778" y="734"/>
                </a:cubicBezTo>
                <a:cubicBezTo>
                  <a:pt x="768" y="726"/>
                  <a:pt x="753" y="723"/>
                  <a:pt x="742" y="716"/>
                </a:cubicBezTo>
                <a:cubicBezTo>
                  <a:pt x="719" y="671"/>
                  <a:pt x="728" y="707"/>
                  <a:pt x="760" y="686"/>
                </a:cubicBezTo>
                <a:cubicBezTo>
                  <a:pt x="765" y="682"/>
                  <a:pt x="764" y="674"/>
                  <a:pt x="766" y="668"/>
                </a:cubicBezTo>
                <a:cubicBezTo>
                  <a:pt x="764" y="644"/>
                  <a:pt x="766" y="619"/>
                  <a:pt x="760" y="596"/>
                </a:cubicBezTo>
                <a:cubicBezTo>
                  <a:pt x="756" y="582"/>
                  <a:pt x="744" y="572"/>
                  <a:pt x="736" y="560"/>
                </a:cubicBezTo>
                <a:cubicBezTo>
                  <a:pt x="732" y="554"/>
                  <a:pt x="724" y="542"/>
                  <a:pt x="724" y="542"/>
                </a:cubicBezTo>
                <a:cubicBezTo>
                  <a:pt x="712" y="500"/>
                  <a:pt x="714" y="495"/>
                  <a:pt x="676" y="482"/>
                </a:cubicBezTo>
                <a:cubicBezTo>
                  <a:pt x="682" y="458"/>
                  <a:pt x="686" y="442"/>
                  <a:pt x="700" y="422"/>
                </a:cubicBezTo>
                <a:cubicBezTo>
                  <a:pt x="704" y="394"/>
                  <a:pt x="697" y="362"/>
                  <a:pt x="712" y="338"/>
                </a:cubicBezTo>
                <a:cubicBezTo>
                  <a:pt x="721" y="324"/>
                  <a:pt x="760" y="326"/>
                  <a:pt x="760" y="326"/>
                </a:cubicBezTo>
                <a:cubicBezTo>
                  <a:pt x="739" y="294"/>
                  <a:pt x="718" y="265"/>
                  <a:pt x="694" y="236"/>
                </a:cubicBezTo>
                <a:cubicBezTo>
                  <a:pt x="681" y="220"/>
                  <a:pt x="673" y="219"/>
                  <a:pt x="664" y="200"/>
                </a:cubicBezTo>
                <a:cubicBezTo>
                  <a:pt x="658" y="186"/>
                  <a:pt x="651" y="133"/>
                  <a:pt x="640" y="122"/>
                </a:cubicBezTo>
                <a:cubicBezTo>
                  <a:pt x="623" y="105"/>
                  <a:pt x="592" y="113"/>
                  <a:pt x="568" y="110"/>
                </a:cubicBezTo>
                <a:cubicBezTo>
                  <a:pt x="482" y="81"/>
                  <a:pt x="256" y="0"/>
                  <a:pt x="256" y="11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4" name="Freeform 78"/>
          <p:cNvSpPr>
            <a:spLocks/>
          </p:cNvSpPr>
          <p:nvPr/>
        </p:nvSpPr>
        <p:spPr bwMode="auto">
          <a:xfrm>
            <a:off x="6451601" y="2106614"/>
            <a:ext cx="206375" cy="149225"/>
          </a:xfrm>
          <a:custGeom>
            <a:avLst/>
            <a:gdLst>
              <a:gd name="T0" fmla="*/ 2147483646 w 130"/>
              <a:gd name="T1" fmla="*/ 2147483646 h 94"/>
              <a:gd name="T2" fmla="*/ 2147483646 w 130"/>
              <a:gd name="T3" fmla="*/ 0 h 94"/>
              <a:gd name="T4" fmla="*/ 2147483646 w 130"/>
              <a:gd name="T5" fmla="*/ 2147483646 h 94"/>
              <a:gd name="T6" fmla="*/ 2147483646 w 130"/>
              <a:gd name="T7" fmla="*/ 2147483646 h 94"/>
              <a:gd name="T8" fmla="*/ 2147483646 w 130"/>
              <a:gd name="T9" fmla="*/ 2147483646 h 94"/>
              <a:gd name="T10" fmla="*/ 2147483646 w 130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94">
                <a:moveTo>
                  <a:pt x="118" y="48"/>
                </a:moveTo>
                <a:cubicBezTo>
                  <a:pt x="57" y="36"/>
                  <a:pt x="85" y="26"/>
                  <a:pt x="46" y="0"/>
                </a:cubicBezTo>
                <a:cubicBezTo>
                  <a:pt x="15" y="10"/>
                  <a:pt x="0" y="9"/>
                  <a:pt x="34" y="72"/>
                </a:cubicBezTo>
                <a:cubicBezTo>
                  <a:pt x="40" y="83"/>
                  <a:pt x="58" y="80"/>
                  <a:pt x="70" y="84"/>
                </a:cubicBezTo>
                <a:cubicBezTo>
                  <a:pt x="76" y="86"/>
                  <a:pt x="88" y="90"/>
                  <a:pt x="88" y="90"/>
                </a:cubicBezTo>
                <a:cubicBezTo>
                  <a:pt x="130" y="82"/>
                  <a:pt x="118" y="94"/>
                  <a:pt x="118" y="48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5" name="Freeform 79"/>
          <p:cNvSpPr>
            <a:spLocks/>
          </p:cNvSpPr>
          <p:nvPr/>
        </p:nvSpPr>
        <p:spPr bwMode="auto">
          <a:xfrm>
            <a:off x="6096000" y="2868614"/>
            <a:ext cx="133350" cy="295275"/>
          </a:xfrm>
          <a:custGeom>
            <a:avLst/>
            <a:gdLst>
              <a:gd name="T0" fmla="*/ 2147483646 w 84"/>
              <a:gd name="T1" fmla="*/ 0 h 186"/>
              <a:gd name="T2" fmla="*/ 2147483646 w 84"/>
              <a:gd name="T3" fmla="*/ 2147483646 h 186"/>
              <a:gd name="T4" fmla="*/ 2147483646 w 84"/>
              <a:gd name="T5" fmla="*/ 2147483646 h 186"/>
              <a:gd name="T6" fmla="*/ 2147483646 w 84"/>
              <a:gd name="T7" fmla="*/ 2147483646 h 186"/>
              <a:gd name="T8" fmla="*/ 2147483646 w 84"/>
              <a:gd name="T9" fmla="*/ 0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186">
                <a:moveTo>
                  <a:pt x="84" y="0"/>
                </a:moveTo>
                <a:cubicBezTo>
                  <a:pt x="82" y="12"/>
                  <a:pt x="84" y="25"/>
                  <a:pt x="78" y="36"/>
                </a:cubicBezTo>
                <a:cubicBezTo>
                  <a:pt x="75" y="41"/>
                  <a:pt x="61" y="36"/>
                  <a:pt x="60" y="42"/>
                </a:cubicBezTo>
                <a:cubicBezTo>
                  <a:pt x="49" y="93"/>
                  <a:pt x="77" y="155"/>
                  <a:pt x="30" y="186"/>
                </a:cubicBezTo>
                <a:cubicBezTo>
                  <a:pt x="0" y="141"/>
                  <a:pt x="48" y="36"/>
                  <a:pt x="84" y="0"/>
                </a:cubicBezTo>
                <a:close/>
              </a:path>
            </a:pathLst>
          </a:custGeom>
          <a:solidFill>
            <a:srgbClr val="EAEAEA"/>
          </a:solidFill>
          <a:ln w="28575" cmpd="sng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76" name="Rectangle 80"/>
          <p:cNvSpPr>
            <a:spLocks noChangeArrowheads="1"/>
          </p:cNvSpPr>
          <p:nvPr/>
        </p:nvSpPr>
        <p:spPr bwMode="auto">
          <a:xfrm>
            <a:off x="10488613" y="-26988"/>
            <a:ext cx="360362" cy="47244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77" name="Rectangle 81"/>
          <p:cNvSpPr>
            <a:spLocks noChangeArrowheads="1"/>
          </p:cNvSpPr>
          <p:nvPr/>
        </p:nvSpPr>
        <p:spPr bwMode="auto">
          <a:xfrm>
            <a:off x="1524001" y="0"/>
            <a:ext cx="9324975" cy="471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s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en-US" alt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ven</a:t>
            </a: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daughters of Eve after the Ice Age</a:t>
            </a:r>
            <a:endParaRPr lang="cs-CZ" alt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5378" name="Rectangle 82"/>
          <p:cNvSpPr>
            <a:spLocks noChangeArrowheads="1"/>
          </p:cNvSpPr>
          <p:nvPr/>
        </p:nvSpPr>
        <p:spPr bwMode="auto">
          <a:xfrm>
            <a:off x="1524000" y="6858000"/>
            <a:ext cx="9144000" cy="21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79" name="Oval 83"/>
          <p:cNvSpPr>
            <a:spLocks noChangeArrowheads="1"/>
          </p:cNvSpPr>
          <p:nvPr/>
        </p:nvSpPr>
        <p:spPr bwMode="auto">
          <a:xfrm>
            <a:off x="5302250" y="4797425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0" name="Text Box 84"/>
          <p:cNvSpPr txBox="1">
            <a:spLocks noChangeArrowheads="1"/>
          </p:cNvSpPr>
          <p:nvPr/>
        </p:nvSpPr>
        <p:spPr bwMode="auto">
          <a:xfrm>
            <a:off x="5932488" y="4740276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Kat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r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ina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16 000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81" name="Oval 85"/>
          <p:cNvSpPr>
            <a:spLocks noChangeArrowheads="1"/>
          </p:cNvSpPr>
          <p:nvPr/>
        </p:nvSpPr>
        <p:spPr bwMode="auto">
          <a:xfrm>
            <a:off x="5232400" y="5300663"/>
            <a:ext cx="649288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2" name="Text Box 86"/>
          <p:cNvSpPr txBox="1">
            <a:spLocks noChangeArrowheads="1"/>
          </p:cNvSpPr>
          <p:nvPr/>
        </p:nvSpPr>
        <p:spPr bwMode="auto">
          <a:xfrm>
            <a:off x="4727575" y="573405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Tara</a:t>
            </a:r>
            <a:b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rgbClr val="0000FF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5383" name="Oval 87"/>
          <p:cNvSpPr>
            <a:spLocks noChangeArrowheads="1"/>
          </p:cNvSpPr>
          <p:nvPr/>
        </p:nvSpPr>
        <p:spPr bwMode="auto">
          <a:xfrm>
            <a:off x="4438650" y="5084763"/>
            <a:ext cx="649288" cy="6477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4" name="Text Box 88"/>
          <p:cNvSpPr txBox="1">
            <a:spLocks noChangeArrowheads="1"/>
          </p:cNvSpPr>
          <p:nvPr/>
        </p:nvSpPr>
        <p:spPr bwMode="auto">
          <a:xfrm>
            <a:off x="3405188" y="45085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Helena</a:t>
            </a:r>
            <a:b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20 000 </a:t>
            </a:r>
            <a:r>
              <a:rPr lang="en-US" altLang="cs-CZ" sz="1800" b="1">
                <a:solidFill>
                  <a:srgbClr val="FF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5385" name="Oval 89"/>
          <p:cNvSpPr>
            <a:spLocks noChangeArrowheads="1"/>
          </p:cNvSpPr>
          <p:nvPr/>
        </p:nvSpPr>
        <p:spPr bwMode="auto">
          <a:xfrm>
            <a:off x="3214689" y="5516563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6" name="Text Box 90"/>
          <p:cNvSpPr txBox="1">
            <a:spLocks noChangeArrowheads="1"/>
          </p:cNvSpPr>
          <p:nvPr/>
        </p:nvSpPr>
        <p:spPr bwMode="auto">
          <a:xfrm>
            <a:off x="1944688" y="494823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Velda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17 000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87" name="Oval 91"/>
          <p:cNvSpPr>
            <a:spLocks noChangeArrowheads="1"/>
          </p:cNvSpPr>
          <p:nvPr/>
        </p:nvSpPr>
        <p:spPr bwMode="auto">
          <a:xfrm>
            <a:off x="6526214" y="5661025"/>
            <a:ext cx="649287" cy="6477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88" name="Text Box 92"/>
          <p:cNvSpPr txBox="1">
            <a:spLocks noChangeArrowheads="1"/>
          </p:cNvSpPr>
          <p:nvPr/>
        </p:nvSpPr>
        <p:spPr bwMode="auto">
          <a:xfrm>
            <a:off x="6261100" y="6243638"/>
            <a:ext cx="2260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Ur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s</a:t>
            </a: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30 – 50 000 </a:t>
            </a:r>
            <a:r>
              <a:rPr lang="en-US" altLang="cs-CZ" sz="1800" b="1">
                <a:solidFill>
                  <a:srgbClr val="800000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55389" name="Oval 93"/>
          <p:cNvSpPr>
            <a:spLocks noChangeArrowheads="1"/>
          </p:cNvSpPr>
          <p:nvPr/>
        </p:nvSpPr>
        <p:spPr bwMode="auto">
          <a:xfrm>
            <a:off x="8975725" y="4725988"/>
            <a:ext cx="649288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90" name="Text Box 94"/>
          <p:cNvSpPr txBox="1">
            <a:spLocks noChangeArrowheads="1"/>
          </p:cNvSpPr>
          <p:nvPr/>
        </p:nvSpPr>
        <p:spPr bwMode="auto">
          <a:xfrm>
            <a:off x="9069388" y="4076701"/>
            <a:ext cx="1682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Xeni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25 000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91" name="Oval 95"/>
          <p:cNvSpPr>
            <a:spLocks noChangeArrowheads="1"/>
          </p:cNvSpPr>
          <p:nvPr/>
        </p:nvSpPr>
        <p:spPr bwMode="auto">
          <a:xfrm>
            <a:off x="8472489" y="6381750"/>
            <a:ext cx="649287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92" name="Text Box 96"/>
          <p:cNvSpPr txBox="1">
            <a:spLocks noChangeArrowheads="1"/>
          </p:cNvSpPr>
          <p:nvPr/>
        </p:nvSpPr>
        <p:spPr bwMode="auto">
          <a:xfrm>
            <a:off x="9120188" y="6237288"/>
            <a:ext cx="16827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Jasm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i</a:t>
            </a: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n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e</a:t>
            </a:r>
            <a:b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cs-CZ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43 000 </a:t>
            </a:r>
            <a:r>
              <a:rPr lang="en-US" altLang="cs-CZ" sz="1800" b="1">
                <a:solidFill>
                  <a:schemeClr val="bg2"/>
                </a:solidFill>
                <a:latin typeface="Tahoma" panose="020B0604030504040204" pitchFamily="34" charset="0"/>
              </a:rPr>
              <a:t>years</a:t>
            </a:r>
            <a:endParaRPr lang="cs-CZ" altLang="cs-CZ" sz="18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55393" name="Line 101"/>
          <p:cNvSpPr>
            <a:spLocks noChangeShapeType="1"/>
          </p:cNvSpPr>
          <p:nvPr/>
        </p:nvSpPr>
        <p:spPr bwMode="auto">
          <a:xfrm flipH="1" flipV="1">
            <a:off x="6096001" y="4508500"/>
            <a:ext cx="576263" cy="1081088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94" name="Line 102"/>
          <p:cNvSpPr>
            <a:spLocks noChangeShapeType="1"/>
          </p:cNvSpPr>
          <p:nvPr/>
        </p:nvSpPr>
        <p:spPr bwMode="auto">
          <a:xfrm flipH="1" flipV="1">
            <a:off x="5951538" y="2636839"/>
            <a:ext cx="144462" cy="180022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95" name="Line 103"/>
          <p:cNvSpPr>
            <a:spLocks noChangeShapeType="1"/>
          </p:cNvSpPr>
          <p:nvPr/>
        </p:nvSpPr>
        <p:spPr bwMode="auto">
          <a:xfrm flipH="1" flipV="1">
            <a:off x="3863976" y="3500439"/>
            <a:ext cx="2087563" cy="93662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055440" y="1844824"/>
            <a:ext cx="1051316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Mendelian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hereditary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diseases</a:t>
            </a:r>
            <a:r>
              <a:rPr lang="cs-CZ" altLang="cs-CZ" sz="2400" b="1" dirty="0">
                <a:latin typeface="Tahoma" panose="020B0604030504040204" pitchFamily="34" charset="0"/>
              </a:rPr>
              <a:t> 8%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Multifa</a:t>
            </a:r>
            <a:r>
              <a:rPr lang="en-US" altLang="cs-CZ" sz="2400" b="1" dirty="0" err="1">
                <a:latin typeface="Tahoma" panose="020B0604030504040204" pitchFamily="34" charset="0"/>
              </a:rPr>
              <a:t>ctorial</a:t>
            </a:r>
            <a:r>
              <a:rPr lang="cs-CZ" altLang="cs-CZ" sz="2400" b="1" dirty="0">
                <a:latin typeface="Tahoma" panose="020B0604030504040204" pitchFamily="34" charset="0"/>
              </a:rPr>
              <a:t> 90%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O</a:t>
            </a:r>
            <a:r>
              <a:rPr lang="en-US" altLang="cs-CZ" sz="2400" b="1" dirty="0" err="1">
                <a:latin typeface="Tahoma" panose="020B0604030504040204" pitchFamily="34" charset="0"/>
              </a:rPr>
              <a:t>thers</a:t>
            </a:r>
            <a:r>
              <a:rPr lang="cs-CZ" altLang="cs-CZ" sz="2400" b="1" dirty="0">
                <a:latin typeface="Tahoma" panose="020B0604030504040204" pitchFamily="34" charset="0"/>
              </a:rPr>
              <a:t> 2%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9620" y="332656"/>
            <a:ext cx="11412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role of genome in the disease onset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055440" y="1844824"/>
            <a:ext cx="10513168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Mendelian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hereditary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diseases</a:t>
            </a:r>
            <a:r>
              <a:rPr lang="cs-CZ" altLang="cs-CZ" sz="2400" b="1" dirty="0">
                <a:latin typeface="Tahoma" panose="020B0604030504040204" pitchFamily="34" charset="0"/>
              </a:rPr>
              <a:t> 8%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i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Multifa</a:t>
            </a:r>
            <a:r>
              <a:rPr lang="en-US" altLang="cs-CZ" sz="2400" b="1" dirty="0" err="1">
                <a:latin typeface="Tahoma" panose="020B0604030504040204" pitchFamily="34" charset="0"/>
              </a:rPr>
              <a:t>ctorial</a:t>
            </a:r>
            <a:r>
              <a:rPr lang="cs-CZ" altLang="cs-CZ" sz="2400" b="1" dirty="0">
                <a:latin typeface="Tahoma" panose="020B0604030504040204" pitchFamily="34" charset="0"/>
              </a:rPr>
              <a:t> 90%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O</a:t>
            </a:r>
            <a:r>
              <a:rPr lang="en-US" altLang="cs-CZ" sz="2400" b="1" dirty="0" err="1">
                <a:latin typeface="Tahoma" panose="020B0604030504040204" pitchFamily="34" charset="0"/>
              </a:rPr>
              <a:t>thers</a:t>
            </a:r>
            <a:r>
              <a:rPr lang="cs-CZ" altLang="cs-CZ" sz="2400" b="1" dirty="0">
                <a:latin typeface="Tahoma" panose="020B0604030504040204" pitchFamily="34" charset="0"/>
              </a:rPr>
              <a:t> 2%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None/>
            </a:pP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s-CZ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solidFill>
                  <a:srgbClr val="CC0066"/>
                </a:solidFill>
                <a:latin typeface="Tahoma" panose="020B0604030504040204" pitchFamily="34" charset="0"/>
              </a:rPr>
              <a:t>genetic background plays almost always a role in the disease onset</a:t>
            </a:r>
            <a:endParaRPr lang="cs-CZ" altLang="cs-CZ" sz="24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9620" y="332656"/>
            <a:ext cx="11412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The role of genome in the disease onset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34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271464" y="270892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Inheritance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types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2422525" y="692151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3070226" y="1600201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2" name="Oval 5"/>
          <p:cNvSpPr>
            <a:spLocks noChangeArrowheads="1"/>
          </p:cNvSpPr>
          <p:nvPr/>
        </p:nvSpPr>
        <p:spPr bwMode="auto">
          <a:xfrm>
            <a:off x="7392988" y="2032001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3" name="Freeform 6"/>
          <p:cNvSpPr>
            <a:spLocks/>
          </p:cNvSpPr>
          <p:nvPr/>
        </p:nvSpPr>
        <p:spPr bwMode="auto">
          <a:xfrm>
            <a:off x="7497763" y="2114550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Freeform 7"/>
          <p:cNvSpPr>
            <a:spLocks/>
          </p:cNvSpPr>
          <p:nvPr/>
        </p:nvSpPr>
        <p:spPr bwMode="auto">
          <a:xfrm>
            <a:off x="7751764" y="2463801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944563"/>
            <a:ext cx="66960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Inheritance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types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343472" y="1052736"/>
            <a:ext cx="101885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Mendelian</a:t>
            </a:r>
            <a:b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monogenic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gene 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 err="1">
                <a:latin typeface="Tahoma" panose="020B0604030504040204" pitchFamily="34" charset="0"/>
                <a:cs typeface="Tahoma" panose="020B0604030504040204" pitchFamily="34" charset="0"/>
              </a:rPr>
              <a:t>feature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X-linked and Y-linked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(sex-linked disorders)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Polygen</a:t>
            </a:r>
            <a:r>
              <a:rPr lang="en-US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ic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several genes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cs-CZ" altLang="cs-CZ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>
                <a:latin typeface="Tahoma" panose="020B0604030504040204" pitchFamily="34" charset="0"/>
                <a:cs typeface="Tahoma" panose="020B0604030504040204" pitchFamily="34" charset="0"/>
              </a:rPr>
              <a:t>feature</a:t>
            </a: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Tahoma" panose="020B0604030504040204" pitchFamily="34" charset="0"/>
                <a:cs typeface="Tahoma" panose="020B0604030504040204" pitchFamily="34" charset="0"/>
              </a:rPr>
              <a:t>Mitochondri</a:t>
            </a: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al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Tahoma" panose="020B0604030504040204" pitchFamily="34" charset="0"/>
                <a:cs typeface="Tahoma" panose="020B0604030504040204" pitchFamily="34" charset="0"/>
              </a:rPr>
              <a:t>Environmental factors</a:t>
            </a:r>
            <a:endParaRPr lang="cs-CZ" altLang="cs-CZ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2" y="3842264"/>
            <a:ext cx="2390775" cy="1914525"/>
          </a:xfrm>
          <a:prstGeom prst="rect">
            <a:avLst/>
          </a:prstGeom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524000" y="18891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What is the procedure of hereditary diseases tracing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3392" y="1556792"/>
            <a:ext cx="76327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family studies: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pedigree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monozygous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odds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ratio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relativ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sk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disease frequency in population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molecular biology methods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genetic 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linkeage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b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348880"/>
            <a:ext cx="3153078" cy="2448272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838200" y="1841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Common ancestor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9372600" cy="4997450"/>
          </a:xfrm>
        </p:spPr>
        <p:txBody>
          <a:bodyPr>
            <a:normAutofit lnSpcReduction="10000"/>
          </a:bodyPr>
          <a:lstStyle/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common ancestors in previous generation: parents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grandparents, 8 great-grandparents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number of ancestors in generation n is 2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generation (1000 years back): 2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1.09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many people didn’t live on this planet (7.0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>
            <a:off x="6672263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5" name="Line 9"/>
          <p:cNvSpPr>
            <a:spLocks noChangeShapeType="1"/>
          </p:cNvSpPr>
          <p:nvPr/>
        </p:nvSpPr>
        <p:spPr bwMode="auto">
          <a:xfrm>
            <a:off x="3362325" y="3244850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6" name="Line 10"/>
          <p:cNvSpPr>
            <a:spLocks noChangeShapeType="1"/>
          </p:cNvSpPr>
          <p:nvPr/>
        </p:nvSpPr>
        <p:spPr bwMode="auto">
          <a:xfrm>
            <a:off x="4405313" y="38528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7" name="Line 11"/>
          <p:cNvSpPr>
            <a:spLocks noChangeShapeType="1"/>
          </p:cNvSpPr>
          <p:nvPr/>
        </p:nvSpPr>
        <p:spPr bwMode="auto">
          <a:xfrm>
            <a:off x="7454900" y="38528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8" name="Rectangle 4"/>
          <p:cNvSpPr>
            <a:spLocks noChangeArrowheads="1"/>
          </p:cNvSpPr>
          <p:nvPr/>
        </p:nvSpPr>
        <p:spPr bwMode="auto">
          <a:xfrm>
            <a:off x="3000376" y="30686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9" name="Oval 5"/>
          <p:cNvSpPr>
            <a:spLocks noChangeArrowheads="1"/>
          </p:cNvSpPr>
          <p:nvPr/>
        </p:nvSpPr>
        <p:spPr bwMode="auto">
          <a:xfrm>
            <a:off x="38655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0" name="Rectangle 6"/>
          <p:cNvSpPr>
            <a:spLocks noChangeArrowheads="1"/>
          </p:cNvSpPr>
          <p:nvPr/>
        </p:nvSpPr>
        <p:spPr bwMode="auto">
          <a:xfrm>
            <a:off x="3468688" y="367665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1" name="Line 9"/>
          <p:cNvSpPr>
            <a:spLocks noChangeShapeType="1"/>
          </p:cNvSpPr>
          <p:nvPr/>
        </p:nvSpPr>
        <p:spPr bwMode="auto">
          <a:xfrm>
            <a:off x="4872039" y="32448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2" name="Rectangle 4"/>
          <p:cNvSpPr>
            <a:spLocks noChangeArrowheads="1"/>
          </p:cNvSpPr>
          <p:nvPr/>
        </p:nvSpPr>
        <p:spPr bwMode="auto">
          <a:xfrm>
            <a:off x="4511676" y="30686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3" name="Oval 5"/>
          <p:cNvSpPr>
            <a:spLocks noChangeArrowheads="1"/>
          </p:cNvSpPr>
          <p:nvPr/>
        </p:nvSpPr>
        <p:spPr bwMode="auto">
          <a:xfrm>
            <a:off x="5375276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4" name="Line 9"/>
          <p:cNvSpPr>
            <a:spLocks noChangeShapeType="1"/>
          </p:cNvSpPr>
          <p:nvPr/>
        </p:nvSpPr>
        <p:spPr bwMode="auto">
          <a:xfrm>
            <a:off x="6384925" y="324961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5" name="Rectangle 4"/>
          <p:cNvSpPr>
            <a:spLocks noChangeArrowheads="1"/>
          </p:cNvSpPr>
          <p:nvPr/>
        </p:nvSpPr>
        <p:spPr bwMode="auto">
          <a:xfrm>
            <a:off x="6024563" y="30686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6" name="Oval 5"/>
          <p:cNvSpPr>
            <a:spLocks noChangeArrowheads="1"/>
          </p:cNvSpPr>
          <p:nvPr/>
        </p:nvSpPr>
        <p:spPr bwMode="auto">
          <a:xfrm>
            <a:off x="68881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7" name="Line 9"/>
          <p:cNvSpPr>
            <a:spLocks noChangeShapeType="1"/>
          </p:cNvSpPr>
          <p:nvPr/>
        </p:nvSpPr>
        <p:spPr bwMode="auto">
          <a:xfrm>
            <a:off x="7896225" y="324961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8" name="Rectangle 4"/>
          <p:cNvSpPr>
            <a:spLocks noChangeArrowheads="1"/>
          </p:cNvSpPr>
          <p:nvPr/>
        </p:nvSpPr>
        <p:spPr bwMode="auto">
          <a:xfrm>
            <a:off x="7535863" y="30686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9" name="Oval 5"/>
          <p:cNvSpPr>
            <a:spLocks noChangeArrowheads="1"/>
          </p:cNvSpPr>
          <p:nvPr/>
        </p:nvSpPr>
        <p:spPr bwMode="auto">
          <a:xfrm>
            <a:off x="8399464" y="30686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0" name="Line 8"/>
          <p:cNvSpPr>
            <a:spLocks noChangeShapeType="1"/>
          </p:cNvSpPr>
          <p:nvPr/>
        </p:nvSpPr>
        <p:spPr bwMode="auto">
          <a:xfrm>
            <a:off x="8185150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1" name="Line 8"/>
          <p:cNvSpPr>
            <a:spLocks noChangeShapeType="1"/>
          </p:cNvSpPr>
          <p:nvPr/>
        </p:nvSpPr>
        <p:spPr bwMode="auto">
          <a:xfrm>
            <a:off x="5159375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2" name="Line 8"/>
          <p:cNvSpPr>
            <a:spLocks noChangeShapeType="1"/>
          </p:cNvSpPr>
          <p:nvPr/>
        </p:nvSpPr>
        <p:spPr bwMode="auto">
          <a:xfrm>
            <a:off x="3649663" y="324485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3" name="Rectangle 6"/>
          <p:cNvSpPr>
            <a:spLocks noChangeArrowheads="1"/>
          </p:cNvSpPr>
          <p:nvPr/>
        </p:nvSpPr>
        <p:spPr bwMode="auto">
          <a:xfrm>
            <a:off x="6491288" y="367665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4" name="Oval 5"/>
          <p:cNvSpPr>
            <a:spLocks noChangeArrowheads="1"/>
          </p:cNvSpPr>
          <p:nvPr/>
        </p:nvSpPr>
        <p:spPr bwMode="auto">
          <a:xfrm>
            <a:off x="4981576" y="36734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5" name="Oval 5"/>
          <p:cNvSpPr>
            <a:spLocks noChangeArrowheads="1"/>
          </p:cNvSpPr>
          <p:nvPr/>
        </p:nvSpPr>
        <p:spPr bwMode="auto">
          <a:xfrm>
            <a:off x="8005764" y="36734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27" name="Přímá spojnice 26"/>
          <p:cNvCxnSpPr>
            <a:stCxn id="61450" idx="3"/>
            <a:endCxn id="61464" idx="2"/>
          </p:cNvCxnSpPr>
          <p:nvPr/>
        </p:nvCxnSpPr>
        <p:spPr>
          <a:xfrm flipV="1">
            <a:off x="3829051" y="3852863"/>
            <a:ext cx="1152525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6851651" y="3852863"/>
            <a:ext cx="1152525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8" name="Rectangle 6"/>
          <p:cNvSpPr>
            <a:spLocks noChangeArrowheads="1"/>
          </p:cNvSpPr>
          <p:nvPr/>
        </p:nvSpPr>
        <p:spPr bwMode="auto">
          <a:xfrm>
            <a:off x="4238626" y="42100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69" name="Oval 5"/>
          <p:cNvSpPr>
            <a:spLocks noChangeArrowheads="1"/>
          </p:cNvSpPr>
          <p:nvPr/>
        </p:nvSpPr>
        <p:spPr bwMode="auto">
          <a:xfrm>
            <a:off x="7275514" y="42100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32" name="Přímá spojnice 31"/>
          <p:cNvCxnSpPr>
            <a:stCxn id="61468" idx="3"/>
            <a:endCxn id="61469" idx="2"/>
          </p:cNvCxnSpPr>
          <p:nvPr/>
        </p:nvCxnSpPr>
        <p:spPr>
          <a:xfrm flipV="1">
            <a:off x="4598989" y="4391025"/>
            <a:ext cx="2676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1" name="Line 10"/>
          <p:cNvSpPr>
            <a:spLocks noChangeShapeType="1"/>
          </p:cNvSpPr>
          <p:nvPr/>
        </p:nvSpPr>
        <p:spPr bwMode="auto">
          <a:xfrm>
            <a:off x="6018213" y="4387851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72" name="Rectangle 6"/>
          <p:cNvSpPr>
            <a:spLocks noChangeArrowheads="1"/>
          </p:cNvSpPr>
          <p:nvPr/>
        </p:nvSpPr>
        <p:spPr bwMode="auto">
          <a:xfrm>
            <a:off x="5830888" y="47418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82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1" name="Line 81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7" name="Line 14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8" name="Line 17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9" name="Line 20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0" name="Line 38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1" name="Line 41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2" name="Line 44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3" name="Line 47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4" name="Line 50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5" name="Line 53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6" name="Line 56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7" name="Line 59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8" name="Line 62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9" name="Line 65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0" name="Line 68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1" name="Line 69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2" name="Line 70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3" name="Line 71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4" name="Line 72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5" name="Line 73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6" name="Line 74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7" name="Line 75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8" name="Line 76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9" name="Line 77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0" name="Line 78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1" name="Line 79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2" name="Line 80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3" name="Oval 60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4" name="Rectangle 61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5" name="Oval 57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6" name="Rectangle 58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7" name="Oval 66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8" name="Rectangle 67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29" name="Oval 18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0" name="Rectangle 19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1" name="Oval 63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2" name="Rectangle 64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3" name="Oval 48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4" name="Rectangle 49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6" name="Rectangle 52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7" name="Oval 54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8" name="Rectangle 55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39" name="Oval 45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0" name="Rectangle 46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1" name="Oval 15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2" name="Rectangle 16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3" name="Oval 39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4" name="Rectangle 40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5" name="Oval 42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6" name="Rectangle 43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7" name="Oval 36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8" name="Rectangle 4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49" name="Rectangle 37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0" name="Oval 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1" name="Oval 12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2" name="Rectangle 13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3" name="Oval 5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4" name="Rectangle 6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555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Pedigree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3" name="Line 21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8" name="Line 26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1" name="Oval 39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2" name="Rectangle 40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3" name="Oval 41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4" name="Rectangle 42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5" name="Oval 43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6" name="Rectangle 44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7" name="Oval 45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59" name="Oval 47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1" name="Oval 49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3" name="Oval 51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4" name="Rectangle 52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5" name="Oval 53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6" name="Rectangle 54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7" name="Oval 55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8" name="Rectangle 56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69" name="Oval 57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0" name="Rectangle 58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1" name="Oval 59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2" name="Rectangle 60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3" name="Rectangle 61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4" name="Oval 62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5" name="Oval 63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6" name="Rectangle 64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7" name="Oval 65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8" name="Rectangle 66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579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Mitochondri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al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-chromosome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5539" name="Line 68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0" name="Line 69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1" name="Line 70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2" name="Line 71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3" name="Line 72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4" name="Line 73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5" name="Line 74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6" name="Line 75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7" name="Line 76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8" name="Line 77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9" name="Line 78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0" name="Line 79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1" name="Line 80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2" name="Line 81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3" name="Line 82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4" name="Line 83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5" name="Line 84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6" name="Line 85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7" name="Line 86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8" name="Line 87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9" name="Line 88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0" name="Line 89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1" name="Line 90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2" name="Line 91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3" name="Line 92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4" name="Line 93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5" name="Line 94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6" name="Line 95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7" name="Line 96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8" name="Line 97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69" name="Line 98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0" name="Line 99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1" name="Line 100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2" name="Oval 101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3" name="Rectangle 102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4" name="Oval 103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5" name="Rectangle 104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6" name="Oval 105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7" name="Rectangle 106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8" name="Oval 107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79" name="Rectangle 108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0" name="Oval 109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1" name="Rectangle 110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2" name="Oval 111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3" name="Rectangle 112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4" name="Oval 113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5" name="Rectangle 114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6" name="Oval 115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7" name="Rectangle 116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8" name="Oval 117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89" name="Rectangle 118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0" name="Oval 119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1" name="Rectangle 120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2" name="Oval 121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3" name="Rectangle 122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4" name="Oval 123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5" name="Rectangle 124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6" name="Oval 125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7" name="Rectangle 126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8" name="Rectangle 127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99" name="Oval 128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0" name="Oval 129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1" name="Rectangle 130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2" name="Oval 131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603" name="Rectangle 132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4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5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7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9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0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1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2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3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4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96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8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0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2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4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5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6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7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09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0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2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3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4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5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6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7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8" name="Oval 58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19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0" name="Oval 60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1" name="Rectangle 61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2" name="Rectangle 62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3" name="Oval 6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4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5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6" name="Oval 66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7" name="Rectangle 67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628" name="Text Box 68"/>
          <p:cNvSpPr txBox="1">
            <a:spLocks noChangeArrowheads="1"/>
          </p:cNvSpPr>
          <p:nvPr/>
        </p:nvSpPr>
        <p:spPr bwMode="auto">
          <a:xfrm>
            <a:off x="3675536" y="5965826"/>
            <a:ext cx="60410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dirty="0">
                <a:latin typeface="Tahoma" panose="020B0604030504040204" pitchFamily="34" charset="0"/>
              </a:rPr>
              <a:t>What </a:t>
            </a:r>
            <a:r>
              <a:rPr lang="cs-CZ" altLang="cs-CZ" dirty="0">
                <a:latin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</a:rPr>
              <a:t>-chromosome carries on</a:t>
            </a:r>
            <a:r>
              <a:rPr lang="cs-CZ" altLang="cs-CZ" dirty="0"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69" name="Text Box 67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-chromosome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dominant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7587" name="Line 69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88" name="Line 70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89" name="Line 71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0" name="Line 72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1" name="Line 73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2" name="Line 74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3" name="Line 75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4" name="Line 76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5" name="Line 77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6" name="Line 78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7" name="Line 79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8" name="Line 80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9" name="Line 81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0" name="Line 82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1" name="Line 83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2" name="Line 84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3" name="Line 85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4" name="Line 86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5" name="Line 87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6" name="Line 88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7" name="Line 89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8" name="Line 90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09" name="Line 91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0" name="Line 92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1" name="Line 93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2" name="Line 94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3" name="Line 95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4" name="Line 96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5" name="Line 97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6" name="Line 98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7" name="Line 99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8" name="Line 100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19" name="Line 101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20" name="Oval 102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1" name="Rectangle 103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2" name="Oval 104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3" name="Rectangle 105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4" name="Oval 106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5" name="Rectangle 107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6" name="Oval 108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7" name="Rectangle 109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8" name="Oval 110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29" name="Rectangle 111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0" name="Oval 112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1" name="Rectangle 113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2" name="Oval 114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3" name="Rectangle 115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4" name="Oval 116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5" name="Rectangle 117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6" name="Oval 118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7" name="Rectangle 119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8" name="Oval 120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39" name="Rectangle 121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0" name="Oval 122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1" name="Rectangle 123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2" name="Oval 124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3" name="Rectangle 125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4" name="Oval 126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5" name="Rectangle 127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6" name="Rectangle 128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7" name="Oval 129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8" name="Oval 130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49" name="Rectangle 131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50" name="Oval 132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651" name="Rectangle 133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1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7"/>
          <p:cNvSpPr>
            <a:spLocks noChangeShapeType="1"/>
          </p:cNvSpPr>
          <p:nvPr/>
        </p:nvSpPr>
        <p:spPr bwMode="auto">
          <a:xfrm>
            <a:off x="5954714" y="46529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6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7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2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3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4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5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6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7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8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9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0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1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2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3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4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5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6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7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8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39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0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1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2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43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4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5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6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7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8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49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0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1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2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3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4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5" name="Oval 48"/>
          <p:cNvSpPr>
            <a:spLocks noChangeArrowheads="1"/>
          </p:cNvSpPr>
          <p:nvPr/>
        </p:nvSpPr>
        <p:spPr bwMode="auto">
          <a:xfrm>
            <a:off x="7969251" y="18462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6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7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8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59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0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1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2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3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4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5" name="Oval 58"/>
          <p:cNvSpPr>
            <a:spLocks noChangeArrowheads="1"/>
          </p:cNvSpPr>
          <p:nvPr/>
        </p:nvSpPr>
        <p:spPr bwMode="auto">
          <a:xfrm>
            <a:off x="8259764" y="256381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6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7" name="Oval 60"/>
          <p:cNvSpPr>
            <a:spLocks noChangeArrowheads="1"/>
          </p:cNvSpPr>
          <p:nvPr/>
        </p:nvSpPr>
        <p:spPr bwMode="auto">
          <a:xfrm>
            <a:off x="6746876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8" name="Rectangle 61"/>
          <p:cNvSpPr>
            <a:spLocks noChangeArrowheads="1"/>
          </p:cNvSpPr>
          <p:nvPr/>
        </p:nvSpPr>
        <p:spPr bwMode="auto">
          <a:xfrm>
            <a:off x="7537451" y="40052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69" name="Rectangle 62"/>
          <p:cNvSpPr>
            <a:spLocks noChangeArrowheads="1"/>
          </p:cNvSpPr>
          <p:nvPr/>
        </p:nvSpPr>
        <p:spPr bwMode="auto">
          <a:xfrm>
            <a:off x="8761413" y="3284538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0" name="Oval 63"/>
          <p:cNvSpPr>
            <a:spLocks noChangeArrowheads="1"/>
          </p:cNvSpPr>
          <p:nvPr/>
        </p:nvSpPr>
        <p:spPr bwMode="auto">
          <a:xfrm>
            <a:off x="4441826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1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2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3" name="Oval 66"/>
          <p:cNvSpPr>
            <a:spLocks noChangeArrowheads="1"/>
          </p:cNvSpPr>
          <p:nvPr/>
        </p:nvSpPr>
        <p:spPr bwMode="auto">
          <a:xfrm>
            <a:off x="5737226" y="48688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674" name="Rectangle 67"/>
          <p:cNvSpPr>
            <a:spLocks noChangeArrowheads="1"/>
          </p:cNvSpPr>
          <p:nvPr/>
        </p:nvSpPr>
        <p:spPr bwMode="auto">
          <a:xfrm>
            <a:off x="6313488" y="4867276"/>
            <a:ext cx="360362" cy="3603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dominant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3"/>
          <p:cNvSpPr>
            <a:spLocks noChangeShapeType="1"/>
          </p:cNvSpPr>
          <p:nvPr/>
        </p:nvSpPr>
        <p:spPr bwMode="auto">
          <a:xfrm>
            <a:off x="458311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>
            <a:off x="6383338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6" name="Line 5"/>
          <p:cNvSpPr>
            <a:spLocks noChangeShapeType="1"/>
          </p:cNvSpPr>
          <p:nvPr/>
        </p:nvSpPr>
        <p:spPr bwMode="auto">
          <a:xfrm>
            <a:off x="4586289" y="4221163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7" name="Line 6"/>
          <p:cNvSpPr>
            <a:spLocks noChangeShapeType="1"/>
          </p:cNvSpPr>
          <p:nvPr/>
        </p:nvSpPr>
        <p:spPr bwMode="auto">
          <a:xfrm>
            <a:off x="6242050" y="42211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8" name="Line 7"/>
          <p:cNvSpPr>
            <a:spLocks noChangeShapeType="1"/>
          </p:cNvSpPr>
          <p:nvPr/>
        </p:nvSpPr>
        <p:spPr bwMode="auto">
          <a:xfrm>
            <a:off x="5375275" y="4652963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9" name="Line 8"/>
          <p:cNvSpPr>
            <a:spLocks noChangeShapeType="1"/>
          </p:cNvSpPr>
          <p:nvPr/>
        </p:nvSpPr>
        <p:spPr bwMode="auto">
          <a:xfrm>
            <a:off x="59547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0" name="Line 9"/>
          <p:cNvSpPr>
            <a:spLocks noChangeShapeType="1"/>
          </p:cNvSpPr>
          <p:nvPr/>
        </p:nvSpPr>
        <p:spPr bwMode="auto">
          <a:xfrm>
            <a:off x="64579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1" name="Line 10"/>
          <p:cNvSpPr>
            <a:spLocks noChangeShapeType="1"/>
          </p:cNvSpPr>
          <p:nvPr/>
        </p:nvSpPr>
        <p:spPr bwMode="auto">
          <a:xfrm>
            <a:off x="3216275" y="3502025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2" name="Line 11"/>
          <p:cNvSpPr>
            <a:spLocks noChangeShapeType="1"/>
          </p:cNvSpPr>
          <p:nvPr/>
        </p:nvSpPr>
        <p:spPr bwMode="auto">
          <a:xfrm flipV="1">
            <a:off x="4513264" y="2779714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3" name="Line 12"/>
          <p:cNvSpPr>
            <a:spLocks noChangeShapeType="1"/>
          </p:cNvSpPr>
          <p:nvPr/>
        </p:nvSpPr>
        <p:spPr bwMode="auto">
          <a:xfrm>
            <a:off x="5160964" y="205898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4" name="Line 13"/>
          <p:cNvSpPr>
            <a:spLocks noChangeShapeType="1"/>
          </p:cNvSpPr>
          <p:nvPr/>
        </p:nvSpPr>
        <p:spPr bwMode="auto">
          <a:xfrm>
            <a:off x="7034213" y="3500439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5" name="Line 14"/>
          <p:cNvSpPr>
            <a:spLocks noChangeShapeType="1"/>
          </p:cNvSpPr>
          <p:nvPr/>
        </p:nvSpPr>
        <p:spPr bwMode="auto">
          <a:xfrm>
            <a:off x="6313488" y="27813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6" name="Line 15"/>
          <p:cNvSpPr>
            <a:spLocks noChangeShapeType="1"/>
          </p:cNvSpPr>
          <p:nvPr/>
        </p:nvSpPr>
        <p:spPr bwMode="auto">
          <a:xfrm>
            <a:off x="8259764" y="2779714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7" name="Line 16"/>
          <p:cNvSpPr>
            <a:spLocks noChangeShapeType="1"/>
          </p:cNvSpPr>
          <p:nvPr/>
        </p:nvSpPr>
        <p:spPr bwMode="auto">
          <a:xfrm flipV="1">
            <a:off x="2495550" y="2781300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8" name="Line 17"/>
          <p:cNvSpPr>
            <a:spLocks noChangeShapeType="1"/>
          </p:cNvSpPr>
          <p:nvPr/>
        </p:nvSpPr>
        <p:spPr bwMode="auto">
          <a:xfrm>
            <a:off x="71056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9" name="Line 18"/>
          <p:cNvSpPr>
            <a:spLocks noChangeShapeType="1"/>
          </p:cNvSpPr>
          <p:nvPr/>
        </p:nvSpPr>
        <p:spPr bwMode="auto">
          <a:xfrm>
            <a:off x="8258175" y="2062163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0" name="Line 19"/>
          <p:cNvSpPr>
            <a:spLocks noChangeShapeType="1"/>
          </p:cNvSpPr>
          <p:nvPr/>
        </p:nvSpPr>
        <p:spPr bwMode="auto">
          <a:xfrm>
            <a:off x="9482139" y="2063750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1" name="Line 20"/>
          <p:cNvSpPr>
            <a:spLocks noChangeShapeType="1"/>
          </p:cNvSpPr>
          <p:nvPr/>
        </p:nvSpPr>
        <p:spPr bwMode="auto">
          <a:xfrm>
            <a:off x="3290889" y="2065338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2" name="Line 21"/>
          <p:cNvSpPr>
            <a:spLocks noChangeShapeType="1"/>
          </p:cNvSpPr>
          <p:nvPr/>
        </p:nvSpPr>
        <p:spPr bwMode="auto">
          <a:xfrm>
            <a:off x="2136775" y="206692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3" name="Line 22"/>
          <p:cNvSpPr>
            <a:spLocks noChangeShapeType="1"/>
          </p:cNvSpPr>
          <p:nvPr/>
        </p:nvSpPr>
        <p:spPr bwMode="auto">
          <a:xfrm>
            <a:off x="6097589" y="20605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4" name="Line 23"/>
          <p:cNvSpPr>
            <a:spLocks noChangeShapeType="1"/>
          </p:cNvSpPr>
          <p:nvPr/>
        </p:nvSpPr>
        <p:spPr bwMode="auto">
          <a:xfrm>
            <a:off x="4222750" y="2060575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5" name="Line 24"/>
          <p:cNvSpPr>
            <a:spLocks noChangeShapeType="1"/>
          </p:cNvSpPr>
          <p:nvPr/>
        </p:nvSpPr>
        <p:spPr bwMode="auto">
          <a:xfrm>
            <a:off x="7751763" y="350043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6" name="Line 25"/>
          <p:cNvSpPr>
            <a:spLocks noChangeShapeType="1"/>
          </p:cNvSpPr>
          <p:nvPr/>
        </p:nvSpPr>
        <p:spPr bwMode="auto">
          <a:xfrm>
            <a:off x="8975725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7" name="Line 26"/>
          <p:cNvSpPr>
            <a:spLocks noChangeShapeType="1"/>
          </p:cNvSpPr>
          <p:nvPr/>
        </p:nvSpPr>
        <p:spPr bwMode="auto">
          <a:xfrm>
            <a:off x="969645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8" name="Line 27"/>
          <p:cNvSpPr>
            <a:spLocks noChangeShapeType="1"/>
          </p:cNvSpPr>
          <p:nvPr/>
        </p:nvSpPr>
        <p:spPr bwMode="auto">
          <a:xfrm>
            <a:off x="8472488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59" name="Line 28"/>
          <p:cNvSpPr>
            <a:spLocks noChangeShapeType="1"/>
          </p:cNvSpPr>
          <p:nvPr/>
        </p:nvSpPr>
        <p:spPr bwMode="auto">
          <a:xfrm>
            <a:off x="731996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0" name="Line 29"/>
          <p:cNvSpPr>
            <a:spLocks noChangeShapeType="1"/>
          </p:cNvSpPr>
          <p:nvPr/>
        </p:nvSpPr>
        <p:spPr bwMode="auto">
          <a:xfrm>
            <a:off x="5448300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1" name="Line 30"/>
          <p:cNvSpPr>
            <a:spLocks noChangeShapeType="1"/>
          </p:cNvSpPr>
          <p:nvPr/>
        </p:nvSpPr>
        <p:spPr bwMode="auto">
          <a:xfrm>
            <a:off x="4511675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2" name="Line 31"/>
          <p:cNvSpPr>
            <a:spLocks noChangeShapeType="1"/>
          </p:cNvSpPr>
          <p:nvPr/>
        </p:nvSpPr>
        <p:spPr bwMode="auto">
          <a:xfrm>
            <a:off x="3575050" y="20605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3" name="Line 32"/>
          <p:cNvSpPr>
            <a:spLocks noChangeShapeType="1"/>
          </p:cNvSpPr>
          <p:nvPr/>
        </p:nvSpPr>
        <p:spPr bwMode="auto">
          <a:xfrm>
            <a:off x="2424113" y="205898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4" name="Line 33"/>
          <p:cNvSpPr>
            <a:spLocks noChangeShapeType="1"/>
          </p:cNvSpPr>
          <p:nvPr/>
        </p:nvSpPr>
        <p:spPr bwMode="auto">
          <a:xfrm>
            <a:off x="31432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5" name="Line 34"/>
          <p:cNvSpPr>
            <a:spLocks noChangeShapeType="1"/>
          </p:cNvSpPr>
          <p:nvPr/>
        </p:nvSpPr>
        <p:spPr bwMode="auto">
          <a:xfrm>
            <a:off x="501650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6" name="Line 35"/>
          <p:cNvSpPr>
            <a:spLocks noChangeShapeType="1"/>
          </p:cNvSpPr>
          <p:nvPr/>
        </p:nvSpPr>
        <p:spPr bwMode="auto">
          <a:xfrm>
            <a:off x="6889750" y="277971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67" name="Oval 36"/>
          <p:cNvSpPr>
            <a:spLocks noChangeArrowheads="1"/>
          </p:cNvSpPr>
          <p:nvPr/>
        </p:nvSpPr>
        <p:spPr bwMode="auto">
          <a:xfrm>
            <a:off x="1847851" y="18510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68" name="Rectangle 37"/>
          <p:cNvSpPr>
            <a:spLocks noChangeArrowheads="1"/>
          </p:cNvSpPr>
          <p:nvPr/>
        </p:nvSpPr>
        <p:spPr bwMode="auto">
          <a:xfrm>
            <a:off x="2566988" y="18510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69" name="Oval 38"/>
          <p:cNvSpPr>
            <a:spLocks noChangeArrowheads="1"/>
          </p:cNvSpPr>
          <p:nvPr/>
        </p:nvSpPr>
        <p:spPr bwMode="auto">
          <a:xfrm>
            <a:off x="3001964" y="18494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0" name="Rectangle 39"/>
          <p:cNvSpPr>
            <a:spLocks noChangeArrowheads="1"/>
          </p:cNvSpPr>
          <p:nvPr/>
        </p:nvSpPr>
        <p:spPr bwMode="auto">
          <a:xfrm>
            <a:off x="3651251" y="18494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1" name="Oval 40"/>
          <p:cNvSpPr>
            <a:spLocks noChangeArrowheads="1"/>
          </p:cNvSpPr>
          <p:nvPr/>
        </p:nvSpPr>
        <p:spPr bwMode="auto">
          <a:xfrm>
            <a:off x="40814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2" name="Rectangle 41"/>
          <p:cNvSpPr>
            <a:spLocks noChangeArrowheads="1"/>
          </p:cNvSpPr>
          <p:nvPr/>
        </p:nvSpPr>
        <p:spPr bwMode="auto">
          <a:xfrm>
            <a:off x="45831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3" name="Oval 42"/>
          <p:cNvSpPr>
            <a:spLocks noChangeArrowheads="1"/>
          </p:cNvSpPr>
          <p:nvPr/>
        </p:nvSpPr>
        <p:spPr bwMode="auto">
          <a:xfrm>
            <a:off x="5019676" y="184308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4" name="Rectangle 43"/>
          <p:cNvSpPr>
            <a:spLocks noChangeArrowheads="1"/>
          </p:cNvSpPr>
          <p:nvPr/>
        </p:nvSpPr>
        <p:spPr bwMode="auto">
          <a:xfrm>
            <a:off x="5521326" y="184308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5" name="Oval 44"/>
          <p:cNvSpPr>
            <a:spLocks noChangeArrowheads="1"/>
          </p:cNvSpPr>
          <p:nvPr/>
        </p:nvSpPr>
        <p:spPr bwMode="auto">
          <a:xfrm>
            <a:off x="595471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6" name="Rectangle 45"/>
          <p:cNvSpPr>
            <a:spLocks noChangeArrowheads="1"/>
          </p:cNvSpPr>
          <p:nvPr/>
        </p:nvSpPr>
        <p:spPr bwMode="auto">
          <a:xfrm>
            <a:off x="6457951" y="184467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7" name="Oval 46"/>
          <p:cNvSpPr>
            <a:spLocks noChangeArrowheads="1"/>
          </p:cNvSpPr>
          <p:nvPr/>
        </p:nvSpPr>
        <p:spPr bwMode="auto">
          <a:xfrm>
            <a:off x="6891339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8" name="Rectangle 47"/>
          <p:cNvSpPr>
            <a:spLocks noChangeArrowheads="1"/>
          </p:cNvSpPr>
          <p:nvPr/>
        </p:nvSpPr>
        <p:spPr bwMode="auto">
          <a:xfrm>
            <a:off x="7466013" y="184467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79" name="Oval 48"/>
          <p:cNvSpPr>
            <a:spLocks noChangeArrowheads="1"/>
          </p:cNvSpPr>
          <p:nvPr/>
        </p:nvSpPr>
        <p:spPr bwMode="auto">
          <a:xfrm>
            <a:off x="7967664" y="184467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0" name="Rectangle 49"/>
          <p:cNvSpPr>
            <a:spLocks noChangeArrowheads="1"/>
          </p:cNvSpPr>
          <p:nvPr/>
        </p:nvSpPr>
        <p:spPr bwMode="auto">
          <a:xfrm>
            <a:off x="8618538" y="1846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1" name="Oval 50"/>
          <p:cNvSpPr>
            <a:spLocks noChangeArrowheads="1"/>
          </p:cNvSpPr>
          <p:nvPr/>
        </p:nvSpPr>
        <p:spPr bwMode="auto">
          <a:xfrm>
            <a:off x="9193214" y="184785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2" name="Rectangle 51"/>
          <p:cNvSpPr>
            <a:spLocks noChangeArrowheads="1"/>
          </p:cNvSpPr>
          <p:nvPr/>
        </p:nvSpPr>
        <p:spPr bwMode="auto">
          <a:xfrm>
            <a:off x="9842501" y="184785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3" name="Oval 52"/>
          <p:cNvSpPr>
            <a:spLocks noChangeArrowheads="1"/>
          </p:cNvSpPr>
          <p:nvPr/>
        </p:nvSpPr>
        <p:spPr bwMode="auto">
          <a:xfrm>
            <a:off x="2279651" y="256222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4" name="Rectangle 53"/>
          <p:cNvSpPr>
            <a:spLocks noChangeArrowheads="1"/>
          </p:cNvSpPr>
          <p:nvPr/>
        </p:nvSpPr>
        <p:spPr bwMode="auto">
          <a:xfrm>
            <a:off x="3433763" y="256222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5" name="Oval 54"/>
          <p:cNvSpPr>
            <a:spLocks noChangeArrowheads="1"/>
          </p:cNvSpPr>
          <p:nvPr/>
        </p:nvSpPr>
        <p:spPr bwMode="auto">
          <a:xfrm>
            <a:off x="4370389" y="256381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6" name="Rectangle 55"/>
          <p:cNvSpPr>
            <a:spLocks noChangeArrowheads="1"/>
          </p:cNvSpPr>
          <p:nvPr/>
        </p:nvSpPr>
        <p:spPr bwMode="auto">
          <a:xfrm>
            <a:off x="5305426" y="256381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7" name="Oval 56"/>
          <p:cNvSpPr>
            <a:spLocks noChangeArrowheads="1"/>
          </p:cNvSpPr>
          <p:nvPr/>
        </p:nvSpPr>
        <p:spPr bwMode="auto">
          <a:xfrm>
            <a:off x="6170614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8" name="Rectangle 57"/>
          <p:cNvSpPr>
            <a:spLocks noChangeArrowheads="1"/>
          </p:cNvSpPr>
          <p:nvPr/>
        </p:nvSpPr>
        <p:spPr bwMode="auto">
          <a:xfrm>
            <a:off x="7177088" y="256540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89" name="Oval 58"/>
          <p:cNvSpPr>
            <a:spLocks noChangeArrowheads="1"/>
          </p:cNvSpPr>
          <p:nvPr/>
        </p:nvSpPr>
        <p:spPr bwMode="auto">
          <a:xfrm>
            <a:off x="8256589" y="256540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0" name="Rectangle 59"/>
          <p:cNvSpPr>
            <a:spLocks noChangeArrowheads="1"/>
          </p:cNvSpPr>
          <p:nvPr/>
        </p:nvSpPr>
        <p:spPr bwMode="auto">
          <a:xfrm>
            <a:off x="9482138" y="256381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1" name="Oval 60"/>
          <p:cNvSpPr>
            <a:spLocks noChangeArrowheads="1"/>
          </p:cNvSpPr>
          <p:nvPr/>
        </p:nvSpPr>
        <p:spPr bwMode="auto">
          <a:xfrm>
            <a:off x="6743701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2" name="Rectangle 61"/>
          <p:cNvSpPr>
            <a:spLocks noChangeArrowheads="1"/>
          </p:cNvSpPr>
          <p:nvPr/>
        </p:nvSpPr>
        <p:spPr bwMode="auto">
          <a:xfrm>
            <a:off x="7535863" y="4005263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3" name="Rectangle 62"/>
          <p:cNvSpPr>
            <a:spLocks noChangeArrowheads="1"/>
          </p:cNvSpPr>
          <p:nvPr/>
        </p:nvSpPr>
        <p:spPr bwMode="auto">
          <a:xfrm>
            <a:off x="8759826" y="3284538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4" name="Oval 63"/>
          <p:cNvSpPr>
            <a:spLocks noChangeArrowheads="1"/>
          </p:cNvSpPr>
          <p:nvPr/>
        </p:nvSpPr>
        <p:spPr bwMode="auto">
          <a:xfrm>
            <a:off x="4440239" y="4005263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5" name="Oval 64"/>
          <p:cNvSpPr>
            <a:spLocks noChangeArrowheads="1"/>
          </p:cNvSpPr>
          <p:nvPr/>
        </p:nvSpPr>
        <p:spPr bwMode="auto">
          <a:xfrm>
            <a:off x="3001964" y="3284538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6" name="Rectangle 65"/>
          <p:cNvSpPr>
            <a:spLocks noChangeArrowheads="1"/>
          </p:cNvSpPr>
          <p:nvPr/>
        </p:nvSpPr>
        <p:spPr bwMode="auto">
          <a:xfrm>
            <a:off x="4872038" y="3284538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7" name="Oval 66"/>
          <p:cNvSpPr>
            <a:spLocks noChangeArrowheads="1"/>
          </p:cNvSpPr>
          <p:nvPr/>
        </p:nvSpPr>
        <p:spPr bwMode="auto">
          <a:xfrm>
            <a:off x="5735639" y="4868863"/>
            <a:ext cx="358775" cy="360362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8" name="Rectangle 67"/>
          <p:cNvSpPr>
            <a:spLocks noChangeArrowheads="1"/>
          </p:cNvSpPr>
          <p:nvPr/>
        </p:nvSpPr>
        <p:spPr bwMode="auto">
          <a:xfrm>
            <a:off x="6311901" y="4868863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99" name="Text Box 2"/>
          <p:cNvSpPr txBox="1">
            <a:spLocks noChangeArrowheads="1"/>
          </p:cNvSpPr>
          <p:nvPr/>
        </p:nvSpPr>
        <p:spPr bwMode="auto">
          <a:xfrm>
            <a:off x="1524000" y="476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uto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om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 reces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 inheritance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9700" name="Line 9"/>
          <p:cNvSpPr>
            <a:spLocks noChangeShapeType="1"/>
          </p:cNvSpPr>
          <p:nvPr/>
        </p:nvSpPr>
        <p:spPr bwMode="auto">
          <a:xfrm>
            <a:off x="7034213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01" name="Rectangle 67"/>
          <p:cNvSpPr>
            <a:spLocks noChangeArrowheads="1"/>
          </p:cNvSpPr>
          <p:nvPr/>
        </p:nvSpPr>
        <p:spPr bwMode="auto">
          <a:xfrm>
            <a:off x="6888163" y="4868863"/>
            <a:ext cx="360362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702" name="Line 9"/>
          <p:cNvSpPr>
            <a:spLocks noChangeShapeType="1"/>
          </p:cNvSpPr>
          <p:nvPr/>
        </p:nvSpPr>
        <p:spPr bwMode="auto">
          <a:xfrm>
            <a:off x="5378450" y="46529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03" name="Rectangle 67"/>
          <p:cNvSpPr>
            <a:spLocks noChangeArrowheads="1"/>
          </p:cNvSpPr>
          <p:nvPr/>
        </p:nvSpPr>
        <p:spPr bwMode="auto">
          <a:xfrm>
            <a:off x="5232401" y="4868863"/>
            <a:ext cx="360363" cy="360362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76475"/>
            <a:ext cx="83439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715376" y="6324601"/>
            <a:ext cx="162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Tahoma" panose="020B0604030504040204" pitchFamily="34" charset="0"/>
              </a:rPr>
              <a:t>Kočárek, 2013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Environmental factors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659" name="Picture 5" descr="B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557339"/>
            <a:ext cx="13604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571625"/>
            <a:ext cx="2055812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7" descr="vepř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571626"/>
            <a:ext cx="21399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557339"/>
            <a:ext cx="22320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9" descr="Bachovy esence a st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644901"/>
            <a:ext cx="16129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644901"/>
            <a:ext cx="177165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4" y="3644901"/>
            <a:ext cx="199072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6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6" y="3644901"/>
            <a:ext cx="2574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Monogen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436019" y="222251"/>
            <a:ext cx="9135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many monogenic disorders exist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547939" y="1997075"/>
            <a:ext cx="68611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  <a:cs typeface="Arial" panose="020B0604020202020204" pitchFamily="34" charset="0"/>
              </a:rPr>
              <a:t>≈ 1 000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47939" y="1997075"/>
            <a:ext cx="68611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  <a:cs typeface="Arial" panose="020B0604020202020204" pitchFamily="34" charset="0"/>
              </a:rPr>
              <a:t>≈ 1 000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C0066"/>
                </a:solidFill>
                <a:latin typeface="Tahoma" panose="020B0604030504040204" pitchFamily="34" charset="0"/>
              </a:rPr>
              <a:t>≈ 10 000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ahoma" panose="020B0604030504040204" pitchFamily="34" charset="0"/>
              </a:rPr>
              <a:t>≈ 100 000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ahoma" panose="020B060403050404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36019" y="222251"/>
            <a:ext cx="9135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many monogenic disorders exist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51384" y="188640"/>
            <a:ext cx="51845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Reces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iv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07369" y="2145288"/>
            <a:ext cx="61926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hemochromat</a:t>
            </a:r>
            <a:r>
              <a:rPr lang="en-US" altLang="cs-CZ" sz="2400" b="1" dirty="0" err="1">
                <a:latin typeface="Tahoma" panose="020B0604030504040204" pitchFamily="34" charset="0"/>
              </a:rPr>
              <a:t>osis</a:t>
            </a:r>
            <a:r>
              <a:rPr lang="cs-CZ" altLang="cs-CZ" sz="2400" b="1" dirty="0">
                <a:latin typeface="Tahoma" panose="020B0604030504040204" pitchFamily="34" charset="0"/>
              </a:rPr>
              <a:t> (1:10)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muta</a:t>
            </a:r>
            <a:r>
              <a:rPr lang="en-US" altLang="cs-CZ" sz="2400" b="1" dirty="0" err="1">
                <a:latin typeface="Tahoma" panose="020B0604030504040204" pitchFamily="34" charset="0"/>
              </a:rPr>
              <a:t>tion</a:t>
            </a:r>
            <a:r>
              <a:rPr lang="en-US" altLang="cs-CZ" sz="2400" b="1" dirty="0">
                <a:latin typeface="Tahoma" panose="020B0604030504040204" pitchFamily="34" charset="0"/>
              </a:rPr>
              <a:t> of</a:t>
            </a:r>
            <a:r>
              <a:rPr lang="cs-CZ" altLang="cs-CZ" sz="2400" b="1" dirty="0">
                <a:latin typeface="Tahoma" panose="020B0604030504040204" pitchFamily="34" charset="0"/>
              </a:rPr>
              <a:t> fa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>
                <a:latin typeface="Tahoma" panose="020B0604030504040204" pitchFamily="34" charset="0"/>
              </a:rPr>
              <a:t>tor V Leiden (1:20)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cs-CZ" altLang="cs-CZ" sz="2400" b="1" dirty="0" err="1">
                <a:latin typeface="Tahoma" panose="020B0604030504040204" pitchFamily="34" charset="0"/>
              </a:rPr>
              <a:t>cystic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fibr</a:t>
            </a:r>
            <a:r>
              <a:rPr lang="en-US" altLang="cs-CZ" sz="2400" b="1" dirty="0" err="1">
                <a:latin typeface="Tahoma" panose="020B0604030504040204" pitchFamily="34" charset="0"/>
              </a:rPr>
              <a:t>osis</a:t>
            </a:r>
            <a:r>
              <a:rPr lang="cs-CZ" altLang="cs-CZ" sz="2400" b="1" dirty="0">
                <a:latin typeface="Tahoma" panose="020B0604030504040204" pitchFamily="34" charset="0"/>
              </a:rPr>
              <a:t> (1:25)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spin</a:t>
            </a:r>
            <a:r>
              <a:rPr lang="en-US" altLang="cs-CZ" sz="2400" b="1" dirty="0">
                <a:latin typeface="Tahoma" panose="020B0604030504040204" pitchFamily="34" charset="0"/>
              </a:rPr>
              <a:t>a</a:t>
            </a:r>
            <a:r>
              <a:rPr lang="cs-CZ" altLang="cs-CZ" sz="2400" b="1" dirty="0">
                <a:latin typeface="Tahoma" panose="020B0604030504040204" pitchFamily="34" charset="0"/>
              </a:rPr>
              <a:t>l </a:t>
            </a:r>
            <a:r>
              <a:rPr lang="cs-CZ" altLang="cs-CZ" sz="2400" b="1" dirty="0" err="1">
                <a:latin typeface="Tahoma" panose="020B0604030504040204" pitchFamily="34" charset="0"/>
              </a:rPr>
              <a:t>mus</a:t>
            </a:r>
            <a:r>
              <a:rPr lang="en-US" altLang="cs-CZ" sz="2400" b="1" dirty="0">
                <a:latin typeface="Tahoma" panose="020B0604030504040204" pitchFamily="34" charset="0"/>
              </a:rPr>
              <a:t>c</a:t>
            </a:r>
            <a:r>
              <a:rPr lang="cs-CZ" altLang="cs-CZ" sz="2400" b="1" dirty="0">
                <a:latin typeface="Tahoma" panose="020B0604030504040204" pitchFamily="34" charset="0"/>
              </a:rPr>
              <a:t>ul</a:t>
            </a:r>
            <a:r>
              <a:rPr lang="en-US" altLang="cs-CZ" sz="2400" b="1" dirty="0" err="1">
                <a:latin typeface="Tahoma" panose="020B0604030504040204" pitchFamily="34" charset="0"/>
              </a:rPr>
              <a:t>ar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atro</a:t>
            </a:r>
            <a:r>
              <a:rPr lang="en-US" altLang="cs-CZ" sz="2400" b="1" dirty="0" err="1">
                <a:latin typeface="Tahoma" panose="020B0604030504040204" pitchFamily="34" charset="0"/>
              </a:rPr>
              <a:t>phy</a:t>
            </a:r>
            <a:r>
              <a:rPr lang="cs-CZ" altLang="cs-CZ" sz="2400" b="1" dirty="0">
                <a:latin typeface="Tahoma" panose="020B0604030504040204" pitchFamily="34" charset="0"/>
              </a:rPr>
              <a:t> (1:40)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00057" y="2145288"/>
            <a:ext cx="662463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en-US" altLang="cs-CZ" sz="2400" b="1" dirty="0">
                <a:latin typeface="Tahoma" panose="020B0604030504040204" pitchFamily="34" charset="0"/>
              </a:rPr>
              <a:t>deafness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polydactyly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</a:t>
            </a:r>
            <a:r>
              <a:rPr lang="cs-CZ" sz="2400" b="1" dirty="0" err="1">
                <a:latin typeface="Tahoma" panose="020B0604030504040204" pitchFamily="34" charset="0"/>
              </a:rPr>
              <a:t>Huntington's</a:t>
            </a:r>
            <a:r>
              <a:rPr lang="cs-CZ" sz="2400" b="1" dirty="0">
                <a:latin typeface="Tahoma" panose="020B0604030504040204" pitchFamily="34" charset="0"/>
              </a:rPr>
              <a:t> Chorea</a:t>
            </a:r>
            <a:endParaRPr lang="en-US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  Li-</a:t>
            </a:r>
            <a:r>
              <a:rPr lang="en-US" altLang="cs-CZ" sz="2400" b="1" dirty="0" err="1">
                <a:latin typeface="Tahoma" panose="020B0604030504040204" pitchFamily="34" charset="0"/>
              </a:rPr>
              <a:t>Fraumeni</a:t>
            </a:r>
            <a:r>
              <a:rPr lang="en-US" altLang="cs-CZ" sz="2400" b="1" dirty="0">
                <a:latin typeface="Tahoma" panose="020B0604030504040204" pitchFamily="34" charset="0"/>
              </a:rPr>
              <a:t> syndrome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  </a:t>
            </a:r>
            <a:r>
              <a:rPr lang="en-US" altLang="cs-CZ" sz="2400" b="1" dirty="0">
                <a:latin typeface="Tahoma" panose="020B0604030504040204" pitchFamily="34" charset="0"/>
              </a:rPr>
              <a:t>breast and ovarian cancer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00057" y="188640"/>
            <a:ext cx="51845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Dominant 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08" y="1196752"/>
            <a:ext cx="2143125" cy="2143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013176"/>
            <a:ext cx="2837656" cy="168157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524000" y="6207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Origin by mutation type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95400" y="1988840"/>
            <a:ext cx="1022513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400" b="1" dirty="0">
                <a:latin typeface="Tahoma" panose="020B0604030504040204" pitchFamily="34" charset="0"/>
              </a:rPr>
              <a:t>Founder effect</a:t>
            </a: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ahoma" panose="020B0604030504040204" pitchFamily="34" charset="0"/>
              </a:rPr>
              <a:t>S</a:t>
            </a:r>
            <a:r>
              <a:rPr lang="en-US" altLang="cs-CZ" sz="2400" b="1" dirty="0">
                <a:latin typeface="Tahoma" panose="020B0604030504040204" pitchFamily="34" charset="0"/>
              </a:rPr>
              <a:t>mall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en-US" altLang="cs-CZ" sz="2400" b="1" dirty="0">
                <a:latin typeface="Tahoma" panose="020B0604030504040204" pitchFamily="34" charset="0"/>
              </a:rPr>
              <a:t>closed populations: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b="1" dirty="0">
                <a:latin typeface="Tahoma" panose="020B0604030504040204" pitchFamily="34" charset="0"/>
              </a:rPr>
              <a:t>    </a:t>
            </a:r>
            <a:r>
              <a:rPr lang="cs-CZ" altLang="cs-CZ" sz="2400" dirty="0">
                <a:latin typeface="Tahoma" panose="020B0604030504040204" pitchFamily="34" charset="0"/>
              </a:rPr>
              <a:t>A</a:t>
            </a:r>
            <a:r>
              <a:rPr lang="en-US" altLang="cs-CZ" sz="2400" dirty="0" err="1">
                <a:latin typeface="Tahoma" panose="020B0604030504040204" pitchFamily="34" charset="0"/>
              </a:rPr>
              <a:t>sh</a:t>
            </a:r>
            <a:r>
              <a:rPr lang="cs-CZ" altLang="cs-CZ" sz="2400" dirty="0" err="1">
                <a:latin typeface="Tahoma" panose="020B0604030504040204" pitchFamily="34" charset="0"/>
              </a:rPr>
              <a:t>ken</a:t>
            </a:r>
            <a:r>
              <a:rPr lang="en-US" altLang="cs-CZ" sz="2400" dirty="0">
                <a:latin typeface="Tahoma" panose="020B0604030504040204" pitchFamily="34" charset="0"/>
              </a:rPr>
              <a:t>a</a:t>
            </a:r>
            <a:r>
              <a:rPr lang="cs-CZ" altLang="cs-CZ" sz="2400" dirty="0">
                <a:latin typeface="Tahoma" panose="020B0604030504040204" pitchFamily="34" charset="0"/>
              </a:rPr>
              <a:t>z</a:t>
            </a:r>
            <a:r>
              <a:rPr lang="en-US" altLang="cs-CZ" sz="2400" dirty="0" err="1">
                <a:latin typeface="Tahoma" panose="020B0604030504040204" pitchFamily="34" charset="0"/>
              </a:rPr>
              <a:t>i</a:t>
            </a:r>
            <a:r>
              <a:rPr lang="en-US" altLang="cs-CZ" sz="2400" dirty="0">
                <a:latin typeface="Tahoma" panose="020B0604030504040204" pitchFamily="34" charset="0"/>
              </a:rPr>
              <a:t> Jews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</a:t>
            </a:r>
            <a:r>
              <a:rPr lang="cs-CZ" altLang="cs-CZ" sz="2400" dirty="0" err="1">
                <a:latin typeface="Tahoma" panose="020B0604030504040204" pitchFamily="34" charset="0"/>
              </a:rPr>
              <a:t>fran</a:t>
            </a:r>
            <a:r>
              <a:rPr lang="en-US" altLang="cs-CZ" sz="2400" dirty="0">
                <a:latin typeface="Tahoma" panose="020B0604030504040204" pitchFamily="34" charset="0"/>
              </a:rPr>
              <a:t>c</a:t>
            </a:r>
            <a:r>
              <a:rPr lang="cs-CZ" altLang="cs-CZ" sz="2400" dirty="0">
                <a:latin typeface="Tahoma" panose="020B0604030504040204" pitchFamily="34" charset="0"/>
              </a:rPr>
              <a:t>o</a:t>
            </a:r>
            <a:r>
              <a:rPr lang="en-US" altLang="cs-CZ" sz="2400" dirty="0">
                <a:latin typeface="Tahoma" panose="020B0604030504040204" pitchFamily="34" charset="0"/>
              </a:rPr>
              <a:t>-C</a:t>
            </a:r>
            <a:r>
              <a:rPr lang="cs-CZ" altLang="cs-CZ" sz="2400" dirty="0" err="1">
                <a:latin typeface="Tahoma" panose="020B0604030504040204" pitchFamily="34" charset="0"/>
              </a:rPr>
              <a:t>ana</a:t>
            </a:r>
            <a:r>
              <a:rPr lang="en-US" altLang="cs-CZ" sz="2400" dirty="0" err="1">
                <a:latin typeface="Tahoma" panose="020B0604030504040204" pitchFamily="34" charset="0"/>
              </a:rPr>
              <a:t>diens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</a:t>
            </a:r>
            <a:r>
              <a:rPr lang="cs-CZ" altLang="cs-CZ" sz="2400" dirty="0">
                <a:latin typeface="Tahoma" panose="020B0604030504040204" pitchFamily="34" charset="0"/>
              </a:rPr>
              <a:t>I</a:t>
            </a:r>
            <a:r>
              <a:rPr lang="en-US" altLang="cs-CZ" sz="2400" dirty="0" err="1">
                <a:latin typeface="Tahoma" panose="020B0604030504040204" pitchFamily="34" charset="0"/>
              </a:rPr>
              <a:t>ce</a:t>
            </a:r>
            <a:r>
              <a:rPr lang="cs-CZ" altLang="cs-CZ" sz="2400" dirty="0" err="1">
                <a:latin typeface="Tahoma" panose="020B0604030504040204" pitchFamily="34" charset="0"/>
              </a:rPr>
              <a:t>land</a:t>
            </a:r>
            <a:r>
              <a:rPr lang="cs-CZ" altLang="cs-CZ" sz="2400" dirty="0">
                <a:latin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</a:rPr>
              <a:t>    surroundings od Maracaibo lake</a:t>
            </a:r>
            <a:r>
              <a:rPr lang="cs-CZ" altLang="cs-CZ" sz="2400" dirty="0">
                <a:latin typeface="Tahoma" panose="020B0604030504040204" pitchFamily="34" charset="0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err="1">
                <a:latin typeface="Tahoma" panose="020B0604030504040204" pitchFamily="34" charset="0"/>
              </a:rPr>
              <a:t>Marriages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of</a:t>
            </a:r>
            <a:r>
              <a:rPr lang="cs-CZ" altLang="cs-CZ" sz="2400" b="1" dirty="0">
                <a:latin typeface="Tahoma" panose="020B0604030504040204" pitchFamily="34" charset="0"/>
              </a:rPr>
              <a:t> </a:t>
            </a:r>
            <a:r>
              <a:rPr lang="cs-CZ" altLang="cs-CZ" sz="2400" b="1" dirty="0" err="1">
                <a:latin typeface="Tahoma" panose="020B0604030504040204" pitchFamily="34" charset="0"/>
              </a:rPr>
              <a:t>relatives</a:t>
            </a:r>
            <a:endParaRPr lang="cs-CZ" altLang="cs-CZ" sz="2400" b="1" dirty="0">
              <a:latin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7" b="26532"/>
          <a:stretch/>
        </p:blipFill>
        <p:spPr>
          <a:xfrm>
            <a:off x="5823945" y="2636912"/>
            <a:ext cx="6203254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http://www.consang.net/images/c/c4/Globalcolour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43408"/>
            <a:ext cx="9960483" cy="7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8759825" y="6308726"/>
            <a:ext cx="1296988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onsan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gu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inity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map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http://www.consang.net/images/c/c4/Globalcolour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43408"/>
            <a:ext cx="9960483" cy="7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onsan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gu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inity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map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8759825" y="6308726"/>
            <a:ext cx="1296988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71864" y="5383034"/>
            <a:ext cx="53289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Mandatory genetic testing of partners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Bahrajn</a:t>
            </a:r>
            <a:b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Sa</a:t>
            </a:r>
            <a:r>
              <a:rPr lang="en-US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udi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Ar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</a:t>
            </a: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bi</a:t>
            </a:r>
            <a:r>
              <a:rPr lang="en-US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a</a:t>
            </a:r>
            <a:b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</a:b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(I</a:t>
            </a:r>
            <a:r>
              <a:rPr lang="en-US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ce</a:t>
            </a:r>
            <a:r>
              <a:rPr lang="cs-CZ" altLang="cs-CZ" sz="1800" b="1" dirty="0" err="1">
                <a:solidFill>
                  <a:srgbClr val="CC0066"/>
                </a:solidFill>
                <a:latin typeface="Tahoma" panose="020B0604030504040204" pitchFamily="34" charset="0"/>
              </a:rPr>
              <a:t>land</a:t>
            </a:r>
            <a:r>
              <a:rPr lang="cs-CZ" altLang="cs-CZ" sz="1800" b="1" dirty="0">
                <a:solidFill>
                  <a:srgbClr val="CC0066"/>
                </a:solidFill>
                <a:latin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770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Consanguinity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example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4876A-5B6F-48C9-82F9-8F3DD011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71" y="1340768"/>
            <a:ext cx="1566088" cy="4392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EC36E5-EA0C-427A-8AC1-711E020E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95" y="1340768"/>
            <a:ext cx="24985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88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Consanguinity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example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4876A-5B6F-48C9-82F9-8F3DD011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71" y="1340768"/>
            <a:ext cx="1566088" cy="4392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EC36E5-EA0C-427A-8AC1-711E020E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95" y="1340768"/>
            <a:ext cx="2498536" cy="43924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6DA6BE-5091-41CB-8CC1-D85F480A9E60}"/>
              </a:ext>
            </a:extLst>
          </p:cNvPr>
          <p:cNvSpPr txBox="1"/>
          <p:nvPr/>
        </p:nvSpPr>
        <p:spPr>
          <a:xfrm>
            <a:off x="479376" y="179662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3399"/>
              </a:buClr>
            </a:pPr>
            <a:r>
              <a:rPr 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Homozygous</a:t>
            </a:r>
            <a:r>
              <a:rPr 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</a:t>
            </a:r>
            <a:br>
              <a:rPr lang="cs-CZ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BLM </a:t>
            </a:r>
            <a: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b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c.1642C&gt;T, p.(Gln548*)</a:t>
            </a:r>
            <a:endParaRPr lang="cs-CZ" b="1" i="1" dirty="0">
              <a:solidFill>
                <a:srgbClr val="CC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6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0351"/>
            <a:ext cx="6408738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3833699" y="5905501"/>
            <a:ext cx="4915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latin typeface="Tahoma" panose="020B0604030504040204" pitchFamily="34" charset="0"/>
              </a:rPr>
              <a:t>Cavendish Laboratory </a:t>
            </a:r>
            <a:r>
              <a:rPr lang="cs-CZ" altLang="cs-CZ" sz="1800" b="1" dirty="0">
                <a:latin typeface="Tahoma" panose="020B0604030504040204" pitchFamily="34" charset="0"/>
              </a:rPr>
              <a:t>a</a:t>
            </a:r>
            <a:r>
              <a:rPr lang="en-US" altLang="cs-CZ" sz="1800" b="1" dirty="0" err="1">
                <a:latin typeface="Tahoma" panose="020B0604030504040204" pitchFamily="34" charset="0"/>
              </a:rPr>
              <a:t>nd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The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Eagle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Pub</a:t>
            </a:r>
            <a:endParaRPr lang="cs-CZ" altLang="cs-CZ" sz="1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CC0066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ahoma" panose="020B0604030504040204" pitchFamily="34" charset="0"/>
              </a:rPr>
              <a:t>Watson + Crick + Wilkins + Franklin</a:t>
            </a:r>
          </a:p>
        </p:txBody>
      </p:sp>
      <p:pic>
        <p:nvPicPr>
          <p:cNvPr id="9220" name="Picture 11" descr="Image result for dna discovery cam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4078288"/>
            <a:ext cx="2492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847528" y="2348881"/>
            <a:ext cx="8876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enetic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diseases in Czech population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45604" y="469436"/>
            <a:ext cx="117007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Nijmegen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breakage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syndrome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=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Seeman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syndrome 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NBS</a:t>
            </a: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)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0899" name="Text Box 69"/>
          <p:cNvSpPr txBox="1">
            <a:spLocks noChangeArrowheads="1"/>
          </p:cNvSpPr>
          <p:nvPr/>
        </p:nvSpPr>
        <p:spPr bwMode="auto">
          <a:xfrm>
            <a:off x="1024633" y="2060848"/>
            <a:ext cx="642778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>
                <a:latin typeface="Tahoma" panose="020B0604030504040204" pitchFamily="34" charset="0"/>
              </a:rPr>
              <a:t>NBN</a:t>
            </a:r>
            <a:r>
              <a:rPr lang="cs-CZ" altLang="cs-CZ" sz="2800" dirty="0">
                <a:latin typeface="Tahoma" panose="020B0604030504040204" pitchFamily="34" charset="0"/>
              </a:rPr>
              <a:t> gene for </a:t>
            </a:r>
            <a:r>
              <a:rPr lang="cs-CZ" altLang="cs-CZ" sz="2800" dirty="0" err="1">
                <a:latin typeface="Tahoma" panose="020B0604030504040204" pitchFamily="34" charset="0"/>
              </a:rPr>
              <a:t>nibrin</a:t>
            </a:r>
            <a:r>
              <a:rPr lang="cs-CZ" altLang="cs-CZ" sz="2800" dirty="0">
                <a:latin typeface="Tahoma" panose="020B0604030504040204" pitchFamily="34" charset="0"/>
              </a:rPr>
              <a:t> in 8q21</a:t>
            </a:r>
            <a:br>
              <a:rPr lang="cs-CZ" altLang="cs-CZ" sz="2800" dirty="0">
                <a:latin typeface="Tahoma" panose="020B0604030504040204" pitchFamily="34" charset="0"/>
              </a:rPr>
            </a:br>
            <a:r>
              <a:rPr lang="cs-CZ" altLang="cs-CZ" sz="2800" dirty="0" err="1">
                <a:latin typeface="Tahoma" panose="020B0604030504040204" pitchFamily="34" charset="0"/>
              </a:rPr>
              <a:t>Heterozygotes</a:t>
            </a:r>
            <a:r>
              <a:rPr lang="cs-CZ" altLang="cs-CZ" sz="2800" dirty="0">
                <a:latin typeface="Tahoma" panose="020B0604030504040204" pitchFamily="34" charset="0"/>
              </a:rPr>
              <a:t> 1:130-150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ahoma" panose="020B0604030504040204" pitchFamily="34" charset="0"/>
              </a:rPr>
              <a:t>Common</a:t>
            </a:r>
            <a:r>
              <a:rPr lang="cs-CZ" altLang="cs-CZ" sz="2800" dirty="0">
                <a:latin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</a:rPr>
              <a:t>ancestor</a:t>
            </a:r>
            <a:endParaRPr lang="cs-CZ" altLang="cs-CZ" sz="2800" dirty="0">
              <a:latin typeface="Tahoma" panose="020B0604030504040204" pitchFamily="34" charset="0"/>
            </a:endParaRPr>
          </a:p>
        </p:txBody>
      </p:sp>
      <p:pic>
        <p:nvPicPr>
          <p:cNvPr id="80900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8" y="1664494"/>
            <a:ext cx="323691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Rectangle 72"/>
          <p:cNvSpPr>
            <a:spLocks noChangeArrowheads="1"/>
          </p:cNvSpPr>
          <p:nvPr/>
        </p:nvSpPr>
        <p:spPr bwMode="auto">
          <a:xfrm>
            <a:off x="8402989" y="3179712"/>
            <a:ext cx="1079500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2" name="Text Box 73"/>
          <p:cNvSpPr txBox="1">
            <a:spLocks noChangeArrowheads="1"/>
          </p:cNvSpPr>
          <p:nvPr/>
        </p:nvSpPr>
        <p:spPr bwMode="auto">
          <a:xfrm>
            <a:off x="9445418" y="6092825"/>
            <a:ext cx="12098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Seemanová, 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1985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Czech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dyspl</a:t>
            </a:r>
            <a:r>
              <a:rPr lang="en-US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asia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351089" y="836614"/>
            <a:ext cx="77773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COL2A1</a:t>
            </a:r>
            <a: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</a:t>
            </a:r>
            <a:b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absence of ocular and orofacial anomalies</a:t>
            </a:r>
            <a:r>
              <a:rPr lang="cs-CZ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shortening of third and/or fourth toes</a:t>
            </a:r>
            <a:endParaRPr lang="cs-CZ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9657912" y="6092825"/>
            <a:ext cx="9973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Tahoma" panose="020B0604030504040204" pitchFamily="34" charset="0"/>
              </a:rPr>
              <a:t>Neumann,</a:t>
            </a:r>
            <a:br>
              <a:rPr lang="cs-CZ" altLang="cs-CZ" sz="1400" i="1">
                <a:latin typeface="Tahoma" panose="020B0604030504040204" pitchFamily="34" charset="0"/>
              </a:rPr>
            </a:br>
            <a:r>
              <a:rPr lang="cs-CZ" altLang="cs-CZ" sz="1400" i="1">
                <a:latin typeface="Tahoma" panose="020B0604030504040204" pitchFamily="34" charset="0"/>
              </a:rPr>
              <a:t>2003</a:t>
            </a:r>
          </a:p>
        </p:txBody>
      </p:sp>
      <p:pic>
        <p:nvPicPr>
          <p:cNvPr id="819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349501"/>
            <a:ext cx="28082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492376"/>
            <a:ext cx="340995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32191" y="2492375"/>
            <a:ext cx="10727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How do we search for new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genetic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disorders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Mole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ul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biolog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od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271464" y="1700808"/>
            <a:ext cx="892891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Anal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ysis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of known disease-associated genes 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Comparing genetic information of healthy and </a:t>
            </a:r>
            <a:b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affected family members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Looking for new variants and “new” genes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Verification by </a:t>
            </a:r>
            <a:r>
              <a:rPr lang="cs-CZ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DNA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variants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disorders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279650" y="6006727"/>
            <a:ext cx="7632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/>
              <a:t> gen</a:t>
            </a:r>
            <a:r>
              <a:rPr lang="en-US" altLang="cs-CZ" sz="2800" b="1" dirty="0" err="1"/>
              <a:t>es</a:t>
            </a:r>
            <a:r>
              <a:rPr lang="en-US" altLang="cs-CZ" sz="2800" b="1" dirty="0"/>
              <a:t> together with non-coding regions</a:t>
            </a:r>
            <a:endParaRPr lang="cs-CZ" altLang="cs-CZ" sz="2800" b="1" dirty="0"/>
          </a:p>
        </p:txBody>
      </p:sp>
      <p:sp>
        <p:nvSpPr>
          <p:cNvPr id="84996" name="Oval 6"/>
          <p:cNvSpPr>
            <a:spLocks noChangeArrowheads="1"/>
          </p:cNvSpPr>
          <p:nvPr/>
        </p:nvSpPr>
        <p:spPr bwMode="auto">
          <a:xfrm>
            <a:off x="4224338" y="1196976"/>
            <a:ext cx="1871662" cy="18002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Li-Fraumeni</a:t>
            </a:r>
            <a:endParaRPr lang="en-US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Syndrom</a:t>
            </a:r>
            <a:r>
              <a:rPr lang="en-US" altLang="cs-CZ" sz="1800" dirty="0">
                <a:cs typeface="Arial" panose="020B0604020202020204" pitchFamily="34" charset="0"/>
              </a:rPr>
              <a:t>e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br>
              <a:rPr lang="cs-CZ" altLang="cs-CZ" sz="1800" dirty="0">
                <a:cs typeface="Arial" panose="020B0604020202020204" pitchFamily="34" charset="0"/>
              </a:rPr>
            </a:b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84997" name="Oval 7"/>
          <p:cNvSpPr>
            <a:spLocks noChangeArrowheads="1"/>
          </p:cNvSpPr>
          <p:nvPr/>
        </p:nvSpPr>
        <p:spPr bwMode="auto">
          <a:xfrm>
            <a:off x="3143251" y="2708276"/>
            <a:ext cx="1871663" cy="1800225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DNA repair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impairment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Im</a:t>
            </a:r>
            <a:r>
              <a:rPr lang="en-US" altLang="cs-CZ" sz="1800" dirty="0">
                <a:cs typeface="Arial" panose="020B0604020202020204" pitchFamily="34" charset="0"/>
              </a:rPr>
              <a:t>m</a:t>
            </a:r>
            <a:r>
              <a:rPr lang="cs-CZ" altLang="cs-CZ" sz="1800" dirty="0" err="1">
                <a:cs typeface="Arial" panose="020B0604020202020204" pitchFamily="34" charset="0"/>
              </a:rPr>
              <a:t>unodefi</a:t>
            </a:r>
            <a:r>
              <a:rPr lang="en-US" altLang="cs-CZ" sz="1800" dirty="0" err="1">
                <a:cs typeface="Arial" panose="020B0604020202020204" pitchFamily="34" charset="0"/>
              </a:rPr>
              <a:t>ciency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cs typeface="Arial" panose="020B0604020202020204" pitchFamily="34" charset="0"/>
              </a:rPr>
              <a:t>NBS, BS, AT,</a:t>
            </a:r>
            <a:br>
              <a:rPr lang="cs-CZ" altLang="cs-CZ" sz="1000" i="1" dirty="0">
                <a:cs typeface="Arial" panose="020B0604020202020204" pitchFamily="34" charset="0"/>
              </a:rPr>
            </a:br>
            <a:r>
              <a:rPr lang="cs-CZ" altLang="cs-CZ" sz="1000" i="1" dirty="0">
                <a:cs typeface="Arial" panose="020B0604020202020204" pitchFamily="34" charset="0"/>
              </a:rPr>
              <a:t>SDS, CMMRD</a:t>
            </a:r>
          </a:p>
        </p:txBody>
      </p:sp>
      <p:sp>
        <p:nvSpPr>
          <p:cNvPr id="84998" name="Oval 8"/>
          <p:cNvSpPr>
            <a:spLocks noChangeArrowheads="1"/>
          </p:cNvSpPr>
          <p:nvPr/>
        </p:nvSpPr>
        <p:spPr bwMode="auto">
          <a:xfrm>
            <a:off x="4367213" y="4076701"/>
            <a:ext cx="1871662" cy="1800225"/>
          </a:xfrm>
          <a:prstGeom prst="ellipse">
            <a:avLst/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Epigenetic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dysregula</a:t>
            </a:r>
            <a:r>
              <a:rPr lang="en-US" altLang="cs-CZ" sz="1800" dirty="0" err="1">
                <a:cs typeface="Arial" panose="020B0604020202020204" pitchFamily="34" charset="0"/>
              </a:rPr>
              <a:t>tion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cs typeface="Arial" panose="020B0604020202020204" pitchFamily="34" charset="0"/>
              </a:rPr>
              <a:t>Sotos</a:t>
            </a:r>
            <a:r>
              <a:rPr lang="cs-CZ" altLang="cs-CZ" sz="1000" dirty="0">
                <a:cs typeface="Arial" panose="020B0604020202020204" pitchFamily="34" charset="0"/>
              </a:rPr>
              <a:t>, RSTS, </a:t>
            </a:r>
            <a:br>
              <a:rPr lang="cs-CZ" altLang="cs-CZ" sz="1000" dirty="0">
                <a:cs typeface="Arial" panose="020B0604020202020204" pitchFamily="34" charset="0"/>
              </a:rPr>
            </a:br>
            <a:r>
              <a:rPr lang="cs-CZ" altLang="cs-CZ" sz="1000" dirty="0" err="1">
                <a:cs typeface="Arial" panose="020B0604020202020204" pitchFamily="34" charset="0"/>
              </a:rPr>
              <a:t>Weaver</a:t>
            </a: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84999" name="Oval 9"/>
          <p:cNvSpPr>
            <a:spLocks noChangeArrowheads="1"/>
          </p:cNvSpPr>
          <p:nvPr/>
        </p:nvSpPr>
        <p:spPr bwMode="auto">
          <a:xfrm>
            <a:off x="6240463" y="4076701"/>
            <a:ext cx="1871662" cy="1800225"/>
          </a:xfrm>
          <a:prstGeom prst="ellipse">
            <a:avLst/>
          </a:pr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Chromo</a:t>
            </a:r>
            <a:r>
              <a:rPr lang="en-US" altLang="cs-CZ" sz="1800" dirty="0">
                <a:cs typeface="Arial" panose="020B0604020202020204" pitchFamily="34" charset="0"/>
              </a:rPr>
              <a:t>s</a:t>
            </a:r>
            <a:r>
              <a:rPr lang="cs-CZ" altLang="cs-CZ" sz="1800" dirty="0" err="1">
                <a:cs typeface="Arial" panose="020B0604020202020204" pitchFamily="34" charset="0"/>
              </a:rPr>
              <a:t>om</a:t>
            </a:r>
            <a:r>
              <a:rPr lang="en-US" altLang="cs-CZ" sz="1800" dirty="0">
                <a:cs typeface="Arial" panose="020B0604020202020204" pitchFamily="34" charset="0"/>
              </a:rPr>
              <a:t>al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 err="1">
                <a:cs typeface="Arial" panose="020B0604020202020204" pitchFamily="34" charset="0"/>
              </a:rPr>
              <a:t>aber</a:t>
            </a:r>
            <a:r>
              <a:rPr lang="en-US" altLang="cs-CZ" sz="1800" dirty="0">
                <a:cs typeface="Arial" panose="020B0604020202020204" pitchFamily="34" charset="0"/>
              </a:rPr>
              <a:t>r</a:t>
            </a:r>
            <a:r>
              <a:rPr lang="cs-CZ" altLang="cs-CZ" sz="1800" dirty="0">
                <a:cs typeface="Arial" panose="020B0604020202020204" pitchFamily="34" charset="0"/>
              </a:rPr>
              <a:t>a</a:t>
            </a:r>
            <a:r>
              <a:rPr lang="en-US" altLang="cs-CZ" sz="1800" dirty="0" err="1">
                <a:cs typeface="Arial" panose="020B0604020202020204" pitchFamily="34" charset="0"/>
              </a:rPr>
              <a:t>tions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cs typeface="Arial" panose="020B0604020202020204" pitchFamily="34" charset="0"/>
              </a:rPr>
              <a:t>+21, +8 (</a:t>
            </a:r>
            <a:r>
              <a:rPr lang="cs-CZ" altLang="cs-CZ" sz="1000" dirty="0" err="1">
                <a:cs typeface="Arial" panose="020B0604020202020204" pitchFamily="34" charset="0"/>
              </a:rPr>
              <a:t>mosa</a:t>
            </a:r>
            <a:r>
              <a:rPr lang="en-US" altLang="cs-CZ" sz="1000" dirty="0" err="1">
                <a:cs typeface="Arial" panose="020B0604020202020204" pitchFamily="34" charset="0"/>
              </a:rPr>
              <a:t>ic</a:t>
            </a:r>
            <a:r>
              <a:rPr lang="cs-CZ" altLang="cs-CZ" sz="1000" dirty="0">
                <a:cs typeface="Arial" panose="020B0604020202020204" pitchFamily="34" charset="0"/>
              </a:rPr>
              <a:t>), </a:t>
            </a:r>
            <a:br>
              <a:rPr lang="cs-CZ" altLang="cs-CZ" sz="1000" dirty="0">
                <a:cs typeface="Arial" panose="020B0604020202020204" pitchFamily="34" charset="0"/>
              </a:rPr>
            </a:br>
            <a:r>
              <a:rPr lang="cs-CZ" altLang="cs-CZ" sz="1000" dirty="0">
                <a:cs typeface="Arial" panose="020B0604020202020204" pitchFamily="34" charset="0"/>
              </a:rPr>
              <a:t>rob. t(15;21)</a:t>
            </a:r>
          </a:p>
        </p:txBody>
      </p:sp>
      <p:sp>
        <p:nvSpPr>
          <p:cNvPr id="85000" name="Oval 10"/>
          <p:cNvSpPr>
            <a:spLocks noChangeArrowheads="1"/>
          </p:cNvSpPr>
          <p:nvPr/>
        </p:nvSpPr>
        <p:spPr bwMode="auto">
          <a:xfrm>
            <a:off x="7248526" y="2565401"/>
            <a:ext cx="1871663" cy="1800225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RASopat</a:t>
            </a:r>
            <a:r>
              <a:rPr lang="en-US" altLang="cs-CZ" sz="1800" dirty="0">
                <a:cs typeface="Arial" panose="020B0604020202020204" pitchFamily="34" charset="0"/>
              </a:rPr>
              <a:t>h</a:t>
            </a:r>
            <a:r>
              <a:rPr lang="cs-CZ" altLang="cs-CZ" sz="1800" dirty="0" err="1">
                <a:cs typeface="Arial" panose="020B0604020202020204" pitchFamily="34" charset="0"/>
              </a:rPr>
              <a:t>ie</a:t>
            </a:r>
            <a:r>
              <a:rPr lang="en-US" altLang="cs-CZ" sz="1800" dirty="0">
                <a:cs typeface="Arial" panose="020B0604020202020204" pitchFamily="34" charset="0"/>
              </a:rPr>
              <a:t>s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cs typeface="Arial" panose="020B0604020202020204" pitchFamily="34" charset="0"/>
              </a:rPr>
              <a:t>Noonan</a:t>
            </a:r>
            <a:r>
              <a:rPr lang="en-US" altLang="cs-CZ" sz="1000" dirty="0">
                <a:cs typeface="Arial" panose="020B0604020202020204" pitchFamily="34" charset="0"/>
              </a:rPr>
              <a:t> </a:t>
            </a:r>
            <a:r>
              <a:rPr lang="cs-CZ" altLang="cs-CZ" sz="1000" dirty="0">
                <a:cs typeface="Arial" panose="020B0604020202020204" pitchFamily="34" charset="0"/>
              </a:rPr>
              <a:t>syndrom</a:t>
            </a:r>
            <a:r>
              <a:rPr lang="en-US" altLang="cs-CZ" sz="1000" dirty="0">
                <a:cs typeface="Arial" panose="020B0604020202020204" pitchFamily="34" charset="0"/>
              </a:rPr>
              <a:t>e</a:t>
            </a: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85001" name="Oval 11"/>
          <p:cNvSpPr>
            <a:spLocks noChangeArrowheads="1"/>
          </p:cNvSpPr>
          <p:nvPr/>
        </p:nvSpPr>
        <p:spPr bwMode="auto">
          <a:xfrm>
            <a:off x="6096001" y="1125539"/>
            <a:ext cx="1871663" cy="1800225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T</a:t>
            </a:r>
            <a:r>
              <a:rPr lang="cs-CZ" altLang="cs-CZ" sz="1800" dirty="0" err="1">
                <a:cs typeface="Arial" panose="020B0604020202020204" pitchFamily="34" charset="0"/>
              </a:rPr>
              <a:t>rans</a:t>
            </a:r>
            <a:r>
              <a:rPr lang="en-US" altLang="cs-CZ" sz="1800" dirty="0">
                <a:cs typeface="Arial" panose="020B0604020202020204" pitchFamily="34" charset="0"/>
              </a:rPr>
              <a:t>c</a:t>
            </a:r>
            <a:r>
              <a:rPr lang="cs-CZ" altLang="cs-CZ" sz="1800" dirty="0" err="1">
                <a:cs typeface="Arial" panose="020B0604020202020204" pitchFamily="34" charset="0"/>
              </a:rPr>
              <a:t>rip</a:t>
            </a:r>
            <a:r>
              <a:rPr lang="en-US" altLang="cs-CZ" sz="1800" dirty="0" err="1">
                <a:cs typeface="Arial" panose="020B0604020202020204" pitchFamily="34" charset="0"/>
              </a:rPr>
              <a:t>tional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>
                <a:cs typeface="Arial" panose="020B0604020202020204" pitchFamily="34" charset="0"/>
              </a:rPr>
              <a:t>fa</a:t>
            </a:r>
            <a:r>
              <a:rPr lang="en-US" altLang="cs-CZ" sz="1800" dirty="0" err="1">
                <a:cs typeface="Arial" panose="020B0604020202020204" pitchFamily="34" charset="0"/>
              </a:rPr>
              <a:t>ctors</a:t>
            </a:r>
            <a:r>
              <a:rPr lang="en-US" altLang="cs-CZ" sz="18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cs typeface="Arial" panose="020B0604020202020204" pitchFamily="34" charset="0"/>
              </a:rPr>
              <a:t>impairment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cs typeface="Arial" panose="020B0604020202020204" pitchFamily="34" charset="0"/>
              </a:rPr>
              <a:t>IKZF, PAX5, ETV6, </a:t>
            </a:r>
            <a:br>
              <a:rPr lang="cs-CZ" altLang="cs-CZ" sz="1000" i="1" dirty="0">
                <a:cs typeface="Arial" panose="020B0604020202020204" pitchFamily="34" charset="0"/>
              </a:rPr>
            </a:br>
            <a:r>
              <a:rPr lang="cs-CZ" altLang="cs-CZ" sz="1000" i="1" dirty="0">
                <a:cs typeface="Arial" panose="020B0604020202020204" pitchFamily="34" charset="0"/>
              </a:rPr>
              <a:t>CEBPA, RUNX1, GATA2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11424" y="1700808"/>
            <a:ext cx="11280576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vs. n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genetic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influences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monozygotic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100%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of identical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alel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leles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en-US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dizygotic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/s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iblings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50%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of identical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alel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leles</a:t>
            </a:r>
            <a:endParaRPr lang="cs-CZ" altLang="cs-CZ" sz="2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b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457200" indent="-457200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Genetic influence: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ordance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MZ a</a:t>
            </a:r>
            <a:r>
              <a:rPr lang="en-US" altLang="cs-CZ" sz="2800" dirty="0" err="1"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 DZ </a:t>
            </a: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twins</a:t>
            </a:r>
            <a: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): </a:t>
            </a:r>
            <a:br>
              <a:rPr lang="cs-CZ" altLang="cs-CZ" sz="2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cs-CZ" sz="2800" dirty="0">
                <a:latin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Diabetes mellitus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S</a:t>
            </a:r>
            <a:r>
              <a:rPr lang="cs-CZ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chi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cs-CZ" altLang="cs-CZ" sz="2400" dirty="0" err="1">
                <a:latin typeface="Tahoma" panose="020B0604030504040204" pitchFamily="34" charset="0"/>
                <a:cs typeface="Tahoma" panose="020B0604030504040204" pitchFamily="34" charset="0"/>
              </a:rPr>
              <a:t>reni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L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us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Cleft</a:t>
            </a: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				Sclerosis multiplex</a:t>
            </a:r>
            <a:endParaRPr lang="cs-CZ" altLang="cs-CZ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301606"/>
            <a:ext cx="3445595" cy="10558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r="10639"/>
          <a:stretch/>
        </p:blipFill>
        <p:spPr>
          <a:xfrm>
            <a:off x="9335852" y="188640"/>
            <a:ext cx="2664296" cy="179069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271464" y="256490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Are monozygotic twins genetically identical?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271464" y="2636912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Clinical cases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Clinical case: thrombocytopenia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3522934" y="3402285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462334" y="4689585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4937787" y="4699037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5254386" y="343575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8093897" y="2171019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8916437" y="3428994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2744264" y="3428994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0583442" y="343360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9728544" y="21710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ál 13"/>
          <p:cNvSpPr/>
          <p:nvPr/>
        </p:nvSpPr>
        <p:spPr>
          <a:xfrm>
            <a:off x="7146093" y="3428994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521673" y="2192788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3807390" y="238662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endCxn id="13" idx="2"/>
          </p:cNvCxnSpPr>
          <p:nvPr/>
        </p:nvCxnSpPr>
        <p:spPr>
          <a:xfrm>
            <a:off x="8557360" y="2383287"/>
            <a:ext cx="117118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stCxn id="8" idx="3"/>
          </p:cNvCxnSpPr>
          <p:nvPr/>
        </p:nvCxnSpPr>
        <p:spPr>
          <a:xfrm>
            <a:off x="5717849" y="3648030"/>
            <a:ext cx="1428244" cy="126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6449061" y="3654332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9142426" y="2392031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7377824" y="3048049"/>
            <a:ext cx="34373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7380952" y="304804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0820384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9146603" y="304804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4213945" y="23795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2974250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5489511" y="303552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2965321" y="3046330"/>
            <a:ext cx="2524190" cy="1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V="1">
            <a:off x="3212404" y="2026555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V="1">
            <a:off x="2377230" y="2026555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874710" y="1519831"/>
            <a:ext cx="2714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H="1">
            <a:off x="885824" y="151499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H="1">
            <a:off x="2753404" y="151499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3576095" y="1530717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ěticípá hvězda 34"/>
          <p:cNvSpPr/>
          <p:nvPr/>
        </p:nvSpPr>
        <p:spPr>
          <a:xfrm>
            <a:off x="7350176" y="448464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ěticípá hvězda 35"/>
          <p:cNvSpPr/>
          <p:nvPr/>
        </p:nvSpPr>
        <p:spPr>
          <a:xfrm>
            <a:off x="3435126" y="4664423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ěticípá hvězda 36"/>
          <p:cNvSpPr/>
          <p:nvPr/>
        </p:nvSpPr>
        <p:spPr>
          <a:xfrm>
            <a:off x="4217165" y="320390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ěticípá hvězda 37"/>
          <p:cNvSpPr/>
          <p:nvPr/>
        </p:nvSpPr>
        <p:spPr>
          <a:xfrm>
            <a:off x="3465062" y="320861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ovéPole 38"/>
          <p:cNvSpPr txBox="1"/>
          <p:nvPr/>
        </p:nvSpPr>
        <p:spPr>
          <a:xfrm>
            <a:off x="713375" y="5671790"/>
            <a:ext cx="292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</a:t>
            </a:r>
            <a:r>
              <a:rPr lang="en-US" dirty="0"/>
              <a:t>analyzed samples</a:t>
            </a:r>
            <a:endParaRPr lang="cs-CZ" dirty="0"/>
          </a:p>
        </p:txBody>
      </p:sp>
      <p:sp>
        <p:nvSpPr>
          <p:cNvPr id="40" name="Pěticípá hvězda 39"/>
          <p:cNvSpPr/>
          <p:nvPr/>
        </p:nvSpPr>
        <p:spPr>
          <a:xfrm>
            <a:off x="878364" y="5739546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ěticípá hvězda 40"/>
          <p:cNvSpPr/>
          <p:nvPr/>
        </p:nvSpPr>
        <p:spPr>
          <a:xfrm>
            <a:off x="5209717" y="320390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ěticípá hvězda 41"/>
          <p:cNvSpPr/>
          <p:nvPr/>
        </p:nvSpPr>
        <p:spPr>
          <a:xfrm>
            <a:off x="4825629" y="449729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ěticípá hvězda 42"/>
          <p:cNvSpPr/>
          <p:nvPr/>
        </p:nvSpPr>
        <p:spPr>
          <a:xfrm>
            <a:off x="6104334" y="4497290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bdélník 43"/>
          <p:cNvSpPr/>
          <p:nvPr/>
        </p:nvSpPr>
        <p:spPr>
          <a:xfrm>
            <a:off x="3349346" y="218347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bdélník 44"/>
          <p:cNvSpPr/>
          <p:nvPr/>
        </p:nvSpPr>
        <p:spPr>
          <a:xfrm>
            <a:off x="1568256" y="218347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9987" y="1527458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délník 46"/>
          <p:cNvSpPr/>
          <p:nvPr/>
        </p:nvSpPr>
        <p:spPr>
          <a:xfrm>
            <a:off x="660515" y="2167233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ál 47"/>
          <p:cNvSpPr/>
          <p:nvPr/>
        </p:nvSpPr>
        <p:spPr>
          <a:xfrm>
            <a:off x="4614154" y="218208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Obdélník 48"/>
          <p:cNvSpPr/>
          <p:nvPr/>
        </p:nvSpPr>
        <p:spPr>
          <a:xfrm>
            <a:off x="4312266" y="341646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Přímá spojnice 49"/>
          <p:cNvCxnSpPr/>
          <p:nvPr/>
        </p:nvCxnSpPr>
        <p:spPr>
          <a:xfrm>
            <a:off x="3751534" y="3054813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4539960" y="303552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5169876" y="4318092"/>
            <a:ext cx="2524190" cy="1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7694065" y="431035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/>
          <p:cNvSpPr/>
          <p:nvPr/>
        </p:nvSpPr>
        <p:spPr>
          <a:xfrm>
            <a:off x="6200239" y="472284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Přímá spojnice 54"/>
          <p:cNvCxnSpPr/>
          <p:nvPr/>
        </p:nvCxnSpPr>
        <p:spPr>
          <a:xfrm>
            <a:off x="5169876" y="43180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6448223" y="4330856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>
            <a:off x="2985136" y="3856390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2570835" y="449775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2580882" y="449911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3388158" y="4499110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2377230" y="488180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2" name="Ovál 61"/>
          <p:cNvSpPr/>
          <p:nvPr/>
        </p:nvSpPr>
        <p:spPr>
          <a:xfrm>
            <a:off x="3162400" y="488180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755632" y="256911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1662805" y="256911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2430876" y="2569375"/>
            <a:ext cx="910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cancer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3415745" y="2550763"/>
            <a:ext cx="2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9369621" y="2591776"/>
            <a:ext cx="1677284" cy="341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Breast cancer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4676114" y="3807992"/>
            <a:ext cx="182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MPN</a:t>
            </a:r>
            <a:r>
              <a:rPr lang="cs-CZ" sz="1600" dirty="0"/>
              <a:t> – JAK2</a:t>
            </a:r>
            <a:r>
              <a:rPr lang="en-US" sz="1600" dirty="0"/>
              <a:t> </a:t>
            </a:r>
            <a:r>
              <a:rPr lang="cs-CZ" sz="1600" dirty="0"/>
              <a:t>p.V617F</a:t>
            </a:r>
            <a:endParaRPr lang="en-US" sz="1600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4162941" y="5185080"/>
            <a:ext cx="205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h</a:t>
            </a:r>
            <a:r>
              <a:rPr lang="cs-CZ" sz="1600" dirty="0" err="1"/>
              <a:t>yperdiploid</a:t>
            </a:r>
            <a:r>
              <a:rPr lang="en-US" sz="1600" dirty="0"/>
              <a:t> </a:t>
            </a:r>
            <a:r>
              <a:rPr lang="cs-CZ" sz="1600" dirty="0"/>
              <a:t>c-</a:t>
            </a:r>
            <a:r>
              <a:rPr lang="en-US" sz="1600" dirty="0"/>
              <a:t>ALL</a:t>
            </a:r>
            <a:r>
              <a:rPr lang="cs-CZ" sz="1600" dirty="0"/>
              <a:t>, </a:t>
            </a:r>
            <a:r>
              <a:rPr lang="cs-CZ" sz="1600" dirty="0" err="1"/>
              <a:t>allo</a:t>
            </a:r>
            <a:r>
              <a:rPr lang="cs-CZ" sz="1600" dirty="0"/>
              <a:t> PBSC</a:t>
            </a:r>
            <a:endParaRPr lang="en-US" sz="1600" dirty="0"/>
          </a:p>
        </p:txBody>
      </p:sp>
      <p:sp>
        <p:nvSpPr>
          <p:cNvPr id="70" name="Pěticípá hvězda 69"/>
          <p:cNvSpPr/>
          <p:nvPr/>
        </p:nvSpPr>
        <p:spPr>
          <a:xfrm>
            <a:off x="2660373" y="3196001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0351"/>
            <a:ext cx="6408738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33699" y="5905501"/>
            <a:ext cx="4915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latin typeface="Tahoma" panose="020B0604030504040204" pitchFamily="34" charset="0"/>
              </a:rPr>
              <a:t>Cavendish Laboratory </a:t>
            </a:r>
            <a:r>
              <a:rPr lang="cs-CZ" altLang="cs-CZ" sz="1800" b="1" dirty="0">
                <a:latin typeface="Tahoma" panose="020B0604030504040204" pitchFamily="34" charset="0"/>
              </a:rPr>
              <a:t>a</a:t>
            </a:r>
            <a:r>
              <a:rPr lang="en-US" altLang="cs-CZ" sz="1800" b="1" dirty="0" err="1">
                <a:latin typeface="Tahoma" panose="020B0604030504040204" pitchFamily="34" charset="0"/>
              </a:rPr>
              <a:t>nd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The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Eagle</a:t>
            </a:r>
            <a:r>
              <a:rPr lang="cs-CZ" altLang="cs-CZ" sz="1800" b="1" dirty="0">
                <a:latin typeface="Tahoma" panose="020B0604030504040204" pitchFamily="34" charset="0"/>
              </a:rPr>
              <a:t> </a:t>
            </a:r>
            <a:r>
              <a:rPr lang="cs-CZ" altLang="cs-CZ" sz="1800" b="1" dirty="0" err="1">
                <a:latin typeface="Tahoma" panose="020B0604030504040204" pitchFamily="34" charset="0"/>
              </a:rPr>
              <a:t>Pub</a:t>
            </a:r>
            <a:endParaRPr lang="cs-CZ" altLang="cs-CZ" sz="1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ahoma" panose="020B0604030504040204" pitchFamily="34" charset="0"/>
              </a:rPr>
              <a:t>Watson + Crick + Wilkins + Franklin</a:t>
            </a:r>
          </a:p>
        </p:txBody>
      </p:sp>
      <p:pic>
        <p:nvPicPr>
          <p:cNvPr id="10244" name="Picture 4" descr="Image result for dna discovery cam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4078288"/>
            <a:ext cx="2492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élníkový popisek 2"/>
          <p:cNvSpPr/>
          <p:nvPr/>
        </p:nvSpPr>
        <p:spPr>
          <a:xfrm>
            <a:off x="6743701" y="2349500"/>
            <a:ext cx="3744913" cy="2159000"/>
          </a:xfrm>
          <a:prstGeom prst="wedgeRoundRectCallout">
            <a:avLst>
              <a:gd name="adj1" fmla="val -83002"/>
              <a:gd name="adj2" fmla="val 135441"/>
              <a:gd name="adj3" fmla="val 16667"/>
            </a:avLst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Using results without permit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rgbClr val="FFFFFF"/>
                </a:solidFill>
                <a:latin typeface="Tahoma" pitchFamily="34" charset="0"/>
              </a:rPr>
              <a:t>Eugne</a:t>
            </a: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n</a:t>
            </a: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i</a:t>
            </a:r>
            <a:r>
              <a:rPr lang="en-US" altLang="cs-CZ" sz="2400" dirty="0" err="1">
                <a:solidFill>
                  <a:srgbClr val="FFFFFF"/>
                </a:solidFill>
                <a:latin typeface="Tahoma" pitchFamily="34" charset="0"/>
              </a:rPr>
              <a:t>cs</a:t>
            </a:r>
            <a:endParaRPr lang="cs-CZ" altLang="cs-CZ" sz="2400" dirty="0">
              <a:solidFill>
                <a:srgbClr val="FFFFFF"/>
              </a:solidFill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cs-CZ" sz="2400" dirty="0">
                <a:solidFill>
                  <a:srgbClr val="FFFFFF"/>
                </a:solidFill>
                <a:latin typeface="Tahoma" pitchFamily="34" charset="0"/>
              </a:rPr>
              <a:t>Black men’s </a:t>
            </a:r>
            <a:r>
              <a:rPr lang="cs-CZ" altLang="cs-CZ" sz="2400" dirty="0">
                <a:solidFill>
                  <a:srgbClr val="FFFFFF"/>
                </a:solidFill>
                <a:latin typeface="Tahoma" pitchFamily="34" charset="0"/>
              </a:rPr>
              <a:t>IQ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449288" y="1106324"/>
            <a:ext cx="11377264" cy="16116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quencing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comparison of healthy and affected family members</a:t>
            </a:r>
          </a:p>
          <a:p>
            <a:pPr fontAlgn="auto">
              <a:spcAft>
                <a:spcPts val="0"/>
              </a:spcAft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variant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p.W380R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dirty="0"/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4" name="Obrázek 3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448" y="2060848"/>
            <a:ext cx="11461104" cy="40950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645333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Adjusted from</a:t>
            </a:r>
            <a:r>
              <a:rPr lang="cs-CZ" sz="1200" dirty="0"/>
              <a:t> </a:t>
            </a:r>
            <a:r>
              <a:rPr lang="cs-CZ" sz="1200" dirty="0" err="1"/>
              <a:t>Moriyama</a:t>
            </a:r>
            <a:r>
              <a:rPr lang="cs-CZ" sz="1200" dirty="0"/>
              <a:t> et al., 2015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1158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ETV6</a:t>
            </a:r>
            <a:endParaRPr lang="cs-CZ" altLang="cs-CZ" sz="36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54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Zástupný symbol pro obsah 2"/>
          <p:cNvSpPr txBox="1">
            <a:spLocks/>
          </p:cNvSpPr>
          <p:nvPr/>
        </p:nvSpPr>
        <p:spPr bwMode="auto">
          <a:xfrm>
            <a:off x="2395401" y="1484784"/>
            <a:ext cx="1079395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- Map</a:t>
            </a:r>
            <a:r>
              <a:rPr lang="en-US" altLang="cs-CZ" sz="2000" dirty="0">
                <a:latin typeface="Tahoma" panose="020B0604030504040204" pitchFamily="34" charset="0"/>
              </a:rPr>
              <a:t>ping on a </a:t>
            </a:r>
            <a:r>
              <a:rPr lang="cs-CZ" altLang="cs-CZ" sz="2000" dirty="0" err="1">
                <a:latin typeface="Tahoma" panose="020B0604030504040204" pitchFamily="34" charset="0"/>
              </a:rPr>
              <a:t>referen</a:t>
            </a:r>
            <a:r>
              <a:rPr lang="en-US" altLang="cs-CZ" sz="2000" dirty="0" err="1">
                <a:latin typeface="Tahoma" panose="020B0604030504040204" pitchFamily="34" charset="0"/>
              </a:rPr>
              <a:t>ce</a:t>
            </a:r>
            <a:r>
              <a:rPr lang="cs-CZ" altLang="cs-CZ" sz="2000" dirty="0">
                <a:latin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</a:rPr>
              <a:t>quence</a:t>
            </a:r>
            <a:r>
              <a:rPr lang="cs-CZ" altLang="cs-CZ" sz="2000" dirty="0">
                <a:latin typeface="Tahoma" panose="020B0604030504040204" pitchFamily="34" charset="0"/>
              </a:rPr>
              <a:t> (BWA-mem)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- </a:t>
            </a:r>
            <a:r>
              <a:rPr lang="en-US" altLang="cs-CZ" sz="2000" dirty="0">
                <a:latin typeface="Tahoma" panose="020B0604030504040204" pitchFamily="34" charset="0"/>
              </a:rPr>
              <a:t>build-up of two variant files</a:t>
            </a:r>
            <a:r>
              <a:rPr lang="cs-CZ" altLang="cs-CZ" sz="2000" dirty="0">
                <a:latin typeface="Tahoma" panose="020B0604030504040204" pitchFamily="34" charset="0"/>
              </a:rPr>
              <a:t> (</a:t>
            </a:r>
            <a:r>
              <a:rPr lang="cs-CZ" altLang="cs-CZ" sz="2000" dirty="0" err="1">
                <a:latin typeface="Tahoma" panose="020B0604030504040204" pitchFamily="34" charset="0"/>
              </a:rPr>
              <a:t>Samtools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mpileup</a:t>
            </a:r>
            <a:r>
              <a:rPr lang="cs-CZ" altLang="cs-CZ" sz="2000" dirty="0">
                <a:latin typeface="Tahoma" panose="020B0604030504040204" pitchFamily="34" charset="0"/>
              </a:rPr>
              <a:t>):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1</a:t>
            </a:r>
            <a:r>
              <a:rPr lang="cs-CZ" altLang="cs-CZ" sz="2000" dirty="0">
                <a:latin typeface="Tahoma" panose="020B0604030504040204" pitchFamily="34" charset="0"/>
              </a:rPr>
              <a:t>. </a:t>
            </a:r>
            <a:r>
              <a:rPr lang="en-US" altLang="cs-CZ" sz="2000" dirty="0">
                <a:latin typeface="Tahoma" panose="020B0604030504040204" pitchFamily="34" charset="0"/>
              </a:rPr>
              <a:t>file</a:t>
            </a:r>
            <a:r>
              <a:rPr lang="cs-CZ" altLang="cs-CZ" sz="2000" dirty="0">
                <a:latin typeface="Tahoma" panose="020B0604030504040204" pitchFamily="34" charset="0"/>
              </a:rPr>
              <a:t> – </a:t>
            </a:r>
            <a:r>
              <a:rPr lang="en-US" altLang="cs-CZ" sz="2000" dirty="0">
                <a:latin typeface="Tahoma" panose="020B0604030504040204" pitchFamily="34" charset="0"/>
              </a:rPr>
              <a:t>affected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2. </a:t>
            </a:r>
            <a:r>
              <a:rPr lang="en-US" altLang="cs-CZ" sz="2000" dirty="0">
                <a:latin typeface="Tahoma" panose="020B0604030504040204" pitchFamily="34" charset="0"/>
              </a:rPr>
              <a:t>file</a:t>
            </a:r>
            <a:r>
              <a:rPr lang="cs-CZ" altLang="cs-CZ" sz="2000" dirty="0">
                <a:latin typeface="Tahoma" panose="020B0604030504040204" pitchFamily="34" charset="0"/>
              </a:rPr>
              <a:t> – </a:t>
            </a:r>
            <a:r>
              <a:rPr lang="en-US" altLang="cs-CZ" sz="2000" dirty="0">
                <a:latin typeface="Tahoma" panose="020B0604030504040204" pitchFamily="34" charset="0"/>
              </a:rPr>
              <a:t>healthy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Exclusion of </a:t>
            </a:r>
            <a:r>
              <a:rPr lang="cs-CZ" altLang="cs-CZ" sz="2000" dirty="0" err="1">
                <a:latin typeface="Tahoma" panose="020B0604030504040204" pitchFamily="34" charset="0"/>
              </a:rPr>
              <a:t>popula</a:t>
            </a:r>
            <a:r>
              <a:rPr lang="en-US" altLang="cs-CZ" sz="2000" dirty="0" err="1">
                <a:latin typeface="Tahoma" panose="020B0604030504040204" pitchFamily="34" charset="0"/>
              </a:rPr>
              <a:t>tion</a:t>
            </a:r>
            <a:r>
              <a:rPr lang="en-US" altLang="cs-CZ" sz="2000" dirty="0">
                <a:latin typeface="Tahoma" panose="020B0604030504040204" pitchFamily="34" charset="0"/>
              </a:rPr>
              <a:t> and familial variants </a:t>
            </a:r>
            <a:r>
              <a:rPr lang="cs-CZ" altLang="cs-CZ" sz="2000" dirty="0">
                <a:latin typeface="Tahoma" panose="020B0604030504040204" pitchFamily="34" charset="0"/>
              </a:rPr>
              <a:t>(</a:t>
            </a:r>
            <a:r>
              <a:rPr lang="cs-CZ" altLang="cs-CZ" sz="2000" dirty="0" err="1">
                <a:latin typeface="Tahoma" panose="020B0604030504040204" pitchFamily="34" charset="0"/>
              </a:rPr>
              <a:t>VarScan</a:t>
            </a:r>
            <a:r>
              <a:rPr lang="cs-CZ" altLang="cs-CZ" sz="2000" dirty="0">
                <a:latin typeface="Tahoma" panose="020B0604030504040204" pitchFamily="34" charset="0"/>
              </a:rPr>
              <a:t>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Tahoma" panose="020B0604030504040204" pitchFamily="34" charset="0"/>
              </a:rPr>
              <a:t>Selection of variants present only in affected family members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ahoma" panose="020B0604030504040204" pitchFamily="34" charset="0"/>
              </a:rPr>
              <a:t>Identifi</a:t>
            </a:r>
            <a:r>
              <a:rPr lang="en-US" altLang="cs-CZ" sz="2000" dirty="0">
                <a:latin typeface="Tahoma" panose="020B0604030504040204" pitchFamily="34" charset="0"/>
              </a:rPr>
              <a:t>cation of </a:t>
            </a:r>
            <a:r>
              <a:rPr lang="en-US" altLang="cs-CZ" sz="2000" dirty="0" err="1">
                <a:latin typeface="Tahoma" panose="020B0604030504040204" pitchFamily="34" charset="0"/>
              </a:rPr>
              <a:t>potentionally</a:t>
            </a:r>
            <a:r>
              <a:rPr lang="en-US" altLang="cs-CZ" sz="2000" dirty="0">
                <a:latin typeface="Tahoma" panose="020B0604030504040204" pitchFamily="34" charset="0"/>
              </a:rPr>
              <a:t> causal v</a:t>
            </a:r>
            <a:r>
              <a:rPr lang="cs-CZ" altLang="cs-CZ" sz="2000" dirty="0" err="1">
                <a:latin typeface="Tahoma" panose="020B0604030504040204" pitchFamily="34" charset="0"/>
              </a:rPr>
              <a:t>ariant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</a:t>
            </a:r>
            <a:r>
              <a:rPr lang="en-US" altLang="cs-CZ" sz="2000" dirty="0">
                <a:latin typeface="Tahoma" panose="020B0604030504040204" pitchFamily="34" charset="0"/>
              </a:rPr>
              <a:t>variant </a:t>
            </a:r>
            <a:r>
              <a:rPr lang="cs-CZ" altLang="cs-CZ" sz="2000" dirty="0" err="1">
                <a:latin typeface="Tahoma" panose="020B0604030504040204" pitchFamily="34" charset="0"/>
              </a:rPr>
              <a:t>anota</a:t>
            </a:r>
            <a:r>
              <a:rPr lang="en-US" altLang="cs-CZ" sz="2000" dirty="0" err="1">
                <a:latin typeface="Tahoma" panose="020B0604030504040204" pitchFamily="34" charset="0"/>
              </a:rPr>
              <a:t>tion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(</a:t>
            </a:r>
            <a:r>
              <a:rPr lang="cs-CZ" altLang="cs-CZ" sz="2000" dirty="0" err="1">
                <a:latin typeface="Tahoma" panose="020B0604030504040204" pitchFamily="34" charset="0"/>
              </a:rPr>
              <a:t>Annovar</a:t>
            </a:r>
            <a:r>
              <a:rPr lang="en-US" altLang="cs-CZ" sz="2000" dirty="0">
                <a:latin typeface="Tahoma" panose="020B0604030504040204" pitchFamily="34" charset="0"/>
              </a:rPr>
              <a:t>)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</a:t>
            </a:r>
            <a:r>
              <a:rPr lang="cs-CZ" altLang="cs-CZ" sz="2000" dirty="0" err="1">
                <a:latin typeface="Tahoma" panose="020B0604030504040204" pitchFamily="34" charset="0"/>
              </a:rPr>
              <a:t>filt</a:t>
            </a:r>
            <a:r>
              <a:rPr lang="en-US" altLang="cs-CZ" sz="2000" dirty="0">
                <a:latin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</a:rPr>
              <a:t>r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: </a:t>
            </a:r>
            <a:r>
              <a:rPr lang="cs-CZ" altLang="cs-CZ" sz="2000" dirty="0" err="1">
                <a:latin typeface="Tahoma" panose="020B0604030504040204" pitchFamily="34" charset="0"/>
              </a:rPr>
              <a:t>coverage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&gt;</a:t>
            </a:r>
            <a:r>
              <a:rPr lang="cs-CZ" altLang="cs-CZ" sz="2000" dirty="0">
                <a:latin typeface="Tahoma" panose="020B0604030504040204" pitchFamily="34" charset="0"/>
              </a:rPr>
              <a:t>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left only </a:t>
            </a:r>
            <a:r>
              <a:rPr lang="en-US" altLang="cs-CZ" sz="2000" dirty="0" err="1">
                <a:latin typeface="Tahoma" panose="020B0604030504040204" pitchFamily="34" charset="0"/>
              </a:rPr>
              <a:t>exonic</a:t>
            </a:r>
            <a:r>
              <a:rPr lang="en-US" altLang="cs-CZ" sz="2000" dirty="0">
                <a:latin typeface="Tahoma" panose="020B0604030504040204" pitchFamily="34" charset="0"/>
              </a:rPr>
              <a:t>, </a:t>
            </a:r>
            <a:r>
              <a:rPr lang="cs-CZ" altLang="cs-CZ" sz="2000" dirty="0" err="1">
                <a:latin typeface="Tahoma" panose="020B0604030504040204" pitchFamily="34" charset="0"/>
              </a:rPr>
              <a:t>ncRNA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exonic</a:t>
            </a:r>
            <a:r>
              <a:rPr lang="cs-CZ" altLang="cs-CZ" sz="2000" dirty="0">
                <a:latin typeface="Tahoma" panose="020B0604030504040204" pitchFamily="34" charset="0"/>
              </a:rPr>
              <a:t>, </a:t>
            </a:r>
            <a:r>
              <a:rPr lang="cs-CZ" altLang="cs-CZ" sz="2000" dirty="0" err="1">
                <a:latin typeface="Tahoma" panose="020B0604030504040204" pitchFamily="34" charset="0"/>
              </a:rPr>
              <a:t>downstream</a:t>
            </a:r>
            <a:r>
              <a:rPr lang="cs-CZ" altLang="cs-CZ" sz="2000" dirty="0">
                <a:latin typeface="Tahoma" panose="020B0604030504040204" pitchFamily="34" charset="0"/>
              </a:rPr>
              <a:t> a</a:t>
            </a:r>
            <a:r>
              <a:rPr lang="en-US" altLang="cs-CZ" sz="2000" dirty="0" err="1">
                <a:latin typeface="Tahoma" panose="020B0604030504040204" pitchFamily="34" charset="0"/>
              </a:rPr>
              <a:t>nd</a:t>
            </a:r>
            <a:r>
              <a:rPr lang="en-US" altLang="cs-CZ" sz="2000" dirty="0">
                <a:latin typeface="Tahoma" panose="020B0604030504040204" pitchFamily="34" charset="0"/>
              </a:rPr>
              <a:t> u</a:t>
            </a:r>
            <a:r>
              <a:rPr lang="cs-CZ" altLang="cs-CZ" sz="2000" dirty="0" err="1">
                <a:latin typeface="Tahoma" panose="020B0604030504040204" pitchFamily="34" charset="0"/>
              </a:rPr>
              <a:t>pstream</a:t>
            </a:r>
            <a:r>
              <a:rPr lang="en-US" altLang="cs-CZ" sz="2000" dirty="0">
                <a:latin typeface="Tahoma" panose="020B0604030504040204" pitchFamily="34" charset="0"/>
              </a:rPr>
              <a:t> variants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left out</a:t>
            </a:r>
            <a:r>
              <a:rPr lang="cs-CZ" altLang="cs-CZ" sz="2000" dirty="0">
                <a:latin typeface="Tahoma" panose="020B0604030504040204" pitchFamily="34" charset="0"/>
              </a:rPr>
              <a:t> synonym</a:t>
            </a:r>
            <a:r>
              <a:rPr lang="en-US" altLang="cs-CZ" sz="2000" dirty="0" err="1">
                <a:latin typeface="Tahoma" panose="020B0604030504040204" pitchFamily="34" charset="0"/>
              </a:rPr>
              <a:t>ous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</a:rPr>
              <a:t>variants</a:t>
            </a: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		</a:t>
            </a:r>
            <a:r>
              <a:rPr lang="en-US" altLang="cs-CZ" sz="2000" dirty="0">
                <a:latin typeface="Tahoma" panose="020B0604030504040204" pitchFamily="34" charset="0"/>
              </a:rPr>
              <a:t> excluded</a:t>
            </a:r>
            <a:r>
              <a:rPr lang="cs-CZ" altLang="cs-CZ" sz="2000" dirty="0">
                <a:latin typeface="Tahoma" panose="020B0604030504040204" pitchFamily="34" charset="0"/>
              </a:rPr>
              <a:t> variant</a:t>
            </a:r>
            <a:r>
              <a:rPr lang="en-US" altLang="cs-CZ" sz="2000" dirty="0">
                <a:latin typeface="Tahoma" panose="020B0604030504040204" pitchFamily="34" charset="0"/>
              </a:rPr>
              <a:t>s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annot</a:t>
            </a:r>
            <a:r>
              <a:rPr lang="en-US" altLang="cs-CZ" sz="2000" dirty="0" err="1">
                <a:latin typeface="Tahoma" panose="020B0604030504040204" pitchFamily="34" charset="0"/>
              </a:rPr>
              <a:t>ated</a:t>
            </a:r>
            <a:r>
              <a:rPr lang="en-US" altLang="cs-CZ" sz="2000" dirty="0">
                <a:latin typeface="Tahoma" panose="020B0604030504040204" pitchFamily="34" charset="0"/>
              </a:rPr>
              <a:t> in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dbSNP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dtb</a:t>
            </a:r>
            <a:r>
              <a:rPr lang="cs-CZ" altLang="cs-CZ" sz="2000" dirty="0">
                <a:latin typeface="Tahoma" panose="020B0604030504040204" pitchFamily="34" charset="0"/>
              </a:rPr>
              <a:t>. </a:t>
            </a:r>
            <a:r>
              <a:rPr lang="en-US" altLang="cs-CZ" sz="2000" dirty="0">
                <a:latin typeface="Tahoma" panose="020B0604030504040204" pitchFamily="34" charset="0"/>
              </a:rPr>
              <a:t>with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Tahoma" panose="020B0604030504040204" pitchFamily="34" charset="0"/>
              </a:rPr>
              <a:t>rsXXXXX</a:t>
            </a:r>
            <a:r>
              <a:rPr lang="cs-CZ" altLang="cs-CZ" sz="2000" dirty="0">
                <a:latin typeface="Tahoma" panose="020B0604030504040204" pitchFamily="34" charset="0"/>
              </a:rPr>
              <a:t> ID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03140" y="340481"/>
            <a:ext cx="7723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Bioinformatic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nd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tistic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2403140" y="340481"/>
            <a:ext cx="7723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Bioinformatic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 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</a:t>
            </a:r>
            <a:r>
              <a:rPr lang="en-US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nd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bios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ta</a:t>
            </a:r>
            <a:r>
              <a:rPr lang="cs-CZ" alt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tistic</a:t>
            </a: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endParaRPr lang="cs-CZ" alt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" name="Obrázek 3" descr="105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3040" y="1675040"/>
            <a:ext cx="1800200" cy="1800200"/>
          </a:xfrm>
          <a:prstGeom prst="rect">
            <a:avLst/>
          </a:prstGeom>
        </p:spPr>
      </p:pic>
      <p:pic>
        <p:nvPicPr>
          <p:cNvPr id="5" name="Obrázek 4" descr="sick-people-clipart-png-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3693" y="1628800"/>
            <a:ext cx="1050774" cy="1907788"/>
          </a:xfrm>
          <a:prstGeom prst="rect">
            <a:avLst/>
          </a:prstGeom>
        </p:spPr>
      </p:pic>
      <p:pic>
        <p:nvPicPr>
          <p:cNvPr id="6" name="Obrázek 5" descr="14696-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5301" y="1628800"/>
            <a:ext cx="1944216" cy="1944216"/>
          </a:xfrm>
          <a:prstGeom prst="rect">
            <a:avLst/>
          </a:prstGeom>
        </p:spPr>
      </p:pic>
      <p:sp>
        <p:nvSpPr>
          <p:cNvPr id="7" name="Násobení 6"/>
          <p:cNvSpPr/>
          <p:nvPr/>
        </p:nvSpPr>
        <p:spPr>
          <a:xfrm>
            <a:off x="4059477" y="2204864"/>
            <a:ext cx="864096" cy="93610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7371845" y="2564904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blood-analysis_318-61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51965" y="1988840"/>
            <a:ext cx="1397149" cy="1397149"/>
          </a:xfrm>
          <a:prstGeom prst="rect">
            <a:avLst/>
          </a:prstGeom>
        </p:spPr>
      </p:pic>
      <p:pic>
        <p:nvPicPr>
          <p:cNvPr id="10" name="Obrázek 9" descr="5320185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095056"/>
            <a:ext cx="1174119" cy="1196752"/>
          </a:xfrm>
          <a:prstGeom prst="rect">
            <a:avLst/>
          </a:prstGeom>
        </p:spPr>
      </p:pic>
      <p:pic>
        <p:nvPicPr>
          <p:cNvPr id="11" name="Obrázek 10" descr="19375-2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4951040"/>
            <a:ext cx="1368152" cy="1368152"/>
          </a:xfrm>
          <a:prstGeom prst="rect">
            <a:avLst/>
          </a:prstGeom>
        </p:spPr>
      </p:pic>
      <p:pic>
        <p:nvPicPr>
          <p:cNvPr id="12" name="Obrázek 11" descr="flaticon_crow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4807024"/>
            <a:ext cx="1584176" cy="1584176"/>
          </a:xfrm>
          <a:prstGeom prst="rect">
            <a:avLst/>
          </a:prstGeom>
        </p:spPr>
      </p:pic>
      <p:pic>
        <p:nvPicPr>
          <p:cNvPr id="13" name="Obrázek 12" descr="169217-2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4168" y="5167064"/>
            <a:ext cx="1340768" cy="1340768"/>
          </a:xfrm>
          <a:prstGeom prst="rect">
            <a:avLst/>
          </a:prstGeom>
        </p:spPr>
      </p:pic>
      <p:pic>
        <p:nvPicPr>
          <p:cNvPr id="14" name="Obrázek 13" descr="ray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76456" y="5023048"/>
            <a:ext cx="1348850" cy="16288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6" name="TextovéPole 15"/>
          <p:cNvSpPr txBox="1"/>
          <p:nvPr/>
        </p:nvSpPr>
        <p:spPr>
          <a:xfrm>
            <a:off x="8244408" y="4302968"/>
            <a:ext cx="274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Variant effect on the protein structure</a:t>
            </a:r>
            <a:endParaRPr lang="cs-CZ" sz="2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007096" y="414908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Annotated</a:t>
            </a:r>
            <a:r>
              <a:rPr lang="cs-CZ" sz="2000" dirty="0"/>
              <a:t> </a:t>
            </a:r>
            <a:r>
              <a:rPr lang="cs-CZ" sz="2000" dirty="0" err="1"/>
              <a:t>muta</a:t>
            </a:r>
            <a:r>
              <a:rPr lang="en-US" sz="2000" dirty="0" err="1"/>
              <a:t>tions</a:t>
            </a:r>
            <a:r>
              <a:rPr lang="cs-CZ" sz="2000" dirty="0"/>
              <a:t>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211960" y="43029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Variant frequency in population</a:t>
            </a:r>
            <a:endParaRPr lang="cs-CZ" sz="2000" dirty="0"/>
          </a:p>
        </p:txBody>
      </p:sp>
      <p:pic>
        <p:nvPicPr>
          <p:cNvPr id="19" name="Obrázek 18" descr="14696-200 – adfadfsdfd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44053" y="1628800"/>
            <a:ext cx="2036523" cy="2036523"/>
          </a:xfrm>
          <a:prstGeom prst="rect">
            <a:avLst/>
          </a:prstGeom>
        </p:spPr>
      </p:pic>
      <p:pic>
        <p:nvPicPr>
          <p:cNvPr id="20" name="Obrázek 19" descr="14696-200 – kopi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19517" y="1700808"/>
            <a:ext cx="1918361" cy="19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8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9896" y="-101731"/>
            <a:ext cx="6696744" cy="694753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56291" y="207687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analysis of </a:t>
            </a: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fluorescence microscopy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31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6291" y="207687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analysis of </a:t>
            </a: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ETV6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fluorescence microscopy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 descr="Obrázek2.png"/>
          <p:cNvPicPr>
            <a:picLocks noChangeAspect="1"/>
          </p:cNvPicPr>
          <p:nvPr/>
        </p:nvPicPr>
        <p:blipFill rotWithShape="1">
          <a:blip r:embed="rId2" cstate="print"/>
          <a:srcRect b="57472"/>
          <a:stretch/>
        </p:blipFill>
        <p:spPr>
          <a:xfrm>
            <a:off x="-888776" y="0"/>
            <a:ext cx="1338288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6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2859132" y="3903125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58854" y="2647350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5324259" y="392227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8642718" y="265713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0312042" y="3883416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3759214" y="3922278"/>
            <a:ext cx="463463" cy="424543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10277365" y="2657131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ál 9"/>
          <p:cNvSpPr/>
          <p:nvPr/>
        </p:nvSpPr>
        <p:spPr>
          <a:xfrm>
            <a:off x="8516670" y="392366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5780616" y="4103154"/>
            <a:ext cx="2736054" cy="89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4237464" y="2858517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>
            <a:endCxn id="9" idx="2"/>
          </p:cNvCxnSpPr>
          <p:nvPr/>
        </p:nvCxnSpPr>
        <p:spPr>
          <a:xfrm>
            <a:off x="9106181" y="2869400"/>
            <a:ext cx="117118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479196" y="4743491"/>
            <a:ext cx="13799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6464803" y="47326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7858620" y="473260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745270" y="353120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0546416" y="3510918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4649978" y="2862665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4013962" y="35299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536801" y="3531209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730360" y="3529490"/>
            <a:ext cx="18141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ěticípá hvězda 22"/>
          <p:cNvSpPr/>
          <p:nvPr/>
        </p:nvSpPr>
        <p:spPr>
          <a:xfrm>
            <a:off x="5659018" y="3626168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ěticípá hvězda 23"/>
          <p:cNvSpPr/>
          <p:nvPr/>
        </p:nvSpPr>
        <p:spPr>
          <a:xfrm>
            <a:off x="5468186" y="2881776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ěticípá hvězda 24"/>
          <p:cNvSpPr/>
          <p:nvPr/>
        </p:nvSpPr>
        <p:spPr>
          <a:xfrm>
            <a:off x="8792550" y="3691912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ěticípá hvězda 25"/>
          <p:cNvSpPr/>
          <p:nvPr/>
        </p:nvSpPr>
        <p:spPr>
          <a:xfrm>
            <a:off x="4136179" y="3660003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ovéPole 26"/>
          <p:cNvSpPr txBox="1"/>
          <p:nvPr/>
        </p:nvSpPr>
        <p:spPr>
          <a:xfrm>
            <a:off x="2673869" y="485673"/>
            <a:ext cx="651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CYCS</a:t>
            </a:r>
            <a:r>
              <a:rPr lang="en-US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exon</a:t>
            </a:r>
            <a:r>
              <a:rPr lang="en-US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 p.T20I</a:t>
            </a:r>
            <a:endParaRPr lang="en-US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407498" y="5948626"/>
            <a:ext cx="292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</a:t>
            </a:r>
            <a:r>
              <a:rPr lang="cs-CZ" dirty="0" err="1"/>
              <a:t>analyz</a:t>
            </a:r>
            <a:r>
              <a:rPr lang="en-US" dirty="0" err="1"/>
              <a:t>ed</a:t>
            </a:r>
            <a:r>
              <a:rPr lang="cs-CZ" dirty="0"/>
              <a:t> </a:t>
            </a:r>
            <a:r>
              <a:rPr lang="en-US" dirty="0"/>
              <a:t>samples</a:t>
            </a:r>
          </a:p>
        </p:txBody>
      </p:sp>
      <p:sp>
        <p:nvSpPr>
          <p:cNvPr id="29" name="Pěticípá hvězda 28"/>
          <p:cNvSpPr/>
          <p:nvPr/>
        </p:nvSpPr>
        <p:spPr>
          <a:xfrm>
            <a:off x="2595540" y="5988128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ěticípá hvězda 29"/>
          <p:cNvSpPr/>
          <p:nvPr/>
        </p:nvSpPr>
        <p:spPr>
          <a:xfrm>
            <a:off x="7952900" y="5195497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ěticípá hvězda 30"/>
          <p:cNvSpPr/>
          <p:nvPr/>
        </p:nvSpPr>
        <p:spPr>
          <a:xfrm>
            <a:off x="6136053" y="5195497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/>
          <p:cNvSpPr/>
          <p:nvPr/>
        </p:nvSpPr>
        <p:spPr>
          <a:xfrm>
            <a:off x="6746871" y="1764077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3" name="Přímá spojnice 32"/>
          <p:cNvCxnSpPr/>
          <p:nvPr/>
        </p:nvCxnSpPr>
        <p:spPr>
          <a:xfrm flipV="1">
            <a:off x="6582046" y="1619616"/>
            <a:ext cx="734069" cy="707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5474226" y="1778807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5329783" y="1634346"/>
            <a:ext cx="734069" cy="707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929548" y="1975304"/>
            <a:ext cx="817323" cy="108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/>
          <p:cNvSpPr/>
          <p:nvPr/>
        </p:nvSpPr>
        <p:spPr>
          <a:xfrm>
            <a:off x="4402289" y="175396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8" name="Přímá spojnice 37"/>
          <p:cNvCxnSpPr/>
          <p:nvPr/>
        </p:nvCxnSpPr>
        <p:spPr>
          <a:xfrm flipV="1">
            <a:off x="4237464" y="1609501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3129644" y="176869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Přímá spojnice 39"/>
          <p:cNvCxnSpPr/>
          <p:nvPr/>
        </p:nvCxnSpPr>
        <p:spPr>
          <a:xfrm flipV="1">
            <a:off x="2985201" y="1624231"/>
            <a:ext cx="734069" cy="70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3584966" y="1965189"/>
            <a:ext cx="817323" cy="108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4008225" y="1963243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6124846" y="26429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Ovál 43"/>
          <p:cNvSpPr/>
          <p:nvPr/>
        </p:nvSpPr>
        <p:spPr>
          <a:xfrm>
            <a:off x="5037772" y="2642918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Ovál 44"/>
          <p:cNvSpPr/>
          <p:nvPr/>
        </p:nvSpPr>
        <p:spPr>
          <a:xfrm>
            <a:off x="7104112" y="2636912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V="1">
            <a:off x="5266372" y="2457205"/>
            <a:ext cx="2066340" cy="125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6350208" y="1982983"/>
            <a:ext cx="880" cy="465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>
            <a:endCxn id="44" idx="0"/>
          </p:cNvCxnSpPr>
          <p:nvPr/>
        </p:nvCxnSpPr>
        <p:spPr>
          <a:xfrm flipH="1">
            <a:off x="5266372" y="2453460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7332712" y="2447050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H="1">
            <a:off x="6348322" y="2469187"/>
            <a:ext cx="776" cy="189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3105317" y="3529992"/>
            <a:ext cx="0" cy="3809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8734384" y="3526416"/>
            <a:ext cx="18141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H="1">
            <a:off x="9676313" y="2862649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 flipH="1">
            <a:off x="7181891" y="4095687"/>
            <a:ext cx="1052" cy="656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6236203" y="5373463"/>
            <a:ext cx="457200" cy="42454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Ovál 55"/>
          <p:cNvSpPr/>
          <p:nvPr/>
        </p:nvSpPr>
        <p:spPr>
          <a:xfrm>
            <a:off x="7630020" y="5381374"/>
            <a:ext cx="457200" cy="4245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4769078" y="4370276"/>
            <a:ext cx="170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plt</a:t>
            </a:r>
            <a:r>
              <a:rPr lang="en-US" dirty="0"/>
              <a:t>: 47.7*10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5692501" y="5768620"/>
            <a:ext cx="15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plt</a:t>
            </a:r>
            <a:r>
              <a:rPr lang="en-US" dirty="0"/>
              <a:t>: 23.3*10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563336" y="3925600"/>
            <a:ext cx="139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unavailable sample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3159825" y="4391987"/>
            <a:ext cx="181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plt</a:t>
            </a:r>
            <a:r>
              <a:rPr lang="en-US" dirty="0"/>
              <a:t>: 54.6*10</a:t>
            </a:r>
            <a:r>
              <a:rPr lang="en-US" baseline="30000" dirty="0"/>
              <a:t>9</a:t>
            </a:r>
            <a:r>
              <a:rPr lang="en-US" dirty="0"/>
              <a:t>/l</a:t>
            </a:r>
            <a:endParaRPr lang="en-US" baseline="300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3276899" y="3067461"/>
            <a:ext cx="1357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plt</a:t>
            </a:r>
            <a:r>
              <a:rPr lang="cs-CZ" sz="1600" dirty="0"/>
              <a:t>:</a:t>
            </a:r>
            <a:r>
              <a:rPr lang="en-US" sz="1600" dirty="0"/>
              <a:t>74.7*10</a:t>
            </a:r>
            <a:r>
              <a:rPr lang="en-US" sz="1600" baseline="30000" dirty="0"/>
              <a:t>9</a:t>
            </a:r>
            <a:r>
              <a:rPr lang="en-US" sz="1600" dirty="0"/>
              <a:t>/l</a:t>
            </a:r>
            <a:endParaRPr lang="en-US" sz="1600" baseline="30000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2951672" y="2182166"/>
            <a:ext cx="129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50 </a:t>
            </a:r>
            <a:r>
              <a:rPr lang="en-US" sz="1600" dirty="0"/>
              <a:t>years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5523796" y="2161712"/>
            <a:ext cx="26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</a:t>
            </a:r>
            <a:endParaRPr lang="en-US" sz="16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6675288" y="2126036"/>
            <a:ext cx="1218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92 </a:t>
            </a:r>
            <a:r>
              <a:rPr lang="en-US" sz="1600" dirty="0"/>
              <a:t>years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2885315" y="4825192"/>
            <a:ext cx="463463" cy="4245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Přímá spojnice 65"/>
          <p:cNvCxnSpPr/>
          <p:nvPr/>
        </p:nvCxnSpPr>
        <p:spPr>
          <a:xfrm flipH="1">
            <a:off x="3105317" y="4339243"/>
            <a:ext cx="1051" cy="4791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ovéPole 66"/>
          <p:cNvSpPr txBox="1"/>
          <p:nvPr/>
        </p:nvSpPr>
        <p:spPr>
          <a:xfrm>
            <a:off x="3012973" y="5245616"/>
            <a:ext cx="26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? </a:t>
            </a:r>
            <a:endParaRPr lang="en-US" sz="1600" dirty="0"/>
          </a:p>
        </p:txBody>
      </p:sp>
      <p:sp>
        <p:nvSpPr>
          <p:cNvPr id="68" name="Pěticípá hvězda 67"/>
          <p:cNvSpPr/>
          <p:nvPr/>
        </p:nvSpPr>
        <p:spPr>
          <a:xfrm>
            <a:off x="3465097" y="2891181"/>
            <a:ext cx="224315" cy="17726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Přímá spojnice 68"/>
          <p:cNvCxnSpPr/>
          <p:nvPr/>
        </p:nvCxnSpPr>
        <p:spPr>
          <a:xfrm>
            <a:off x="3105317" y="3529992"/>
            <a:ext cx="6250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141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3"/>
          <p:cNvSpPr txBox="1">
            <a:spLocks noChangeArrowheads="1"/>
          </p:cNvSpPr>
          <p:nvPr/>
        </p:nvSpPr>
        <p:spPr bwMode="auto">
          <a:xfrm>
            <a:off x="6300789" y="253365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Thr20</a:t>
            </a:r>
          </a:p>
        </p:txBody>
      </p:sp>
      <p:sp>
        <p:nvSpPr>
          <p:cNvPr id="94212" name="TextovéPole 4"/>
          <p:cNvSpPr txBox="1">
            <a:spLocks noChangeArrowheads="1"/>
          </p:cNvSpPr>
          <p:nvPr/>
        </p:nvSpPr>
        <p:spPr bwMode="auto">
          <a:xfrm>
            <a:off x="6834189" y="1738313"/>
            <a:ext cx="830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Lys26</a:t>
            </a:r>
          </a:p>
        </p:txBody>
      </p:sp>
      <p:sp>
        <p:nvSpPr>
          <p:cNvPr id="94213" name="TextovéPole 5"/>
          <p:cNvSpPr txBox="1">
            <a:spLocks noChangeArrowheads="1"/>
          </p:cNvSpPr>
          <p:nvPr/>
        </p:nvSpPr>
        <p:spPr bwMode="auto">
          <a:xfrm>
            <a:off x="5729289" y="127317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Asn32</a:t>
            </a:r>
          </a:p>
        </p:txBody>
      </p:sp>
      <p:sp>
        <p:nvSpPr>
          <p:cNvPr id="94214" name="TextovéPole 6"/>
          <p:cNvSpPr txBox="1">
            <a:spLocks noChangeArrowheads="1"/>
          </p:cNvSpPr>
          <p:nvPr/>
        </p:nvSpPr>
        <p:spPr bwMode="auto">
          <a:xfrm>
            <a:off x="5651501" y="3244850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His19</a:t>
            </a:r>
          </a:p>
        </p:txBody>
      </p:sp>
      <p:sp>
        <p:nvSpPr>
          <p:cNvPr id="94215" name="TextovéPole 7"/>
          <p:cNvSpPr txBox="1">
            <a:spLocks noChangeArrowheads="1"/>
          </p:cNvSpPr>
          <p:nvPr/>
        </p:nvSpPr>
        <p:spPr bwMode="auto">
          <a:xfrm>
            <a:off x="5003800" y="3413125"/>
            <a:ext cx="453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94216" name="TextovéPole 8"/>
          <p:cNvSpPr txBox="1">
            <a:spLocks noChangeArrowheads="1"/>
          </p:cNvSpPr>
          <p:nvPr/>
        </p:nvSpPr>
        <p:spPr bwMode="auto">
          <a:xfrm>
            <a:off x="8832850" y="1460500"/>
            <a:ext cx="25917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 b="1" i="1" dirty="0"/>
              <a:t>CYCS</a:t>
            </a:r>
            <a:r>
              <a:rPr lang="en-US" altLang="cs-CZ" sz="2800" b="1" dirty="0"/>
              <a:t>: </a:t>
            </a:r>
            <a:r>
              <a:rPr lang="cs-CZ" altLang="cs-CZ" sz="2800" b="1" dirty="0"/>
              <a:t>p.T20I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2" y="1268760"/>
            <a:ext cx="11476616" cy="387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684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are the skills of clinical geneticist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95400" y="1124744"/>
            <a:ext cx="11496600" cy="4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complex examination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gene/s analysis indication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genom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test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results interpretation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from practitioners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to clinical geneticists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therapeutic and preventive 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intervenation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proposal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respecting wishes of affected individuals together with ethical aspects</a:t>
            </a:r>
            <a:endParaRPr lang="cs-CZ" altLang="cs-CZ" sz="2000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484784"/>
            <a:ext cx="4226261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24000" y="195263"/>
            <a:ext cx="9684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What are the skills of clinical geneticist</a:t>
            </a:r>
            <a:r>
              <a:rPr lang="cs-CZ" alt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95400" y="1124744"/>
            <a:ext cx="11496600" cy="4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complex examination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gene/s analysis indication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exom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genom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fun</a:t>
            </a:r>
            <a:r>
              <a:rPr lang="en-US" altLang="cs-CZ" sz="2000" dirty="0" err="1">
                <a:latin typeface="Tahoma" panose="020B0604030504040204" pitchFamily="34" charset="0"/>
                <a:cs typeface="Tahoma" panose="020B0604030504040204" pitchFamily="34" charset="0"/>
              </a:rPr>
              <a:t>ctional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test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results interpretation</a:t>
            </a:r>
            <a:r>
              <a:rPr lang="cs-CZ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from practitioners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to clinical geneticists</a:t>
            </a: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Font typeface="Wingdings" panose="05000000000000000000" pitchFamily="2" charset="2"/>
              <a:buChar char="Ø"/>
            </a:pPr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therapeutic and preventive </a:t>
            </a:r>
            <a:r>
              <a:rPr lang="en-US" altLang="cs-CZ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intervenation</a:t>
            </a:r>
            <a:r>
              <a:rPr lang="en-US" altLang="cs-CZ" sz="2000" b="1" dirty="0">
                <a:latin typeface="Tahoma" panose="020B0604030504040204" pitchFamily="34" charset="0"/>
                <a:cs typeface="Tahoma" panose="020B0604030504040204" pitchFamily="34" charset="0"/>
              </a:rPr>
              <a:t> proposal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    - respecting the desire of affected individuals together with ethical aspects</a:t>
            </a:r>
            <a:endParaRPr lang="cs-CZ" altLang="cs-CZ" sz="2000" dirty="0">
              <a:solidFill>
                <a:srgbClr val="D6009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484784"/>
            <a:ext cx="4226261" cy="3384376"/>
          </a:xfrm>
          <a:prstGeom prst="rect">
            <a:avLst/>
          </a:prstGeom>
        </p:spPr>
      </p:pic>
      <p:sp>
        <p:nvSpPr>
          <p:cNvPr id="3" name="Oválný bublinový popisek 2"/>
          <p:cNvSpPr/>
          <p:nvPr/>
        </p:nvSpPr>
        <p:spPr>
          <a:xfrm>
            <a:off x="4554452" y="1124744"/>
            <a:ext cx="5862027" cy="2736304"/>
          </a:xfrm>
          <a:prstGeom prst="wedgeEllipseCallout">
            <a:avLst>
              <a:gd name="adj1" fmla="val -29550"/>
              <a:gd name="adj2" fmla="val 63810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information analysis – complex is more than the sum of individual parts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4945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4345</TotalTime>
  <Words>1748</Words>
  <Application>Microsoft Office PowerPoint</Application>
  <PresentationFormat>Širokoúhlá obrazovka</PresentationFormat>
  <Paragraphs>560</Paragraphs>
  <Slides>104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3" baseType="lpstr">
      <vt:lpstr>Arial</vt:lpstr>
      <vt:lpstr>Arial Narrow</vt:lpstr>
      <vt:lpstr>Calibri</vt:lpstr>
      <vt:lpstr>Calibri Light</vt:lpstr>
      <vt:lpstr>Comic Sans MS</vt:lpstr>
      <vt:lpstr>Tahoma</vt:lpstr>
      <vt:lpstr>Times New Roman CE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NGS – flexibility</vt:lpstr>
      <vt:lpstr>Whole-Genome Sequencing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Common ancestor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Michael - Doubek</dc:creator>
  <cp:lastModifiedBy>Michael Doubek</cp:lastModifiedBy>
  <cp:revision>255</cp:revision>
  <dcterms:created xsi:type="dcterms:W3CDTF">2017-01-01T11:03:54Z</dcterms:created>
  <dcterms:modified xsi:type="dcterms:W3CDTF">2019-05-05T09:01:41Z</dcterms:modified>
</cp:coreProperties>
</file>