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93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39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82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76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21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20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49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52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44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12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53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83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31640" y="5310534"/>
            <a:ext cx="7200800" cy="566738"/>
          </a:xfrm>
        </p:spPr>
        <p:txBody>
          <a:bodyPr>
            <a:normAutofit/>
          </a:bodyPr>
          <a:lstStyle/>
          <a:p>
            <a:r>
              <a:rPr lang="cs-CZ" sz="2800" dirty="0" err="1"/>
              <a:t>Encoccus</a:t>
            </a:r>
            <a:r>
              <a:rPr lang="cs-CZ" sz="2800" dirty="0"/>
              <a:t> test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1331640" y="5864498"/>
            <a:ext cx="7200800" cy="804862"/>
          </a:xfrm>
        </p:spPr>
        <p:txBody>
          <a:bodyPr>
            <a:normAutofit/>
          </a:bodyPr>
          <a:lstStyle/>
          <a:p>
            <a:r>
              <a:rPr lang="cs-CZ" sz="2000" dirty="0" err="1"/>
              <a:t>Biochemical</a:t>
            </a:r>
            <a:r>
              <a:rPr lang="cs-CZ" sz="2000" dirty="0"/>
              <a:t> test </a:t>
            </a:r>
            <a:r>
              <a:rPr lang="cs-CZ" sz="2000" dirty="0" err="1"/>
              <a:t>used</a:t>
            </a:r>
            <a:r>
              <a:rPr lang="cs-CZ" sz="2000" dirty="0"/>
              <a:t> </a:t>
            </a:r>
            <a:r>
              <a:rPr lang="cs-CZ" sz="2000" dirty="0" err="1"/>
              <a:t>for</a:t>
            </a:r>
            <a:r>
              <a:rPr lang="cs-CZ" sz="2000" dirty="0"/>
              <a:t> </a:t>
            </a:r>
            <a:r>
              <a:rPr lang="cs-CZ" sz="2000" dirty="0" err="1" smtClean="0"/>
              <a:t>enterococci</a:t>
            </a:r>
            <a:r>
              <a:rPr lang="cs-CZ" sz="2000" dirty="0" smtClean="0"/>
              <a:t> </a:t>
            </a:r>
            <a:r>
              <a:rPr lang="cs-CZ" sz="2000" dirty="0" err="1"/>
              <a:t>identification</a:t>
            </a:r>
            <a:endParaRPr lang="cs-CZ" sz="2000" b="1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/>
      </p:sp>
      <p:pic>
        <p:nvPicPr>
          <p:cNvPr id="17" name="Obrázek 16" descr="C:\Users\Petra\Desktop\projekt foto\encoccus test lachema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400" b="9749"/>
          <a:stretch/>
        </p:blipFill>
        <p:spPr bwMode="auto">
          <a:xfrm>
            <a:off x="1195321" y="764704"/>
            <a:ext cx="6833063" cy="352847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26350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8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Encoccus test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Arcanobacterium haemolyticum</dc:title>
  <dc:creator>Petra</dc:creator>
  <cp:lastModifiedBy>Petra</cp:lastModifiedBy>
  <cp:revision>136</cp:revision>
  <dcterms:created xsi:type="dcterms:W3CDTF">2016-12-11T08:14:53Z</dcterms:created>
  <dcterms:modified xsi:type="dcterms:W3CDTF">2016-12-22T20:38:26Z</dcterms:modified>
</cp:coreProperties>
</file>