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 err="1"/>
              <a:t>Enterotest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dirty="0" err="1"/>
              <a:t>Biochemical</a:t>
            </a:r>
            <a:r>
              <a:rPr lang="cs-CZ" sz="2000" dirty="0"/>
              <a:t> test </a:t>
            </a:r>
            <a:r>
              <a:rPr lang="cs-CZ" sz="2000" dirty="0" err="1"/>
              <a:t>used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 smtClean="0"/>
              <a:t>enterobacteriaceae</a:t>
            </a:r>
            <a:r>
              <a:rPr lang="cs-CZ" sz="2000" dirty="0" smtClean="0"/>
              <a:t> </a:t>
            </a:r>
            <a:r>
              <a:rPr lang="cs-CZ" sz="2000" dirty="0" err="1"/>
              <a:t>identification</a:t>
            </a:r>
            <a:endParaRPr lang="cs-CZ" sz="2000" b="1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15" name="Obrázek 14" descr="C:\Users\Petra\Desktop\projekt foto\aaa\aaa\enterotest lachema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967" y="405950"/>
            <a:ext cx="6235377" cy="46792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7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Enterotest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134</cp:revision>
  <dcterms:created xsi:type="dcterms:W3CDTF">2016-12-11T08:14:53Z</dcterms:created>
  <dcterms:modified xsi:type="dcterms:W3CDTF">2016-12-22T20:38:42Z</dcterms:modified>
</cp:coreProperties>
</file>