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Optochin</a:t>
            </a:r>
            <a:r>
              <a:rPr lang="cs-CZ" sz="2800" dirty="0" smtClean="0"/>
              <a:t> susceptibility test (</a:t>
            </a:r>
            <a:r>
              <a:rPr lang="cs-CZ" sz="2800" dirty="0" err="1" smtClean="0"/>
              <a:t>streptococci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403648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i="1" dirty="0"/>
              <a:t>S. </a:t>
            </a:r>
            <a:r>
              <a:rPr lang="cs-CZ" sz="2000" i="1" dirty="0" err="1"/>
              <a:t>pneumoniae</a:t>
            </a:r>
            <a:r>
              <a:rPr lang="cs-CZ" sz="2000" dirty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optochin</a:t>
            </a:r>
            <a:r>
              <a:rPr lang="cs-CZ" sz="2000" dirty="0" err="1" smtClean="0"/>
              <a:t>-susceptible</a:t>
            </a:r>
            <a:r>
              <a:rPr lang="cs-CZ" sz="2000" dirty="0" smtClean="0"/>
              <a:t> </a:t>
            </a:r>
            <a:r>
              <a:rPr lang="cs-CZ" sz="2000" dirty="0" smtClean="0"/>
              <a:t>(on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right</a:t>
            </a:r>
            <a:r>
              <a:rPr lang="cs-CZ" sz="2000" dirty="0" smtClean="0"/>
              <a:t>)</a:t>
            </a:r>
            <a:endParaRPr lang="cs-CZ" sz="2000" dirty="0"/>
          </a:p>
          <a:p>
            <a:r>
              <a:rPr lang="cs-CZ" sz="2000" dirty="0" err="1" smtClean="0"/>
              <a:t>viridans</a:t>
            </a:r>
            <a:r>
              <a:rPr lang="cs-CZ" sz="2000" dirty="0" smtClean="0"/>
              <a:t> </a:t>
            </a:r>
            <a:r>
              <a:rPr lang="cs-CZ" sz="2000" dirty="0" err="1" smtClean="0"/>
              <a:t>streptococci</a:t>
            </a:r>
            <a:r>
              <a:rPr lang="cs-CZ" sz="2000" dirty="0" smtClean="0"/>
              <a:t> are </a:t>
            </a:r>
            <a:r>
              <a:rPr lang="cs-CZ" sz="2000" dirty="0" err="1" smtClean="0"/>
              <a:t>optochin</a:t>
            </a:r>
            <a:r>
              <a:rPr lang="cs-CZ" sz="2000" dirty="0" smtClean="0"/>
              <a:t> </a:t>
            </a:r>
            <a:r>
              <a:rPr lang="cs-CZ" sz="2000" dirty="0" err="1" smtClean="0"/>
              <a:t>resistant</a:t>
            </a:r>
            <a:r>
              <a:rPr lang="cs-CZ" sz="2000" dirty="0" smtClean="0"/>
              <a:t> (on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left</a:t>
            </a:r>
            <a:r>
              <a:rPr lang="cs-CZ" sz="2000" dirty="0" smtClean="0"/>
              <a:t>)</a:t>
            </a:r>
            <a:endParaRPr lang="cs-CZ" sz="2000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8" name="Obrázek 7" descr="C:\Users\Petra\Desktop\projekt foto\streptococcus pneumoniae optochin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8" r="13103"/>
          <a:stretch/>
        </p:blipFill>
        <p:spPr bwMode="auto">
          <a:xfrm>
            <a:off x="2227203" y="476672"/>
            <a:ext cx="4577045" cy="44414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26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Optochin susceptibility test (streptococci)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134</cp:revision>
  <dcterms:created xsi:type="dcterms:W3CDTF">2016-12-11T08:14:53Z</dcterms:created>
  <dcterms:modified xsi:type="dcterms:W3CDTF">2016-12-22T19:58:46Z</dcterms:modified>
</cp:coreProperties>
</file>