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Oxidase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Positive </a:t>
            </a:r>
            <a:r>
              <a:rPr lang="cs-CZ" sz="2000" dirty="0" err="1" smtClean="0"/>
              <a:t>result</a:t>
            </a:r>
            <a:r>
              <a:rPr lang="cs-CZ" sz="2000" dirty="0" smtClean="0"/>
              <a:t> (</a:t>
            </a:r>
            <a:r>
              <a:rPr lang="cs-CZ" sz="2000" dirty="0" err="1" smtClean="0"/>
              <a:t>upper</a:t>
            </a:r>
            <a:r>
              <a:rPr lang="cs-CZ" sz="2000" dirty="0" smtClean="0"/>
              <a:t> </a:t>
            </a:r>
            <a:r>
              <a:rPr lang="cs-CZ" sz="2000" dirty="0" err="1" smtClean="0"/>
              <a:t>strip</a:t>
            </a:r>
            <a:r>
              <a:rPr lang="cs-CZ" sz="2000" dirty="0" smtClean="0"/>
              <a:t>)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typical</a:t>
            </a:r>
            <a:r>
              <a:rPr lang="cs-CZ" sz="2000" dirty="0" smtClean="0"/>
              <a:t> </a:t>
            </a:r>
            <a:r>
              <a:rPr lang="cs-CZ" sz="2000" dirty="0" err="1" smtClean="0"/>
              <a:t>e.g</a:t>
            </a:r>
            <a:r>
              <a:rPr lang="cs-CZ" sz="2000" dirty="0" smtClean="0"/>
              <a:t>.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campylobacter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pseudomonas</a:t>
            </a:r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4" name="Obrázek 13" descr="C:\Users\Petra\Desktop\projekt foto\aaa\aaa\oxidáz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78" y="764704"/>
            <a:ext cx="8013470" cy="3607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16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Oxidase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134</cp:revision>
  <dcterms:created xsi:type="dcterms:W3CDTF">2016-12-11T08:14:53Z</dcterms:created>
  <dcterms:modified xsi:type="dcterms:W3CDTF">2016-12-22T20:29:37Z</dcterms:modified>
</cp:coreProperties>
</file>