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C:\Users\Petra\Desktop\projekt foto\hyaluronidáz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5938197" cy="44360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Hyaluronidase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1800" i="1" dirty="0"/>
              <a:t>S. aureus </a:t>
            </a:r>
            <a:r>
              <a:rPr lang="cs-CZ" sz="1800" dirty="0" smtClean="0"/>
              <a:t>(</a:t>
            </a:r>
            <a:r>
              <a:rPr lang="cs-CZ" sz="1800" dirty="0" err="1" smtClean="0"/>
              <a:t>circle</a:t>
            </a:r>
            <a:r>
              <a:rPr lang="cs-CZ" sz="1800" dirty="0" smtClean="0"/>
              <a:t>) </a:t>
            </a:r>
            <a:r>
              <a:rPr lang="cs-CZ" sz="1800" dirty="0" err="1" smtClean="0"/>
              <a:t>is</a:t>
            </a:r>
            <a:r>
              <a:rPr lang="cs-CZ" sz="1800" dirty="0" smtClean="0"/>
              <a:t> </a:t>
            </a:r>
            <a:r>
              <a:rPr lang="cs-CZ" sz="1800" dirty="0" err="1" smtClean="0"/>
              <a:t>hyaluronidase</a:t>
            </a:r>
            <a:r>
              <a:rPr lang="cs-CZ" sz="1800" dirty="0" smtClean="0"/>
              <a:t>-positive</a:t>
            </a:r>
          </a:p>
          <a:p>
            <a:r>
              <a:rPr lang="cs-CZ" sz="1800" dirty="0" smtClean="0"/>
              <a:t>Negative </a:t>
            </a:r>
            <a:r>
              <a:rPr lang="cs-CZ" sz="1800" dirty="0" err="1" smtClean="0"/>
              <a:t>result</a:t>
            </a:r>
            <a:r>
              <a:rPr lang="cs-CZ" sz="1800" dirty="0" smtClean="0"/>
              <a:t> </a:t>
            </a:r>
            <a:r>
              <a:rPr lang="cs-CZ" sz="1800" dirty="0" err="1" smtClean="0"/>
              <a:t>is</a:t>
            </a:r>
            <a:r>
              <a:rPr lang="cs-CZ" sz="1800" dirty="0" smtClean="0"/>
              <a:t> </a:t>
            </a:r>
            <a:r>
              <a:rPr lang="cs-CZ" sz="1800" dirty="0" err="1" smtClean="0"/>
              <a:t>typical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coagulase</a:t>
            </a:r>
            <a:r>
              <a:rPr lang="cs-CZ" sz="1800" dirty="0" smtClean="0"/>
              <a:t>-negative </a:t>
            </a:r>
            <a:r>
              <a:rPr lang="cs-CZ" sz="1800" dirty="0" err="1" smtClean="0"/>
              <a:t>staphylococci</a:t>
            </a:r>
            <a:endParaRPr lang="cs-CZ" sz="2000" dirty="0" smtClean="0"/>
          </a:p>
        </p:txBody>
      </p:sp>
      <p:sp>
        <p:nvSpPr>
          <p:cNvPr id="12" name="Ovál 11"/>
          <p:cNvSpPr/>
          <p:nvPr/>
        </p:nvSpPr>
        <p:spPr>
          <a:xfrm rot="699462">
            <a:off x="4551116" y="1755898"/>
            <a:ext cx="1401115" cy="14019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16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Hyaluronidase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161</cp:revision>
  <dcterms:created xsi:type="dcterms:W3CDTF">2016-12-11T08:14:53Z</dcterms:created>
  <dcterms:modified xsi:type="dcterms:W3CDTF">2016-12-22T20:16:13Z</dcterms:modified>
</cp:coreProperties>
</file>