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0"/>
  </p:notesMasterIdLst>
  <p:handoutMasterIdLst>
    <p:handoutMasterId r:id="rId21"/>
  </p:handoutMasterIdLst>
  <p:sldIdLst>
    <p:sldId id="267" r:id="rId2"/>
    <p:sldId id="257" r:id="rId3"/>
    <p:sldId id="263" r:id="rId4"/>
    <p:sldId id="273" r:id="rId5"/>
    <p:sldId id="274" r:id="rId6"/>
    <p:sldId id="265" r:id="rId7"/>
    <p:sldId id="259" r:id="rId8"/>
    <p:sldId id="275" r:id="rId9"/>
    <p:sldId id="266" r:id="rId10"/>
    <p:sldId id="260" r:id="rId11"/>
    <p:sldId id="261" r:id="rId12"/>
    <p:sldId id="276" r:id="rId13"/>
    <p:sldId id="277" r:id="rId14"/>
    <p:sldId id="278" r:id="rId15"/>
    <p:sldId id="262" r:id="rId16"/>
    <p:sldId id="268" r:id="rId17"/>
    <p:sldId id="269" r:id="rId18"/>
    <p:sldId id="279" r:id="rId19"/>
  </p:sldIdLst>
  <p:sldSz cx="9144000" cy="6858000" type="screen4x3"/>
  <p:notesSz cx="9928225" cy="6797675"/>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297" autoAdjust="0"/>
  </p:normalViewPr>
  <p:slideViewPr>
    <p:cSldViewPr snapToGrid="0" snapToObjects="1">
      <p:cViewPr>
        <p:scale>
          <a:sx n="72" d="100"/>
          <a:sy n="72" d="100"/>
        </p:scale>
        <p:origin x="-684"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4303713" cy="33972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cs-CZ"/>
          </a:p>
        </p:txBody>
      </p:sp>
      <p:sp>
        <p:nvSpPr>
          <p:cNvPr id="3" name="Zástupný symbol pro datum 2"/>
          <p:cNvSpPr>
            <a:spLocks noGrp="1"/>
          </p:cNvSpPr>
          <p:nvPr>
            <p:ph type="dt" sz="quarter" idx="1"/>
          </p:nvPr>
        </p:nvSpPr>
        <p:spPr>
          <a:xfrm>
            <a:off x="5622925" y="0"/>
            <a:ext cx="4303713" cy="339725"/>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C55D9D2-178C-4220-8663-30016FC96283}" type="datetimeFigureOut">
              <a:rPr lang="cs-CZ"/>
              <a:pPr>
                <a:defRPr/>
              </a:pPr>
              <a:t>5.10.2019</a:t>
            </a:fld>
            <a:endParaRPr lang="cs-CZ"/>
          </a:p>
        </p:txBody>
      </p:sp>
      <p:sp>
        <p:nvSpPr>
          <p:cNvPr id="4" name="Zástupný symbol pro zápatí 3"/>
          <p:cNvSpPr>
            <a:spLocks noGrp="1"/>
          </p:cNvSpPr>
          <p:nvPr>
            <p:ph type="ftr" sz="quarter" idx="2"/>
          </p:nvPr>
        </p:nvSpPr>
        <p:spPr>
          <a:xfrm>
            <a:off x="0" y="6456363"/>
            <a:ext cx="4303713" cy="33972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cs-CZ"/>
          </a:p>
        </p:txBody>
      </p:sp>
      <p:sp>
        <p:nvSpPr>
          <p:cNvPr id="5" name="Zástupný symbol pro číslo snímku 4"/>
          <p:cNvSpPr>
            <a:spLocks noGrp="1"/>
          </p:cNvSpPr>
          <p:nvPr>
            <p:ph type="sldNum" sz="quarter" idx="3"/>
          </p:nvPr>
        </p:nvSpPr>
        <p:spPr>
          <a:xfrm>
            <a:off x="5622925" y="6456363"/>
            <a:ext cx="4303713" cy="339725"/>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96C63675-7C8B-4822-8583-DCA8B798216A}" type="slidenum">
              <a:rPr lang="cs-CZ" altLang="cs-CZ"/>
              <a:pPr/>
              <a:t>‹#›</a:t>
            </a:fld>
            <a:endParaRPr lang="cs-CZ" altLang="cs-CZ"/>
          </a:p>
        </p:txBody>
      </p:sp>
    </p:spTree>
    <p:extLst>
      <p:ext uri="{BB962C8B-B14F-4D97-AF65-F5344CB8AC3E}">
        <p14:creationId xmlns:p14="http://schemas.microsoft.com/office/powerpoint/2010/main" val="1720623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125" cy="33972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5622925" y="0"/>
            <a:ext cx="4303713" cy="339725"/>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891C664-4B0B-416A-B86E-BD4EF3CA2B88}" type="datetimeFigureOut">
              <a:rPr lang="en-US"/>
              <a:pPr>
                <a:defRPr/>
              </a:pPr>
              <a:t>10/5/2019</a:t>
            </a:fld>
            <a:endParaRPr lang="en-US"/>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92188" y="3228975"/>
            <a:ext cx="7943850" cy="3059113"/>
          </a:xfrm>
          <a:prstGeom prst="rect">
            <a:avLst/>
          </a:prstGeom>
        </p:spPr>
        <p:txBody>
          <a:bodyPr vert="horz" lIns="91440" tIns="45720" rIns="91440" bIns="45720" rtlCol="0"/>
          <a:lstStyle/>
          <a:p>
            <a:pPr lvl="0"/>
            <a:r>
              <a:rPr lang="cs-CZ" noProof="0"/>
              <a:t>Click to edit Master text styles</a:t>
            </a:r>
          </a:p>
          <a:p>
            <a:pPr lvl="1"/>
            <a:r>
              <a:rPr lang="cs-CZ" noProof="0"/>
              <a:t>Second level</a:t>
            </a:r>
          </a:p>
          <a:p>
            <a:pPr lvl="2"/>
            <a:r>
              <a:rPr lang="cs-CZ" noProof="0"/>
              <a:t>Third level</a:t>
            </a:r>
          </a:p>
          <a:p>
            <a:pPr lvl="3"/>
            <a:r>
              <a:rPr lang="cs-CZ" noProof="0"/>
              <a:t>Fourth level</a:t>
            </a:r>
          </a:p>
          <a:p>
            <a:pPr lvl="4"/>
            <a:r>
              <a:rPr lang="cs-CZ" noProof="0"/>
              <a:t>Fifth level</a:t>
            </a:r>
            <a:endParaRPr lang="en-US" noProof="0"/>
          </a:p>
        </p:txBody>
      </p:sp>
      <p:sp>
        <p:nvSpPr>
          <p:cNvPr id="6" name="Footer Placeholder 5"/>
          <p:cNvSpPr>
            <a:spLocks noGrp="1"/>
          </p:cNvSpPr>
          <p:nvPr>
            <p:ph type="ftr" sz="quarter" idx="4"/>
          </p:nvPr>
        </p:nvSpPr>
        <p:spPr>
          <a:xfrm>
            <a:off x="0" y="6456363"/>
            <a:ext cx="4302125" cy="33972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5622925" y="6456363"/>
            <a:ext cx="4303713" cy="339725"/>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8B8DAC77-061C-4D84-98E5-024DD94E49E3}" type="slidenum">
              <a:rPr lang="en-US" altLang="cs-CZ"/>
              <a:pPr/>
              <a:t>‹#›</a:t>
            </a:fld>
            <a:endParaRPr lang="en-US" altLang="cs-CZ"/>
          </a:p>
        </p:txBody>
      </p:sp>
    </p:spTree>
    <p:extLst>
      <p:ext uri="{BB962C8B-B14F-4D97-AF65-F5344CB8AC3E}">
        <p14:creationId xmlns:p14="http://schemas.microsoft.com/office/powerpoint/2010/main" val="789944278"/>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cs-CZ" dirty="0" err="1"/>
              <a:t>Artheria</a:t>
            </a:r>
            <a:r>
              <a:rPr lang="en-US" altLang="cs-CZ" dirty="0"/>
              <a:t> </a:t>
            </a:r>
            <a:r>
              <a:rPr lang="en-US" altLang="cs-CZ" dirty="0" err="1"/>
              <a:t>thoracica</a:t>
            </a:r>
            <a:r>
              <a:rPr lang="en-US" altLang="cs-CZ" dirty="0"/>
              <a:t> </a:t>
            </a:r>
            <a:r>
              <a:rPr lang="en-US" altLang="cs-CZ" dirty="0" err="1"/>
              <a:t>interna</a:t>
            </a:r>
            <a:endParaRPr lang="en-US" altLang="cs-CZ" dirty="0"/>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cs typeface="Arial" panose="020B0604020202020204" pitchFamily="34" charset="0"/>
              </a:defRPr>
            </a:lvl1pPr>
            <a:lvl2pPr marL="742950" indent="-285750">
              <a:defRPr>
                <a:solidFill>
                  <a:schemeClr val="tx1"/>
                </a:solidFill>
                <a:latin typeface="Georgia" panose="02040502050405020303" pitchFamily="18" charset="0"/>
                <a:cs typeface="Arial" panose="020B0604020202020204" pitchFamily="34" charset="0"/>
              </a:defRPr>
            </a:lvl2pPr>
            <a:lvl3pPr marL="1143000" indent="-228600">
              <a:defRPr>
                <a:solidFill>
                  <a:schemeClr val="tx1"/>
                </a:solidFill>
                <a:latin typeface="Georgia" panose="02040502050405020303" pitchFamily="18" charset="0"/>
                <a:cs typeface="Arial" panose="020B0604020202020204" pitchFamily="34" charset="0"/>
              </a:defRPr>
            </a:lvl3pPr>
            <a:lvl4pPr marL="1600200" indent="-228600">
              <a:defRPr>
                <a:solidFill>
                  <a:schemeClr val="tx1"/>
                </a:solidFill>
                <a:latin typeface="Georgia" panose="02040502050405020303" pitchFamily="18" charset="0"/>
                <a:cs typeface="Arial" panose="020B0604020202020204" pitchFamily="34" charset="0"/>
              </a:defRPr>
            </a:lvl4pPr>
            <a:lvl5pPr marL="2057400" indent="-228600">
              <a:defRPr>
                <a:solidFill>
                  <a:schemeClr val="tx1"/>
                </a:solidFill>
                <a:latin typeface="Georgia" panose="02040502050405020303" pitchFamily="18" charset="0"/>
                <a:cs typeface="Arial" panose="020B0604020202020204" pitchFamily="34" charset="0"/>
              </a:defRPr>
            </a:lvl5pPr>
            <a:lvl6pPr marL="25146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9pPr>
          </a:lstStyle>
          <a:p>
            <a:fld id="{1CC9802B-713D-45A6-B457-7D1A4CA28975}" type="slidenum">
              <a:rPr lang="en-US" altLang="cs-CZ">
                <a:latin typeface="Calibri" panose="020F0502020204030204" pitchFamily="34" charset="0"/>
              </a:rPr>
              <a:pPr/>
              <a:t>3</a:t>
            </a:fld>
            <a:endParaRPr lang="en-US" altLang="cs-CZ">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Apertura pelvis (</a:t>
            </a:r>
            <a:r>
              <a:rPr lang="cs-CZ" dirty="0" err="1" smtClean="0"/>
              <a:t>pelvica</a:t>
            </a:r>
            <a:r>
              <a:rPr lang="cs-CZ" dirty="0" smtClean="0"/>
              <a:t>); apertura </a:t>
            </a:r>
            <a:r>
              <a:rPr lang="cs-CZ" dirty="0" err="1" smtClean="0"/>
              <a:t>thoracica</a:t>
            </a:r>
            <a:r>
              <a:rPr lang="cs-CZ" dirty="0" smtClean="0"/>
              <a:t>; r(h)</a:t>
            </a:r>
            <a:r>
              <a:rPr lang="cs-CZ" dirty="0" err="1" smtClean="0"/>
              <a:t>aphe</a:t>
            </a:r>
            <a:r>
              <a:rPr lang="cs-CZ" dirty="0" smtClean="0"/>
              <a:t> </a:t>
            </a:r>
            <a:r>
              <a:rPr lang="cs-CZ" smtClean="0"/>
              <a:t>mediana</a:t>
            </a:r>
            <a:endParaRPr lang="cs-CZ"/>
          </a:p>
        </p:txBody>
      </p:sp>
      <p:sp>
        <p:nvSpPr>
          <p:cNvPr id="4" name="Zástupný symbol pro číslo snímku 3"/>
          <p:cNvSpPr>
            <a:spLocks noGrp="1"/>
          </p:cNvSpPr>
          <p:nvPr>
            <p:ph type="sldNum" sz="quarter" idx="10"/>
          </p:nvPr>
        </p:nvSpPr>
        <p:spPr/>
        <p:txBody>
          <a:bodyPr/>
          <a:lstStyle/>
          <a:p>
            <a:fld id="{8B8DAC77-061C-4D84-98E5-024DD94E49E3}" type="slidenum">
              <a:rPr lang="en-US" altLang="cs-CZ" smtClean="0"/>
              <a:pPr/>
              <a:t>5</a:t>
            </a:fld>
            <a:endParaRPr lang="en-US" altLang="cs-CZ"/>
          </a:p>
        </p:txBody>
      </p:sp>
    </p:spTree>
    <p:extLst>
      <p:ext uri="{BB962C8B-B14F-4D97-AF65-F5344CB8AC3E}">
        <p14:creationId xmlns:p14="http://schemas.microsoft.com/office/powerpoint/2010/main" val="344343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cs-CZ" dirty="0" err="1" smtClean="0"/>
              <a:t>cristae</a:t>
            </a:r>
            <a:r>
              <a:rPr lang="cs-CZ" baseline="0" dirty="0" smtClean="0"/>
              <a:t> </a:t>
            </a:r>
            <a:r>
              <a:rPr lang="cs-CZ" baseline="0" dirty="0" err="1" smtClean="0"/>
              <a:t>cutis</a:t>
            </a:r>
            <a:endParaRPr lang="cs-CZ" dirty="0" smtClean="0"/>
          </a:p>
        </p:txBody>
      </p:sp>
      <p:sp>
        <p:nvSpPr>
          <p:cNvPr id="4" name="Zástupný symbol pro číslo snímku 3"/>
          <p:cNvSpPr>
            <a:spLocks noGrp="1"/>
          </p:cNvSpPr>
          <p:nvPr>
            <p:ph type="sldNum" sz="quarter" idx="10"/>
          </p:nvPr>
        </p:nvSpPr>
        <p:spPr/>
        <p:txBody>
          <a:bodyPr/>
          <a:lstStyle/>
          <a:p>
            <a:fld id="{8B8DAC77-061C-4D84-98E5-024DD94E49E3}" type="slidenum">
              <a:rPr lang="en-US" altLang="cs-CZ" smtClean="0"/>
              <a:pPr/>
              <a:t>6</a:t>
            </a:fld>
            <a:endParaRPr lang="en-US" altLang="cs-CZ"/>
          </a:p>
        </p:txBody>
      </p:sp>
    </p:spTree>
    <p:extLst>
      <p:ext uri="{BB962C8B-B14F-4D97-AF65-F5344CB8AC3E}">
        <p14:creationId xmlns:p14="http://schemas.microsoft.com/office/powerpoint/2010/main" val="1392249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smtClean="0"/>
          </a:p>
        </p:txBody>
      </p:sp>
      <p:sp>
        <p:nvSpPr>
          <p:cNvPr id="4" name="Zástupný symbol pro číslo snímku 3"/>
          <p:cNvSpPr>
            <a:spLocks noGrp="1"/>
          </p:cNvSpPr>
          <p:nvPr>
            <p:ph type="sldNum" sz="quarter" idx="10"/>
          </p:nvPr>
        </p:nvSpPr>
        <p:spPr/>
        <p:txBody>
          <a:bodyPr/>
          <a:lstStyle/>
          <a:p>
            <a:fld id="{8B8DAC77-061C-4D84-98E5-024DD94E49E3}" type="slidenum">
              <a:rPr lang="en-US" altLang="cs-CZ" smtClean="0"/>
              <a:pPr/>
              <a:t>7</a:t>
            </a:fld>
            <a:endParaRPr lang="en-US" altLang="cs-CZ"/>
          </a:p>
        </p:txBody>
      </p:sp>
    </p:spTree>
    <p:extLst>
      <p:ext uri="{BB962C8B-B14F-4D97-AF65-F5344CB8AC3E}">
        <p14:creationId xmlns:p14="http://schemas.microsoft.com/office/powerpoint/2010/main" val="1605080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cs-CZ" dirty="0"/>
              <a:t>1. Tibia </a:t>
            </a:r>
            <a:r>
              <a:rPr lang="en-US" altLang="cs-CZ" dirty="0" err="1"/>
              <a:t>dextra</a:t>
            </a:r>
            <a:r>
              <a:rPr lang="en-US" altLang="cs-CZ" dirty="0"/>
              <a:t>, 2. Costae </a:t>
            </a:r>
            <a:r>
              <a:rPr lang="en-US" altLang="cs-CZ" dirty="0" err="1"/>
              <a:t>verae</a:t>
            </a:r>
            <a:r>
              <a:rPr lang="en-US" altLang="cs-CZ" dirty="0"/>
              <a:t>, 3. </a:t>
            </a:r>
            <a:r>
              <a:rPr lang="en-US" altLang="cs-CZ" dirty="0" err="1"/>
              <a:t>clavicula</a:t>
            </a:r>
            <a:r>
              <a:rPr lang="en-US" altLang="cs-CZ" dirty="0"/>
              <a:t> </a:t>
            </a:r>
            <a:r>
              <a:rPr lang="en-US" altLang="cs-CZ" dirty="0" err="1"/>
              <a:t>dextra</a:t>
            </a:r>
            <a:r>
              <a:rPr lang="en-US" altLang="cs-CZ" dirty="0"/>
              <a:t>, 4. ulna </a:t>
            </a:r>
            <a:r>
              <a:rPr lang="cs-CZ" altLang="cs-CZ" dirty="0" smtClean="0"/>
              <a:t>dextra</a:t>
            </a:r>
            <a:r>
              <a:rPr lang="en-US" altLang="cs-CZ" dirty="0" smtClean="0"/>
              <a:t>, </a:t>
            </a:r>
            <a:r>
              <a:rPr lang="en-US" altLang="cs-CZ" dirty="0"/>
              <a:t>5. ma</a:t>
            </a:r>
            <a:r>
              <a:rPr lang="cs-CZ" altLang="cs-CZ" dirty="0" err="1"/>
              <a:t>ndibula</a:t>
            </a:r>
            <a:r>
              <a:rPr lang="en-US" altLang="cs-CZ" dirty="0"/>
              <a:t> </a:t>
            </a:r>
            <a:r>
              <a:rPr lang="en-US" altLang="cs-CZ" dirty="0" err="1"/>
              <a:t>sinistra</a:t>
            </a:r>
            <a:r>
              <a:rPr lang="en-US" altLang="cs-CZ" dirty="0"/>
              <a:t>, 6. fibula </a:t>
            </a:r>
            <a:r>
              <a:rPr lang="en-US" altLang="cs-CZ" dirty="0" err="1"/>
              <a:t>dextra</a:t>
            </a:r>
            <a:r>
              <a:rPr lang="en-US" altLang="cs-CZ" dirty="0"/>
              <a:t>, 7. spina scapulae </a:t>
            </a:r>
            <a:r>
              <a:rPr lang="en-US" altLang="cs-CZ" dirty="0" err="1"/>
              <a:t>dextrae</a:t>
            </a:r>
            <a:r>
              <a:rPr lang="en-US" altLang="cs-CZ" dirty="0"/>
              <a:t>, 8. vertebrae </a:t>
            </a:r>
            <a:r>
              <a:rPr lang="en-US" altLang="cs-CZ" dirty="0" err="1"/>
              <a:t>thoracicae</a:t>
            </a:r>
            <a:endParaRPr lang="en-US" altLang="cs-CZ" dirty="0"/>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cs typeface="Arial" panose="020B0604020202020204" pitchFamily="34" charset="0"/>
              </a:defRPr>
            </a:lvl1pPr>
            <a:lvl2pPr marL="742950" indent="-285750">
              <a:defRPr>
                <a:solidFill>
                  <a:schemeClr val="tx1"/>
                </a:solidFill>
                <a:latin typeface="Georgia" panose="02040502050405020303" pitchFamily="18" charset="0"/>
                <a:cs typeface="Arial" panose="020B0604020202020204" pitchFamily="34" charset="0"/>
              </a:defRPr>
            </a:lvl2pPr>
            <a:lvl3pPr marL="1143000" indent="-228600">
              <a:defRPr>
                <a:solidFill>
                  <a:schemeClr val="tx1"/>
                </a:solidFill>
                <a:latin typeface="Georgia" panose="02040502050405020303" pitchFamily="18" charset="0"/>
                <a:cs typeface="Arial" panose="020B0604020202020204" pitchFamily="34" charset="0"/>
              </a:defRPr>
            </a:lvl3pPr>
            <a:lvl4pPr marL="1600200" indent="-228600">
              <a:defRPr>
                <a:solidFill>
                  <a:schemeClr val="tx1"/>
                </a:solidFill>
                <a:latin typeface="Georgia" panose="02040502050405020303" pitchFamily="18" charset="0"/>
                <a:cs typeface="Arial" panose="020B0604020202020204" pitchFamily="34" charset="0"/>
              </a:defRPr>
            </a:lvl4pPr>
            <a:lvl5pPr marL="2057400" indent="-228600">
              <a:defRPr>
                <a:solidFill>
                  <a:schemeClr val="tx1"/>
                </a:solidFill>
                <a:latin typeface="Georgia" panose="02040502050405020303" pitchFamily="18" charset="0"/>
                <a:cs typeface="Arial" panose="020B0604020202020204" pitchFamily="34" charset="0"/>
              </a:defRPr>
            </a:lvl5pPr>
            <a:lvl6pPr marL="25146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9pPr>
          </a:lstStyle>
          <a:p>
            <a:fld id="{D8D7B218-8B78-41B1-8603-79F0769C889A}" type="slidenum">
              <a:rPr lang="en-US" altLang="cs-CZ">
                <a:latin typeface="Calibri" panose="020F0502020204030204" pitchFamily="34" charset="0"/>
              </a:rPr>
              <a:pPr/>
              <a:t>9</a:t>
            </a:fld>
            <a:endParaRPr lang="en-US" altLang="cs-CZ">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solidFill>
          <a:schemeClr val="bg2"/>
        </a:solidFill>
        <a:effectLst/>
      </p:bgPr>
    </p:bg>
    <p:spTree>
      <p:nvGrpSpPr>
        <p:cNvPr id="1" name=""/>
        <p:cNvGrpSpPr/>
        <p:nvPr/>
      </p:nvGrpSpPr>
      <p:grpSpPr>
        <a:xfrm>
          <a:off x="0" y="0"/>
          <a:ext cx="0" cy="0"/>
          <a:chOff x="0" y="0"/>
          <a:chExt cx="0" cy="0"/>
        </a:xfrm>
      </p:grpSpPr>
      <p:sp>
        <p:nvSpPr>
          <p:cNvPr id="4"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Obdélník 18"/>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Obdélní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Obdélník 11"/>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Přímá spojnice 6"/>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Obdélník 9"/>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Ová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á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a:t>Kliknutím lze upravit styl předlohy.</a:t>
            </a:r>
            <a:endParaRPr lang="en-US"/>
          </a:p>
        </p:txBody>
      </p:sp>
      <p:sp>
        <p:nvSpPr>
          <p:cNvPr id="8" name="Nadpis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cs-CZ"/>
              <a:t>Kliknutím lze upravit styl.</a:t>
            </a:r>
            <a:endParaRPr lang="en-US"/>
          </a:p>
        </p:txBody>
      </p:sp>
      <p:sp>
        <p:nvSpPr>
          <p:cNvPr id="15" name="Zástupný symbol pro datum 27"/>
          <p:cNvSpPr>
            <a:spLocks noGrp="1"/>
          </p:cNvSpPr>
          <p:nvPr>
            <p:ph type="dt" sz="half" idx="10"/>
          </p:nvPr>
        </p:nvSpPr>
        <p:spPr/>
        <p:txBody>
          <a:bodyPr/>
          <a:lstStyle>
            <a:lvl1pPr>
              <a:defRPr/>
            </a:lvl1pPr>
          </a:lstStyle>
          <a:p>
            <a:pPr>
              <a:defRPr/>
            </a:pPr>
            <a:fld id="{56CC294E-970F-40BD-89C9-8F322063A28B}" type="datetimeFigureOut">
              <a:rPr lang="en-US"/>
              <a:pPr>
                <a:defRPr/>
              </a:pPr>
              <a:t>10/5/2019</a:t>
            </a:fld>
            <a:endParaRPr lang="en-US"/>
          </a:p>
        </p:txBody>
      </p:sp>
      <p:sp>
        <p:nvSpPr>
          <p:cNvPr id="16" name="Zástupný symbol pro zápatí 16"/>
          <p:cNvSpPr>
            <a:spLocks noGrp="1"/>
          </p:cNvSpPr>
          <p:nvPr>
            <p:ph type="ftr" sz="quarter" idx="11"/>
          </p:nvPr>
        </p:nvSpPr>
        <p:spPr/>
        <p:txBody>
          <a:bodyPr/>
          <a:lstStyle>
            <a:lvl1pPr>
              <a:defRPr/>
            </a:lvl1pPr>
          </a:lstStyle>
          <a:p>
            <a:pPr>
              <a:defRPr/>
            </a:pPr>
            <a:endParaRPr lang="en-US"/>
          </a:p>
        </p:txBody>
      </p:sp>
      <p:sp>
        <p:nvSpPr>
          <p:cNvPr id="17" name="Zástupný symbol pro číslo snímku 28"/>
          <p:cNvSpPr>
            <a:spLocks noGrp="1"/>
          </p:cNvSpPr>
          <p:nvPr>
            <p:ph type="sldNum" sz="quarter" idx="12"/>
          </p:nvPr>
        </p:nvSpPr>
        <p:spPr>
          <a:xfrm>
            <a:off x="4343400" y="2198688"/>
            <a:ext cx="457200" cy="441325"/>
          </a:xfrm>
        </p:spPr>
        <p:txBody>
          <a:bodyPr/>
          <a:lstStyle>
            <a:lvl1pPr>
              <a:defRPr/>
            </a:lvl1pPr>
          </a:lstStyle>
          <a:p>
            <a:fld id="{F413AF67-8171-4897-88AF-8CBD7C0F0611}" type="slidenum">
              <a:rPr lang="en-US" altLang="cs-CZ"/>
              <a:pPr/>
              <a:t>‹#›</a:t>
            </a:fld>
            <a:endParaRPr lang="en-US" altLang="cs-CZ"/>
          </a:p>
        </p:txBody>
      </p:sp>
    </p:spTree>
    <p:extLst>
      <p:ext uri="{BB962C8B-B14F-4D97-AF65-F5344CB8AC3E}">
        <p14:creationId xmlns:p14="http://schemas.microsoft.com/office/powerpoint/2010/main" val="163784087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bg>
      <p:bgPr>
        <a:solidFill>
          <a:schemeClr val="bg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p:cNvSpPr>
            <a:spLocks noGrp="1"/>
          </p:cNvSpPr>
          <p:nvPr>
            <p:ph type="dt" sz="half" idx="10"/>
          </p:nvPr>
        </p:nvSpPr>
        <p:spPr/>
        <p:txBody>
          <a:bodyPr/>
          <a:lstStyle>
            <a:lvl1pPr>
              <a:defRPr/>
            </a:lvl1pPr>
          </a:lstStyle>
          <a:p>
            <a:pPr>
              <a:defRPr/>
            </a:pPr>
            <a:fld id="{17A4DBBC-62E7-425A-89A9-E9C2FEAFCAD3}" type="datetimeFigureOut">
              <a:rPr lang="en-US"/>
              <a:pPr>
                <a:defRPr/>
              </a:pPr>
              <a:t>10/5/2019</a:t>
            </a:fld>
            <a:endParaRPr lang="en-US"/>
          </a:p>
        </p:txBody>
      </p:sp>
      <p:sp>
        <p:nvSpPr>
          <p:cNvPr id="5" name="Zástupný symbol pro zápatí 4"/>
          <p:cNvSpPr>
            <a:spLocks noGrp="1"/>
          </p:cNvSpPr>
          <p:nvPr>
            <p:ph type="ftr" sz="quarter" idx="11"/>
          </p:nvPr>
        </p:nvSpPr>
        <p:spPr/>
        <p:txBody>
          <a:bodyPr/>
          <a:lstStyle>
            <a:lvl1pPr>
              <a:defRPr/>
            </a:lvl1pPr>
          </a:lstStyle>
          <a:p>
            <a:pPr>
              <a:defRPr/>
            </a:pPr>
            <a:endParaRPr lang="en-US"/>
          </a:p>
        </p:txBody>
      </p:sp>
      <p:sp>
        <p:nvSpPr>
          <p:cNvPr id="6" name="Zástupný symbol pro číslo snímku 5"/>
          <p:cNvSpPr>
            <a:spLocks noGrp="1"/>
          </p:cNvSpPr>
          <p:nvPr>
            <p:ph type="sldNum" sz="quarter" idx="12"/>
          </p:nvPr>
        </p:nvSpPr>
        <p:spPr/>
        <p:txBody>
          <a:bodyPr/>
          <a:lstStyle>
            <a:lvl1pPr>
              <a:defRPr/>
            </a:lvl1pPr>
          </a:lstStyle>
          <a:p>
            <a:fld id="{41919BC6-1949-4A96-9912-5BF8A7E2DD27}" type="slidenum">
              <a:rPr lang="en-US" altLang="cs-CZ"/>
              <a:pPr/>
              <a:t>‹#›</a:t>
            </a:fld>
            <a:endParaRPr lang="en-US" altLang="cs-CZ"/>
          </a:p>
        </p:txBody>
      </p:sp>
    </p:spTree>
    <p:extLst>
      <p:ext uri="{BB962C8B-B14F-4D97-AF65-F5344CB8AC3E}">
        <p14:creationId xmlns:p14="http://schemas.microsoft.com/office/powerpoint/2010/main" val="76323822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bg>
      <p:bgPr>
        <a:solidFill>
          <a:schemeClr val="bg2"/>
        </a:solidFill>
        <a:effectLst/>
      </p:bgPr>
    </p:bg>
    <p:spTree>
      <p:nvGrpSpPr>
        <p:cNvPr id="1" name=""/>
        <p:cNvGrpSpPr/>
        <p:nvPr/>
      </p:nvGrpSpPr>
      <p:grpSpPr>
        <a:xfrm>
          <a:off x="0" y="0"/>
          <a:ext cx="0" cy="0"/>
          <a:chOff x="0" y="0"/>
          <a:chExt cx="0" cy="0"/>
        </a:xfrm>
      </p:grpSpPr>
      <p:sp>
        <p:nvSpPr>
          <p:cNvPr id="4"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Obdélní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Obdélník 8"/>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Obdélní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Obdélník 10"/>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Obdélník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Přímá spojnice 12"/>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Ovál 13"/>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ál 14"/>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Zástupný symbol pro svislý text 2"/>
          <p:cNvSpPr>
            <a:spLocks noGrp="1"/>
          </p:cNvSpPr>
          <p:nvPr>
            <p:ph type="body" orient="vert" idx="1"/>
          </p:nvPr>
        </p:nvSpPr>
        <p:spPr>
          <a:xfrm>
            <a:off x="304800" y="304800"/>
            <a:ext cx="6553200" cy="5821366"/>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2" name="Svislý nadpis 1"/>
          <p:cNvSpPr>
            <a:spLocks noGrp="1"/>
          </p:cNvSpPr>
          <p:nvPr>
            <p:ph type="title" orient="vert"/>
          </p:nvPr>
        </p:nvSpPr>
        <p:spPr>
          <a:xfrm>
            <a:off x="7391400" y="304801"/>
            <a:ext cx="1447800" cy="5851525"/>
          </a:xfrm>
        </p:spPr>
        <p:txBody>
          <a:bodyPr vert="eaVert"/>
          <a:lstStyle/>
          <a:p>
            <a:r>
              <a:rPr lang="cs-CZ"/>
              <a:t>Kliknutím lze upravit styl.</a:t>
            </a:r>
            <a:endParaRPr lang="en-US"/>
          </a:p>
        </p:txBody>
      </p:sp>
      <p:sp>
        <p:nvSpPr>
          <p:cNvPr id="13" name="Zástupný symbol pro číslo snímku 5"/>
          <p:cNvSpPr>
            <a:spLocks noGrp="1"/>
          </p:cNvSpPr>
          <p:nvPr>
            <p:ph type="sldNum" sz="quarter" idx="10"/>
          </p:nvPr>
        </p:nvSpPr>
        <p:spPr>
          <a:xfrm>
            <a:off x="6915150" y="3009900"/>
            <a:ext cx="457200" cy="441325"/>
          </a:xfrm>
        </p:spPr>
        <p:txBody>
          <a:bodyPr/>
          <a:lstStyle>
            <a:lvl1pPr>
              <a:defRPr/>
            </a:lvl1pPr>
          </a:lstStyle>
          <a:p>
            <a:fld id="{215B6B96-D59A-417D-BD9B-D9A82997F46C}" type="slidenum">
              <a:rPr lang="en-US" altLang="cs-CZ"/>
              <a:pPr/>
              <a:t>‹#›</a:t>
            </a:fld>
            <a:endParaRPr lang="en-US" altLang="cs-CZ"/>
          </a:p>
        </p:txBody>
      </p:sp>
      <p:sp>
        <p:nvSpPr>
          <p:cNvPr id="14" name="Zástupný symbol pro datum 3"/>
          <p:cNvSpPr>
            <a:spLocks noGrp="1"/>
          </p:cNvSpPr>
          <p:nvPr>
            <p:ph type="dt" sz="half" idx="11"/>
          </p:nvPr>
        </p:nvSpPr>
        <p:spPr/>
        <p:txBody>
          <a:bodyPr/>
          <a:lstStyle>
            <a:lvl1pPr>
              <a:defRPr/>
            </a:lvl1pPr>
          </a:lstStyle>
          <a:p>
            <a:pPr>
              <a:defRPr/>
            </a:pPr>
            <a:fld id="{89A7DF39-53E3-496F-AE5D-B1E9B2D2A65D}" type="datetimeFigureOut">
              <a:rPr lang="en-US"/>
              <a:pPr>
                <a:defRPr/>
              </a:pPr>
              <a:t>10/5/2019</a:t>
            </a:fld>
            <a:endParaRPr lang="en-US"/>
          </a:p>
        </p:txBody>
      </p:sp>
      <p:sp>
        <p:nvSpPr>
          <p:cNvPr id="15" name="Zástupný symbol pro zápatí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80485678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bg>
      <p:bgPr>
        <a:solidFill>
          <a:schemeClr val="bg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chemeClr val="accent3">
                    <a:shade val="75000"/>
                  </a:schemeClr>
                </a:solidFill>
              </a:defRPr>
            </a:lvl1pPr>
          </a:lstStyle>
          <a:p>
            <a:r>
              <a:rPr lang="cs-CZ"/>
              <a:t>Kliknutím lze upravit styl.</a:t>
            </a:r>
            <a:endParaRPr lang="en-US"/>
          </a:p>
        </p:txBody>
      </p:sp>
      <p:sp>
        <p:nvSpPr>
          <p:cNvPr id="8" name="Zástupný symbol pro obsah 7"/>
          <p:cNvSpPr>
            <a:spLocks noGrp="1"/>
          </p:cNvSpPr>
          <p:nvPr>
            <p:ph sz="quarter" idx="1"/>
          </p:nvPr>
        </p:nvSpPr>
        <p:spPr>
          <a:xfrm>
            <a:off x="301752" y="1527048"/>
            <a:ext cx="8503920" cy="4572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p:cNvSpPr>
            <a:spLocks noGrp="1"/>
          </p:cNvSpPr>
          <p:nvPr>
            <p:ph type="dt" sz="half" idx="10"/>
          </p:nvPr>
        </p:nvSpPr>
        <p:spPr/>
        <p:txBody>
          <a:bodyPr/>
          <a:lstStyle>
            <a:lvl1pPr>
              <a:defRPr/>
            </a:lvl1pPr>
          </a:lstStyle>
          <a:p>
            <a:pPr>
              <a:defRPr/>
            </a:pPr>
            <a:fld id="{D2EF0B44-B81E-4254-8DAA-E2663D22155D}" type="datetimeFigureOut">
              <a:rPr lang="en-US"/>
              <a:pPr>
                <a:defRPr/>
              </a:pPr>
              <a:t>10/5/2019</a:t>
            </a:fld>
            <a:endParaRPr lang="en-US"/>
          </a:p>
        </p:txBody>
      </p:sp>
      <p:sp>
        <p:nvSpPr>
          <p:cNvPr id="5" name="Zástupný symbol pro zápatí 4"/>
          <p:cNvSpPr>
            <a:spLocks noGrp="1"/>
          </p:cNvSpPr>
          <p:nvPr>
            <p:ph type="ftr" sz="quarter" idx="11"/>
          </p:nvPr>
        </p:nvSpPr>
        <p:spPr/>
        <p:txBody>
          <a:bodyPr/>
          <a:lstStyle>
            <a:lvl1pPr>
              <a:defRPr/>
            </a:lvl1pPr>
          </a:lstStyle>
          <a:p>
            <a:pPr>
              <a:defRPr/>
            </a:pPr>
            <a:endParaRPr lang="en-US"/>
          </a:p>
        </p:txBody>
      </p:sp>
      <p:sp>
        <p:nvSpPr>
          <p:cNvPr id="6" name="Zástupný symbol pro číslo snímku 5"/>
          <p:cNvSpPr>
            <a:spLocks noGrp="1"/>
          </p:cNvSpPr>
          <p:nvPr>
            <p:ph type="sldNum" sz="quarter" idx="12"/>
          </p:nvPr>
        </p:nvSpPr>
        <p:spPr>
          <a:xfrm>
            <a:off x="4362450" y="1027113"/>
            <a:ext cx="457200" cy="441325"/>
          </a:xfrm>
        </p:spPr>
        <p:txBody>
          <a:bodyPr/>
          <a:lstStyle>
            <a:lvl1pPr>
              <a:defRPr/>
            </a:lvl1pPr>
          </a:lstStyle>
          <a:p>
            <a:fld id="{189EC944-FC4F-481A-90F5-731272A1F5BD}" type="slidenum">
              <a:rPr lang="en-US" altLang="cs-CZ"/>
              <a:pPr/>
              <a:t>‹#›</a:t>
            </a:fld>
            <a:endParaRPr lang="en-US" altLang="cs-CZ"/>
          </a:p>
        </p:txBody>
      </p:sp>
    </p:spTree>
    <p:extLst>
      <p:ext uri="{BB962C8B-B14F-4D97-AF65-F5344CB8AC3E}">
        <p14:creationId xmlns:p14="http://schemas.microsoft.com/office/powerpoint/2010/main" val="138820624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4"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Obdélní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Obdélní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Obdélník 18"/>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Obdélník 11"/>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Obdélník 12"/>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Obdélník 13"/>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Přímá spojnice 7"/>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Ovál 9"/>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ál 10"/>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Zástupný symbol pro text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cs-CZ"/>
              <a:t>Kliknutím lze upravit styly předlohy textu.</a:t>
            </a:r>
          </a:p>
        </p:txBody>
      </p:sp>
      <p:sp>
        <p:nvSpPr>
          <p:cNvPr id="2" name="Nadpis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cs-CZ"/>
              <a:t>Kliknutím lze upravit styl.</a:t>
            </a:r>
            <a:endParaRPr lang="en-US"/>
          </a:p>
        </p:txBody>
      </p:sp>
      <p:sp>
        <p:nvSpPr>
          <p:cNvPr id="15" name="Zástupný symbol pro zápatí 4"/>
          <p:cNvSpPr>
            <a:spLocks noGrp="1"/>
          </p:cNvSpPr>
          <p:nvPr>
            <p:ph type="ftr" sz="quarter" idx="10"/>
          </p:nvPr>
        </p:nvSpPr>
        <p:spPr/>
        <p:txBody>
          <a:bodyPr/>
          <a:lstStyle>
            <a:lvl1pPr>
              <a:defRPr/>
            </a:lvl1pPr>
          </a:lstStyle>
          <a:p>
            <a:pPr>
              <a:defRPr/>
            </a:pPr>
            <a:endParaRPr lang="en-US"/>
          </a:p>
        </p:txBody>
      </p:sp>
      <p:sp>
        <p:nvSpPr>
          <p:cNvPr id="16" name="Zástupný symbol pro datum 3"/>
          <p:cNvSpPr>
            <a:spLocks noGrp="1"/>
          </p:cNvSpPr>
          <p:nvPr>
            <p:ph type="dt" sz="half" idx="11"/>
          </p:nvPr>
        </p:nvSpPr>
        <p:spPr/>
        <p:txBody>
          <a:bodyPr/>
          <a:lstStyle>
            <a:lvl1pPr>
              <a:defRPr/>
            </a:lvl1pPr>
          </a:lstStyle>
          <a:p>
            <a:pPr>
              <a:defRPr/>
            </a:pPr>
            <a:fld id="{96354BAD-334E-4505-8FBD-3271CD73FDA0}" type="datetimeFigureOut">
              <a:rPr lang="en-US"/>
              <a:pPr>
                <a:defRPr/>
              </a:pPr>
              <a:t>10/5/2019</a:t>
            </a:fld>
            <a:endParaRPr lang="en-US"/>
          </a:p>
        </p:txBody>
      </p:sp>
      <p:sp>
        <p:nvSpPr>
          <p:cNvPr id="17" name="Zástupný symbol pro číslo snímku 5"/>
          <p:cNvSpPr>
            <a:spLocks noGrp="1"/>
          </p:cNvSpPr>
          <p:nvPr>
            <p:ph type="sldNum" sz="quarter" idx="12"/>
          </p:nvPr>
        </p:nvSpPr>
        <p:spPr>
          <a:xfrm>
            <a:off x="4343400" y="2198688"/>
            <a:ext cx="457200" cy="441325"/>
          </a:xfrm>
        </p:spPr>
        <p:txBody>
          <a:bodyPr/>
          <a:lstStyle>
            <a:lvl1pPr>
              <a:defRPr/>
            </a:lvl1pPr>
          </a:lstStyle>
          <a:p>
            <a:fld id="{A5406FBE-6B96-417B-B67E-4984B1A0608E}" type="slidenum">
              <a:rPr lang="en-US" altLang="cs-CZ"/>
              <a:pPr/>
              <a:t>‹#›</a:t>
            </a:fld>
            <a:endParaRPr lang="en-US" altLang="cs-CZ"/>
          </a:p>
        </p:txBody>
      </p:sp>
    </p:spTree>
    <p:extLst>
      <p:ext uri="{BB962C8B-B14F-4D97-AF65-F5344CB8AC3E}">
        <p14:creationId xmlns:p14="http://schemas.microsoft.com/office/powerpoint/2010/main" val="415024708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Pr>
        <a:solidFill>
          <a:schemeClr val="bg2"/>
        </a:solidFill>
        <a:effectLst/>
      </p:bgPr>
    </p:bg>
    <p:spTree>
      <p:nvGrpSpPr>
        <p:cNvPr id="1" name=""/>
        <p:cNvGrpSpPr/>
        <p:nvPr/>
      </p:nvGrpSpPr>
      <p:grpSpPr>
        <a:xfrm>
          <a:off x="0" y="0"/>
          <a:ext cx="0" cy="0"/>
          <a:chOff x="0" y="0"/>
          <a:chExt cx="0" cy="0"/>
        </a:xfrm>
      </p:grpSpPr>
      <p:sp>
        <p:nvSpPr>
          <p:cNvPr id="5" name="Přímá spojnice 7"/>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Nadpis 1"/>
          <p:cNvSpPr>
            <a:spLocks noGrp="1"/>
          </p:cNvSpPr>
          <p:nvPr>
            <p:ph type="title"/>
          </p:nvPr>
        </p:nvSpPr>
        <p:spPr>
          <a:xfrm>
            <a:off x="301752" y="228600"/>
            <a:ext cx="8534400" cy="758952"/>
          </a:xfrm>
        </p:spPr>
        <p:txBody>
          <a:bodyPr/>
          <a:lstStyle/>
          <a:p>
            <a:r>
              <a:rPr lang="cs-CZ"/>
              <a:t>Kliknutím lze upravit styl.</a:t>
            </a:r>
            <a:endParaRPr lang="en-US"/>
          </a:p>
        </p:txBody>
      </p:sp>
      <p:sp>
        <p:nvSpPr>
          <p:cNvPr id="10" name="Zástupný symbol pro obsah 9"/>
          <p:cNvSpPr>
            <a:spLocks noGrp="1"/>
          </p:cNvSpPr>
          <p:nvPr>
            <p:ph sz="half" idx="1"/>
          </p:nvPr>
        </p:nvSpPr>
        <p:spPr>
          <a:xfrm>
            <a:off x="301752" y="1371600"/>
            <a:ext cx="4038600" cy="4681728"/>
          </a:xfrm>
        </p:spPr>
        <p:txBody>
          <a:bodyPr/>
          <a:lstStyle>
            <a:lvl1pPr>
              <a:defRPr sz="2500"/>
            </a:lvl1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2" name="Zástupný symbol pro obsah 11"/>
          <p:cNvSpPr>
            <a:spLocks noGrp="1"/>
          </p:cNvSpPr>
          <p:nvPr>
            <p:ph sz="half" idx="2"/>
          </p:nvPr>
        </p:nvSpPr>
        <p:spPr>
          <a:xfrm>
            <a:off x="4800600" y="1371600"/>
            <a:ext cx="4038600" cy="4681728"/>
          </a:xfrm>
        </p:spPr>
        <p:txBody>
          <a:bodyPr/>
          <a:lstStyle>
            <a:lvl1pPr>
              <a:defRPr sz="2500"/>
            </a:lvl1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datum 4"/>
          <p:cNvSpPr>
            <a:spLocks noGrp="1"/>
          </p:cNvSpPr>
          <p:nvPr>
            <p:ph type="dt" sz="half" idx="10"/>
          </p:nvPr>
        </p:nvSpPr>
        <p:spPr>
          <a:xfrm>
            <a:off x="5791200" y="6410325"/>
            <a:ext cx="3044825" cy="365125"/>
          </a:xfrm>
        </p:spPr>
        <p:txBody>
          <a:bodyPr/>
          <a:lstStyle>
            <a:lvl1pPr>
              <a:defRPr/>
            </a:lvl1pPr>
          </a:lstStyle>
          <a:p>
            <a:pPr>
              <a:defRPr/>
            </a:pPr>
            <a:fld id="{72433EDE-E8A8-42AC-BC4A-3311B12C693E}" type="datetimeFigureOut">
              <a:rPr lang="en-US"/>
              <a:pPr>
                <a:defRPr/>
              </a:pPr>
              <a:t>10/5/2019</a:t>
            </a:fld>
            <a:endParaRPr lang="en-US"/>
          </a:p>
        </p:txBody>
      </p:sp>
      <p:sp>
        <p:nvSpPr>
          <p:cNvPr id="7" name="Zástupný symbol pro zápatí 5"/>
          <p:cNvSpPr>
            <a:spLocks noGrp="1"/>
          </p:cNvSpPr>
          <p:nvPr>
            <p:ph type="ftr" sz="quarter" idx="11"/>
          </p:nvPr>
        </p:nvSpPr>
        <p:spPr/>
        <p:txBody>
          <a:bodyPr/>
          <a:lstStyle>
            <a:lvl1pPr>
              <a:defRPr/>
            </a:lvl1pPr>
          </a:lstStyle>
          <a:p>
            <a:pPr>
              <a:defRPr/>
            </a:pPr>
            <a:endParaRPr lang="en-US"/>
          </a:p>
        </p:txBody>
      </p:sp>
      <p:sp>
        <p:nvSpPr>
          <p:cNvPr id="8" name="Zástupný symbol pro číslo snímku 6"/>
          <p:cNvSpPr>
            <a:spLocks noGrp="1"/>
          </p:cNvSpPr>
          <p:nvPr>
            <p:ph type="sldNum" sz="quarter" idx="12"/>
          </p:nvPr>
        </p:nvSpPr>
        <p:spPr/>
        <p:txBody>
          <a:bodyPr/>
          <a:lstStyle>
            <a:lvl1pPr>
              <a:defRPr/>
            </a:lvl1pPr>
          </a:lstStyle>
          <a:p>
            <a:fld id="{179A901F-0DF1-4FD7-B066-C4B42E4FF5D6}" type="slidenum">
              <a:rPr lang="en-US" altLang="cs-CZ"/>
              <a:pPr/>
              <a:t>‹#›</a:t>
            </a:fld>
            <a:endParaRPr lang="en-US" altLang="cs-CZ"/>
          </a:p>
        </p:txBody>
      </p:sp>
    </p:spTree>
    <p:extLst>
      <p:ext uri="{BB962C8B-B14F-4D97-AF65-F5344CB8AC3E}">
        <p14:creationId xmlns:p14="http://schemas.microsoft.com/office/powerpoint/2010/main" val="398143378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Pr>
        <a:solidFill>
          <a:schemeClr val="bg2"/>
        </a:solidFill>
        <a:effectLst/>
      </p:bgPr>
    </p:bg>
    <p:spTree>
      <p:nvGrpSpPr>
        <p:cNvPr id="1" name=""/>
        <p:cNvGrpSpPr/>
        <p:nvPr/>
      </p:nvGrpSpPr>
      <p:grpSpPr>
        <a:xfrm>
          <a:off x="0" y="0"/>
          <a:ext cx="0" cy="0"/>
          <a:chOff x="0" y="0"/>
          <a:chExt cx="0" cy="0"/>
        </a:xfrm>
      </p:grpSpPr>
      <p:sp>
        <p:nvSpPr>
          <p:cNvPr id="7" name="Přímá spojnice 9"/>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Obdélní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Obdélní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Obdélní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Obdélník 10"/>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bdélník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Přímá spojnice 14"/>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5" name="Obdélník 1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6" name="Ovál 24"/>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ál 2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Zástupný symbol pro text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cs-CZ"/>
              <a:t>Kliknutím lze upravit styly předlohy textu.</a:t>
            </a:r>
          </a:p>
        </p:txBody>
      </p:sp>
      <p:sp>
        <p:nvSpPr>
          <p:cNvPr id="4" name="Zástupný symbol pro text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cs-CZ"/>
              <a:t>Kliknutím lze upravit styly předlohy textu.</a:t>
            </a:r>
          </a:p>
        </p:txBody>
      </p:sp>
      <p:sp>
        <p:nvSpPr>
          <p:cNvPr id="24" name="Zástupný symbol pro obsah 23"/>
          <p:cNvSpPr>
            <a:spLocks noGrp="1"/>
          </p:cNvSpPr>
          <p:nvPr>
            <p:ph sz="quarter" idx="2"/>
          </p:nvPr>
        </p:nvSpPr>
        <p:spPr>
          <a:xfrm>
            <a:off x="301752" y="2471383"/>
            <a:ext cx="4041648" cy="3818404"/>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26" name="Zástupný symbol pro obsah 25"/>
          <p:cNvSpPr>
            <a:spLocks noGrp="1"/>
          </p:cNvSpPr>
          <p:nvPr>
            <p:ph sz="quarter" idx="4"/>
          </p:nvPr>
        </p:nvSpPr>
        <p:spPr>
          <a:xfrm>
            <a:off x="4800600" y="2471383"/>
            <a:ext cx="4038600" cy="382219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23" name="Nadpis 22"/>
          <p:cNvSpPr>
            <a:spLocks noGrp="1"/>
          </p:cNvSpPr>
          <p:nvPr>
            <p:ph type="title"/>
          </p:nvPr>
        </p:nvSpPr>
        <p:spPr/>
        <p:txBody>
          <a:bodyPr rtlCol="0"/>
          <a:lstStyle/>
          <a:p>
            <a:r>
              <a:rPr lang="cs-CZ"/>
              <a:t>Kliknutím lze upravit styl.</a:t>
            </a:r>
            <a:endParaRPr lang="en-US"/>
          </a:p>
        </p:txBody>
      </p:sp>
      <p:sp>
        <p:nvSpPr>
          <p:cNvPr id="18" name="Zástupný symbol pro datum 6"/>
          <p:cNvSpPr>
            <a:spLocks noGrp="1"/>
          </p:cNvSpPr>
          <p:nvPr>
            <p:ph type="dt" sz="half" idx="10"/>
          </p:nvPr>
        </p:nvSpPr>
        <p:spPr/>
        <p:txBody>
          <a:bodyPr/>
          <a:lstStyle>
            <a:lvl1pPr>
              <a:defRPr/>
            </a:lvl1pPr>
          </a:lstStyle>
          <a:p>
            <a:pPr>
              <a:defRPr/>
            </a:pPr>
            <a:fld id="{8B9FDF92-80D3-44B0-B53B-77F43EC4AB0D}" type="datetimeFigureOut">
              <a:rPr lang="en-US"/>
              <a:pPr>
                <a:defRPr/>
              </a:pPr>
              <a:t>10/5/2019</a:t>
            </a:fld>
            <a:endParaRPr lang="en-US"/>
          </a:p>
        </p:txBody>
      </p:sp>
      <p:sp>
        <p:nvSpPr>
          <p:cNvPr id="19" name="Zástupný symbol pro zápatí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Zástupný symbol pro číslo snímku 8"/>
          <p:cNvSpPr>
            <a:spLocks noGrp="1"/>
          </p:cNvSpPr>
          <p:nvPr>
            <p:ph type="sldNum" sz="quarter" idx="12"/>
          </p:nvPr>
        </p:nvSpPr>
        <p:spPr>
          <a:xfrm>
            <a:off x="4343400" y="1042988"/>
            <a:ext cx="457200" cy="441325"/>
          </a:xfrm>
        </p:spPr>
        <p:txBody>
          <a:bodyPr/>
          <a:lstStyle>
            <a:lvl1pPr>
              <a:defRPr/>
            </a:lvl1pPr>
          </a:lstStyle>
          <a:p>
            <a:fld id="{A636CC52-AC7B-487E-8D90-084D91E470CB}" type="slidenum">
              <a:rPr lang="en-US" altLang="cs-CZ"/>
              <a:pPr/>
              <a:t>‹#›</a:t>
            </a:fld>
            <a:endParaRPr lang="en-US" altLang="cs-CZ"/>
          </a:p>
        </p:txBody>
      </p:sp>
    </p:spTree>
    <p:extLst>
      <p:ext uri="{BB962C8B-B14F-4D97-AF65-F5344CB8AC3E}">
        <p14:creationId xmlns:p14="http://schemas.microsoft.com/office/powerpoint/2010/main" val="286040357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datum 2"/>
          <p:cNvSpPr>
            <a:spLocks noGrp="1"/>
          </p:cNvSpPr>
          <p:nvPr>
            <p:ph type="dt" sz="half" idx="10"/>
          </p:nvPr>
        </p:nvSpPr>
        <p:spPr/>
        <p:txBody>
          <a:bodyPr/>
          <a:lstStyle>
            <a:lvl1pPr>
              <a:defRPr/>
            </a:lvl1pPr>
          </a:lstStyle>
          <a:p>
            <a:pPr>
              <a:defRPr/>
            </a:pPr>
            <a:fld id="{2083693C-2FC8-4B13-B327-7A6AC25E84B7}" type="datetimeFigureOut">
              <a:rPr lang="en-US"/>
              <a:pPr>
                <a:defRPr/>
              </a:pPr>
              <a:t>10/5/2019</a:t>
            </a:fld>
            <a:endParaRPr lang="en-US"/>
          </a:p>
        </p:txBody>
      </p:sp>
      <p:sp>
        <p:nvSpPr>
          <p:cNvPr id="4" name="Zástupný symbol pro zápatí 3"/>
          <p:cNvSpPr>
            <a:spLocks noGrp="1"/>
          </p:cNvSpPr>
          <p:nvPr>
            <p:ph type="ftr" sz="quarter" idx="11"/>
          </p:nvPr>
        </p:nvSpPr>
        <p:spPr/>
        <p:txBody>
          <a:bodyPr/>
          <a:lstStyle>
            <a:lvl1pPr>
              <a:defRPr/>
            </a:lvl1pPr>
          </a:lstStyle>
          <a:p>
            <a:pPr>
              <a:defRPr/>
            </a:pPr>
            <a:endParaRPr lang="en-US"/>
          </a:p>
        </p:txBody>
      </p:sp>
      <p:sp>
        <p:nvSpPr>
          <p:cNvPr id="5" name="Zástupný symbol pro číslo snímku 4"/>
          <p:cNvSpPr>
            <a:spLocks noGrp="1"/>
          </p:cNvSpPr>
          <p:nvPr>
            <p:ph type="sldNum" sz="quarter" idx="12"/>
          </p:nvPr>
        </p:nvSpPr>
        <p:spPr>
          <a:xfrm>
            <a:off x="4343400" y="1036638"/>
            <a:ext cx="457200" cy="441325"/>
          </a:xfrm>
        </p:spPr>
        <p:txBody>
          <a:bodyPr/>
          <a:lstStyle>
            <a:lvl1pPr>
              <a:defRPr/>
            </a:lvl1pPr>
          </a:lstStyle>
          <a:p>
            <a:fld id="{DEA1EBCE-EE52-42DA-BD64-7EF4C6336C34}" type="slidenum">
              <a:rPr lang="en-US" altLang="cs-CZ"/>
              <a:pPr/>
              <a:t>‹#›</a:t>
            </a:fld>
            <a:endParaRPr lang="en-US" altLang="cs-CZ"/>
          </a:p>
        </p:txBody>
      </p:sp>
    </p:spTree>
    <p:extLst>
      <p:ext uri="{BB962C8B-B14F-4D97-AF65-F5344CB8AC3E}">
        <p14:creationId xmlns:p14="http://schemas.microsoft.com/office/powerpoint/2010/main" val="429106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3" name="Obdélník 7"/>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4" name="Obdélní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Obdélní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Obdélník 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Obdélník 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Zástupný symbol pro datum 1"/>
          <p:cNvSpPr>
            <a:spLocks noGrp="1"/>
          </p:cNvSpPr>
          <p:nvPr>
            <p:ph type="dt" sz="half" idx="10"/>
          </p:nvPr>
        </p:nvSpPr>
        <p:spPr/>
        <p:txBody>
          <a:bodyPr/>
          <a:lstStyle>
            <a:lvl1pPr>
              <a:defRPr/>
            </a:lvl1pPr>
          </a:lstStyle>
          <a:p>
            <a:pPr>
              <a:defRPr/>
            </a:pPr>
            <a:fld id="{FCAA685F-DDEA-4377-B60D-0F2F67444B2F}" type="datetimeFigureOut">
              <a:rPr lang="en-US"/>
              <a:pPr>
                <a:defRPr/>
              </a:pPr>
              <a:t>10/5/2019</a:t>
            </a:fld>
            <a:endParaRPr lang="en-US"/>
          </a:p>
        </p:txBody>
      </p:sp>
      <p:sp>
        <p:nvSpPr>
          <p:cNvPr id="9" name="Zástupný symbol pro zápatí 2"/>
          <p:cNvSpPr>
            <a:spLocks noGrp="1"/>
          </p:cNvSpPr>
          <p:nvPr>
            <p:ph type="ftr" sz="quarter" idx="11"/>
          </p:nvPr>
        </p:nvSpPr>
        <p:spPr/>
        <p:txBody>
          <a:bodyPr/>
          <a:lstStyle>
            <a:lvl1pPr>
              <a:defRPr/>
            </a:lvl1pPr>
          </a:lstStyle>
          <a:p>
            <a:pPr>
              <a:defRPr/>
            </a:pPr>
            <a:endParaRPr lang="en-US"/>
          </a:p>
        </p:txBody>
      </p:sp>
      <p:sp>
        <p:nvSpPr>
          <p:cNvPr id="10" name="Zástupný symbol pro číslo snímku 3"/>
          <p:cNvSpPr>
            <a:spLocks noGrp="1"/>
          </p:cNvSpPr>
          <p:nvPr>
            <p:ph type="sldNum" sz="quarter" idx="12"/>
          </p:nvPr>
        </p:nvSpPr>
        <p:spPr>
          <a:xfrm>
            <a:off x="4267200" y="6324600"/>
            <a:ext cx="609600" cy="441325"/>
          </a:xfrm>
        </p:spPr>
        <p:txBody>
          <a:bodyPr/>
          <a:lstStyle>
            <a:lvl1pPr>
              <a:defRPr>
                <a:solidFill>
                  <a:srgbClr val="FFFFFF"/>
                </a:solidFill>
              </a:defRPr>
            </a:lvl1pPr>
          </a:lstStyle>
          <a:p>
            <a:fld id="{AA0ECE0B-7DD8-49B8-A97A-1D3078C2DD7C}" type="slidenum">
              <a:rPr lang="en-US" altLang="cs-CZ"/>
              <a:pPr/>
              <a:t>‹#›</a:t>
            </a:fld>
            <a:endParaRPr lang="en-US" altLang="cs-CZ"/>
          </a:p>
        </p:txBody>
      </p:sp>
    </p:spTree>
    <p:extLst>
      <p:ext uri="{BB962C8B-B14F-4D97-AF65-F5344CB8AC3E}">
        <p14:creationId xmlns:p14="http://schemas.microsoft.com/office/powerpoint/2010/main" val="2843880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5" name="Obdélník 18"/>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Obdélní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Obdélník 15"/>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Obdélní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bdélník 7"/>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Přímá spojnice 8"/>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Ová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ál 10"/>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bdélník 20"/>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Nadpis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cs-CZ"/>
              <a:t>Kliknutím lze upravit styl.</a:t>
            </a:r>
            <a:endParaRPr lang="en-US"/>
          </a:p>
        </p:txBody>
      </p:sp>
      <p:sp>
        <p:nvSpPr>
          <p:cNvPr id="3" name="Zástupný symbol pro text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cs-CZ"/>
              <a:t>Kliknutím lze upravit styly předlohy textu.</a:t>
            </a:r>
          </a:p>
        </p:txBody>
      </p:sp>
      <p:sp>
        <p:nvSpPr>
          <p:cNvPr id="20" name="Zástupný symbol pro obsah 19"/>
          <p:cNvSpPr>
            <a:spLocks noGrp="1"/>
          </p:cNvSpPr>
          <p:nvPr>
            <p:ph sz="quarter" idx="1"/>
          </p:nvPr>
        </p:nvSpPr>
        <p:spPr>
          <a:xfrm>
            <a:off x="3124200" y="685800"/>
            <a:ext cx="5638800" cy="54102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6" name="Zástupný symbol pro číslo snímku 6"/>
          <p:cNvSpPr>
            <a:spLocks noGrp="1"/>
          </p:cNvSpPr>
          <p:nvPr>
            <p:ph type="sldNum" sz="quarter" idx="10"/>
          </p:nvPr>
        </p:nvSpPr>
        <p:spPr>
          <a:xfrm>
            <a:off x="1371600" y="312738"/>
            <a:ext cx="457200" cy="441325"/>
          </a:xfrm>
        </p:spPr>
        <p:txBody>
          <a:bodyPr/>
          <a:lstStyle>
            <a:lvl1pPr>
              <a:defRPr/>
            </a:lvl1pPr>
          </a:lstStyle>
          <a:p>
            <a:fld id="{69FEABB7-A707-4FF2-AE86-AA1A264A618F}" type="slidenum">
              <a:rPr lang="en-US" altLang="cs-CZ"/>
              <a:pPr/>
              <a:t>‹#›</a:t>
            </a:fld>
            <a:endParaRPr lang="en-US" altLang="cs-CZ"/>
          </a:p>
        </p:txBody>
      </p:sp>
      <p:sp>
        <p:nvSpPr>
          <p:cNvPr id="17" name="Zástupný symbol pro datum 4"/>
          <p:cNvSpPr>
            <a:spLocks noGrp="1"/>
          </p:cNvSpPr>
          <p:nvPr>
            <p:ph type="dt" sz="half" idx="11"/>
          </p:nvPr>
        </p:nvSpPr>
        <p:spPr/>
        <p:txBody>
          <a:bodyPr/>
          <a:lstStyle>
            <a:lvl1pPr>
              <a:defRPr/>
            </a:lvl1pPr>
          </a:lstStyle>
          <a:p>
            <a:pPr>
              <a:defRPr/>
            </a:pPr>
            <a:fld id="{0878E643-DF7B-441D-BDBD-CEA54D3E35F9}" type="datetimeFigureOut">
              <a:rPr lang="en-US"/>
              <a:pPr>
                <a:defRPr/>
              </a:pPr>
              <a:t>10/5/2019</a:t>
            </a:fld>
            <a:endParaRPr lang="en-US"/>
          </a:p>
        </p:txBody>
      </p:sp>
      <p:sp>
        <p:nvSpPr>
          <p:cNvPr id="18" name="Zástupný symbol pro zápatí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extLst>
      <p:ext uri="{BB962C8B-B14F-4D97-AF65-F5344CB8AC3E}">
        <p14:creationId xmlns:p14="http://schemas.microsoft.com/office/powerpoint/2010/main" val="28149310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5" name="Přímá spojnice 20"/>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Obdélní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Obdélní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Obdélník 1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Obdélní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bdélník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Ová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ál 12"/>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bdélník 21"/>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cs-CZ"/>
              <a:t>Kliknutím lze upravit styl.</a:t>
            </a:r>
            <a:endParaRPr lang="en-US"/>
          </a:p>
        </p:txBody>
      </p:sp>
      <p:sp>
        <p:nvSpPr>
          <p:cNvPr id="3" name="Zástupný symbol pro obrázek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cs-CZ" noProof="0"/>
              <a:t>Kliknutím na ikonu přidáte obrázek.</a:t>
            </a:r>
            <a:endParaRPr lang="en-US" noProof="0" dirty="0"/>
          </a:p>
        </p:txBody>
      </p:sp>
      <p:sp>
        <p:nvSpPr>
          <p:cNvPr id="4" name="Zástupný symbol pro tex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cs-CZ"/>
              <a:t>Kliknutím lze upravit styly předlohy textu.</a:t>
            </a:r>
          </a:p>
        </p:txBody>
      </p:sp>
      <p:sp>
        <p:nvSpPr>
          <p:cNvPr id="16" name="Zástupný symbol pro číslo snímku 6"/>
          <p:cNvSpPr>
            <a:spLocks noGrp="1"/>
          </p:cNvSpPr>
          <p:nvPr>
            <p:ph type="sldNum" sz="quarter" idx="10"/>
          </p:nvPr>
        </p:nvSpPr>
        <p:spPr>
          <a:xfrm>
            <a:off x="1371600" y="312738"/>
            <a:ext cx="457200" cy="441325"/>
          </a:xfrm>
        </p:spPr>
        <p:txBody>
          <a:bodyPr/>
          <a:lstStyle>
            <a:lvl1pPr>
              <a:defRPr/>
            </a:lvl1pPr>
          </a:lstStyle>
          <a:p>
            <a:fld id="{4033CB85-5B1F-4F62-B7B5-E89E271C0AA3}" type="slidenum">
              <a:rPr lang="en-US" altLang="cs-CZ"/>
              <a:pPr/>
              <a:t>‹#›</a:t>
            </a:fld>
            <a:endParaRPr lang="en-US" altLang="cs-CZ"/>
          </a:p>
        </p:txBody>
      </p:sp>
      <p:sp>
        <p:nvSpPr>
          <p:cNvPr id="17" name="Zástupný symbol pro datum 4"/>
          <p:cNvSpPr>
            <a:spLocks noGrp="1"/>
          </p:cNvSpPr>
          <p:nvPr>
            <p:ph type="dt" sz="half" idx="11"/>
          </p:nvPr>
        </p:nvSpPr>
        <p:spPr>
          <a:xfrm>
            <a:off x="5788025" y="6405563"/>
            <a:ext cx="3044825" cy="365125"/>
          </a:xfrm>
        </p:spPr>
        <p:txBody>
          <a:bodyPr/>
          <a:lstStyle>
            <a:lvl1pPr>
              <a:defRPr/>
            </a:lvl1pPr>
          </a:lstStyle>
          <a:p>
            <a:pPr>
              <a:defRPr/>
            </a:pPr>
            <a:fld id="{788DFC0A-7C4C-4532-9115-53AE68A7886E}" type="datetimeFigureOut">
              <a:rPr lang="en-US"/>
              <a:pPr>
                <a:defRPr/>
              </a:pPr>
              <a:t>10/5/2019</a:t>
            </a:fld>
            <a:endParaRPr lang="en-US"/>
          </a:p>
        </p:txBody>
      </p:sp>
      <p:sp>
        <p:nvSpPr>
          <p:cNvPr id="18" name="Zástupný symbol pro zápatí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extLst>
      <p:ext uri="{BB962C8B-B14F-4D97-AF65-F5344CB8AC3E}">
        <p14:creationId xmlns:p14="http://schemas.microsoft.com/office/powerpoint/2010/main" val="2762189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6" name="Obdélník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9" name="Obdélní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Obdélník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Zástupný symbol pro datum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smtClean="0">
                <a:solidFill>
                  <a:srgbClr val="FFFFFF"/>
                </a:solidFill>
                <a:latin typeface="+mn-lt"/>
                <a:cs typeface="+mn-cs"/>
              </a:defRPr>
            </a:lvl1pPr>
          </a:lstStyle>
          <a:p>
            <a:pPr>
              <a:defRPr/>
            </a:pPr>
            <a:fld id="{575B338F-5476-4CBE-B062-CAE19CBC99F8}" type="datetimeFigureOut">
              <a:rPr lang="en-US"/>
              <a:pPr>
                <a:defRPr/>
              </a:pPr>
              <a:t>10/5/2019</a:t>
            </a:fld>
            <a:endParaRPr lang="en-US"/>
          </a:p>
        </p:txBody>
      </p:sp>
      <p:sp>
        <p:nvSpPr>
          <p:cNvPr id="3" name="Zástupný symbol pro zápatí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defRPr/>
            </a:pPr>
            <a:endParaRPr lang="en-US"/>
          </a:p>
        </p:txBody>
      </p:sp>
      <p:sp>
        <p:nvSpPr>
          <p:cNvPr id="8" name="Obdélník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Přímá spojnice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Ová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á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Zástupný symbol pro číslo snímku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a:solidFill>
                  <a:srgbClr val="B7A737"/>
                </a:solidFill>
                <a:latin typeface="Georgia" panose="02040502050405020303" pitchFamily="18" charset="0"/>
              </a:defRPr>
            </a:lvl1pPr>
          </a:lstStyle>
          <a:p>
            <a:fld id="{0F5C0836-AF86-45F6-984D-494F32FA23B5}" type="slidenum">
              <a:rPr lang="en-US" altLang="cs-CZ"/>
              <a:pPr/>
              <a:t>‹#›</a:t>
            </a:fld>
            <a:endParaRPr lang="en-US" altLang="cs-CZ"/>
          </a:p>
        </p:txBody>
      </p:sp>
      <p:sp>
        <p:nvSpPr>
          <p:cNvPr id="1038" name="Zástupný symbol pro nadpis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cs-CZ" altLang="cs-CZ"/>
              <a:t>Kliknutím lze upravit styl.</a:t>
            </a:r>
            <a:endParaRPr lang="en-US" altLang="cs-CZ"/>
          </a:p>
        </p:txBody>
      </p:sp>
      <p:sp>
        <p:nvSpPr>
          <p:cNvPr id="1039" name="Zástupný symbol pro text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Kliknutím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endParaRPr lang="en-US" altLang="cs-CZ"/>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fontAlgn="base">
        <a:spcBef>
          <a:spcPct val="0"/>
        </a:spcBef>
        <a:spcAft>
          <a:spcPct val="0"/>
        </a:spcAft>
        <a:defRPr sz="3300" kern="1200">
          <a:solidFill>
            <a:srgbClr val="B7A737"/>
          </a:solidFill>
          <a:latin typeface="+mj-lt"/>
          <a:ea typeface="+mj-ea"/>
          <a:cs typeface="+mj-cs"/>
        </a:defRPr>
      </a:lvl1pPr>
      <a:lvl2pPr algn="ctr" rtl="0" fontAlgn="base">
        <a:spcBef>
          <a:spcPct val="0"/>
        </a:spcBef>
        <a:spcAft>
          <a:spcPct val="0"/>
        </a:spcAft>
        <a:defRPr sz="3300">
          <a:solidFill>
            <a:srgbClr val="B7A737"/>
          </a:solidFill>
          <a:latin typeface="Georgia" panose="02040502050405020303" pitchFamily="18" charset="0"/>
        </a:defRPr>
      </a:lvl2pPr>
      <a:lvl3pPr algn="ctr" rtl="0" fontAlgn="base">
        <a:spcBef>
          <a:spcPct val="0"/>
        </a:spcBef>
        <a:spcAft>
          <a:spcPct val="0"/>
        </a:spcAft>
        <a:defRPr sz="3300">
          <a:solidFill>
            <a:srgbClr val="B7A737"/>
          </a:solidFill>
          <a:latin typeface="Georgia" panose="02040502050405020303" pitchFamily="18" charset="0"/>
        </a:defRPr>
      </a:lvl3pPr>
      <a:lvl4pPr algn="ctr" rtl="0" fontAlgn="base">
        <a:spcBef>
          <a:spcPct val="0"/>
        </a:spcBef>
        <a:spcAft>
          <a:spcPct val="0"/>
        </a:spcAft>
        <a:defRPr sz="3300">
          <a:solidFill>
            <a:srgbClr val="B7A737"/>
          </a:solidFill>
          <a:latin typeface="Georgia" panose="02040502050405020303" pitchFamily="18" charset="0"/>
        </a:defRPr>
      </a:lvl4pPr>
      <a:lvl5pPr algn="ctr" rtl="0" fontAlgn="base">
        <a:spcBef>
          <a:spcPct val="0"/>
        </a:spcBef>
        <a:spcAft>
          <a:spcPct val="0"/>
        </a:spcAft>
        <a:defRPr sz="3300">
          <a:solidFill>
            <a:srgbClr val="B7A737"/>
          </a:solidFill>
          <a:latin typeface="Georgia" panose="02040502050405020303" pitchFamily="18" charset="0"/>
        </a:defRPr>
      </a:lvl5pPr>
      <a:lvl6pPr marL="457200" algn="ctr" rtl="0" fontAlgn="base">
        <a:spcBef>
          <a:spcPct val="0"/>
        </a:spcBef>
        <a:spcAft>
          <a:spcPct val="0"/>
        </a:spcAft>
        <a:defRPr sz="3300">
          <a:solidFill>
            <a:srgbClr val="B7A737"/>
          </a:solidFill>
          <a:latin typeface="Georgia" panose="02040502050405020303" pitchFamily="18" charset="0"/>
        </a:defRPr>
      </a:lvl6pPr>
      <a:lvl7pPr marL="914400" algn="ctr" rtl="0" fontAlgn="base">
        <a:spcBef>
          <a:spcPct val="0"/>
        </a:spcBef>
        <a:spcAft>
          <a:spcPct val="0"/>
        </a:spcAft>
        <a:defRPr sz="3300">
          <a:solidFill>
            <a:srgbClr val="B7A737"/>
          </a:solidFill>
          <a:latin typeface="Georgia" panose="02040502050405020303" pitchFamily="18" charset="0"/>
        </a:defRPr>
      </a:lvl7pPr>
      <a:lvl8pPr marL="1371600" algn="ctr" rtl="0" fontAlgn="base">
        <a:spcBef>
          <a:spcPct val="0"/>
        </a:spcBef>
        <a:spcAft>
          <a:spcPct val="0"/>
        </a:spcAft>
        <a:defRPr sz="3300">
          <a:solidFill>
            <a:srgbClr val="B7A737"/>
          </a:solidFill>
          <a:latin typeface="Georgia" panose="02040502050405020303" pitchFamily="18" charset="0"/>
        </a:defRPr>
      </a:lvl8pPr>
      <a:lvl9pPr marL="1828800" algn="ctr" rtl="0" fontAlgn="base">
        <a:spcBef>
          <a:spcPct val="0"/>
        </a:spcBef>
        <a:spcAft>
          <a:spcPct val="0"/>
        </a:spcAft>
        <a:defRPr sz="3300">
          <a:solidFill>
            <a:srgbClr val="B7A737"/>
          </a:solidFill>
          <a:latin typeface="Georgia" panose="02040502050405020303" pitchFamily="18" charset="0"/>
        </a:defRPr>
      </a:lvl9pPr>
    </p:titleStyle>
    <p:bodyStyle>
      <a:lvl1pPr marL="273050" indent="-273050" algn="l" rtl="0" fontAlgn="base">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D0BE40"/>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77F6C"/>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972109"/>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7.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p:cNvSpPr>
            <a:spLocks noGrp="1"/>
          </p:cNvSpPr>
          <p:nvPr>
            <p:ph type="subTitle" idx="1"/>
          </p:nvPr>
        </p:nvSpPr>
        <p:spPr/>
        <p:txBody>
          <a:bodyPr>
            <a:normAutofit/>
          </a:bodyPr>
          <a:lstStyle/>
          <a:p>
            <a:pPr fontAlgn="auto">
              <a:spcAft>
                <a:spcPts val="0"/>
              </a:spcAft>
              <a:buFont typeface="Wingdings 2"/>
              <a:buNone/>
              <a:defRPr/>
            </a:pPr>
            <a:r>
              <a:rPr lang="cs-CZ" dirty="0" err="1" smtClean="0"/>
              <a:t>Seminar</a:t>
            </a:r>
            <a:r>
              <a:rPr lang="cs-CZ" dirty="0" smtClean="0"/>
              <a:t> 4</a:t>
            </a:r>
            <a:endParaRPr lang="cs-CZ" dirty="0"/>
          </a:p>
        </p:txBody>
      </p:sp>
      <p:sp>
        <p:nvSpPr>
          <p:cNvPr id="15362" name="Nadpis 2"/>
          <p:cNvSpPr>
            <a:spLocks noGrp="1"/>
          </p:cNvSpPr>
          <p:nvPr>
            <p:ph type="ctrTitle"/>
          </p:nvPr>
        </p:nvSpPr>
        <p:spPr/>
        <p:txBody>
          <a:bodyPr/>
          <a:lstStyle/>
          <a:p>
            <a:r>
              <a:rPr lang="cs-CZ" altLang="cs-CZ" dirty="0"/>
              <a:t>Basic </a:t>
            </a:r>
            <a:r>
              <a:rPr lang="cs-CZ" altLang="cs-CZ" dirty="0" err="1"/>
              <a:t>medical</a:t>
            </a:r>
            <a:r>
              <a:rPr lang="cs-CZ" altLang="cs-CZ" dirty="0"/>
              <a:t> </a:t>
            </a:r>
            <a:r>
              <a:rPr lang="cs-CZ" altLang="cs-CZ" dirty="0" smtClean="0"/>
              <a:t>terminology</a:t>
            </a:r>
            <a:endParaRPr lang="cs-CZ" altLang="cs-C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altLang="cs-CZ" dirty="0">
                <a:solidFill>
                  <a:schemeClr val="accent5"/>
                </a:solidFill>
              </a:rPr>
              <a:t>Ordinal numerals 1-12</a:t>
            </a:r>
          </a:p>
        </p:txBody>
      </p:sp>
      <p:sp>
        <p:nvSpPr>
          <p:cNvPr id="3" name="Content Placeholder 2"/>
          <p:cNvSpPr>
            <a:spLocks noGrp="1"/>
          </p:cNvSpPr>
          <p:nvPr>
            <p:ph sz="quarter" idx="1"/>
          </p:nvPr>
        </p:nvSpPr>
        <p:spPr>
          <a:xfrm>
            <a:off x="457200" y="1366838"/>
            <a:ext cx="3721100" cy="5151437"/>
          </a:xfrm>
        </p:spPr>
        <p:txBody>
          <a:bodyPr>
            <a:normAutofit/>
          </a:bodyPr>
          <a:lstStyle/>
          <a:p>
            <a:pPr marL="274320" indent="-274320" fontAlgn="auto">
              <a:spcAft>
                <a:spcPts val="0"/>
              </a:spcAft>
              <a:buFont typeface="Wingdings 2"/>
              <a:buChar char=""/>
              <a:defRPr/>
            </a:pPr>
            <a:r>
              <a:rPr lang="cs-CZ" sz="2300" dirty="0">
                <a:latin typeface="+mj-lt"/>
              </a:rPr>
              <a:t>p</a:t>
            </a:r>
            <a:r>
              <a:rPr lang="en-US" sz="2300" dirty="0" err="1" smtClean="0">
                <a:latin typeface="+mj-lt"/>
              </a:rPr>
              <a:t>rimus</a:t>
            </a:r>
            <a:r>
              <a:rPr lang="en-US" sz="2300" dirty="0">
                <a:latin typeface="+mj-lt"/>
              </a:rPr>
              <a:t>, a, um</a:t>
            </a:r>
          </a:p>
          <a:p>
            <a:pPr marL="274320" indent="-274320" fontAlgn="auto">
              <a:spcAft>
                <a:spcPts val="0"/>
              </a:spcAft>
              <a:buFont typeface="Wingdings 2"/>
              <a:buChar char=""/>
              <a:defRPr/>
            </a:pPr>
            <a:r>
              <a:rPr lang="cs-CZ" sz="2300" dirty="0" smtClean="0">
                <a:solidFill>
                  <a:srgbClr val="C00000"/>
                </a:solidFill>
                <a:latin typeface="+mj-lt"/>
              </a:rPr>
              <a:t>s</a:t>
            </a:r>
            <a:r>
              <a:rPr lang="en-US" sz="2300" dirty="0" err="1" smtClean="0">
                <a:solidFill>
                  <a:srgbClr val="C00000"/>
                </a:solidFill>
                <a:latin typeface="+mj-lt"/>
              </a:rPr>
              <a:t>ecundus</a:t>
            </a:r>
            <a:r>
              <a:rPr lang="en-US" sz="2300" dirty="0">
                <a:solidFill>
                  <a:srgbClr val="C00000"/>
                </a:solidFill>
                <a:latin typeface="+mj-lt"/>
              </a:rPr>
              <a:t>, a, um</a:t>
            </a:r>
          </a:p>
          <a:p>
            <a:pPr marL="274320" indent="-274320" fontAlgn="auto">
              <a:spcAft>
                <a:spcPts val="0"/>
              </a:spcAft>
              <a:buFont typeface="Wingdings 2"/>
              <a:buChar char=""/>
              <a:defRPr/>
            </a:pPr>
            <a:r>
              <a:rPr lang="cs-CZ" sz="2300" dirty="0" err="1">
                <a:latin typeface="+mj-lt"/>
              </a:rPr>
              <a:t>t</a:t>
            </a:r>
            <a:r>
              <a:rPr lang="en-US" sz="2300" dirty="0" err="1" smtClean="0">
                <a:latin typeface="+mj-lt"/>
              </a:rPr>
              <a:t>ertius</a:t>
            </a:r>
            <a:r>
              <a:rPr lang="en-US" sz="2300" dirty="0">
                <a:latin typeface="+mj-lt"/>
              </a:rPr>
              <a:t>, a, um</a:t>
            </a:r>
          </a:p>
          <a:p>
            <a:pPr marL="274320" indent="-274320" fontAlgn="auto">
              <a:spcAft>
                <a:spcPts val="0"/>
              </a:spcAft>
              <a:buFont typeface="Wingdings 2"/>
              <a:buChar char=""/>
              <a:defRPr/>
            </a:pPr>
            <a:r>
              <a:rPr lang="cs-CZ" sz="2300" dirty="0" err="1">
                <a:solidFill>
                  <a:srgbClr val="C00000"/>
                </a:solidFill>
                <a:latin typeface="+mj-lt"/>
              </a:rPr>
              <a:t>q</a:t>
            </a:r>
            <a:r>
              <a:rPr lang="en-US" sz="2300" dirty="0" err="1" smtClean="0">
                <a:solidFill>
                  <a:srgbClr val="C00000"/>
                </a:solidFill>
                <a:latin typeface="+mj-lt"/>
              </a:rPr>
              <a:t>uartus</a:t>
            </a:r>
            <a:r>
              <a:rPr lang="en-US" sz="2300" dirty="0">
                <a:solidFill>
                  <a:srgbClr val="C00000"/>
                </a:solidFill>
                <a:latin typeface="+mj-lt"/>
              </a:rPr>
              <a:t>, a, um</a:t>
            </a:r>
          </a:p>
          <a:p>
            <a:pPr marL="274320" indent="-274320" fontAlgn="auto">
              <a:spcAft>
                <a:spcPts val="0"/>
              </a:spcAft>
              <a:buFont typeface="Wingdings 2"/>
              <a:buChar char=""/>
              <a:defRPr/>
            </a:pPr>
            <a:r>
              <a:rPr lang="cs-CZ" sz="2300" dirty="0">
                <a:latin typeface="+mj-lt"/>
              </a:rPr>
              <a:t>q</a:t>
            </a:r>
            <a:r>
              <a:rPr lang="en-US" sz="2300" dirty="0" err="1" smtClean="0">
                <a:latin typeface="+mj-lt"/>
              </a:rPr>
              <a:t>uintus</a:t>
            </a:r>
            <a:r>
              <a:rPr lang="en-US" sz="2300" dirty="0">
                <a:latin typeface="+mj-lt"/>
              </a:rPr>
              <a:t>, a, um</a:t>
            </a:r>
          </a:p>
          <a:p>
            <a:pPr marL="274320" indent="-274320" fontAlgn="auto">
              <a:spcAft>
                <a:spcPts val="0"/>
              </a:spcAft>
              <a:buFont typeface="Wingdings 2"/>
              <a:buChar char=""/>
              <a:defRPr/>
            </a:pPr>
            <a:r>
              <a:rPr lang="cs-CZ" sz="2300" dirty="0" err="1">
                <a:solidFill>
                  <a:srgbClr val="C00000"/>
                </a:solidFill>
                <a:latin typeface="+mj-lt"/>
              </a:rPr>
              <a:t>s</a:t>
            </a:r>
            <a:r>
              <a:rPr lang="en-US" sz="2300" dirty="0" err="1" smtClean="0">
                <a:solidFill>
                  <a:srgbClr val="C00000"/>
                </a:solidFill>
                <a:latin typeface="+mj-lt"/>
              </a:rPr>
              <a:t>extus</a:t>
            </a:r>
            <a:r>
              <a:rPr lang="en-US" sz="2300" dirty="0">
                <a:solidFill>
                  <a:srgbClr val="C00000"/>
                </a:solidFill>
                <a:latin typeface="+mj-lt"/>
              </a:rPr>
              <a:t>, a, um</a:t>
            </a:r>
          </a:p>
          <a:p>
            <a:pPr marL="274320" indent="-274320" fontAlgn="auto">
              <a:spcAft>
                <a:spcPts val="0"/>
              </a:spcAft>
              <a:buFont typeface="Wingdings 2"/>
              <a:buChar char=""/>
              <a:defRPr/>
            </a:pPr>
            <a:r>
              <a:rPr lang="cs-CZ" sz="2300" dirty="0" err="1">
                <a:latin typeface="+mj-lt"/>
              </a:rPr>
              <a:t>s</a:t>
            </a:r>
            <a:r>
              <a:rPr lang="en-US" sz="2300" dirty="0" err="1" smtClean="0">
                <a:latin typeface="+mj-lt"/>
              </a:rPr>
              <a:t>eptimus</a:t>
            </a:r>
            <a:r>
              <a:rPr lang="en-US" sz="2300" dirty="0">
                <a:latin typeface="+mj-lt"/>
              </a:rPr>
              <a:t>, a, um</a:t>
            </a:r>
          </a:p>
          <a:p>
            <a:pPr marL="274320" indent="-274320" fontAlgn="auto">
              <a:spcAft>
                <a:spcPts val="0"/>
              </a:spcAft>
              <a:buFont typeface="Wingdings 2"/>
              <a:buChar char=""/>
              <a:defRPr/>
            </a:pPr>
            <a:r>
              <a:rPr lang="cs-CZ" sz="2300" dirty="0" err="1">
                <a:solidFill>
                  <a:srgbClr val="C00000"/>
                </a:solidFill>
                <a:latin typeface="+mj-lt"/>
              </a:rPr>
              <a:t>o</a:t>
            </a:r>
            <a:r>
              <a:rPr lang="en-US" sz="2300" dirty="0" err="1" smtClean="0">
                <a:solidFill>
                  <a:srgbClr val="C00000"/>
                </a:solidFill>
                <a:latin typeface="+mj-lt"/>
              </a:rPr>
              <a:t>ctavus</a:t>
            </a:r>
            <a:r>
              <a:rPr lang="en-US" sz="2300" dirty="0">
                <a:solidFill>
                  <a:srgbClr val="C00000"/>
                </a:solidFill>
                <a:latin typeface="+mj-lt"/>
              </a:rPr>
              <a:t>, a, um</a:t>
            </a:r>
          </a:p>
          <a:p>
            <a:pPr marL="274320" indent="-274320" fontAlgn="auto">
              <a:spcAft>
                <a:spcPts val="0"/>
              </a:spcAft>
              <a:buFont typeface="Wingdings 2"/>
              <a:buChar char=""/>
              <a:defRPr/>
            </a:pPr>
            <a:r>
              <a:rPr lang="cs-CZ" sz="2300" dirty="0" err="1">
                <a:latin typeface="+mj-lt"/>
              </a:rPr>
              <a:t>n</a:t>
            </a:r>
            <a:r>
              <a:rPr lang="en-US" sz="2300" dirty="0" smtClean="0">
                <a:latin typeface="+mj-lt"/>
              </a:rPr>
              <a:t>onus</a:t>
            </a:r>
            <a:r>
              <a:rPr lang="en-US" sz="2300" dirty="0">
                <a:latin typeface="+mj-lt"/>
              </a:rPr>
              <a:t>, a, um</a:t>
            </a:r>
          </a:p>
          <a:p>
            <a:pPr marL="274320" indent="-274320" fontAlgn="auto">
              <a:spcAft>
                <a:spcPts val="0"/>
              </a:spcAft>
              <a:buFont typeface="Wingdings 2"/>
              <a:buChar char=""/>
              <a:defRPr/>
            </a:pPr>
            <a:r>
              <a:rPr lang="cs-CZ" sz="2300" dirty="0" err="1">
                <a:solidFill>
                  <a:srgbClr val="C00000"/>
                </a:solidFill>
                <a:latin typeface="+mj-lt"/>
              </a:rPr>
              <a:t>d</a:t>
            </a:r>
            <a:r>
              <a:rPr lang="en-US" sz="2300" dirty="0" err="1" smtClean="0">
                <a:solidFill>
                  <a:srgbClr val="C00000"/>
                </a:solidFill>
                <a:latin typeface="+mj-lt"/>
              </a:rPr>
              <a:t>ecimus</a:t>
            </a:r>
            <a:r>
              <a:rPr lang="en-US" sz="2300" dirty="0">
                <a:solidFill>
                  <a:srgbClr val="C00000"/>
                </a:solidFill>
                <a:latin typeface="+mj-lt"/>
              </a:rPr>
              <a:t>, a, um</a:t>
            </a:r>
          </a:p>
          <a:p>
            <a:pPr marL="274320" indent="-274320" fontAlgn="auto">
              <a:spcAft>
                <a:spcPts val="0"/>
              </a:spcAft>
              <a:buFont typeface="Wingdings 2"/>
              <a:buChar char=""/>
              <a:defRPr/>
            </a:pPr>
            <a:r>
              <a:rPr lang="cs-CZ" sz="2300" dirty="0" err="1">
                <a:latin typeface="+mj-lt"/>
              </a:rPr>
              <a:t>u</a:t>
            </a:r>
            <a:r>
              <a:rPr lang="en-US" sz="2300" dirty="0" err="1" smtClean="0">
                <a:latin typeface="+mj-lt"/>
              </a:rPr>
              <a:t>ndecimus</a:t>
            </a:r>
            <a:r>
              <a:rPr lang="en-US" sz="2300" dirty="0">
                <a:latin typeface="+mj-lt"/>
              </a:rPr>
              <a:t>, a, um</a:t>
            </a:r>
          </a:p>
          <a:p>
            <a:pPr marL="274320" indent="-274320" fontAlgn="auto">
              <a:spcAft>
                <a:spcPts val="0"/>
              </a:spcAft>
              <a:buFont typeface="Wingdings 2"/>
              <a:buChar char=""/>
              <a:defRPr/>
            </a:pPr>
            <a:r>
              <a:rPr lang="cs-CZ" sz="2300" dirty="0" err="1">
                <a:solidFill>
                  <a:srgbClr val="C00000"/>
                </a:solidFill>
                <a:latin typeface="+mj-lt"/>
              </a:rPr>
              <a:t>d</a:t>
            </a:r>
            <a:r>
              <a:rPr lang="en-US" sz="2300" dirty="0" err="1" smtClean="0">
                <a:solidFill>
                  <a:srgbClr val="C00000"/>
                </a:solidFill>
                <a:latin typeface="+mj-lt"/>
              </a:rPr>
              <a:t>uodecimus</a:t>
            </a:r>
            <a:r>
              <a:rPr lang="en-US" sz="2300" dirty="0">
                <a:solidFill>
                  <a:srgbClr val="C00000"/>
                </a:solidFill>
                <a:latin typeface="+mj-lt"/>
              </a:rPr>
              <a:t>, a, um</a:t>
            </a:r>
          </a:p>
        </p:txBody>
      </p:sp>
      <p:sp>
        <p:nvSpPr>
          <p:cNvPr id="4" name="TextovéPole 3"/>
          <p:cNvSpPr txBox="1">
            <a:spLocks noChangeArrowheads="1"/>
          </p:cNvSpPr>
          <p:nvPr/>
        </p:nvSpPr>
        <p:spPr bwMode="auto">
          <a:xfrm>
            <a:off x="4730750" y="1331291"/>
            <a:ext cx="4105275"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cs typeface="Arial" panose="020B0604020202020204" pitchFamily="34" charset="0"/>
              </a:defRPr>
            </a:lvl1pPr>
            <a:lvl2pPr marL="742950" indent="-285750">
              <a:defRPr>
                <a:solidFill>
                  <a:schemeClr val="tx1"/>
                </a:solidFill>
                <a:latin typeface="Georgia" panose="02040502050405020303" pitchFamily="18" charset="0"/>
                <a:cs typeface="Arial" panose="020B0604020202020204" pitchFamily="34" charset="0"/>
              </a:defRPr>
            </a:lvl2pPr>
            <a:lvl3pPr marL="1143000" indent="-228600">
              <a:defRPr>
                <a:solidFill>
                  <a:schemeClr val="tx1"/>
                </a:solidFill>
                <a:latin typeface="Georgia" panose="02040502050405020303" pitchFamily="18" charset="0"/>
                <a:cs typeface="Arial" panose="020B0604020202020204" pitchFamily="34" charset="0"/>
              </a:defRPr>
            </a:lvl3pPr>
            <a:lvl4pPr marL="1600200" indent="-228600">
              <a:defRPr>
                <a:solidFill>
                  <a:schemeClr val="tx1"/>
                </a:solidFill>
                <a:latin typeface="Georgia" panose="02040502050405020303" pitchFamily="18" charset="0"/>
                <a:cs typeface="Arial" panose="020B0604020202020204" pitchFamily="34" charset="0"/>
              </a:defRPr>
            </a:lvl4pPr>
            <a:lvl5pPr marL="2057400" indent="-228600">
              <a:defRPr>
                <a:solidFill>
                  <a:schemeClr val="tx1"/>
                </a:solidFill>
                <a:latin typeface="Georgia" panose="02040502050405020303" pitchFamily="18" charset="0"/>
                <a:cs typeface="Arial" panose="020B0604020202020204" pitchFamily="34" charset="0"/>
              </a:defRPr>
            </a:lvl5pPr>
            <a:lvl6pPr marL="25146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a:spcBef>
                <a:spcPts val="552"/>
              </a:spcBef>
            </a:pPr>
            <a:r>
              <a:rPr lang="cs-CZ" altLang="cs-CZ" sz="2300" dirty="0" err="1"/>
              <a:t>costa</a:t>
            </a:r>
            <a:r>
              <a:rPr lang="cs-CZ" altLang="cs-CZ" sz="2300" dirty="0"/>
              <a:t> </a:t>
            </a:r>
            <a:r>
              <a:rPr lang="cs-CZ" altLang="cs-CZ" sz="2300" dirty="0" smtClean="0"/>
              <a:t>vera </a:t>
            </a:r>
            <a:r>
              <a:rPr lang="cs-CZ" altLang="cs-CZ" sz="2300" dirty="0"/>
              <a:t>prima</a:t>
            </a:r>
          </a:p>
          <a:p>
            <a:pPr>
              <a:spcBef>
                <a:spcPts val="552"/>
              </a:spcBef>
            </a:pPr>
            <a:r>
              <a:rPr lang="cs-CZ" altLang="cs-CZ" sz="2300" dirty="0" err="1">
                <a:solidFill>
                  <a:srgbClr val="C00000"/>
                </a:solidFill>
              </a:rPr>
              <a:t>vertebra</a:t>
            </a:r>
            <a:r>
              <a:rPr lang="cs-CZ" altLang="cs-CZ" sz="2300" dirty="0">
                <a:solidFill>
                  <a:srgbClr val="C00000"/>
                </a:solidFill>
              </a:rPr>
              <a:t> </a:t>
            </a:r>
            <a:r>
              <a:rPr lang="cs-CZ" altLang="cs-CZ" sz="2300" dirty="0" err="1">
                <a:solidFill>
                  <a:srgbClr val="C00000"/>
                </a:solidFill>
              </a:rPr>
              <a:t>thoracica</a:t>
            </a:r>
            <a:r>
              <a:rPr lang="cs-CZ" altLang="cs-CZ" sz="2300" dirty="0">
                <a:solidFill>
                  <a:srgbClr val="C00000"/>
                </a:solidFill>
              </a:rPr>
              <a:t> </a:t>
            </a:r>
            <a:r>
              <a:rPr lang="cs-CZ" altLang="cs-CZ" sz="2300" dirty="0" err="1">
                <a:solidFill>
                  <a:srgbClr val="C00000"/>
                </a:solidFill>
              </a:rPr>
              <a:t>secunda</a:t>
            </a:r>
            <a:endParaRPr lang="cs-CZ" altLang="cs-CZ" sz="2300" dirty="0">
              <a:solidFill>
                <a:srgbClr val="C00000"/>
              </a:solidFill>
            </a:endParaRPr>
          </a:p>
          <a:p>
            <a:pPr>
              <a:spcBef>
                <a:spcPts val="552"/>
              </a:spcBef>
            </a:pPr>
            <a:r>
              <a:rPr lang="cs-CZ" altLang="cs-CZ" sz="2300" dirty="0" err="1"/>
              <a:t>costa</a:t>
            </a:r>
            <a:r>
              <a:rPr lang="cs-CZ" altLang="cs-CZ" sz="2300" dirty="0"/>
              <a:t> vera </a:t>
            </a:r>
            <a:r>
              <a:rPr lang="cs-CZ" altLang="cs-CZ" sz="2300" dirty="0" err="1"/>
              <a:t>tertia</a:t>
            </a:r>
            <a:endParaRPr lang="cs-CZ" altLang="cs-CZ" sz="2300" dirty="0"/>
          </a:p>
          <a:p>
            <a:pPr>
              <a:spcBef>
                <a:spcPts val="552"/>
              </a:spcBef>
            </a:pPr>
            <a:r>
              <a:rPr lang="cs-CZ" altLang="cs-CZ" sz="2300" dirty="0" err="1">
                <a:solidFill>
                  <a:srgbClr val="C00000"/>
                </a:solidFill>
              </a:rPr>
              <a:t>vertebra</a:t>
            </a:r>
            <a:r>
              <a:rPr lang="cs-CZ" altLang="cs-CZ" sz="2300" dirty="0">
                <a:solidFill>
                  <a:srgbClr val="C00000"/>
                </a:solidFill>
              </a:rPr>
              <a:t> </a:t>
            </a:r>
            <a:r>
              <a:rPr lang="cs-CZ" altLang="cs-CZ" sz="2300" dirty="0" err="1">
                <a:solidFill>
                  <a:srgbClr val="C00000"/>
                </a:solidFill>
              </a:rPr>
              <a:t>coccygea</a:t>
            </a:r>
            <a:r>
              <a:rPr lang="cs-CZ" altLang="cs-CZ" sz="2300" dirty="0">
                <a:solidFill>
                  <a:srgbClr val="C00000"/>
                </a:solidFill>
              </a:rPr>
              <a:t> </a:t>
            </a:r>
            <a:r>
              <a:rPr lang="cs-CZ" altLang="cs-CZ" sz="2300" dirty="0" err="1">
                <a:solidFill>
                  <a:srgbClr val="C00000"/>
                </a:solidFill>
              </a:rPr>
              <a:t>quarta</a:t>
            </a:r>
            <a:endParaRPr lang="cs-CZ" altLang="cs-CZ" sz="2300" dirty="0">
              <a:solidFill>
                <a:srgbClr val="C00000"/>
              </a:solidFill>
            </a:endParaRPr>
          </a:p>
          <a:p>
            <a:pPr>
              <a:spcBef>
                <a:spcPts val="552"/>
              </a:spcBef>
            </a:pPr>
            <a:r>
              <a:rPr lang="cs-CZ" altLang="cs-CZ" sz="2300" dirty="0" err="1"/>
              <a:t>costa</a:t>
            </a:r>
            <a:r>
              <a:rPr lang="cs-CZ" altLang="cs-CZ" sz="2300" dirty="0"/>
              <a:t> vera </a:t>
            </a:r>
            <a:r>
              <a:rPr lang="cs-CZ" altLang="cs-CZ" sz="2300" dirty="0" err="1"/>
              <a:t>quinta</a:t>
            </a:r>
            <a:endParaRPr lang="cs-CZ" altLang="cs-CZ" sz="2300" dirty="0"/>
          </a:p>
          <a:p>
            <a:pPr>
              <a:spcBef>
                <a:spcPts val="552"/>
              </a:spcBef>
            </a:pPr>
            <a:r>
              <a:rPr lang="cs-CZ" altLang="cs-CZ" sz="2300" dirty="0" err="1">
                <a:solidFill>
                  <a:srgbClr val="C00000"/>
                </a:solidFill>
              </a:rPr>
              <a:t>vertebra</a:t>
            </a:r>
            <a:r>
              <a:rPr lang="cs-CZ" altLang="cs-CZ" sz="2300" dirty="0">
                <a:solidFill>
                  <a:srgbClr val="C00000"/>
                </a:solidFill>
              </a:rPr>
              <a:t> </a:t>
            </a:r>
            <a:r>
              <a:rPr lang="cs-CZ" altLang="cs-CZ" sz="2300" dirty="0" err="1">
                <a:solidFill>
                  <a:srgbClr val="C00000"/>
                </a:solidFill>
              </a:rPr>
              <a:t>thoracica</a:t>
            </a:r>
            <a:r>
              <a:rPr lang="cs-CZ" altLang="cs-CZ" sz="2300" dirty="0">
                <a:solidFill>
                  <a:srgbClr val="C00000"/>
                </a:solidFill>
              </a:rPr>
              <a:t> sexta</a:t>
            </a:r>
          </a:p>
          <a:p>
            <a:pPr>
              <a:spcBef>
                <a:spcPts val="552"/>
              </a:spcBef>
            </a:pPr>
            <a:r>
              <a:rPr lang="cs-CZ" altLang="cs-CZ" sz="2300" dirty="0" err="1"/>
              <a:t>costa</a:t>
            </a:r>
            <a:r>
              <a:rPr lang="cs-CZ" altLang="cs-CZ" sz="2300" dirty="0"/>
              <a:t> vera septima</a:t>
            </a:r>
          </a:p>
          <a:p>
            <a:pPr>
              <a:spcBef>
                <a:spcPts val="552"/>
              </a:spcBef>
            </a:pPr>
            <a:r>
              <a:rPr lang="cs-CZ" altLang="cs-CZ" sz="2300" dirty="0" err="1">
                <a:solidFill>
                  <a:srgbClr val="C00000"/>
                </a:solidFill>
              </a:rPr>
              <a:t>v</a:t>
            </a:r>
            <a:r>
              <a:rPr lang="cs-CZ" altLang="cs-CZ" sz="2300" dirty="0" err="1" smtClean="0">
                <a:solidFill>
                  <a:srgbClr val="C00000"/>
                </a:solidFill>
              </a:rPr>
              <a:t>ertebra</a:t>
            </a:r>
            <a:r>
              <a:rPr lang="cs-CZ" altLang="cs-CZ" sz="2300" dirty="0" smtClean="0">
                <a:solidFill>
                  <a:srgbClr val="C00000"/>
                </a:solidFill>
              </a:rPr>
              <a:t> </a:t>
            </a:r>
            <a:r>
              <a:rPr lang="cs-CZ" altLang="cs-CZ" sz="2300" dirty="0" err="1" smtClean="0">
                <a:solidFill>
                  <a:srgbClr val="C00000"/>
                </a:solidFill>
              </a:rPr>
              <a:t>thoracica</a:t>
            </a:r>
            <a:r>
              <a:rPr lang="cs-CZ" altLang="cs-CZ" sz="2300" dirty="0" smtClean="0">
                <a:solidFill>
                  <a:srgbClr val="C00000"/>
                </a:solidFill>
              </a:rPr>
              <a:t> </a:t>
            </a:r>
            <a:r>
              <a:rPr lang="cs-CZ" altLang="cs-CZ" sz="2300" dirty="0" err="1" smtClean="0">
                <a:solidFill>
                  <a:srgbClr val="C00000"/>
                </a:solidFill>
              </a:rPr>
              <a:t>octava</a:t>
            </a:r>
            <a:endParaRPr lang="cs-CZ" altLang="cs-CZ" sz="2300" dirty="0">
              <a:solidFill>
                <a:srgbClr val="C00000"/>
              </a:solidFill>
            </a:endParaRPr>
          </a:p>
          <a:p>
            <a:pPr>
              <a:spcBef>
                <a:spcPts val="552"/>
              </a:spcBef>
            </a:pPr>
            <a:r>
              <a:rPr lang="cs-CZ" altLang="cs-CZ" sz="2300" dirty="0" err="1" smtClean="0"/>
              <a:t>costa</a:t>
            </a:r>
            <a:r>
              <a:rPr lang="cs-CZ" altLang="cs-CZ" sz="2300" dirty="0" smtClean="0"/>
              <a:t> </a:t>
            </a:r>
            <a:r>
              <a:rPr lang="cs-CZ" altLang="cs-CZ" sz="2300" dirty="0" err="1" smtClean="0"/>
              <a:t>spuria</a:t>
            </a:r>
            <a:r>
              <a:rPr lang="cs-CZ" altLang="cs-CZ" sz="2300" dirty="0" smtClean="0"/>
              <a:t> </a:t>
            </a:r>
            <a:r>
              <a:rPr lang="cs-CZ" altLang="cs-CZ" sz="2300" dirty="0" err="1" smtClean="0"/>
              <a:t>nona</a:t>
            </a:r>
            <a:endParaRPr lang="cs-CZ" altLang="cs-CZ" sz="2300" dirty="0"/>
          </a:p>
          <a:p>
            <a:pPr>
              <a:spcBef>
                <a:spcPts val="552"/>
              </a:spcBef>
            </a:pPr>
            <a:r>
              <a:rPr lang="cs-CZ" altLang="cs-CZ" sz="2300" dirty="0" err="1">
                <a:solidFill>
                  <a:srgbClr val="C00000"/>
                </a:solidFill>
              </a:rPr>
              <a:t>v</a:t>
            </a:r>
            <a:r>
              <a:rPr lang="cs-CZ" altLang="cs-CZ" sz="2300" dirty="0" err="1" smtClean="0">
                <a:solidFill>
                  <a:srgbClr val="C00000"/>
                </a:solidFill>
              </a:rPr>
              <a:t>ertebra</a:t>
            </a:r>
            <a:r>
              <a:rPr lang="cs-CZ" altLang="cs-CZ" sz="2300" dirty="0" smtClean="0">
                <a:solidFill>
                  <a:srgbClr val="C00000"/>
                </a:solidFill>
              </a:rPr>
              <a:t> </a:t>
            </a:r>
            <a:r>
              <a:rPr lang="cs-CZ" altLang="cs-CZ" sz="2300" dirty="0" err="1" smtClean="0">
                <a:solidFill>
                  <a:srgbClr val="C00000"/>
                </a:solidFill>
              </a:rPr>
              <a:t>thoracica</a:t>
            </a:r>
            <a:r>
              <a:rPr lang="cs-CZ" altLang="cs-CZ" sz="2300" dirty="0" smtClean="0">
                <a:solidFill>
                  <a:srgbClr val="C00000"/>
                </a:solidFill>
              </a:rPr>
              <a:t> decima</a:t>
            </a:r>
            <a:endParaRPr lang="cs-CZ" altLang="cs-CZ" sz="2300" dirty="0">
              <a:solidFill>
                <a:srgbClr val="C00000"/>
              </a:solidFill>
            </a:endParaRPr>
          </a:p>
          <a:p>
            <a:pPr>
              <a:spcBef>
                <a:spcPts val="552"/>
              </a:spcBef>
            </a:pPr>
            <a:r>
              <a:rPr lang="cs-CZ" altLang="cs-CZ" sz="2300" dirty="0" err="1"/>
              <a:t>c</a:t>
            </a:r>
            <a:r>
              <a:rPr lang="cs-CZ" altLang="cs-CZ" sz="2300" dirty="0" err="1" smtClean="0"/>
              <a:t>osta</a:t>
            </a:r>
            <a:r>
              <a:rPr lang="cs-CZ" altLang="cs-CZ" sz="2300" dirty="0" smtClean="0"/>
              <a:t> </a:t>
            </a:r>
            <a:r>
              <a:rPr lang="cs-CZ" altLang="cs-CZ" sz="2300" dirty="0" err="1" smtClean="0"/>
              <a:t>sinistra</a:t>
            </a:r>
            <a:r>
              <a:rPr lang="cs-CZ" altLang="cs-CZ" sz="2300" dirty="0" smtClean="0"/>
              <a:t> undecima </a:t>
            </a:r>
            <a:endParaRPr lang="cs-CZ" altLang="cs-CZ" sz="2300" dirty="0"/>
          </a:p>
          <a:p>
            <a:pPr>
              <a:spcBef>
                <a:spcPts val="552"/>
              </a:spcBef>
            </a:pPr>
            <a:r>
              <a:rPr lang="cs-CZ" altLang="cs-CZ" sz="2300" dirty="0" err="1">
                <a:solidFill>
                  <a:srgbClr val="C00000"/>
                </a:solidFill>
              </a:rPr>
              <a:t>vertebra</a:t>
            </a:r>
            <a:r>
              <a:rPr lang="cs-CZ" altLang="cs-CZ" sz="2300" dirty="0">
                <a:solidFill>
                  <a:srgbClr val="C00000"/>
                </a:solidFill>
              </a:rPr>
              <a:t> </a:t>
            </a:r>
            <a:r>
              <a:rPr lang="cs-CZ" altLang="cs-CZ" sz="2300" dirty="0" err="1">
                <a:solidFill>
                  <a:srgbClr val="C00000"/>
                </a:solidFill>
              </a:rPr>
              <a:t>thoracica</a:t>
            </a:r>
            <a:r>
              <a:rPr lang="cs-CZ" altLang="cs-CZ" sz="2300" dirty="0">
                <a:solidFill>
                  <a:srgbClr val="C00000"/>
                </a:solidFill>
              </a:rPr>
              <a:t> duodecima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idx="4294967295"/>
          </p:nvPr>
        </p:nvSpPr>
        <p:spPr>
          <a:xfrm>
            <a:off x="5721350" y="274638"/>
            <a:ext cx="3422650" cy="1143000"/>
          </a:xfrm>
        </p:spPr>
        <p:txBody>
          <a:bodyPr/>
          <a:lstStyle/>
          <a:p>
            <a:r>
              <a:rPr lang="en-US" altLang="cs-CZ">
                <a:solidFill>
                  <a:srgbClr val="267CF2"/>
                </a:solidFill>
              </a:rPr>
              <a:t>Costae</a:t>
            </a:r>
          </a:p>
        </p:txBody>
      </p:sp>
      <p:pic>
        <p:nvPicPr>
          <p:cNvPr id="26626" name="Content Placeholder 3" descr="COSTAE.jpg"/>
          <p:cNvPicPr>
            <a:picLocks noGrp="1" noChangeAspect="1"/>
          </p:cNvPicPr>
          <p:nvPr>
            <p:ph sz="quarter" idx="4294967295"/>
          </p:nvPr>
        </p:nvPicPr>
        <p:blipFill>
          <a:blip r:embed="rId2">
            <a:extLst>
              <a:ext uri="{28A0092B-C50C-407E-A947-70E740481C1C}">
                <a14:useLocalDpi xmlns:a14="http://schemas.microsoft.com/office/drawing/2010/main" val="0"/>
              </a:ext>
            </a:extLst>
          </a:blip>
          <a:srcRect l="-36624" t="4898" r="-36624" b="3268"/>
          <a:stretch>
            <a:fillRect/>
          </a:stretch>
        </p:blipFill>
        <p:spPr>
          <a:xfrm>
            <a:off x="-97390" y="403225"/>
            <a:ext cx="10394951" cy="5843588"/>
          </a:xfrm>
        </p:spPr>
      </p:pic>
      <p:sp>
        <p:nvSpPr>
          <p:cNvPr id="5" name="TextBox 4"/>
          <p:cNvSpPr txBox="1"/>
          <p:nvPr/>
        </p:nvSpPr>
        <p:spPr>
          <a:xfrm>
            <a:off x="1865872" y="503086"/>
            <a:ext cx="2110510" cy="369332"/>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fontAlgn="auto">
              <a:spcBef>
                <a:spcPts val="0"/>
              </a:spcBef>
              <a:spcAft>
                <a:spcPts val="0"/>
              </a:spcAft>
              <a:defRPr/>
            </a:pPr>
            <a:r>
              <a:rPr lang="en-US" dirty="0"/>
              <a:t>Costa </a:t>
            </a:r>
            <a:r>
              <a:rPr lang="en-US" dirty="0" err="1"/>
              <a:t>vera</a:t>
            </a:r>
            <a:r>
              <a:rPr lang="en-US" dirty="0"/>
              <a:t> </a:t>
            </a:r>
            <a:r>
              <a:rPr lang="en-US" dirty="0" err="1"/>
              <a:t>sinistra</a:t>
            </a:r>
            <a:endParaRPr lang="en-US" dirty="0"/>
          </a:p>
        </p:txBody>
      </p:sp>
      <p:sp>
        <p:nvSpPr>
          <p:cNvPr id="6" name="TextBox 5"/>
          <p:cNvSpPr txBox="1"/>
          <p:nvPr/>
        </p:nvSpPr>
        <p:spPr>
          <a:xfrm>
            <a:off x="1865870" y="2670282"/>
            <a:ext cx="1399692" cy="369332"/>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fontAlgn="auto">
              <a:spcBef>
                <a:spcPts val="0"/>
              </a:spcBef>
              <a:spcAft>
                <a:spcPts val="0"/>
              </a:spcAft>
              <a:defRPr/>
            </a:pPr>
            <a:r>
              <a:rPr lang="en-US" dirty="0"/>
              <a:t>Costae </a:t>
            </a:r>
            <a:r>
              <a:rPr lang="en-US" dirty="0" err="1"/>
              <a:t>verae</a:t>
            </a:r>
            <a:endParaRPr lang="en-US" dirty="0"/>
          </a:p>
        </p:txBody>
      </p:sp>
      <p:sp>
        <p:nvSpPr>
          <p:cNvPr id="7" name="TextBox 6"/>
          <p:cNvSpPr txBox="1"/>
          <p:nvPr/>
        </p:nvSpPr>
        <p:spPr>
          <a:xfrm>
            <a:off x="906012" y="5078204"/>
            <a:ext cx="2290194" cy="369332"/>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fontAlgn="auto">
              <a:spcBef>
                <a:spcPts val="0"/>
              </a:spcBef>
              <a:spcAft>
                <a:spcPts val="0"/>
              </a:spcAft>
              <a:defRPr/>
            </a:pPr>
            <a:r>
              <a:rPr lang="en-US" dirty="0"/>
              <a:t>Costa </a:t>
            </a:r>
            <a:r>
              <a:rPr lang="en-US" dirty="0" err="1"/>
              <a:t>spuria</a:t>
            </a:r>
            <a:r>
              <a:rPr lang="en-US" dirty="0"/>
              <a:t> </a:t>
            </a:r>
            <a:r>
              <a:rPr lang="en-US" dirty="0" err="1"/>
              <a:t>sinistra</a:t>
            </a:r>
            <a:endParaRPr lang="en-US" dirty="0"/>
          </a:p>
        </p:txBody>
      </p:sp>
      <p:sp>
        <p:nvSpPr>
          <p:cNvPr id="8" name="TextBox 7"/>
          <p:cNvSpPr txBox="1"/>
          <p:nvPr/>
        </p:nvSpPr>
        <p:spPr>
          <a:xfrm>
            <a:off x="4516459" y="5877569"/>
            <a:ext cx="1566392" cy="369332"/>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fontAlgn="auto">
              <a:spcBef>
                <a:spcPts val="0"/>
              </a:spcBef>
              <a:spcAft>
                <a:spcPts val="0"/>
              </a:spcAft>
              <a:defRPr/>
            </a:pPr>
            <a:r>
              <a:rPr lang="en-US" dirty="0"/>
              <a:t>Costae </a:t>
            </a:r>
            <a:r>
              <a:rPr lang="en-US" dirty="0" err="1"/>
              <a:t>spuriae</a:t>
            </a:r>
            <a:endParaRPr lang="en-US" dirty="0"/>
          </a:p>
        </p:txBody>
      </p:sp>
      <p:sp>
        <p:nvSpPr>
          <p:cNvPr id="9" name="TextBox 8"/>
          <p:cNvSpPr txBox="1"/>
          <p:nvPr/>
        </p:nvSpPr>
        <p:spPr>
          <a:xfrm>
            <a:off x="7009948" y="2872673"/>
            <a:ext cx="1967982" cy="369332"/>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fontAlgn="auto">
              <a:spcBef>
                <a:spcPts val="0"/>
              </a:spcBef>
              <a:spcAft>
                <a:spcPts val="0"/>
              </a:spcAft>
              <a:defRPr/>
            </a:pPr>
            <a:r>
              <a:rPr lang="en-US" dirty="0" err="1"/>
              <a:t>Incisurae</a:t>
            </a:r>
            <a:r>
              <a:rPr lang="en-US" dirty="0"/>
              <a:t> </a:t>
            </a:r>
            <a:r>
              <a:rPr lang="en-US" dirty="0" err="1"/>
              <a:t>costarum</a:t>
            </a:r>
            <a:endParaRPr lang="en-US" dirty="0"/>
          </a:p>
        </p:txBody>
      </p:sp>
      <p:sp>
        <p:nvSpPr>
          <p:cNvPr id="10" name="TextBox 9"/>
          <p:cNvSpPr txBox="1"/>
          <p:nvPr/>
        </p:nvSpPr>
        <p:spPr>
          <a:xfrm>
            <a:off x="6974049" y="2132846"/>
            <a:ext cx="1381320" cy="369332"/>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fontAlgn="auto">
              <a:spcBef>
                <a:spcPts val="0"/>
              </a:spcBef>
              <a:spcAft>
                <a:spcPts val="0"/>
              </a:spcAft>
              <a:defRPr/>
            </a:pPr>
            <a:r>
              <a:rPr lang="en-US" dirty="0"/>
              <a:t>Costa </a:t>
            </a:r>
            <a:r>
              <a:rPr lang="en-US" dirty="0" err="1"/>
              <a:t>quarta</a:t>
            </a:r>
            <a:endParaRPr lang="en-US" dirty="0"/>
          </a:p>
        </p:txBody>
      </p:sp>
      <p:sp>
        <p:nvSpPr>
          <p:cNvPr id="11" name="TextBox 10"/>
          <p:cNvSpPr txBox="1"/>
          <p:nvPr/>
        </p:nvSpPr>
        <p:spPr>
          <a:xfrm>
            <a:off x="6969992" y="1732754"/>
            <a:ext cx="1271652" cy="369332"/>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fontAlgn="auto">
              <a:spcBef>
                <a:spcPts val="0"/>
              </a:spcBef>
              <a:spcAft>
                <a:spcPts val="0"/>
              </a:spcAft>
              <a:defRPr/>
            </a:pPr>
            <a:r>
              <a:rPr lang="en-US" dirty="0"/>
              <a:t>Costa </a:t>
            </a:r>
            <a:r>
              <a:rPr lang="en-US" dirty="0" err="1"/>
              <a:t>tertia</a:t>
            </a:r>
            <a:endParaRPr lang="en-US" dirty="0"/>
          </a:p>
        </p:txBody>
      </p:sp>
      <p:sp>
        <p:nvSpPr>
          <p:cNvPr id="12" name="TextBox 11"/>
          <p:cNvSpPr txBox="1"/>
          <p:nvPr/>
        </p:nvSpPr>
        <p:spPr>
          <a:xfrm>
            <a:off x="6969992" y="1350527"/>
            <a:ext cx="1536974" cy="369332"/>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fontAlgn="auto">
              <a:spcBef>
                <a:spcPts val="0"/>
              </a:spcBef>
              <a:spcAft>
                <a:spcPts val="0"/>
              </a:spcAft>
              <a:defRPr/>
            </a:pPr>
            <a:r>
              <a:rPr lang="en-US" dirty="0"/>
              <a:t>Costa </a:t>
            </a:r>
            <a:r>
              <a:rPr lang="en-US" dirty="0" err="1"/>
              <a:t>secunda</a:t>
            </a:r>
            <a:endParaRPr lang="en-US" dirty="0"/>
          </a:p>
        </p:txBody>
      </p:sp>
      <p:sp>
        <p:nvSpPr>
          <p:cNvPr id="13" name="TextBox 12"/>
          <p:cNvSpPr txBox="1"/>
          <p:nvPr/>
        </p:nvSpPr>
        <p:spPr>
          <a:xfrm>
            <a:off x="7009948" y="872418"/>
            <a:ext cx="1437766" cy="369332"/>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fontAlgn="auto">
              <a:spcBef>
                <a:spcPts val="0"/>
              </a:spcBef>
              <a:spcAft>
                <a:spcPts val="0"/>
              </a:spcAft>
              <a:defRPr/>
            </a:pPr>
            <a:r>
              <a:rPr lang="en-US" dirty="0"/>
              <a:t>Costa prima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solidFill>
                  <a:schemeClr val="accent5"/>
                </a:solidFill>
              </a:rPr>
              <a:t>Vertebrae</a:t>
            </a:r>
            <a:endParaRPr lang="cs-CZ" dirty="0">
              <a:solidFill>
                <a:schemeClr val="accent5"/>
              </a:solidFill>
            </a:endParaRPr>
          </a:p>
        </p:txBody>
      </p:sp>
      <p:pic>
        <p:nvPicPr>
          <p:cNvPr id="31746" name="Picture 2" descr="http://www.kidport.com/reflib/science/humanbody/skeletalsystem/images/VertColumnLateral.jpg"/>
          <p:cNvPicPr>
            <a:picLocks noChangeAspect="1" noChangeArrowheads="1"/>
          </p:cNvPicPr>
          <p:nvPr/>
        </p:nvPicPr>
        <p:blipFill>
          <a:blip r:embed="rId2" cstate="print"/>
          <a:srcRect/>
          <a:stretch>
            <a:fillRect/>
          </a:stretch>
        </p:blipFill>
        <p:spPr bwMode="auto">
          <a:xfrm>
            <a:off x="1187624" y="1972392"/>
            <a:ext cx="2847975" cy="3981450"/>
          </a:xfrm>
          <a:prstGeom prst="rect">
            <a:avLst/>
          </a:prstGeom>
          <a:noFill/>
        </p:spPr>
      </p:pic>
      <p:pic>
        <p:nvPicPr>
          <p:cNvPr id="31748" name="Picture 4" descr="Thoracic Vertebrae - (T1 thru T12)     The 12 segments of the vertebral column between the cervical and the lumbar vertebrae, giving attachment to the ribs and forming part of the posterior wall of the thorax. Symbols T1–T12.: "/>
          <p:cNvPicPr>
            <a:picLocks noChangeAspect="1" noChangeArrowheads="1"/>
          </p:cNvPicPr>
          <p:nvPr/>
        </p:nvPicPr>
        <p:blipFill>
          <a:blip r:embed="rId3" cstate="print"/>
          <a:srcRect/>
          <a:stretch>
            <a:fillRect/>
          </a:stretch>
        </p:blipFill>
        <p:spPr bwMode="auto">
          <a:xfrm>
            <a:off x="5026560" y="1480312"/>
            <a:ext cx="3249827" cy="4608512"/>
          </a:xfrm>
          <a:prstGeom prst="rect">
            <a:avLst/>
          </a:prstGeom>
          <a:noFill/>
        </p:spPr>
      </p:pic>
    </p:spTree>
    <p:extLst>
      <p:ext uri="{BB962C8B-B14F-4D97-AF65-F5344CB8AC3E}">
        <p14:creationId xmlns:p14="http://schemas.microsoft.com/office/powerpoint/2010/main" val="205628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solidFill>
                  <a:schemeClr val="accent5"/>
                </a:solidFill>
              </a:rPr>
              <a:t>Dentes</a:t>
            </a:r>
            <a:endParaRPr lang="cs-CZ" dirty="0">
              <a:solidFill>
                <a:schemeClr val="accent5"/>
              </a:solidFill>
            </a:endParaRPr>
          </a:p>
        </p:txBody>
      </p:sp>
      <p:pic>
        <p:nvPicPr>
          <p:cNvPr id="36866" name="Picture 2" descr="https://www.nlm.nih.gov/medlineplus/ency/images/ency/fullsize/9445.jpg"/>
          <p:cNvPicPr>
            <a:picLocks noChangeAspect="1" noChangeArrowheads="1"/>
          </p:cNvPicPr>
          <p:nvPr/>
        </p:nvPicPr>
        <p:blipFill>
          <a:blip r:embed="rId2" cstate="print"/>
          <a:srcRect/>
          <a:stretch>
            <a:fillRect/>
          </a:stretch>
        </p:blipFill>
        <p:spPr bwMode="auto">
          <a:xfrm>
            <a:off x="2172264" y="1633588"/>
            <a:ext cx="5400600" cy="4320481"/>
          </a:xfrm>
          <a:prstGeom prst="rect">
            <a:avLst/>
          </a:prstGeom>
          <a:noFill/>
        </p:spPr>
      </p:pic>
    </p:spTree>
    <p:extLst>
      <p:ext uri="{BB962C8B-B14F-4D97-AF65-F5344CB8AC3E}">
        <p14:creationId xmlns:p14="http://schemas.microsoft.com/office/powerpoint/2010/main" val="4127663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solidFill>
                  <a:schemeClr val="accent5"/>
                </a:solidFill>
              </a:rPr>
              <a:t>Digiti</a:t>
            </a:r>
            <a:endParaRPr lang="cs-CZ" dirty="0">
              <a:solidFill>
                <a:schemeClr val="accent5"/>
              </a:solidFill>
            </a:endParaRPr>
          </a:p>
        </p:txBody>
      </p:sp>
      <p:pic>
        <p:nvPicPr>
          <p:cNvPr id="37890" name="Picture 2" descr="http://noelhenley.com/noelhenley-new2/wp-content/uploads/2010/08/hand-surface.jpg"/>
          <p:cNvPicPr>
            <a:picLocks noChangeAspect="1" noChangeArrowheads="1"/>
          </p:cNvPicPr>
          <p:nvPr/>
        </p:nvPicPr>
        <p:blipFill>
          <a:blip r:embed="rId2" cstate="print"/>
          <a:srcRect/>
          <a:stretch>
            <a:fillRect/>
          </a:stretch>
        </p:blipFill>
        <p:spPr bwMode="auto">
          <a:xfrm>
            <a:off x="2123728" y="1654344"/>
            <a:ext cx="4229100" cy="4533900"/>
          </a:xfrm>
          <a:prstGeom prst="rect">
            <a:avLst/>
          </a:prstGeom>
          <a:noFill/>
        </p:spPr>
      </p:pic>
    </p:spTree>
    <p:extLst>
      <p:ext uri="{BB962C8B-B14F-4D97-AF65-F5344CB8AC3E}">
        <p14:creationId xmlns:p14="http://schemas.microsoft.com/office/powerpoint/2010/main" val="38817723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889" y="139700"/>
            <a:ext cx="8686086" cy="1143000"/>
          </a:xfrm>
        </p:spPr>
        <p:txBody>
          <a:bodyPr anchor="ctr">
            <a:normAutofit fontScale="90000"/>
          </a:bodyPr>
          <a:lstStyle/>
          <a:p>
            <a:pPr fontAlgn="auto">
              <a:spcAft>
                <a:spcPts val="0"/>
              </a:spcAft>
              <a:defRPr/>
            </a:pPr>
            <a:r>
              <a:rPr lang="en-US" sz="3600" dirty="0">
                <a:solidFill>
                  <a:schemeClr val="accent5"/>
                </a:solidFill>
              </a:rPr>
              <a:t>2</a:t>
            </a:r>
            <a:r>
              <a:rPr lang="en-US" sz="3600" baseline="30000" dirty="0">
                <a:solidFill>
                  <a:schemeClr val="accent5"/>
                </a:solidFill>
              </a:rPr>
              <a:t>nd</a:t>
            </a:r>
            <a:r>
              <a:rPr lang="en-US" sz="3600" dirty="0">
                <a:solidFill>
                  <a:schemeClr val="accent5"/>
                </a:solidFill>
              </a:rPr>
              <a:t> </a:t>
            </a:r>
            <a:r>
              <a:rPr lang="en-US" sz="3600" dirty="0" smtClean="0">
                <a:solidFill>
                  <a:schemeClr val="accent5"/>
                </a:solidFill>
              </a:rPr>
              <a:t>declension</a:t>
            </a:r>
            <a:r>
              <a:rPr lang="cs-CZ" sz="3600" dirty="0" smtClean="0">
                <a:solidFill>
                  <a:schemeClr val="accent5"/>
                </a:solidFill>
              </a:rPr>
              <a:t> (o-</a:t>
            </a:r>
            <a:r>
              <a:rPr lang="cs-CZ" sz="3600" dirty="0" err="1" smtClean="0">
                <a:solidFill>
                  <a:schemeClr val="accent5"/>
                </a:solidFill>
              </a:rPr>
              <a:t>stems</a:t>
            </a:r>
            <a:r>
              <a:rPr lang="cs-CZ" sz="3600" dirty="0" smtClean="0">
                <a:solidFill>
                  <a:schemeClr val="accent5"/>
                </a:solidFill>
              </a:rPr>
              <a:t>): </a:t>
            </a:r>
            <a:br>
              <a:rPr lang="cs-CZ" sz="3600" dirty="0" smtClean="0">
                <a:solidFill>
                  <a:schemeClr val="accent5"/>
                </a:solidFill>
              </a:rPr>
            </a:br>
            <a:r>
              <a:rPr lang="cs-CZ" sz="3600" dirty="0" smtClean="0">
                <a:solidFill>
                  <a:schemeClr val="accent5"/>
                </a:solidFill>
              </a:rPr>
              <a:t>Latin and </a:t>
            </a:r>
            <a:r>
              <a:rPr lang="cs-CZ" sz="3600" dirty="0" err="1" smtClean="0">
                <a:solidFill>
                  <a:schemeClr val="accent5"/>
                </a:solidFill>
              </a:rPr>
              <a:t>Greek</a:t>
            </a:r>
            <a:r>
              <a:rPr lang="cs-CZ" sz="3600" dirty="0" smtClean="0">
                <a:solidFill>
                  <a:schemeClr val="accent5"/>
                </a:solidFill>
              </a:rPr>
              <a:t> </a:t>
            </a:r>
            <a:r>
              <a:rPr lang="cs-CZ" sz="3600" dirty="0" err="1" smtClean="0">
                <a:solidFill>
                  <a:schemeClr val="accent5"/>
                </a:solidFill>
              </a:rPr>
              <a:t>paradigms</a:t>
            </a:r>
            <a:endParaRPr lang="en-US" sz="3600" dirty="0">
              <a:solidFill>
                <a:schemeClr val="accent5"/>
              </a:solidFill>
            </a:endParaRPr>
          </a:p>
        </p:txBody>
      </p:sp>
      <p:sp>
        <p:nvSpPr>
          <p:cNvPr id="5" name="TextBox 4"/>
          <p:cNvSpPr txBox="1"/>
          <p:nvPr/>
        </p:nvSpPr>
        <p:spPr>
          <a:xfrm>
            <a:off x="3291170" y="2000726"/>
            <a:ext cx="5998608" cy="954107"/>
          </a:xfrm>
          <a:prstGeom prst="rect">
            <a:avLst/>
          </a:prstGeom>
          <a:noFill/>
        </p:spPr>
        <p:txBody>
          <a:bodyPr wrap="square">
            <a:spAutoFit/>
          </a:bodyPr>
          <a:lstStyle/>
          <a:p>
            <a:pPr fontAlgn="auto">
              <a:spcBef>
                <a:spcPts val="0"/>
              </a:spcBef>
              <a:spcAft>
                <a:spcPts val="0"/>
              </a:spcAft>
              <a:defRPr/>
            </a:pPr>
            <a:r>
              <a:rPr lang="en-US" sz="2800" dirty="0">
                <a:latin typeface="+mj-lt"/>
                <a:cs typeface="+mn-cs"/>
              </a:rPr>
              <a:t>Gen. </a:t>
            </a:r>
            <a:r>
              <a:rPr lang="en-US" sz="2800" dirty="0" err="1">
                <a:latin typeface="+mj-lt"/>
                <a:cs typeface="+mn-cs"/>
              </a:rPr>
              <a:t>sg</a:t>
            </a:r>
            <a:r>
              <a:rPr lang="en-US" sz="2800" dirty="0">
                <a:latin typeface="+mj-lt"/>
                <a:cs typeface="+mn-cs"/>
              </a:rPr>
              <a:t>. </a:t>
            </a:r>
            <a:r>
              <a:rPr lang="cs-CZ" sz="2800" dirty="0">
                <a:solidFill>
                  <a:srgbClr val="FF0000"/>
                </a:solidFill>
                <a:latin typeface="+mj-lt"/>
                <a:cs typeface="+mn-cs"/>
              </a:rPr>
              <a:t>-</a:t>
            </a:r>
            <a:r>
              <a:rPr lang="en-US" sz="2800" dirty="0" smtClean="0">
                <a:solidFill>
                  <a:srgbClr val="FF0000"/>
                </a:solidFill>
                <a:latin typeface="+mj-lt"/>
                <a:cs typeface="+mn-cs"/>
              </a:rPr>
              <a:t>I</a:t>
            </a:r>
            <a:endParaRPr lang="en-US" sz="2800" dirty="0">
              <a:latin typeface="+mj-lt"/>
              <a:cs typeface="+mn-cs"/>
            </a:endParaRPr>
          </a:p>
          <a:p>
            <a:pPr fontAlgn="auto">
              <a:spcBef>
                <a:spcPts val="0"/>
              </a:spcBef>
              <a:spcAft>
                <a:spcPts val="0"/>
              </a:spcAft>
              <a:defRPr/>
            </a:pPr>
            <a:r>
              <a:rPr lang="en-US" sz="2800" dirty="0" smtClean="0">
                <a:latin typeface="+mj-lt"/>
                <a:cs typeface="+mn-cs"/>
              </a:rPr>
              <a:t>Gender</a:t>
            </a:r>
            <a:r>
              <a:rPr lang="cs-CZ" sz="2800" dirty="0" smtClean="0">
                <a:latin typeface="+mj-lt"/>
                <a:cs typeface="+mn-cs"/>
              </a:rPr>
              <a:t>:</a:t>
            </a:r>
            <a:r>
              <a:rPr lang="en-US" sz="2800" dirty="0" smtClean="0">
                <a:latin typeface="+mj-lt"/>
                <a:cs typeface="+mn-cs"/>
              </a:rPr>
              <a:t> M</a:t>
            </a:r>
            <a:r>
              <a:rPr lang="cs-CZ" sz="2800" dirty="0" smtClean="0">
                <a:latin typeface="+mj-lt"/>
                <a:cs typeface="+mn-cs"/>
              </a:rPr>
              <a:t>.</a:t>
            </a:r>
            <a:r>
              <a:rPr lang="en-US" sz="2800" dirty="0" smtClean="0">
                <a:latin typeface="+mj-lt"/>
                <a:cs typeface="+mn-cs"/>
              </a:rPr>
              <a:t>/N</a:t>
            </a:r>
            <a:r>
              <a:rPr lang="cs-CZ" sz="2800" dirty="0" smtClean="0">
                <a:latin typeface="+mj-lt"/>
                <a:cs typeface="+mn-cs"/>
              </a:rPr>
              <a:t>.</a:t>
            </a:r>
            <a:r>
              <a:rPr lang="en-US" sz="2800" dirty="0" smtClean="0">
                <a:latin typeface="+mj-lt"/>
                <a:cs typeface="+mn-cs"/>
              </a:rPr>
              <a:t>  </a:t>
            </a:r>
            <a:r>
              <a:rPr lang="cs-CZ" sz="2800" dirty="0" smtClean="0">
                <a:latin typeface="+mj-lt"/>
                <a:cs typeface="+mn-cs"/>
              </a:rPr>
              <a:t>(+ F. = </a:t>
            </a:r>
            <a:r>
              <a:rPr lang="cs-CZ" sz="2800" dirty="0" err="1" smtClean="0">
                <a:latin typeface="+mj-lt"/>
                <a:cs typeface="+mn-cs"/>
              </a:rPr>
              <a:t>exceptions</a:t>
            </a:r>
            <a:r>
              <a:rPr lang="cs-CZ" sz="2800" dirty="0" smtClean="0">
                <a:latin typeface="+mj-lt"/>
                <a:cs typeface="+mn-cs"/>
              </a:rPr>
              <a:t>)</a:t>
            </a:r>
            <a:endParaRPr lang="en-US" sz="2800" dirty="0">
              <a:latin typeface="+mj-lt"/>
              <a:cs typeface="+mn-cs"/>
            </a:endParaRPr>
          </a:p>
        </p:txBody>
      </p:sp>
      <p:sp>
        <p:nvSpPr>
          <p:cNvPr id="6" name="TextBox 5"/>
          <p:cNvSpPr txBox="1"/>
          <p:nvPr/>
        </p:nvSpPr>
        <p:spPr>
          <a:xfrm>
            <a:off x="3336106" y="3713026"/>
            <a:ext cx="5741633" cy="954107"/>
          </a:xfrm>
          <a:prstGeom prst="rect">
            <a:avLst/>
          </a:prstGeom>
          <a:noFill/>
        </p:spPr>
        <p:txBody>
          <a:bodyPr wrap="square">
            <a:spAutoFit/>
          </a:bodyPr>
          <a:lstStyle/>
          <a:p>
            <a:pPr fontAlgn="auto">
              <a:spcBef>
                <a:spcPts val="0"/>
              </a:spcBef>
              <a:spcAft>
                <a:spcPts val="0"/>
              </a:spcAft>
              <a:defRPr/>
            </a:pPr>
            <a:r>
              <a:rPr lang="en-US" sz="2800" dirty="0">
                <a:latin typeface="+mj-lt"/>
                <a:cs typeface="+mn-cs"/>
              </a:rPr>
              <a:t>Nom. </a:t>
            </a:r>
            <a:r>
              <a:rPr lang="en-US" sz="2800" dirty="0" err="1">
                <a:latin typeface="+mj-lt"/>
                <a:cs typeface="+mn-cs"/>
              </a:rPr>
              <a:t>sg</a:t>
            </a:r>
            <a:r>
              <a:rPr lang="en-US" sz="2800" dirty="0">
                <a:latin typeface="+mj-lt"/>
                <a:cs typeface="+mn-cs"/>
              </a:rPr>
              <a:t>. </a:t>
            </a:r>
            <a:r>
              <a:rPr lang="cs-CZ" sz="2800" dirty="0" smtClean="0">
                <a:latin typeface="+mj-lt"/>
                <a:cs typeface="+mn-cs"/>
              </a:rPr>
              <a:t>-</a:t>
            </a:r>
            <a:r>
              <a:rPr lang="en-US" sz="2800" dirty="0" smtClean="0">
                <a:solidFill>
                  <a:srgbClr val="FF0000"/>
                </a:solidFill>
                <a:latin typeface="+mj-lt"/>
                <a:cs typeface="+mn-cs"/>
              </a:rPr>
              <a:t>US</a:t>
            </a:r>
            <a:r>
              <a:rPr lang="en-US" sz="2800" dirty="0">
                <a:latin typeface="+mj-lt"/>
                <a:cs typeface="+mn-cs"/>
              </a:rPr>
              <a:t>/-</a:t>
            </a:r>
            <a:r>
              <a:rPr lang="en-US" sz="2800" dirty="0">
                <a:solidFill>
                  <a:srgbClr val="FF0000"/>
                </a:solidFill>
                <a:latin typeface="+mj-lt"/>
                <a:cs typeface="+mn-cs"/>
              </a:rPr>
              <a:t>ER</a:t>
            </a:r>
            <a:r>
              <a:rPr lang="en-US" sz="2800" dirty="0">
                <a:latin typeface="+mj-lt"/>
                <a:cs typeface="+mn-cs"/>
              </a:rPr>
              <a:t>/-</a:t>
            </a:r>
            <a:r>
              <a:rPr lang="en-US" sz="2800" dirty="0" smtClean="0">
                <a:solidFill>
                  <a:srgbClr val="FF0000"/>
                </a:solidFill>
                <a:latin typeface="+mj-lt"/>
                <a:cs typeface="+mn-cs"/>
              </a:rPr>
              <a:t>OS</a:t>
            </a:r>
            <a:r>
              <a:rPr lang="cs-CZ" sz="2800" dirty="0" smtClean="0">
                <a:solidFill>
                  <a:srgbClr val="FF0000"/>
                </a:solidFill>
                <a:latin typeface="+mj-lt"/>
                <a:cs typeface="+mn-cs"/>
              </a:rPr>
              <a:t> </a:t>
            </a:r>
            <a:r>
              <a:rPr lang="cs-CZ" sz="2800" dirty="0" smtClean="0">
                <a:latin typeface="+mj-lt"/>
                <a:cs typeface="+mn-cs"/>
              </a:rPr>
              <a:t>= M.</a:t>
            </a:r>
            <a:r>
              <a:rPr lang="cs-CZ" sz="2800" dirty="0">
                <a:latin typeface="+mj-lt"/>
                <a:cs typeface="+mn-cs"/>
              </a:rPr>
              <a:t> </a:t>
            </a:r>
            <a:r>
              <a:rPr lang="cs-CZ" sz="2800" dirty="0" smtClean="0">
                <a:latin typeface="+mj-lt"/>
                <a:cs typeface="+mn-cs"/>
              </a:rPr>
              <a:t>(F.)</a:t>
            </a:r>
          </a:p>
          <a:p>
            <a:pPr fontAlgn="auto">
              <a:spcBef>
                <a:spcPts val="0"/>
              </a:spcBef>
              <a:spcAft>
                <a:spcPts val="0"/>
              </a:spcAft>
              <a:defRPr/>
            </a:pPr>
            <a:r>
              <a:rPr lang="cs-CZ" sz="2800" dirty="0" err="1" smtClean="0">
                <a:latin typeface="+mj-lt"/>
                <a:cs typeface="+mn-cs"/>
              </a:rPr>
              <a:t>Nom</a:t>
            </a:r>
            <a:r>
              <a:rPr lang="cs-CZ" sz="2800" dirty="0" smtClean="0">
                <a:latin typeface="+mj-lt"/>
                <a:cs typeface="+mn-cs"/>
              </a:rPr>
              <a:t>. </a:t>
            </a:r>
            <a:r>
              <a:rPr lang="cs-CZ" sz="2800" dirty="0" err="1" smtClean="0">
                <a:latin typeface="+mj-lt"/>
                <a:cs typeface="+mn-cs"/>
              </a:rPr>
              <a:t>sg</a:t>
            </a:r>
            <a:r>
              <a:rPr lang="cs-CZ" sz="2800" dirty="0" smtClean="0">
                <a:latin typeface="+mj-lt"/>
                <a:cs typeface="+mn-cs"/>
              </a:rPr>
              <a:t>. -</a:t>
            </a:r>
            <a:r>
              <a:rPr lang="cs-CZ" sz="2800" dirty="0" smtClean="0">
                <a:solidFill>
                  <a:srgbClr val="FF0000"/>
                </a:solidFill>
                <a:latin typeface="+mj-lt"/>
                <a:cs typeface="+mn-cs"/>
              </a:rPr>
              <a:t>UM</a:t>
            </a:r>
            <a:r>
              <a:rPr lang="cs-CZ" sz="2800" dirty="0" smtClean="0">
                <a:latin typeface="+mj-lt"/>
                <a:cs typeface="+mn-cs"/>
              </a:rPr>
              <a:t>/-</a:t>
            </a:r>
            <a:r>
              <a:rPr lang="cs-CZ" sz="2800" dirty="0" smtClean="0">
                <a:solidFill>
                  <a:srgbClr val="FF0000"/>
                </a:solidFill>
                <a:latin typeface="+mj-lt"/>
                <a:cs typeface="+mn-cs"/>
              </a:rPr>
              <a:t>ON</a:t>
            </a:r>
            <a:r>
              <a:rPr lang="cs-CZ" sz="2800" dirty="0" smtClean="0">
                <a:latin typeface="+mj-lt"/>
                <a:cs typeface="+mn-cs"/>
              </a:rPr>
              <a:t> = N.</a:t>
            </a:r>
          </a:p>
        </p:txBody>
      </p:sp>
      <p:cxnSp>
        <p:nvCxnSpPr>
          <p:cNvPr id="8" name="Straight Connector 7"/>
          <p:cNvCxnSpPr/>
          <p:nvPr/>
        </p:nvCxnSpPr>
        <p:spPr>
          <a:xfrm>
            <a:off x="3684588" y="3424238"/>
            <a:ext cx="5116512"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4" name="Zástupný symbol pro obsah 3"/>
          <p:cNvSpPr>
            <a:spLocks noGrp="1"/>
          </p:cNvSpPr>
          <p:nvPr>
            <p:ph sz="quarter" idx="1"/>
          </p:nvPr>
        </p:nvSpPr>
        <p:spPr>
          <a:xfrm>
            <a:off x="301752" y="1566804"/>
            <a:ext cx="8503920" cy="4572000"/>
          </a:xfrm>
        </p:spPr>
        <p:txBody>
          <a:bodyPr/>
          <a:lstStyle/>
          <a:p>
            <a:r>
              <a:rPr lang="cs-CZ" dirty="0" smtClean="0"/>
              <a:t>….</a:t>
            </a:r>
            <a:endParaRPr lang="cs-CZ" dirty="0"/>
          </a:p>
        </p:txBody>
      </p:sp>
      <p:pic>
        <p:nvPicPr>
          <p:cNvPr id="14" name="Content Placeholder 3" descr="2 dekl.png"/>
          <p:cNvPicPr>
            <a:picLocks noChangeAspect="1"/>
          </p:cNvPicPr>
          <p:nvPr/>
        </p:nvPicPr>
        <p:blipFill>
          <a:blip r:embed="rId2" cstate="print">
            <a:extLst>
              <a:ext uri="{28A0092B-C50C-407E-A947-70E740481C1C}">
                <a14:useLocalDpi xmlns:a14="http://schemas.microsoft.com/office/drawing/2010/main" val="0"/>
              </a:ext>
            </a:extLst>
          </a:blip>
          <a:srcRect l="-129988" r="-129988"/>
          <a:stretch>
            <a:fillRect/>
          </a:stretch>
        </p:blipFill>
        <p:spPr>
          <a:xfrm>
            <a:off x="-2873084" y="1476320"/>
            <a:ext cx="9001000" cy="4752528"/>
          </a:xfrm>
          <a:prstGeom prst="rect">
            <a:avLst/>
          </a:prstGeom>
        </p:spPr>
      </p:pic>
      <p:sp>
        <p:nvSpPr>
          <p:cNvPr id="15" name="TextovéPole 14"/>
          <p:cNvSpPr txBox="1"/>
          <p:nvPr/>
        </p:nvSpPr>
        <p:spPr>
          <a:xfrm>
            <a:off x="611560" y="1483824"/>
            <a:ext cx="2664296" cy="338554"/>
          </a:xfrm>
          <a:prstGeom prst="rect">
            <a:avLst/>
          </a:prstGeom>
          <a:noFill/>
        </p:spPr>
        <p:txBody>
          <a:bodyPr wrap="square" rtlCol="0">
            <a:spAutoFit/>
          </a:bodyPr>
          <a:lstStyle/>
          <a:p>
            <a:r>
              <a:rPr lang="cs-CZ" sz="1600" dirty="0" smtClean="0">
                <a:solidFill>
                  <a:srgbClr val="FF0000"/>
                </a:solidFill>
              </a:rPr>
              <a:t>  Latin           </a:t>
            </a:r>
            <a:r>
              <a:rPr lang="cs-CZ" sz="1600" dirty="0" err="1" smtClean="0">
                <a:solidFill>
                  <a:srgbClr val="FF0000"/>
                </a:solidFill>
              </a:rPr>
              <a:t>Greek</a:t>
            </a:r>
            <a:endParaRPr lang="cs-CZ" sz="1600"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fontAlgn="auto">
              <a:spcAft>
                <a:spcPts val="0"/>
              </a:spcAft>
              <a:defRPr/>
            </a:pPr>
            <a:r>
              <a:rPr lang="cs-CZ" dirty="0" err="1" smtClean="0">
                <a:solidFill>
                  <a:schemeClr val="accent5"/>
                </a:solidFill>
              </a:rPr>
              <a:t>Nervus</a:t>
            </a:r>
            <a:r>
              <a:rPr lang="cs-CZ" dirty="0" smtClean="0">
                <a:solidFill>
                  <a:schemeClr val="accent5"/>
                </a:solidFill>
              </a:rPr>
              <a:t> vs. </a:t>
            </a:r>
            <a:r>
              <a:rPr lang="cs-CZ" dirty="0" err="1" smtClean="0">
                <a:solidFill>
                  <a:schemeClr val="accent5"/>
                </a:solidFill>
              </a:rPr>
              <a:t>Nephros</a:t>
            </a:r>
            <a:endParaRPr lang="cs-CZ" dirty="0">
              <a:solidFill>
                <a:schemeClr val="accent5"/>
              </a:solidFill>
            </a:endParaRPr>
          </a:p>
        </p:txBody>
      </p:sp>
      <p:pic>
        <p:nvPicPr>
          <p:cNvPr id="28674" name="Content Placeholder 3" descr="2 dekl.png"/>
          <p:cNvPicPr>
            <a:picLocks noGrp="1" noChangeAspect="1"/>
          </p:cNvPicPr>
          <p:nvPr>
            <p:ph sz="quarter" idx="1"/>
          </p:nvPr>
        </p:nvPicPr>
        <p:blipFill>
          <a:blip r:embed="rId2">
            <a:extLst>
              <a:ext uri="{28A0092B-C50C-407E-A947-70E740481C1C}">
                <a14:useLocalDpi xmlns:a14="http://schemas.microsoft.com/office/drawing/2010/main" val="0"/>
              </a:ext>
            </a:extLst>
          </a:blip>
          <a:srcRect l="-1251" r="-912"/>
          <a:stretch>
            <a:fillRect/>
          </a:stretch>
        </p:blipFill>
        <p:spPr>
          <a:xfrm>
            <a:off x="732603" y="1274763"/>
            <a:ext cx="2641600" cy="5118100"/>
          </a:xfrm>
        </p:spPr>
      </p:pic>
      <p:sp>
        <p:nvSpPr>
          <p:cNvPr id="28675" name="TextovéPole 4"/>
          <p:cNvSpPr txBox="1">
            <a:spLocks noChangeArrowheads="1"/>
          </p:cNvSpPr>
          <p:nvPr/>
        </p:nvSpPr>
        <p:spPr bwMode="auto">
          <a:xfrm>
            <a:off x="3759966" y="1752600"/>
            <a:ext cx="550331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eorgia" panose="02040502050405020303" pitchFamily="18" charset="0"/>
                <a:cs typeface="Arial" panose="020B0604020202020204" pitchFamily="34" charset="0"/>
              </a:defRPr>
            </a:lvl1pPr>
            <a:lvl2pPr marL="742950" indent="-285750">
              <a:defRPr>
                <a:solidFill>
                  <a:schemeClr val="tx1"/>
                </a:solidFill>
                <a:latin typeface="Georgia" panose="02040502050405020303" pitchFamily="18" charset="0"/>
                <a:cs typeface="Arial" panose="020B0604020202020204" pitchFamily="34" charset="0"/>
              </a:defRPr>
            </a:lvl2pPr>
            <a:lvl3pPr marL="1143000" indent="-228600">
              <a:defRPr>
                <a:solidFill>
                  <a:schemeClr val="tx1"/>
                </a:solidFill>
                <a:latin typeface="Georgia" panose="02040502050405020303" pitchFamily="18" charset="0"/>
                <a:cs typeface="Arial" panose="020B0604020202020204" pitchFamily="34" charset="0"/>
              </a:defRPr>
            </a:lvl3pPr>
            <a:lvl4pPr marL="1600200" indent="-228600">
              <a:defRPr>
                <a:solidFill>
                  <a:schemeClr val="tx1"/>
                </a:solidFill>
                <a:latin typeface="Georgia" panose="02040502050405020303" pitchFamily="18" charset="0"/>
                <a:cs typeface="Arial" panose="020B0604020202020204" pitchFamily="34" charset="0"/>
              </a:defRPr>
            </a:lvl4pPr>
            <a:lvl5pPr marL="2057400" indent="-228600">
              <a:defRPr>
                <a:solidFill>
                  <a:schemeClr val="tx1"/>
                </a:solidFill>
                <a:latin typeface="Georgia" panose="02040502050405020303" pitchFamily="18" charset="0"/>
                <a:cs typeface="Arial" panose="020B0604020202020204" pitchFamily="34" charset="0"/>
              </a:defRPr>
            </a:lvl5pPr>
            <a:lvl6pPr marL="25146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9pPr>
          </a:lstStyle>
          <a:p>
            <a:r>
              <a:rPr lang="cs-CZ" altLang="cs-CZ" sz="2000" dirty="0" smtClean="0">
                <a:solidFill>
                  <a:srgbClr val="FF0000"/>
                </a:solidFill>
              </a:rPr>
              <a:t>NERVUS</a:t>
            </a:r>
            <a:r>
              <a:rPr lang="cs-CZ" altLang="cs-CZ" sz="2000" dirty="0" smtClean="0"/>
              <a:t> =</a:t>
            </a:r>
            <a:r>
              <a:rPr lang="cs-CZ" altLang="cs-CZ" sz="2000" i="1" dirty="0" smtClean="0"/>
              <a:t> </a:t>
            </a:r>
            <a:r>
              <a:rPr lang="cs-CZ" altLang="cs-CZ" sz="2000" i="1" dirty="0" err="1" smtClean="0"/>
              <a:t>paradigm</a:t>
            </a:r>
            <a:r>
              <a:rPr lang="cs-CZ" altLang="cs-CZ" sz="2000" i="1" dirty="0" smtClean="0"/>
              <a:t> </a:t>
            </a:r>
            <a:r>
              <a:rPr lang="cs-CZ" altLang="cs-CZ" sz="2000" i="1" dirty="0" err="1" smtClean="0"/>
              <a:t>for</a:t>
            </a:r>
            <a:r>
              <a:rPr lang="cs-CZ" altLang="cs-CZ" sz="2000" i="1" dirty="0" smtClean="0"/>
              <a:t> 2nd </a:t>
            </a:r>
            <a:r>
              <a:rPr lang="cs-CZ" altLang="cs-CZ" sz="2000" i="1" dirty="0" err="1" smtClean="0"/>
              <a:t>declension</a:t>
            </a:r>
            <a:r>
              <a:rPr lang="cs-CZ" altLang="cs-CZ" sz="2000" i="1" dirty="0" smtClean="0"/>
              <a:t> </a:t>
            </a:r>
            <a:r>
              <a:rPr lang="cs-CZ" altLang="cs-CZ" sz="2000" i="1" dirty="0" err="1" smtClean="0"/>
              <a:t>masculines</a:t>
            </a:r>
            <a:r>
              <a:rPr lang="cs-CZ" altLang="cs-CZ" sz="2000" i="1" dirty="0" smtClean="0"/>
              <a:t> (and </a:t>
            </a:r>
            <a:r>
              <a:rPr lang="cs-CZ" altLang="cs-CZ" sz="2000" i="1" dirty="0" err="1" smtClean="0"/>
              <a:t>feminines</a:t>
            </a:r>
            <a:r>
              <a:rPr lang="cs-CZ" altLang="cs-CZ" sz="2000" i="1" dirty="0" smtClean="0"/>
              <a:t>) of </a:t>
            </a:r>
            <a:r>
              <a:rPr lang="cs-CZ" altLang="cs-CZ" sz="2000" i="1" dirty="0" smtClean="0">
                <a:solidFill>
                  <a:srgbClr val="FF0000"/>
                </a:solidFill>
              </a:rPr>
              <a:t>Latin</a:t>
            </a:r>
            <a:r>
              <a:rPr lang="cs-CZ" altLang="cs-CZ" sz="2000" i="1" dirty="0" smtClean="0"/>
              <a:t> </a:t>
            </a:r>
            <a:r>
              <a:rPr lang="cs-CZ" altLang="cs-CZ" sz="2000" i="1" dirty="0" err="1" smtClean="0"/>
              <a:t>origin</a:t>
            </a:r>
            <a:endParaRPr lang="cs-CZ" altLang="cs-CZ" sz="2000" i="1" dirty="0" smtClean="0"/>
          </a:p>
          <a:p>
            <a:endParaRPr lang="cs-CZ" altLang="cs-CZ" sz="2000" i="1" dirty="0"/>
          </a:p>
          <a:p>
            <a:r>
              <a:rPr lang="cs-CZ" altLang="cs-CZ" sz="2000" dirty="0" smtClean="0">
                <a:solidFill>
                  <a:srgbClr val="FF0000"/>
                </a:solidFill>
              </a:rPr>
              <a:t>NEPHROS</a:t>
            </a:r>
            <a:r>
              <a:rPr lang="cs-CZ" altLang="cs-CZ" sz="2000" dirty="0" smtClean="0"/>
              <a:t> </a:t>
            </a:r>
            <a:r>
              <a:rPr lang="cs-CZ" altLang="cs-CZ" sz="2000" dirty="0"/>
              <a:t>=</a:t>
            </a:r>
            <a:r>
              <a:rPr lang="cs-CZ" altLang="cs-CZ" sz="2000" i="1" dirty="0"/>
              <a:t> </a:t>
            </a:r>
            <a:r>
              <a:rPr lang="cs-CZ" altLang="cs-CZ" sz="2000" i="1" dirty="0" err="1"/>
              <a:t>paradigm</a:t>
            </a:r>
            <a:r>
              <a:rPr lang="cs-CZ" altLang="cs-CZ" sz="2000" i="1" dirty="0"/>
              <a:t> </a:t>
            </a:r>
            <a:r>
              <a:rPr lang="cs-CZ" altLang="cs-CZ" sz="2000" i="1" dirty="0" err="1"/>
              <a:t>for</a:t>
            </a:r>
            <a:r>
              <a:rPr lang="cs-CZ" altLang="cs-CZ" sz="2000" i="1" dirty="0"/>
              <a:t> </a:t>
            </a:r>
            <a:r>
              <a:rPr lang="cs-CZ" altLang="cs-CZ" sz="2000" i="1" dirty="0" smtClean="0"/>
              <a:t>2nd </a:t>
            </a:r>
            <a:r>
              <a:rPr lang="cs-CZ" altLang="cs-CZ" sz="2000" i="1" dirty="0" err="1" smtClean="0"/>
              <a:t>declension</a:t>
            </a:r>
            <a:r>
              <a:rPr lang="cs-CZ" altLang="cs-CZ" sz="2000" i="1" dirty="0" smtClean="0"/>
              <a:t> </a:t>
            </a:r>
            <a:r>
              <a:rPr lang="cs-CZ" altLang="cs-CZ" sz="2000" i="1" dirty="0" err="1" smtClean="0"/>
              <a:t>masculines</a:t>
            </a:r>
            <a:r>
              <a:rPr lang="cs-CZ" altLang="cs-CZ" sz="2000" i="1" dirty="0" smtClean="0"/>
              <a:t> </a:t>
            </a:r>
            <a:r>
              <a:rPr lang="cs-CZ" altLang="cs-CZ" sz="2000" i="1" dirty="0"/>
              <a:t>of </a:t>
            </a:r>
            <a:r>
              <a:rPr lang="cs-CZ" altLang="cs-CZ" sz="2000" i="1" dirty="0" err="1" smtClean="0">
                <a:solidFill>
                  <a:srgbClr val="FF0000"/>
                </a:solidFill>
              </a:rPr>
              <a:t>Greek</a:t>
            </a:r>
            <a:r>
              <a:rPr lang="cs-CZ" altLang="cs-CZ" sz="2000" i="1" dirty="0" smtClean="0"/>
              <a:t> </a:t>
            </a:r>
            <a:r>
              <a:rPr lang="cs-CZ" altLang="cs-CZ" sz="2000" i="1" dirty="0" err="1"/>
              <a:t>origin</a:t>
            </a:r>
            <a:endParaRPr lang="cs-CZ" altLang="cs-CZ" sz="2000" i="1" dirty="0"/>
          </a:p>
          <a:p>
            <a:endParaRPr lang="cs-CZ" altLang="cs-CZ" sz="2000" dirty="0" smtClean="0"/>
          </a:p>
          <a:p>
            <a:r>
              <a:rPr lang="cs-CZ" altLang="cs-CZ" sz="2000" dirty="0" smtClean="0"/>
              <a:t>: </a:t>
            </a:r>
            <a:r>
              <a:rPr lang="cs-CZ" altLang="cs-CZ" sz="2000" dirty="0" err="1" smtClean="0"/>
              <a:t>differences</a:t>
            </a:r>
            <a:r>
              <a:rPr lang="cs-CZ" altLang="cs-CZ" sz="2000" dirty="0" smtClean="0"/>
              <a:t> </a:t>
            </a:r>
            <a:r>
              <a:rPr lang="cs-CZ" altLang="cs-CZ" sz="2000" dirty="0" err="1" smtClean="0"/>
              <a:t>between</a:t>
            </a:r>
            <a:r>
              <a:rPr lang="cs-CZ" altLang="cs-CZ" sz="2000" dirty="0" smtClean="0"/>
              <a:t> the </a:t>
            </a:r>
            <a:r>
              <a:rPr lang="cs-CZ" altLang="cs-CZ" sz="2000" dirty="0" err="1" smtClean="0"/>
              <a:t>paradigms</a:t>
            </a:r>
            <a:r>
              <a:rPr lang="cs-CZ" altLang="cs-CZ" sz="2000" dirty="0" smtClean="0"/>
              <a:t> </a:t>
            </a:r>
          </a:p>
          <a:p>
            <a:r>
              <a:rPr lang="cs-CZ" altLang="cs-CZ" sz="2000" dirty="0"/>
              <a:t> </a:t>
            </a:r>
            <a:r>
              <a:rPr lang="cs-CZ" altLang="cs-CZ" sz="2000" dirty="0" smtClean="0"/>
              <a:t> = </a:t>
            </a:r>
            <a:r>
              <a:rPr lang="cs-CZ" altLang="cs-CZ" sz="2000" dirty="0" err="1" smtClean="0"/>
              <a:t>nom</a:t>
            </a:r>
            <a:r>
              <a:rPr lang="cs-CZ" altLang="cs-CZ" sz="2000" dirty="0"/>
              <a:t>. </a:t>
            </a:r>
            <a:r>
              <a:rPr lang="cs-CZ" altLang="cs-CZ" sz="2000" dirty="0" err="1"/>
              <a:t>sg</a:t>
            </a:r>
            <a:r>
              <a:rPr lang="cs-CZ" altLang="cs-CZ" sz="2000" dirty="0"/>
              <a:t>. </a:t>
            </a:r>
            <a:r>
              <a:rPr lang="cs-CZ" altLang="cs-CZ" sz="2000" dirty="0" smtClean="0"/>
              <a:t>(-</a:t>
            </a:r>
            <a:r>
              <a:rPr lang="cs-CZ" altLang="cs-CZ" sz="2000" dirty="0" smtClean="0">
                <a:solidFill>
                  <a:srgbClr val="FF0000"/>
                </a:solidFill>
              </a:rPr>
              <a:t>US</a:t>
            </a:r>
            <a:r>
              <a:rPr lang="cs-CZ" altLang="cs-CZ" sz="2000" dirty="0" smtClean="0"/>
              <a:t> vs. -</a:t>
            </a:r>
            <a:r>
              <a:rPr lang="cs-CZ" altLang="cs-CZ" sz="2000" dirty="0" smtClean="0">
                <a:solidFill>
                  <a:srgbClr val="FF0000"/>
                </a:solidFill>
              </a:rPr>
              <a:t>OS</a:t>
            </a:r>
            <a:r>
              <a:rPr lang="cs-CZ" altLang="cs-CZ" sz="2000" dirty="0" smtClean="0"/>
              <a:t>) </a:t>
            </a:r>
            <a:endParaRPr lang="cs-CZ" altLang="cs-CZ" sz="2000" dirty="0"/>
          </a:p>
          <a:p>
            <a:r>
              <a:rPr lang="cs-CZ" altLang="cs-CZ" sz="2000" dirty="0" smtClean="0"/>
              <a:t>  = </a:t>
            </a:r>
            <a:r>
              <a:rPr lang="cs-CZ" altLang="cs-CZ" sz="2000" dirty="0" err="1" smtClean="0"/>
              <a:t>accus</a:t>
            </a:r>
            <a:r>
              <a:rPr lang="cs-CZ" altLang="cs-CZ" sz="2000" dirty="0" smtClean="0"/>
              <a:t>. </a:t>
            </a:r>
            <a:r>
              <a:rPr lang="cs-CZ" altLang="cs-CZ" sz="2000" dirty="0" err="1"/>
              <a:t>s</a:t>
            </a:r>
            <a:r>
              <a:rPr lang="cs-CZ" altLang="cs-CZ" sz="2000" dirty="0" err="1" smtClean="0"/>
              <a:t>g</a:t>
            </a:r>
            <a:r>
              <a:rPr lang="cs-CZ" altLang="cs-CZ" sz="2000" dirty="0" smtClean="0"/>
              <a:t>. (-</a:t>
            </a:r>
            <a:r>
              <a:rPr lang="cs-CZ" altLang="cs-CZ" sz="2000" dirty="0" smtClean="0">
                <a:solidFill>
                  <a:srgbClr val="FF0000"/>
                </a:solidFill>
              </a:rPr>
              <a:t>UM</a:t>
            </a:r>
            <a:r>
              <a:rPr lang="cs-CZ" altLang="cs-CZ" sz="2000" dirty="0" smtClean="0"/>
              <a:t> vs. -</a:t>
            </a:r>
            <a:r>
              <a:rPr lang="cs-CZ" altLang="cs-CZ" sz="2000" dirty="0" smtClean="0">
                <a:solidFill>
                  <a:srgbClr val="FF0000"/>
                </a:solidFill>
              </a:rPr>
              <a:t>ON</a:t>
            </a:r>
            <a:r>
              <a:rPr lang="cs-CZ" altLang="cs-CZ" sz="2000" dirty="0" smtClean="0"/>
              <a:t>)</a:t>
            </a:r>
          </a:p>
          <a:p>
            <a:endParaRPr lang="cs-CZ" altLang="cs-CZ" sz="2000" dirty="0"/>
          </a:p>
          <a:p>
            <a:r>
              <a:rPr lang="cs-CZ" altLang="cs-CZ" sz="2000" dirty="0" err="1" smtClean="0"/>
              <a:t>Female</a:t>
            </a:r>
            <a:r>
              <a:rPr lang="cs-CZ" altLang="cs-CZ" sz="2000" dirty="0" smtClean="0"/>
              <a:t> </a:t>
            </a:r>
            <a:r>
              <a:rPr lang="cs-CZ" altLang="cs-CZ" sz="2000" dirty="0" err="1" smtClean="0"/>
              <a:t>exceptions</a:t>
            </a:r>
            <a:r>
              <a:rPr lang="cs-CZ" altLang="cs-CZ" sz="2000" dirty="0" smtClean="0"/>
              <a:t>: </a:t>
            </a:r>
          </a:p>
          <a:p>
            <a:r>
              <a:rPr lang="cs-CZ" sz="2000" dirty="0" err="1" smtClean="0"/>
              <a:t>methodus</a:t>
            </a:r>
            <a:r>
              <a:rPr lang="en-US" sz="2000" dirty="0" smtClean="0"/>
              <a:t>, </a:t>
            </a:r>
            <a:r>
              <a:rPr lang="en-US" sz="2000" dirty="0" err="1"/>
              <a:t>i</a:t>
            </a:r>
            <a:r>
              <a:rPr lang="en-US" sz="2000" dirty="0"/>
              <a:t>, f</a:t>
            </a:r>
            <a:r>
              <a:rPr lang="en-US" sz="2000" dirty="0" smtClean="0"/>
              <a:t>.</a:t>
            </a:r>
            <a:endParaRPr lang="cs-CZ" sz="2000" dirty="0" smtClean="0"/>
          </a:p>
          <a:p>
            <a:r>
              <a:rPr lang="en-US" sz="2000" dirty="0" err="1" smtClean="0"/>
              <a:t>periodus</a:t>
            </a:r>
            <a:r>
              <a:rPr lang="en-US" sz="2000" dirty="0"/>
              <a:t>, </a:t>
            </a:r>
            <a:r>
              <a:rPr lang="en-US" sz="2000" dirty="0" err="1"/>
              <a:t>i</a:t>
            </a:r>
            <a:r>
              <a:rPr lang="en-US" sz="2000" dirty="0"/>
              <a:t>, f</a:t>
            </a:r>
            <a:r>
              <a:rPr lang="en-US" sz="2000" dirty="0" smtClean="0"/>
              <a:t>.</a:t>
            </a:r>
            <a:endParaRPr lang="cs-CZ" sz="2000" dirty="0" smtClean="0"/>
          </a:p>
          <a:p>
            <a:r>
              <a:rPr lang="en-US" sz="2000" dirty="0" smtClean="0"/>
              <a:t>diameter</a:t>
            </a:r>
            <a:r>
              <a:rPr lang="en-US" sz="2000" dirty="0"/>
              <a:t>, tri, f.</a:t>
            </a:r>
            <a:endParaRPr lang="cs-CZ" altLang="cs-CZ" sz="2000" dirty="0" smtClean="0"/>
          </a:p>
        </p:txBody>
      </p:sp>
      <p:sp>
        <p:nvSpPr>
          <p:cNvPr id="6" name="Obdélník 5"/>
          <p:cNvSpPr/>
          <p:nvPr/>
        </p:nvSpPr>
        <p:spPr>
          <a:xfrm>
            <a:off x="2047605" y="1663700"/>
            <a:ext cx="679450" cy="4729163"/>
          </a:xfrm>
          <a:prstGeom prst="rect">
            <a:avLst/>
          </a:prstGeom>
          <a:noFill/>
          <a:ln w="38100">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8677" name="TextovéPole 10"/>
          <p:cNvSpPr txBox="1">
            <a:spLocks noChangeArrowheads="1"/>
          </p:cNvSpPr>
          <p:nvPr/>
        </p:nvSpPr>
        <p:spPr bwMode="auto">
          <a:xfrm>
            <a:off x="2060857" y="2794000"/>
            <a:ext cx="679450" cy="430213"/>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Georgia" panose="02040502050405020303" pitchFamily="18" charset="0"/>
                <a:cs typeface="Arial" panose="020B0604020202020204" pitchFamily="34" charset="0"/>
              </a:defRPr>
            </a:lvl1pPr>
            <a:lvl2pPr marL="742950" indent="-285750">
              <a:defRPr>
                <a:solidFill>
                  <a:schemeClr val="tx1"/>
                </a:solidFill>
                <a:latin typeface="Georgia" panose="02040502050405020303" pitchFamily="18" charset="0"/>
                <a:cs typeface="Arial" panose="020B0604020202020204" pitchFamily="34" charset="0"/>
              </a:defRPr>
            </a:lvl2pPr>
            <a:lvl3pPr marL="1143000" indent="-228600">
              <a:defRPr>
                <a:solidFill>
                  <a:schemeClr val="tx1"/>
                </a:solidFill>
                <a:latin typeface="Georgia" panose="02040502050405020303" pitchFamily="18" charset="0"/>
                <a:cs typeface="Arial" panose="020B0604020202020204" pitchFamily="34" charset="0"/>
              </a:defRPr>
            </a:lvl3pPr>
            <a:lvl4pPr marL="1600200" indent="-228600">
              <a:defRPr>
                <a:solidFill>
                  <a:schemeClr val="tx1"/>
                </a:solidFill>
                <a:latin typeface="Georgia" panose="02040502050405020303" pitchFamily="18" charset="0"/>
                <a:cs typeface="Arial" panose="020B0604020202020204" pitchFamily="34" charset="0"/>
              </a:defRPr>
            </a:lvl4pPr>
            <a:lvl5pPr marL="2057400" indent="-228600">
              <a:defRPr>
                <a:solidFill>
                  <a:schemeClr val="tx1"/>
                </a:solidFill>
                <a:latin typeface="Georgia" panose="02040502050405020303" pitchFamily="18" charset="0"/>
                <a:cs typeface="Arial" panose="020B0604020202020204" pitchFamily="34" charset="0"/>
              </a:defRPr>
            </a:lvl5pPr>
            <a:lvl6pPr marL="25146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algn="ctr"/>
            <a:r>
              <a:rPr lang="cs-CZ" altLang="cs-CZ" sz="2200" dirty="0">
                <a:solidFill>
                  <a:schemeClr val="bg1"/>
                </a:solidFill>
              </a:rPr>
              <a:t>-os</a:t>
            </a:r>
          </a:p>
        </p:txBody>
      </p:sp>
      <p:sp>
        <p:nvSpPr>
          <p:cNvPr id="28678" name="TextovéPole 11"/>
          <p:cNvSpPr txBox="1">
            <a:spLocks noChangeArrowheads="1"/>
          </p:cNvSpPr>
          <p:nvPr/>
        </p:nvSpPr>
        <p:spPr bwMode="auto">
          <a:xfrm>
            <a:off x="2060857" y="3684588"/>
            <a:ext cx="679450" cy="430212"/>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Georgia" panose="02040502050405020303" pitchFamily="18" charset="0"/>
                <a:cs typeface="Arial" panose="020B0604020202020204" pitchFamily="34" charset="0"/>
              </a:defRPr>
            </a:lvl1pPr>
            <a:lvl2pPr marL="742950" indent="-285750">
              <a:defRPr>
                <a:solidFill>
                  <a:schemeClr val="tx1"/>
                </a:solidFill>
                <a:latin typeface="Georgia" panose="02040502050405020303" pitchFamily="18" charset="0"/>
                <a:cs typeface="Arial" panose="020B0604020202020204" pitchFamily="34" charset="0"/>
              </a:defRPr>
            </a:lvl2pPr>
            <a:lvl3pPr marL="1143000" indent="-228600">
              <a:defRPr>
                <a:solidFill>
                  <a:schemeClr val="tx1"/>
                </a:solidFill>
                <a:latin typeface="Georgia" panose="02040502050405020303" pitchFamily="18" charset="0"/>
                <a:cs typeface="Arial" panose="020B0604020202020204" pitchFamily="34" charset="0"/>
              </a:defRPr>
            </a:lvl3pPr>
            <a:lvl4pPr marL="1600200" indent="-228600">
              <a:defRPr>
                <a:solidFill>
                  <a:schemeClr val="tx1"/>
                </a:solidFill>
                <a:latin typeface="Georgia" panose="02040502050405020303" pitchFamily="18" charset="0"/>
                <a:cs typeface="Arial" panose="020B0604020202020204" pitchFamily="34" charset="0"/>
              </a:defRPr>
            </a:lvl4pPr>
            <a:lvl5pPr marL="2057400" indent="-228600">
              <a:defRPr>
                <a:solidFill>
                  <a:schemeClr val="tx1"/>
                </a:solidFill>
                <a:latin typeface="Georgia" panose="02040502050405020303" pitchFamily="18" charset="0"/>
                <a:cs typeface="Arial" panose="020B0604020202020204" pitchFamily="34" charset="0"/>
              </a:defRPr>
            </a:lvl5pPr>
            <a:lvl6pPr marL="25146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algn="ctr"/>
            <a:r>
              <a:rPr lang="cs-CZ" altLang="cs-CZ" sz="2200" dirty="0">
                <a:solidFill>
                  <a:schemeClr val="bg1"/>
                </a:solidFill>
              </a:rPr>
              <a:t>-on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fontAlgn="auto">
              <a:spcAft>
                <a:spcPts val="0"/>
              </a:spcAft>
              <a:defRPr/>
            </a:pPr>
            <a:r>
              <a:rPr lang="cs-CZ" dirty="0" smtClean="0">
                <a:solidFill>
                  <a:schemeClr val="accent5"/>
                </a:solidFill>
              </a:rPr>
              <a:t>Septum </a:t>
            </a:r>
            <a:r>
              <a:rPr lang="cs-CZ" dirty="0">
                <a:solidFill>
                  <a:schemeClr val="accent5"/>
                </a:solidFill>
              </a:rPr>
              <a:t>vs. </a:t>
            </a:r>
            <a:r>
              <a:rPr lang="cs-CZ" dirty="0" err="1" smtClean="0">
                <a:solidFill>
                  <a:schemeClr val="accent5"/>
                </a:solidFill>
              </a:rPr>
              <a:t>Colon</a:t>
            </a:r>
            <a:endParaRPr lang="cs-CZ" dirty="0">
              <a:solidFill>
                <a:schemeClr val="accent5"/>
              </a:solidFill>
            </a:endParaRPr>
          </a:p>
        </p:txBody>
      </p:sp>
      <p:pic>
        <p:nvPicPr>
          <p:cNvPr id="29698" name="Content Placeholder 3" descr="2 dekl.png"/>
          <p:cNvPicPr>
            <a:picLocks noGrp="1" noChangeAspect="1"/>
          </p:cNvPicPr>
          <p:nvPr>
            <p:ph sz="quarter" idx="1"/>
          </p:nvPr>
        </p:nvPicPr>
        <p:blipFill>
          <a:blip r:embed="rId2">
            <a:extLst>
              <a:ext uri="{28A0092B-C50C-407E-A947-70E740481C1C}">
                <a14:useLocalDpi xmlns:a14="http://schemas.microsoft.com/office/drawing/2010/main" val="0"/>
              </a:ext>
            </a:extLst>
          </a:blip>
          <a:srcRect l="-1251" r="-912"/>
          <a:stretch>
            <a:fillRect/>
          </a:stretch>
        </p:blipFill>
        <p:spPr>
          <a:xfrm>
            <a:off x="1209675" y="1274763"/>
            <a:ext cx="2655888" cy="5118100"/>
          </a:xfrm>
        </p:spPr>
      </p:pic>
      <p:sp>
        <p:nvSpPr>
          <p:cNvPr id="5" name="TextovéPole 4"/>
          <p:cNvSpPr txBox="1"/>
          <p:nvPr/>
        </p:nvSpPr>
        <p:spPr>
          <a:xfrm>
            <a:off x="4237038" y="1752600"/>
            <a:ext cx="4598987" cy="4170372"/>
          </a:xfrm>
          <a:prstGeom prst="rect">
            <a:avLst/>
          </a:prstGeom>
          <a:noFill/>
        </p:spPr>
        <p:txBody>
          <a:bodyPr>
            <a:spAutoFit/>
          </a:bodyPr>
          <a:lstStyle/>
          <a:p>
            <a:r>
              <a:rPr lang="cs-CZ" altLang="cs-CZ" sz="2000" dirty="0">
                <a:solidFill>
                  <a:srgbClr val="FF0000"/>
                </a:solidFill>
                <a:latin typeface="+mj-lt"/>
              </a:rPr>
              <a:t>SEPTUM</a:t>
            </a:r>
            <a:r>
              <a:rPr lang="cs-CZ" altLang="cs-CZ" sz="2000" dirty="0">
                <a:latin typeface="+mj-lt"/>
              </a:rPr>
              <a:t> = </a:t>
            </a:r>
            <a:r>
              <a:rPr lang="cs-CZ" altLang="cs-CZ" sz="2000" i="1" dirty="0" err="1">
                <a:latin typeface="+mj-lt"/>
              </a:rPr>
              <a:t>paradigm</a:t>
            </a:r>
            <a:r>
              <a:rPr lang="cs-CZ" altLang="cs-CZ" sz="2000" i="1" dirty="0">
                <a:latin typeface="+mj-lt"/>
              </a:rPr>
              <a:t> </a:t>
            </a:r>
            <a:r>
              <a:rPr lang="cs-CZ" altLang="cs-CZ" sz="2000" i="1" dirty="0" err="1">
                <a:latin typeface="+mj-lt"/>
              </a:rPr>
              <a:t>for</a:t>
            </a:r>
            <a:r>
              <a:rPr lang="cs-CZ" altLang="cs-CZ" sz="2000" i="1" dirty="0">
                <a:latin typeface="+mj-lt"/>
              </a:rPr>
              <a:t> 2nd </a:t>
            </a:r>
            <a:r>
              <a:rPr lang="cs-CZ" altLang="cs-CZ" sz="2000" i="1" dirty="0" err="1">
                <a:latin typeface="+mj-lt"/>
              </a:rPr>
              <a:t>declension</a:t>
            </a:r>
            <a:r>
              <a:rPr lang="cs-CZ" altLang="cs-CZ" sz="2000" i="1" dirty="0">
                <a:latin typeface="+mj-lt"/>
              </a:rPr>
              <a:t> </a:t>
            </a:r>
            <a:r>
              <a:rPr lang="cs-CZ" altLang="cs-CZ" sz="2000" i="1" dirty="0" err="1">
                <a:latin typeface="+mj-lt"/>
              </a:rPr>
              <a:t>neuters</a:t>
            </a:r>
            <a:r>
              <a:rPr lang="cs-CZ" altLang="cs-CZ" sz="2000" i="1" dirty="0">
                <a:latin typeface="+mj-lt"/>
              </a:rPr>
              <a:t> of </a:t>
            </a:r>
            <a:r>
              <a:rPr lang="cs-CZ" altLang="cs-CZ" sz="2000" i="1" dirty="0">
                <a:solidFill>
                  <a:srgbClr val="FF0000"/>
                </a:solidFill>
                <a:latin typeface="+mj-lt"/>
              </a:rPr>
              <a:t>Latin</a:t>
            </a:r>
            <a:r>
              <a:rPr lang="cs-CZ" altLang="cs-CZ" sz="2000" i="1" dirty="0">
                <a:latin typeface="+mj-lt"/>
              </a:rPr>
              <a:t> </a:t>
            </a:r>
            <a:r>
              <a:rPr lang="cs-CZ" altLang="cs-CZ" sz="2000" i="1" dirty="0" err="1">
                <a:latin typeface="+mj-lt"/>
              </a:rPr>
              <a:t>origin</a:t>
            </a:r>
            <a:endParaRPr lang="cs-CZ" altLang="cs-CZ" sz="2000" i="1" dirty="0">
              <a:latin typeface="+mj-lt"/>
            </a:endParaRPr>
          </a:p>
          <a:p>
            <a:endParaRPr lang="cs-CZ" altLang="cs-CZ" sz="2000" i="1" dirty="0">
              <a:latin typeface="+mj-lt"/>
            </a:endParaRPr>
          </a:p>
          <a:p>
            <a:r>
              <a:rPr lang="cs-CZ" altLang="cs-CZ" sz="2000" dirty="0">
                <a:solidFill>
                  <a:srgbClr val="FF0000"/>
                </a:solidFill>
                <a:latin typeface="+mj-lt"/>
              </a:rPr>
              <a:t>COLON</a:t>
            </a:r>
            <a:r>
              <a:rPr lang="cs-CZ" altLang="cs-CZ" sz="2000" dirty="0">
                <a:latin typeface="+mj-lt"/>
              </a:rPr>
              <a:t> = </a:t>
            </a:r>
            <a:r>
              <a:rPr lang="cs-CZ" altLang="cs-CZ" sz="2000" i="1" dirty="0" err="1">
                <a:latin typeface="+mj-lt"/>
              </a:rPr>
              <a:t>paradigm</a:t>
            </a:r>
            <a:r>
              <a:rPr lang="cs-CZ" altLang="cs-CZ" sz="2000" i="1" dirty="0">
                <a:latin typeface="+mj-lt"/>
              </a:rPr>
              <a:t> </a:t>
            </a:r>
            <a:r>
              <a:rPr lang="cs-CZ" altLang="cs-CZ" sz="2000" i="1" dirty="0" err="1">
                <a:latin typeface="+mj-lt"/>
              </a:rPr>
              <a:t>for</a:t>
            </a:r>
            <a:r>
              <a:rPr lang="cs-CZ" altLang="cs-CZ" sz="2000" i="1" dirty="0">
                <a:latin typeface="+mj-lt"/>
              </a:rPr>
              <a:t> 2nd </a:t>
            </a:r>
            <a:r>
              <a:rPr lang="cs-CZ" altLang="cs-CZ" sz="2000" i="1" dirty="0" err="1">
                <a:latin typeface="+mj-lt"/>
              </a:rPr>
              <a:t>declension</a:t>
            </a:r>
            <a:r>
              <a:rPr lang="cs-CZ" altLang="cs-CZ" sz="2000" i="1" dirty="0">
                <a:latin typeface="+mj-lt"/>
              </a:rPr>
              <a:t> </a:t>
            </a:r>
            <a:r>
              <a:rPr lang="cs-CZ" altLang="cs-CZ" sz="2000" i="1" dirty="0" err="1">
                <a:latin typeface="+mj-lt"/>
              </a:rPr>
              <a:t>neuters</a:t>
            </a:r>
            <a:r>
              <a:rPr lang="cs-CZ" altLang="cs-CZ" sz="2000" i="1" dirty="0">
                <a:latin typeface="+mj-lt"/>
              </a:rPr>
              <a:t> of </a:t>
            </a:r>
            <a:r>
              <a:rPr lang="cs-CZ" altLang="cs-CZ" sz="2000" i="1" dirty="0">
                <a:solidFill>
                  <a:srgbClr val="FF0000"/>
                </a:solidFill>
                <a:latin typeface="+mj-lt"/>
              </a:rPr>
              <a:t> </a:t>
            </a:r>
            <a:r>
              <a:rPr lang="cs-CZ" altLang="cs-CZ" sz="2000" i="1" dirty="0" err="1">
                <a:solidFill>
                  <a:srgbClr val="FF0000"/>
                </a:solidFill>
                <a:latin typeface="+mj-lt"/>
              </a:rPr>
              <a:t>Greek</a:t>
            </a:r>
            <a:r>
              <a:rPr lang="cs-CZ" altLang="cs-CZ" sz="2000" i="1" dirty="0">
                <a:latin typeface="+mj-lt"/>
              </a:rPr>
              <a:t> </a:t>
            </a:r>
            <a:r>
              <a:rPr lang="cs-CZ" altLang="cs-CZ" sz="2000" i="1" dirty="0" err="1" smtClean="0">
                <a:latin typeface="+mj-lt"/>
              </a:rPr>
              <a:t>origin</a:t>
            </a:r>
            <a:endParaRPr lang="cs-CZ" altLang="cs-CZ" sz="2000" i="1" dirty="0" smtClean="0">
              <a:latin typeface="+mj-lt"/>
            </a:endParaRPr>
          </a:p>
          <a:p>
            <a:endParaRPr lang="cs-CZ" altLang="cs-CZ" sz="2000" i="1" dirty="0">
              <a:latin typeface="+mj-lt"/>
            </a:endParaRPr>
          </a:p>
          <a:p>
            <a:r>
              <a:rPr lang="cs-CZ" altLang="cs-CZ" sz="2000" dirty="0" smtClean="0">
                <a:latin typeface="+mj-lt"/>
              </a:rPr>
              <a:t>: </a:t>
            </a:r>
            <a:r>
              <a:rPr lang="cs-CZ" altLang="cs-CZ" sz="2000" dirty="0" err="1" smtClean="0">
                <a:latin typeface="+mj-lt"/>
              </a:rPr>
              <a:t>differences</a:t>
            </a:r>
            <a:r>
              <a:rPr lang="cs-CZ" altLang="cs-CZ" sz="2000" dirty="0" smtClean="0">
                <a:latin typeface="+mj-lt"/>
              </a:rPr>
              <a:t> </a:t>
            </a:r>
            <a:r>
              <a:rPr lang="cs-CZ" altLang="cs-CZ" sz="2000" dirty="0" err="1" smtClean="0">
                <a:latin typeface="+mj-lt"/>
              </a:rPr>
              <a:t>between</a:t>
            </a:r>
            <a:r>
              <a:rPr lang="cs-CZ" altLang="cs-CZ" sz="2000" dirty="0" smtClean="0">
                <a:latin typeface="+mj-lt"/>
              </a:rPr>
              <a:t> the </a:t>
            </a:r>
            <a:r>
              <a:rPr lang="cs-CZ" altLang="cs-CZ" sz="2000" dirty="0" err="1" smtClean="0">
                <a:latin typeface="+mj-lt"/>
              </a:rPr>
              <a:t>paradigms</a:t>
            </a:r>
            <a:endParaRPr lang="cs-CZ" altLang="cs-CZ" sz="2000" dirty="0" smtClean="0">
              <a:latin typeface="+mj-lt"/>
            </a:endParaRPr>
          </a:p>
          <a:p>
            <a:r>
              <a:rPr lang="cs-CZ" altLang="cs-CZ" sz="2000" dirty="0" smtClean="0"/>
              <a:t>  </a:t>
            </a:r>
            <a:r>
              <a:rPr lang="cs-CZ" altLang="cs-CZ" sz="2000" dirty="0" smtClean="0">
                <a:latin typeface="+mj-lt"/>
              </a:rPr>
              <a:t>= </a:t>
            </a:r>
            <a:r>
              <a:rPr lang="cs-CZ" altLang="cs-CZ" sz="2000" dirty="0" err="1">
                <a:latin typeface="+mj-lt"/>
              </a:rPr>
              <a:t>nom</a:t>
            </a:r>
            <a:r>
              <a:rPr lang="cs-CZ" altLang="cs-CZ" sz="2000" dirty="0">
                <a:latin typeface="+mj-lt"/>
              </a:rPr>
              <a:t>. </a:t>
            </a:r>
            <a:r>
              <a:rPr lang="cs-CZ" altLang="cs-CZ" sz="2000" dirty="0" err="1">
                <a:latin typeface="+mj-lt"/>
              </a:rPr>
              <a:t>sg</a:t>
            </a:r>
            <a:r>
              <a:rPr lang="cs-CZ" altLang="cs-CZ" sz="2000" dirty="0">
                <a:latin typeface="+mj-lt"/>
              </a:rPr>
              <a:t>. (-</a:t>
            </a:r>
            <a:r>
              <a:rPr lang="cs-CZ" altLang="cs-CZ" sz="2000" dirty="0" smtClean="0">
                <a:solidFill>
                  <a:srgbClr val="FF0000"/>
                </a:solidFill>
                <a:latin typeface="+mj-lt"/>
              </a:rPr>
              <a:t>UM</a:t>
            </a:r>
            <a:r>
              <a:rPr lang="cs-CZ" altLang="cs-CZ" sz="2000" dirty="0" smtClean="0">
                <a:latin typeface="+mj-lt"/>
              </a:rPr>
              <a:t> </a:t>
            </a:r>
            <a:r>
              <a:rPr lang="cs-CZ" altLang="cs-CZ" sz="2000" dirty="0">
                <a:latin typeface="+mj-lt"/>
              </a:rPr>
              <a:t>vs. -</a:t>
            </a:r>
            <a:r>
              <a:rPr lang="cs-CZ" altLang="cs-CZ" sz="2000" dirty="0" smtClean="0">
                <a:solidFill>
                  <a:srgbClr val="FF0000"/>
                </a:solidFill>
                <a:latin typeface="+mj-lt"/>
              </a:rPr>
              <a:t>ON</a:t>
            </a:r>
            <a:r>
              <a:rPr lang="cs-CZ" altLang="cs-CZ" sz="2000" dirty="0" smtClean="0">
                <a:latin typeface="+mj-lt"/>
              </a:rPr>
              <a:t>) </a:t>
            </a:r>
            <a:endParaRPr lang="cs-CZ" altLang="cs-CZ" sz="2000" dirty="0">
              <a:latin typeface="+mj-lt"/>
            </a:endParaRPr>
          </a:p>
          <a:p>
            <a:r>
              <a:rPr lang="cs-CZ" altLang="cs-CZ" sz="2000" dirty="0">
                <a:latin typeface="+mj-lt"/>
              </a:rPr>
              <a:t>  = </a:t>
            </a:r>
            <a:r>
              <a:rPr lang="cs-CZ" altLang="cs-CZ" sz="2000" dirty="0" err="1">
                <a:latin typeface="+mj-lt"/>
              </a:rPr>
              <a:t>accus</a:t>
            </a:r>
            <a:r>
              <a:rPr lang="cs-CZ" altLang="cs-CZ" sz="2000" dirty="0">
                <a:latin typeface="+mj-lt"/>
              </a:rPr>
              <a:t>. </a:t>
            </a:r>
            <a:r>
              <a:rPr lang="cs-CZ" altLang="cs-CZ" sz="2000" dirty="0" err="1">
                <a:latin typeface="+mj-lt"/>
              </a:rPr>
              <a:t>sg</a:t>
            </a:r>
            <a:r>
              <a:rPr lang="cs-CZ" altLang="cs-CZ" sz="2000" dirty="0">
                <a:latin typeface="+mj-lt"/>
              </a:rPr>
              <a:t>. (-</a:t>
            </a:r>
            <a:r>
              <a:rPr lang="cs-CZ" altLang="cs-CZ" sz="2000" dirty="0">
                <a:solidFill>
                  <a:srgbClr val="FF0000"/>
                </a:solidFill>
                <a:latin typeface="+mj-lt"/>
              </a:rPr>
              <a:t>UM</a:t>
            </a:r>
            <a:r>
              <a:rPr lang="cs-CZ" altLang="cs-CZ" sz="2000" dirty="0">
                <a:latin typeface="+mj-lt"/>
              </a:rPr>
              <a:t> vs. -</a:t>
            </a:r>
            <a:r>
              <a:rPr lang="cs-CZ" altLang="cs-CZ" sz="2000" dirty="0">
                <a:solidFill>
                  <a:srgbClr val="FF0000"/>
                </a:solidFill>
                <a:latin typeface="+mj-lt"/>
              </a:rPr>
              <a:t>ON</a:t>
            </a:r>
            <a:r>
              <a:rPr lang="cs-CZ" altLang="cs-CZ" sz="2000" dirty="0">
                <a:latin typeface="+mj-lt"/>
              </a:rPr>
              <a:t>)</a:t>
            </a:r>
          </a:p>
          <a:p>
            <a:endParaRPr lang="cs-CZ" altLang="cs-CZ" sz="2000" dirty="0" smtClean="0">
              <a:latin typeface="+mj-lt"/>
            </a:endParaRPr>
          </a:p>
          <a:p>
            <a:pPr>
              <a:spcAft>
                <a:spcPts val="600"/>
              </a:spcAft>
            </a:pPr>
            <a:r>
              <a:rPr lang="cs-CZ" altLang="cs-CZ" sz="2000" dirty="0" smtClean="0">
                <a:solidFill>
                  <a:srgbClr val="FF0000"/>
                </a:solidFill>
                <a:latin typeface="+mj-lt"/>
              </a:rPr>
              <a:t>RULE FOR </a:t>
            </a:r>
            <a:r>
              <a:rPr lang="cs-CZ" altLang="cs-CZ" sz="2000" dirty="0" err="1" smtClean="0">
                <a:solidFill>
                  <a:srgbClr val="FF0000"/>
                </a:solidFill>
                <a:latin typeface="+mj-lt"/>
              </a:rPr>
              <a:t>all</a:t>
            </a:r>
            <a:r>
              <a:rPr lang="cs-CZ" altLang="cs-CZ" sz="2000" dirty="0" smtClean="0">
                <a:solidFill>
                  <a:srgbClr val="FF0000"/>
                </a:solidFill>
                <a:latin typeface="+mj-lt"/>
              </a:rPr>
              <a:t> Latin NEUTERS</a:t>
            </a:r>
            <a:r>
              <a:rPr lang="en-US" altLang="cs-CZ" sz="2000" dirty="0" smtClean="0">
                <a:solidFill>
                  <a:srgbClr val="FF0000"/>
                </a:solidFill>
                <a:latin typeface="+mj-lt"/>
              </a:rPr>
              <a:t>!</a:t>
            </a:r>
            <a:r>
              <a:rPr lang="cs-CZ" sz="2000" dirty="0">
                <a:latin typeface="+mn-lt"/>
                <a:cs typeface="+mn-cs"/>
              </a:rPr>
              <a:t>	</a:t>
            </a:r>
          </a:p>
          <a:p>
            <a:pPr marL="342900" indent="-342900" fontAlgn="auto">
              <a:spcBef>
                <a:spcPts val="0"/>
              </a:spcBef>
              <a:spcAft>
                <a:spcPts val="0"/>
              </a:spcAft>
              <a:buFontTx/>
              <a:buAutoNum type="arabicParenR"/>
              <a:defRPr/>
            </a:pPr>
            <a:r>
              <a:rPr lang="cs-CZ" sz="2000" dirty="0" err="1" smtClean="0">
                <a:latin typeface="+mn-lt"/>
                <a:cs typeface="+mn-cs"/>
              </a:rPr>
              <a:t>nom</a:t>
            </a:r>
            <a:r>
              <a:rPr lang="en-US" sz="2000" dirty="0" smtClean="0">
                <a:latin typeface="+mn-lt"/>
                <a:cs typeface="+mn-cs"/>
              </a:rPr>
              <a:t>. </a:t>
            </a:r>
            <a:r>
              <a:rPr lang="cs-CZ" sz="2000" dirty="0" smtClean="0">
                <a:latin typeface="+mn-lt"/>
                <a:cs typeface="+mn-cs"/>
              </a:rPr>
              <a:t>(</a:t>
            </a:r>
            <a:r>
              <a:rPr lang="cs-CZ" sz="2000" dirty="0" err="1" smtClean="0">
                <a:latin typeface="+mn-lt"/>
                <a:cs typeface="+mn-cs"/>
              </a:rPr>
              <a:t>sg</a:t>
            </a:r>
            <a:r>
              <a:rPr lang="cs-CZ" sz="2000" dirty="0" smtClean="0">
                <a:latin typeface="+mn-lt"/>
                <a:cs typeface="+mn-cs"/>
              </a:rPr>
              <a:t>./</a:t>
            </a:r>
            <a:r>
              <a:rPr lang="cs-CZ" sz="2000" dirty="0" err="1" smtClean="0">
                <a:latin typeface="+mn-lt"/>
                <a:cs typeface="+mn-cs"/>
              </a:rPr>
              <a:t>pl</a:t>
            </a:r>
            <a:r>
              <a:rPr lang="cs-CZ" sz="2000" dirty="0" smtClean="0">
                <a:latin typeface="+mn-lt"/>
                <a:cs typeface="+mn-cs"/>
              </a:rPr>
              <a:t>.) = </a:t>
            </a:r>
            <a:r>
              <a:rPr lang="cs-CZ" sz="2000" dirty="0" err="1" smtClean="0">
                <a:latin typeface="+mn-lt"/>
                <a:cs typeface="+mn-cs"/>
              </a:rPr>
              <a:t>accus</a:t>
            </a:r>
            <a:r>
              <a:rPr lang="cs-CZ" sz="2000" dirty="0" smtClean="0">
                <a:latin typeface="+mn-lt"/>
                <a:cs typeface="+mn-cs"/>
              </a:rPr>
              <a:t>. (</a:t>
            </a:r>
            <a:r>
              <a:rPr lang="cs-CZ" sz="2000" dirty="0" err="1" smtClean="0">
                <a:latin typeface="+mn-lt"/>
                <a:cs typeface="+mn-cs"/>
              </a:rPr>
              <a:t>sg</a:t>
            </a:r>
            <a:r>
              <a:rPr lang="cs-CZ" sz="2000" dirty="0" smtClean="0">
                <a:latin typeface="+mn-lt"/>
                <a:cs typeface="+mn-cs"/>
              </a:rPr>
              <a:t>./</a:t>
            </a:r>
            <a:r>
              <a:rPr lang="cs-CZ" sz="2000" dirty="0" err="1" smtClean="0">
                <a:latin typeface="+mn-lt"/>
                <a:cs typeface="+mn-cs"/>
              </a:rPr>
              <a:t>pl</a:t>
            </a:r>
            <a:r>
              <a:rPr lang="cs-CZ" sz="2000" dirty="0" smtClean="0">
                <a:latin typeface="+mn-lt"/>
                <a:cs typeface="+mn-cs"/>
              </a:rPr>
              <a:t>.)</a:t>
            </a:r>
            <a:endParaRPr lang="cs-CZ" sz="2000" dirty="0">
              <a:latin typeface="+mn-lt"/>
              <a:cs typeface="+mn-cs"/>
            </a:endParaRPr>
          </a:p>
          <a:p>
            <a:pPr marL="342900" indent="-342900" fontAlgn="auto">
              <a:spcBef>
                <a:spcPts val="0"/>
              </a:spcBef>
              <a:spcAft>
                <a:spcPts val="0"/>
              </a:spcAft>
              <a:buFontTx/>
              <a:buAutoNum type="arabicParenR"/>
              <a:defRPr/>
            </a:pPr>
            <a:r>
              <a:rPr lang="cs-CZ" sz="2000" dirty="0" err="1" smtClean="0">
                <a:latin typeface="+mn-lt"/>
                <a:cs typeface="+mn-cs"/>
              </a:rPr>
              <a:t>nom</a:t>
            </a:r>
            <a:r>
              <a:rPr lang="cs-CZ" sz="2000" dirty="0">
                <a:latin typeface="+mn-lt"/>
                <a:cs typeface="+mn-cs"/>
              </a:rPr>
              <a:t>. </a:t>
            </a:r>
            <a:r>
              <a:rPr lang="cs-CZ" sz="2000" dirty="0" err="1">
                <a:latin typeface="+mn-lt"/>
                <a:cs typeface="+mn-cs"/>
              </a:rPr>
              <a:t>pl</a:t>
            </a:r>
            <a:r>
              <a:rPr lang="cs-CZ" sz="2000" dirty="0">
                <a:latin typeface="+mn-lt"/>
                <a:cs typeface="+mn-cs"/>
              </a:rPr>
              <a:t>. </a:t>
            </a:r>
            <a:r>
              <a:rPr lang="cs-CZ" sz="2000" dirty="0" smtClean="0">
                <a:latin typeface="+mn-lt"/>
                <a:cs typeface="+mn-cs"/>
              </a:rPr>
              <a:t>= </a:t>
            </a:r>
            <a:r>
              <a:rPr lang="cs-CZ" sz="2000" dirty="0" err="1" smtClean="0">
                <a:latin typeface="+mn-lt"/>
                <a:cs typeface="+mn-cs"/>
              </a:rPr>
              <a:t>accus</a:t>
            </a:r>
            <a:r>
              <a:rPr lang="cs-CZ" sz="2000" dirty="0" smtClean="0">
                <a:latin typeface="+mn-lt"/>
                <a:cs typeface="+mn-cs"/>
              </a:rPr>
              <a:t>. </a:t>
            </a:r>
            <a:r>
              <a:rPr lang="cs-CZ" sz="2000" dirty="0" err="1" smtClean="0">
                <a:latin typeface="+mn-lt"/>
                <a:cs typeface="+mn-cs"/>
              </a:rPr>
              <a:t>pl</a:t>
            </a:r>
            <a:r>
              <a:rPr lang="cs-CZ" sz="2000" dirty="0" smtClean="0">
                <a:latin typeface="+mn-lt"/>
                <a:cs typeface="+mn-cs"/>
              </a:rPr>
              <a:t>. = -</a:t>
            </a:r>
            <a:r>
              <a:rPr lang="cs-CZ" sz="2000" dirty="0" smtClean="0">
                <a:solidFill>
                  <a:srgbClr val="FF0000"/>
                </a:solidFill>
                <a:latin typeface="+mn-lt"/>
                <a:cs typeface="+mn-cs"/>
              </a:rPr>
              <a:t>A</a:t>
            </a:r>
            <a:endParaRPr lang="cs-CZ" sz="2000" i="1" dirty="0">
              <a:solidFill>
                <a:srgbClr val="FF0000"/>
              </a:solidFill>
              <a:latin typeface="+mn-lt"/>
              <a:cs typeface="+mn-cs"/>
            </a:endParaRPr>
          </a:p>
        </p:txBody>
      </p:sp>
      <p:sp>
        <p:nvSpPr>
          <p:cNvPr id="8" name="Obdélník 7"/>
          <p:cNvSpPr/>
          <p:nvPr/>
        </p:nvSpPr>
        <p:spPr>
          <a:xfrm>
            <a:off x="1854200" y="1674813"/>
            <a:ext cx="679450" cy="4718050"/>
          </a:xfrm>
          <a:prstGeom prst="rect">
            <a:avLst/>
          </a:prstGeom>
          <a:no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9" name="Obdélník 8"/>
          <p:cNvSpPr/>
          <p:nvPr/>
        </p:nvSpPr>
        <p:spPr>
          <a:xfrm>
            <a:off x="3212548" y="1674813"/>
            <a:ext cx="625475" cy="4718050"/>
          </a:xfrm>
          <a:prstGeom prst="rect">
            <a:avLst/>
          </a:prstGeom>
          <a:no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0" name="TextovéPole 9"/>
          <p:cNvSpPr txBox="1">
            <a:spLocks noChangeArrowheads="1"/>
          </p:cNvSpPr>
          <p:nvPr/>
        </p:nvSpPr>
        <p:spPr bwMode="auto">
          <a:xfrm>
            <a:off x="3225800" y="4598988"/>
            <a:ext cx="625475" cy="4302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Georgia" panose="02040502050405020303" pitchFamily="18" charset="0"/>
                <a:cs typeface="Arial" panose="020B0604020202020204" pitchFamily="34" charset="0"/>
              </a:defRPr>
            </a:lvl1pPr>
            <a:lvl2pPr marL="742950" indent="-285750">
              <a:defRPr>
                <a:solidFill>
                  <a:schemeClr val="tx1"/>
                </a:solidFill>
                <a:latin typeface="Georgia" panose="02040502050405020303" pitchFamily="18" charset="0"/>
                <a:cs typeface="Arial" panose="020B0604020202020204" pitchFamily="34" charset="0"/>
              </a:defRPr>
            </a:lvl2pPr>
            <a:lvl3pPr marL="1143000" indent="-228600">
              <a:defRPr>
                <a:solidFill>
                  <a:schemeClr val="tx1"/>
                </a:solidFill>
                <a:latin typeface="Georgia" panose="02040502050405020303" pitchFamily="18" charset="0"/>
                <a:cs typeface="Arial" panose="020B0604020202020204" pitchFamily="34" charset="0"/>
              </a:defRPr>
            </a:lvl3pPr>
            <a:lvl4pPr marL="1600200" indent="-228600">
              <a:defRPr>
                <a:solidFill>
                  <a:schemeClr val="tx1"/>
                </a:solidFill>
                <a:latin typeface="Georgia" panose="02040502050405020303" pitchFamily="18" charset="0"/>
                <a:cs typeface="Arial" panose="020B0604020202020204" pitchFamily="34" charset="0"/>
              </a:defRPr>
            </a:lvl4pPr>
            <a:lvl5pPr marL="2057400" indent="-228600">
              <a:defRPr>
                <a:solidFill>
                  <a:schemeClr val="tx1"/>
                </a:solidFill>
                <a:latin typeface="Georgia" panose="02040502050405020303" pitchFamily="18" charset="0"/>
                <a:cs typeface="Arial" panose="020B0604020202020204" pitchFamily="34" charset="0"/>
              </a:defRPr>
            </a:lvl5pPr>
            <a:lvl6pPr marL="25146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algn="ctr"/>
            <a:r>
              <a:rPr lang="cs-CZ" altLang="cs-CZ" sz="2200">
                <a:solidFill>
                  <a:schemeClr val="bg1"/>
                </a:solidFill>
              </a:rPr>
              <a:t>-a</a:t>
            </a:r>
          </a:p>
        </p:txBody>
      </p:sp>
      <p:sp>
        <p:nvSpPr>
          <p:cNvPr id="14" name="TextovéPole 13"/>
          <p:cNvSpPr txBox="1">
            <a:spLocks noChangeArrowheads="1"/>
          </p:cNvSpPr>
          <p:nvPr/>
        </p:nvSpPr>
        <p:spPr bwMode="auto">
          <a:xfrm>
            <a:off x="1854200" y="4598988"/>
            <a:ext cx="679450" cy="4302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Georgia" panose="02040502050405020303" pitchFamily="18" charset="0"/>
                <a:cs typeface="Arial" panose="020B0604020202020204" pitchFamily="34" charset="0"/>
              </a:defRPr>
            </a:lvl1pPr>
            <a:lvl2pPr marL="742950" indent="-285750">
              <a:defRPr>
                <a:solidFill>
                  <a:schemeClr val="tx1"/>
                </a:solidFill>
                <a:latin typeface="Georgia" panose="02040502050405020303" pitchFamily="18" charset="0"/>
                <a:cs typeface="Arial" panose="020B0604020202020204" pitchFamily="34" charset="0"/>
              </a:defRPr>
            </a:lvl2pPr>
            <a:lvl3pPr marL="1143000" indent="-228600">
              <a:defRPr>
                <a:solidFill>
                  <a:schemeClr val="tx1"/>
                </a:solidFill>
                <a:latin typeface="Georgia" panose="02040502050405020303" pitchFamily="18" charset="0"/>
                <a:cs typeface="Arial" panose="020B0604020202020204" pitchFamily="34" charset="0"/>
              </a:defRPr>
            </a:lvl3pPr>
            <a:lvl4pPr marL="1600200" indent="-228600">
              <a:defRPr>
                <a:solidFill>
                  <a:schemeClr val="tx1"/>
                </a:solidFill>
                <a:latin typeface="Georgia" panose="02040502050405020303" pitchFamily="18" charset="0"/>
                <a:cs typeface="Arial" panose="020B0604020202020204" pitchFamily="34" charset="0"/>
              </a:defRPr>
            </a:lvl4pPr>
            <a:lvl5pPr marL="2057400" indent="-228600">
              <a:defRPr>
                <a:solidFill>
                  <a:schemeClr val="tx1"/>
                </a:solidFill>
                <a:latin typeface="Georgia" panose="02040502050405020303" pitchFamily="18" charset="0"/>
                <a:cs typeface="Arial" panose="020B0604020202020204" pitchFamily="34" charset="0"/>
              </a:defRPr>
            </a:lvl5pPr>
            <a:lvl6pPr marL="25146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algn="ctr"/>
            <a:r>
              <a:rPr lang="cs-CZ" altLang="cs-CZ" sz="2200">
                <a:solidFill>
                  <a:schemeClr val="bg1"/>
                </a:solidFill>
              </a:rPr>
              <a:t>-a</a:t>
            </a:r>
          </a:p>
        </p:txBody>
      </p:sp>
      <p:sp>
        <p:nvSpPr>
          <p:cNvPr id="15" name="TextovéPole 14"/>
          <p:cNvSpPr txBox="1">
            <a:spLocks noChangeArrowheads="1"/>
          </p:cNvSpPr>
          <p:nvPr/>
        </p:nvSpPr>
        <p:spPr bwMode="auto">
          <a:xfrm>
            <a:off x="1854200" y="5489575"/>
            <a:ext cx="679450" cy="4302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Georgia" panose="02040502050405020303" pitchFamily="18" charset="0"/>
                <a:cs typeface="Arial" panose="020B0604020202020204" pitchFamily="34" charset="0"/>
              </a:defRPr>
            </a:lvl1pPr>
            <a:lvl2pPr marL="742950" indent="-285750">
              <a:defRPr>
                <a:solidFill>
                  <a:schemeClr val="tx1"/>
                </a:solidFill>
                <a:latin typeface="Georgia" panose="02040502050405020303" pitchFamily="18" charset="0"/>
                <a:cs typeface="Arial" panose="020B0604020202020204" pitchFamily="34" charset="0"/>
              </a:defRPr>
            </a:lvl2pPr>
            <a:lvl3pPr marL="1143000" indent="-228600">
              <a:defRPr>
                <a:solidFill>
                  <a:schemeClr val="tx1"/>
                </a:solidFill>
                <a:latin typeface="Georgia" panose="02040502050405020303" pitchFamily="18" charset="0"/>
                <a:cs typeface="Arial" panose="020B0604020202020204" pitchFamily="34" charset="0"/>
              </a:defRPr>
            </a:lvl3pPr>
            <a:lvl4pPr marL="1600200" indent="-228600">
              <a:defRPr>
                <a:solidFill>
                  <a:schemeClr val="tx1"/>
                </a:solidFill>
                <a:latin typeface="Georgia" panose="02040502050405020303" pitchFamily="18" charset="0"/>
                <a:cs typeface="Arial" panose="020B0604020202020204" pitchFamily="34" charset="0"/>
              </a:defRPr>
            </a:lvl4pPr>
            <a:lvl5pPr marL="2057400" indent="-228600">
              <a:defRPr>
                <a:solidFill>
                  <a:schemeClr val="tx1"/>
                </a:solidFill>
                <a:latin typeface="Georgia" panose="02040502050405020303" pitchFamily="18" charset="0"/>
                <a:cs typeface="Arial" panose="020B0604020202020204" pitchFamily="34" charset="0"/>
              </a:defRPr>
            </a:lvl5pPr>
            <a:lvl6pPr marL="25146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algn="ctr"/>
            <a:r>
              <a:rPr lang="cs-CZ" altLang="cs-CZ" sz="2200">
                <a:solidFill>
                  <a:schemeClr val="bg1"/>
                </a:solidFill>
              </a:rPr>
              <a:t>-a</a:t>
            </a:r>
          </a:p>
        </p:txBody>
      </p:sp>
      <p:sp>
        <p:nvSpPr>
          <p:cNvPr id="16" name="TextovéPole 15"/>
          <p:cNvSpPr txBox="1">
            <a:spLocks noChangeArrowheads="1"/>
          </p:cNvSpPr>
          <p:nvPr/>
        </p:nvSpPr>
        <p:spPr bwMode="auto">
          <a:xfrm>
            <a:off x="3241675" y="5489575"/>
            <a:ext cx="623888" cy="4302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Georgia" panose="02040502050405020303" pitchFamily="18" charset="0"/>
                <a:cs typeface="Arial" panose="020B0604020202020204" pitchFamily="34" charset="0"/>
              </a:defRPr>
            </a:lvl1pPr>
            <a:lvl2pPr marL="742950" indent="-285750">
              <a:defRPr>
                <a:solidFill>
                  <a:schemeClr val="tx1"/>
                </a:solidFill>
                <a:latin typeface="Georgia" panose="02040502050405020303" pitchFamily="18" charset="0"/>
                <a:cs typeface="Arial" panose="020B0604020202020204" pitchFamily="34" charset="0"/>
              </a:defRPr>
            </a:lvl2pPr>
            <a:lvl3pPr marL="1143000" indent="-228600">
              <a:defRPr>
                <a:solidFill>
                  <a:schemeClr val="tx1"/>
                </a:solidFill>
                <a:latin typeface="Georgia" panose="02040502050405020303" pitchFamily="18" charset="0"/>
                <a:cs typeface="Arial" panose="020B0604020202020204" pitchFamily="34" charset="0"/>
              </a:defRPr>
            </a:lvl3pPr>
            <a:lvl4pPr marL="1600200" indent="-228600">
              <a:defRPr>
                <a:solidFill>
                  <a:schemeClr val="tx1"/>
                </a:solidFill>
                <a:latin typeface="Georgia" panose="02040502050405020303" pitchFamily="18" charset="0"/>
                <a:cs typeface="Arial" panose="020B0604020202020204" pitchFamily="34" charset="0"/>
              </a:defRPr>
            </a:lvl4pPr>
            <a:lvl5pPr marL="2057400" indent="-228600">
              <a:defRPr>
                <a:solidFill>
                  <a:schemeClr val="tx1"/>
                </a:solidFill>
                <a:latin typeface="Georgia" panose="02040502050405020303" pitchFamily="18" charset="0"/>
                <a:cs typeface="Arial" panose="020B0604020202020204" pitchFamily="34" charset="0"/>
              </a:defRPr>
            </a:lvl5pPr>
            <a:lvl6pPr marL="25146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algn="ctr"/>
            <a:r>
              <a:rPr lang="cs-CZ" altLang="cs-CZ" sz="2200">
                <a:solidFill>
                  <a:schemeClr val="bg1"/>
                </a:solidFill>
              </a:rPr>
              <a:t>-a</a:t>
            </a:r>
          </a:p>
        </p:txBody>
      </p:sp>
      <p:sp>
        <p:nvSpPr>
          <p:cNvPr id="17" name="TextovéPole 16"/>
          <p:cNvSpPr txBox="1">
            <a:spLocks noChangeArrowheads="1"/>
          </p:cNvSpPr>
          <p:nvPr/>
        </p:nvSpPr>
        <p:spPr bwMode="auto">
          <a:xfrm>
            <a:off x="1849438" y="2779713"/>
            <a:ext cx="684212"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Georgia" panose="02040502050405020303" pitchFamily="18" charset="0"/>
                <a:cs typeface="Arial" panose="020B0604020202020204" pitchFamily="34" charset="0"/>
              </a:defRPr>
            </a:lvl1pPr>
            <a:lvl2pPr marL="742950" indent="-285750">
              <a:defRPr>
                <a:solidFill>
                  <a:schemeClr val="tx1"/>
                </a:solidFill>
                <a:latin typeface="Georgia" panose="02040502050405020303" pitchFamily="18" charset="0"/>
                <a:cs typeface="Arial" panose="020B0604020202020204" pitchFamily="34" charset="0"/>
              </a:defRPr>
            </a:lvl2pPr>
            <a:lvl3pPr marL="1143000" indent="-228600">
              <a:defRPr>
                <a:solidFill>
                  <a:schemeClr val="tx1"/>
                </a:solidFill>
                <a:latin typeface="Georgia" panose="02040502050405020303" pitchFamily="18" charset="0"/>
                <a:cs typeface="Arial" panose="020B0604020202020204" pitchFamily="34" charset="0"/>
              </a:defRPr>
            </a:lvl3pPr>
            <a:lvl4pPr marL="1600200" indent="-228600">
              <a:defRPr>
                <a:solidFill>
                  <a:schemeClr val="tx1"/>
                </a:solidFill>
                <a:latin typeface="Georgia" panose="02040502050405020303" pitchFamily="18" charset="0"/>
                <a:cs typeface="Arial" panose="020B0604020202020204" pitchFamily="34" charset="0"/>
              </a:defRPr>
            </a:lvl4pPr>
            <a:lvl5pPr marL="2057400" indent="-228600">
              <a:defRPr>
                <a:solidFill>
                  <a:schemeClr val="tx1"/>
                </a:solidFill>
                <a:latin typeface="Georgia" panose="02040502050405020303" pitchFamily="18" charset="0"/>
                <a:cs typeface="Arial" panose="020B0604020202020204" pitchFamily="34" charset="0"/>
              </a:defRPr>
            </a:lvl5pPr>
            <a:lvl6pPr marL="25146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algn="ctr"/>
            <a:r>
              <a:rPr lang="cs-CZ" altLang="cs-CZ" sz="2000">
                <a:solidFill>
                  <a:schemeClr val="bg1"/>
                </a:solidFill>
              </a:rPr>
              <a:t>-um</a:t>
            </a:r>
          </a:p>
        </p:txBody>
      </p:sp>
      <p:sp>
        <p:nvSpPr>
          <p:cNvPr id="18" name="TextovéPole 17"/>
          <p:cNvSpPr txBox="1">
            <a:spLocks noChangeArrowheads="1"/>
          </p:cNvSpPr>
          <p:nvPr/>
        </p:nvSpPr>
        <p:spPr bwMode="auto">
          <a:xfrm>
            <a:off x="1854200" y="3721100"/>
            <a:ext cx="679450"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Georgia" panose="02040502050405020303" pitchFamily="18" charset="0"/>
                <a:cs typeface="Arial" panose="020B0604020202020204" pitchFamily="34" charset="0"/>
              </a:defRPr>
            </a:lvl1pPr>
            <a:lvl2pPr marL="742950" indent="-285750">
              <a:defRPr>
                <a:solidFill>
                  <a:schemeClr val="tx1"/>
                </a:solidFill>
                <a:latin typeface="Georgia" panose="02040502050405020303" pitchFamily="18" charset="0"/>
                <a:cs typeface="Arial" panose="020B0604020202020204" pitchFamily="34" charset="0"/>
              </a:defRPr>
            </a:lvl2pPr>
            <a:lvl3pPr marL="1143000" indent="-228600">
              <a:defRPr>
                <a:solidFill>
                  <a:schemeClr val="tx1"/>
                </a:solidFill>
                <a:latin typeface="Georgia" panose="02040502050405020303" pitchFamily="18" charset="0"/>
                <a:cs typeface="Arial" panose="020B0604020202020204" pitchFamily="34" charset="0"/>
              </a:defRPr>
            </a:lvl3pPr>
            <a:lvl4pPr marL="1600200" indent="-228600">
              <a:defRPr>
                <a:solidFill>
                  <a:schemeClr val="tx1"/>
                </a:solidFill>
                <a:latin typeface="Georgia" panose="02040502050405020303" pitchFamily="18" charset="0"/>
                <a:cs typeface="Arial" panose="020B0604020202020204" pitchFamily="34" charset="0"/>
              </a:defRPr>
            </a:lvl4pPr>
            <a:lvl5pPr marL="2057400" indent="-228600">
              <a:defRPr>
                <a:solidFill>
                  <a:schemeClr val="tx1"/>
                </a:solidFill>
                <a:latin typeface="Georgia" panose="02040502050405020303" pitchFamily="18" charset="0"/>
                <a:cs typeface="Arial" panose="020B0604020202020204" pitchFamily="34" charset="0"/>
              </a:defRPr>
            </a:lvl5pPr>
            <a:lvl6pPr marL="25146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algn="ctr"/>
            <a:r>
              <a:rPr lang="cs-CZ" altLang="cs-CZ" sz="2000">
                <a:solidFill>
                  <a:schemeClr val="bg1"/>
                </a:solidFill>
              </a:rPr>
              <a:t>-um</a:t>
            </a:r>
          </a:p>
        </p:txBody>
      </p:sp>
      <p:sp>
        <p:nvSpPr>
          <p:cNvPr id="19" name="TextovéPole 18"/>
          <p:cNvSpPr txBox="1"/>
          <p:nvPr/>
        </p:nvSpPr>
        <p:spPr>
          <a:xfrm>
            <a:off x="3225800" y="2779713"/>
            <a:ext cx="625475" cy="400050"/>
          </a:xfrm>
          <a:prstGeom prst="rect">
            <a:avLst/>
          </a:prstGeom>
          <a:solidFill>
            <a:schemeClr val="accent2"/>
          </a:solidFill>
        </p:spPr>
        <p:txBody>
          <a:bodyPr anchor="ctr">
            <a:spAutoFit/>
          </a:bodyPr>
          <a:lstStyle/>
          <a:p>
            <a:pPr algn="ctr" fontAlgn="auto">
              <a:spcBef>
                <a:spcPts val="0"/>
              </a:spcBef>
              <a:spcAft>
                <a:spcPts val="0"/>
              </a:spcAft>
              <a:defRPr/>
            </a:pPr>
            <a:r>
              <a:rPr lang="cs-CZ" sz="2000" dirty="0">
                <a:solidFill>
                  <a:schemeClr val="tx1">
                    <a:lumMod val="95000"/>
                    <a:lumOff val="5000"/>
                  </a:schemeClr>
                </a:solidFill>
                <a:latin typeface="+mn-lt"/>
                <a:cs typeface="+mn-cs"/>
              </a:rPr>
              <a:t>-on</a:t>
            </a:r>
          </a:p>
        </p:txBody>
      </p:sp>
      <p:sp>
        <p:nvSpPr>
          <p:cNvPr id="21" name="TextovéPole 20"/>
          <p:cNvSpPr txBox="1"/>
          <p:nvPr/>
        </p:nvSpPr>
        <p:spPr>
          <a:xfrm>
            <a:off x="3241675" y="3721100"/>
            <a:ext cx="623888" cy="400050"/>
          </a:xfrm>
          <a:prstGeom prst="rect">
            <a:avLst/>
          </a:prstGeom>
          <a:solidFill>
            <a:schemeClr val="accent2"/>
          </a:solidFill>
        </p:spPr>
        <p:txBody>
          <a:bodyPr anchor="ctr">
            <a:spAutoFit/>
          </a:bodyPr>
          <a:lstStyle/>
          <a:p>
            <a:pPr algn="ctr" fontAlgn="auto">
              <a:spcBef>
                <a:spcPts val="0"/>
              </a:spcBef>
              <a:spcAft>
                <a:spcPts val="0"/>
              </a:spcAft>
              <a:defRPr/>
            </a:pPr>
            <a:r>
              <a:rPr lang="cs-CZ" sz="2000" dirty="0">
                <a:solidFill>
                  <a:schemeClr val="tx1">
                    <a:lumMod val="95000"/>
                    <a:lumOff val="5000"/>
                  </a:schemeClr>
                </a:solidFill>
                <a:latin typeface="+mn-lt"/>
                <a:cs typeface="+mn-cs"/>
              </a:rPr>
              <a:t>-on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9" end="9"/>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animBg="1"/>
      <p:bldP spid="15" grpId="0" animBg="1"/>
      <p:bldP spid="16" grpId="0" animBg="1"/>
      <p:bldP spid="17" grpId="0" animBg="1"/>
      <p:bldP spid="18" grpId="0" animBg="1"/>
      <p:bldP spid="19"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fontAlgn="auto">
              <a:spcAft>
                <a:spcPts val="0"/>
              </a:spcAft>
              <a:defRPr/>
            </a:pPr>
            <a:r>
              <a:rPr lang="cs-CZ" dirty="0" smtClean="0">
                <a:solidFill>
                  <a:schemeClr val="accent5"/>
                </a:solidFill>
              </a:rPr>
              <a:t>Neuter </a:t>
            </a:r>
            <a:r>
              <a:rPr lang="cs-CZ" dirty="0" err="1" smtClean="0">
                <a:solidFill>
                  <a:schemeClr val="accent5"/>
                </a:solidFill>
              </a:rPr>
              <a:t>paradigms</a:t>
            </a:r>
            <a:endParaRPr lang="cs-CZ" dirty="0">
              <a:solidFill>
                <a:schemeClr val="accent5"/>
              </a:solidFill>
            </a:endParaRPr>
          </a:p>
        </p:txBody>
      </p:sp>
      <p:pic>
        <p:nvPicPr>
          <p:cNvPr id="29698" name="Content Placeholder 3" descr="2 dekl.png"/>
          <p:cNvPicPr>
            <a:picLocks noGrp="1" noChangeAspect="1"/>
          </p:cNvPicPr>
          <p:nvPr>
            <p:ph sz="quarter" idx="1"/>
          </p:nvPr>
        </p:nvPicPr>
        <p:blipFill>
          <a:blip r:embed="rId2">
            <a:extLst>
              <a:ext uri="{28A0092B-C50C-407E-A947-70E740481C1C}">
                <a14:useLocalDpi xmlns:a14="http://schemas.microsoft.com/office/drawing/2010/main" val="0"/>
              </a:ext>
            </a:extLst>
          </a:blip>
          <a:srcRect l="-1251" r="-912"/>
          <a:stretch>
            <a:fillRect/>
          </a:stretch>
        </p:blipFill>
        <p:spPr>
          <a:xfrm>
            <a:off x="1209675" y="1274763"/>
            <a:ext cx="2655888" cy="5118100"/>
          </a:xfrm>
        </p:spPr>
      </p:pic>
      <p:sp>
        <p:nvSpPr>
          <p:cNvPr id="5" name="TextovéPole 4"/>
          <p:cNvSpPr txBox="1"/>
          <p:nvPr/>
        </p:nvSpPr>
        <p:spPr>
          <a:xfrm>
            <a:off x="4237038" y="1752600"/>
            <a:ext cx="4598987" cy="4170372"/>
          </a:xfrm>
          <a:prstGeom prst="rect">
            <a:avLst/>
          </a:prstGeom>
          <a:noFill/>
        </p:spPr>
        <p:txBody>
          <a:bodyPr>
            <a:spAutoFit/>
          </a:bodyPr>
          <a:lstStyle/>
          <a:p>
            <a:r>
              <a:rPr lang="cs-CZ" altLang="cs-CZ" sz="2000" dirty="0">
                <a:solidFill>
                  <a:srgbClr val="FF0000"/>
                </a:solidFill>
                <a:latin typeface="+mj-lt"/>
              </a:rPr>
              <a:t>SEPTUM</a:t>
            </a:r>
            <a:r>
              <a:rPr lang="cs-CZ" altLang="cs-CZ" sz="2000" dirty="0">
                <a:latin typeface="+mj-lt"/>
              </a:rPr>
              <a:t> = </a:t>
            </a:r>
            <a:r>
              <a:rPr lang="cs-CZ" altLang="cs-CZ" sz="2000" i="1" dirty="0" err="1">
                <a:latin typeface="+mj-lt"/>
              </a:rPr>
              <a:t>paradigm</a:t>
            </a:r>
            <a:r>
              <a:rPr lang="cs-CZ" altLang="cs-CZ" sz="2000" i="1" dirty="0">
                <a:latin typeface="+mj-lt"/>
              </a:rPr>
              <a:t> </a:t>
            </a:r>
            <a:r>
              <a:rPr lang="cs-CZ" altLang="cs-CZ" sz="2000" i="1" dirty="0" err="1">
                <a:latin typeface="+mj-lt"/>
              </a:rPr>
              <a:t>for</a:t>
            </a:r>
            <a:r>
              <a:rPr lang="cs-CZ" altLang="cs-CZ" sz="2000" i="1" dirty="0">
                <a:latin typeface="+mj-lt"/>
              </a:rPr>
              <a:t> 2nd </a:t>
            </a:r>
            <a:r>
              <a:rPr lang="cs-CZ" altLang="cs-CZ" sz="2000" i="1" dirty="0" err="1">
                <a:latin typeface="+mj-lt"/>
              </a:rPr>
              <a:t>declension</a:t>
            </a:r>
            <a:r>
              <a:rPr lang="cs-CZ" altLang="cs-CZ" sz="2000" i="1" dirty="0">
                <a:latin typeface="+mj-lt"/>
              </a:rPr>
              <a:t> </a:t>
            </a:r>
            <a:r>
              <a:rPr lang="cs-CZ" altLang="cs-CZ" sz="2000" i="1" dirty="0" err="1">
                <a:latin typeface="+mj-lt"/>
              </a:rPr>
              <a:t>neuters</a:t>
            </a:r>
            <a:r>
              <a:rPr lang="cs-CZ" altLang="cs-CZ" sz="2000" i="1" dirty="0">
                <a:latin typeface="+mj-lt"/>
              </a:rPr>
              <a:t> of </a:t>
            </a:r>
            <a:r>
              <a:rPr lang="cs-CZ" altLang="cs-CZ" sz="2000" i="1" dirty="0">
                <a:solidFill>
                  <a:srgbClr val="FF0000"/>
                </a:solidFill>
                <a:latin typeface="+mj-lt"/>
              </a:rPr>
              <a:t>Latin</a:t>
            </a:r>
            <a:r>
              <a:rPr lang="cs-CZ" altLang="cs-CZ" sz="2000" i="1" dirty="0">
                <a:latin typeface="+mj-lt"/>
              </a:rPr>
              <a:t> </a:t>
            </a:r>
            <a:r>
              <a:rPr lang="cs-CZ" altLang="cs-CZ" sz="2000" i="1" dirty="0" err="1">
                <a:latin typeface="+mj-lt"/>
              </a:rPr>
              <a:t>origin</a:t>
            </a:r>
            <a:endParaRPr lang="cs-CZ" altLang="cs-CZ" sz="2000" i="1" dirty="0">
              <a:latin typeface="+mj-lt"/>
            </a:endParaRPr>
          </a:p>
          <a:p>
            <a:endParaRPr lang="cs-CZ" altLang="cs-CZ" sz="2000" i="1" dirty="0">
              <a:latin typeface="+mj-lt"/>
            </a:endParaRPr>
          </a:p>
          <a:p>
            <a:r>
              <a:rPr lang="cs-CZ" altLang="cs-CZ" sz="2000" dirty="0">
                <a:solidFill>
                  <a:srgbClr val="FF0000"/>
                </a:solidFill>
                <a:latin typeface="+mj-lt"/>
              </a:rPr>
              <a:t>COLON</a:t>
            </a:r>
            <a:r>
              <a:rPr lang="cs-CZ" altLang="cs-CZ" sz="2000" dirty="0">
                <a:latin typeface="+mj-lt"/>
              </a:rPr>
              <a:t> = </a:t>
            </a:r>
            <a:r>
              <a:rPr lang="cs-CZ" altLang="cs-CZ" sz="2000" i="1" dirty="0" err="1">
                <a:latin typeface="+mj-lt"/>
              </a:rPr>
              <a:t>paradigm</a:t>
            </a:r>
            <a:r>
              <a:rPr lang="cs-CZ" altLang="cs-CZ" sz="2000" i="1" dirty="0">
                <a:latin typeface="+mj-lt"/>
              </a:rPr>
              <a:t> </a:t>
            </a:r>
            <a:r>
              <a:rPr lang="cs-CZ" altLang="cs-CZ" sz="2000" i="1" dirty="0" err="1">
                <a:latin typeface="+mj-lt"/>
              </a:rPr>
              <a:t>for</a:t>
            </a:r>
            <a:r>
              <a:rPr lang="cs-CZ" altLang="cs-CZ" sz="2000" i="1" dirty="0">
                <a:latin typeface="+mj-lt"/>
              </a:rPr>
              <a:t> 2nd </a:t>
            </a:r>
            <a:r>
              <a:rPr lang="cs-CZ" altLang="cs-CZ" sz="2000" i="1" dirty="0" err="1">
                <a:latin typeface="+mj-lt"/>
              </a:rPr>
              <a:t>declension</a:t>
            </a:r>
            <a:r>
              <a:rPr lang="cs-CZ" altLang="cs-CZ" sz="2000" i="1" dirty="0">
                <a:latin typeface="+mj-lt"/>
              </a:rPr>
              <a:t> </a:t>
            </a:r>
            <a:r>
              <a:rPr lang="cs-CZ" altLang="cs-CZ" sz="2000" i="1" dirty="0" err="1">
                <a:latin typeface="+mj-lt"/>
              </a:rPr>
              <a:t>neuters</a:t>
            </a:r>
            <a:r>
              <a:rPr lang="cs-CZ" altLang="cs-CZ" sz="2000" i="1" dirty="0">
                <a:latin typeface="+mj-lt"/>
              </a:rPr>
              <a:t> of </a:t>
            </a:r>
            <a:r>
              <a:rPr lang="cs-CZ" altLang="cs-CZ" sz="2000" i="1" dirty="0">
                <a:solidFill>
                  <a:srgbClr val="FF0000"/>
                </a:solidFill>
                <a:latin typeface="+mj-lt"/>
              </a:rPr>
              <a:t> </a:t>
            </a:r>
            <a:r>
              <a:rPr lang="cs-CZ" altLang="cs-CZ" sz="2000" i="1" dirty="0" err="1">
                <a:solidFill>
                  <a:srgbClr val="FF0000"/>
                </a:solidFill>
                <a:latin typeface="+mj-lt"/>
              </a:rPr>
              <a:t>Greek</a:t>
            </a:r>
            <a:r>
              <a:rPr lang="cs-CZ" altLang="cs-CZ" sz="2000" i="1" dirty="0">
                <a:latin typeface="+mj-lt"/>
              </a:rPr>
              <a:t> </a:t>
            </a:r>
            <a:r>
              <a:rPr lang="cs-CZ" altLang="cs-CZ" sz="2000" i="1" dirty="0" err="1" smtClean="0">
                <a:latin typeface="+mj-lt"/>
              </a:rPr>
              <a:t>origin</a:t>
            </a:r>
            <a:endParaRPr lang="cs-CZ" altLang="cs-CZ" sz="2000" i="1" dirty="0" smtClean="0">
              <a:latin typeface="+mj-lt"/>
            </a:endParaRPr>
          </a:p>
          <a:p>
            <a:endParaRPr lang="cs-CZ" altLang="cs-CZ" sz="2000" i="1" dirty="0">
              <a:latin typeface="+mj-lt"/>
            </a:endParaRPr>
          </a:p>
          <a:p>
            <a:r>
              <a:rPr lang="cs-CZ" altLang="cs-CZ" sz="2000" dirty="0" smtClean="0">
                <a:latin typeface="+mj-lt"/>
              </a:rPr>
              <a:t>: </a:t>
            </a:r>
            <a:r>
              <a:rPr lang="cs-CZ" altLang="cs-CZ" sz="2000" dirty="0" err="1" smtClean="0">
                <a:latin typeface="+mj-lt"/>
              </a:rPr>
              <a:t>differences</a:t>
            </a:r>
            <a:r>
              <a:rPr lang="cs-CZ" altLang="cs-CZ" sz="2000" dirty="0" smtClean="0">
                <a:latin typeface="+mj-lt"/>
              </a:rPr>
              <a:t> </a:t>
            </a:r>
            <a:r>
              <a:rPr lang="cs-CZ" altLang="cs-CZ" sz="2000" dirty="0" err="1" smtClean="0">
                <a:latin typeface="+mj-lt"/>
              </a:rPr>
              <a:t>between</a:t>
            </a:r>
            <a:r>
              <a:rPr lang="cs-CZ" altLang="cs-CZ" sz="2000" dirty="0" smtClean="0">
                <a:latin typeface="+mj-lt"/>
              </a:rPr>
              <a:t> the </a:t>
            </a:r>
            <a:r>
              <a:rPr lang="cs-CZ" altLang="cs-CZ" sz="2000" dirty="0" err="1" smtClean="0">
                <a:latin typeface="+mj-lt"/>
              </a:rPr>
              <a:t>paradigms</a:t>
            </a:r>
            <a:endParaRPr lang="cs-CZ" altLang="cs-CZ" sz="2000" dirty="0" smtClean="0">
              <a:latin typeface="+mj-lt"/>
            </a:endParaRPr>
          </a:p>
          <a:p>
            <a:r>
              <a:rPr lang="cs-CZ" altLang="cs-CZ" sz="2000" dirty="0" smtClean="0"/>
              <a:t>  </a:t>
            </a:r>
            <a:r>
              <a:rPr lang="cs-CZ" altLang="cs-CZ" sz="2000" dirty="0" smtClean="0">
                <a:latin typeface="+mj-lt"/>
              </a:rPr>
              <a:t>= </a:t>
            </a:r>
            <a:r>
              <a:rPr lang="cs-CZ" altLang="cs-CZ" sz="2000" dirty="0" err="1">
                <a:latin typeface="+mj-lt"/>
              </a:rPr>
              <a:t>nom</a:t>
            </a:r>
            <a:r>
              <a:rPr lang="cs-CZ" altLang="cs-CZ" sz="2000" dirty="0">
                <a:latin typeface="+mj-lt"/>
              </a:rPr>
              <a:t>. </a:t>
            </a:r>
            <a:r>
              <a:rPr lang="cs-CZ" altLang="cs-CZ" sz="2000" dirty="0" err="1">
                <a:latin typeface="+mj-lt"/>
              </a:rPr>
              <a:t>sg</a:t>
            </a:r>
            <a:r>
              <a:rPr lang="cs-CZ" altLang="cs-CZ" sz="2000" dirty="0">
                <a:latin typeface="+mj-lt"/>
              </a:rPr>
              <a:t>. (-</a:t>
            </a:r>
            <a:r>
              <a:rPr lang="cs-CZ" altLang="cs-CZ" sz="2000" dirty="0" smtClean="0">
                <a:solidFill>
                  <a:srgbClr val="FF0000"/>
                </a:solidFill>
                <a:latin typeface="+mj-lt"/>
              </a:rPr>
              <a:t>UM</a:t>
            </a:r>
            <a:r>
              <a:rPr lang="cs-CZ" altLang="cs-CZ" sz="2000" dirty="0" smtClean="0">
                <a:latin typeface="+mj-lt"/>
              </a:rPr>
              <a:t> </a:t>
            </a:r>
            <a:r>
              <a:rPr lang="cs-CZ" altLang="cs-CZ" sz="2000" dirty="0">
                <a:latin typeface="+mj-lt"/>
              </a:rPr>
              <a:t>vs. -</a:t>
            </a:r>
            <a:r>
              <a:rPr lang="cs-CZ" altLang="cs-CZ" sz="2000" dirty="0" smtClean="0">
                <a:solidFill>
                  <a:srgbClr val="FF0000"/>
                </a:solidFill>
                <a:latin typeface="+mj-lt"/>
              </a:rPr>
              <a:t>ON</a:t>
            </a:r>
            <a:r>
              <a:rPr lang="cs-CZ" altLang="cs-CZ" sz="2000" dirty="0" smtClean="0">
                <a:latin typeface="+mj-lt"/>
              </a:rPr>
              <a:t>) </a:t>
            </a:r>
            <a:endParaRPr lang="cs-CZ" altLang="cs-CZ" sz="2000" dirty="0">
              <a:latin typeface="+mj-lt"/>
            </a:endParaRPr>
          </a:p>
          <a:p>
            <a:r>
              <a:rPr lang="cs-CZ" altLang="cs-CZ" sz="2000" dirty="0">
                <a:latin typeface="+mj-lt"/>
              </a:rPr>
              <a:t>  = </a:t>
            </a:r>
            <a:r>
              <a:rPr lang="cs-CZ" altLang="cs-CZ" sz="2000" dirty="0" err="1">
                <a:latin typeface="+mj-lt"/>
              </a:rPr>
              <a:t>accus</a:t>
            </a:r>
            <a:r>
              <a:rPr lang="cs-CZ" altLang="cs-CZ" sz="2000" dirty="0">
                <a:latin typeface="+mj-lt"/>
              </a:rPr>
              <a:t>. </a:t>
            </a:r>
            <a:r>
              <a:rPr lang="cs-CZ" altLang="cs-CZ" sz="2000" dirty="0" err="1">
                <a:latin typeface="+mj-lt"/>
              </a:rPr>
              <a:t>sg</a:t>
            </a:r>
            <a:r>
              <a:rPr lang="cs-CZ" altLang="cs-CZ" sz="2000" dirty="0">
                <a:latin typeface="+mj-lt"/>
              </a:rPr>
              <a:t>. (-</a:t>
            </a:r>
            <a:r>
              <a:rPr lang="cs-CZ" altLang="cs-CZ" sz="2000" dirty="0">
                <a:solidFill>
                  <a:srgbClr val="FF0000"/>
                </a:solidFill>
                <a:latin typeface="+mj-lt"/>
              </a:rPr>
              <a:t>UM</a:t>
            </a:r>
            <a:r>
              <a:rPr lang="cs-CZ" altLang="cs-CZ" sz="2000" dirty="0">
                <a:latin typeface="+mj-lt"/>
              </a:rPr>
              <a:t> vs. -</a:t>
            </a:r>
            <a:r>
              <a:rPr lang="cs-CZ" altLang="cs-CZ" sz="2000" dirty="0">
                <a:solidFill>
                  <a:srgbClr val="FF0000"/>
                </a:solidFill>
                <a:latin typeface="+mj-lt"/>
              </a:rPr>
              <a:t>ON</a:t>
            </a:r>
            <a:r>
              <a:rPr lang="cs-CZ" altLang="cs-CZ" sz="2000" dirty="0">
                <a:latin typeface="+mj-lt"/>
              </a:rPr>
              <a:t>)</a:t>
            </a:r>
          </a:p>
          <a:p>
            <a:endParaRPr lang="cs-CZ" altLang="cs-CZ" sz="2000" dirty="0" smtClean="0">
              <a:latin typeface="+mj-lt"/>
            </a:endParaRPr>
          </a:p>
          <a:p>
            <a:pPr>
              <a:spcAft>
                <a:spcPts val="600"/>
              </a:spcAft>
            </a:pPr>
            <a:r>
              <a:rPr lang="cs-CZ" altLang="cs-CZ" sz="2000" dirty="0" smtClean="0">
                <a:solidFill>
                  <a:srgbClr val="FF0000"/>
                </a:solidFill>
                <a:latin typeface="+mj-lt"/>
              </a:rPr>
              <a:t>RULE FOR </a:t>
            </a:r>
            <a:r>
              <a:rPr lang="cs-CZ" altLang="cs-CZ" sz="2000" dirty="0" err="1" smtClean="0">
                <a:solidFill>
                  <a:srgbClr val="FF0000"/>
                </a:solidFill>
                <a:latin typeface="+mj-lt"/>
              </a:rPr>
              <a:t>all</a:t>
            </a:r>
            <a:r>
              <a:rPr lang="cs-CZ" altLang="cs-CZ" sz="2000" dirty="0" smtClean="0">
                <a:solidFill>
                  <a:srgbClr val="FF0000"/>
                </a:solidFill>
                <a:latin typeface="+mj-lt"/>
              </a:rPr>
              <a:t> Latin NEUTERS</a:t>
            </a:r>
            <a:r>
              <a:rPr lang="en-US" altLang="cs-CZ" sz="2000" dirty="0" smtClean="0">
                <a:solidFill>
                  <a:srgbClr val="FF0000"/>
                </a:solidFill>
                <a:latin typeface="+mj-lt"/>
              </a:rPr>
              <a:t>!</a:t>
            </a:r>
            <a:r>
              <a:rPr lang="cs-CZ" sz="2000" dirty="0">
                <a:latin typeface="+mn-lt"/>
                <a:cs typeface="+mn-cs"/>
              </a:rPr>
              <a:t>	</a:t>
            </a:r>
          </a:p>
          <a:p>
            <a:pPr marL="342900" indent="-342900" fontAlgn="auto">
              <a:spcBef>
                <a:spcPts val="0"/>
              </a:spcBef>
              <a:spcAft>
                <a:spcPts val="0"/>
              </a:spcAft>
              <a:buFontTx/>
              <a:buAutoNum type="arabicParenR"/>
              <a:defRPr/>
            </a:pPr>
            <a:r>
              <a:rPr lang="cs-CZ" sz="2000" dirty="0" err="1" smtClean="0">
                <a:latin typeface="+mn-lt"/>
                <a:cs typeface="+mn-cs"/>
              </a:rPr>
              <a:t>nom</a:t>
            </a:r>
            <a:r>
              <a:rPr lang="en-US" sz="2000" dirty="0" smtClean="0">
                <a:latin typeface="+mn-lt"/>
                <a:cs typeface="+mn-cs"/>
              </a:rPr>
              <a:t>. </a:t>
            </a:r>
            <a:r>
              <a:rPr lang="cs-CZ" sz="2000" dirty="0" smtClean="0">
                <a:latin typeface="+mn-lt"/>
                <a:cs typeface="+mn-cs"/>
              </a:rPr>
              <a:t>(</a:t>
            </a:r>
            <a:r>
              <a:rPr lang="cs-CZ" sz="2000" dirty="0" err="1" smtClean="0">
                <a:latin typeface="+mn-lt"/>
                <a:cs typeface="+mn-cs"/>
              </a:rPr>
              <a:t>sg</a:t>
            </a:r>
            <a:r>
              <a:rPr lang="cs-CZ" sz="2000" dirty="0" smtClean="0">
                <a:latin typeface="+mn-lt"/>
                <a:cs typeface="+mn-cs"/>
              </a:rPr>
              <a:t>./</a:t>
            </a:r>
            <a:r>
              <a:rPr lang="cs-CZ" sz="2000" dirty="0" err="1" smtClean="0">
                <a:latin typeface="+mn-lt"/>
                <a:cs typeface="+mn-cs"/>
              </a:rPr>
              <a:t>pl</a:t>
            </a:r>
            <a:r>
              <a:rPr lang="cs-CZ" sz="2000" dirty="0" smtClean="0">
                <a:latin typeface="+mn-lt"/>
                <a:cs typeface="+mn-cs"/>
              </a:rPr>
              <a:t>.) = </a:t>
            </a:r>
            <a:r>
              <a:rPr lang="cs-CZ" sz="2000" dirty="0" err="1" smtClean="0">
                <a:latin typeface="+mn-lt"/>
                <a:cs typeface="+mn-cs"/>
              </a:rPr>
              <a:t>accus</a:t>
            </a:r>
            <a:r>
              <a:rPr lang="cs-CZ" sz="2000" dirty="0" smtClean="0">
                <a:latin typeface="+mn-lt"/>
                <a:cs typeface="+mn-cs"/>
              </a:rPr>
              <a:t>. (</a:t>
            </a:r>
            <a:r>
              <a:rPr lang="cs-CZ" sz="2000" dirty="0" err="1" smtClean="0">
                <a:latin typeface="+mn-lt"/>
                <a:cs typeface="+mn-cs"/>
              </a:rPr>
              <a:t>sg</a:t>
            </a:r>
            <a:r>
              <a:rPr lang="cs-CZ" sz="2000" dirty="0" smtClean="0">
                <a:latin typeface="+mn-lt"/>
                <a:cs typeface="+mn-cs"/>
              </a:rPr>
              <a:t>./</a:t>
            </a:r>
            <a:r>
              <a:rPr lang="cs-CZ" sz="2000" dirty="0" err="1" smtClean="0">
                <a:latin typeface="+mn-lt"/>
                <a:cs typeface="+mn-cs"/>
              </a:rPr>
              <a:t>pl</a:t>
            </a:r>
            <a:r>
              <a:rPr lang="cs-CZ" sz="2000" dirty="0" smtClean="0">
                <a:latin typeface="+mn-lt"/>
                <a:cs typeface="+mn-cs"/>
              </a:rPr>
              <a:t>.)</a:t>
            </a:r>
            <a:endParaRPr lang="cs-CZ" sz="2000" dirty="0">
              <a:latin typeface="+mn-lt"/>
              <a:cs typeface="+mn-cs"/>
            </a:endParaRPr>
          </a:p>
          <a:p>
            <a:pPr marL="342900" indent="-342900" fontAlgn="auto">
              <a:spcBef>
                <a:spcPts val="0"/>
              </a:spcBef>
              <a:spcAft>
                <a:spcPts val="0"/>
              </a:spcAft>
              <a:buFontTx/>
              <a:buAutoNum type="arabicParenR"/>
              <a:defRPr/>
            </a:pPr>
            <a:r>
              <a:rPr lang="cs-CZ" sz="2000" dirty="0" err="1" smtClean="0">
                <a:latin typeface="+mn-lt"/>
                <a:cs typeface="+mn-cs"/>
              </a:rPr>
              <a:t>nom</a:t>
            </a:r>
            <a:r>
              <a:rPr lang="cs-CZ" sz="2000" dirty="0">
                <a:latin typeface="+mn-lt"/>
                <a:cs typeface="+mn-cs"/>
              </a:rPr>
              <a:t>. </a:t>
            </a:r>
            <a:r>
              <a:rPr lang="cs-CZ" sz="2000" dirty="0" err="1">
                <a:latin typeface="+mn-lt"/>
                <a:cs typeface="+mn-cs"/>
              </a:rPr>
              <a:t>pl</a:t>
            </a:r>
            <a:r>
              <a:rPr lang="cs-CZ" sz="2000" dirty="0">
                <a:latin typeface="+mn-lt"/>
                <a:cs typeface="+mn-cs"/>
              </a:rPr>
              <a:t>. </a:t>
            </a:r>
            <a:r>
              <a:rPr lang="cs-CZ" sz="2000" dirty="0" smtClean="0">
                <a:latin typeface="+mn-lt"/>
                <a:cs typeface="+mn-cs"/>
              </a:rPr>
              <a:t>= </a:t>
            </a:r>
            <a:r>
              <a:rPr lang="cs-CZ" sz="2000" dirty="0" err="1" smtClean="0">
                <a:latin typeface="+mn-lt"/>
                <a:cs typeface="+mn-cs"/>
              </a:rPr>
              <a:t>accus</a:t>
            </a:r>
            <a:r>
              <a:rPr lang="cs-CZ" sz="2000" dirty="0" smtClean="0">
                <a:latin typeface="+mn-lt"/>
                <a:cs typeface="+mn-cs"/>
              </a:rPr>
              <a:t>. </a:t>
            </a:r>
            <a:r>
              <a:rPr lang="cs-CZ" sz="2000" dirty="0" err="1" smtClean="0">
                <a:latin typeface="+mn-lt"/>
                <a:cs typeface="+mn-cs"/>
              </a:rPr>
              <a:t>pl</a:t>
            </a:r>
            <a:r>
              <a:rPr lang="cs-CZ" sz="2000" dirty="0" smtClean="0">
                <a:latin typeface="+mn-lt"/>
                <a:cs typeface="+mn-cs"/>
              </a:rPr>
              <a:t>. = -</a:t>
            </a:r>
            <a:r>
              <a:rPr lang="cs-CZ" sz="2000" dirty="0" smtClean="0">
                <a:solidFill>
                  <a:srgbClr val="FF0000"/>
                </a:solidFill>
                <a:latin typeface="+mn-lt"/>
                <a:cs typeface="+mn-cs"/>
              </a:rPr>
              <a:t>A</a:t>
            </a:r>
            <a:endParaRPr lang="cs-CZ" sz="2000" i="1" dirty="0">
              <a:solidFill>
                <a:srgbClr val="FF0000"/>
              </a:solidFill>
              <a:latin typeface="+mn-lt"/>
              <a:cs typeface="+mn-cs"/>
            </a:endParaRPr>
          </a:p>
        </p:txBody>
      </p:sp>
      <p:sp>
        <p:nvSpPr>
          <p:cNvPr id="8" name="Obdélník 7"/>
          <p:cNvSpPr/>
          <p:nvPr/>
        </p:nvSpPr>
        <p:spPr>
          <a:xfrm>
            <a:off x="1854200" y="1674813"/>
            <a:ext cx="679450" cy="4718050"/>
          </a:xfrm>
          <a:prstGeom prst="rect">
            <a:avLst/>
          </a:prstGeom>
          <a:no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9" name="Obdélník 8"/>
          <p:cNvSpPr/>
          <p:nvPr/>
        </p:nvSpPr>
        <p:spPr>
          <a:xfrm>
            <a:off x="3225800" y="1674813"/>
            <a:ext cx="625475" cy="4718050"/>
          </a:xfrm>
          <a:prstGeom prst="rect">
            <a:avLst/>
          </a:prstGeom>
          <a:no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0" name="TextovéPole 9"/>
          <p:cNvSpPr txBox="1">
            <a:spLocks noChangeArrowheads="1"/>
          </p:cNvSpPr>
          <p:nvPr/>
        </p:nvSpPr>
        <p:spPr bwMode="auto">
          <a:xfrm>
            <a:off x="3225800" y="4598988"/>
            <a:ext cx="625475" cy="4302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Georgia" panose="02040502050405020303" pitchFamily="18" charset="0"/>
                <a:cs typeface="Arial" panose="020B0604020202020204" pitchFamily="34" charset="0"/>
              </a:defRPr>
            </a:lvl1pPr>
            <a:lvl2pPr marL="742950" indent="-285750">
              <a:defRPr>
                <a:solidFill>
                  <a:schemeClr val="tx1"/>
                </a:solidFill>
                <a:latin typeface="Georgia" panose="02040502050405020303" pitchFamily="18" charset="0"/>
                <a:cs typeface="Arial" panose="020B0604020202020204" pitchFamily="34" charset="0"/>
              </a:defRPr>
            </a:lvl2pPr>
            <a:lvl3pPr marL="1143000" indent="-228600">
              <a:defRPr>
                <a:solidFill>
                  <a:schemeClr val="tx1"/>
                </a:solidFill>
                <a:latin typeface="Georgia" panose="02040502050405020303" pitchFamily="18" charset="0"/>
                <a:cs typeface="Arial" panose="020B0604020202020204" pitchFamily="34" charset="0"/>
              </a:defRPr>
            </a:lvl3pPr>
            <a:lvl4pPr marL="1600200" indent="-228600">
              <a:defRPr>
                <a:solidFill>
                  <a:schemeClr val="tx1"/>
                </a:solidFill>
                <a:latin typeface="Georgia" panose="02040502050405020303" pitchFamily="18" charset="0"/>
                <a:cs typeface="Arial" panose="020B0604020202020204" pitchFamily="34" charset="0"/>
              </a:defRPr>
            </a:lvl4pPr>
            <a:lvl5pPr marL="2057400" indent="-228600">
              <a:defRPr>
                <a:solidFill>
                  <a:schemeClr val="tx1"/>
                </a:solidFill>
                <a:latin typeface="Georgia" panose="02040502050405020303" pitchFamily="18" charset="0"/>
                <a:cs typeface="Arial" panose="020B0604020202020204" pitchFamily="34" charset="0"/>
              </a:defRPr>
            </a:lvl5pPr>
            <a:lvl6pPr marL="25146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algn="ctr"/>
            <a:r>
              <a:rPr lang="cs-CZ" altLang="cs-CZ" sz="2200">
                <a:solidFill>
                  <a:schemeClr val="bg1"/>
                </a:solidFill>
              </a:rPr>
              <a:t>-a</a:t>
            </a:r>
          </a:p>
        </p:txBody>
      </p:sp>
      <p:sp>
        <p:nvSpPr>
          <p:cNvPr id="14" name="TextovéPole 13"/>
          <p:cNvSpPr txBox="1">
            <a:spLocks noChangeArrowheads="1"/>
          </p:cNvSpPr>
          <p:nvPr/>
        </p:nvSpPr>
        <p:spPr bwMode="auto">
          <a:xfrm>
            <a:off x="1854200" y="4598988"/>
            <a:ext cx="679450" cy="4302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Georgia" panose="02040502050405020303" pitchFamily="18" charset="0"/>
                <a:cs typeface="Arial" panose="020B0604020202020204" pitchFamily="34" charset="0"/>
              </a:defRPr>
            </a:lvl1pPr>
            <a:lvl2pPr marL="742950" indent="-285750">
              <a:defRPr>
                <a:solidFill>
                  <a:schemeClr val="tx1"/>
                </a:solidFill>
                <a:latin typeface="Georgia" panose="02040502050405020303" pitchFamily="18" charset="0"/>
                <a:cs typeface="Arial" panose="020B0604020202020204" pitchFamily="34" charset="0"/>
              </a:defRPr>
            </a:lvl2pPr>
            <a:lvl3pPr marL="1143000" indent="-228600">
              <a:defRPr>
                <a:solidFill>
                  <a:schemeClr val="tx1"/>
                </a:solidFill>
                <a:latin typeface="Georgia" panose="02040502050405020303" pitchFamily="18" charset="0"/>
                <a:cs typeface="Arial" panose="020B0604020202020204" pitchFamily="34" charset="0"/>
              </a:defRPr>
            </a:lvl3pPr>
            <a:lvl4pPr marL="1600200" indent="-228600">
              <a:defRPr>
                <a:solidFill>
                  <a:schemeClr val="tx1"/>
                </a:solidFill>
                <a:latin typeface="Georgia" panose="02040502050405020303" pitchFamily="18" charset="0"/>
                <a:cs typeface="Arial" panose="020B0604020202020204" pitchFamily="34" charset="0"/>
              </a:defRPr>
            </a:lvl4pPr>
            <a:lvl5pPr marL="2057400" indent="-228600">
              <a:defRPr>
                <a:solidFill>
                  <a:schemeClr val="tx1"/>
                </a:solidFill>
                <a:latin typeface="Georgia" panose="02040502050405020303" pitchFamily="18" charset="0"/>
                <a:cs typeface="Arial" panose="020B0604020202020204" pitchFamily="34" charset="0"/>
              </a:defRPr>
            </a:lvl5pPr>
            <a:lvl6pPr marL="25146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algn="ctr"/>
            <a:r>
              <a:rPr lang="cs-CZ" altLang="cs-CZ" sz="2200">
                <a:solidFill>
                  <a:schemeClr val="bg1"/>
                </a:solidFill>
              </a:rPr>
              <a:t>-a</a:t>
            </a:r>
          </a:p>
        </p:txBody>
      </p:sp>
      <p:sp>
        <p:nvSpPr>
          <p:cNvPr id="15" name="TextovéPole 14"/>
          <p:cNvSpPr txBox="1">
            <a:spLocks noChangeArrowheads="1"/>
          </p:cNvSpPr>
          <p:nvPr/>
        </p:nvSpPr>
        <p:spPr bwMode="auto">
          <a:xfrm>
            <a:off x="1854200" y="5489575"/>
            <a:ext cx="679450" cy="4302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Georgia" panose="02040502050405020303" pitchFamily="18" charset="0"/>
                <a:cs typeface="Arial" panose="020B0604020202020204" pitchFamily="34" charset="0"/>
              </a:defRPr>
            </a:lvl1pPr>
            <a:lvl2pPr marL="742950" indent="-285750">
              <a:defRPr>
                <a:solidFill>
                  <a:schemeClr val="tx1"/>
                </a:solidFill>
                <a:latin typeface="Georgia" panose="02040502050405020303" pitchFamily="18" charset="0"/>
                <a:cs typeface="Arial" panose="020B0604020202020204" pitchFamily="34" charset="0"/>
              </a:defRPr>
            </a:lvl2pPr>
            <a:lvl3pPr marL="1143000" indent="-228600">
              <a:defRPr>
                <a:solidFill>
                  <a:schemeClr val="tx1"/>
                </a:solidFill>
                <a:latin typeface="Georgia" panose="02040502050405020303" pitchFamily="18" charset="0"/>
                <a:cs typeface="Arial" panose="020B0604020202020204" pitchFamily="34" charset="0"/>
              </a:defRPr>
            </a:lvl3pPr>
            <a:lvl4pPr marL="1600200" indent="-228600">
              <a:defRPr>
                <a:solidFill>
                  <a:schemeClr val="tx1"/>
                </a:solidFill>
                <a:latin typeface="Georgia" panose="02040502050405020303" pitchFamily="18" charset="0"/>
                <a:cs typeface="Arial" panose="020B0604020202020204" pitchFamily="34" charset="0"/>
              </a:defRPr>
            </a:lvl4pPr>
            <a:lvl5pPr marL="2057400" indent="-228600">
              <a:defRPr>
                <a:solidFill>
                  <a:schemeClr val="tx1"/>
                </a:solidFill>
                <a:latin typeface="Georgia" panose="02040502050405020303" pitchFamily="18" charset="0"/>
                <a:cs typeface="Arial" panose="020B0604020202020204" pitchFamily="34" charset="0"/>
              </a:defRPr>
            </a:lvl5pPr>
            <a:lvl6pPr marL="25146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algn="ctr"/>
            <a:r>
              <a:rPr lang="cs-CZ" altLang="cs-CZ" sz="2200">
                <a:solidFill>
                  <a:schemeClr val="bg1"/>
                </a:solidFill>
              </a:rPr>
              <a:t>-a</a:t>
            </a:r>
          </a:p>
        </p:txBody>
      </p:sp>
      <p:sp>
        <p:nvSpPr>
          <p:cNvPr id="16" name="TextovéPole 15"/>
          <p:cNvSpPr txBox="1">
            <a:spLocks noChangeArrowheads="1"/>
          </p:cNvSpPr>
          <p:nvPr/>
        </p:nvSpPr>
        <p:spPr bwMode="auto">
          <a:xfrm>
            <a:off x="3241675" y="5489575"/>
            <a:ext cx="623888" cy="4302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Georgia" panose="02040502050405020303" pitchFamily="18" charset="0"/>
                <a:cs typeface="Arial" panose="020B0604020202020204" pitchFamily="34" charset="0"/>
              </a:defRPr>
            </a:lvl1pPr>
            <a:lvl2pPr marL="742950" indent="-285750">
              <a:defRPr>
                <a:solidFill>
                  <a:schemeClr val="tx1"/>
                </a:solidFill>
                <a:latin typeface="Georgia" panose="02040502050405020303" pitchFamily="18" charset="0"/>
                <a:cs typeface="Arial" panose="020B0604020202020204" pitchFamily="34" charset="0"/>
              </a:defRPr>
            </a:lvl2pPr>
            <a:lvl3pPr marL="1143000" indent="-228600">
              <a:defRPr>
                <a:solidFill>
                  <a:schemeClr val="tx1"/>
                </a:solidFill>
                <a:latin typeface="Georgia" panose="02040502050405020303" pitchFamily="18" charset="0"/>
                <a:cs typeface="Arial" panose="020B0604020202020204" pitchFamily="34" charset="0"/>
              </a:defRPr>
            </a:lvl3pPr>
            <a:lvl4pPr marL="1600200" indent="-228600">
              <a:defRPr>
                <a:solidFill>
                  <a:schemeClr val="tx1"/>
                </a:solidFill>
                <a:latin typeface="Georgia" panose="02040502050405020303" pitchFamily="18" charset="0"/>
                <a:cs typeface="Arial" panose="020B0604020202020204" pitchFamily="34" charset="0"/>
              </a:defRPr>
            </a:lvl4pPr>
            <a:lvl5pPr marL="2057400" indent="-228600">
              <a:defRPr>
                <a:solidFill>
                  <a:schemeClr val="tx1"/>
                </a:solidFill>
                <a:latin typeface="Georgia" panose="02040502050405020303" pitchFamily="18" charset="0"/>
                <a:cs typeface="Arial" panose="020B0604020202020204" pitchFamily="34" charset="0"/>
              </a:defRPr>
            </a:lvl5pPr>
            <a:lvl6pPr marL="25146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algn="ctr"/>
            <a:r>
              <a:rPr lang="cs-CZ" altLang="cs-CZ" sz="2200">
                <a:solidFill>
                  <a:schemeClr val="bg1"/>
                </a:solidFill>
              </a:rPr>
              <a:t>-a</a:t>
            </a:r>
          </a:p>
        </p:txBody>
      </p:sp>
      <p:sp>
        <p:nvSpPr>
          <p:cNvPr id="17" name="TextovéPole 16"/>
          <p:cNvSpPr txBox="1">
            <a:spLocks noChangeArrowheads="1"/>
          </p:cNvSpPr>
          <p:nvPr/>
        </p:nvSpPr>
        <p:spPr bwMode="auto">
          <a:xfrm>
            <a:off x="1849438" y="2779713"/>
            <a:ext cx="684212"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Georgia" panose="02040502050405020303" pitchFamily="18" charset="0"/>
                <a:cs typeface="Arial" panose="020B0604020202020204" pitchFamily="34" charset="0"/>
              </a:defRPr>
            </a:lvl1pPr>
            <a:lvl2pPr marL="742950" indent="-285750">
              <a:defRPr>
                <a:solidFill>
                  <a:schemeClr val="tx1"/>
                </a:solidFill>
                <a:latin typeface="Georgia" panose="02040502050405020303" pitchFamily="18" charset="0"/>
                <a:cs typeface="Arial" panose="020B0604020202020204" pitchFamily="34" charset="0"/>
              </a:defRPr>
            </a:lvl2pPr>
            <a:lvl3pPr marL="1143000" indent="-228600">
              <a:defRPr>
                <a:solidFill>
                  <a:schemeClr val="tx1"/>
                </a:solidFill>
                <a:latin typeface="Georgia" panose="02040502050405020303" pitchFamily="18" charset="0"/>
                <a:cs typeface="Arial" panose="020B0604020202020204" pitchFamily="34" charset="0"/>
              </a:defRPr>
            </a:lvl3pPr>
            <a:lvl4pPr marL="1600200" indent="-228600">
              <a:defRPr>
                <a:solidFill>
                  <a:schemeClr val="tx1"/>
                </a:solidFill>
                <a:latin typeface="Georgia" panose="02040502050405020303" pitchFamily="18" charset="0"/>
                <a:cs typeface="Arial" panose="020B0604020202020204" pitchFamily="34" charset="0"/>
              </a:defRPr>
            </a:lvl4pPr>
            <a:lvl5pPr marL="2057400" indent="-228600">
              <a:defRPr>
                <a:solidFill>
                  <a:schemeClr val="tx1"/>
                </a:solidFill>
                <a:latin typeface="Georgia" panose="02040502050405020303" pitchFamily="18" charset="0"/>
                <a:cs typeface="Arial" panose="020B0604020202020204" pitchFamily="34" charset="0"/>
              </a:defRPr>
            </a:lvl5pPr>
            <a:lvl6pPr marL="25146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algn="ctr"/>
            <a:r>
              <a:rPr lang="cs-CZ" altLang="cs-CZ" sz="2000">
                <a:solidFill>
                  <a:schemeClr val="bg1"/>
                </a:solidFill>
              </a:rPr>
              <a:t>-um</a:t>
            </a:r>
          </a:p>
        </p:txBody>
      </p:sp>
      <p:sp>
        <p:nvSpPr>
          <p:cNvPr id="18" name="TextovéPole 17"/>
          <p:cNvSpPr txBox="1">
            <a:spLocks noChangeArrowheads="1"/>
          </p:cNvSpPr>
          <p:nvPr/>
        </p:nvSpPr>
        <p:spPr bwMode="auto">
          <a:xfrm>
            <a:off x="1854200" y="3721100"/>
            <a:ext cx="679450"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Georgia" panose="02040502050405020303" pitchFamily="18" charset="0"/>
                <a:cs typeface="Arial" panose="020B0604020202020204" pitchFamily="34" charset="0"/>
              </a:defRPr>
            </a:lvl1pPr>
            <a:lvl2pPr marL="742950" indent="-285750">
              <a:defRPr>
                <a:solidFill>
                  <a:schemeClr val="tx1"/>
                </a:solidFill>
                <a:latin typeface="Georgia" panose="02040502050405020303" pitchFamily="18" charset="0"/>
                <a:cs typeface="Arial" panose="020B0604020202020204" pitchFamily="34" charset="0"/>
              </a:defRPr>
            </a:lvl2pPr>
            <a:lvl3pPr marL="1143000" indent="-228600">
              <a:defRPr>
                <a:solidFill>
                  <a:schemeClr val="tx1"/>
                </a:solidFill>
                <a:latin typeface="Georgia" panose="02040502050405020303" pitchFamily="18" charset="0"/>
                <a:cs typeface="Arial" panose="020B0604020202020204" pitchFamily="34" charset="0"/>
              </a:defRPr>
            </a:lvl3pPr>
            <a:lvl4pPr marL="1600200" indent="-228600">
              <a:defRPr>
                <a:solidFill>
                  <a:schemeClr val="tx1"/>
                </a:solidFill>
                <a:latin typeface="Georgia" panose="02040502050405020303" pitchFamily="18" charset="0"/>
                <a:cs typeface="Arial" panose="020B0604020202020204" pitchFamily="34" charset="0"/>
              </a:defRPr>
            </a:lvl4pPr>
            <a:lvl5pPr marL="2057400" indent="-228600">
              <a:defRPr>
                <a:solidFill>
                  <a:schemeClr val="tx1"/>
                </a:solidFill>
                <a:latin typeface="Georgia" panose="02040502050405020303" pitchFamily="18" charset="0"/>
                <a:cs typeface="Arial" panose="020B0604020202020204" pitchFamily="34" charset="0"/>
              </a:defRPr>
            </a:lvl5pPr>
            <a:lvl6pPr marL="25146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algn="ctr"/>
            <a:r>
              <a:rPr lang="cs-CZ" altLang="cs-CZ" sz="2000">
                <a:solidFill>
                  <a:schemeClr val="bg1"/>
                </a:solidFill>
              </a:rPr>
              <a:t>-um</a:t>
            </a:r>
          </a:p>
        </p:txBody>
      </p:sp>
      <p:sp>
        <p:nvSpPr>
          <p:cNvPr id="19" name="TextovéPole 18"/>
          <p:cNvSpPr txBox="1"/>
          <p:nvPr/>
        </p:nvSpPr>
        <p:spPr>
          <a:xfrm>
            <a:off x="3225800" y="2779713"/>
            <a:ext cx="625475" cy="400050"/>
          </a:xfrm>
          <a:prstGeom prst="rect">
            <a:avLst/>
          </a:prstGeom>
          <a:solidFill>
            <a:schemeClr val="accent2"/>
          </a:solidFill>
        </p:spPr>
        <p:txBody>
          <a:bodyPr anchor="ctr">
            <a:spAutoFit/>
          </a:bodyPr>
          <a:lstStyle/>
          <a:p>
            <a:pPr algn="ctr" fontAlgn="auto">
              <a:spcBef>
                <a:spcPts val="0"/>
              </a:spcBef>
              <a:spcAft>
                <a:spcPts val="0"/>
              </a:spcAft>
              <a:defRPr/>
            </a:pPr>
            <a:r>
              <a:rPr lang="cs-CZ" sz="2000" dirty="0">
                <a:solidFill>
                  <a:schemeClr val="tx1">
                    <a:lumMod val="95000"/>
                    <a:lumOff val="5000"/>
                  </a:schemeClr>
                </a:solidFill>
                <a:latin typeface="+mn-lt"/>
                <a:cs typeface="+mn-cs"/>
              </a:rPr>
              <a:t>-on</a:t>
            </a:r>
          </a:p>
        </p:txBody>
      </p:sp>
      <p:sp>
        <p:nvSpPr>
          <p:cNvPr id="21" name="TextovéPole 20"/>
          <p:cNvSpPr txBox="1"/>
          <p:nvPr/>
        </p:nvSpPr>
        <p:spPr>
          <a:xfrm>
            <a:off x="3241675" y="3721100"/>
            <a:ext cx="623888" cy="400050"/>
          </a:xfrm>
          <a:prstGeom prst="rect">
            <a:avLst/>
          </a:prstGeom>
          <a:solidFill>
            <a:schemeClr val="accent2"/>
          </a:solidFill>
        </p:spPr>
        <p:txBody>
          <a:bodyPr anchor="ctr">
            <a:spAutoFit/>
          </a:bodyPr>
          <a:lstStyle/>
          <a:p>
            <a:pPr algn="ctr" fontAlgn="auto">
              <a:spcBef>
                <a:spcPts val="0"/>
              </a:spcBef>
              <a:spcAft>
                <a:spcPts val="0"/>
              </a:spcAft>
              <a:defRPr/>
            </a:pPr>
            <a:r>
              <a:rPr lang="cs-CZ" sz="2000" dirty="0">
                <a:solidFill>
                  <a:schemeClr val="tx1">
                    <a:lumMod val="95000"/>
                    <a:lumOff val="5000"/>
                  </a:schemeClr>
                </a:solidFill>
                <a:latin typeface="+mn-lt"/>
                <a:cs typeface="+mn-cs"/>
              </a:rPr>
              <a:t>-on</a:t>
            </a:r>
          </a:p>
        </p:txBody>
      </p:sp>
      <p:pic>
        <p:nvPicPr>
          <p:cNvPr id="20" name="Picture 1" descr="KOncovky do prezentácií.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139" y="1282613"/>
            <a:ext cx="9050357" cy="557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bdélník 21"/>
          <p:cNvSpPr/>
          <p:nvPr/>
        </p:nvSpPr>
        <p:spPr>
          <a:xfrm>
            <a:off x="2908985" y="1663701"/>
            <a:ext cx="518218" cy="4259272"/>
          </a:xfrm>
          <a:prstGeom prst="rect">
            <a:avLst/>
          </a:prstGeom>
          <a:noFill/>
          <a:ln w="38100">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3" name="Obdélník 22"/>
          <p:cNvSpPr/>
          <p:nvPr/>
        </p:nvSpPr>
        <p:spPr>
          <a:xfrm>
            <a:off x="3989025" y="1670329"/>
            <a:ext cx="518218" cy="4259272"/>
          </a:xfrm>
          <a:prstGeom prst="rect">
            <a:avLst/>
          </a:prstGeom>
          <a:noFill/>
          <a:ln w="38100">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4" name="Obdélník 23"/>
          <p:cNvSpPr/>
          <p:nvPr/>
        </p:nvSpPr>
        <p:spPr>
          <a:xfrm>
            <a:off x="5075689" y="1670329"/>
            <a:ext cx="518218" cy="4259272"/>
          </a:xfrm>
          <a:prstGeom prst="rect">
            <a:avLst/>
          </a:prstGeom>
          <a:noFill/>
          <a:ln w="38100">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5" name="Obdélník 24"/>
          <p:cNvSpPr/>
          <p:nvPr/>
        </p:nvSpPr>
        <p:spPr>
          <a:xfrm>
            <a:off x="6877878" y="1670329"/>
            <a:ext cx="624317" cy="4259272"/>
          </a:xfrm>
          <a:prstGeom prst="rect">
            <a:avLst/>
          </a:prstGeom>
          <a:noFill/>
          <a:ln w="38100">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6" name="Obdélník 25"/>
          <p:cNvSpPr/>
          <p:nvPr/>
        </p:nvSpPr>
        <p:spPr>
          <a:xfrm>
            <a:off x="8017633" y="1670329"/>
            <a:ext cx="518218" cy="4259272"/>
          </a:xfrm>
          <a:prstGeom prst="rect">
            <a:avLst/>
          </a:prstGeom>
          <a:noFill/>
          <a:ln w="38100">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Tree>
    <p:extLst>
      <p:ext uri="{BB962C8B-B14F-4D97-AF65-F5344CB8AC3E}">
        <p14:creationId xmlns:p14="http://schemas.microsoft.com/office/powerpoint/2010/main" val="1462948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3"/>
          <p:cNvSpPr>
            <a:spLocks noGrp="1"/>
          </p:cNvSpPr>
          <p:nvPr>
            <p:ph type="title"/>
          </p:nvPr>
        </p:nvSpPr>
        <p:spPr/>
        <p:txBody>
          <a:bodyPr/>
          <a:lstStyle/>
          <a:p>
            <a:r>
              <a:rPr lang="cs-CZ" altLang="cs-CZ" dirty="0" err="1" smtClean="0">
                <a:solidFill>
                  <a:schemeClr val="accent5"/>
                </a:solidFill>
              </a:rPr>
              <a:t>Revision</a:t>
            </a:r>
            <a:endParaRPr lang="en-US" altLang="cs-CZ" dirty="0">
              <a:solidFill>
                <a:schemeClr val="accent5"/>
              </a:solidFill>
            </a:endParaRPr>
          </a:p>
        </p:txBody>
      </p:sp>
      <p:sp>
        <p:nvSpPr>
          <p:cNvPr id="5" name="Content Placeholder 4"/>
          <p:cNvSpPr>
            <a:spLocks noGrp="1"/>
          </p:cNvSpPr>
          <p:nvPr>
            <p:ph sz="quarter" idx="1"/>
          </p:nvPr>
        </p:nvSpPr>
        <p:spPr>
          <a:xfrm>
            <a:off x="301625" y="1566931"/>
            <a:ext cx="8272532" cy="4555573"/>
          </a:xfrm>
        </p:spPr>
        <p:txBody>
          <a:bodyPr>
            <a:normAutofit/>
          </a:bodyPr>
          <a:lstStyle/>
          <a:p>
            <a:pPr marL="274320" indent="-274320" fontAlgn="auto">
              <a:spcAft>
                <a:spcPts val="1000"/>
              </a:spcAft>
              <a:buFont typeface="Wingdings 2"/>
              <a:buChar char=""/>
              <a:defRPr/>
            </a:pPr>
            <a:r>
              <a:rPr lang="cs-CZ" dirty="0" err="1" smtClean="0">
                <a:latin typeface="+mj-lt"/>
              </a:rPr>
              <a:t>What</a:t>
            </a:r>
            <a:r>
              <a:rPr lang="cs-CZ" dirty="0" smtClean="0">
                <a:latin typeface="+mj-lt"/>
              </a:rPr>
              <a:t> </a:t>
            </a:r>
            <a:r>
              <a:rPr lang="cs-CZ" dirty="0" err="1" smtClean="0">
                <a:latin typeface="+mj-lt"/>
              </a:rPr>
              <a:t>is</a:t>
            </a:r>
            <a:r>
              <a:rPr lang="cs-CZ" dirty="0" smtClean="0">
                <a:latin typeface="+mj-lt"/>
              </a:rPr>
              <a:t> the </a:t>
            </a:r>
            <a:r>
              <a:rPr lang="cs-CZ" dirty="0" err="1" smtClean="0">
                <a:latin typeface="+mj-lt"/>
              </a:rPr>
              <a:t>difference</a:t>
            </a:r>
            <a:r>
              <a:rPr lang="cs-CZ" dirty="0" smtClean="0">
                <a:latin typeface="+mj-lt"/>
              </a:rPr>
              <a:t> </a:t>
            </a:r>
            <a:r>
              <a:rPr lang="cs-CZ" dirty="0" err="1" smtClean="0">
                <a:latin typeface="+mj-lt"/>
              </a:rPr>
              <a:t>between</a:t>
            </a:r>
            <a:r>
              <a:rPr lang="cs-CZ" dirty="0" smtClean="0">
                <a:latin typeface="+mj-lt"/>
              </a:rPr>
              <a:t> a non-</a:t>
            </a:r>
            <a:r>
              <a:rPr lang="cs-CZ" dirty="0" err="1" smtClean="0">
                <a:latin typeface="+mj-lt"/>
              </a:rPr>
              <a:t>agreed</a:t>
            </a:r>
            <a:r>
              <a:rPr lang="cs-CZ" dirty="0" smtClean="0">
                <a:latin typeface="+mj-lt"/>
              </a:rPr>
              <a:t> </a:t>
            </a:r>
            <a:r>
              <a:rPr lang="cs-CZ" dirty="0" err="1" smtClean="0">
                <a:latin typeface="+mj-lt"/>
              </a:rPr>
              <a:t>attribute</a:t>
            </a:r>
            <a:r>
              <a:rPr lang="cs-CZ" dirty="0" smtClean="0">
                <a:latin typeface="+mj-lt"/>
              </a:rPr>
              <a:t> and an </a:t>
            </a:r>
            <a:r>
              <a:rPr lang="cs-CZ" dirty="0" err="1" smtClean="0">
                <a:latin typeface="+mj-lt"/>
              </a:rPr>
              <a:t>agreed</a:t>
            </a:r>
            <a:r>
              <a:rPr lang="cs-CZ" dirty="0" smtClean="0">
                <a:latin typeface="+mj-lt"/>
              </a:rPr>
              <a:t> </a:t>
            </a:r>
            <a:r>
              <a:rPr lang="cs-CZ" dirty="0" err="1" smtClean="0">
                <a:latin typeface="+mj-lt"/>
              </a:rPr>
              <a:t>attribute</a:t>
            </a:r>
            <a:r>
              <a:rPr lang="cs-CZ" dirty="0" smtClean="0">
                <a:latin typeface="+mj-lt"/>
              </a:rPr>
              <a:t>? </a:t>
            </a:r>
            <a:r>
              <a:rPr lang="cs-CZ" dirty="0" err="1" smtClean="0">
                <a:latin typeface="+mj-lt"/>
              </a:rPr>
              <a:t>Give</a:t>
            </a:r>
            <a:r>
              <a:rPr lang="cs-CZ" dirty="0" smtClean="0">
                <a:latin typeface="+mj-lt"/>
              </a:rPr>
              <a:t> </a:t>
            </a:r>
            <a:r>
              <a:rPr lang="cs-CZ" dirty="0" err="1" smtClean="0">
                <a:latin typeface="+mj-lt"/>
              </a:rPr>
              <a:t>examples</a:t>
            </a:r>
            <a:r>
              <a:rPr lang="cs-CZ" dirty="0" smtClean="0">
                <a:latin typeface="+mj-lt"/>
              </a:rPr>
              <a:t>.</a:t>
            </a:r>
            <a:endParaRPr lang="cs-CZ" dirty="0">
              <a:latin typeface="+mj-lt"/>
            </a:endParaRPr>
          </a:p>
          <a:p>
            <a:pPr marL="274320" indent="-274320" fontAlgn="auto">
              <a:spcAft>
                <a:spcPts val="1000"/>
              </a:spcAft>
              <a:buFont typeface="Wingdings 2"/>
              <a:buChar char=""/>
              <a:defRPr/>
            </a:pPr>
            <a:r>
              <a:rPr lang="cs-CZ" dirty="0" err="1" smtClean="0">
                <a:latin typeface="+mj-lt"/>
              </a:rPr>
              <a:t>How</a:t>
            </a:r>
            <a:r>
              <a:rPr lang="cs-CZ" dirty="0" smtClean="0">
                <a:latin typeface="+mj-lt"/>
              </a:rPr>
              <a:t> do </a:t>
            </a:r>
            <a:r>
              <a:rPr lang="cs-CZ" dirty="0" err="1" smtClean="0">
                <a:latin typeface="+mj-lt"/>
              </a:rPr>
              <a:t>we</a:t>
            </a:r>
            <a:r>
              <a:rPr lang="cs-CZ" dirty="0" smtClean="0">
                <a:latin typeface="+mj-lt"/>
              </a:rPr>
              <a:t> </a:t>
            </a:r>
            <a:r>
              <a:rPr lang="cs-CZ" dirty="0" err="1" smtClean="0">
                <a:latin typeface="+mj-lt"/>
              </a:rPr>
              <a:t>recognize</a:t>
            </a:r>
            <a:r>
              <a:rPr lang="cs-CZ" dirty="0" smtClean="0">
                <a:latin typeface="+mj-lt"/>
              </a:rPr>
              <a:t> </a:t>
            </a:r>
            <a:r>
              <a:rPr lang="cs-CZ" dirty="0" err="1" smtClean="0">
                <a:latin typeface="+mj-lt"/>
              </a:rPr>
              <a:t>adjectives</a:t>
            </a:r>
            <a:r>
              <a:rPr lang="cs-CZ" dirty="0" smtClean="0">
                <a:latin typeface="+mj-lt"/>
              </a:rPr>
              <a:t> of the 1st and 2nd </a:t>
            </a:r>
            <a:r>
              <a:rPr lang="cs-CZ" dirty="0" err="1" smtClean="0">
                <a:latin typeface="+mj-lt"/>
              </a:rPr>
              <a:t>declension</a:t>
            </a:r>
            <a:r>
              <a:rPr lang="cs-CZ" dirty="0" smtClean="0">
                <a:latin typeface="+mj-lt"/>
              </a:rPr>
              <a:t>? </a:t>
            </a:r>
            <a:r>
              <a:rPr lang="cs-CZ" dirty="0" err="1" smtClean="0">
                <a:latin typeface="+mj-lt"/>
              </a:rPr>
              <a:t>How</a:t>
            </a:r>
            <a:r>
              <a:rPr lang="cs-CZ" dirty="0" smtClean="0">
                <a:latin typeface="+mj-lt"/>
              </a:rPr>
              <a:t> do </a:t>
            </a:r>
            <a:r>
              <a:rPr lang="cs-CZ" dirty="0" err="1" smtClean="0">
                <a:latin typeface="+mj-lt"/>
              </a:rPr>
              <a:t>we</a:t>
            </a:r>
            <a:r>
              <a:rPr lang="cs-CZ" dirty="0" smtClean="0">
                <a:latin typeface="+mj-lt"/>
              </a:rPr>
              <a:t> </a:t>
            </a:r>
            <a:r>
              <a:rPr lang="cs-CZ" dirty="0" err="1" smtClean="0">
                <a:latin typeface="+mj-lt"/>
              </a:rPr>
              <a:t>decline</a:t>
            </a:r>
            <a:r>
              <a:rPr lang="cs-CZ" dirty="0" smtClean="0">
                <a:latin typeface="+mj-lt"/>
              </a:rPr>
              <a:t> </a:t>
            </a:r>
            <a:r>
              <a:rPr lang="cs-CZ" dirty="0" err="1" smtClean="0">
                <a:latin typeface="+mj-lt"/>
              </a:rPr>
              <a:t>them</a:t>
            </a:r>
            <a:r>
              <a:rPr lang="cs-CZ" dirty="0" smtClean="0">
                <a:latin typeface="+mj-lt"/>
              </a:rPr>
              <a:t>?</a:t>
            </a:r>
            <a:endParaRPr lang="cs-CZ" dirty="0">
              <a:latin typeface="+mj-lt"/>
            </a:endParaRPr>
          </a:p>
          <a:p>
            <a:pPr marL="274320" indent="-274320" fontAlgn="auto">
              <a:spcAft>
                <a:spcPts val="1000"/>
              </a:spcAft>
              <a:buFont typeface="Wingdings 2"/>
              <a:buChar char=""/>
              <a:defRPr/>
            </a:pPr>
            <a:r>
              <a:rPr lang="cs-CZ" dirty="0" err="1" smtClean="0"/>
              <a:t>What</a:t>
            </a:r>
            <a:r>
              <a:rPr lang="cs-CZ" dirty="0" smtClean="0"/>
              <a:t> </a:t>
            </a:r>
            <a:r>
              <a:rPr lang="cs-CZ" dirty="0" err="1" smtClean="0"/>
              <a:t>is</a:t>
            </a:r>
            <a:r>
              <a:rPr lang="cs-CZ" dirty="0" smtClean="0"/>
              <a:t> </a:t>
            </a:r>
            <a:r>
              <a:rPr lang="cs-CZ" dirty="0" err="1" smtClean="0"/>
              <a:t>tricky</a:t>
            </a:r>
            <a:r>
              <a:rPr lang="cs-CZ" dirty="0" smtClean="0"/>
              <a:t> </a:t>
            </a:r>
            <a:r>
              <a:rPr lang="cs-CZ" dirty="0" err="1" smtClean="0"/>
              <a:t>about</a:t>
            </a:r>
            <a:r>
              <a:rPr lang="cs-CZ" dirty="0" smtClean="0"/>
              <a:t> the </a:t>
            </a:r>
            <a:r>
              <a:rPr lang="cs-CZ" dirty="0" err="1" smtClean="0"/>
              <a:t>adjectives</a:t>
            </a:r>
            <a:r>
              <a:rPr lang="cs-CZ" dirty="0" smtClean="0"/>
              <a:t> </a:t>
            </a:r>
            <a:r>
              <a:rPr lang="cs-CZ" dirty="0" err="1" smtClean="0"/>
              <a:t>with</a:t>
            </a:r>
            <a:r>
              <a:rPr lang="cs-CZ" dirty="0" smtClean="0"/>
              <a:t> the -</a:t>
            </a:r>
            <a:r>
              <a:rPr lang="cs-CZ" i="1" dirty="0" err="1" smtClean="0"/>
              <a:t>er</a:t>
            </a:r>
            <a:r>
              <a:rPr lang="cs-CZ" dirty="0" smtClean="0"/>
              <a:t> </a:t>
            </a:r>
            <a:r>
              <a:rPr lang="cs-CZ" dirty="0" err="1" smtClean="0"/>
              <a:t>ending</a:t>
            </a:r>
            <a:r>
              <a:rPr lang="cs-CZ" dirty="0" smtClean="0"/>
              <a:t> in </a:t>
            </a:r>
            <a:r>
              <a:rPr lang="cs-CZ" dirty="0" err="1" smtClean="0"/>
              <a:t>Nom</a:t>
            </a:r>
            <a:r>
              <a:rPr lang="cs-CZ" dirty="0" smtClean="0"/>
              <a:t>. </a:t>
            </a:r>
            <a:r>
              <a:rPr lang="cs-CZ" dirty="0" err="1" smtClean="0"/>
              <a:t>sg</a:t>
            </a:r>
            <a:r>
              <a:rPr lang="cs-CZ" dirty="0" smtClean="0"/>
              <a:t>. m.? </a:t>
            </a:r>
            <a:r>
              <a:rPr lang="cs-CZ" dirty="0" err="1" smtClean="0"/>
              <a:t>Give</a:t>
            </a:r>
            <a:r>
              <a:rPr lang="cs-CZ" dirty="0" smtClean="0"/>
              <a:t> </a:t>
            </a:r>
            <a:r>
              <a:rPr lang="cs-CZ" dirty="0" err="1" smtClean="0"/>
              <a:t>examples</a:t>
            </a:r>
            <a:r>
              <a:rPr lang="cs-CZ" dirty="0"/>
              <a:t>.</a:t>
            </a:r>
          </a:p>
          <a:p>
            <a:pPr marL="274320" indent="-274320" fontAlgn="auto">
              <a:spcAft>
                <a:spcPts val="1000"/>
              </a:spcAft>
              <a:buFont typeface="Wingdings 2"/>
              <a:buChar char=""/>
              <a:defRPr/>
            </a:pPr>
            <a:r>
              <a:rPr lang="cs-CZ" dirty="0" err="1" smtClean="0"/>
              <a:t>How</a:t>
            </a:r>
            <a:r>
              <a:rPr lang="cs-CZ" dirty="0" smtClean="0"/>
              <a:t> do </a:t>
            </a:r>
            <a:r>
              <a:rPr lang="cs-CZ" dirty="0" err="1" smtClean="0"/>
              <a:t>we</a:t>
            </a:r>
            <a:r>
              <a:rPr lang="cs-CZ" dirty="0" smtClean="0"/>
              <a:t> </a:t>
            </a:r>
            <a:r>
              <a:rPr lang="cs-CZ" dirty="0" err="1" smtClean="0"/>
              <a:t>find</a:t>
            </a:r>
            <a:r>
              <a:rPr lang="cs-CZ" dirty="0" smtClean="0"/>
              <a:t> the </a:t>
            </a:r>
            <a:r>
              <a:rPr lang="cs-CZ" dirty="0" err="1" smtClean="0"/>
              <a:t>right</a:t>
            </a:r>
            <a:r>
              <a:rPr lang="cs-CZ" dirty="0" smtClean="0"/>
              <a:t> </a:t>
            </a:r>
            <a:r>
              <a:rPr lang="cs-CZ" dirty="0" err="1" smtClean="0"/>
              <a:t>form</a:t>
            </a:r>
            <a:r>
              <a:rPr lang="cs-CZ" dirty="0" smtClean="0"/>
              <a:t> of an </a:t>
            </a:r>
            <a:r>
              <a:rPr lang="cs-CZ" dirty="0" err="1" smtClean="0"/>
              <a:t>adjective</a:t>
            </a:r>
            <a:r>
              <a:rPr lang="cs-CZ" dirty="0" smtClean="0"/>
              <a:t> </a:t>
            </a:r>
            <a:r>
              <a:rPr lang="cs-CZ" dirty="0" err="1" smtClean="0"/>
              <a:t>for</a:t>
            </a:r>
            <a:r>
              <a:rPr lang="cs-CZ" dirty="0" smtClean="0"/>
              <a:t> a </a:t>
            </a:r>
            <a:r>
              <a:rPr lang="cs-CZ" dirty="0" err="1" smtClean="0"/>
              <a:t>particular</a:t>
            </a:r>
            <a:r>
              <a:rPr lang="cs-CZ" dirty="0" smtClean="0"/>
              <a:t> </a:t>
            </a:r>
            <a:r>
              <a:rPr lang="cs-CZ" dirty="0" err="1" smtClean="0"/>
              <a:t>noun</a:t>
            </a:r>
            <a:r>
              <a:rPr lang="cs-CZ" dirty="0" smtClean="0"/>
              <a:t>? </a:t>
            </a:r>
            <a:endParaRPr lang="cs-CZ" dirty="0"/>
          </a:p>
          <a:p>
            <a:pPr marL="0" indent="0" fontAlgn="auto">
              <a:spcAft>
                <a:spcPts val="0"/>
              </a:spcAft>
              <a:buFont typeface="Wingdings 2"/>
              <a:buNone/>
              <a:defRPr/>
            </a:pPr>
            <a:endParaRPr lang="en-US"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130550" y="242888"/>
            <a:ext cx="2546350" cy="806450"/>
          </a:xfrm>
        </p:spPr>
        <p:txBody>
          <a:bodyPr/>
          <a:lstStyle/>
          <a:p>
            <a:r>
              <a:rPr lang="cs-CZ" altLang="cs-CZ" sz="3500" dirty="0" err="1" smtClean="0">
                <a:solidFill>
                  <a:schemeClr val="accent5"/>
                </a:solidFill>
              </a:rPr>
              <a:t>Practice</a:t>
            </a:r>
            <a:endParaRPr lang="en-US" altLang="cs-CZ" sz="3500" dirty="0">
              <a:solidFill>
                <a:schemeClr val="accent5"/>
              </a:solidFill>
            </a:endParaRPr>
          </a:p>
        </p:txBody>
      </p:sp>
      <p:pic>
        <p:nvPicPr>
          <p:cNvPr id="6" name="Picture 2" descr="http://drkamaldeep.files.wordpress.com/2011/05/image_thumb4.png?w=809&amp;h=722"/>
          <p:cNvPicPr>
            <a:picLocks noChangeAspect="1" noChangeArrowheads="1"/>
          </p:cNvPicPr>
          <p:nvPr/>
        </p:nvPicPr>
        <p:blipFill>
          <a:blip r:embed="rId3" cstate="print"/>
          <a:srcRect/>
          <a:stretch>
            <a:fillRect/>
          </a:stretch>
        </p:blipFill>
        <p:spPr bwMode="auto">
          <a:xfrm>
            <a:off x="818488" y="1502824"/>
            <a:ext cx="5328592" cy="4756036"/>
          </a:xfrm>
          <a:prstGeom prst="rect">
            <a:avLst/>
          </a:prstGeom>
          <a:noFill/>
        </p:spPr>
      </p:pic>
      <p:sp>
        <p:nvSpPr>
          <p:cNvPr id="7" name="Šipka doleva a nahoru 6"/>
          <p:cNvSpPr/>
          <p:nvPr/>
        </p:nvSpPr>
        <p:spPr>
          <a:xfrm>
            <a:off x="3655540" y="2548140"/>
            <a:ext cx="432048" cy="360040"/>
          </a:xfrm>
          <a:prstGeom prst="leftUpArrow">
            <a:avLst>
              <a:gd name="adj1" fmla="val 2002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Nadpis 1"/>
          <p:cNvSpPr txBox="1">
            <a:spLocks/>
          </p:cNvSpPr>
          <p:nvPr/>
        </p:nvSpPr>
        <p:spPr bwMode="auto">
          <a:xfrm>
            <a:off x="5856729" y="2039346"/>
            <a:ext cx="3552310" cy="52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3300" kern="1200">
                <a:solidFill>
                  <a:schemeClr val="accent3">
                    <a:shade val="75000"/>
                  </a:schemeClr>
                </a:solidFill>
                <a:latin typeface="+mj-lt"/>
                <a:ea typeface="+mj-ea"/>
                <a:cs typeface="+mj-cs"/>
              </a:defRPr>
            </a:lvl1pPr>
            <a:lvl2pPr algn="ctr" rtl="0" fontAlgn="base">
              <a:spcBef>
                <a:spcPct val="0"/>
              </a:spcBef>
              <a:spcAft>
                <a:spcPct val="0"/>
              </a:spcAft>
              <a:defRPr sz="3300">
                <a:solidFill>
                  <a:srgbClr val="B7A737"/>
                </a:solidFill>
                <a:latin typeface="Georgia" panose="02040502050405020303" pitchFamily="18" charset="0"/>
              </a:defRPr>
            </a:lvl2pPr>
            <a:lvl3pPr algn="ctr" rtl="0" fontAlgn="base">
              <a:spcBef>
                <a:spcPct val="0"/>
              </a:spcBef>
              <a:spcAft>
                <a:spcPct val="0"/>
              </a:spcAft>
              <a:defRPr sz="3300">
                <a:solidFill>
                  <a:srgbClr val="B7A737"/>
                </a:solidFill>
                <a:latin typeface="Georgia" panose="02040502050405020303" pitchFamily="18" charset="0"/>
              </a:defRPr>
            </a:lvl3pPr>
            <a:lvl4pPr algn="ctr" rtl="0" fontAlgn="base">
              <a:spcBef>
                <a:spcPct val="0"/>
              </a:spcBef>
              <a:spcAft>
                <a:spcPct val="0"/>
              </a:spcAft>
              <a:defRPr sz="3300">
                <a:solidFill>
                  <a:srgbClr val="B7A737"/>
                </a:solidFill>
                <a:latin typeface="Georgia" panose="02040502050405020303" pitchFamily="18" charset="0"/>
              </a:defRPr>
            </a:lvl4pPr>
            <a:lvl5pPr algn="ctr" rtl="0" fontAlgn="base">
              <a:spcBef>
                <a:spcPct val="0"/>
              </a:spcBef>
              <a:spcAft>
                <a:spcPct val="0"/>
              </a:spcAft>
              <a:defRPr sz="3300">
                <a:solidFill>
                  <a:srgbClr val="B7A737"/>
                </a:solidFill>
                <a:latin typeface="Georgia" panose="02040502050405020303" pitchFamily="18" charset="0"/>
              </a:defRPr>
            </a:lvl5pPr>
            <a:lvl6pPr marL="457200" algn="ctr" rtl="0" fontAlgn="base">
              <a:spcBef>
                <a:spcPct val="0"/>
              </a:spcBef>
              <a:spcAft>
                <a:spcPct val="0"/>
              </a:spcAft>
              <a:defRPr sz="3300">
                <a:solidFill>
                  <a:srgbClr val="B7A737"/>
                </a:solidFill>
                <a:latin typeface="Georgia" panose="02040502050405020303" pitchFamily="18" charset="0"/>
              </a:defRPr>
            </a:lvl6pPr>
            <a:lvl7pPr marL="914400" algn="ctr" rtl="0" fontAlgn="base">
              <a:spcBef>
                <a:spcPct val="0"/>
              </a:spcBef>
              <a:spcAft>
                <a:spcPct val="0"/>
              </a:spcAft>
              <a:defRPr sz="3300">
                <a:solidFill>
                  <a:srgbClr val="B7A737"/>
                </a:solidFill>
                <a:latin typeface="Georgia" panose="02040502050405020303" pitchFamily="18" charset="0"/>
              </a:defRPr>
            </a:lvl7pPr>
            <a:lvl8pPr marL="1371600" algn="ctr" rtl="0" fontAlgn="base">
              <a:spcBef>
                <a:spcPct val="0"/>
              </a:spcBef>
              <a:spcAft>
                <a:spcPct val="0"/>
              </a:spcAft>
              <a:defRPr sz="3300">
                <a:solidFill>
                  <a:srgbClr val="B7A737"/>
                </a:solidFill>
                <a:latin typeface="Georgia" panose="02040502050405020303" pitchFamily="18" charset="0"/>
              </a:defRPr>
            </a:lvl8pPr>
            <a:lvl9pPr marL="1828800" algn="ctr" rtl="0" fontAlgn="base">
              <a:spcBef>
                <a:spcPct val="0"/>
              </a:spcBef>
              <a:spcAft>
                <a:spcPct val="0"/>
              </a:spcAft>
              <a:defRPr sz="3300">
                <a:solidFill>
                  <a:srgbClr val="B7A737"/>
                </a:solidFill>
                <a:latin typeface="Georgia" panose="02040502050405020303" pitchFamily="18" charset="0"/>
              </a:defRPr>
            </a:lvl9pPr>
          </a:lstStyle>
          <a:p>
            <a:pPr defTabSz="914400"/>
            <a:r>
              <a:rPr lang="cs-CZ" sz="2800" dirty="0" err="1" smtClean="0"/>
              <a:t>Internal</a:t>
            </a:r>
            <a:r>
              <a:rPr lang="cs-CZ" sz="2800" dirty="0" smtClean="0"/>
              <a:t> </a:t>
            </a:r>
            <a:r>
              <a:rPr lang="cs-CZ" sz="2800" dirty="0" err="1" smtClean="0"/>
              <a:t>thoracic</a:t>
            </a:r>
            <a:r>
              <a:rPr lang="cs-CZ" sz="2800" dirty="0" smtClean="0"/>
              <a:t> </a:t>
            </a:r>
            <a:r>
              <a:rPr lang="cs-CZ" sz="2800" dirty="0" err="1" smtClean="0"/>
              <a:t>artery</a:t>
            </a:r>
            <a:r>
              <a:rPr lang="cs-CZ" sz="2800" dirty="0" smtClean="0"/>
              <a:t>/-</a:t>
            </a:r>
            <a:r>
              <a:rPr lang="cs-CZ" sz="2800" dirty="0" err="1" smtClean="0"/>
              <a:t>ies</a:t>
            </a:r>
            <a:r>
              <a:rPr lang="cs-CZ" sz="2800" dirty="0" smtClean="0"/>
              <a:t>?</a:t>
            </a:r>
            <a:endParaRPr lang="cs-CZ"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9260" y="5340628"/>
            <a:ext cx="2916952" cy="524246"/>
          </a:xfrm>
        </p:spPr>
        <p:txBody>
          <a:bodyPr>
            <a:normAutofit fontScale="90000"/>
          </a:bodyPr>
          <a:lstStyle/>
          <a:p>
            <a:r>
              <a:rPr lang="cs-CZ" dirty="0" smtClean="0"/>
              <a:t>Arch of aorta?</a:t>
            </a:r>
            <a:endParaRPr lang="cs-CZ" dirty="0"/>
          </a:p>
        </p:txBody>
      </p:sp>
      <p:pic>
        <p:nvPicPr>
          <p:cNvPr id="3" name="Picture 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0000" l="26993" r="74293"/>
                    </a14:imgEffect>
                  </a14:imgLayer>
                </a14:imgProps>
              </a:ext>
            </a:extLst>
          </a:blip>
          <a:srcRect l="21080" r="19795"/>
          <a:stretch/>
        </p:blipFill>
        <p:spPr>
          <a:xfrm>
            <a:off x="5269697" y="1151784"/>
            <a:ext cx="3096344" cy="4153655"/>
          </a:xfrm>
          <a:prstGeom prst="rect">
            <a:avLst/>
          </a:prstGeom>
        </p:spPr>
      </p:pic>
      <p:sp>
        <p:nvSpPr>
          <p:cNvPr id="4" name="Šipka doleva 3"/>
          <p:cNvSpPr/>
          <p:nvPr/>
        </p:nvSpPr>
        <p:spPr>
          <a:xfrm>
            <a:off x="7302556" y="2782684"/>
            <a:ext cx="432048"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7650" name="Picture 2" descr="http://cghmc.adam.com/graphics/images/en/1056.jpg"/>
          <p:cNvPicPr>
            <a:picLocks noChangeAspect="1" noChangeArrowheads="1"/>
          </p:cNvPicPr>
          <p:nvPr/>
        </p:nvPicPr>
        <p:blipFill>
          <a:blip r:embed="rId4" cstate="print"/>
          <a:srcRect/>
          <a:stretch>
            <a:fillRect/>
          </a:stretch>
        </p:blipFill>
        <p:spPr bwMode="auto">
          <a:xfrm>
            <a:off x="1043608" y="1753336"/>
            <a:ext cx="3810000" cy="3048001"/>
          </a:xfrm>
          <a:prstGeom prst="rect">
            <a:avLst/>
          </a:prstGeom>
          <a:noFill/>
        </p:spPr>
      </p:pic>
      <p:sp>
        <p:nvSpPr>
          <p:cNvPr id="6" name="Šipka doleva 5"/>
          <p:cNvSpPr/>
          <p:nvPr/>
        </p:nvSpPr>
        <p:spPr>
          <a:xfrm>
            <a:off x="3353612" y="2348400"/>
            <a:ext cx="432048"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Title 1"/>
          <p:cNvSpPr txBox="1">
            <a:spLocks/>
          </p:cNvSpPr>
          <p:nvPr/>
        </p:nvSpPr>
        <p:spPr bwMode="auto">
          <a:xfrm>
            <a:off x="3130550" y="242888"/>
            <a:ext cx="25463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3300" kern="1200">
                <a:solidFill>
                  <a:srgbClr val="B7A737"/>
                </a:solidFill>
                <a:latin typeface="+mj-lt"/>
                <a:ea typeface="+mj-ea"/>
                <a:cs typeface="+mj-cs"/>
              </a:defRPr>
            </a:lvl1pPr>
            <a:lvl2pPr algn="ctr" rtl="0" fontAlgn="base">
              <a:spcBef>
                <a:spcPct val="0"/>
              </a:spcBef>
              <a:spcAft>
                <a:spcPct val="0"/>
              </a:spcAft>
              <a:defRPr sz="3300">
                <a:solidFill>
                  <a:srgbClr val="B7A737"/>
                </a:solidFill>
                <a:latin typeface="Georgia" panose="02040502050405020303" pitchFamily="18" charset="0"/>
              </a:defRPr>
            </a:lvl2pPr>
            <a:lvl3pPr algn="ctr" rtl="0" fontAlgn="base">
              <a:spcBef>
                <a:spcPct val="0"/>
              </a:spcBef>
              <a:spcAft>
                <a:spcPct val="0"/>
              </a:spcAft>
              <a:defRPr sz="3300">
                <a:solidFill>
                  <a:srgbClr val="B7A737"/>
                </a:solidFill>
                <a:latin typeface="Georgia" panose="02040502050405020303" pitchFamily="18" charset="0"/>
              </a:defRPr>
            </a:lvl3pPr>
            <a:lvl4pPr algn="ctr" rtl="0" fontAlgn="base">
              <a:spcBef>
                <a:spcPct val="0"/>
              </a:spcBef>
              <a:spcAft>
                <a:spcPct val="0"/>
              </a:spcAft>
              <a:defRPr sz="3300">
                <a:solidFill>
                  <a:srgbClr val="B7A737"/>
                </a:solidFill>
                <a:latin typeface="Georgia" panose="02040502050405020303" pitchFamily="18" charset="0"/>
              </a:defRPr>
            </a:lvl4pPr>
            <a:lvl5pPr algn="ctr" rtl="0" fontAlgn="base">
              <a:spcBef>
                <a:spcPct val="0"/>
              </a:spcBef>
              <a:spcAft>
                <a:spcPct val="0"/>
              </a:spcAft>
              <a:defRPr sz="3300">
                <a:solidFill>
                  <a:srgbClr val="B7A737"/>
                </a:solidFill>
                <a:latin typeface="Georgia" panose="02040502050405020303" pitchFamily="18" charset="0"/>
              </a:defRPr>
            </a:lvl5pPr>
            <a:lvl6pPr marL="457200" algn="ctr" rtl="0" fontAlgn="base">
              <a:spcBef>
                <a:spcPct val="0"/>
              </a:spcBef>
              <a:spcAft>
                <a:spcPct val="0"/>
              </a:spcAft>
              <a:defRPr sz="3300">
                <a:solidFill>
                  <a:srgbClr val="B7A737"/>
                </a:solidFill>
                <a:latin typeface="Georgia" panose="02040502050405020303" pitchFamily="18" charset="0"/>
              </a:defRPr>
            </a:lvl6pPr>
            <a:lvl7pPr marL="914400" algn="ctr" rtl="0" fontAlgn="base">
              <a:spcBef>
                <a:spcPct val="0"/>
              </a:spcBef>
              <a:spcAft>
                <a:spcPct val="0"/>
              </a:spcAft>
              <a:defRPr sz="3300">
                <a:solidFill>
                  <a:srgbClr val="B7A737"/>
                </a:solidFill>
                <a:latin typeface="Georgia" panose="02040502050405020303" pitchFamily="18" charset="0"/>
              </a:defRPr>
            </a:lvl7pPr>
            <a:lvl8pPr marL="1371600" algn="ctr" rtl="0" fontAlgn="base">
              <a:spcBef>
                <a:spcPct val="0"/>
              </a:spcBef>
              <a:spcAft>
                <a:spcPct val="0"/>
              </a:spcAft>
              <a:defRPr sz="3300">
                <a:solidFill>
                  <a:srgbClr val="B7A737"/>
                </a:solidFill>
                <a:latin typeface="Georgia" panose="02040502050405020303" pitchFamily="18" charset="0"/>
              </a:defRPr>
            </a:lvl8pPr>
            <a:lvl9pPr marL="1828800" algn="ctr" rtl="0" fontAlgn="base">
              <a:spcBef>
                <a:spcPct val="0"/>
              </a:spcBef>
              <a:spcAft>
                <a:spcPct val="0"/>
              </a:spcAft>
              <a:defRPr sz="3300">
                <a:solidFill>
                  <a:srgbClr val="B7A737"/>
                </a:solidFill>
                <a:latin typeface="Georgia" panose="02040502050405020303" pitchFamily="18" charset="0"/>
              </a:defRPr>
            </a:lvl9pPr>
          </a:lstStyle>
          <a:p>
            <a:pPr defTabSz="914400"/>
            <a:r>
              <a:rPr lang="cs-CZ" altLang="cs-CZ" sz="3500" dirty="0" err="1" smtClean="0">
                <a:solidFill>
                  <a:schemeClr val="accent5"/>
                </a:solidFill>
              </a:rPr>
              <a:t>Practice</a:t>
            </a:r>
            <a:endParaRPr lang="en-US" altLang="cs-CZ" sz="3500" dirty="0">
              <a:solidFill>
                <a:schemeClr val="accent5"/>
              </a:solidFill>
            </a:endParaRPr>
          </a:p>
        </p:txBody>
      </p:sp>
      <p:sp>
        <p:nvSpPr>
          <p:cNvPr id="8" name="Nadpis 1"/>
          <p:cNvSpPr txBox="1">
            <a:spLocks/>
          </p:cNvSpPr>
          <p:nvPr/>
        </p:nvSpPr>
        <p:spPr bwMode="auto">
          <a:xfrm>
            <a:off x="5174251" y="5232555"/>
            <a:ext cx="3532427" cy="1075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fontAlgn="base">
              <a:spcBef>
                <a:spcPct val="0"/>
              </a:spcBef>
              <a:spcAft>
                <a:spcPct val="0"/>
              </a:spcAft>
              <a:defRPr sz="3300" kern="1200">
                <a:solidFill>
                  <a:srgbClr val="B7A737"/>
                </a:solidFill>
                <a:latin typeface="+mj-lt"/>
                <a:ea typeface="+mj-ea"/>
                <a:cs typeface="+mj-cs"/>
              </a:defRPr>
            </a:lvl1pPr>
            <a:lvl2pPr algn="ctr" rtl="0" fontAlgn="base">
              <a:spcBef>
                <a:spcPct val="0"/>
              </a:spcBef>
              <a:spcAft>
                <a:spcPct val="0"/>
              </a:spcAft>
              <a:defRPr sz="3300">
                <a:solidFill>
                  <a:srgbClr val="B7A737"/>
                </a:solidFill>
                <a:latin typeface="Georgia" panose="02040502050405020303" pitchFamily="18" charset="0"/>
              </a:defRPr>
            </a:lvl2pPr>
            <a:lvl3pPr algn="ctr" rtl="0" fontAlgn="base">
              <a:spcBef>
                <a:spcPct val="0"/>
              </a:spcBef>
              <a:spcAft>
                <a:spcPct val="0"/>
              </a:spcAft>
              <a:defRPr sz="3300">
                <a:solidFill>
                  <a:srgbClr val="B7A737"/>
                </a:solidFill>
                <a:latin typeface="Georgia" panose="02040502050405020303" pitchFamily="18" charset="0"/>
              </a:defRPr>
            </a:lvl3pPr>
            <a:lvl4pPr algn="ctr" rtl="0" fontAlgn="base">
              <a:spcBef>
                <a:spcPct val="0"/>
              </a:spcBef>
              <a:spcAft>
                <a:spcPct val="0"/>
              </a:spcAft>
              <a:defRPr sz="3300">
                <a:solidFill>
                  <a:srgbClr val="B7A737"/>
                </a:solidFill>
                <a:latin typeface="Georgia" panose="02040502050405020303" pitchFamily="18" charset="0"/>
              </a:defRPr>
            </a:lvl4pPr>
            <a:lvl5pPr algn="ctr" rtl="0" fontAlgn="base">
              <a:spcBef>
                <a:spcPct val="0"/>
              </a:spcBef>
              <a:spcAft>
                <a:spcPct val="0"/>
              </a:spcAft>
              <a:defRPr sz="3300">
                <a:solidFill>
                  <a:srgbClr val="B7A737"/>
                </a:solidFill>
                <a:latin typeface="Georgia" panose="02040502050405020303" pitchFamily="18" charset="0"/>
              </a:defRPr>
            </a:lvl5pPr>
            <a:lvl6pPr marL="457200" algn="ctr" rtl="0" fontAlgn="base">
              <a:spcBef>
                <a:spcPct val="0"/>
              </a:spcBef>
              <a:spcAft>
                <a:spcPct val="0"/>
              </a:spcAft>
              <a:defRPr sz="3300">
                <a:solidFill>
                  <a:srgbClr val="B7A737"/>
                </a:solidFill>
                <a:latin typeface="Georgia" panose="02040502050405020303" pitchFamily="18" charset="0"/>
              </a:defRPr>
            </a:lvl6pPr>
            <a:lvl7pPr marL="914400" algn="ctr" rtl="0" fontAlgn="base">
              <a:spcBef>
                <a:spcPct val="0"/>
              </a:spcBef>
              <a:spcAft>
                <a:spcPct val="0"/>
              </a:spcAft>
              <a:defRPr sz="3300">
                <a:solidFill>
                  <a:srgbClr val="B7A737"/>
                </a:solidFill>
                <a:latin typeface="Georgia" panose="02040502050405020303" pitchFamily="18" charset="0"/>
              </a:defRPr>
            </a:lvl7pPr>
            <a:lvl8pPr marL="1371600" algn="ctr" rtl="0" fontAlgn="base">
              <a:spcBef>
                <a:spcPct val="0"/>
              </a:spcBef>
              <a:spcAft>
                <a:spcPct val="0"/>
              </a:spcAft>
              <a:defRPr sz="3300">
                <a:solidFill>
                  <a:srgbClr val="B7A737"/>
                </a:solidFill>
                <a:latin typeface="Georgia" panose="02040502050405020303" pitchFamily="18" charset="0"/>
              </a:defRPr>
            </a:lvl8pPr>
            <a:lvl9pPr marL="1828800" algn="ctr" rtl="0" fontAlgn="base">
              <a:spcBef>
                <a:spcPct val="0"/>
              </a:spcBef>
              <a:spcAft>
                <a:spcPct val="0"/>
              </a:spcAft>
              <a:defRPr sz="3300">
                <a:solidFill>
                  <a:srgbClr val="B7A737"/>
                </a:solidFill>
                <a:latin typeface="Georgia" panose="02040502050405020303" pitchFamily="18" charset="0"/>
              </a:defRPr>
            </a:lvl9pPr>
          </a:lstStyle>
          <a:p>
            <a:pPr defTabSz="914400"/>
            <a:r>
              <a:rPr lang="cs-CZ" sz="3000" dirty="0" err="1" smtClean="0"/>
              <a:t>External</a:t>
            </a:r>
            <a:r>
              <a:rPr lang="cs-CZ" sz="3000" dirty="0" smtClean="0"/>
              <a:t>/</a:t>
            </a:r>
            <a:r>
              <a:rPr lang="cs-CZ" sz="3000" dirty="0" err="1" smtClean="0"/>
              <a:t>internal</a:t>
            </a:r>
            <a:r>
              <a:rPr lang="cs-CZ" sz="3000" dirty="0" smtClean="0"/>
              <a:t> </a:t>
            </a:r>
          </a:p>
          <a:p>
            <a:pPr defTabSz="914400"/>
            <a:r>
              <a:rPr lang="cs-CZ" sz="3000" dirty="0" err="1" smtClean="0"/>
              <a:t>iliac</a:t>
            </a:r>
            <a:r>
              <a:rPr lang="cs-CZ" sz="3000" dirty="0" smtClean="0"/>
              <a:t> </a:t>
            </a:r>
            <a:r>
              <a:rPr lang="cs-CZ" sz="3000" dirty="0" err="1" smtClean="0"/>
              <a:t>artery</a:t>
            </a:r>
            <a:r>
              <a:rPr lang="cs-CZ" sz="3000" dirty="0" smtClean="0"/>
              <a:t>?</a:t>
            </a:r>
            <a:endParaRPr lang="cs-CZ" sz="3000" dirty="0"/>
          </a:p>
        </p:txBody>
      </p:sp>
      <p:sp>
        <p:nvSpPr>
          <p:cNvPr id="9" name="Šipka doleva 8"/>
          <p:cNvSpPr/>
          <p:nvPr/>
        </p:nvSpPr>
        <p:spPr>
          <a:xfrm>
            <a:off x="7196540" y="3127236"/>
            <a:ext cx="432048"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048044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655" b="89655" l="17759" r="81724"/>
                    </a14:imgEffect>
                  </a14:imgLayer>
                </a14:imgProps>
              </a:ext>
            </a:extLst>
          </a:blip>
          <a:srcRect l="15951" r="16769"/>
          <a:stretch/>
        </p:blipFill>
        <p:spPr>
          <a:xfrm>
            <a:off x="539552" y="1970156"/>
            <a:ext cx="2769757" cy="3087563"/>
          </a:xfrm>
          <a:prstGeom prst="rect">
            <a:avLst/>
          </a:prstGeom>
        </p:spPr>
      </p:pic>
      <p:sp>
        <p:nvSpPr>
          <p:cNvPr id="4" name="Šipka nahoru 3"/>
          <p:cNvSpPr/>
          <p:nvPr/>
        </p:nvSpPr>
        <p:spPr>
          <a:xfrm>
            <a:off x="2051720" y="3677592"/>
            <a:ext cx="216024" cy="10081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 name="Picture 8"/>
          <p:cNvPicPr>
            <a:picLocks noChangeAspect="1"/>
          </p:cNvPicPr>
          <p:nvPr/>
        </p:nvPicPr>
        <p:blipFill>
          <a:blip r:embed="rId5" cstate="print">
            <a:extLst>
              <a:ext uri="{BEBA8EAE-BF5A-486C-A8C5-ECC9F3942E4B}">
                <a14:imgProps xmlns:a14="http://schemas.microsoft.com/office/drawing/2010/main">
                  <a14:imgLayer r:embed="rId6">
                    <a14:imgEffect>
                      <a14:backgroundRemoval t="3774" b="96226" l="3158" r="95263"/>
                    </a14:imgEffect>
                  </a14:imgLayer>
                </a14:imgProps>
              </a:ext>
            </a:extLst>
          </a:blip>
          <a:stretch>
            <a:fillRect/>
          </a:stretch>
        </p:blipFill>
        <p:spPr>
          <a:xfrm>
            <a:off x="3531156" y="1857596"/>
            <a:ext cx="2250639" cy="3139049"/>
          </a:xfrm>
          <a:prstGeom prst="rect">
            <a:avLst/>
          </a:prstGeom>
          <a:noFill/>
          <a:ln>
            <a:noFill/>
          </a:ln>
        </p:spPr>
      </p:pic>
      <p:sp>
        <p:nvSpPr>
          <p:cNvPr id="6" name="Šipka nahoru 5"/>
          <p:cNvSpPr/>
          <p:nvPr/>
        </p:nvSpPr>
        <p:spPr>
          <a:xfrm flipH="1" flipV="1">
            <a:off x="4997408" y="1663145"/>
            <a:ext cx="209322" cy="44190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7" name="Picture 6"/>
          <p:cNvPicPr>
            <a:picLocks noChangeAspect="1"/>
          </p:cNvPicPr>
          <p:nvPr/>
        </p:nvPicPr>
        <p:blipFill>
          <a:blip r:embed="rId7" cstate="print">
            <a:extLst>
              <a:ext uri="{BEBA8EAE-BF5A-486C-A8C5-ECC9F3942E4B}">
                <a14:imgProps xmlns:a14="http://schemas.microsoft.com/office/drawing/2010/main">
                  <a14:imgLayer r:embed="rId8">
                    <a14:imgEffect>
                      <a14:backgroundRemoval t="778" b="98054" l="2041" r="97449"/>
                    </a14:imgEffect>
                  </a14:imgLayer>
                </a14:imgProps>
              </a:ext>
            </a:extLst>
          </a:blip>
          <a:stretch>
            <a:fillRect/>
          </a:stretch>
        </p:blipFill>
        <p:spPr>
          <a:xfrm>
            <a:off x="6017428" y="1906132"/>
            <a:ext cx="2489200" cy="3263900"/>
          </a:xfrm>
          <a:prstGeom prst="rect">
            <a:avLst/>
          </a:prstGeom>
        </p:spPr>
      </p:pic>
      <p:sp>
        <p:nvSpPr>
          <p:cNvPr id="9" name="Title 1"/>
          <p:cNvSpPr txBox="1">
            <a:spLocks/>
          </p:cNvSpPr>
          <p:nvPr/>
        </p:nvSpPr>
        <p:spPr bwMode="auto">
          <a:xfrm>
            <a:off x="3130550" y="242888"/>
            <a:ext cx="25463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3300" kern="1200">
                <a:solidFill>
                  <a:srgbClr val="B7A737"/>
                </a:solidFill>
                <a:latin typeface="+mj-lt"/>
                <a:ea typeface="+mj-ea"/>
                <a:cs typeface="+mj-cs"/>
              </a:defRPr>
            </a:lvl1pPr>
            <a:lvl2pPr algn="ctr" rtl="0" fontAlgn="base">
              <a:spcBef>
                <a:spcPct val="0"/>
              </a:spcBef>
              <a:spcAft>
                <a:spcPct val="0"/>
              </a:spcAft>
              <a:defRPr sz="3300">
                <a:solidFill>
                  <a:srgbClr val="B7A737"/>
                </a:solidFill>
                <a:latin typeface="Georgia" panose="02040502050405020303" pitchFamily="18" charset="0"/>
              </a:defRPr>
            </a:lvl2pPr>
            <a:lvl3pPr algn="ctr" rtl="0" fontAlgn="base">
              <a:spcBef>
                <a:spcPct val="0"/>
              </a:spcBef>
              <a:spcAft>
                <a:spcPct val="0"/>
              </a:spcAft>
              <a:defRPr sz="3300">
                <a:solidFill>
                  <a:srgbClr val="B7A737"/>
                </a:solidFill>
                <a:latin typeface="Georgia" panose="02040502050405020303" pitchFamily="18" charset="0"/>
              </a:defRPr>
            </a:lvl3pPr>
            <a:lvl4pPr algn="ctr" rtl="0" fontAlgn="base">
              <a:spcBef>
                <a:spcPct val="0"/>
              </a:spcBef>
              <a:spcAft>
                <a:spcPct val="0"/>
              </a:spcAft>
              <a:defRPr sz="3300">
                <a:solidFill>
                  <a:srgbClr val="B7A737"/>
                </a:solidFill>
                <a:latin typeface="Georgia" panose="02040502050405020303" pitchFamily="18" charset="0"/>
              </a:defRPr>
            </a:lvl4pPr>
            <a:lvl5pPr algn="ctr" rtl="0" fontAlgn="base">
              <a:spcBef>
                <a:spcPct val="0"/>
              </a:spcBef>
              <a:spcAft>
                <a:spcPct val="0"/>
              </a:spcAft>
              <a:defRPr sz="3300">
                <a:solidFill>
                  <a:srgbClr val="B7A737"/>
                </a:solidFill>
                <a:latin typeface="Georgia" panose="02040502050405020303" pitchFamily="18" charset="0"/>
              </a:defRPr>
            </a:lvl5pPr>
            <a:lvl6pPr marL="457200" algn="ctr" rtl="0" fontAlgn="base">
              <a:spcBef>
                <a:spcPct val="0"/>
              </a:spcBef>
              <a:spcAft>
                <a:spcPct val="0"/>
              </a:spcAft>
              <a:defRPr sz="3300">
                <a:solidFill>
                  <a:srgbClr val="B7A737"/>
                </a:solidFill>
                <a:latin typeface="Georgia" panose="02040502050405020303" pitchFamily="18" charset="0"/>
              </a:defRPr>
            </a:lvl6pPr>
            <a:lvl7pPr marL="914400" algn="ctr" rtl="0" fontAlgn="base">
              <a:spcBef>
                <a:spcPct val="0"/>
              </a:spcBef>
              <a:spcAft>
                <a:spcPct val="0"/>
              </a:spcAft>
              <a:defRPr sz="3300">
                <a:solidFill>
                  <a:srgbClr val="B7A737"/>
                </a:solidFill>
                <a:latin typeface="Georgia" panose="02040502050405020303" pitchFamily="18" charset="0"/>
              </a:defRPr>
            </a:lvl7pPr>
            <a:lvl8pPr marL="1371600" algn="ctr" rtl="0" fontAlgn="base">
              <a:spcBef>
                <a:spcPct val="0"/>
              </a:spcBef>
              <a:spcAft>
                <a:spcPct val="0"/>
              </a:spcAft>
              <a:defRPr sz="3300">
                <a:solidFill>
                  <a:srgbClr val="B7A737"/>
                </a:solidFill>
                <a:latin typeface="Georgia" panose="02040502050405020303" pitchFamily="18" charset="0"/>
              </a:defRPr>
            </a:lvl8pPr>
            <a:lvl9pPr marL="1828800" algn="ctr" rtl="0" fontAlgn="base">
              <a:spcBef>
                <a:spcPct val="0"/>
              </a:spcBef>
              <a:spcAft>
                <a:spcPct val="0"/>
              </a:spcAft>
              <a:defRPr sz="3300">
                <a:solidFill>
                  <a:srgbClr val="B7A737"/>
                </a:solidFill>
                <a:latin typeface="Georgia" panose="02040502050405020303" pitchFamily="18" charset="0"/>
              </a:defRPr>
            </a:lvl9pPr>
          </a:lstStyle>
          <a:p>
            <a:pPr defTabSz="914400"/>
            <a:r>
              <a:rPr lang="cs-CZ" altLang="cs-CZ" sz="3500" dirty="0" err="1" smtClean="0">
                <a:solidFill>
                  <a:schemeClr val="accent5"/>
                </a:solidFill>
              </a:rPr>
              <a:t>Practice</a:t>
            </a:r>
            <a:endParaRPr lang="en-US" altLang="cs-CZ" sz="3500" dirty="0">
              <a:solidFill>
                <a:schemeClr val="accent5"/>
              </a:solidFill>
            </a:endParaRPr>
          </a:p>
        </p:txBody>
      </p:sp>
      <p:sp>
        <p:nvSpPr>
          <p:cNvPr id="10" name="Nadpis 1"/>
          <p:cNvSpPr txBox="1">
            <a:spLocks/>
          </p:cNvSpPr>
          <p:nvPr/>
        </p:nvSpPr>
        <p:spPr bwMode="auto">
          <a:xfrm>
            <a:off x="539552" y="5190239"/>
            <a:ext cx="2590998" cy="80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82500" lnSpcReduction="20000"/>
          </a:bodyPr>
          <a:lstStyle>
            <a:lvl1pPr algn="ctr" rtl="0" fontAlgn="base">
              <a:spcBef>
                <a:spcPct val="0"/>
              </a:spcBef>
              <a:spcAft>
                <a:spcPct val="0"/>
              </a:spcAft>
              <a:defRPr sz="3300" kern="1200">
                <a:solidFill>
                  <a:srgbClr val="B7A737"/>
                </a:solidFill>
                <a:latin typeface="+mj-lt"/>
                <a:ea typeface="+mj-ea"/>
                <a:cs typeface="+mj-cs"/>
              </a:defRPr>
            </a:lvl1pPr>
            <a:lvl2pPr algn="ctr" rtl="0" fontAlgn="base">
              <a:spcBef>
                <a:spcPct val="0"/>
              </a:spcBef>
              <a:spcAft>
                <a:spcPct val="0"/>
              </a:spcAft>
              <a:defRPr sz="3300">
                <a:solidFill>
                  <a:srgbClr val="B7A737"/>
                </a:solidFill>
                <a:latin typeface="Georgia" panose="02040502050405020303" pitchFamily="18" charset="0"/>
              </a:defRPr>
            </a:lvl2pPr>
            <a:lvl3pPr algn="ctr" rtl="0" fontAlgn="base">
              <a:spcBef>
                <a:spcPct val="0"/>
              </a:spcBef>
              <a:spcAft>
                <a:spcPct val="0"/>
              </a:spcAft>
              <a:defRPr sz="3300">
                <a:solidFill>
                  <a:srgbClr val="B7A737"/>
                </a:solidFill>
                <a:latin typeface="Georgia" panose="02040502050405020303" pitchFamily="18" charset="0"/>
              </a:defRPr>
            </a:lvl3pPr>
            <a:lvl4pPr algn="ctr" rtl="0" fontAlgn="base">
              <a:spcBef>
                <a:spcPct val="0"/>
              </a:spcBef>
              <a:spcAft>
                <a:spcPct val="0"/>
              </a:spcAft>
              <a:defRPr sz="3300">
                <a:solidFill>
                  <a:srgbClr val="B7A737"/>
                </a:solidFill>
                <a:latin typeface="Georgia" panose="02040502050405020303" pitchFamily="18" charset="0"/>
              </a:defRPr>
            </a:lvl4pPr>
            <a:lvl5pPr algn="ctr" rtl="0" fontAlgn="base">
              <a:spcBef>
                <a:spcPct val="0"/>
              </a:spcBef>
              <a:spcAft>
                <a:spcPct val="0"/>
              </a:spcAft>
              <a:defRPr sz="3300">
                <a:solidFill>
                  <a:srgbClr val="B7A737"/>
                </a:solidFill>
                <a:latin typeface="Georgia" panose="02040502050405020303" pitchFamily="18" charset="0"/>
              </a:defRPr>
            </a:lvl5pPr>
            <a:lvl6pPr marL="457200" algn="ctr" rtl="0" fontAlgn="base">
              <a:spcBef>
                <a:spcPct val="0"/>
              </a:spcBef>
              <a:spcAft>
                <a:spcPct val="0"/>
              </a:spcAft>
              <a:defRPr sz="3300">
                <a:solidFill>
                  <a:srgbClr val="B7A737"/>
                </a:solidFill>
                <a:latin typeface="Georgia" panose="02040502050405020303" pitchFamily="18" charset="0"/>
              </a:defRPr>
            </a:lvl6pPr>
            <a:lvl7pPr marL="914400" algn="ctr" rtl="0" fontAlgn="base">
              <a:spcBef>
                <a:spcPct val="0"/>
              </a:spcBef>
              <a:spcAft>
                <a:spcPct val="0"/>
              </a:spcAft>
              <a:defRPr sz="3300">
                <a:solidFill>
                  <a:srgbClr val="B7A737"/>
                </a:solidFill>
                <a:latin typeface="Georgia" panose="02040502050405020303" pitchFamily="18" charset="0"/>
              </a:defRPr>
            </a:lvl7pPr>
            <a:lvl8pPr marL="1371600" algn="ctr" rtl="0" fontAlgn="base">
              <a:spcBef>
                <a:spcPct val="0"/>
              </a:spcBef>
              <a:spcAft>
                <a:spcPct val="0"/>
              </a:spcAft>
              <a:defRPr sz="3300">
                <a:solidFill>
                  <a:srgbClr val="B7A737"/>
                </a:solidFill>
                <a:latin typeface="Georgia" panose="02040502050405020303" pitchFamily="18" charset="0"/>
              </a:defRPr>
            </a:lvl8pPr>
            <a:lvl9pPr marL="1828800" algn="ctr" rtl="0" fontAlgn="base">
              <a:spcBef>
                <a:spcPct val="0"/>
              </a:spcBef>
              <a:spcAft>
                <a:spcPct val="0"/>
              </a:spcAft>
              <a:defRPr sz="3300">
                <a:solidFill>
                  <a:srgbClr val="B7A737"/>
                </a:solidFill>
                <a:latin typeface="Georgia" panose="02040502050405020303" pitchFamily="18" charset="0"/>
              </a:defRPr>
            </a:lvl9pPr>
          </a:lstStyle>
          <a:p>
            <a:pPr defTabSz="914400"/>
            <a:r>
              <a:rPr lang="cs-CZ" dirty="0" err="1" smtClean="0"/>
              <a:t>Aperture</a:t>
            </a:r>
            <a:r>
              <a:rPr lang="cs-CZ" dirty="0" smtClean="0"/>
              <a:t> of pelvis?</a:t>
            </a:r>
            <a:endParaRPr lang="cs-CZ" dirty="0"/>
          </a:p>
        </p:txBody>
      </p:sp>
      <p:sp>
        <p:nvSpPr>
          <p:cNvPr id="12" name="Nadpis 1"/>
          <p:cNvSpPr txBox="1">
            <a:spLocks/>
          </p:cNvSpPr>
          <p:nvPr/>
        </p:nvSpPr>
        <p:spPr bwMode="auto">
          <a:xfrm>
            <a:off x="3315848" y="5210119"/>
            <a:ext cx="2590998" cy="80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82500" lnSpcReduction="20000"/>
          </a:bodyPr>
          <a:lstStyle>
            <a:lvl1pPr algn="ctr" rtl="0" fontAlgn="base">
              <a:spcBef>
                <a:spcPct val="0"/>
              </a:spcBef>
              <a:spcAft>
                <a:spcPct val="0"/>
              </a:spcAft>
              <a:defRPr sz="3300" kern="1200">
                <a:solidFill>
                  <a:srgbClr val="B7A737"/>
                </a:solidFill>
                <a:latin typeface="+mj-lt"/>
                <a:ea typeface="+mj-ea"/>
                <a:cs typeface="+mj-cs"/>
              </a:defRPr>
            </a:lvl1pPr>
            <a:lvl2pPr algn="ctr" rtl="0" fontAlgn="base">
              <a:spcBef>
                <a:spcPct val="0"/>
              </a:spcBef>
              <a:spcAft>
                <a:spcPct val="0"/>
              </a:spcAft>
              <a:defRPr sz="3300">
                <a:solidFill>
                  <a:srgbClr val="B7A737"/>
                </a:solidFill>
                <a:latin typeface="Georgia" panose="02040502050405020303" pitchFamily="18" charset="0"/>
              </a:defRPr>
            </a:lvl2pPr>
            <a:lvl3pPr algn="ctr" rtl="0" fontAlgn="base">
              <a:spcBef>
                <a:spcPct val="0"/>
              </a:spcBef>
              <a:spcAft>
                <a:spcPct val="0"/>
              </a:spcAft>
              <a:defRPr sz="3300">
                <a:solidFill>
                  <a:srgbClr val="B7A737"/>
                </a:solidFill>
                <a:latin typeface="Georgia" panose="02040502050405020303" pitchFamily="18" charset="0"/>
              </a:defRPr>
            </a:lvl3pPr>
            <a:lvl4pPr algn="ctr" rtl="0" fontAlgn="base">
              <a:spcBef>
                <a:spcPct val="0"/>
              </a:spcBef>
              <a:spcAft>
                <a:spcPct val="0"/>
              </a:spcAft>
              <a:defRPr sz="3300">
                <a:solidFill>
                  <a:srgbClr val="B7A737"/>
                </a:solidFill>
                <a:latin typeface="Georgia" panose="02040502050405020303" pitchFamily="18" charset="0"/>
              </a:defRPr>
            </a:lvl4pPr>
            <a:lvl5pPr algn="ctr" rtl="0" fontAlgn="base">
              <a:spcBef>
                <a:spcPct val="0"/>
              </a:spcBef>
              <a:spcAft>
                <a:spcPct val="0"/>
              </a:spcAft>
              <a:defRPr sz="3300">
                <a:solidFill>
                  <a:srgbClr val="B7A737"/>
                </a:solidFill>
                <a:latin typeface="Georgia" panose="02040502050405020303" pitchFamily="18" charset="0"/>
              </a:defRPr>
            </a:lvl5pPr>
            <a:lvl6pPr marL="457200" algn="ctr" rtl="0" fontAlgn="base">
              <a:spcBef>
                <a:spcPct val="0"/>
              </a:spcBef>
              <a:spcAft>
                <a:spcPct val="0"/>
              </a:spcAft>
              <a:defRPr sz="3300">
                <a:solidFill>
                  <a:srgbClr val="B7A737"/>
                </a:solidFill>
                <a:latin typeface="Georgia" panose="02040502050405020303" pitchFamily="18" charset="0"/>
              </a:defRPr>
            </a:lvl6pPr>
            <a:lvl7pPr marL="914400" algn="ctr" rtl="0" fontAlgn="base">
              <a:spcBef>
                <a:spcPct val="0"/>
              </a:spcBef>
              <a:spcAft>
                <a:spcPct val="0"/>
              </a:spcAft>
              <a:defRPr sz="3300">
                <a:solidFill>
                  <a:srgbClr val="B7A737"/>
                </a:solidFill>
                <a:latin typeface="Georgia" panose="02040502050405020303" pitchFamily="18" charset="0"/>
              </a:defRPr>
            </a:lvl7pPr>
            <a:lvl8pPr marL="1371600" algn="ctr" rtl="0" fontAlgn="base">
              <a:spcBef>
                <a:spcPct val="0"/>
              </a:spcBef>
              <a:spcAft>
                <a:spcPct val="0"/>
              </a:spcAft>
              <a:defRPr sz="3300">
                <a:solidFill>
                  <a:srgbClr val="B7A737"/>
                </a:solidFill>
                <a:latin typeface="Georgia" panose="02040502050405020303" pitchFamily="18" charset="0"/>
              </a:defRPr>
            </a:lvl8pPr>
            <a:lvl9pPr marL="1828800" algn="ctr" rtl="0" fontAlgn="base">
              <a:spcBef>
                <a:spcPct val="0"/>
              </a:spcBef>
              <a:spcAft>
                <a:spcPct val="0"/>
              </a:spcAft>
              <a:defRPr sz="3300">
                <a:solidFill>
                  <a:srgbClr val="B7A737"/>
                </a:solidFill>
                <a:latin typeface="Georgia" panose="02040502050405020303" pitchFamily="18" charset="0"/>
              </a:defRPr>
            </a:lvl9pPr>
          </a:lstStyle>
          <a:p>
            <a:pPr defTabSz="914400"/>
            <a:r>
              <a:rPr lang="cs-CZ" dirty="0" err="1" smtClean="0"/>
              <a:t>Thoracic</a:t>
            </a:r>
            <a:r>
              <a:rPr lang="cs-CZ" dirty="0" smtClean="0"/>
              <a:t> </a:t>
            </a:r>
            <a:r>
              <a:rPr lang="cs-CZ" dirty="0" err="1" smtClean="0"/>
              <a:t>aperture</a:t>
            </a:r>
            <a:r>
              <a:rPr lang="cs-CZ" dirty="0" smtClean="0"/>
              <a:t>?</a:t>
            </a:r>
            <a:endParaRPr lang="cs-CZ" dirty="0"/>
          </a:p>
        </p:txBody>
      </p:sp>
      <p:sp>
        <p:nvSpPr>
          <p:cNvPr id="13" name="Nadpis 1"/>
          <p:cNvSpPr txBox="1">
            <a:spLocks/>
          </p:cNvSpPr>
          <p:nvPr/>
        </p:nvSpPr>
        <p:spPr bwMode="auto">
          <a:xfrm>
            <a:off x="5992752" y="5210119"/>
            <a:ext cx="2590998" cy="80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82500" lnSpcReduction="20000"/>
          </a:bodyPr>
          <a:lstStyle>
            <a:lvl1pPr algn="ctr" rtl="0" fontAlgn="base">
              <a:spcBef>
                <a:spcPct val="0"/>
              </a:spcBef>
              <a:spcAft>
                <a:spcPct val="0"/>
              </a:spcAft>
              <a:defRPr sz="3300" kern="1200">
                <a:solidFill>
                  <a:srgbClr val="B7A737"/>
                </a:solidFill>
                <a:latin typeface="+mj-lt"/>
                <a:ea typeface="+mj-ea"/>
                <a:cs typeface="+mj-cs"/>
              </a:defRPr>
            </a:lvl1pPr>
            <a:lvl2pPr algn="ctr" rtl="0" fontAlgn="base">
              <a:spcBef>
                <a:spcPct val="0"/>
              </a:spcBef>
              <a:spcAft>
                <a:spcPct val="0"/>
              </a:spcAft>
              <a:defRPr sz="3300">
                <a:solidFill>
                  <a:srgbClr val="B7A737"/>
                </a:solidFill>
                <a:latin typeface="Georgia" panose="02040502050405020303" pitchFamily="18" charset="0"/>
              </a:defRPr>
            </a:lvl2pPr>
            <a:lvl3pPr algn="ctr" rtl="0" fontAlgn="base">
              <a:spcBef>
                <a:spcPct val="0"/>
              </a:spcBef>
              <a:spcAft>
                <a:spcPct val="0"/>
              </a:spcAft>
              <a:defRPr sz="3300">
                <a:solidFill>
                  <a:srgbClr val="B7A737"/>
                </a:solidFill>
                <a:latin typeface="Georgia" panose="02040502050405020303" pitchFamily="18" charset="0"/>
              </a:defRPr>
            </a:lvl3pPr>
            <a:lvl4pPr algn="ctr" rtl="0" fontAlgn="base">
              <a:spcBef>
                <a:spcPct val="0"/>
              </a:spcBef>
              <a:spcAft>
                <a:spcPct val="0"/>
              </a:spcAft>
              <a:defRPr sz="3300">
                <a:solidFill>
                  <a:srgbClr val="B7A737"/>
                </a:solidFill>
                <a:latin typeface="Georgia" panose="02040502050405020303" pitchFamily="18" charset="0"/>
              </a:defRPr>
            </a:lvl4pPr>
            <a:lvl5pPr algn="ctr" rtl="0" fontAlgn="base">
              <a:spcBef>
                <a:spcPct val="0"/>
              </a:spcBef>
              <a:spcAft>
                <a:spcPct val="0"/>
              </a:spcAft>
              <a:defRPr sz="3300">
                <a:solidFill>
                  <a:srgbClr val="B7A737"/>
                </a:solidFill>
                <a:latin typeface="Georgia" panose="02040502050405020303" pitchFamily="18" charset="0"/>
              </a:defRPr>
            </a:lvl5pPr>
            <a:lvl6pPr marL="457200" algn="ctr" rtl="0" fontAlgn="base">
              <a:spcBef>
                <a:spcPct val="0"/>
              </a:spcBef>
              <a:spcAft>
                <a:spcPct val="0"/>
              </a:spcAft>
              <a:defRPr sz="3300">
                <a:solidFill>
                  <a:srgbClr val="B7A737"/>
                </a:solidFill>
                <a:latin typeface="Georgia" panose="02040502050405020303" pitchFamily="18" charset="0"/>
              </a:defRPr>
            </a:lvl6pPr>
            <a:lvl7pPr marL="914400" algn="ctr" rtl="0" fontAlgn="base">
              <a:spcBef>
                <a:spcPct val="0"/>
              </a:spcBef>
              <a:spcAft>
                <a:spcPct val="0"/>
              </a:spcAft>
              <a:defRPr sz="3300">
                <a:solidFill>
                  <a:srgbClr val="B7A737"/>
                </a:solidFill>
                <a:latin typeface="Georgia" panose="02040502050405020303" pitchFamily="18" charset="0"/>
              </a:defRPr>
            </a:lvl7pPr>
            <a:lvl8pPr marL="1371600" algn="ctr" rtl="0" fontAlgn="base">
              <a:spcBef>
                <a:spcPct val="0"/>
              </a:spcBef>
              <a:spcAft>
                <a:spcPct val="0"/>
              </a:spcAft>
              <a:defRPr sz="3300">
                <a:solidFill>
                  <a:srgbClr val="B7A737"/>
                </a:solidFill>
                <a:latin typeface="Georgia" panose="02040502050405020303" pitchFamily="18" charset="0"/>
              </a:defRPr>
            </a:lvl8pPr>
            <a:lvl9pPr marL="1828800" algn="ctr" rtl="0" fontAlgn="base">
              <a:spcBef>
                <a:spcPct val="0"/>
              </a:spcBef>
              <a:spcAft>
                <a:spcPct val="0"/>
              </a:spcAft>
              <a:defRPr sz="3300">
                <a:solidFill>
                  <a:srgbClr val="B7A737"/>
                </a:solidFill>
                <a:latin typeface="Georgia" panose="02040502050405020303" pitchFamily="18" charset="0"/>
              </a:defRPr>
            </a:lvl9pPr>
          </a:lstStyle>
          <a:p>
            <a:pPr defTabSz="914400"/>
            <a:r>
              <a:rPr lang="cs-CZ" dirty="0" err="1" smtClean="0"/>
              <a:t>Median</a:t>
            </a:r>
            <a:r>
              <a:rPr lang="cs-CZ" dirty="0" smtClean="0"/>
              <a:t> </a:t>
            </a:r>
          </a:p>
          <a:p>
            <a:pPr defTabSz="914400"/>
            <a:r>
              <a:rPr lang="cs-CZ" dirty="0" err="1" smtClean="0"/>
              <a:t>raphe</a:t>
            </a:r>
            <a:r>
              <a:rPr lang="cs-CZ" dirty="0" smtClean="0"/>
              <a:t>?</a:t>
            </a:r>
            <a:endParaRPr lang="cs-CZ" dirty="0"/>
          </a:p>
        </p:txBody>
      </p:sp>
      <p:sp>
        <p:nvSpPr>
          <p:cNvPr id="14" name="Šipka doleva 13"/>
          <p:cNvSpPr/>
          <p:nvPr/>
        </p:nvSpPr>
        <p:spPr>
          <a:xfrm>
            <a:off x="7339200" y="3597684"/>
            <a:ext cx="720080"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Šipka nahoru 14"/>
          <p:cNvSpPr/>
          <p:nvPr/>
        </p:nvSpPr>
        <p:spPr>
          <a:xfrm flipH="1" flipV="1">
            <a:off x="4129404" y="1643269"/>
            <a:ext cx="209322" cy="44190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17159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130550" y="242888"/>
            <a:ext cx="25463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3300" kern="1200">
                <a:solidFill>
                  <a:srgbClr val="B7A737"/>
                </a:solidFill>
                <a:latin typeface="+mj-lt"/>
                <a:ea typeface="+mj-ea"/>
                <a:cs typeface="+mj-cs"/>
              </a:defRPr>
            </a:lvl1pPr>
            <a:lvl2pPr algn="ctr" rtl="0" fontAlgn="base">
              <a:spcBef>
                <a:spcPct val="0"/>
              </a:spcBef>
              <a:spcAft>
                <a:spcPct val="0"/>
              </a:spcAft>
              <a:defRPr sz="3300">
                <a:solidFill>
                  <a:srgbClr val="B7A737"/>
                </a:solidFill>
                <a:latin typeface="Georgia" panose="02040502050405020303" pitchFamily="18" charset="0"/>
              </a:defRPr>
            </a:lvl2pPr>
            <a:lvl3pPr algn="ctr" rtl="0" fontAlgn="base">
              <a:spcBef>
                <a:spcPct val="0"/>
              </a:spcBef>
              <a:spcAft>
                <a:spcPct val="0"/>
              </a:spcAft>
              <a:defRPr sz="3300">
                <a:solidFill>
                  <a:srgbClr val="B7A737"/>
                </a:solidFill>
                <a:latin typeface="Georgia" panose="02040502050405020303" pitchFamily="18" charset="0"/>
              </a:defRPr>
            </a:lvl3pPr>
            <a:lvl4pPr algn="ctr" rtl="0" fontAlgn="base">
              <a:spcBef>
                <a:spcPct val="0"/>
              </a:spcBef>
              <a:spcAft>
                <a:spcPct val="0"/>
              </a:spcAft>
              <a:defRPr sz="3300">
                <a:solidFill>
                  <a:srgbClr val="B7A737"/>
                </a:solidFill>
                <a:latin typeface="Georgia" panose="02040502050405020303" pitchFamily="18" charset="0"/>
              </a:defRPr>
            </a:lvl4pPr>
            <a:lvl5pPr algn="ctr" rtl="0" fontAlgn="base">
              <a:spcBef>
                <a:spcPct val="0"/>
              </a:spcBef>
              <a:spcAft>
                <a:spcPct val="0"/>
              </a:spcAft>
              <a:defRPr sz="3300">
                <a:solidFill>
                  <a:srgbClr val="B7A737"/>
                </a:solidFill>
                <a:latin typeface="Georgia" panose="02040502050405020303" pitchFamily="18" charset="0"/>
              </a:defRPr>
            </a:lvl5pPr>
            <a:lvl6pPr marL="457200" algn="ctr" rtl="0" fontAlgn="base">
              <a:spcBef>
                <a:spcPct val="0"/>
              </a:spcBef>
              <a:spcAft>
                <a:spcPct val="0"/>
              </a:spcAft>
              <a:defRPr sz="3300">
                <a:solidFill>
                  <a:srgbClr val="B7A737"/>
                </a:solidFill>
                <a:latin typeface="Georgia" panose="02040502050405020303" pitchFamily="18" charset="0"/>
              </a:defRPr>
            </a:lvl6pPr>
            <a:lvl7pPr marL="914400" algn="ctr" rtl="0" fontAlgn="base">
              <a:spcBef>
                <a:spcPct val="0"/>
              </a:spcBef>
              <a:spcAft>
                <a:spcPct val="0"/>
              </a:spcAft>
              <a:defRPr sz="3300">
                <a:solidFill>
                  <a:srgbClr val="B7A737"/>
                </a:solidFill>
                <a:latin typeface="Georgia" panose="02040502050405020303" pitchFamily="18" charset="0"/>
              </a:defRPr>
            </a:lvl7pPr>
            <a:lvl8pPr marL="1371600" algn="ctr" rtl="0" fontAlgn="base">
              <a:spcBef>
                <a:spcPct val="0"/>
              </a:spcBef>
              <a:spcAft>
                <a:spcPct val="0"/>
              </a:spcAft>
              <a:defRPr sz="3300">
                <a:solidFill>
                  <a:srgbClr val="B7A737"/>
                </a:solidFill>
                <a:latin typeface="Georgia" panose="02040502050405020303" pitchFamily="18" charset="0"/>
              </a:defRPr>
            </a:lvl8pPr>
            <a:lvl9pPr marL="1828800" algn="ctr" rtl="0" fontAlgn="base">
              <a:spcBef>
                <a:spcPct val="0"/>
              </a:spcBef>
              <a:spcAft>
                <a:spcPct val="0"/>
              </a:spcAft>
              <a:defRPr sz="3300">
                <a:solidFill>
                  <a:srgbClr val="B7A737"/>
                </a:solidFill>
                <a:latin typeface="Georgia" panose="02040502050405020303" pitchFamily="18" charset="0"/>
              </a:defRPr>
            </a:lvl9pPr>
          </a:lstStyle>
          <a:p>
            <a:pPr defTabSz="914400"/>
            <a:r>
              <a:rPr lang="cs-CZ" altLang="cs-CZ" sz="3500" dirty="0" err="1" smtClean="0">
                <a:solidFill>
                  <a:schemeClr val="accent5"/>
                </a:solidFill>
              </a:rPr>
              <a:t>Practice</a:t>
            </a:r>
            <a:endParaRPr lang="en-US" altLang="cs-CZ" sz="3500" dirty="0">
              <a:solidFill>
                <a:schemeClr val="accent5"/>
              </a:solidFill>
            </a:endParaRPr>
          </a:p>
        </p:txBody>
      </p:sp>
      <p:pic>
        <p:nvPicPr>
          <p:cNvPr id="9"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1250" b="99625" l="716" r="98748"/>
                    </a14:imgEffect>
                  </a14:imgLayer>
                </a14:imgProps>
              </a:ext>
            </a:extLst>
          </a:blip>
          <a:stretch>
            <a:fillRect/>
          </a:stretch>
        </p:blipFill>
        <p:spPr>
          <a:xfrm>
            <a:off x="539552" y="1548338"/>
            <a:ext cx="2512205" cy="3595284"/>
          </a:xfrm>
          <a:prstGeom prst="rect">
            <a:avLst/>
          </a:prstGeom>
        </p:spPr>
      </p:pic>
      <p:pic>
        <p:nvPicPr>
          <p:cNvPr id="10" name="Picture 2" descr="http://www.likar.info/pictures/wiki/1164.jpg"/>
          <p:cNvPicPr>
            <a:picLocks noChangeAspect="1" noChangeArrowheads="1"/>
          </p:cNvPicPr>
          <p:nvPr/>
        </p:nvPicPr>
        <p:blipFill>
          <a:blip r:embed="rId5" cstate="print"/>
          <a:srcRect/>
          <a:stretch>
            <a:fillRect/>
          </a:stretch>
        </p:blipFill>
        <p:spPr bwMode="auto">
          <a:xfrm>
            <a:off x="3419872" y="1877872"/>
            <a:ext cx="2076450" cy="3324226"/>
          </a:xfrm>
          <a:prstGeom prst="rect">
            <a:avLst/>
          </a:prstGeom>
          <a:noFill/>
        </p:spPr>
      </p:pic>
      <p:pic>
        <p:nvPicPr>
          <p:cNvPr id="11" name="Picture 4" descr="https://encrypted-tbn2.gstatic.com/images?q=tbn:ANd9GcRYIR78BbaslaEVU96zHwZsXYyKTkOKXvC3B_AbbYNcxWuKeJhg"/>
          <p:cNvPicPr>
            <a:picLocks noChangeAspect="1" noChangeArrowheads="1"/>
          </p:cNvPicPr>
          <p:nvPr/>
        </p:nvPicPr>
        <p:blipFill>
          <a:blip r:embed="rId6" cstate="print"/>
          <a:srcRect/>
          <a:stretch>
            <a:fillRect/>
          </a:stretch>
        </p:blipFill>
        <p:spPr bwMode="auto">
          <a:xfrm>
            <a:off x="5951168" y="2589968"/>
            <a:ext cx="2851800" cy="2304256"/>
          </a:xfrm>
          <a:prstGeom prst="rect">
            <a:avLst/>
          </a:prstGeom>
          <a:noFill/>
        </p:spPr>
      </p:pic>
      <p:sp>
        <p:nvSpPr>
          <p:cNvPr id="12" name="Nadpis 1"/>
          <p:cNvSpPr txBox="1">
            <a:spLocks/>
          </p:cNvSpPr>
          <p:nvPr/>
        </p:nvSpPr>
        <p:spPr bwMode="auto">
          <a:xfrm>
            <a:off x="539552" y="5190239"/>
            <a:ext cx="2590998" cy="80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fontAlgn="base">
              <a:spcBef>
                <a:spcPct val="0"/>
              </a:spcBef>
              <a:spcAft>
                <a:spcPct val="0"/>
              </a:spcAft>
              <a:defRPr sz="3300" kern="1200">
                <a:solidFill>
                  <a:srgbClr val="B7A737"/>
                </a:solidFill>
                <a:latin typeface="+mj-lt"/>
                <a:ea typeface="+mj-ea"/>
                <a:cs typeface="+mj-cs"/>
              </a:defRPr>
            </a:lvl1pPr>
            <a:lvl2pPr algn="ctr" rtl="0" fontAlgn="base">
              <a:spcBef>
                <a:spcPct val="0"/>
              </a:spcBef>
              <a:spcAft>
                <a:spcPct val="0"/>
              </a:spcAft>
              <a:defRPr sz="3300">
                <a:solidFill>
                  <a:srgbClr val="B7A737"/>
                </a:solidFill>
                <a:latin typeface="Georgia" panose="02040502050405020303" pitchFamily="18" charset="0"/>
              </a:defRPr>
            </a:lvl2pPr>
            <a:lvl3pPr algn="ctr" rtl="0" fontAlgn="base">
              <a:spcBef>
                <a:spcPct val="0"/>
              </a:spcBef>
              <a:spcAft>
                <a:spcPct val="0"/>
              </a:spcAft>
              <a:defRPr sz="3300">
                <a:solidFill>
                  <a:srgbClr val="B7A737"/>
                </a:solidFill>
                <a:latin typeface="Georgia" panose="02040502050405020303" pitchFamily="18" charset="0"/>
              </a:defRPr>
            </a:lvl3pPr>
            <a:lvl4pPr algn="ctr" rtl="0" fontAlgn="base">
              <a:spcBef>
                <a:spcPct val="0"/>
              </a:spcBef>
              <a:spcAft>
                <a:spcPct val="0"/>
              </a:spcAft>
              <a:defRPr sz="3300">
                <a:solidFill>
                  <a:srgbClr val="B7A737"/>
                </a:solidFill>
                <a:latin typeface="Georgia" panose="02040502050405020303" pitchFamily="18" charset="0"/>
              </a:defRPr>
            </a:lvl4pPr>
            <a:lvl5pPr algn="ctr" rtl="0" fontAlgn="base">
              <a:spcBef>
                <a:spcPct val="0"/>
              </a:spcBef>
              <a:spcAft>
                <a:spcPct val="0"/>
              </a:spcAft>
              <a:defRPr sz="3300">
                <a:solidFill>
                  <a:srgbClr val="B7A737"/>
                </a:solidFill>
                <a:latin typeface="Georgia" panose="02040502050405020303" pitchFamily="18" charset="0"/>
              </a:defRPr>
            </a:lvl5pPr>
            <a:lvl6pPr marL="457200" algn="ctr" rtl="0" fontAlgn="base">
              <a:spcBef>
                <a:spcPct val="0"/>
              </a:spcBef>
              <a:spcAft>
                <a:spcPct val="0"/>
              </a:spcAft>
              <a:defRPr sz="3300">
                <a:solidFill>
                  <a:srgbClr val="B7A737"/>
                </a:solidFill>
                <a:latin typeface="Georgia" panose="02040502050405020303" pitchFamily="18" charset="0"/>
              </a:defRPr>
            </a:lvl6pPr>
            <a:lvl7pPr marL="914400" algn="ctr" rtl="0" fontAlgn="base">
              <a:spcBef>
                <a:spcPct val="0"/>
              </a:spcBef>
              <a:spcAft>
                <a:spcPct val="0"/>
              </a:spcAft>
              <a:defRPr sz="3300">
                <a:solidFill>
                  <a:srgbClr val="B7A737"/>
                </a:solidFill>
                <a:latin typeface="Georgia" panose="02040502050405020303" pitchFamily="18" charset="0"/>
              </a:defRPr>
            </a:lvl7pPr>
            <a:lvl8pPr marL="1371600" algn="ctr" rtl="0" fontAlgn="base">
              <a:spcBef>
                <a:spcPct val="0"/>
              </a:spcBef>
              <a:spcAft>
                <a:spcPct val="0"/>
              </a:spcAft>
              <a:defRPr sz="3300">
                <a:solidFill>
                  <a:srgbClr val="B7A737"/>
                </a:solidFill>
                <a:latin typeface="Georgia" panose="02040502050405020303" pitchFamily="18" charset="0"/>
              </a:defRPr>
            </a:lvl8pPr>
            <a:lvl9pPr marL="1828800" algn="ctr" rtl="0" fontAlgn="base">
              <a:spcBef>
                <a:spcPct val="0"/>
              </a:spcBef>
              <a:spcAft>
                <a:spcPct val="0"/>
              </a:spcAft>
              <a:defRPr sz="3300">
                <a:solidFill>
                  <a:srgbClr val="B7A737"/>
                </a:solidFill>
                <a:latin typeface="Georgia" panose="02040502050405020303" pitchFamily="18" charset="0"/>
              </a:defRPr>
            </a:lvl9pPr>
          </a:lstStyle>
          <a:p>
            <a:pPr defTabSz="914400"/>
            <a:r>
              <a:rPr lang="cs-CZ" sz="3000" dirty="0" err="1" smtClean="0"/>
              <a:t>Iliac</a:t>
            </a:r>
            <a:r>
              <a:rPr lang="cs-CZ" sz="3000" dirty="0" smtClean="0"/>
              <a:t> </a:t>
            </a:r>
            <a:r>
              <a:rPr lang="cs-CZ" sz="3000" dirty="0" err="1" smtClean="0"/>
              <a:t>crest</a:t>
            </a:r>
            <a:r>
              <a:rPr lang="cs-CZ" sz="3000" dirty="0" smtClean="0"/>
              <a:t>?</a:t>
            </a:r>
            <a:endParaRPr lang="cs-CZ" sz="3000" dirty="0"/>
          </a:p>
        </p:txBody>
      </p:sp>
      <p:sp>
        <p:nvSpPr>
          <p:cNvPr id="13" name="Nadpis 1"/>
          <p:cNvSpPr txBox="1">
            <a:spLocks/>
          </p:cNvSpPr>
          <p:nvPr/>
        </p:nvSpPr>
        <p:spPr bwMode="auto">
          <a:xfrm>
            <a:off x="3103816" y="5342639"/>
            <a:ext cx="2590998" cy="80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75000" lnSpcReduction="20000"/>
          </a:bodyPr>
          <a:lstStyle>
            <a:lvl1pPr algn="ctr" rtl="0" fontAlgn="base">
              <a:spcBef>
                <a:spcPct val="0"/>
              </a:spcBef>
              <a:spcAft>
                <a:spcPct val="0"/>
              </a:spcAft>
              <a:defRPr sz="3300" kern="1200">
                <a:solidFill>
                  <a:srgbClr val="B7A737"/>
                </a:solidFill>
                <a:latin typeface="+mj-lt"/>
                <a:ea typeface="+mj-ea"/>
                <a:cs typeface="+mj-cs"/>
              </a:defRPr>
            </a:lvl1pPr>
            <a:lvl2pPr algn="ctr" rtl="0" fontAlgn="base">
              <a:spcBef>
                <a:spcPct val="0"/>
              </a:spcBef>
              <a:spcAft>
                <a:spcPct val="0"/>
              </a:spcAft>
              <a:defRPr sz="3300">
                <a:solidFill>
                  <a:srgbClr val="B7A737"/>
                </a:solidFill>
                <a:latin typeface="Georgia" panose="02040502050405020303" pitchFamily="18" charset="0"/>
              </a:defRPr>
            </a:lvl2pPr>
            <a:lvl3pPr algn="ctr" rtl="0" fontAlgn="base">
              <a:spcBef>
                <a:spcPct val="0"/>
              </a:spcBef>
              <a:spcAft>
                <a:spcPct val="0"/>
              </a:spcAft>
              <a:defRPr sz="3300">
                <a:solidFill>
                  <a:srgbClr val="B7A737"/>
                </a:solidFill>
                <a:latin typeface="Georgia" panose="02040502050405020303" pitchFamily="18" charset="0"/>
              </a:defRPr>
            </a:lvl3pPr>
            <a:lvl4pPr algn="ctr" rtl="0" fontAlgn="base">
              <a:spcBef>
                <a:spcPct val="0"/>
              </a:spcBef>
              <a:spcAft>
                <a:spcPct val="0"/>
              </a:spcAft>
              <a:defRPr sz="3300">
                <a:solidFill>
                  <a:srgbClr val="B7A737"/>
                </a:solidFill>
                <a:latin typeface="Georgia" panose="02040502050405020303" pitchFamily="18" charset="0"/>
              </a:defRPr>
            </a:lvl4pPr>
            <a:lvl5pPr algn="ctr" rtl="0" fontAlgn="base">
              <a:spcBef>
                <a:spcPct val="0"/>
              </a:spcBef>
              <a:spcAft>
                <a:spcPct val="0"/>
              </a:spcAft>
              <a:defRPr sz="3300">
                <a:solidFill>
                  <a:srgbClr val="B7A737"/>
                </a:solidFill>
                <a:latin typeface="Georgia" panose="02040502050405020303" pitchFamily="18" charset="0"/>
              </a:defRPr>
            </a:lvl5pPr>
            <a:lvl6pPr marL="457200" algn="ctr" rtl="0" fontAlgn="base">
              <a:spcBef>
                <a:spcPct val="0"/>
              </a:spcBef>
              <a:spcAft>
                <a:spcPct val="0"/>
              </a:spcAft>
              <a:defRPr sz="3300">
                <a:solidFill>
                  <a:srgbClr val="B7A737"/>
                </a:solidFill>
                <a:latin typeface="Georgia" panose="02040502050405020303" pitchFamily="18" charset="0"/>
              </a:defRPr>
            </a:lvl6pPr>
            <a:lvl7pPr marL="914400" algn="ctr" rtl="0" fontAlgn="base">
              <a:spcBef>
                <a:spcPct val="0"/>
              </a:spcBef>
              <a:spcAft>
                <a:spcPct val="0"/>
              </a:spcAft>
              <a:defRPr sz="3300">
                <a:solidFill>
                  <a:srgbClr val="B7A737"/>
                </a:solidFill>
                <a:latin typeface="Georgia" panose="02040502050405020303" pitchFamily="18" charset="0"/>
              </a:defRPr>
            </a:lvl7pPr>
            <a:lvl8pPr marL="1371600" algn="ctr" rtl="0" fontAlgn="base">
              <a:spcBef>
                <a:spcPct val="0"/>
              </a:spcBef>
              <a:spcAft>
                <a:spcPct val="0"/>
              </a:spcAft>
              <a:defRPr sz="3300">
                <a:solidFill>
                  <a:srgbClr val="B7A737"/>
                </a:solidFill>
                <a:latin typeface="Georgia" panose="02040502050405020303" pitchFamily="18" charset="0"/>
              </a:defRPr>
            </a:lvl8pPr>
            <a:lvl9pPr marL="1828800" algn="ctr" rtl="0" fontAlgn="base">
              <a:spcBef>
                <a:spcPct val="0"/>
              </a:spcBef>
              <a:spcAft>
                <a:spcPct val="0"/>
              </a:spcAft>
              <a:defRPr sz="3300">
                <a:solidFill>
                  <a:srgbClr val="B7A737"/>
                </a:solidFill>
                <a:latin typeface="Georgia" panose="02040502050405020303" pitchFamily="18" charset="0"/>
              </a:defRPr>
            </a:lvl9pPr>
          </a:lstStyle>
          <a:p>
            <a:pPr defTabSz="914400"/>
            <a:r>
              <a:rPr lang="cs-CZ" dirty="0" err="1" smtClean="0"/>
              <a:t>Ridges</a:t>
            </a:r>
            <a:r>
              <a:rPr lang="cs-CZ" dirty="0" smtClean="0"/>
              <a:t> of skin (</a:t>
            </a:r>
            <a:r>
              <a:rPr lang="cs-CZ" dirty="0" err="1" smtClean="0"/>
              <a:t>dermal</a:t>
            </a:r>
            <a:r>
              <a:rPr lang="cs-CZ" dirty="0" smtClean="0"/>
              <a:t> </a:t>
            </a:r>
            <a:r>
              <a:rPr lang="cs-CZ" dirty="0" err="1" smtClean="0"/>
              <a:t>ridges</a:t>
            </a:r>
            <a:r>
              <a:rPr lang="cs-CZ" dirty="0" smtClean="0"/>
              <a:t>)?</a:t>
            </a:r>
            <a:endParaRPr lang="cs-CZ" dirty="0"/>
          </a:p>
        </p:txBody>
      </p:sp>
      <p:sp>
        <p:nvSpPr>
          <p:cNvPr id="14" name="Nadpis 1"/>
          <p:cNvSpPr txBox="1">
            <a:spLocks/>
          </p:cNvSpPr>
          <p:nvPr/>
        </p:nvSpPr>
        <p:spPr bwMode="auto">
          <a:xfrm>
            <a:off x="6191532" y="5381784"/>
            <a:ext cx="2395873" cy="555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fontAlgn="base">
              <a:spcBef>
                <a:spcPct val="0"/>
              </a:spcBef>
              <a:spcAft>
                <a:spcPct val="0"/>
              </a:spcAft>
              <a:defRPr sz="3300" kern="1200">
                <a:solidFill>
                  <a:srgbClr val="B7A737"/>
                </a:solidFill>
                <a:latin typeface="+mj-lt"/>
                <a:ea typeface="+mj-ea"/>
                <a:cs typeface="+mj-cs"/>
              </a:defRPr>
            </a:lvl1pPr>
            <a:lvl2pPr algn="ctr" rtl="0" fontAlgn="base">
              <a:spcBef>
                <a:spcPct val="0"/>
              </a:spcBef>
              <a:spcAft>
                <a:spcPct val="0"/>
              </a:spcAft>
              <a:defRPr sz="3300">
                <a:solidFill>
                  <a:srgbClr val="B7A737"/>
                </a:solidFill>
                <a:latin typeface="Georgia" panose="02040502050405020303" pitchFamily="18" charset="0"/>
              </a:defRPr>
            </a:lvl2pPr>
            <a:lvl3pPr algn="ctr" rtl="0" fontAlgn="base">
              <a:spcBef>
                <a:spcPct val="0"/>
              </a:spcBef>
              <a:spcAft>
                <a:spcPct val="0"/>
              </a:spcAft>
              <a:defRPr sz="3300">
                <a:solidFill>
                  <a:srgbClr val="B7A737"/>
                </a:solidFill>
                <a:latin typeface="Georgia" panose="02040502050405020303" pitchFamily="18" charset="0"/>
              </a:defRPr>
            </a:lvl3pPr>
            <a:lvl4pPr algn="ctr" rtl="0" fontAlgn="base">
              <a:spcBef>
                <a:spcPct val="0"/>
              </a:spcBef>
              <a:spcAft>
                <a:spcPct val="0"/>
              </a:spcAft>
              <a:defRPr sz="3300">
                <a:solidFill>
                  <a:srgbClr val="B7A737"/>
                </a:solidFill>
                <a:latin typeface="Georgia" panose="02040502050405020303" pitchFamily="18" charset="0"/>
              </a:defRPr>
            </a:lvl4pPr>
            <a:lvl5pPr algn="ctr" rtl="0" fontAlgn="base">
              <a:spcBef>
                <a:spcPct val="0"/>
              </a:spcBef>
              <a:spcAft>
                <a:spcPct val="0"/>
              </a:spcAft>
              <a:defRPr sz="3300">
                <a:solidFill>
                  <a:srgbClr val="B7A737"/>
                </a:solidFill>
                <a:latin typeface="Georgia" panose="02040502050405020303" pitchFamily="18" charset="0"/>
              </a:defRPr>
            </a:lvl5pPr>
            <a:lvl6pPr marL="457200" algn="ctr" rtl="0" fontAlgn="base">
              <a:spcBef>
                <a:spcPct val="0"/>
              </a:spcBef>
              <a:spcAft>
                <a:spcPct val="0"/>
              </a:spcAft>
              <a:defRPr sz="3300">
                <a:solidFill>
                  <a:srgbClr val="B7A737"/>
                </a:solidFill>
                <a:latin typeface="Georgia" panose="02040502050405020303" pitchFamily="18" charset="0"/>
              </a:defRPr>
            </a:lvl6pPr>
            <a:lvl7pPr marL="914400" algn="ctr" rtl="0" fontAlgn="base">
              <a:spcBef>
                <a:spcPct val="0"/>
              </a:spcBef>
              <a:spcAft>
                <a:spcPct val="0"/>
              </a:spcAft>
              <a:defRPr sz="3300">
                <a:solidFill>
                  <a:srgbClr val="B7A737"/>
                </a:solidFill>
                <a:latin typeface="Georgia" panose="02040502050405020303" pitchFamily="18" charset="0"/>
              </a:defRPr>
            </a:lvl7pPr>
            <a:lvl8pPr marL="1371600" algn="ctr" rtl="0" fontAlgn="base">
              <a:spcBef>
                <a:spcPct val="0"/>
              </a:spcBef>
              <a:spcAft>
                <a:spcPct val="0"/>
              </a:spcAft>
              <a:defRPr sz="3300">
                <a:solidFill>
                  <a:srgbClr val="B7A737"/>
                </a:solidFill>
                <a:latin typeface="Georgia" panose="02040502050405020303" pitchFamily="18" charset="0"/>
              </a:defRPr>
            </a:lvl8pPr>
            <a:lvl9pPr marL="1828800" algn="ctr" rtl="0" fontAlgn="base">
              <a:spcBef>
                <a:spcPct val="0"/>
              </a:spcBef>
              <a:spcAft>
                <a:spcPct val="0"/>
              </a:spcAft>
              <a:defRPr sz="3300">
                <a:solidFill>
                  <a:srgbClr val="B7A737"/>
                </a:solidFill>
                <a:latin typeface="Georgia" panose="02040502050405020303" pitchFamily="18" charset="0"/>
              </a:defRPr>
            </a:lvl9pPr>
          </a:lstStyle>
          <a:p>
            <a:pPr defTabSz="914400"/>
            <a:r>
              <a:rPr lang="cs-CZ" sz="3000" dirty="0" err="1" smtClean="0"/>
              <a:t>Pubic</a:t>
            </a:r>
            <a:r>
              <a:rPr lang="cs-CZ" sz="3000" dirty="0" smtClean="0"/>
              <a:t> </a:t>
            </a:r>
            <a:r>
              <a:rPr lang="cs-CZ" sz="3000" dirty="0" err="1" smtClean="0"/>
              <a:t>crest</a:t>
            </a:r>
            <a:r>
              <a:rPr lang="cs-CZ" sz="3000" dirty="0" smtClean="0"/>
              <a:t>?</a:t>
            </a:r>
            <a:endParaRPr lang="cs-CZ" sz="3000" dirty="0"/>
          </a:p>
        </p:txBody>
      </p:sp>
      <p:sp>
        <p:nvSpPr>
          <p:cNvPr id="15" name="Šipka doleva 14"/>
          <p:cNvSpPr/>
          <p:nvPr/>
        </p:nvSpPr>
        <p:spPr>
          <a:xfrm>
            <a:off x="2398508" y="1737848"/>
            <a:ext cx="576064"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Šipka nahoru 16"/>
          <p:cNvSpPr/>
          <p:nvPr/>
        </p:nvSpPr>
        <p:spPr>
          <a:xfrm>
            <a:off x="7065296" y="4193144"/>
            <a:ext cx="211088" cy="432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4924" y="1781099"/>
            <a:ext cx="3298825" cy="294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1.bp.blogspot.com/-LUrO04S0onE/Ur2nW12ACYI/AAAAAAAAAFM/KJVmd7Xdo6M/s1600/rectus_abdominis1350860163108.jpg"/>
          <p:cNvPicPr>
            <a:picLocks noChangeAspect="1" noChangeArrowheads="1"/>
          </p:cNvPicPr>
          <p:nvPr/>
        </p:nvPicPr>
        <p:blipFill>
          <a:blip r:embed="rId4" cstate="print"/>
          <a:srcRect/>
          <a:stretch>
            <a:fillRect/>
          </a:stretch>
        </p:blipFill>
        <p:spPr bwMode="auto">
          <a:xfrm>
            <a:off x="4304724" y="1797564"/>
            <a:ext cx="4140055" cy="3096344"/>
          </a:xfrm>
          <a:prstGeom prst="rect">
            <a:avLst/>
          </a:prstGeom>
          <a:noFill/>
        </p:spPr>
      </p:pic>
      <p:sp>
        <p:nvSpPr>
          <p:cNvPr id="7" name="Nadpis 1"/>
          <p:cNvSpPr txBox="1">
            <a:spLocks/>
          </p:cNvSpPr>
          <p:nvPr/>
        </p:nvSpPr>
        <p:spPr bwMode="auto">
          <a:xfrm>
            <a:off x="539552" y="5190239"/>
            <a:ext cx="2590998" cy="80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0000" lnSpcReduction="20000"/>
          </a:bodyPr>
          <a:lstStyle>
            <a:lvl1pPr algn="ctr" rtl="0" fontAlgn="base">
              <a:spcBef>
                <a:spcPct val="0"/>
              </a:spcBef>
              <a:spcAft>
                <a:spcPct val="0"/>
              </a:spcAft>
              <a:defRPr sz="3300" kern="1200">
                <a:solidFill>
                  <a:srgbClr val="B7A737"/>
                </a:solidFill>
                <a:latin typeface="+mj-lt"/>
                <a:ea typeface="+mj-ea"/>
                <a:cs typeface="+mj-cs"/>
              </a:defRPr>
            </a:lvl1pPr>
            <a:lvl2pPr algn="ctr" rtl="0" fontAlgn="base">
              <a:spcBef>
                <a:spcPct val="0"/>
              </a:spcBef>
              <a:spcAft>
                <a:spcPct val="0"/>
              </a:spcAft>
              <a:defRPr sz="3300">
                <a:solidFill>
                  <a:srgbClr val="B7A737"/>
                </a:solidFill>
                <a:latin typeface="Georgia" panose="02040502050405020303" pitchFamily="18" charset="0"/>
              </a:defRPr>
            </a:lvl2pPr>
            <a:lvl3pPr algn="ctr" rtl="0" fontAlgn="base">
              <a:spcBef>
                <a:spcPct val="0"/>
              </a:spcBef>
              <a:spcAft>
                <a:spcPct val="0"/>
              </a:spcAft>
              <a:defRPr sz="3300">
                <a:solidFill>
                  <a:srgbClr val="B7A737"/>
                </a:solidFill>
                <a:latin typeface="Georgia" panose="02040502050405020303" pitchFamily="18" charset="0"/>
              </a:defRPr>
            </a:lvl3pPr>
            <a:lvl4pPr algn="ctr" rtl="0" fontAlgn="base">
              <a:spcBef>
                <a:spcPct val="0"/>
              </a:spcBef>
              <a:spcAft>
                <a:spcPct val="0"/>
              </a:spcAft>
              <a:defRPr sz="3300">
                <a:solidFill>
                  <a:srgbClr val="B7A737"/>
                </a:solidFill>
                <a:latin typeface="Georgia" panose="02040502050405020303" pitchFamily="18" charset="0"/>
              </a:defRPr>
            </a:lvl4pPr>
            <a:lvl5pPr algn="ctr" rtl="0" fontAlgn="base">
              <a:spcBef>
                <a:spcPct val="0"/>
              </a:spcBef>
              <a:spcAft>
                <a:spcPct val="0"/>
              </a:spcAft>
              <a:defRPr sz="3300">
                <a:solidFill>
                  <a:srgbClr val="B7A737"/>
                </a:solidFill>
                <a:latin typeface="Georgia" panose="02040502050405020303" pitchFamily="18" charset="0"/>
              </a:defRPr>
            </a:lvl5pPr>
            <a:lvl6pPr marL="457200" algn="ctr" rtl="0" fontAlgn="base">
              <a:spcBef>
                <a:spcPct val="0"/>
              </a:spcBef>
              <a:spcAft>
                <a:spcPct val="0"/>
              </a:spcAft>
              <a:defRPr sz="3300">
                <a:solidFill>
                  <a:srgbClr val="B7A737"/>
                </a:solidFill>
                <a:latin typeface="Georgia" panose="02040502050405020303" pitchFamily="18" charset="0"/>
              </a:defRPr>
            </a:lvl6pPr>
            <a:lvl7pPr marL="914400" algn="ctr" rtl="0" fontAlgn="base">
              <a:spcBef>
                <a:spcPct val="0"/>
              </a:spcBef>
              <a:spcAft>
                <a:spcPct val="0"/>
              </a:spcAft>
              <a:defRPr sz="3300">
                <a:solidFill>
                  <a:srgbClr val="B7A737"/>
                </a:solidFill>
                <a:latin typeface="Georgia" panose="02040502050405020303" pitchFamily="18" charset="0"/>
              </a:defRPr>
            </a:lvl7pPr>
            <a:lvl8pPr marL="1371600" algn="ctr" rtl="0" fontAlgn="base">
              <a:spcBef>
                <a:spcPct val="0"/>
              </a:spcBef>
              <a:spcAft>
                <a:spcPct val="0"/>
              </a:spcAft>
              <a:defRPr sz="3300">
                <a:solidFill>
                  <a:srgbClr val="B7A737"/>
                </a:solidFill>
                <a:latin typeface="Georgia" panose="02040502050405020303" pitchFamily="18" charset="0"/>
              </a:defRPr>
            </a:lvl8pPr>
            <a:lvl9pPr marL="1828800" algn="ctr" rtl="0" fontAlgn="base">
              <a:spcBef>
                <a:spcPct val="0"/>
              </a:spcBef>
              <a:spcAft>
                <a:spcPct val="0"/>
              </a:spcAft>
              <a:defRPr sz="3300">
                <a:solidFill>
                  <a:srgbClr val="B7A737"/>
                </a:solidFill>
                <a:latin typeface="Georgia" panose="02040502050405020303" pitchFamily="18" charset="0"/>
              </a:defRPr>
            </a:lvl9pPr>
          </a:lstStyle>
          <a:p>
            <a:pPr defTabSz="914400"/>
            <a:r>
              <a:rPr lang="cs-CZ" sz="3000" dirty="0" err="1" smtClean="0"/>
              <a:t>Oblique</a:t>
            </a:r>
            <a:r>
              <a:rPr lang="cs-CZ" sz="3000" dirty="0" smtClean="0"/>
              <a:t> line of </a:t>
            </a:r>
            <a:r>
              <a:rPr lang="cs-CZ" sz="3000" dirty="0" err="1" smtClean="0"/>
              <a:t>lower</a:t>
            </a:r>
            <a:r>
              <a:rPr lang="cs-CZ" sz="3000" dirty="0" smtClean="0"/>
              <a:t> jaw?</a:t>
            </a:r>
            <a:endParaRPr lang="cs-CZ" sz="3000" dirty="0"/>
          </a:p>
        </p:txBody>
      </p:sp>
      <p:sp>
        <p:nvSpPr>
          <p:cNvPr id="8" name="Nadpis 1"/>
          <p:cNvSpPr txBox="1">
            <a:spLocks/>
          </p:cNvSpPr>
          <p:nvPr/>
        </p:nvSpPr>
        <p:spPr bwMode="auto">
          <a:xfrm>
            <a:off x="5091616" y="5104103"/>
            <a:ext cx="2590998" cy="80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fontAlgn="base">
              <a:spcBef>
                <a:spcPct val="0"/>
              </a:spcBef>
              <a:spcAft>
                <a:spcPct val="0"/>
              </a:spcAft>
              <a:defRPr sz="3300" kern="1200">
                <a:solidFill>
                  <a:srgbClr val="B7A737"/>
                </a:solidFill>
                <a:latin typeface="+mj-lt"/>
                <a:ea typeface="+mj-ea"/>
                <a:cs typeface="+mj-cs"/>
              </a:defRPr>
            </a:lvl1pPr>
            <a:lvl2pPr algn="ctr" rtl="0" fontAlgn="base">
              <a:spcBef>
                <a:spcPct val="0"/>
              </a:spcBef>
              <a:spcAft>
                <a:spcPct val="0"/>
              </a:spcAft>
              <a:defRPr sz="3300">
                <a:solidFill>
                  <a:srgbClr val="B7A737"/>
                </a:solidFill>
                <a:latin typeface="Georgia" panose="02040502050405020303" pitchFamily="18" charset="0"/>
              </a:defRPr>
            </a:lvl2pPr>
            <a:lvl3pPr algn="ctr" rtl="0" fontAlgn="base">
              <a:spcBef>
                <a:spcPct val="0"/>
              </a:spcBef>
              <a:spcAft>
                <a:spcPct val="0"/>
              </a:spcAft>
              <a:defRPr sz="3300">
                <a:solidFill>
                  <a:srgbClr val="B7A737"/>
                </a:solidFill>
                <a:latin typeface="Georgia" panose="02040502050405020303" pitchFamily="18" charset="0"/>
              </a:defRPr>
            </a:lvl3pPr>
            <a:lvl4pPr algn="ctr" rtl="0" fontAlgn="base">
              <a:spcBef>
                <a:spcPct val="0"/>
              </a:spcBef>
              <a:spcAft>
                <a:spcPct val="0"/>
              </a:spcAft>
              <a:defRPr sz="3300">
                <a:solidFill>
                  <a:srgbClr val="B7A737"/>
                </a:solidFill>
                <a:latin typeface="Georgia" panose="02040502050405020303" pitchFamily="18" charset="0"/>
              </a:defRPr>
            </a:lvl4pPr>
            <a:lvl5pPr algn="ctr" rtl="0" fontAlgn="base">
              <a:spcBef>
                <a:spcPct val="0"/>
              </a:spcBef>
              <a:spcAft>
                <a:spcPct val="0"/>
              </a:spcAft>
              <a:defRPr sz="3300">
                <a:solidFill>
                  <a:srgbClr val="B7A737"/>
                </a:solidFill>
                <a:latin typeface="Georgia" panose="02040502050405020303" pitchFamily="18" charset="0"/>
              </a:defRPr>
            </a:lvl5pPr>
            <a:lvl6pPr marL="457200" algn="ctr" rtl="0" fontAlgn="base">
              <a:spcBef>
                <a:spcPct val="0"/>
              </a:spcBef>
              <a:spcAft>
                <a:spcPct val="0"/>
              </a:spcAft>
              <a:defRPr sz="3300">
                <a:solidFill>
                  <a:srgbClr val="B7A737"/>
                </a:solidFill>
                <a:latin typeface="Georgia" panose="02040502050405020303" pitchFamily="18" charset="0"/>
              </a:defRPr>
            </a:lvl6pPr>
            <a:lvl7pPr marL="914400" algn="ctr" rtl="0" fontAlgn="base">
              <a:spcBef>
                <a:spcPct val="0"/>
              </a:spcBef>
              <a:spcAft>
                <a:spcPct val="0"/>
              </a:spcAft>
              <a:defRPr sz="3300">
                <a:solidFill>
                  <a:srgbClr val="B7A737"/>
                </a:solidFill>
                <a:latin typeface="Georgia" panose="02040502050405020303" pitchFamily="18" charset="0"/>
              </a:defRPr>
            </a:lvl7pPr>
            <a:lvl8pPr marL="1371600" algn="ctr" rtl="0" fontAlgn="base">
              <a:spcBef>
                <a:spcPct val="0"/>
              </a:spcBef>
              <a:spcAft>
                <a:spcPct val="0"/>
              </a:spcAft>
              <a:defRPr sz="3300">
                <a:solidFill>
                  <a:srgbClr val="B7A737"/>
                </a:solidFill>
                <a:latin typeface="Georgia" panose="02040502050405020303" pitchFamily="18" charset="0"/>
              </a:defRPr>
            </a:lvl8pPr>
            <a:lvl9pPr marL="1828800" algn="ctr" rtl="0" fontAlgn="base">
              <a:spcBef>
                <a:spcPct val="0"/>
              </a:spcBef>
              <a:spcAft>
                <a:spcPct val="0"/>
              </a:spcAft>
              <a:defRPr sz="3300">
                <a:solidFill>
                  <a:srgbClr val="B7A737"/>
                </a:solidFill>
                <a:latin typeface="Georgia" panose="02040502050405020303" pitchFamily="18" charset="0"/>
              </a:defRPr>
            </a:lvl9pPr>
          </a:lstStyle>
          <a:p>
            <a:pPr defTabSz="914400"/>
            <a:r>
              <a:rPr lang="cs-CZ" sz="3000" dirty="0" err="1" smtClean="0"/>
              <a:t>White</a:t>
            </a:r>
            <a:r>
              <a:rPr lang="cs-CZ" sz="3000" dirty="0" smtClean="0"/>
              <a:t> line?</a:t>
            </a:r>
            <a:endParaRPr lang="cs-CZ" sz="3000" dirty="0"/>
          </a:p>
        </p:txBody>
      </p:sp>
      <p:sp>
        <p:nvSpPr>
          <p:cNvPr id="9" name="Šipka nahoru 8"/>
          <p:cNvSpPr/>
          <p:nvPr/>
        </p:nvSpPr>
        <p:spPr>
          <a:xfrm>
            <a:off x="2561524" y="3833584"/>
            <a:ext cx="216024" cy="6480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Šipka doprava 9"/>
          <p:cNvSpPr/>
          <p:nvPr/>
        </p:nvSpPr>
        <p:spPr>
          <a:xfrm>
            <a:off x="5392348" y="3501008"/>
            <a:ext cx="79208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Title 1"/>
          <p:cNvSpPr txBox="1">
            <a:spLocks/>
          </p:cNvSpPr>
          <p:nvPr/>
        </p:nvSpPr>
        <p:spPr bwMode="auto">
          <a:xfrm>
            <a:off x="3130550" y="242888"/>
            <a:ext cx="25463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3300" kern="1200">
                <a:solidFill>
                  <a:srgbClr val="B7A737"/>
                </a:solidFill>
                <a:latin typeface="+mj-lt"/>
                <a:ea typeface="+mj-ea"/>
                <a:cs typeface="+mj-cs"/>
              </a:defRPr>
            </a:lvl1pPr>
            <a:lvl2pPr algn="ctr" rtl="0" fontAlgn="base">
              <a:spcBef>
                <a:spcPct val="0"/>
              </a:spcBef>
              <a:spcAft>
                <a:spcPct val="0"/>
              </a:spcAft>
              <a:defRPr sz="3300">
                <a:solidFill>
                  <a:srgbClr val="B7A737"/>
                </a:solidFill>
                <a:latin typeface="Georgia" panose="02040502050405020303" pitchFamily="18" charset="0"/>
              </a:defRPr>
            </a:lvl2pPr>
            <a:lvl3pPr algn="ctr" rtl="0" fontAlgn="base">
              <a:spcBef>
                <a:spcPct val="0"/>
              </a:spcBef>
              <a:spcAft>
                <a:spcPct val="0"/>
              </a:spcAft>
              <a:defRPr sz="3300">
                <a:solidFill>
                  <a:srgbClr val="B7A737"/>
                </a:solidFill>
                <a:latin typeface="Georgia" panose="02040502050405020303" pitchFamily="18" charset="0"/>
              </a:defRPr>
            </a:lvl3pPr>
            <a:lvl4pPr algn="ctr" rtl="0" fontAlgn="base">
              <a:spcBef>
                <a:spcPct val="0"/>
              </a:spcBef>
              <a:spcAft>
                <a:spcPct val="0"/>
              </a:spcAft>
              <a:defRPr sz="3300">
                <a:solidFill>
                  <a:srgbClr val="B7A737"/>
                </a:solidFill>
                <a:latin typeface="Georgia" panose="02040502050405020303" pitchFamily="18" charset="0"/>
              </a:defRPr>
            </a:lvl4pPr>
            <a:lvl5pPr algn="ctr" rtl="0" fontAlgn="base">
              <a:spcBef>
                <a:spcPct val="0"/>
              </a:spcBef>
              <a:spcAft>
                <a:spcPct val="0"/>
              </a:spcAft>
              <a:defRPr sz="3300">
                <a:solidFill>
                  <a:srgbClr val="B7A737"/>
                </a:solidFill>
                <a:latin typeface="Georgia" panose="02040502050405020303" pitchFamily="18" charset="0"/>
              </a:defRPr>
            </a:lvl5pPr>
            <a:lvl6pPr marL="457200" algn="ctr" rtl="0" fontAlgn="base">
              <a:spcBef>
                <a:spcPct val="0"/>
              </a:spcBef>
              <a:spcAft>
                <a:spcPct val="0"/>
              </a:spcAft>
              <a:defRPr sz="3300">
                <a:solidFill>
                  <a:srgbClr val="B7A737"/>
                </a:solidFill>
                <a:latin typeface="Georgia" panose="02040502050405020303" pitchFamily="18" charset="0"/>
              </a:defRPr>
            </a:lvl6pPr>
            <a:lvl7pPr marL="914400" algn="ctr" rtl="0" fontAlgn="base">
              <a:spcBef>
                <a:spcPct val="0"/>
              </a:spcBef>
              <a:spcAft>
                <a:spcPct val="0"/>
              </a:spcAft>
              <a:defRPr sz="3300">
                <a:solidFill>
                  <a:srgbClr val="B7A737"/>
                </a:solidFill>
                <a:latin typeface="Georgia" panose="02040502050405020303" pitchFamily="18" charset="0"/>
              </a:defRPr>
            </a:lvl7pPr>
            <a:lvl8pPr marL="1371600" algn="ctr" rtl="0" fontAlgn="base">
              <a:spcBef>
                <a:spcPct val="0"/>
              </a:spcBef>
              <a:spcAft>
                <a:spcPct val="0"/>
              </a:spcAft>
              <a:defRPr sz="3300">
                <a:solidFill>
                  <a:srgbClr val="B7A737"/>
                </a:solidFill>
                <a:latin typeface="Georgia" panose="02040502050405020303" pitchFamily="18" charset="0"/>
              </a:defRPr>
            </a:lvl8pPr>
            <a:lvl9pPr marL="1828800" algn="ctr" rtl="0" fontAlgn="base">
              <a:spcBef>
                <a:spcPct val="0"/>
              </a:spcBef>
              <a:spcAft>
                <a:spcPct val="0"/>
              </a:spcAft>
              <a:defRPr sz="3300">
                <a:solidFill>
                  <a:srgbClr val="B7A737"/>
                </a:solidFill>
                <a:latin typeface="Georgia" panose="02040502050405020303" pitchFamily="18" charset="0"/>
              </a:defRPr>
            </a:lvl9pPr>
          </a:lstStyle>
          <a:p>
            <a:pPr defTabSz="914400"/>
            <a:r>
              <a:rPr lang="cs-CZ" altLang="cs-CZ" sz="3500" dirty="0" err="1" smtClean="0">
                <a:solidFill>
                  <a:schemeClr val="accent5"/>
                </a:solidFill>
              </a:rPr>
              <a:t>Practice</a:t>
            </a:r>
            <a:endParaRPr lang="en-US" altLang="cs-CZ" sz="3500" dirty="0">
              <a:solidFill>
                <a:schemeClr val="accent5"/>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4924" y="1781099"/>
            <a:ext cx="3298825" cy="294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1.bp.blogspot.com/-LUrO04S0onE/Ur2nW12ACYI/AAAAAAAAAFM/KJVmd7Xdo6M/s1600/rectus_abdominis1350860163108.jpg"/>
          <p:cNvPicPr>
            <a:picLocks noChangeAspect="1" noChangeArrowheads="1"/>
          </p:cNvPicPr>
          <p:nvPr/>
        </p:nvPicPr>
        <p:blipFill>
          <a:blip r:embed="rId3" cstate="print"/>
          <a:srcRect/>
          <a:stretch>
            <a:fillRect/>
          </a:stretch>
        </p:blipFill>
        <p:spPr bwMode="auto">
          <a:xfrm>
            <a:off x="4304724" y="1797564"/>
            <a:ext cx="4140055" cy="3096344"/>
          </a:xfrm>
          <a:prstGeom prst="rect">
            <a:avLst/>
          </a:prstGeom>
          <a:noFill/>
        </p:spPr>
      </p:pic>
      <p:sp>
        <p:nvSpPr>
          <p:cNvPr id="7" name="Nadpis 1"/>
          <p:cNvSpPr txBox="1">
            <a:spLocks/>
          </p:cNvSpPr>
          <p:nvPr/>
        </p:nvSpPr>
        <p:spPr bwMode="auto">
          <a:xfrm>
            <a:off x="539552" y="5190239"/>
            <a:ext cx="2590998" cy="80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0000" lnSpcReduction="20000"/>
          </a:bodyPr>
          <a:lstStyle>
            <a:lvl1pPr algn="ctr" rtl="0" fontAlgn="base">
              <a:spcBef>
                <a:spcPct val="0"/>
              </a:spcBef>
              <a:spcAft>
                <a:spcPct val="0"/>
              </a:spcAft>
              <a:defRPr sz="3300" kern="1200">
                <a:solidFill>
                  <a:srgbClr val="B7A737"/>
                </a:solidFill>
                <a:latin typeface="+mj-lt"/>
                <a:ea typeface="+mj-ea"/>
                <a:cs typeface="+mj-cs"/>
              </a:defRPr>
            </a:lvl1pPr>
            <a:lvl2pPr algn="ctr" rtl="0" fontAlgn="base">
              <a:spcBef>
                <a:spcPct val="0"/>
              </a:spcBef>
              <a:spcAft>
                <a:spcPct val="0"/>
              </a:spcAft>
              <a:defRPr sz="3300">
                <a:solidFill>
                  <a:srgbClr val="B7A737"/>
                </a:solidFill>
                <a:latin typeface="Georgia" panose="02040502050405020303" pitchFamily="18" charset="0"/>
              </a:defRPr>
            </a:lvl2pPr>
            <a:lvl3pPr algn="ctr" rtl="0" fontAlgn="base">
              <a:spcBef>
                <a:spcPct val="0"/>
              </a:spcBef>
              <a:spcAft>
                <a:spcPct val="0"/>
              </a:spcAft>
              <a:defRPr sz="3300">
                <a:solidFill>
                  <a:srgbClr val="B7A737"/>
                </a:solidFill>
                <a:latin typeface="Georgia" panose="02040502050405020303" pitchFamily="18" charset="0"/>
              </a:defRPr>
            </a:lvl3pPr>
            <a:lvl4pPr algn="ctr" rtl="0" fontAlgn="base">
              <a:spcBef>
                <a:spcPct val="0"/>
              </a:spcBef>
              <a:spcAft>
                <a:spcPct val="0"/>
              </a:spcAft>
              <a:defRPr sz="3300">
                <a:solidFill>
                  <a:srgbClr val="B7A737"/>
                </a:solidFill>
                <a:latin typeface="Georgia" panose="02040502050405020303" pitchFamily="18" charset="0"/>
              </a:defRPr>
            </a:lvl4pPr>
            <a:lvl5pPr algn="ctr" rtl="0" fontAlgn="base">
              <a:spcBef>
                <a:spcPct val="0"/>
              </a:spcBef>
              <a:spcAft>
                <a:spcPct val="0"/>
              </a:spcAft>
              <a:defRPr sz="3300">
                <a:solidFill>
                  <a:srgbClr val="B7A737"/>
                </a:solidFill>
                <a:latin typeface="Georgia" panose="02040502050405020303" pitchFamily="18" charset="0"/>
              </a:defRPr>
            </a:lvl5pPr>
            <a:lvl6pPr marL="457200" algn="ctr" rtl="0" fontAlgn="base">
              <a:spcBef>
                <a:spcPct val="0"/>
              </a:spcBef>
              <a:spcAft>
                <a:spcPct val="0"/>
              </a:spcAft>
              <a:defRPr sz="3300">
                <a:solidFill>
                  <a:srgbClr val="B7A737"/>
                </a:solidFill>
                <a:latin typeface="Georgia" panose="02040502050405020303" pitchFamily="18" charset="0"/>
              </a:defRPr>
            </a:lvl6pPr>
            <a:lvl7pPr marL="914400" algn="ctr" rtl="0" fontAlgn="base">
              <a:spcBef>
                <a:spcPct val="0"/>
              </a:spcBef>
              <a:spcAft>
                <a:spcPct val="0"/>
              </a:spcAft>
              <a:defRPr sz="3300">
                <a:solidFill>
                  <a:srgbClr val="B7A737"/>
                </a:solidFill>
                <a:latin typeface="Georgia" panose="02040502050405020303" pitchFamily="18" charset="0"/>
              </a:defRPr>
            </a:lvl7pPr>
            <a:lvl8pPr marL="1371600" algn="ctr" rtl="0" fontAlgn="base">
              <a:spcBef>
                <a:spcPct val="0"/>
              </a:spcBef>
              <a:spcAft>
                <a:spcPct val="0"/>
              </a:spcAft>
              <a:defRPr sz="3300">
                <a:solidFill>
                  <a:srgbClr val="B7A737"/>
                </a:solidFill>
                <a:latin typeface="Georgia" panose="02040502050405020303" pitchFamily="18" charset="0"/>
              </a:defRPr>
            </a:lvl8pPr>
            <a:lvl9pPr marL="1828800" algn="ctr" rtl="0" fontAlgn="base">
              <a:spcBef>
                <a:spcPct val="0"/>
              </a:spcBef>
              <a:spcAft>
                <a:spcPct val="0"/>
              </a:spcAft>
              <a:defRPr sz="3300">
                <a:solidFill>
                  <a:srgbClr val="B7A737"/>
                </a:solidFill>
                <a:latin typeface="Georgia" panose="02040502050405020303" pitchFamily="18" charset="0"/>
              </a:defRPr>
            </a:lvl9pPr>
          </a:lstStyle>
          <a:p>
            <a:pPr defTabSz="914400"/>
            <a:r>
              <a:rPr lang="cs-CZ" sz="3000" dirty="0" err="1" smtClean="0"/>
              <a:t>Oblique</a:t>
            </a:r>
            <a:r>
              <a:rPr lang="cs-CZ" sz="3000" dirty="0" smtClean="0"/>
              <a:t> line of </a:t>
            </a:r>
            <a:r>
              <a:rPr lang="cs-CZ" sz="3000" dirty="0" err="1" smtClean="0"/>
              <a:t>lower</a:t>
            </a:r>
            <a:r>
              <a:rPr lang="cs-CZ" sz="3000" dirty="0" smtClean="0"/>
              <a:t> jaw?</a:t>
            </a:r>
            <a:endParaRPr lang="cs-CZ" sz="3000" dirty="0"/>
          </a:p>
        </p:txBody>
      </p:sp>
      <p:sp>
        <p:nvSpPr>
          <p:cNvPr id="8" name="Nadpis 1"/>
          <p:cNvSpPr txBox="1">
            <a:spLocks/>
          </p:cNvSpPr>
          <p:nvPr/>
        </p:nvSpPr>
        <p:spPr bwMode="auto">
          <a:xfrm>
            <a:off x="5091616" y="5104103"/>
            <a:ext cx="2590998" cy="80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fontAlgn="base">
              <a:spcBef>
                <a:spcPct val="0"/>
              </a:spcBef>
              <a:spcAft>
                <a:spcPct val="0"/>
              </a:spcAft>
              <a:defRPr sz="3300" kern="1200">
                <a:solidFill>
                  <a:srgbClr val="B7A737"/>
                </a:solidFill>
                <a:latin typeface="+mj-lt"/>
                <a:ea typeface="+mj-ea"/>
                <a:cs typeface="+mj-cs"/>
              </a:defRPr>
            </a:lvl1pPr>
            <a:lvl2pPr algn="ctr" rtl="0" fontAlgn="base">
              <a:spcBef>
                <a:spcPct val="0"/>
              </a:spcBef>
              <a:spcAft>
                <a:spcPct val="0"/>
              </a:spcAft>
              <a:defRPr sz="3300">
                <a:solidFill>
                  <a:srgbClr val="B7A737"/>
                </a:solidFill>
                <a:latin typeface="Georgia" panose="02040502050405020303" pitchFamily="18" charset="0"/>
              </a:defRPr>
            </a:lvl2pPr>
            <a:lvl3pPr algn="ctr" rtl="0" fontAlgn="base">
              <a:spcBef>
                <a:spcPct val="0"/>
              </a:spcBef>
              <a:spcAft>
                <a:spcPct val="0"/>
              </a:spcAft>
              <a:defRPr sz="3300">
                <a:solidFill>
                  <a:srgbClr val="B7A737"/>
                </a:solidFill>
                <a:latin typeface="Georgia" panose="02040502050405020303" pitchFamily="18" charset="0"/>
              </a:defRPr>
            </a:lvl3pPr>
            <a:lvl4pPr algn="ctr" rtl="0" fontAlgn="base">
              <a:spcBef>
                <a:spcPct val="0"/>
              </a:spcBef>
              <a:spcAft>
                <a:spcPct val="0"/>
              </a:spcAft>
              <a:defRPr sz="3300">
                <a:solidFill>
                  <a:srgbClr val="B7A737"/>
                </a:solidFill>
                <a:latin typeface="Georgia" panose="02040502050405020303" pitchFamily="18" charset="0"/>
              </a:defRPr>
            </a:lvl4pPr>
            <a:lvl5pPr algn="ctr" rtl="0" fontAlgn="base">
              <a:spcBef>
                <a:spcPct val="0"/>
              </a:spcBef>
              <a:spcAft>
                <a:spcPct val="0"/>
              </a:spcAft>
              <a:defRPr sz="3300">
                <a:solidFill>
                  <a:srgbClr val="B7A737"/>
                </a:solidFill>
                <a:latin typeface="Georgia" panose="02040502050405020303" pitchFamily="18" charset="0"/>
              </a:defRPr>
            </a:lvl5pPr>
            <a:lvl6pPr marL="457200" algn="ctr" rtl="0" fontAlgn="base">
              <a:spcBef>
                <a:spcPct val="0"/>
              </a:spcBef>
              <a:spcAft>
                <a:spcPct val="0"/>
              </a:spcAft>
              <a:defRPr sz="3300">
                <a:solidFill>
                  <a:srgbClr val="B7A737"/>
                </a:solidFill>
                <a:latin typeface="Georgia" panose="02040502050405020303" pitchFamily="18" charset="0"/>
              </a:defRPr>
            </a:lvl6pPr>
            <a:lvl7pPr marL="914400" algn="ctr" rtl="0" fontAlgn="base">
              <a:spcBef>
                <a:spcPct val="0"/>
              </a:spcBef>
              <a:spcAft>
                <a:spcPct val="0"/>
              </a:spcAft>
              <a:defRPr sz="3300">
                <a:solidFill>
                  <a:srgbClr val="B7A737"/>
                </a:solidFill>
                <a:latin typeface="Georgia" panose="02040502050405020303" pitchFamily="18" charset="0"/>
              </a:defRPr>
            </a:lvl7pPr>
            <a:lvl8pPr marL="1371600" algn="ctr" rtl="0" fontAlgn="base">
              <a:spcBef>
                <a:spcPct val="0"/>
              </a:spcBef>
              <a:spcAft>
                <a:spcPct val="0"/>
              </a:spcAft>
              <a:defRPr sz="3300">
                <a:solidFill>
                  <a:srgbClr val="B7A737"/>
                </a:solidFill>
                <a:latin typeface="Georgia" panose="02040502050405020303" pitchFamily="18" charset="0"/>
              </a:defRPr>
            </a:lvl8pPr>
            <a:lvl9pPr marL="1828800" algn="ctr" rtl="0" fontAlgn="base">
              <a:spcBef>
                <a:spcPct val="0"/>
              </a:spcBef>
              <a:spcAft>
                <a:spcPct val="0"/>
              </a:spcAft>
              <a:defRPr sz="3300">
                <a:solidFill>
                  <a:srgbClr val="B7A737"/>
                </a:solidFill>
                <a:latin typeface="Georgia" panose="02040502050405020303" pitchFamily="18" charset="0"/>
              </a:defRPr>
            </a:lvl9pPr>
          </a:lstStyle>
          <a:p>
            <a:pPr defTabSz="914400"/>
            <a:r>
              <a:rPr lang="cs-CZ" sz="3000" dirty="0" err="1" smtClean="0"/>
              <a:t>White</a:t>
            </a:r>
            <a:r>
              <a:rPr lang="cs-CZ" sz="3000" dirty="0" smtClean="0"/>
              <a:t> line?</a:t>
            </a:r>
            <a:endParaRPr lang="cs-CZ" sz="3000" dirty="0"/>
          </a:p>
        </p:txBody>
      </p:sp>
      <p:sp>
        <p:nvSpPr>
          <p:cNvPr id="9" name="Šipka nahoru 8"/>
          <p:cNvSpPr/>
          <p:nvPr/>
        </p:nvSpPr>
        <p:spPr>
          <a:xfrm>
            <a:off x="2561524" y="3833584"/>
            <a:ext cx="216024" cy="6480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Šipka doprava 9"/>
          <p:cNvSpPr/>
          <p:nvPr/>
        </p:nvSpPr>
        <p:spPr>
          <a:xfrm>
            <a:off x="5392348" y="3501008"/>
            <a:ext cx="79208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itle 1"/>
          <p:cNvSpPr txBox="1">
            <a:spLocks/>
          </p:cNvSpPr>
          <p:nvPr/>
        </p:nvSpPr>
        <p:spPr bwMode="auto">
          <a:xfrm>
            <a:off x="3130550" y="242888"/>
            <a:ext cx="25463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3300" kern="1200">
                <a:solidFill>
                  <a:srgbClr val="B7A737"/>
                </a:solidFill>
                <a:latin typeface="+mj-lt"/>
                <a:ea typeface="+mj-ea"/>
                <a:cs typeface="+mj-cs"/>
              </a:defRPr>
            </a:lvl1pPr>
            <a:lvl2pPr algn="ctr" rtl="0" fontAlgn="base">
              <a:spcBef>
                <a:spcPct val="0"/>
              </a:spcBef>
              <a:spcAft>
                <a:spcPct val="0"/>
              </a:spcAft>
              <a:defRPr sz="3300">
                <a:solidFill>
                  <a:srgbClr val="B7A737"/>
                </a:solidFill>
                <a:latin typeface="Georgia" panose="02040502050405020303" pitchFamily="18" charset="0"/>
              </a:defRPr>
            </a:lvl2pPr>
            <a:lvl3pPr algn="ctr" rtl="0" fontAlgn="base">
              <a:spcBef>
                <a:spcPct val="0"/>
              </a:spcBef>
              <a:spcAft>
                <a:spcPct val="0"/>
              </a:spcAft>
              <a:defRPr sz="3300">
                <a:solidFill>
                  <a:srgbClr val="B7A737"/>
                </a:solidFill>
                <a:latin typeface="Georgia" panose="02040502050405020303" pitchFamily="18" charset="0"/>
              </a:defRPr>
            </a:lvl3pPr>
            <a:lvl4pPr algn="ctr" rtl="0" fontAlgn="base">
              <a:spcBef>
                <a:spcPct val="0"/>
              </a:spcBef>
              <a:spcAft>
                <a:spcPct val="0"/>
              </a:spcAft>
              <a:defRPr sz="3300">
                <a:solidFill>
                  <a:srgbClr val="B7A737"/>
                </a:solidFill>
                <a:latin typeface="Georgia" panose="02040502050405020303" pitchFamily="18" charset="0"/>
              </a:defRPr>
            </a:lvl4pPr>
            <a:lvl5pPr algn="ctr" rtl="0" fontAlgn="base">
              <a:spcBef>
                <a:spcPct val="0"/>
              </a:spcBef>
              <a:spcAft>
                <a:spcPct val="0"/>
              </a:spcAft>
              <a:defRPr sz="3300">
                <a:solidFill>
                  <a:srgbClr val="B7A737"/>
                </a:solidFill>
                <a:latin typeface="Georgia" panose="02040502050405020303" pitchFamily="18" charset="0"/>
              </a:defRPr>
            </a:lvl5pPr>
            <a:lvl6pPr marL="457200" algn="ctr" rtl="0" fontAlgn="base">
              <a:spcBef>
                <a:spcPct val="0"/>
              </a:spcBef>
              <a:spcAft>
                <a:spcPct val="0"/>
              </a:spcAft>
              <a:defRPr sz="3300">
                <a:solidFill>
                  <a:srgbClr val="B7A737"/>
                </a:solidFill>
                <a:latin typeface="Georgia" panose="02040502050405020303" pitchFamily="18" charset="0"/>
              </a:defRPr>
            </a:lvl6pPr>
            <a:lvl7pPr marL="914400" algn="ctr" rtl="0" fontAlgn="base">
              <a:spcBef>
                <a:spcPct val="0"/>
              </a:spcBef>
              <a:spcAft>
                <a:spcPct val="0"/>
              </a:spcAft>
              <a:defRPr sz="3300">
                <a:solidFill>
                  <a:srgbClr val="B7A737"/>
                </a:solidFill>
                <a:latin typeface="Georgia" panose="02040502050405020303" pitchFamily="18" charset="0"/>
              </a:defRPr>
            </a:lvl7pPr>
            <a:lvl8pPr marL="1371600" algn="ctr" rtl="0" fontAlgn="base">
              <a:spcBef>
                <a:spcPct val="0"/>
              </a:spcBef>
              <a:spcAft>
                <a:spcPct val="0"/>
              </a:spcAft>
              <a:defRPr sz="3300">
                <a:solidFill>
                  <a:srgbClr val="B7A737"/>
                </a:solidFill>
                <a:latin typeface="Georgia" panose="02040502050405020303" pitchFamily="18" charset="0"/>
              </a:defRPr>
            </a:lvl8pPr>
            <a:lvl9pPr marL="1828800" algn="ctr" rtl="0" fontAlgn="base">
              <a:spcBef>
                <a:spcPct val="0"/>
              </a:spcBef>
              <a:spcAft>
                <a:spcPct val="0"/>
              </a:spcAft>
              <a:defRPr sz="3300">
                <a:solidFill>
                  <a:srgbClr val="B7A737"/>
                </a:solidFill>
                <a:latin typeface="Georgia" panose="02040502050405020303" pitchFamily="18" charset="0"/>
              </a:defRPr>
            </a:lvl9pPr>
          </a:lstStyle>
          <a:p>
            <a:pPr defTabSz="914400"/>
            <a:r>
              <a:rPr lang="cs-CZ" altLang="cs-CZ" sz="3500" dirty="0" err="1" smtClean="0">
                <a:solidFill>
                  <a:schemeClr val="accent5"/>
                </a:solidFill>
              </a:rPr>
              <a:t>Practice</a:t>
            </a:r>
            <a:endParaRPr lang="en-US" altLang="cs-CZ" sz="3500" dirty="0">
              <a:solidFill>
                <a:schemeClr val="accent5"/>
              </a:solidFill>
            </a:endParaRPr>
          </a:p>
        </p:txBody>
      </p:sp>
    </p:spTree>
    <p:extLst>
      <p:ext uri="{BB962C8B-B14F-4D97-AF65-F5344CB8AC3E}">
        <p14:creationId xmlns:p14="http://schemas.microsoft.com/office/powerpoint/2010/main" val="842648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p:cNvPicPr>
          <p:nvPr/>
        </p:nvPicPr>
        <p:blipFill>
          <a:blip r:embed="rId3">
            <a:extLst>
              <a:ext uri="{28A0092B-C50C-407E-A947-70E740481C1C}">
                <a14:useLocalDpi xmlns:a14="http://schemas.microsoft.com/office/drawing/2010/main" val="0"/>
              </a:ext>
            </a:extLst>
          </a:blip>
          <a:srcRect l="28911" r="30095"/>
          <a:stretch>
            <a:fillRect/>
          </a:stretch>
        </p:blipFill>
        <p:spPr bwMode="auto">
          <a:xfrm>
            <a:off x="239713" y="885825"/>
            <a:ext cx="11715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66900" y="989013"/>
            <a:ext cx="2239963"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49813" y="1155700"/>
            <a:ext cx="2181225"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18413" y="1055688"/>
            <a:ext cx="1862137"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80175" y="3568700"/>
            <a:ext cx="2274888"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9"/>
          <p:cNvPicPr>
            <a:picLocks noChangeAspect="1"/>
          </p:cNvPicPr>
          <p:nvPr/>
        </p:nvPicPr>
        <p:blipFill>
          <a:blip r:embed="rId8">
            <a:extLst>
              <a:ext uri="{28A0092B-C50C-407E-A947-70E740481C1C}">
                <a14:useLocalDpi xmlns:a14="http://schemas.microsoft.com/office/drawing/2010/main" val="0"/>
              </a:ext>
            </a:extLst>
          </a:blip>
          <a:srcRect l="37196" r="36333"/>
          <a:stretch>
            <a:fillRect/>
          </a:stretch>
        </p:blipFill>
        <p:spPr bwMode="auto">
          <a:xfrm>
            <a:off x="2819400" y="3546475"/>
            <a:ext cx="757238"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90500" y="3762375"/>
            <a:ext cx="24257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018248" y="2514970"/>
            <a:ext cx="393351" cy="403184"/>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1</a:t>
            </a:r>
          </a:p>
        </p:txBody>
      </p:sp>
      <p:sp>
        <p:nvSpPr>
          <p:cNvPr id="13" name="Rectangle 12"/>
          <p:cNvSpPr/>
          <p:nvPr/>
        </p:nvSpPr>
        <p:spPr>
          <a:xfrm>
            <a:off x="4072488" y="2514970"/>
            <a:ext cx="393351" cy="403184"/>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2</a:t>
            </a:r>
          </a:p>
        </p:txBody>
      </p:sp>
      <p:sp>
        <p:nvSpPr>
          <p:cNvPr id="14" name="Rectangle 13"/>
          <p:cNvSpPr/>
          <p:nvPr/>
        </p:nvSpPr>
        <p:spPr>
          <a:xfrm>
            <a:off x="7009343" y="2514970"/>
            <a:ext cx="393351" cy="403184"/>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3</a:t>
            </a:r>
          </a:p>
        </p:txBody>
      </p:sp>
      <p:sp>
        <p:nvSpPr>
          <p:cNvPr id="15" name="Rectangle 14"/>
          <p:cNvSpPr/>
          <p:nvPr/>
        </p:nvSpPr>
        <p:spPr>
          <a:xfrm>
            <a:off x="8166669" y="2514970"/>
            <a:ext cx="393351" cy="403184"/>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4</a:t>
            </a:r>
          </a:p>
        </p:txBody>
      </p:sp>
      <p:sp>
        <p:nvSpPr>
          <p:cNvPr id="16" name="Rectangle 15"/>
          <p:cNvSpPr/>
          <p:nvPr/>
        </p:nvSpPr>
        <p:spPr>
          <a:xfrm>
            <a:off x="1961675" y="5857178"/>
            <a:ext cx="393351" cy="403184"/>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5</a:t>
            </a:r>
          </a:p>
        </p:txBody>
      </p:sp>
      <p:sp>
        <p:nvSpPr>
          <p:cNvPr id="17" name="Rectangle 16"/>
          <p:cNvSpPr/>
          <p:nvPr/>
        </p:nvSpPr>
        <p:spPr>
          <a:xfrm>
            <a:off x="3449133" y="5841937"/>
            <a:ext cx="393351" cy="403184"/>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6</a:t>
            </a:r>
          </a:p>
        </p:txBody>
      </p:sp>
      <p:sp>
        <p:nvSpPr>
          <p:cNvPr id="18" name="Rectangle 17"/>
          <p:cNvSpPr/>
          <p:nvPr/>
        </p:nvSpPr>
        <p:spPr>
          <a:xfrm>
            <a:off x="5423810" y="5785516"/>
            <a:ext cx="393351" cy="403184"/>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7</a:t>
            </a:r>
          </a:p>
        </p:txBody>
      </p:sp>
      <p:sp>
        <p:nvSpPr>
          <p:cNvPr id="19" name="Rectangle 18"/>
          <p:cNvSpPr/>
          <p:nvPr/>
        </p:nvSpPr>
        <p:spPr>
          <a:xfrm>
            <a:off x="8558699" y="5841937"/>
            <a:ext cx="393351" cy="403184"/>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8</a:t>
            </a:r>
          </a:p>
        </p:txBody>
      </p:sp>
      <p:pic>
        <p:nvPicPr>
          <p:cNvPr id="23584" name="Picture 1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884613" y="3732213"/>
            <a:ext cx="2620962" cy="229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5" name="Title 1"/>
          <p:cNvSpPr txBox="1">
            <a:spLocks/>
          </p:cNvSpPr>
          <p:nvPr/>
        </p:nvSpPr>
        <p:spPr bwMode="auto">
          <a:xfrm>
            <a:off x="190500" y="182563"/>
            <a:ext cx="88074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cs typeface="Arial" panose="020B0604020202020204" pitchFamily="34" charset="0"/>
              </a:defRPr>
            </a:lvl1pPr>
            <a:lvl2pPr marL="742950" indent="-285750">
              <a:defRPr>
                <a:solidFill>
                  <a:schemeClr val="tx1"/>
                </a:solidFill>
                <a:latin typeface="Georgia" panose="02040502050405020303" pitchFamily="18" charset="0"/>
                <a:cs typeface="Arial" panose="020B0604020202020204" pitchFamily="34" charset="0"/>
              </a:defRPr>
            </a:lvl2pPr>
            <a:lvl3pPr marL="1143000" indent="-228600">
              <a:defRPr>
                <a:solidFill>
                  <a:schemeClr val="tx1"/>
                </a:solidFill>
                <a:latin typeface="Georgia" panose="02040502050405020303" pitchFamily="18" charset="0"/>
                <a:cs typeface="Arial" panose="020B0604020202020204" pitchFamily="34" charset="0"/>
              </a:defRPr>
            </a:lvl3pPr>
            <a:lvl4pPr marL="1600200" indent="-228600">
              <a:defRPr>
                <a:solidFill>
                  <a:schemeClr val="tx1"/>
                </a:solidFill>
                <a:latin typeface="Georgia" panose="02040502050405020303" pitchFamily="18" charset="0"/>
                <a:cs typeface="Arial" panose="020B0604020202020204" pitchFamily="34" charset="0"/>
              </a:defRPr>
            </a:lvl4pPr>
            <a:lvl5pPr marL="2057400" indent="-228600">
              <a:defRPr>
                <a:solidFill>
                  <a:schemeClr val="tx1"/>
                </a:solidFill>
                <a:latin typeface="Georgia" panose="02040502050405020303" pitchFamily="18" charset="0"/>
                <a:cs typeface="Arial" panose="020B0604020202020204" pitchFamily="34" charset="0"/>
              </a:defRPr>
            </a:lvl5pPr>
            <a:lvl6pPr marL="25146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defTabSz="457200" fontAlgn="base">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algn="ctr"/>
            <a:r>
              <a:rPr lang="cs-CZ" altLang="cs-CZ" sz="3500" smtClean="0">
                <a:solidFill>
                  <a:schemeClr val="accent5"/>
                </a:solidFill>
              </a:rPr>
              <a:t>Practice</a:t>
            </a:r>
            <a:endParaRPr lang="en-US" altLang="cs-CZ" sz="3500" dirty="0">
              <a:solidFill>
                <a:schemeClr val="accent5"/>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ministrativní">
  <a:themeElements>
    <a:clrScheme name="Tvrdý obal">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Administrativní">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ministrativní">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9444</TotalTime>
  <Words>633</Words>
  <Application>Microsoft Office PowerPoint</Application>
  <PresentationFormat>Předvádění na obrazovce (4:3)</PresentationFormat>
  <Paragraphs>146</Paragraphs>
  <Slides>18</Slides>
  <Notes>5</Notes>
  <HiddenSlides>0</HiddenSlides>
  <MMClips>0</MMClips>
  <ScaleCrop>false</ScaleCrop>
  <HeadingPairs>
    <vt:vector size="4" baseType="variant">
      <vt:variant>
        <vt:lpstr>Motiv</vt:lpstr>
      </vt:variant>
      <vt:variant>
        <vt:i4>1</vt:i4>
      </vt:variant>
      <vt:variant>
        <vt:lpstr>Nadpisy snímků</vt:lpstr>
      </vt:variant>
      <vt:variant>
        <vt:i4>18</vt:i4>
      </vt:variant>
    </vt:vector>
  </HeadingPairs>
  <TitlesOfParts>
    <vt:vector size="19" baseType="lpstr">
      <vt:lpstr>Administrativní</vt:lpstr>
      <vt:lpstr>Basic medical terminology</vt:lpstr>
      <vt:lpstr>Revision</vt:lpstr>
      <vt:lpstr>Practice</vt:lpstr>
      <vt:lpstr>Arch of aorta?</vt:lpstr>
      <vt:lpstr>Prezentace aplikace PowerPoint</vt:lpstr>
      <vt:lpstr>Prezentace aplikace PowerPoint</vt:lpstr>
      <vt:lpstr>Prezentace aplikace PowerPoint</vt:lpstr>
      <vt:lpstr>Prezentace aplikace PowerPoint</vt:lpstr>
      <vt:lpstr>Prezentace aplikace PowerPoint</vt:lpstr>
      <vt:lpstr>Ordinal numerals 1-12</vt:lpstr>
      <vt:lpstr>Costae</vt:lpstr>
      <vt:lpstr>Vertebrae</vt:lpstr>
      <vt:lpstr>Dentes</vt:lpstr>
      <vt:lpstr>Digiti</vt:lpstr>
      <vt:lpstr>2nd declension (o-stems):  Latin and Greek paradigms</vt:lpstr>
      <vt:lpstr>Nervus vs. Nephros</vt:lpstr>
      <vt:lpstr>Septum vs. Colon</vt:lpstr>
      <vt:lpstr>Neuter paradigms</vt:lpstr>
    </vt:vector>
  </TitlesOfParts>
  <Company>Hokkaido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medical terminology 4</dc:title>
  <dc:creator>Pepina Artimová</dc:creator>
  <cp:lastModifiedBy>user</cp:lastModifiedBy>
  <cp:revision>65</cp:revision>
  <cp:lastPrinted>2015-10-14T15:18:26Z</cp:lastPrinted>
  <dcterms:created xsi:type="dcterms:W3CDTF">2013-10-07T07:44:05Z</dcterms:created>
  <dcterms:modified xsi:type="dcterms:W3CDTF">2019-10-06T19:33:20Z</dcterms:modified>
</cp:coreProperties>
</file>