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notesSlides/notesSlide1.xml" ContentType="application/vnd.openxmlformats-officedocument.presentationml.notesSl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65"/>
  </p:notesMasterIdLst>
  <p:handoutMasterIdLst>
    <p:handoutMasterId r:id="rId66"/>
  </p:handoutMasterIdLst>
  <p:sldIdLst>
    <p:sldId id="256" r:id="rId2"/>
    <p:sldId id="417" r:id="rId3"/>
    <p:sldId id="382" r:id="rId4"/>
    <p:sldId id="425" r:id="rId5"/>
    <p:sldId id="426" r:id="rId6"/>
    <p:sldId id="427" r:id="rId7"/>
    <p:sldId id="428" r:id="rId8"/>
    <p:sldId id="429" r:id="rId9"/>
    <p:sldId id="259" r:id="rId10"/>
    <p:sldId id="264" r:id="rId11"/>
    <p:sldId id="265" r:id="rId12"/>
    <p:sldId id="384" r:id="rId13"/>
    <p:sldId id="266" r:id="rId14"/>
    <p:sldId id="385" r:id="rId15"/>
    <p:sldId id="276" r:id="rId16"/>
    <p:sldId id="387" r:id="rId17"/>
    <p:sldId id="388" r:id="rId18"/>
    <p:sldId id="389" r:id="rId19"/>
    <p:sldId id="260" r:id="rId20"/>
    <p:sldId id="269" r:id="rId21"/>
    <p:sldId id="271" r:id="rId22"/>
    <p:sldId id="272" r:id="rId23"/>
    <p:sldId id="370" r:id="rId24"/>
    <p:sldId id="390" r:id="rId25"/>
    <p:sldId id="371" r:id="rId26"/>
    <p:sldId id="375" r:id="rId27"/>
    <p:sldId id="379" r:id="rId28"/>
    <p:sldId id="374" r:id="rId29"/>
    <p:sldId id="381" r:id="rId30"/>
    <p:sldId id="416" r:id="rId31"/>
    <p:sldId id="418" r:id="rId32"/>
    <p:sldId id="420" r:id="rId33"/>
    <p:sldId id="421" r:id="rId34"/>
    <p:sldId id="422" r:id="rId35"/>
    <p:sldId id="423" r:id="rId36"/>
    <p:sldId id="424" r:id="rId37"/>
    <p:sldId id="262" r:id="rId38"/>
    <p:sldId id="320" r:id="rId39"/>
    <p:sldId id="321" r:id="rId40"/>
    <p:sldId id="401" r:id="rId41"/>
    <p:sldId id="402" r:id="rId42"/>
    <p:sldId id="403" r:id="rId43"/>
    <p:sldId id="404" r:id="rId44"/>
    <p:sldId id="405" r:id="rId45"/>
    <p:sldId id="322" r:id="rId46"/>
    <p:sldId id="323" r:id="rId47"/>
    <p:sldId id="324" r:id="rId48"/>
    <p:sldId id="328" r:id="rId49"/>
    <p:sldId id="329" r:id="rId50"/>
    <p:sldId id="332" r:id="rId51"/>
    <p:sldId id="339" r:id="rId52"/>
    <p:sldId id="340" r:id="rId53"/>
    <p:sldId id="341" r:id="rId54"/>
    <p:sldId id="342" r:id="rId55"/>
    <p:sldId id="343" r:id="rId56"/>
    <p:sldId id="344" r:id="rId57"/>
    <p:sldId id="345" r:id="rId58"/>
    <p:sldId id="350" r:id="rId59"/>
    <p:sldId id="351" r:id="rId60"/>
    <p:sldId id="354" r:id="rId61"/>
    <p:sldId id="355" r:id="rId62"/>
    <p:sldId id="359" r:id="rId63"/>
    <p:sldId id="360" r:id="rId64"/>
  </p:sldIdLst>
  <p:sldSz cx="12192000" cy="6858000"/>
  <p:notesSz cx="6946900" cy="9271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5" y="3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diagrams/_rels/data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6" Type="http://schemas.openxmlformats.org/officeDocument/2006/relationships/image" Target="../media/image30.svg"/><Relationship Id="rId5" Type="http://schemas.openxmlformats.org/officeDocument/2006/relationships/image" Target="../media/image29.png"/><Relationship Id="rId4" Type="http://schemas.openxmlformats.org/officeDocument/2006/relationships/image" Target="../media/image28.svg"/></Relationships>
</file>

<file path=ppt/diagrams/_rels/data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sv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svg"/><Relationship Id="rId1" Type="http://schemas.openxmlformats.org/officeDocument/2006/relationships/image" Target="../media/image31.png"/><Relationship Id="rId6" Type="http://schemas.openxmlformats.org/officeDocument/2006/relationships/image" Target="../media/image36.svg"/><Relationship Id="rId5" Type="http://schemas.openxmlformats.org/officeDocument/2006/relationships/image" Target="../media/image35.png"/><Relationship Id="rId10" Type="http://schemas.openxmlformats.org/officeDocument/2006/relationships/image" Target="../media/image40.svg"/><Relationship Id="rId4" Type="http://schemas.openxmlformats.org/officeDocument/2006/relationships/image" Target="../media/image34.svg"/><Relationship Id="rId9" Type="http://schemas.openxmlformats.org/officeDocument/2006/relationships/image" Target="../media/image39.png"/></Relationships>
</file>

<file path=ppt/diagrams/_rels/data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svg"/><Relationship Id="rId1" Type="http://schemas.openxmlformats.org/officeDocument/2006/relationships/image" Target="../media/image41.png"/><Relationship Id="rId6" Type="http://schemas.openxmlformats.org/officeDocument/2006/relationships/image" Target="../media/image46.svg"/><Relationship Id="rId5" Type="http://schemas.openxmlformats.org/officeDocument/2006/relationships/image" Target="../media/image45.png"/><Relationship Id="rId4" Type="http://schemas.openxmlformats.org/officeDocument/2006/relationships/image" Target="../media/image44.svg"/></Relationships>
</file>

<file path=ppt/diagrams/_rels/data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svg"/><Relationship Id="rId1" Type="http://schemas.openxmlformats.org/officeDocument/2006/relationships/image" Target="../media/image47.png"/><Relationship Id="rId4" Type="http://schemas.openxmlformats.org/officeDocument/2006/relationships/image" Target="../media/image50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diagrams/_rels/drawing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6" Type="http://schemas.openxmlformats.org/officeDocument/2006/relationships/image" Target="../media/image30.svg"/><Relationship Id="rId5" Type="http://schemas.openxmlformats.org/officeDocument/2006/relationships/image" Target="../media/image29.png"/><Relationship Id="rId4" Type="http://schemas.openxmlformats.org/officeDocument/2006/relationships/image" Target="../media/image28.svg"/></Relationships>
</file>

<file path=ppt/diagrams/_rels/drawing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sv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svg"/><Relationship Id="rId1" Type="http://schemas.openxmlformats.org/officeDocument/2006/relationships/image" Target="../media/image31.png"/><Relationship Id="rId6" Type="http://schemas.openxmlformats.org/officeDocument/2006/relationships/image" Target="../media/image36.svg"/><Relationship Id="rId5" Type="http://schemas.openxmlformats.org/officeDocument/2006/relationships/image" Target="../media/image35.png"/><Relationship Id="rId10" Type="http://schemas.openxmlformats.org/officeDocument/2006/relationships/image" Target="../media/image40.svg"/><Relationship Id="rId4" Type="http://schemas.openxmlformats.org/officeDocument/2006/relationships/image" Target="../media/image34.svg"/><Relationship Id="rId9" Type="http://schemas.openxmlformats.org/officeDocument/2006/relationships/image" Target="../media/image39.png"/></Relationships>
</file>

<file path=ppt/diagrams/_rels/drawing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svg"/><Relationship Id="rId1" Type="http://schemas.openxmlformats.org/officeDocument/2006/relationships/image" Target="../media/image41.png"/><Relationship Id="rId6" Type="http://schemas.openxmlformats.org/officeDocument/2006/relationships/image" Target="../media/image46.svg"/><Relationship Id="rId5" Type="http://schemas.openxmlformats.org/officeDocument/2006/relationships/image" Target="../media/image45.png"/><Relationship Id="rId4" Type="http://schemas.openxmlformats.org/officeDocument/2006/relationships/image" Target="../media/image44.svg"/></Relationships>
</file>

<file path=ppt/diagrams/_rels/drawing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48.svg"/><Relationship Id="rId1" Type="http://schemas.openxmlformats.org/officeDocument/2006/relationships/image" Target="../media/image47.png"/><Relationship Id="rId4" Type="http://schemas.openxmlformats.org/officeDocument/2006/relationships/image" Target="../media/image50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7B8304-1721-4949-A506-485AD769BE0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cs-CZ"/>
        </a:p>
      </dgm:t>
    </dgm:pt>
    <dgm:pt modelId="{4F98093D-CB9F-4B85-ADCA-FC7DDFD2CE7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noProof="0"/>
            <a:t>Healthcare</a:t>
          </a:r>
          <a:r>
            <a:rPr lang="cs-CZ"/>
            <a:t> Services Act</a:t>
          </a:r>
        </a:p>
        <a:p>
          <a:pPr>
            <a:lnSpc>
              <a:spcPct val="100000"/>
            </a:lnSpc>
          </a:pPr>
          <a:r>
            <a:rPr lang="cs-CZ"/>
            <a:t> (HCA)</a:t>
          </a:r>
        </a:p>
      </dgm:t>
    </dgm:pt>
    <dgm:pt modelId="{995826DA-C96D-48CB-8A8F-F74F895E436F}" type="parTrans" cxnId="{A60D3C1E-C00D-4000-86D6-7A7A306D8792}">
      <dgm:prSet/>
      <dgm:spPr/>
      <dgm:t>
        <a:bodyPr/>
        <a:lstStyle/>
        <a:p>
          <a:endParaRPr lang="cs-CZ"/>
        </a:p>
      </dgm:t>
    </dgm:pt>
    <dgm:pt modelId="{564227F9-21AC-4C92-BD76-5D453376593C}" type="sibTrans" cxnId="{A60D3C1E-C00D-4000-86D6-7A7A306D8792}">
      <dgm:prSet/>
      <dgm:spPr/>
      <dgm:t>
        <a:bodyPr/>
        <a:lstStyle/>
        <a:p>
          <a:endParaRPr lang="cs-CZ"/>
        </a:p>
      </dgm:t>
    </dgm:pt>
    <dgm:pt modelId="{D7A9254B-EF45-4D02-B78A-ED00AFF9E99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Act on Specific Healthcare Services</a:t>
          </a:r>
          <a:r>
            <a:rPr lang="cs-CZ"/>
            <a:t> (ASHS)</a:t>
          </a:r>
        </a:p>
      </dgm:t>
    </dgm:pt>
    <dgm:pt modelId="{F43632DA-5F38-4C46-AE3F-513E67518B40}" type="parTrans" cxnId="{E95B46EA-79AB-4C9C-BA27-AABCF5EF258D}">
      <dgm:prSet/>
      <dgm:spPr/>
      <dgm:t>
        <a:bodyPr/>
        <a:lstStyle/>
        <a:p>
          <a:endParaRPr lang="cs-CZ"/>
        </a:p>
      </dgm:t>
    </dgm:pt>
    <dgm:pt modelId="{1F03106D-C923-4645-B490-664E6D483E45}" type="sibTrans" cxnId="{E95B46EA-79AB-4C9C-BA27-AABCF5EF258D}">
      <dgm:prSet/>
      <dgm:spPr/>
      <dgm:t>
        <a:bodyPr/>
        <a:lstStyle/>
        <a:p>
          <a:endParaRPr lang="cs-CZ"/>
        </a:p>
      </dgm:t>
    </dgm:pt>
    <dgm:pt modelId="{6C3A06AB-BFD3-4CDA-A196-9DF237C015DF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Civil Code (CC)</a:t>
          </a:r>
        </a:p>
      </dgm:t>
    </dgm:pt>
    <dgm:pt modelId="{0BF4CB3D-C551-4557-BC1C-250B9612D804}" type="parTrans" cxnId="{E7856E85-0CB0-4B30-84FA-2AD42027B717}">
      <dgm:prSet/>
      <dgm:spPr/>
      <dgm:t>
        <a:bodyPr/>
        <a:lstStyle/>
        <a:p>
          <a:endParaRPr lang="cs-CZ"/>
        </a:p>
      </dgm:t>
    </dgm:pt>
    <dgm:pt modelId="{4F7D5086-59AB-4987-8D7A-97B84FB904D8}" type="sibTrans" cxnId="{E7856E85-0CB0-4B30-84FA-2AD42027B717}">
      <dgm:prSet/>
      <dgm:spPr/>
      <dgm:t>
        <a:bodyPr/>
        <a:lstStyle/>
        <a:p>
          <a:endParaRPr lang="cs-CZ"/>
        </a:p>
      </dgm:t>
    </dgm:pt>
    <dgm:pt modelId="{47394E3D-E1E7-4FF8-AA0C-E60381CFFD9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noProof="0"/>
            <a:t>Generally</a:t>
          </a:r>
          <a:r>
            <a:rPr lang="cs-CZ"/>
            <a:t> r</a:t>
          </a:r>
          <a:r>
            <a:rPr lang="en-US"/>
            <a:t>egulates health services and conditions for their provision</a:t>
          </a:r>
          <a:endParaRPr lang="cs-CZ"/>
        </a:p>
      </dgm:t>
    </dgm:pt>
    <dgm:pt modelId="{BC931BC8-6842-472D-9A98-16156902873A}" type="parTrans" cxnId="{68EF85AF-D3E6-48C9-A09D-9A4F256FC143}">
      <dgm:prSet/>
      <dgm:spPr/>
      <dgm:t>
        <a:bodyPr/>
        <a:lstStyle/>
        <a:p>
          <a:endParaRPr lang="cs-CZ"/>
        </a:p>
      </dgm:t>
    </dgm:pt>
    <dgm:pt modelId="{4944565E-0D4D-44F0-8408-C1E576581B0B}" type="sibTrans" cxnId="{68EF85AF-D3E6-48C9-A09D-9A4F256FC143}">
      <dgm:prSet/>
      <dgm:spPr/>
      <dgm:t>
        <a:bodyPr/>
        <a:lstStyle/>
        <a:p>
          <a:endParaRPr lang="cs-CZ"/>
        </a:p>
      </dgm:t>
    </dgm:pt>
    <dgm:pt modelId="{859E1979-9D62-4D57-81C3-D0823AC7D8F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Everything that deviates from the "standard"</a:t>
          </a:r>
          <a:endParaRPr lang="cs-CZ"/>
        </a:p>
      </dgm:t>
    </dgm:pt>
    <dgm:pt modelId="{56F74D9D-96FC-4DD0-826E-FE188FD9EE86}" type="parTrans" cxnId="{F9817E5A-4565-44CF-A690-D8661667094C}">
      <dgm:prSet/>
      <dgm:spPr/>
      <dgm:t>
        <a:bodyPr/>
        <a:lstStyle/>
        <a:p>
          <a:endParaRPr lang="cs-CZ"/>
        </a:p>
      </dgm:t>
    </dgm:pt>
    <dgm:pt modelId="{99811C61-D8AB-4EC6-831E-DF50FEE54280}" type="sibTrans" cxnId="{F9817E5A-4565-44CF-A690-D8661667094C}">
      <dgm:prSet/>
      <dgm:spPr/>
      <dgm:t>
        <a:bodyPr/>
        <a:lstStyle/>
        <a:p>
          <a:endParaRPr lang="cs-CZ"/>
        </a:p>
      </dgm:t>
    </dgm:pt>
    <dgm:pt modelId="{A8815528-3391-4933-8775-6FE9037A8A1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 set of exceptions from the </a:t>
          </a:r>
          <a:r>
            <a:rPr lang="cs-CZ"/>
            <a:t>ASHS </a:t>
          </a:r>
          <a:r>
            <a:rPr lang="en-US"/>
            <a:t>without much</a:t>
          </a:r>
          <a:r>
            <a:rPr lang="cs-CZ"/>
            <a:t> of </a:t>
          </a:r>
          <a:r>
            <a:rPr lang="en-US"/>
            <a:t> </a:t>
          </a:r>
          <a:r>
            <a:rPr lang="cs-CZ"/>
            <a:t>c</a:t>
          </a:r>
          <a:r>
            <a:rPr lang="en-US"/>
            <a:t>onsistency</a:t>
          </a:r>
          <a:endParaRPr lang="cs-CZ"/>
        </a:p>
      </dgm:t>
    </dgm:pt>
    <dgm:pt modelId="{35D534FB-DD3F-4CCA-9D59-A762DB3B7232}" type="parTrans" cxnId="{8E86AF28-CCDD-4955-A8A6-092B1ACF0906}">
      <dgm:prSet/>
      <dgm:spPr/>
      <dgm:t>
        <a:bodyPr/>
        <a:lstStyle/>
        <a:p>
          <a:endParaRPr lang="cs-CZ"/>
        </a:p>
      </dgm:t>
    </dgm:pt>
    <dgm:pt modelId="{3951E3A0-16FE-44A0-9587-E332B62D802D}" type="sibTrans" cxnId="{8E86AF28-CCDD-4955-A8A6-092B1ACF0906}">
      <dgm:prSet/>
      <dgm:spPr/>
      <dgm:t>
        <a:bodyPr/>
        <a:lstStyle/>
        <a:p>
          <a:endParaRPr lang="cs-CZ"/>
        </a:p>
      </dgm:t>
    </dgm:pt>
    <dgm:pt modelId="{FEBFDD4B-2CD9-47D6-8FBE-2E0EB3675E9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Assisted reproduction</a:t>
          </a:r>
          <a:r>
            <a:rPr lang="cs-CZ" b="0" i="0"/>
            <a:t>, </a:t>
          </a:r>
          <a:r>
            <a:rPr lang="cs-CZ"/>
            <a:t>Sterilization</a:t>
          </a:r>
          <a:r>
            <a:rPr lang="cs-CZ" b="0" i="0"/>
            <a:t>, </a:t>
          </a:r>
          <a:r>
            <a:rPr lang="cs-CZ"/>
            <a:t>Psychosurgical interventions</a:t>
          </a:r>
          <a:r>
            <a:rPr lang="cs-CZ" b="0" i="0"/>
            <a:t>, </a:t>
          </a:r>
          <a:r>
            <a:rPr lang="cs-CZ"/>
            <a:t>Blood Collection</a:t>
          </a:r>
          <a:r>
            <a:rPr lang="cs-CZ" b="0" i="0"/>
            <a:t>, Reports, o</a:t>
          </a:r>
          <a:r>
            <a:rPr lang="cs-CZ"/>
            <a:t>ccupational medicine, protective treatment</a:t>
          </a:r>
          <a:endParaRPr lang="cs-CZ" b="0"/>
        </a:p>
      </dgm:t>
    </dgm:pt>
    <dgm:pt modelId="{F6177DAD-43C5-48ED-86C7-26FFBA5C9273}" type="parTrans" cxnId="{68D95123-D355-4EA5-A1A0-712EF55022B9}">
      <dgm:prSet/>
      <dgm:spPr/>
      <dgm:t>
        <a:bodyPr/>
        <a:lstStyle/>
        <a:p>
          <a:endParaRPr lang="cs-CZ"/>
        </a:p>
      </dgm:t>
    </dgm:pt>
    <dgm:pt modelId="{2BF41D17-8738-4974-837C-0681EF296AF0}" type="sibTrans" cxnId="{68D95123-D355-4EA5-A1A0-712EF55022B9}">
      <dgm:prSet/>
      <dgm:spPr/>
      <dgm:t>
        <a:bodyPr/>
        <a:lstStyle/>
        <a:p>
          <a:endParaRPr lang="cs-CZ"/>
        </a:p>
      </dgm:t>
    </dgm:pt>
    <dgm:pt modelId="{F7C51FEB-EF15-43E6-A109-610DA5F2794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The basic framework for social relationships between people</a:t>
          </a:r>
          <a:r>
            <a:rPr lang="cs-CZ"/>
            <a:t> </a:t>
          </a:r>
        </a:p>
      </dgm:t>
    </dgm:pt>
    <dgm:pt modelId="{384EE016-554F-412B-BFEB-0B9BDF213C41}" type="parTrans" cxnId="{686EB961-7E42-4BFA-838D-910A38D42C8B}">
      <dgm:prSet/>
      <dgm:spPr/>
      <dgm:t>
        <a:bodyPr/>
        <a:lstStyle/>
        <a:p>
          <a:endParaRPr lang="cs-CZ"/>
        </a:p>
      </dgm:t>
    </dgm:pt>
    <dgm:pt modelId="{7E5EC860-A572-491C-A363-71E5F2016391}" type="sibTrans" cxnId="{686EB961-7E42-4BFA-838D-910A38D42C8B}">
      <dgm:prSet/>
      <dgm:spPr/>
      <dgm:t>
        <a:bodyPr/>
        <a:lstStyle/>
        <a:p>
          <a:endParaRPr lang="cs-CZ"/>
        </a:p>
      </dgm:t>
    </dgm:pt>
    <dgm:pt modelId="{04E305E8-9EAD-4EF7-B2B4-6863B4414D7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Regulates among other things Contract law and liability</a:t>
          </a:r>
          <a:endParaRPr lang="cs-CZ"/>
        </a:p>
      </dgm:t>
    </dgm:pt>
    <dgm:pt modelId="{ADD6F182-AE4D-403E-B8FB-D1076947994B}" type="parTrans" cxnId="{8B5BA6DD-8F7C-49F6-8C8F-74CB610075A0}">
      <dgm:prSet/>
      <dgm:spPr/>
      <dgm:t>
        <a:bodyPr/>
        <a:lstStyle/>
        <a:p>
          <a:endParaRPr lang="cs-CZ"/>
        </a:p>
      </dgm:t>
    </dgm:pt>
    <dgm:pt modelId="{CA370BFD-36D2-4762-B078-0AE14153A01D}" type="sibTrans" cxnId="{8B5BA6DD-8F7C-49F6-8C8F-74CB610075A0}">
      <dgm:prSet/>
      <dgm:spPr/>
      <dgm:t>
        <a:bodyPr/>
        <a:lstStyle/>
        <a:p>
          <a:endParaRPr lang="cs-CZ"/>
        </a:p>
      </dgm:t>
    </dgm:pt>
    <dgm:pt modelId="{9056A3F3-58C6-4C26-A27A-EC104FD7805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the rights and obligations of patients</a:t>
          </a:r>
          <a:r>
            <a:rPr lang="cs-CZ"/>
            <a:t>, </a:t>
          </a:r>
          <a:r>
            <a:rPr lang="en-US"/>
            <a:t>persons close to patients, health providers</a:t>
          </a:r>
          <a:r>
            <a:rPr lang="cs-CZ"/>
            <a:t> and</a:t>
          </a:r>
          <a:r>
            <a:rPr lang="en-US"/>
            <a:t> healthcare </a:t>
          </a:r>
          <a:r>
            <a:rPr lang="cs-CZ"/>
            <a:t>professionals</a:t>
          </a:r>
        </a:p>
      </dgm:t>
    </dgm:pt>
    <dgm:pt modelId="{0FB10603-AAFA-41F4-A155-4DE0960EF2FF}" type="parTrans" cxnId="{B67F87AD-FD15-468C-96B7-7A57507876C6}">
      <dgm:prSet/>
      <dgm:spPr/>
    </dgm:pt>
    <dgm:pt modelId="{B6480092-9058-4AE2-910B-65AB0A18FB30}" type="sibTrans" cxnId="{B67F87AD-FD15-468C-96B7-7A57507876C6}">
      <dgm:prSet/>
      <dgm:spPr/>
    </dgm:pt>
    <dgm:pt modelId="{CE469A57-DF2C-40FD-9653-E1D3D5D17B6D}">
      <dgm:prSet/>
      <dgm:spPr/>
      <dgm:t>
        <a:bodyPr/>
        <a:lstStyle/>
        <a:p>
          <a:pPr>
            <a:lnSpc>
              <a:spcPct val="100000"/>
            </a:lnSpc>
          </a:pPr>
          <a:endParaRPr lang="cs-CZ"/>
        </a:p>
      </dgm:t>
    </dgm:pt>
    <dgm:pt modelId="{8F86CF57-C384-4B40-AD28-10E6E2476FA8}" type="parTrans" cxnId="{851DF7B7-7DDF-4F45-BA77-F4927C0BFFEC}">
      <dgm:prSet/>
      <dgm:spPr/>
    </dgm:pt>
    <dgm:pt modelId="{B1A40321-E644-4416-9122-F1C9679B2FC9}" type="sibTrans" cxnId="{851DF7B7-7DDF-4F45-BA77-F4927C0BFFEC}">
      <dgm:prSet/>
      <dgm:spPr/>
    </dgm:pt>
    <dgm:pt modelId="{704CFB4E-C3B1-4331-98A7-386C0677B1EF}">
      <dgm:prSet/>
      <dgm:spPr/>
      <dgm:t>
        <a:bodyPr/>
        <a:lstStyle/>
        <a:p>
          <a:pPr>
            <a:lnSpc>
              <a:spcPct val="100000"/>
            </a:lnSpc>
          </a:pPr>
          <a:endParaRPr lang="cs-CZ"/>
        </a:p>
      </dgm:t>
    </dgm:pt>
    <dgm:pt modelId="{2C1FB962-BD01-4596-AA7C-F91F1D5B8331}" type="parTrans" cxnId="{6BB9ED38-6DE7-4271-BAC3-4FA924B944FB}">
      <dgm:prSet/>
      <dgm:spPr/>
    </dgm:pt>
    <dgm:pt modelId="{8107378B-D0B3-4116-8714-2ABF5358A7F0}" type="sibTrans" cxnId="{6BB9ED38-6DE7-4271-BAC3-4FA924B944FB}">
      <dgm:prSet/>
      <dgm:spPr/>
    </dgm:pt>
    <dgm:pt modelId="{74A15134-41C9-4AC5-9D66-D2ECE4097D89}" type="pres">
      <dgm:prSet presAssocID="{B67B8304-1721-4949-A506-485AD769BE0C}" presName="root" presStyleCnt="0">
        <dgm:presLayoutVars>
          <dgm:dir/>
          <dgm:resizeHandles val="exact"/>
        </dgm:presLayoutVars>
      </dgm:prSet>
      <dgm:spPr/>
    </dgm:pt>
    <dgm:pt modelId="{3DD42361-9932-4FC5-8964-3A9B90EA1B0A}" type="pres">
      <dgm:prSet presAssocID="{4F98093D-CB9F-4B85-ADCA-FC7DDFD2CE75}" presName="compNode" presStyleCnt="0"/>
      <dgm:spPr/>
    </dgm:pt>
    <dgm:pt modelId="{CE20AEBD-808C-40EC-9C62-E3769D415E10}" type="pres">
      <dgm:prSet presAssocID="{4F98093D-CB9F-4B85-ADCA-FC7DDFD2CE75}" presName="bgRect" presStyleLbl="bgShp" presStyleIdx="0" presStyleCnt="3"/>
      <dgm:spPr/>
    </dgm:pt>
    <dgm:pt modelId="{6F261E20-6FA1-4E00-B7C6-40F6A1DFE7CD}" type="pres">
      <dgm:prSet presAssocID="{4F98093D-CB9F-4B85-ADCA-FC7DDFD2CE7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A5194D67-0088-4113-985B-473252CE9724}" type="pres">
      <dgm:prSet presAssocID="{4F98093D-CB9F-4B85-ADCA-FC7DDFD2CE75}" presName="spaceRect" presStyleCnt="0"/>
      <dgm:spPr/>
    </dgm:pt>
    <dgm:pt modelId="{A2E95271-B24F-4096-B9BD-0F93005B0234}" type="pres">
      <dgm:prSet presAssocID="{4F98093D-CB9F-4B85-ADCA-FC7DDFD2CE75}" presName="parTx" presStyleLbl="revTx" presStyleIdx="0" presStyleCnt="6">
        <dgm:presLayoutVars>
          <dgm:chMax val="0"/>
          <dgm:chPref val="0"/>
        </dgm:presLayoutVars>
      </dgm:prSet>
      <dgm:spPr/>
    </dgm:pt>
    <dgm:pt modelId="{5CBB466E-180C-4AB1-BB49-2A32B7788728}" type="pres">
      <dgm:prSet presAssocID="{4F98093D-CB9F-4B85-ADCA-FC7DDFD2CE75}" presName="desTx" presStyleLbl="revTx" presStyleIdx="1" presStyleCnt="6">
        <dgm:presLayoutVars/>
      </dgm:prSet>
      <dgm:spPr/>
    </dgm:pt>
    <dgm:pt modelId="{FD391FD7-F758-4B2A-87F9-410C9FEC4389}" type="pres">
      <dgm:prSet presAssocID="{564227F9-21AC-4C92-BD76-5D453376593C}" presName="sibTrans" presStyleCnt="0"/>
      <dgm:spPr/>
    </dgm:pt>
    <dgm:pt modelId="{3B798089-E1CF-4E32-AEB0-7F8B0879E542}" type="pres">
      <dgm:prSet presAssocID="{D7A9254B-EF45-4D02-B78A-ED00AFF9E99E}" presName="compNode" presStyleCnt="0"/>
      <dgm:spPr/>
    </dgm:pt>
    <dgm:pt modelId="{429D0A95-238C-4BE1-8091-739F54D311BC}" type="pres">
      <dgm:prSet presAssocID="{D7A9254B-EF45-4D02-B78A-ED00AFF9E99E}" presName="bgRect" presStyleLbl="bgShp" presStyleIdx="1" presStyleCnt="3"/>
      <dgm:spPr/>
    </dgm:pt>
    <dgm:pt modelId="{394666E3-2EB5-46EE-B779-943452699751}" type="pres">
      <dgm:prSet presAssocID="{D7A9254B-EF45-4D02-B78A-ED00AFF9E99E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E6B4D6F7-3E4C-420A-9037-58ED50B84743}" type="pres">
      <dgm:prSet presAssocID="{D7A9254B-EF45-4D02-B78A-ED00AFF9E99E}" presName="spaceRect" presStyleCnt="0"/>
      <dgm:spPr/>
    </dgm:pt>
    <dgm:pt modelId="{F505FB79-510D-43C4-BDD6-320816C03236}" type="pres">
      <dgm:prSet presAssocID="{D7A9254B-EF45-4D02-B78A-ED00AFF9E99E}" presName="parTx" presStyleLbl="revTx" presStyleIdx="2" presStyleCnt="6">
        <dgm:presLayoutVars>
          <dgm:chMax val="0"/>
          <dgm:chPref val="0"/>
        </dgm:presLayoutVars>
      </dgm:prSet>
      <dgm:spPr/>
    </dgm:pt>
    <dgm:pt modelId="{35C4816B-C4EA-4C75-9F05-6B0031B28B3F}" type="pres">
      <dgm:prSet presAssocID="{D7A9254B-EF45-4D02-B78A-ED00AFF9E99E}" presName="desTx" presStyleLbl="revTx" presStyleIdx="3" presStyleCnt="6">
        <dgm:presLayoutVars/>
      </dgm:prSet>
      <dgm:spPr/>
    </dgm:pt>
    <dgm:pt modelId="{3DDFE3D7-EDC5-4E14-B5E2-18E2F9C454B8}" type="pres">
      <dgm:prSet presAssocID="{1F03106D-C923-4645-B490-664E6D483E45}" presName="sibTrans" presStyleCnt="0"/>
      <dgm:spPr/>
    </dgm:pt>
    <dgm:pt modelId="{7ECF579A-EF71-475A-9F7A-C65AAAB2466E}" type="pres">
      <dgm:prSet presAssocID="{6C3A06AB-BFD3-4CDA-A196-9DF237C015DF}" presName="compNode" presStyleCnt="0"/>
      <dgm:spPr/>
    </dgm:pt>
    <dgm:pt modelId="{19331024-24F9-4CC2-9838-EECCFCFC7648}" type="pres">
      <dgm:prSet presAssocID="{6C3A06AB-BFD3-4CDA-A196-9DF237C015DF}" presName="bgRect" presStyleLbl="bgShp" presStyleIdx="2" presStyleCnt="3"/>
      <dgm:spPr/>
    </dgm:pt>
    <dgm:pt modelId="{BE3FD6E3-7F49-4886-AFE3-034E74BE67C9}" type="pres">
      <dgm:prSet presAssocID="{6C3A06AB-BFD3-4CDA-A196-9DF237C015D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3816145A-20BB-439A-AA3D-03B072D296CD}" type="pres">
      <dgm:prSet presAssocID="{6C3A06AB-BFD3-4CDA-A196-9DF237C015DF}" presName="spaceRect" presStyleCnt="0"/>
      <dgm:spPr/>
    </dgm:pt>
    <dgm:pt modelId="{26F55C8A-4F4C-4D9E-AB71-9575B75ABCC1}" type="pres">
      <dgm:prSet presAssocID="{6C3A06AB-BFD3-4CDA-A196-9DF237C015DF}" presName="parTx" presStyleLbl="revTx" presStyleIdx="4" presStyleCnt="6">
        <dgm:presLayoutVars>
          <dgm:chMax val="0"/>
          <dgm:chPref val="0"/>
        </dgm:presLayoutVars>
      </dgm:prSet>
      <dgm:spPr/>
    </dgm:pt>
    <dgm:pt modelId="{743981AF-A80E-44C6-ADC8-E90A165BD4B6}" type="pres">
      <dgm:prSet presAssocID="{6C3A06AB-BFD3-4CDA-A196-9DF237C015DF}" presName="desTx" presStyleLbl="revTx" presStyleIdx="5" presStyleCnt="6">
        <dgm:presLayoutVars/>
      </dgm:prSet>
      <dgm:spPr/>
    </dgm:pt>
  </dgm:ptLst>
  <dgm:cxnLst>
    <dgm:cxn modelId="{E8E4061A-EC2E-43EB-96AC-3297328054F1}" type="presOf" srcId="{9056A3F3-58C6-4C26-A27A-EC104FD7805A}" destId="{5CBB466E-180C-4AB1-BB49-2A32B7788728}" srcOrd="0" destOrd="2" presId="urn:microsoft.com/office/officeart/2018/2/layout/IconVerticalSolidList"/>
    <dgm:cxn modelId="{DBA5BE1B-0F8F-489C-A428-1DA48E81C078}" type="presOf" srcId="{704CFB4E-C3B1-4331-98A7-386C0677B1EF}" destId="{743981AF-A80E-44C6-ADC8-E90A165BD4B6}" srcOrd="0" destOrd="0" presId="urn:microsoft.com/office/officeart/2018/2/layout/IconVerticalSolidList"/>
    <dgm:cxn modelId="{B34EAF1D-9B08-409C-BFED-57ACEF17480E}" type="presOf" srcId="{6C3A06AB-BFD3-4CDA-A196-9DF237C015DF}" destId="{26F55C8A-4F4C-4D9E-AB71-9575B75ABCC1}" srcOrd="0" destOrd="0" presId="urn:microsoft.com/office/officeart/2018/2/layout/IconVerticalSolidList"/>
    <dgm:cxn modelId="{A60D3C1E-C00D-4000-86D6-7A7A306D8792}" srcId="{B67B8304-1721-4949-A506-485AD769BE0C}" destId="{4F98093D-CB9F-4B85-ADCA-FC7DDFD2CE75}" srcOrd="0" destOrd="0" parTransId="{995826DA-C96D-48CB-8A8F-F74F895E436F}" sibTransId="{564227F9-21AC-4C92-BD76-5D453376593C}"/>
    <dgm:cxn modelId="{68D95123-D355-4EA5-A1A0-712EF55022B9}" srcId="{D7A9254B-EF45-4D02-B78A-ED00AFF9E99E}" destId="{FEBFDD4B-2CD9-47D6-8FBE-2E0EB3675E98}" srcOrd="2" destOrd="0" parTransId="{F6177DAD-43C5-48ED-86C7-26FFBA5C9273}" sibTransId="{2BF41D17-8738-4974-837C-0681EF296AF0}"/>
    <dgm:cxn modelId="{8E86AF28-CCDD-4955-A8A6-092B1ACF0906}" srcId="{D7A9254B-EF45-4D02-B78A-ED00AFF9E99E}" destId="{A8815528-3391-4933-8775-6FE9037A8A16}" srcOrd="1" destOrd="0" parTransId="{35D534FB-DD3F-4CCA-9D59-A762DB3B7232}" sibTransId="{3951E3A0-16FE-44A0-9587-E332B62D802D}"/>
    <dgm:cxn modelId="{06E73E32-E239-4235-AE73-F9FD514849C8}" type="presOf" srcId="{D7A9254B-EF45-4D02-B78A-ED00AFF9E99E}" destId="{F505FB79-510D-43C4-BDD6-320816C03236}" srcOrd="0" destOrd="0" presId="urn:microsoft.com/office/officeart/2018/2/layout/IconVerticalSolidList"/>
    <dgm:cxn modelId="{6BB9ED38-6DE7-4271-BAC3-4FA924B944FB}" srcId="{6C3A06AB-BFD3-4CDA-A196-9DF237C015DF}" destId="{704CFB4E-C3B1-4331-98A7-386C0677B1EF}" srcOrd="0" destOrd="0" parTransId="{2C1FB962-BD01-4596-AA7C-F91F1D5B8331}" sibTransId="{8107378B-D0B3-4116-8714-2ABF5358A7F0}"/>
    <dgm:cxn modelId="{D9C2235D-D7BF-44AA-857D-599637B79218}" type="presOf" srcId="{4F98093D-CB9F-4B85-ADCA-FC7DDFD2CE75}" destId="{A2E95271-B24F-4096-B9BD-0F93005B0234}" srcOrd="0" destOrd="0" presId="urn:microsoft.com/office/officeart/2018/2/layout/IconVerticalSolidList"/>
    <dgm:cxn modelId="{6F6CDE5E-D8D0-4830-9027-6F8C63FEE84B}" type="presOf" srcId="{F7C51FEB-EF15-43E6-A109-610DA5F27942}" destId="{743981AF-A80E-44C6-ADC8-E90A165BD4B6}" srcOrd="0" destOrd="1" presId="urn:microsoft.com/office/officeart/2018/2/layout/IconVerticalSolidList"/>
    <dgm:cxn modelId="{686EB961-7E42-4BFA-838D-910A38D42C8B}" srcId="{6C3A06AB-BFD3-4CDA-A196-9DF237C015DF}" destId="{F7C51FEB-EF15-43E6-A109-610DA5F27942}" srcOrd="1" destOrd="0" parTransId="{384EE016-554F-412B-BFEB-0B9BDF213C41}" sibTransId="{7E5EC860-A572-491C-A363-71E5F2016391}"/>
    <dgm:cxn modelId="{37BC8244-31D0-46CB-8D33-D31D4529A53E}" type="presOf" srcId="{859E1979-9D62-4D57-81C3-D0823AC7D8F7}" destId="{35C4816B-C4EA-4C75-9F05-6B0031B28B3F}" srcOrd="0" destOrd="0" presId="urn:microsoft.com/office/officeart/2018/2/layout/IconVerticalSolidList"/>
    <dgm:cxn modelId="{320EEA4C-81E3-4258-9242-CE55B1F6B4C6}" type="presOf" srcId="{47394E3D-E1E7-4FF8-AA0C-E60381CFFD92}" destId="{5CBB466E-180C-4AB1-BB49-2A32B7788728}" srcOrd="0" destOrd="1" presId="urn:microsoft.com/office/officeart/2018/2/layout/IconVerticalSolidList"/>
    <dgm:cxn modelId="{F9817E5A-4565-44CF-A690-D8661667094C}" srcId="{D7A9254B-EF45-4D02-B78A-ED00AFF9E99E}" destId="{859E1979-9D62-4D57-81C3-D0823AC7D8F7}" srcOrd="0" destOrd="0" parTransId="{56F74D9D-96FC-4DD0-826E-FE188FD9EE86}" sibTransId="{99811C61-D8AB-4EC6-831E-DF50FEE54280}"/>
    <dgm:cxn modelId="{E7856E85-0CB0-4B30-84FA-2AD42027B717}" srcId="{B67B8304-1721-4949-A506-485AD769BE0C}" destId="{6C3A06AB-BFD3-4CDA-A196-9DF237C015DF}" srcOrd="2" destOrd="0" parTransId="{0BF4CB3D-C551-4557-BC1C-250B9612D804}" sibTransId="{4F7D5086-59AB-4987-8D7A-97B84FB904D8}"/>
    <dgm:cxn modelId="{E3920793-C740-4C5C-85CC-081F548159D4}" type="presOf" srcId="{04E305E8-9EAD-4EF7-B2B4-6863B4414D73}" destId="{743981AF-A80E-44C6-ADC8-E90A165BD4B6}" srcOrd="0" destOrd="2" presId="urn:microsoft.com/office/officeart/2018/2/layout/IconVerticalSolidList"/>
    <dgm:cxn modelId="{7E4BC3A7-77F0-4536-B9C1-D821634006FC}" type="presOf" srcId="{FEBFDD4B-2CD9-47D6-8FBE-2E0EB3675E98}" destId="{35C4816B-C4EA-4C75-9F05-6B0031B28B3F}" srcOrd="0" destOrd="2" presId="urn:microsoft.com/office/officeart/2018/2/layout/IconVerticalSolidList"/>
    <dgm:cxn modelId="{B67F87AD-FD15-468C-96B7-7A57507876C6}" srcId="{4F98093D-CB9F-4B85-ADCA-FC7DDFD2CE75}" destId="{9056A3F3-58C6-4C26-A27A-EC104FD7805A}" srcOrd="2" destOrd="0" parTransId="{0FB10603-AAFA-41F4-A155-4DE0960EF2FF}" sibTransId="{B6480092-9058-4AE2-910B-65AB0A18FB30}"/>
    <dgm:cxn modelId="{68EF85AF-D3E6-48C9-A09D-9A4F256FC143}" srcId="{4F98093D-CB9F-4B85-ADCA-FC7DDFD2CE75}" destId="{47394E3D-E1E7-4FF8-AA0C-E60381CFFD92}" srcOrd="1" destOrd="0" parTransId="{BC931BC8-6842-472D-9A98-16156902873A}" sibTransId="{4944565E-0D4D-44F0-8408-C1E576581B0B}"/>
    <dgm:cxn modelId="{ACAF7CB4-5ECB-4E0E-A7A8-F5D1928ED2F5}" type="presOf" srcId="{B67B8304-1721-4949-A506-485AD769BE0C}" destId="{74A15134-41C9-4AC5-9D66-D2ECE4097D89}" srcOrd="0" destOrd="0" presId="urn:microsoft.com/office/officeart/2018/2/layout/IconVerticalSolidList"/>
    <dgm:cxn modelId="{851DF7B7-7DDF-4F45-BA77-F4927C0BFFEC}" srcId="{4F98093D-CB9F-4B85-ADCA-FC7DDFD2CE75}" destId="{CE469A57-DF2C-40FD-9653-E1D3D5D17B6D}" srcOrd="0" destOrd="0" parTransId="{8F86CF57-C384-4B40-AD28-10E6E2476FA8}" sibTransId="{B1A40321-E644-4416-9122-F1C9679B2FC9}"/>
    <dgm:cxn modelId="{6607A5CA-EBF8-4DF3-88C1-F48AA557E0BA}" type="presOf" srcId="{A8815528-3391-4933-8775-6FE9037A8A16}" destId="{35C4816B-C4EA-4C75-9F05-6B0031B28B3F}" srcOrd="0" destOrd="1" presId="urn:microsoft.com/office/officeart/2018/2/layout/IconVerticalSolidList"/>
    <dgm:cxn modelId="{8B5BA6DD-8F7C-49F6-8C8F-74CB610075A0}" srcId="{6C3A06AB-BFD3-4CDA-A196-9DF237C015DF}" destId="{04E305E8-9EAD-4EF7-B2B4-6863B4414D73}" srcOrd="2" destOrd="0" parTransId="{ADD6F182-AE4D-403E-B8FB-D1076947994B}" sibTransId="{CA370BFD-36D2-4762-B078-0AE14153A01D}"/>
    <dgm:cxn modelId="{E95B46EA-79AB-4C9C-BA27-AABCF5EF258D}" srcId="{B67B8304-1721-4949-A506-485AD769BE0C}" destId="{D7A9254B-EF45-4D02-B78A-ED00AFF9E99E}" srcOrd="1" destOrd="0" parTransId="{F43632DA-5F38-4C46-AE3F-513E67518B40}" sibTransId="{1F03106D-C923-4645-B490-664E6D483E45}"/>
    <dgm:cxn modelId="{5A7F73EC-01D3-4D63-8623-4E3F335A69B9}" type="presOf" srcId="{CE469A57-DF2C-40FD-9653-E1D3D5D17B6D}" destId="{5CBB466E-180C-4AB1-BB49-2A32B7788728}" srcOrd="0" destOrd="0" presId="urn:microsoft.com/office/officeart/2018/2/layout/IconVerticalSolidList"/>
    <dgm:cxn modelId="{B38D6DE5-ACF0-43CB-AB50-FC667E30791E}" type="presParOf" srcId="{74A15134-41C9-4AC5-9D66-D2ECE4097D89}" destId="{3DD42361-9932-4FC5-8964-3A9B90EA1B0A}" srcOrd="0" destOrd="0" presId="urn:microsoft.com/office/officeart/2018/2/layout/IconVerticalSolidList"/>
    <dgm:cxn modelId="{53EBBA86-119D-4608-963D-3E2375CFAD31}" type="presParOf" srcId="{3DD42361-9932-4FC5-8964-3A9B90EA1B0A}" destId="{CE20AEBD-808C-40EC-9C62-E3769D415E10}" srcOrd="0" destOrd="0" presId="urn:microsoft.com/office/officeart/2018/2/layout/IconVerticalSolidList"/>
    <dgm:cxn modelId="{16D46E36-F3D8-4A32-AD79-646AA2DA6C87}" type="presParOf" srcId="{3DD42361-9932-4FC5-8964-3A9B90EA1B0A}" destId="{6F261E20-6FA1-4E00-B7C6-40F6A1DFE7CD}" srcOrd="1" destOrd="0" presId="urn:microsoft.com/office/officeart/2018/2/layout/IconVerticalSolidList"/>
    <dgm:cxn modelId="{38441712-E468-42F4-AF88-5C4926034A49}" type="presParOf" srcId="{3DD42361-9932-4FC5-8964-3A9B90EA1B0A}" destId="{A5194D67-0088-4113-985B-473252CE9724}" srcOrd="2" destOrd="0" presId="urn:microsoft.com/office/officeart/2018/2/layout/IconVerticalSolidList"/>
    <dgm:cxn modelId="{AD0FEA04-571A-46B6-B09C-5B5C439EF279}" type="presParOf" srcId="{3DD42361-9932-4FC5-8964-3A9B90EA1B0A}" destId="{A2E95271-B24F-4096-B9BD-0F93005B0234}" srcOrd="3" destOrd="0" presId="urn:microsoft.com/office/officeart/2018/2/layout/IconVerticalSolidList"/>
    <dgm:cxn modelId="{9514DB0C-5826-4906-8877-473A2167409E}" type="presParOf" srcId="{3DD42361-9932-4FC5-8964-3A9B90EA1B0A}" destId="{5CBB466E-180C-4AB1-BB49-2A32B7788728}" srcOrd="4" destOrd="0" presId="urn:microsoft.com/office/officeart/2018/2/layout/IconVerticalSolidList"/>
    <dgm:cxn modelId="{202BCD67-8837-46BD-A846-ED3975B2F065}" type="presParOf" srcId="{74A15134-41C9-4AC5-9D66-D2ECE4097D89}" destId="{FD391FD7-F758-4B2A-87F9-410C9FEC4389}" srcOrd="1" destOrd="0" presId="urn:microsoft.com/office/officeart/2018/2/layout/IconVerticalSolidList"/>
    <dgm:cxn modelId="{6489CD92-C1AE-42CE-8B4E-395857E1692B}" type="presParOf" srcId="{74A15134-41C9-4AC5-9D66-D2ECE4097D89}" destId="{3B798089-E1CF-4E32-AEB0-7F8B0879E542}" srcOrd="2" destOrd="0" presId="urn:microsoft.com/office/officeart/2018/2/layout/IconVerticalSolidList"/>
    <dgm:cxn modelId="{791126DF-5CCE-4186-AB02-00E76B72D557}" type="presParOf" srcId="{3B798089-E1CF-4E32-AEB0-7F8B0879E542}" destId="{429D0A95-238C-4BE1-8091-739F54D311BC}" srcOrd="0" destOrd="0" presId="urn:microsoft.com/office/officeart/2018/2/layout/IconVerticalSolidList"/>
    <dgm:cxn modelId="{BDC4689D-8854-4437-BDEC-E2E9E09CE7EA}" type="presParOf" srcId="{3B798089-E1CF-4E32-AEB0-7F8B0879E542}" destId="{394666E3-2EB5-46EE-B779-943452699751}" srcOrd="1" destOrd="0" presId="urn:microsoft.com/office/officeart/2018/2/layout/IconVerticalSolidList"/>
    <dgm:cxn modelId="{E43AC632-E179-4CF0-99CF-3B31E0F66DC6}" type="presParOf" srcId="{3B798089-E1CF-4E32-AEB0-7F8B0879E542}" destId="{E6B4D6F7-3E4C-420A-9037-58ED50B84743}" srcOrd="2" destOrd="0" presId="urn:microsoft.com/office/officeart/2018/2/layout/IconVerticalSolidList"/>
    <dgm:cxn modelId="{F8911A63-E0EE-4B8E-A120-398AAE4C71B3}" type="presParOf" srcId="{3B798089-E1CF-4E32-AEB0-7F8B0879E542}" destId="{F505FB79-510D-43C4-BDD6-320816C03236}" srcOrd="3" destOrd="0" presId="urn:microsoft.com/office/officeart/2018/2/layout/IconVerticalSolidList"/>
    <dgm:cxn modelId="{5D3AC4E7-4042-47A6-8BE6-A297F76649FF}" type="presParOf" srcId="{3B798089-E1CF-4E32-AEB0-7F8B0879E542}" destId="{35C4816B-C4EA-4C75-9F05-6B0031B28B3F}" srcOrd="4" destOrd="0" presId="urn:microsoft.com/office/officeart/2018/2/layout/IconVerticalSolidList"/>
    <dgm:cxn modelId="{4B9D88C0-123C-4FDB-83D8-C61805404923}" type="presParOf" srcId="{74A15134-41C9-4AC5-9D66-D2ECE4097D89}" destId="{3DDFE3D7-EDC5-4E14-B5E2-18E2F9C454B8}" srcOrd="3" destOrd="0" presId="urn:microsoft.com/office/officeart/2018/2/layout/IconVerticalSolidList"/>
    <dgm:cxn modelId="{7DE6A4B2-5E1B-4586-B5AF-2EEDACF4EA20}" type="presParOf" srcId="{74A15134-41C9-4AC5-9D66-D2ECE4097D89}" destId="{7ECF579A-EF71-475A-9F7A-C65AAAB2466E}" srcOrd="4" destOrd="0" presId="urn:microsoft.com/office/officeart/2018/2/layout/IconVerticalSolidList"/>
    <dgm:cxn modelId="{0FEB87BE-3A66-4D16-BDA7-2E1A7DEB64AC}" type="presParOf" srcId="{7ECF579A-EF71-475A-9F7A-C65AAAB2466E}" destId="{19331024-24F9-4CC2-9838-EECCFCFC7648}" srcOrd="0" destOrd="0" presId="urn:microsoft.com/office/officeart/2018/2/layout/IconVerticalSolidList"/>
    <dgm:cxn modelId="{FB8742CB-29A7-40A9-82E7-FA7868599F10}" type="presParOf" srcId="{7ECF579A-EF71-475A-9F7A-C65AAAB2466E}" destId="{BE3FD6E3-7F49-4886-AFE3-034E74BE67C9}" srcOrd="1" destOrd="0" presId="urn:microsoft.com/office/officeart/2018/2/layout/IconVerticalSolidList"/>
    <dgm:cxn modelId="{742421DD-F33D-470D-9100-7A9E3F966F65}" type="presParOf" srcId="{7ECF579A-EF71-475A-9F7A-C65AAAB2466E}" destId="{3816145A-20BB-439A-AA3D-03B072D296CD}" srcOrd="2" destOrd="0" presId="urn:microsoft.com/office/officeart/2018/2/layout/IconVerticalSolidList"/>
    <dgm:cxn modelId="{7F5C6D6D-CC4D-4BAF-BF54-8D29C113D692}" type="presParOf" srcId="{7ECF579A-EF71-475A-9F7A-C65AAAB2466E}" destId="{26F55C8A-4F4C-4D9E-AB71-9575B75ABCC1}" srcOrd="3" destOrd="0" presId="urn:microsoft.com/office/officeart/2018/2/layout/IconVerticalSolidList"/>
    <dgm:cxn modelId="{F488F429-C152-4BEF-8AF0-EFDE9E8C1FDD}" type="presParOf" srcId="{7ECF579A-EF71-475A-9F7A-C65AAAB2466E}" destId="{743981AF-A80E-44C6-ADC8-E90A165BD4B6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62ED5A1-8F33-42D6-8A99-3F2D70F9C7F9}" type="doc">
      <dgm:prSet loTypeId="urn:microsoft.com/office/officeart/2005/8/layout/vList2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0F5C8883-6664-4171-8435-35813ADF21FE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dirty="0" err="1"/>
            <a:t>Retention</a:t>
          </a:r>
          <a:r>
            <a:rPr lang="cs-CZ" dirty="0"/>
            <a:t> </a:t>
          </a:r>
          <a:r>
            <a:rPr lang="cs-CZ" dirty="0" err="1"/>
            <a:t>of</a:t>
          </a:r>
          <a:r>
            <a:rPr lang="cs-CZ" dirty="0"/>
            <a:t> </a:t>
          </a:r>
          <a:r>
            <a:rPr lang="cs-CZ" dirty="0" err="1"/>
            <a:t>health</a:t>
          </a:r>
          <a:r>
            <a:rPr lang="cs-CZ" dirty="0"/>
            <a:t> </a:t>
          </a:r>
          <a:r>
            <a:rPr lang="cs-CZ" dirty="0" err="1"/>
            <a:t>information</a:t>
          </a:r>
          <a:r>
            <a:rPr lang="cs-CZ" dirty="0"/>
            <a:t>,</a:t>
          </a:r>
        </a:p>
      </dgm:t>
    </dgm:pt>
    <dgm:pt modelId="{507C57D7-CB0F-471C-AC6B-B07103FFB00E}" type="parTrans" cxnId="{7B8B4F65-9E2C-43CF-A8E6-F48437E1D8B8}">
      <dgm:prSet/>
      <dgm:spPr/>
      <dgm:t>
        <a:bodyPr/>
        <a:lstStyle/>
        <a:p>
          <a:endParaRPr lang="cs-CZ"/>
        </a:p>
      </dgm:t>
    </dgm:pt>
    <dgm:pt modelId="{40F9310E-9C4F-48CD-B772-F533A3AD36FA}" type="sibTrans" cxnId="{7B8B4F65-9E2C-43CF-A8E6-F48437E1D8B8}">
      <dgm:prSet/>
      <dgm:spPr/>
      <dgm:t>
        <a:bodyPr/>
        <a:lstStyle/>
        <a:p>
          <a:endParaRPr lang="cs-CZ"/>
        </a:p>
      </dgm:t>
    </dgm:pt>
    <dgm:pt modelId="{22402776-2180-4DFB-B0AA-0B711FA0874E}">
      <dgm:prSet/>
      <dgm:spPr/>
      <dgm:t>
        <a:bodyPr/>
        <a:lstStyle/>
        <a:p>
          <a:pPr rtl="0"/>
          <a:r>
            <a:rPr lang="en-US" dirty="0"/>
            <a:t>The information would cause</a:t>
          </a:r>
          <a:r>
            <a:rPr lang="cs-CZ" dirty="0"/>
            <a:t> </a:t>
          </a:r>
          <a:r>
            <a:rPr lang="en-US" dirty="0"/>
            <a:t>serious injury </a:t>
          </a:r>
          <a:r>
            <a:rPr lang="cs-CZ" dirty="0"/>
            <a:t>to </a:t>
          </a:r>
          <a:r>
            <a:rPr lang="en-US" dirty="0"/>
            <a:t>the patient</a:t>
          </a:r>
          <a:r>
            <a:rPr lang="cs-CZ" dirty="0"/>
            <a:t>. </a:t>
          </a:r>
        </a:p>
      </dgm:t>
    </dgm:pt>
    <dgm:pt modelId="{A37E3ADF-741A-43B0-8D24-C25CA615C1FB}" type="parTrans" cxnId="{360CD991-38A8-439D-9ACB-F1C7207145C1}">
      <dgm:prSet/>
      <dgm:spPr/>
      <dgm:t>
        <a:bodyPr/>
        <a:lstStyle/>
        <a:p>
          <a:endParaRPr lang="cs-CZ"/>
        </a:p>
      </dgm:t>
    </dgm:pt>
    <dgm:pt modelId="{4A6FBB03-0122-4165-9228-A96477AEF5FC}" type="sibTrans" cxnId="{360CD991-38A8-439D-9ACB-F1C7207145C1}">
      <dgm:prSet/>
      <dgm:spPr/>
      <dgm:t>
        <a:bodyPr/>
        <a:lstStyle/>
        <a:p>
          <a:endParaRPr lang="cs-CZ"/>
        </a:p>
      </dgm:t>
    </dgm:pt>
    <dgm:pt modelId="{A0E8EF75-EA37-46A9-8CFA-5685F1BAC2D8}">
      <dgm:prSet/>
      <dgm:spPr/>
      <dgm:t>
        <a:bodyPr/>
        <a:lstStyle/>
        <a:p>
          <a:pPr rtl="0"/>
          <a:r>
            <a:rPr lang="cs-CZ" dirty="0" err="1"/>
            <a:t>Does</a:t>
          </a:r>
          <a:r>
            <a:rPr lang="cs-CZ" dirty="0"/>
            <a:t> not </a:t>
          </a:r>
          <a:r>
            <a:rPr lang="cs-CZ" dirty="0" err="1"/>
            <a:t>apply</a:t>
          </a:r>
          <a:r>
            <a:rPr lang="cs-CZ" dirty="0"/>
            <a:t> </a:t>
          </a:r>
          <a:r>
            <a:rPr lang="cs-CZ" dirty="0" err="1"/>
            <a:t>if</a:t>
          </a:r>
          <a:r>
            <a:rPr lang="cs-CZ" dirty="0"/>
            <a:t>: </a:t>
          </a:r>
        </a:p>
      </dgm:t>
    </dgm:pt>
    <dgm:pt modelId="{71CD86C8-715F-40E6-BFAC-2EB39D083D5F}" type="parTrans" cxnId="{02BDB63F-0BE0-48BF-A36B-47B5E7242CA9}">
      <dgm:prSet/>
      <dgm:spPr/>
      <dgm:t>
        <a:bodyPr/>
        <a:lstStyle/>
        <a:p>
          <a:endParaRPr lang="cs-CZ"/>
        </a:p>
      </dgm:t>
    </dgm:pt>
    <dgm:pt modelId="{9EBE2FD1-6DA0-4BB5-809C-19F9A82A0A9C}" type="sibTrans" cxnId="{02BDB63F-0BE0-48BF-A36B-47B5E7242CA9}">
      <dgm:prSet/>
      <dgm:spPr/>
      <dgm:t>
        <a:bodyPr/>
        <a:lstStyle/>
        <a:p>
          <a:endParaRPr lang="cs-CZ"/>
        </a:p>
      </dgm:t>
    </dgm:pt>
    <dgm:pt modelId="{3DA730F5-796C-4713-B146-0F4C3CD19CA8}">
      <dgm:prSet/>
      <dgm:spPr/>
      <dgm:t>
        <a:bodyPr/>
        <a:lstStyle/>
        <a:p>
          <a:pPr rtl="0"/>
          <a:r>
            <a:rPr lang="cs-CZ" b="1" dirty="0"/>
            <a:t>a)</a:t>
          </a:r>
          <a:r>
            <a:rPr lang="cs-CZ" dirty="0"/>
            <a:t>  </a:t>
          </a:r>
          <a:r>
            <a:rPr lang="cs-CZ" dirty="0" err="1"/>
            <a:t>there</a:t>
          </a:r>
          <a:r>
            <a:rPr lang="cs-CZ" dirty="0"/>
            <a:t> </a:t>
          </a:r>
          <a:r>
            <a:rPr lang="cs-CZ" dirty="0" err="1"/>
            <a:t>is</a:t>
          </a:r>
          <a:r>
            <a:rPr lang="cs-CZ" dirty="0"/>
            <a:t> a </a:t>
          </a:r>
          <a:r>
            <a:rPr lang="cs-CZ" dirty="0" err="1"/>
            <a:t>need</a:t>
          </a:r>
          <a:r>
            <a:rPr lang="cs-CZ" dirty="0"/>
            <a:t> </a:t>
          </a:r>
          <a:r>
            <a:rPr lang="cs-CZ" dirty="0" err="1"/>
            <a:t>for</a:t>
          </a:r>
          <a:r>
            <a:rPr lang="cs-CZ" dirty="0"/>
            <a:t> early </a:t>
          </a:r>
          <a:r>
            <a:rPr lang="cs-CZ" dirty="0" err="1"/>
            <a:t>treatment</a:t>
          </a:r>
          <a:r>
            <a:rPr lang="cs-CZ" dirty="0"/>
            <a:t>,</a:t>
          </a:r>
        </a:p>
      </dgm:t>
    </dgm:pt>
    <dgm:pt modelId="{D5973C22-E640-4009-A599-3D1248B290EB}" type="parTrans" cxnId="{C0A7FA50-19B8-4848-A13D-7B5B818DEB19}">
      <dgm:prSet/>
      <dgm:spPr/>
      <dgm:t>
        <a:bodyPr/>
        <a:lstStyle/>
        <a:p>
          <a:endParaRPr lang="cs-CZ"/>
        </a:p>
      </dgm:t>
    </dgm:pt>
    <dgm:pt modelId="{93919F4C-D51A-4B57-A2DE-6A5E2A4C135E}" type="sibTrans" cxnId="{C0A7FA50-19B8-4848-A13D-7B5B818DEB19}">
      <dgm:prSet/>
      <dgm:spPr/>
      <dgm:t>
        <a:bodyPr/>
        <a:lstStyle/>
        <a:p>
          <a:endParaRPr lang="cs-CZ"/>
        </a:p>
      </dgm:t>
    </dgm:pt>
    <dgm:pt modelId="{801AB5C2-23FC-4632-9E57-56064F98FC6D}">
      <dgm:prSet/>
      <dgm:spPr/>
      <dgm:t>
        <a:bodyPr/>
        <a:lstStyle/>
        <a:p>
          <a:pPr rtl="0"/>
          <a:r>
            <a:rPr lang="cs-CZ" b="1" dirty="0"/>
            <a:t>b)</a:t>
          </a:r>
          <a:r>
            <a:rPr lang="cs-CZ" dirty="0"/>
            <a:t> risk </a:t>
          </a:r>
          <a:r>
            <a:rPr lang="cs-CZ" dirty="0" err="1"/>
            <a:t>for</a:t>
          </a:r>
          <a:r>
            <a:rPr lang="cs-CZ" dirty="0"/>
            <a:t> </a:t>
          </a:r>
          <a:r>
            <a:rPr lang="cs-CZ" dirty="0" err="1"/>
            <a:t>the</a:t>
          </a:r>
          <a:r>
            <a:rPr lang="cs-CZ" dirty="0"/>
            <a:t> </a:t>
          </a:r>
          <a:r>
            <a:rPr lang="cs-CZ" dirty="0" err="1"/>
            <a:t>surroundings</a:t>
          </a:r>
          <a:r>
            <a:rPr lang="cs-CZ" dirty="0"/>
            <a:t>,</a:t>
          </a:r>
        </a:p>
      </dgm:t>
    </dgm:pt>
    <dgm:pt modelId="{2DCF49C9-D505-4D2F-9DD6-E69119238BAA}" type="parTrans" cxnId="{E470214E-6FE7-4C7D-8180-6054AB35A524}">
      <dgm:prSet/>
      <dgm:spPr/>
      <dgm:t>
        <a:bodyPr/>
        <a:lstStyle/>
        <a:p>
          <a:endParaRPr lang="cs-CZ"/>
        </a:p>
      </dgm:t>
    </dgm:pt>
    <dgm:pt modelId="{2BF127CD-0862-4608-BCB3-0FED7AC40AC4}" type="sibTrans" cxnId="{E470214E-6FE7-4C7D-8180-6054AB35A524}">
      <dgm:prSet/>
      <dgm:spPr/>
      <dgm:t>
        <a:bodyPr/>
        <a:lstStyle/>
        <a:p>
          <a:endParaRPr lang="cs-CZ"/>
        </a:p>
      </dgm:t>
    </dgm:pt>
    <dgm:pt modelId="{E0FD4903-B688-4567-845D-955450DB2066}">
      <dgm:prSet/>
      <dgm:spPr/>
      <dgm:t>
        <a:bodyPr/>
        <a:lstStyle/>
        <a:p>
          <a:pPr rtl="0"/>
          <a:r>
            <a:rPr lang="cs-CZ" b="1" dirty="0"/>
            <a:t>c)</a:t>
          </a:r>
          <a:r>
            <a:rPr lang="cs-CZ" dirty="0"/>
            <a:t> </a:t>
          </a:r>
          <a:r>
            <a:rPr lang="en-US" dirty="0"/>
            <a:t>patient specifically asks for accurate and truthful information</a:t>
          </a:r>
          <a:r>
            <a:rPr lang="cs-CZ" dirty="0"/>
            <a:t>.</a:t>
          </a:r>
        </a:p>
      </dgm:t>
    </dgm:pt>
    <dgm:pt modelId="{95110A3D-2DEB-450A-B234-6C783196A4F8}" type="parTrans" cxnId="{BC0246D8-9D3A-478E-87AB-20155C8AE032}">
      <dgm:prSet/>
      <dgm:spPr/>
      <dgm:t>
        <a:bodyPr/>
        <a:lstStyle/>
        <a:p>
          <a:endParaRPr lang="cs-CZ"/>
        </a:p>
      </dgm:t>
    </dgm:pt>
    <dgm:pt modelId="{662E0C21-5089-46D3-977D-82E52EC278EF}" type="sibTrans" cxnId="{BC0246D8-9D3A-478E-87AB-20155C8AE032}">
      <dgm:prSet/>
      <dgm:spPr/>
      <dgm:t>
        <a:bodyPr/>
        <a:lstStyle/>
        <a:p>
          <a:endParaRPr lang="cs-CZ"/>
        </a:p>
      </dgm:t>
    </dgm:pt>
    <dgm:pt modelId="{1BBFF8A5-8376-48E7-9557-7BC3CEF390F6}" type="pres">
      <dgm:prSet presAssocID="{362ED5A1-8F33-42D6-8A99-3F2D70F9C7F9}" presName="linear" presStyleCnt="0">
        <dgm:presLayoutVars>
          <dgm:animLvl val="lvl"/>
          <dgm:resizeHandles val="exact"/>
        </dgm:presLayoutVars>
      </dgm:prSet>
      <dgm:spPr/>
    </dgm:pt>
    <dgm:pt modelId="{139050CB-4E24-4C4A-B816-FC9905BB4929}" type="pres">
      <dgm:prSet presAssocID="{0F5C8883-6664-4171-8435-35813ADF21F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1FEA49B-3650-4758-9BB1-008ACFACE984}" type="pres">
      <dgm:prSet presAssocID="{0F5C8883-6664-4171-8435-35813ADF21FE}" presName="childText" presStyleLbl="revTx" presStyleIdx="0" presStyleCnt="2">
        <dgm:presLayoutVars>
          <dgm:bulletEnabled val="1"/>
        </dgm:presLayoutVars>
      </dgm:prSet>
      <dgm:spPr/>
    </dgm:pt>
    <dgm:pt modelId="{8E72E03A-DE9F-4D2B-B3B3-546355C89DE7}" type="pres">
      <dgm:prSet presAssocID="{A0E8EF75-EA37-46A9-8CFA-5685F1BAC2D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E973751A-E290-4BEC-A580-DD799A6D0A57}" type="pres">
      <dgm:prSet presAssocID="{A0E8EF75-EA37-46A9-8CFA-5685F1BAC2D8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DC2C3701-CF44-4C01-B8C0-4789E9D27ADE}" type="presOf" srcId="{0F5C8883-6664-4171-8435-35813ADF21FE}" destId="{139050CB-4E24-4C4A-B816-FC9905BB4929}" srcOrd="0" destOrd="0" presId="urn:microsoft.com/office/officeart/2005/8/layout/vList2"/>
    <dgm:cxn modelId="{290BFD32-8B7D-40A3-A5CE-ABAFEA63283A}" type="presOf" srcId="{E0FD4903-B688-4567-845D-955450DB2066}" destId="{E973751A-E290-4BEC-A580-DD799A6D0A57}" srcOrd="0" destOrd="2" presId="urn:microsoft.com/office/officeart/2005/8/layout/vList2"/>
    <dgm:cxn modelId="{02BDB63F-0BE0-48BF-A36B-47B5E7242CA9}" srcId="{362ED5A1-8F33-42D6-8A99-3F2D70F9C7F9}" destId="{A0E8EF75-EA37-46A9-8CFA-5685F1BAC2D8}" srcOrd="1" destOrd="0" parTransId="{71CD86C8-715F-40E6-BFAC-2EB39D083D5F}" sibTransId="{9EBE2FD1-6DA0-4BB5-809C-19F9A82A0A9C}"/>
    <dgm:cxn modelId="{7B8B4F65-9E2C-43CF-A8E6-F48437E1D8B8}" srcId="{362ED5A1-8F33-42D6-8A99-3F2D70F9C7F9}" destId="{0F5C8883-6664-4171-8435-35813ADF21FE}" srcOrd="0" destOrd="0" parTransId="{507C57D7-CB0F-471C-AC6B-B07103FFB00E}" sibTransId="{40F9310E-9C4F-48CD-B772-F533A3AD36FA}"/>
    <dgm:cxn modelId="{E470214E-6FE7-4C7D-8180-6054AB35A524}" srcId="{A0E8EF75-EA37-46A9-8CFA-5685F1BAC2D8}" destId="{801AB5C2-23FC-4632-9E57-56064F98FC6D}" srcOrd="1" destOrd="0" parTransId="{2DCF49C9-D505-4D2F-9DD6-E69119238BAA}" sibTransId="{2BF127CD-0862-4608-BCB3-0FED7AC40AC4}"/>
    <dgm:cxn modelId="{C0A7FA50-19B8-4848-A13D-7B5B818DEB19}" srcId="{A0E8EF75-EA37-46A9-8CFA-5685F1BAC2D8}" destId="{3DA730F5-796C-4713-B146-0F4C3CD19CA8}" srcOrd="0" destOrd="0" parTransId="{D5973C22-E640-4009-A599-3D1248B290EB}" sibTransId="{93919F4C-D51A-4B57-A2DE-6A5E2A4C135E}"/>
    <dgm:cxn modelId="{360CD991-38A8-439D-9ACB-F1C7207145C1}" srcId="{0F5C8883-6664-4171-8435-35813ADF21FE}" destId="{22402776-2180-4DFB-B0AA-0B711FA0874E}" srcOrd="0" destOrd="0" parTransId="{A37E3ADF-741A-43B0-8D24-C25CA615C1FB}" sibTransId="{4A6FBB03-0122-4165-9228-A96477AEF5FC}"/>
    <dgm:cxn modelId="{B59293AD-27DD-4BBF-8BBD-347B1CE88C14}" type="presOf" srcId="{362ED5A1-8F33-42D6-8A99-3F2D70F9C7F9}" destId="{1BBFF8A5-8376-48E7-9557-7BC3CEF390F6}" srcOrd="0" destOrd="0" presId="urn:microsoft.com/office/officeart/2005/8/layout/vList2"/>
    <dgm:cxn modelId="{1B1C8EC0-0CEF-47BF-976E-094942414080}" type="presOf" srcId="{3DA730F5-796C-4713-B146-0F4C3CD19CA8}" destId="{E973751A-E290-4BEC-A580-DD799A6D0A57}" srcOrd="0" destOrd="0" presId="urn:microsoft.com/office/officeart/2005/8/layout/vList2"/>
    <dgm:cxn modelId="{12830CC7-A461-4145-B580-BB536159EB53}" type="presOf" srcId="{22402776-2180-4DFB-B0AA-0B711FA0874E}" destId="{91FEA49B-3650-4758-9BB1-008ACFACE984}" srcOrd="0" destOrd="0" presId="urn:microsoft.com/office/officeart/2005/8/layout/vList2"/>
    <dgm:cxn modelId="{EC3524CC-4612-45F5-A7DC-92CF85FD9C0D}" type="presOf" srcId="{A0E8EF75-EA37-46A9-8CFA-5685F1BAC2D8}" destId="{8E72E03A-DE9F-4D2B-B3B3-546355C89DE7}" srcOrd="0" destOrd="0" presId="urn:microsoft.com/office/officeart/2005/8/layout/vList2"/>
    <dgm:cxn modelId="{BC0246D8-9D3A-478E-87AB-20155C8AE032}" srcId="{A0E8EF75-EA37-46A9-8CFA-5685F1BAC2D8}" destId="{E0FD4903-B688-4567-845D-955450DB2066}" srcOrd="2" destOrd="0" parTransId="{95110A3D-2DEB-450A-B234-6C783196A4F8}" sibTransId="{662E0C21-5089-46D3-977D-82E52EC278EF}"/>
    <dgm:cxn modelId="{251780E1-0FBD-467E-95FF-38D27BEE9CFB}" type="presOf" srcId="{801AB5C2-23FC-4632-9E57-56064F98FC6D}" destId="{E973751A-E290-4BEC-A580-DD799A6D0A57}" srcOrd="0" destOrd="1" presId="urn:microsoft.com/office/officeart/2005/8/layout/vList2"/>
    <dgm:cxn modelId="{028D3B8F-E2CD-4B0F-80DA-5640D87F5D27}" type="presParOf" srcId="{1BBFF8A5-8376-48E7-9557-7BC3CEF390F6}" destId="{139050CB-4E24-4C4A-B816-FC9905BB4929}" srcOrd="0" destOrd="0" presId="urn:microsoft.com/office/officeart/2005/8/layout/vList2"/>
    <dgm:cxn modelId="{EC394750-99F3-452E-BAC3-7CC73F8F6850}" type="presParOf" srcId="{1BBFF8A5-8376-48E7-9557-7BC3CEF390F6}" destId="{91FEA49B-3650-4758-9BB1-008ACFACE984}" srcOrd="1" destOrd="0" presId="urn:microsoft.com/office/officeart/2005/8/layout/vList2"/>
    <dgm:cxn modelId="{E0DB1B6D-3AF6-4339-8880-B748B60623EC}" type="presParOf" srcId="{1BBFF8A5-8376-48E7-9557-7BC3CEF390F6}" destId="{8E72E03A-DE9F-4D2B-B3B3-546355C89DE7}" srcOrd="2" destOrd="0" presId="urn:microsoft.com/office/officeart/2005/8/layout/vList2"/>
    <dgm:cxn modelId="{B1D6322F-93CD-43AF-9EAF-760624C45E49}" type="presParOf" srcId="{1BBFF8A5-8376-48E7-9557-7BC3CEF390F6}" destId="{E973751A-E290-4BEC-A580-DD799A6D0A5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FD67F39-9A23-4C96-8629-0932E9843EED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cs-CZ"/>
        </a:p>
      </dgm:t>
    </dgm:pt>
    <dgm:pt modelId="{3B5CA58B-2E49-4224-874C-4269926CFD47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/>
            <a:t>Revers</a:t>
          </a:r>
        </a:p>
      </dgm:t>
    </dgm:pt>
    <dgm:pt modelId="{ED70F2B2-D268-4A90-ADC9-7070AAA18E74}" type="parTrans" cxnId="{A349A7B0-95FB-422A-B233-F55EE404DA6D}">
      <dgm:prSet/>
      <dgm:spPr/>
      <dgm:t>
        <a:bodyPr/>
        <a:lstStyle/>
        <a:p>
          <a:endParaRPr lang="cs-CZ"/>
        </a:p>
      </dgm:t>
    </dgm:pt>
    <dgm:pt modelId="{AABC87E7-620A-4992-A995-1B5EB2AF737C}" type="sibTrans" cxnId="{A349A7B0-95FB-422A-B233-F55EE404DA6D}">
      <dgm:prSet/>
      <dgm:spPr/>
      <dgm:t>
        <a:bodyPr/>
        <a:lstStyle/>
        <a:p>
          <a:endParaRPr lang="cs-CZ"/>
        </a:p>
      </dgm:t>
    </dgm:pt>
    <dgm:pt modelId="{AF58109E-67D1-4F6E-A07C-618926275323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/>
            <a:t>Withdrawal of consent</a:t>
          </a:r>
        </a:p>
      </dgm:t>
    </dgm:pt>
    <dgm:pt modelId="{27C2C738-159C-46DE-8A94-1BB9914CF40B}" type="parTrans" cxnId="{EE5A3EE2-C747-49AA-96ED-5CDCC7D0D85F}">
      <dgm:prSet/>
      <dgm:spPr/>
      <dgm:t>
        <a:bodyPr/>
        <a:lstStyle/>
        <a:p>
          <a:endParaRPr lang="cs-CZ"/>
        </a:p>
      </dgm:t>
    </dgm:pt>
    <dgm:pt modelId="{C06B06BD-862A-45E0-9590-B2646D4B2BD2}" type="sibTrans" cxnId="{EE5A3EE2-C747-49AA-96ED-5CDCC7D0D85F}">
      <dgm:prSet/>
      <dgm:spPr/>
      <dgm:t>
        <a:bodyPr/>
        <a:lstStyle/>
        <a:p>
          <a:endParaRPr lang="cs-CZ"/>
        </a:p>
      </dgm:t>
    </dgm:pt>
    <dgm:pt modelId="{62186B2F-E267-4066-85CC-32B8EE47B76E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/>
            <a:t>Previously expressed wishes</a:t>
          </a:r>
        </a:p>
      </dgm:t>
    </dgm:pt>
    <dgm:pt modelId="{7B03E21A-384F-44B2-9ADC-7CDC252A0524}" type="parTrans" cxnId="{C03ED65F-4952-4DCC-9F75-CE8EDBE310FE}">
      <dgm:prSet/>
      <dgm:spPr/>
      <dgm:t>
        <a:bodyPr/>
        <a:lstStyle/>
        <a:p>
          <a:endParaRPr lang="cs-CZ"/>
        </a:p>
      </dgm:t>
    </dgm:pt>
    <dgm:pt modelId="{07DB3BCE-A582-4325-8F4D-54496970EE78}" type="sibTrans" cxnId="{C03ED65F-4952-4DCC-9F75-CE8EDBE310FE}">
      <dgm:prSet/>
      <dgm:spPr/>
      <dgm:t>
        <a:bodyPr/>
        <a:lstStyle/>
        <a:p>
          <a:endParaRPr lang="cs-CZ"/>
        </a:p>
      </dgm:t>
    </dgm:pt>
    <dgm:pt modelId="{78D108F1-3F04-49C2-BE03-D9C8B4DFCCBD}" type="pres">
      <dgm:prSet presAssocID="{7FD67F39-9A23-4C96-8629-0932E9843EED}" presName="root" presStyleCnt="0">
        <dgm:presLayoutVars>
          <dgm:dir/>
          <dgm:resizeHandles val="exact"/>
        </dgm:presLayoutVars>
      </dgm:prSet>
      <dgm:spPr/>
    </dgm:pt>
    <dgm:pt modelId="{D42F440A-0553-45AB-8330-81535F6FE146}" type="pres">
      <dgm:prSet presAssocID="{3B5CA58B-2E49-4224-874C-4269926CFD47}" presName="compNode" presStyleCnt="0"/>
      <dgm:spPr/>
    </dgm:pt>
    <dgm:pt modelId="{1D36E781-005B-486A-87CD-4D8F4749D7A6}" type="pres">
      <dgm:prSet presAssocID="{3B5CA58B-2E49-4224-874C-4269926CFD47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DCDCA27A-E97B-4E93-A6CE-F3C7F2A96E1F}" type="pres">
      <dgm:prSet presAssocID="{3B5CA58B-2E49-4224-874C-4269926CFD4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nd Chime"/>
        </a:ext>
      </dgm:extLst>
    </dgm:pt>
    <dgm:pt modelId="{4A67552E-7ED3-4CFE-89CC-D1C6C2037E2E}" type="pres">
      <dgm:prSet presAssocID="{3B5CA58B-2E49-4224-874C-4269926CFD47}" presName="spaceRect" presStyleCnt="0"/>
      <dgm:spPr/>
    </dgm:pt>
    <dgm:pt modelId="{FECCD1AC-6FC3-4C23-B207-15EEF5BDC1F9}" type="pres">
      <dgm:prSet presAssocID="{3B5CA58B-2E49-4224-874C-4269926CFD47}" presName="textRect" presStyleLbl="revTx" presStyleIdx="0" presStyleCnt="3">
        <dgm:presLayoutVars>
          <dgm:chMax val="1"/>
          <dgm:chPref val="1"/>
        </dgm:presLayoutVars>
      </dgm:prSet>
      <dgm:spPr/>
    </dgm:pt>
    <dgm:pt modelId="{F7613CE4-172A-477B-9172-10D21FBDED59}" type="pres">
      <dgm:prSet presAssocID="{AABC87E7-620A-4992-A995-1B5EB2AF737C}" presName="sibTrans" presStyleCnt="0"/>
      <dgm:spPr/>
    </dgm:pt>
    <dgm:pt modelId="{23D7FC95-14EC-47D0-B9B5-8E9CD0C4DFA0}" type="pres">
      <dgm:prSet presAssocID="{AF58109E-67D1-4F6E-A07C-618926275323}" presName="compNode" presStyleCnt="0"/>
      <dgm:spPr/>
    </dgm:pt>
    <dgm:pt modelId="{BACB6D75-CBC6-41C9-A729-CA02E48D485D}" type="pres">
      <dgm:prSet presAssocID="{AF58109E-67D1-4F6E-A07C-618926275323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10976B57-35DA-45AF-AEF9-CB9F1B6B85A6}" type="pres">
      <dgm:prSet presAssocID="{AF58109E-67D1-4F6E-A07C-61892627532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tract"/>
        </a:ext>
      </dgm:extLst>
    </dgm:pt>
    <dgm:pt modelId="{FE9BF238-270A-43AE-885D-4E4480A93075}" type="pres">
      <dgm:prSet presAssocID="{AF58109E-67D1-4F6E-A07C-618926275323}" presName="spaceRect" presStyleCnt="0"/>
      <dgm:spPr/>
    </dgm:pt>
    <dgm:pt modelId="{C319DB34-9DCC-4F3C-AC63-572D42C8C42A}" type="pres">
      <dgm:prSet presAssocID="{AF58109E-67D1-4F6E-A07C-618926275323}" presName="textRect" presStyleLbl="revTx" presStyleIdx="1" presStyleCnt="3">
        <dgm:presLayoutVars>
          <dgm:chMax val="1"/>
          <dgm:chPref val="1"/>
        </dgm:presLayoutVars>
      </dgm:prSet>
      <dgm:spPr/>
    </dgm:pt>
    <dgm:pt modelId="{55E04929-9673-4260-A392-E0DC90D5901D}" type="pres">
      <dgm:prSet presAssocID="{C06B06BD-862A-45E0-9590-B2646D4B2BD2}" presName="sibTrans" presStyleCnt="0"/>
      <dgm:spPr/>
    </dgm:pt>
    <dgm:pt modelId="{70CC0F16-8647-4C1D-B828-49B883C55A4B}" type="pres">
      <dgm:prSet presAssocID="{62186B2F-E267-4066-85CC-32B8EE47B76E}" presName="compNode" presStyleCnt="0"/>
      <dgm:spPr/>
    </dgm:pt>
    <dgm:pt modelId="{E2CEC89E-2DDB-4C21-BF17-98E8F3E7CFF7}" type="pres">
      <dgm:prSet presAssocID="{62186B2F-E267-4066-85CC-32B8EE47B76E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04F3ED8B-7C0C-474F-A8D4-9B6C01BF19C5}" type="pres">
      <dgm:prSet presAssocID="{62186B2F-E267-4066-85CC-32B8EE47B76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bulb"/>
        </a:ext>
      </dgm:extLst>
    </dgm:pt>
    <dgm:pt modelId="{149CE4EE-1751-48D4-B136-08CB7DA43BE4}" type="pres">
      <dgm:prSet presAssocID="{62186B2F-E267-4066-85CC-32B8EE47B76E}" presName="spaceRect" presStyleCnt="0"/>
      <dgm:spPr/>
    </dgm:pt>
    <dgm:pt modelId="{EBD6FC45-44C9-47A2-A0D3-349C1151F699}" type="pres">
      <dgm:prSet presAssocID="{62186B2F-E267-4066-85CC-32B8EE47B76E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C03ED65F-4952-4DCC-9F75-CE8EDBE310FE}" srcId="{7FD67F39-9A23-4C96-8629-0932E9843EED}" destId="{62186B2F-E267-4066-85CC-32B8EE47B76E}" srcOrd="2" destOrd="0" parTransId="{7B03E21A-384F-44B2-9ADC-7CDC252A0524}" sibTransId="{07DB3BCE-A582-4325-8F4D-54496970EE78}"/>
    <dgm:cxn modelId="{1C52D76E-A2AD-4133-9BA3-A2C75CF6FE64}" type="presOf" srcId="{3B5CA58B-2E49-4224-874C-4269926CFD47}" destId="{FECCD1AC-6FC3-4C23-B207-15EEF5BDC1F9}" srcOrd="0" destOrd="0" presId="urn:microsoft.com/office/officeart/2018/5/layout/IconLeafLabelList"/>
    <dgm:cxn modelId="{C12D4881-2C09-43C4-B81C-65BED83F6A8A}" type="presOf" srcId="{AF58109E-67D1-4F6E-A07C-618926275323}" destId="{C319DB34-9DCC-4F3C-AC63-572D42C8C42A}" srcOrd="0" destOrd="0" presId="urn:microsoft.com/office/officeart/2018/5/layout/IconLeafLabelList"/>
    <dgm:cxn modelId="{A349A7B0-95FB-422A-B233-F55EE404DA6D}" srcId="{7FD67F39-9A23-4C96-8629-0932E9843EED}" destId="{3B5CA58B-2E49-4224-874C-4269926CFD47}" srcOrd="0" destOrd="0" parTransId="{ED70F2B2-D268-4A90-ADC9-7070AAA18E74}" sibTransId="{AABC87E7-620A-4992-A995-1B5EB2AF737C}"/>
    <dgm:cxn modelId="{3276DFD4-A7F0-41D2-BF11-0963FDC66912}" type="presOf" srcId="{7FD67F39-9A23-4C96-8629-0932E9843EED}" destId="{78D108F1-3F04-49C2-BE03-D9C8B4DFCCBD}" srcOrd="0" destOrd="0" presId="urn:microsoft.com/office/officeart/2018/5/layout/IconLeafLabelList"/>
    <dgm:cxn modelId="{C941C6D6-D663-4612-81F6-389339B08729}" type="presOf" srcId="{62186B2F-E267-4066-85CC-32B8EE47B76E}" destId="{EBD6FC45-44C9-47A2-A0D3-349C1151F699}" srcOrd="0" destOrd="0" presId="urn:microsoft.com/office/officeart/2018/5/layout/IconLeafLabelList"/>
    <dgm:cxn modelId="{EE5A3EE2-C747-49AA-96ED-5CDCC7D0D85F}" srcId="{7FD67F39-9A23-4C96-8629-0932E9843EED}" destId="{AF58109E-67D1-4F6E-A07C-618926275323}" srcOrd="1" destOrd="0" parTransId="{27C2C738-159C-46DE-8A94-1BB9914CF40B}" sibTransId="{C06B06BD-862A-45E0-9590-B2646D4B2BD2}"/>
    <dgm:cxn modelId="{1401D01D-84C6-4A6A-8C44-B03A3A0E4DB2}" type="presParOf" srcId="{78D108F1-3F04-49C2-BE03-D9C8B4DFCCBD}" destId="{D42F440A-0553-45AB-8330-81535F6FE146}" srcOrd="0" destOrd="0" presId="urn:microsoft.com/office/officeart/2018/5/layout/IconLeafLabelList"/>
    <dgm:cxn modelId="{3CCA2E38-A534-4B95-AD94-8476B341A263}" type="presParOf" srcId="{D42F440A-0553-45AB-8330-81535F6FE146}" destId="{1D36E781-005B-486A-87CD-4D8F4749D7A6}" srcOrd="0" destOrd="0" presId="urn:microsoft.com/office/officeart/2018/5/layout/IconLeafLabelList"/>
    <dgm:cxn modelId="{4A62963F-1126-42F1-AFC8-4892DBFD7EB8}" type="presParOf" srcId="{D42F440A-0553-45AB-8330-81535F6FE146}" destId="{DCDCA27A-E97B-4E93-A6CE-F3C7F2A96E1F}" srcOrd="1" destOrd="0" presId="urn:microsoft.com/office/officeart/2018/5/layout/IconLeafLabelList"/>
    <dgm:cxn modelId="{A7602413-C41F-4544-A2B4-F3349EAA601E}" type="presParOf" srcId="{D42F440A-0553-45AB-8330-81535F6FE146}" destId="{4A67552E-7ED3-4CFE-89CC-D1C6C2037E2E}" srcOrd="2" destOrd="0" presId="urn:microsoft.com/office/officeart/2018/5/layout/IconLeafLabelList"/>
    <dgm:cxn modelId="{B3B70821-B8B2-40DF-88E0-3A506A0ACE31}" type="presParOf" srcId="{D42F440A-0553-45AB-8330-81535F6FE146}" destId="{FECCD1AC-6FC3-4C23-B207-15EEF5BDC1F9}" srcOrd="3" destOrd="0" presId="urn:microsoft.com/office/officeart/2018/5/layout/IconLeafLabelList"/>
    <dgm:cxn modelId="{3438D060-1B2E-4B90-BD90-E8A54533F667}" type="presParOf" srcId="{78D108F1-3F04-49C2-BE03-D9C8B4DFCCBD}" destId="{F7613CE4-172A-477B-9172-10D21FBDED59}" srcOrd="1" destOrd="0" presId="urn:microsoft.com/office/officeart/2018/5/layout/IconLeafLabelList"/>
    <dgm:cxn modelId="{F2E03E16-98CD-420B-BDF0-423BB56AE063}" type="presParOf" srcId="{78D108F1-3F04-49C2-BE03-D9C8B4DFCCBD}" destId="{23D7FC95-14EC-47D0-B9B5-8E9CD0C4DFA0}" srcOrd="2" destOrd="0" presId="urn:microsoft.com/office/officeart/2018/5/layout/IconLeafLabelList"/>
    <dgm:cxn modelId="{9C9B37F5-4241-4C8E-B6DC-50972038935E}" type="presParOf" srcId="{23D7FC95-14EC-47D0-B9B5-8E9CD0C4DFA0}" destId="{BACB6D75-CBC6-41C9-A729-CA02E48D485D}" srcOrd="0" destOrd="0" presId="urn:microsoft.com/office/officeart/2018/5/layout/IconLeafLabelList"/>
    <dgm:cxn modelId="{DFFCEEE2-D8E7-4400-BF45-6B58B0802F37}" type="presParOf" srcId="{23D7FC95-14EC-47D0-B9B5-8E9CD0C4DFA0}" destId="{10976B57-35DA-45AF-AEF9-CB9F1B6B85A6}" srcOrd="1" destOrd="0" presId="urn:microsoft.com/office/officeart/2018/5/layout/IconLeafLabelList"/>
    <dgm:cxn modelId="{23971DBE-F8AC-4EE9-9828-3721C84685D4}" type="presParOf" srcId="{23D7FC95-14EC-47D0-B9B5-8E9CD0C4DFA0}" destId="{FE9BF238-270A-43AE-885D-4E4480A93075}" srcOrd="2" destOrd="0" presId="urn:microsoft.com/office/officeart/2018/5/layout/IconLeafLabelList"/>
    <dgm:cxn modelId="{20E33EE8-FDA5-432C-A0F4-C2CC77EE1711}" type="presParOf" srcId="{23D7FC95-14EC-47D0-B9B5-8E9CD0C4DFA0}" destId="{C319DB34-9DCC-4F3C-AC63-572D42C8C42A}" srcOrd="3" destOrd="0" presId="urn:microsoft.com/office/officeart/2018/5/layout/IconLeafLabelList"/>
    <dgm:cxn modelId="{01C97979-A9B8-4E20-933E-62D2EA19507D}" type="presParOf" srcId="{78D108F1-3F04-49C2-BE03-D9C8B4DFCCBD}" destId="{55E04929-9673-4260-A392-E0DC90D5901D}" srcOrd="3" destOrd="0" presId="urn:microsoft.com/office/officeart/2018/5/layout/IconLeafLabelList"/>
    <dgm:cxn modelId="{8905982E-D89C-4395-912D-E641F2465D77}" type="presParOf" srcId="{78D108F1-3F04-49C2-BE03-D9C8B4DFCCBD}" destId="{70CC0F16-8647-4C1D-B828-49B883C55A4B}" srcOrd="4" destOrd="0" presId="urn:microsoft.com/office/officeart/2018/5/layout/IconLeafLabelList"/>
    <dgm:cxn modelId="{1A77259C-1929-490C-87AC-03384188FC5D}" type="presParOf" srcId="{70CC0F16-8647-4C1D-B828-49B883C55A4B}" destId="{E2CEC89E-2DDB-4C21-BF17-98E8F3E7CFF7}" srcOrd="0" destOrd="0" presId="urn:microsoft.com/office/officeart/2018/5/layout/IconLeafLabelList"/>
    <dgm:cxn modelId="{E37A3131-8878-4BA6-896F-D2DDDA91E512}" type="presParOf" srcId="{70CC0F16-8647-4C1D-B828-49B883C55A4B}" destId="{04F3ED8B-7C0C-474F-A8D4-9B6C01BF19C5}" srcOrd="1" destOrd="0" presId="urn:microsoft.com/office/officeart/2018/5/layout/IconLeafLabelList"/>
    <dgm:cxn modelId="{C996322E-BA25-43A7-9692-A2DC7688B898}" type="presParOf" srcId="{70CC0F16-8647-4C1D-B828-49B883C55A4B}" destId="{149CE4EE-1751-48D4-B136-08CB7DA43BE4}" srcOrd="2" destOrd="0" presId="urn:microsoft.com/office/officeart/2018/5/layout/IconLeafLabelList"/>
    <dgm:cxn modelId="{514A1A66-8A25-40E1-ABE3-6CBFFA2EA3D8}" type="presParOf" srcId="{70CC0F16-8647-4C1D-B828-49B883C55A4B}" destId="{EBD6FC45-44C9-47A2-A0D3-349C1151F699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08B2856-2B9A-419E-B307-F50E56EFB5EF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5D629DF1-D376-4B40-AE71-1C54948EC3EC}">
      <dgm:prSet/>
      <dgm:spPr/>
      <dgm:t>
        <a:bodyPr/>
        <a:lstStyle/>
        <a:p>
          <a:r>
            <a:rPr lang="cs-CZ"/>
            <a:t>REVERS</a:t>
          </a:r>
          <a:endParaRPr lang="en-US"/>
        </a:p>
      </dgm:t>
    </dgm:pt>
    <dgm:pt modelId="{96899AC9-1769-44B8-BDC7-E4CE804AA618}" type="parTrans" cxnId="{5A63534A-2EB4-4DB7-8B62-4356E94A7D82}">
      <dgm:prSet/>
      <dgm:spPr/>
      <dgm:t>
        <a:bodyPr/>
        <a:lstStyle/>
        <a:p>
          <a:endParaRPr lang="en-US"/>
        </a:p>
      </dgm:t>
    </dgm:pt>
    <dgm:pt modelId="{882B42B5-DECB-43EB-9405-8D72B59D2B3D}" type="sibTrans" cxnId="{5A63534A-2EB4-4DB7-8B62-4356E94A7D82}">
      <dgm:prSet/>
      <dgm:spPr/>
      <dgm:t>
        <a:bodyPr/>
        <a:lstStyle/>
        <a:p>
          <a:endParaRPr lang="en-US"/>
        </a:p>
      </dgm:t>
    </dgm:pt>
    <dgm:pt modelId="{A433EEDE-CF39-4D60-ABAB-FC7EF9BEB108}">
      <dgm:prSet/>
      <dgm:spPr/>
      <dgm:t>
        <a:bodyPr/>
        <a:lstStyle/>
        <a:p>
          <a:r>
            <a:rPr lang="en-US"/>
            <a:t>the patient is informed about </a:t>
          </a:r>
          <a:r>
            <a:rPr lang="cs-CZ"/>
            <a:t>his </a:t>
          </a:r>
          <a:r>
            <a:rPr lang="en-US"/>
            <a:t>health condition</a:t>
          </a:r>
          <a:r>
            <a:rPr lang="cs-CZ"/>
            <a:t> </a:t>
          </a:r>
          <a:r>
            <a:rPr lang="en-US"/>
            <a:t>and still refuses treatment </a:t>
          </a:r>
        </a:p>
      </dgm:t>
    </dgm:pt>
    <dgm:pt modelId="{1D648B10-33C3-4204-AB51-3251ED84CD90}" type="parTrans" cxnId="{B7B3ACC6-7EDE-4965-8A1C-17A3E3723DE8}">
      <dgm:prSet/>
      <dgm:spPr/>
      <dgm:t>
        <a:bodyPr/>
        <a:lstStyle/>
        <a:p>
          <a:endParaRPr lang="en-US"/>
        </a:p>
      </dgm:t>
    </dgm:pt>
    <dgm:pt modelId="{81089C26-ED22-498C-ADD6-0204F3880386}" type="sibTrans" cxnId="{B7B3ACC6-7EDE-4965-8A1C-17A3E3723DE8}">
      <dgm:prSet/>
      <dgm:spPr/>
      <dgm:t>
        <a:bodyPr/>
        <a:lstStyle/>
        <a:p>
          <a:endParaRPr lang="en-US"/>
        </a:p>
      </dgm:t>
    </dgm:pt>
    <dgm:pt modelId="{884A163C-DC69-4DCA-864A-F9086A2EB1D2}">
      <dgm:prSet/>
      <dgm:spPr/>
      <dgm:t>
        <a:bodyPr/>
        <a:lstStyle/>
        <a:p>
          <a:r>
            <a:rPr lang="en-US"/>
            <a:t>make</a:t>
          </a:r>
          <a:r>
            <a:rPr lang="cs-CZ"/>
            <a:t>s</a:t>
          </a:r>
          <a:r>
            <a:rPr lang="en-US"/>
            <a:t> a written declaration</a:t>
          </a:r>
          <a:r>
            <a:rPr lang="cs-CZ"/>
            <a:t> of refusal</a:t>
          </a:r>
          <a:endParaRPr lang="en-US"/>
        </a:p>
      </dgm:t>
    </dgm:pt>
    <dgm:pt modelId="{AB7C327E-3A7F-4436-BE0B-2AEB363AA539}" type="parTrans" cxnId="{90FB786A-97FB-4AB3-81F2-3D538B8D0570}">
      <dgm:prSet/>
      <dgm:spPr/>
      <dgm:t>
        <a:bodyPr/>
        <a:lstStyle/>
        <a:p>
          <a:endParaRPr lang="en-US"/>
        </a:p>
      </dgm:t>
    </dgm:pt>
    <dgm:pt modelId="{7E1EABBE-323E-4755-8DBE-24F3F4161099}" type="sibTrans" cxnId="{90FB786A-97FB-4AB3-81F2-3D538B8D0570}">
      <dgm:prSet/>
      <dgm:spPr/>
      <dgm:t>
        <a:bodyPr/>
        <a:lstStyle/>
        <a:p>
          <a:endParaRPr lang="en-US"/>
        </a:p>
      </dgm:t>
    </dgm:pt>
    <dgm:pt modelId="{0FBA882C-B25C-4481-9FA7-6DBFA0D660DB}">
      <dgm:prSet/>
      <dgm:spPr/>
      <dgm:t>
        <a:bodyPr/>
        <a:lstStyle/>
        <a:p>
          <a:r>
            <a:rPr lang="cs-CZ"/>
            <a:t>Withdrawal of consent </a:t>
          </a:r>
          <a:endParaRPr lang="en-US"/>
        </a:p>
      </dgm:t>
    </dgm:pt>
    <dgm:pt modelId="{11201DD4-F122-455C-8629-D51B56E6DC28}" type="parTrans" cxnId="{3DD542E0-76DA-41E0-BDCB-AF4683353479}">
      <dgm:prSet/>
      <dgm:spPr/>
      <dgm:t>
        <a:bodyPr/>
        <a:lstStyle/>
        <a:p>
          <a:endParaRPr lang="en-US"/>
        </a:p>
      </dgm:t>
    </dgm:pt>
    <dgm:pt modelId="{D2E9057E-604C-4A4D-91A9-455869EE591F}" type="sibTrans" cxnId="{3DD542E0-76DA-41E0-BDCB-AF4683353479}">
      <dgm:prSet/>
      <dgm:spPr/>
      <dgm:t>
        <a:bodyPr/>
        <a:lstStyle/>
        <a:p>
          <a:endParaRPr lang="en-US"/>
        </a:p>
      </dgm:t>
    </dgm:pt>
    <dgm:pt modelId="{033ED629-C266-482A-9BF0-CDC0EA2C11E3}">
      <dgm:prSet/>
      <dgm:spPr/>
      <dgm:t>
        <a:bodyPr/>
        <a:lstStyle/>
        <a:p>
          <a:r>
            <a:rPr lang="cs-CZ"/>
            <a:t>P</a:t>
          </a:r>
          <a:r>
            <a:rPr lang="en-US"/>
            <a:t>atient may </a:t>
          </a:r>
          <a:r>
            <a:rPr lang="cs-CZ"/>
            <a:t>withdraw</a:t>
          </a:r>
          <a:r>
            <a:rPr lang="en-US"/>
            <a:t> </a:t>
          </a:r>
          <a:r>
            <a:rPr lang="cs-CZ"/>
            <a:t>his </a:t>
          </a:r>
          <a:r>
            <a:rPr lang="en-US"/>
            <a:t>consent </a:t>
          </a:r>
          <a:r>
            <a:rPr lang="cs-CZ"/>
            <a:t>to </a:t>
          </a:r>
          <a:r>
            <a:rPr lang="en-US"/>
            <a:t>the provision of health</a:t>
          </a:r>
          <a:r>
            <a:rPr lang="cs-CZ"/>
            <a:t>care</a:t>
          </a:r>
          <a:r>
            <a:rPr lang="en-US"/>
            <a:t> services</a:t>
          </a:r>
          <a:r>
            <a:rPr lang="cs-CZ"/>
            <a:t> unless the medical procedure has allready started and its termination may cause a serious injury to the patient.</a:t>
          </a:r>
          <a:endParaRPr lang="en-US"/>
        </a:p>
      </dgm:t>
    </dgm:pt>
    <dgm:pt modelId="{0F3E083D-24C5-4B6B-9092-3C02BE65E89A}" type="parTrans" cxnId="{2A102A7F-D1D0-49F6-A8F3-962CFB038B02}">
      <dgm:prSet/>
      <dgm:spPr/>
      <dgm:t>
        <a:bodyPr/>
        <a:lstStyle/>
        <a:p>
          <a:endParaRPr lang="en-US"/>
        </a:p>
      </dgm:t>
    </dgm:pt>
    <dgm:pt modelId="{93A49FF4-2DD3-46F3-B705-BEA1A9CBAB43}" type="sibTrans" cxnId="{2A102A7F-D1D0-49F6-A8F3-962CFB038B02}">
      <dgm:prSet/>
      <dgm:spPr/>
      <dgm:t>
        <a:bodyPr/>
        <a:lstStyle/>
        <a:p>
          <a:endParaRPr lang="en-US"/>
        </a:p>
      </dgm:t>
    </dgm:pt>
    <dgm:pt modelId="{E7162D3C-BC0B-4B7E-A7E9-820D4C937508}">
      <dgm:prSet/>
      <dgm:spPr/>
      <dgm:t>
        <a:bodyPr/>
        <a:lstStyle/>
        <a:p>
          <a:r>
            <a:rPr lang="cs-CZ"/>
            <a:t>Record</a:t>
          </a:r>
          <a:endParaRPr lang="en-US"/>
        </a:p>
      </dgm:t>
    </dgm:pt>
    <dgm:pt modelId="{0EA0F71A-DE29-4852-A1FE-8CAAFA8898EC}" type="parTrans" cxnId="{9670E84B-AA7B-469B-AB92-7529CBA18037}">
      <dgm:prSet/>
      <dgm:spPr/>
      <dgm:t>
        <a:bodyPr/>
        <a:lstStyle/>
        <a:p>
          <a:endParaRPr lang="en-US"/>
        </a:p>
      </dgm:t>
    </dgm:pt>
    <dgm:pt modelId="{3D6CD47B-964F-47EF-B308-40F92932A77E}" type="sibTrans" cxnId="{9670E84B-AA7B-469B-AB92-7529CBA18037}">
      <dgm:prSet/>
      <dgm:spPr/>
      <dgm:t>
        <a:bodyPr/>
        <a:lstStyle/>
        <a:p>
          <a:endParaRPr lang="en-US"/>
        </a:p>
      </dgm:t>
    </dgm:pt>
    <dgm:pt modelId="{CB4F4C5C-3F3F-4021-A5A8-94AD15F98524}">
      <dgm:prSet/>
      <dgm:spPr/>
      <dgm:t>
        <a:bodyPr/>
        <a:lstStyle/>
        <a:p>
          <a:r>
            <a:rPr lang="en-US"/>
            <a:t>Written consent</a:t>
          </a:r>
          <a:r>
            <a:rPr lang="cs-CZ"/>
            <a:t> and </a:t>
          </a:r>
          <a:r>
            <a:rPr lang="en-US"/>
            <a:t>written withdrawal </a:t>
          </a:r>
          <a:r>
            <a:rPr lang="cs-CZ"/>
            <a:t>of a </a:t>
          </a:r>
          <a:r>
            <a:rPr lang="en-US"/>
            <a:t>consent </a:t>
          </a:r>
          <a:r>
            <a:rPr lang="cs-CZ"/>
            <a:t>or its record is a part of medical documentation</a:t>
          </a:r>
          <a:endParaRPr lang="en-US"/>
        </a:p>
      </dgm:t>
    </dgm:pt>
    <dgm:pt modelId="{DD5B955A-1DCF-4D1D-A5EA-A76BB42FA8C2}" type="parTrans" cxnId="{F9A8165F-4B99-4470-B9C7-447E56DF0630}">
      <dgm:prSet/>
      <dgm:spPr/>
      <dgm:t>
        <a:bodyPr/>
        <a:lstStyle/>
        <a:p>
          <a:endParaRPr lang="en-US"/>
        </a:p>
      </dgm:t>
    </dgm:pt>
    <dgm:pt modelId="{347DBE5F-3D3C-4CED-88F5-7515E822AEC2}" type="sibTrans" cxnId="{F9A8165F-4B99-4470-B9C7-447E56DF0630}">
      <dgm:prSet/>
      <dgm:spPr/>
      <dgm:t>
        <a:bodyPr/>
        <a:lstStyle/>
        <a:p>
          <a:endParaRPr lang="en-US"/>
        </a:p>
      </dgm:t>
    </dgm:pt>
    <dgm:pt modelId="{43401199-4063-4F3F-B2ED-6F62CADBAFDF}">
      <dgm:prSet/>
      <dgm:spPr/>
      <dgm:t>
        <a:bodyPr/>
        <a:lstStyle/>
        <a:p>
          <a:r>
            <a:rPr lang="cs-CZ"/>
            <a:t>It is signed by a patient and healthcare professional</a:t>
          </a:r>
          <a:endParaRPr lang="en-US"/>
        </a:p>
      </dgm:t>
    </dgm:pt>
    <dgm:pt modelId="{F133517F-2455-4548-9773-AF3C7DEA029B}" type="parTrans" cxnId="{A14A7C4D-DA8D-4C8D-8F6A-56E28FA2A0AA}">
      <dgm:prSet/>
      <dgm:spPr/>
      <dgm:t>
        <a:bodyPr/>
        <a:lstStyle/>
        <a:p>
          <a:endParaRPr lang="en-US"/>
        </a:p>
      </dgm:t>
    </dgm:pt>
    <dgm:pt modelId="{EB27ECC9-DEAA-414F-9A93-67D8E6ADAB85}" type="sibTrans" cxnId="{A14A7C4D-DA8D-4C8D-8F6A-56E28FA2A0AA}">
      <dgm:prSet/>
      <dgm:spPr/>
      <dgm:t>
        <a:bodyPr/>
        <a:lstStyle/>
        <a:p>
          <a:endParaRPr lang="en-US"/>
        </a:p>
      </dgm:t>
    </dgm:pt>
    <dgm:pt modelId="{079E5CE2-8844-4461-A670-9DBEEE35B48B}">
      <dgm:prSet/>
      <dgm:spPr/>
      <dgm:t>
        <a:bodyPr/>
        <a:lstStyle/>
        <a:p>
          <a:r>
            <a:rPr lang="cs-CZ"/>
            <a:t>Patient may refuse to sign - healthcare professional and witness</a:t>
          </a:r>
          <a:endParaRPr lang="en-US"/>
        </a:p>
      </dgm:t>
    </dgm:pt>
    <dgm:pt modelId="{0C28F9C9-68D4-45B2-ADC7-A945761BF29D}" type="parTrans" cxnId="{E8078679-B442-4B85-9655-D842A5365A82}">
      <dgm:prSet/>
      <dgm:spPr/>
      <dgm:t>
        <a:bodyPr/>
        <a:lstStyle/>
        <a:p>
          <a:endParaRPr lang="en-US"/>
        </a:p>
      </dgm:t>
    </dgm:pt>
    <dgm:pt modelId="{38A5F024-E3F5-4187-B96A-3B095E635E91}" type="sibTrans" cxnId="{E8078679-B442-4B85-9655-D842A5365A82}">
      <dgm:prSet/>
      <dgm:spPr/>
      <dgm:t>
        <a:bodyPr/>
        <a:lstStyle/>
        <a:p>
          <a:endParaRPr lang="en-US"/>
        </a:p>
      </dgm:t>
    </dgm:pt>
    <dgm:pt modelId="{9D815CF1-B7F9-422C-BE13-B37ED7765422}" type="pres">
      <dgm:prSet presAssocID="{408B2856-2B9A-419E-B307-F50E56EFB5EF}" presName="Name0" presStyleCnt="0">
        <dgm:presLayoutVars>
          <dgm:dir/>
          <dgm:animLvl val="lvl"/>
          <dgm:resizeHandles val="exact"/>
        </dgm:presLayoutVars>
      </dgm:prSet>
      <dgm:spPr/>
    </dgm:pt>
    <dgm:pt modelId="{0127AF8A-DD5D-4F79-B90D-A68B89766D5E}" type="pres">
      <dgm:prSet presAssocID="{5D629DF1-D376-4B40-AE71-1C54948EC3EC}" presName="linNode" presStyleCnt="0"/>
      <dgm:spPr/>
    </dgm:pt>
    <dgm:pt modelId="{367F69AF-798D-4CAB-9E56-DDDB16BD48F3}" type="pres">
      <dgm:prSet presAssocID="{5D629DF1-D376-4B40-AE71-1C54948EC3EC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B70CF2AB-6B9D-4BE0-A102-8DB545836E4D}" type="pres">
      <dgm:prSet presAssocID="{5D629DF1-D376-4B40-AE71-1C54948EC3EC}" presName="descendantText" presStyleLbl="alignAccFollowNode1" presStyleIdx="0" presStyleCnt="3">
        <dgm:presLayoutVars>
          <dgm:bulletEnabled val="1"/>
        </dgm:presLayoutVars>
      </dgm:prSet>
      <dgm:spPr/>
    </dgm:pt>
    <dgm:pt modelId="{CF1E63E3-4D73-4AAC-B7CF-2B05B9CE5524}" type="pres">
      <dgm:prSet presAssocID="{882B42B5-DECB-43EB-9405-8D72B59D2B3D}" presName="sp" presStyleCnt="0"/>
      <dgm:spPr/>
    </dgm:pt>
    <dgm:pt modelId="{4C20FE1A-F0F3-40A1-8A5F-6F46029B5D5E}" type="pres">
      <dgm:prSet presAssocID="{0FBA882C-B25C-4481-9FA7-6DBFA0D660DB}" presName="linNode" presStyleCnt="0"/>
      <dgm:spPr/>
    </dgm:pt>
    <dgm:pt modelId="{F92A6587-702B-4926-A7F0-BCADECFE39E6}" type="pres">
      <dgm:prSet presAssocID="{0FBA882C-B25C-4481-9FA7-6DBFA0D660DB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D6C83759-572D-4D91-A31E-E66AFFFC51AB}" type="pres">
      <dgm:prSet presAssocID="{0FBA882C-B25C-4481-9FA7-6DBFA0D660DB}" presName="descendantText" presStyleLbl="alignAccFollowNode1" presStyleIdx="1" presStyleCnt="3">
        <dgm:presLayoutVars>
          <dgm:bulletEnabled val="1"/>
        </dgm:presLayoutVars>
      </dgm:prSet>
      <dgm:spPr/>
    </dgm:pt>
    <dgm:pt modelId="{76EA3527-AB7A-44AD-A147-A1F13B5924E9}" type="pres">
      <dgm:prSet presAssocID="{D2E9057E-604C-4A4D-91A9-455869EE591F}" presName="sp" presStyleCnt="0"/>
      <dgm:spPr/>
    </dgm:pt>
    <dgm:pt modelId="{BF02B4B0-24B7-4B51-B292-2176411CB592}" type="pres">
      <dgm:prSet presAssocID="{E7162D3C-BC0B-4B7E-A7E9-820D4C937508}" presName="linNode" presStyleCnt="0"/>
      <dgm:spPr/>
    </dgm:pt>
    <dgm:pt modelId="{5A9017C5-149B-457A-9208-71BC391CAD4D}" type="pres">
      <dgm:prSet presAssocID="{E7162D3C-BC0B-4B7E-A7E9-820D4C937508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16DD4EC1-EB09-4BBB-9980-A73D9062A867}" type="pres">
      <dgm:prSet presAssocID="{E7162D3C-BC0B-4B7E-A7E9-820D4C937508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1C150C3C-E766-47D3-B8D0-2CC4D1214B51}" type="presOf" srcId="{A433EEDE-CF39-4D60-ABAB-FC7EF9BEB108}" destId="{B70CF2AB-6B9D-4BE0-A102-8DB545836E4D}" srcOrd="0" destOrd="0" presId="urn:microsoft.com/office/officeart/2005/8/layout/vList5"/>
    <dgm:cxn modelId="{F9A8165F-4B99-4470-B9C7-447E56DF0630}" srcId="{E7162D3C-BC0B-4B7E-A7E9-820D4C937508}" destId="{CB4F4C5C-3F3F-4021-A5A8-94AD15F98524}" srcOrd="0" destOrd="0" parTransId="{DD5B955A-1DCF-4D1D-A5EA-A76BB42FA8C2}" sibTransId="{347DBE5F-3D3C-4CED-88F5-7515E822AEC2}"/>
    <dgm:cxn modelId="{7A1BF641-D9B2-4CF5-B13E-465F78459D94}" type="presOf" srcId="{0FBA882C-B25C-4481-9FA7-6DBFA0D660DB}" destId="{F92A6587-702B-4926-A7F0-BCADECFE39E6}" srcOrd="0" destOrd="0" presId="urn:microsoft.com/office/officeart/2005/8/layout/vList5"/>
    <dgm:cxn modelId="{744F9F47-C90A-490E-A82A-CE41256A27C7}" type="presOf" srcId="{43401199-4063-4F3F-B2ED-6F62CADBAFDF}" destId="{16DD4EC1-EB09-4BBB-9980-A73D9062A867}" srcOrd="0" destOrd="1" presId="urn:microsoft.com/office/officeart/2005/8/layout/vList5"/>
    <dgm:cxn modelId="{5A63534A-2EB4-4DB7-8B62-4356E94A7D82}" srcId="{408B2856-2B9A-419E-B307-F50E56EFB5EF}" destId="{5D629DF1-D376-4B40-AE71-1C54948EC3EC}" srcOrd="0" destOrd="0" parTransId="{96899AC9-1769-44B8-BDC7-E4CE804AA618}" sibTransId="{882B42B5-DECB-43EB-9405-8D72B59D2B3D}"/>
    <dgm:cxn modelId="{90FB786A-97FB-4AB3-81F2-3D538B8D0570}" srcId="{5D629DF1-D376-4B40-AE71-1C54948EC3EC}" destId="{884A163C-DC69-4DCA-864A-F9086A2EB1D2}" srcOrd="1" destOrd="0" parTransId="{AB7C327E-3A7F-4436-BE0B-2AEB363AA539}" sibTransId="{7E1EABBE-323E-4755-8DBE-24F3F4161099}"/>
    <dgm:cxn modelId="{9670E84B-AA7B-469B-AB92-7529CBA18037}" srcId="{408B2856-2B9A-419E-B307-F50E56EFB5EF}" destId="{E7162D3C-BC0B-4B7E-A7E9-820D4C937508}" srcOrd="2" destOrd="0" parTransId="{0EA0F71A-DE29-4852-A1FE-8CAAFA8898EC}" sibTransId="{3D6CD47B-964F-47EF-B308-40F92932A77E}"/>
    <dgm:cxn modelId="{A14A7C4D-DA8D-4C8D-8F6A-56E28FA2A0AA}" srcId="{E7162D3C-BC0B-4B7E-A7E9-820D4C937508}" destId="{43401199-4063-4F3F-B2ED-6F62CADBAFDF}" srcOrd="1" destOrd="0" parTransId="{F133517F-2455-4548-9773-AF3C7DEA029B}" sibTransId="{EB27ECC9-DEAA-414F-9A93-67D8E6ADAB85}"/>
    <dgm:cxn modelId="{20B08C6F-C553-498F-93E7-3BC70DF706A6}" type="presOf" srcId="{033ED629-C266-482A-9BF0-CDC0EA2C11E3}" destId="{D6C83759-572D-4D91-A31E-E66AFFFC51AB}" srcOrd="0" destOrd="0" presId="urn:microsoft.com/office/officeart/2005/8/layout/vList5"/>
    <dgm:cxn modelId="{75241654-5D5E-4907-BEFA-50BAAA4CE6FA}" type="presOf" srcId="{884A163C-DC69-4DCA-864A-F9086A2EB1D2}" destId="{B70CF2AB-6B9D-4BE0-A102-8DB545836E4D}" srcOrd="0" destOrd="1" presId="urn:microsoft.com/office/officeart/2005/8/layout/vList5"/>
    <dgm:cxn modelId="{E8078679-B442-4B85-9655-D842A5365A82}" srcId="{E7162D3C-BC0B-4B7E-A7E9-820D4C937508}" destId="{079E5CE2-8844-4461-A670-9DBEEE35B48B}" srcOrd="2" destOrd="0" parTransId="{0C28F9C9-68D4-45B2-ADC7-A945761BF29D}" sibTransId="{38A5F024-E3F5-4187-B96A-3B095E635E91}"/>
    <dgm:cxn modelId="{5D8BEF59-E936-4590-8DBB-DAB491C22CF5}" type="presOf" srcId="{CB4F4C5C-3F3F-4021-A5A8-94AD15F98524}" destId="{16DD4EC1-EB09-4BBB-9980-A73D9062A867}" srcOrd="0" destOrd="0" presId="urn:microsoft.com/office/officeart/2005/8/layout/vList5"/>
    <dgm:cxn modelId="{2A102A7F-D1D0-49F6-A8F3-962CFB038B02}" srcId="{0FBA882C-B25C-4481-9FA7-6DBFA0D660DB}" destId="{033ED629-C266-482A-9BF0-CDC0EA2C11E3}" srcOrd="0" destOrd="0" parTransId="{0F3E083D-24C5-4B6B-9092-3C02BE65E89A}" sibTransId="{93A49FF4-2DD3-46F3-B705-BEA1A9CBAB43}"/>
    <dgm:cxn modelId="{919B038D-3354-4A9E-B44C-9A4DD06365D5}" type="presOf" srcId="{079E5CE2-8844-4461-A670-9DBEEE35B48B}" destId="{16DD4EC1-EB09-4BBB-9980-A73D9062A867}" srcOrd="0" destOrd="2" presId="urn:microsoft.com/office/officeart/2005/8/layout/vList5"/>
    <dgm:cxn modelId="{DA1A6BA3-77B3-499A-AD98-781F0E061001}" type="presOf" srcId="{408B2856-2B9A-419E-B307-F50E56EFB5EF}" destId="{9D815CF1-B7F9-422C-BE13-B37ED7765422}" srcOrd="0" destOrd="0" presId="urn:microsoft.com/office/officeart/2005/8/layout/vList5"/>
    <dgm:cxn modelId="{B7B3ACC6-7EDE-4965-8A1C-17A3E3723DE8}" srcId="{5D629DF1-D376-4B40-AE71-1C54948EC3EC}" destId="{A433EEDE-CF39-4D60-ABAB-FC7EF9BEB108}" srcOrd="0" destOrd="0" parTransId="{1D648B10-33C3-4204-AB51-3251ED84CD90}" sibTransId="{81089C26-ED22-498C-ADD6-0204F3880386}"/>
    <dgm:cxn modelId="{7BB139DA-21DE-4D06-AB0E-27C7326E67F5}" type="presOf" srcId="{5D629DF1-D376-4B40-AE71-1C54948EC3EC}" destId="{367F69AF-798D-4CAB-9E56-DDDB16BD48F3}" srcOrd="0" destOrd="0" presId="urn:microsoft.com/office/officeart/2005/8/layout/vList5"/>
    <dgm:cxn modelId="{BEB5BEDB-FFDC-4BD3-A63C-CE135DF86397}" type="presOf" srcId="{E7162D3C-BC0B-4B7E-A7E9-820D4C937508}" destId="{5A9017C5-149B-457A-9208-71BC391CAD4D}" srcOrd="0" destOrd="0" presId="urn:microsoft.com/office/officeart/2005/8/layout/vList5"/>
    <dgm:cxn modelId="{3DD542E0-76DA-41E0-BDCB-AF4683353479}" srcId="{408B2856-2B9A-419E-B307-F50E56EFB5EF}" destId="{0FBA882C-B25C-4481-9FA7-6DBFA0D660DB}" srcOrd="1" destOrd="0" parTransId="{11201DD4-F122-455C-8629-D51B56E6DC28}" sibTransId="{D2E9057E-604C-4A4D-91A9-455869EE591F}"/>
    <dgm:cxn modelId="{F053B092-5ABF-43B6-8C97-1884148B182C}" type="presParOf" srcId="{9D815CF1-B7F9-422C-BE13-B37ED7765422}" destId="{0127AF8A-DD5D-4F79-B90D-A68B89766D5E}" srcOrd="0" destOrd="0" presId="urn:microsoft.com/office/officeart/2005/8/layout/vList5"/>
    <dgm:cxn modelId="{84956D4E-B07C-4318-BB1D-A5F5C2E26961}" type="presParOf" srcId="{0127AF8A-DD5D-4F79-B90D-A68B89766D5E}" destId="{367F69AF-798D-4CAB-9E56-DDDB16BD48F3}" srcOrd="0" destOrd="0" presId="urn:microsoft.com/office/officeart/2005/8/layout/vList5"/>
    <dgm:cxn modelId="{AA82FE4C-8FCD-4DD0-80EC-6577941F8527}" type="presParOf" srcId="{0127AF8A-DD5D-4F79-B90D-A68B89766D5E}" destId="{B70CF2AB-6B9D-4BE0-A102-8DB545836E4D}" srcOrd="1" destOrd="0" presId="urn:microsoft.com/office/officeart/2005/8/layout/vList5"/>
    <dgm:cxn modelId="{5DE656C5-6911-497D-96A2-ED0210E8D56F}" type="presParOf" srcId="{9D815CF1-B7F9-422C-BE13-B37ED7765422}" destId="{CF1E63E3-4D73-4AAC-B7CF-2B05B9CE5524}" srcOrd="1" destOrd="0" presId="urn:microsoft.com/office/officeart/2005/8/layout/vList5"/>
    <dgm:cxn modelId="{593338C6-4156-46BA-83C4-20BEB0B0F7F7}" type="presParOf" srcId="{9D815CF1-B7F9-422C-BE13-B37ED7765422}" destId="{4C20FE1A-F0F3-40A1-8A5F-6F46029B5D5E}" srcOrd="2" destOrd="0" presId="urn:microsoft.com/office/officeart/2005/8/layout/vList5"/>
    <dgm:cxn modelId="{84EC07B6-BDF8-4615-91FB-8FB4F57B97B0}" type="presParOf" srcId="{4C20FE1A-F0F3-40A1-8A5F-6F46029B5D5E}" destId="{F92A6587-702B-4926-A7F0-BCADECFE39E6}" srcOrd="0" destOrd="0" presId="urn:microsoft.com/office/officeart/2005/8/layout/vList5"/>
    <dgm:cxn modelId="{0AA2CED7-EECB-45B9-AC29-D433EF2A1785}" type="presParOf" srcId="{4C20FE1A-F0F3-40A1-8A5F-6F46029B5D5E}" destId="{D6C83759-572D-4D91-A31E-E66AFFFC51AB}" srcOrd="1" destOrd="0" presId="urn:microsoft.com/office/officeart/2005/8/layout/vList5"/>
    <dgm:cxn modelId="{40DEB891-04B2-49FF-91E2-A5C6F6208847}" type="presParOf" srcId="{9D815CF1-B7F9-422C-BE13-B37ED7765422}" destId="{76EA3527-AB7A-44AD-A147-A1F13B5924E9}" srcOrd="3" destOrd="0" presId="urn:microsoft.com/office/officeart/2005/8/layout/vList5"/>
    <dgm:cxn modelId="{6F683EE4-87F6-4DC3-8CA3-8E53D96485F2}" type="presParOf" srcId="{9D815CF1-B7F9-422C-BE13-B37ED7765422}" destId="{BF02B4B0-24B7-4B51-B292-2176411CB592}" srcOrd="4" destOrd="0" presId="urn:microsoft.com/office/officeart/2005/8/layout/vList5"/>
    <dgm:cxn modelId="{B0C0B05A-F741-4889-B1CF-622A90F17A82}" type="presParOf" srcId="{BF02B4B0-24B7-4B51-B292-2176411CB592}" destId="{5A9017C5-149B-457A-9208-71BC391CAD4D}" srcOrd="0" destOrd="0" presId="urn:microsoft.com/office/officeart/2005/8/layout/vList5"/>
    <dgm:cxn modelId="{A94D7F4B-21B2-47D3-8017-42FD2F33D7F4}" type="presParOf" srcId="{BF02B4B0-24B7-4B51-B292-2176411CB592}" destId="{16DD4EC1-EB09-4BBB-9980-A73D9062A86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A5AA088D-373B-497B-85E5-0C84FCFEACA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EED1727-864F-4954-8259-D3146BFB532D}">
      <dgm:prSet/>
      <dgm:spPr/>
      <dgm:t>
        <a:bodyPr/>
        <a:lstStyle/>
        <a:p>
          <a:r>
            <a:rPr lang="cs-CZ"/>
            <a:t>P</a:t>
          </a:r>
          <a:r>
            <a:rPr lang="en-US"/>
            <a:t>atient may express agreement / disagreement </a:t>
          </a:r>
          <a:r>
            <a:rPr lang="cs-CZ"/>
            <a:t>in </a:t>
          </a:r>
          <a:r>
            <a:rPr lang="en-US"/>
            <a:t>advance</a:t>
          </a:r>
          <a:r>
            <a:rPr lang="cs-CZ"/>
            <a:t> </a:t>
          </a:r>
          <a:r>
            <a:rPr lang="en-US"/>
            <a:t>in certain cases</a:t>
          </a:r>
        </a:p>
      </dgm:t>
    </dgm:pt>
    <dgm:pt modelId="{BA47D913-B687-4946-AA9A-1634035C02D2}" type="parTrans" cxnId="{EEF29471-935A-411D-BF21-36350FDC37FA}">
      <dgm:prSet/>
      <dgm:spPr/>
      <dgm:t>
        <a:bodyPr/>
        <a:lstStyle/>
        <a:p>
          <a:endParaRPr lang="en-US"/>
        </a:p>
      </dgm:t>
    </dgm:pt>
    <dgm:pt modelId="{FBED5434-39ED-4DEE-A399-4A18A8E8F723}" type="sibTrans" cxnId="{EEF29471-935A-411D-BF21-36350FDC37FA}">
      <dgm:prSet/>
      <dgm:spPr/>
      <dgm:t>
        <a:bodyPr/>
        <a:lstStyle/>
        <a:p>
          <a:endParaRPr lang="en-US"/>
        </a:p>
      </dgm:t>
    </dgm:pt>
    <dgm:pt modelId="{EB37CEFC-E650-4771-AE7B-5F56962C72BE}">
      <dgm:prSet/>
      <dgm:spPr/>
      <dgm:t>
        <a:bodyPr/>
        <a:lstStyle/>
        <a:p>
          <a:r>
            <a:rPr lang="cs-CZ"/>
            <a:t>P</a:t>
          </a:r>
          <a:r>
            <a:rPr lang="en-US"/>
            <a:t>rovider takes into account the </a:t>
          </a:r>
          <a:r>
            <a:rPr lang="cs-CZ"/>
            <a:t>previously expressed wishes if</a:t>
          </a:r>
          <a:endParaRPr lang="en-US"/>
        </a:p>
      </dgm:t>
    </dgm:pt>
    <dgm:pt modelId="{D30F3760-29C7-48FB-B861-04A0DE3180DD}" type="parTrans" cxnId="{D870BDA3-D287-4F88-97E3-BDEAA0247E33}">
      <dgm:prSet/>
      <dgm:spPr/>
      <dgm:t>
        <a:bodyPr/>
        <a:lstStyle/>
        <a:p>
          <a:endParaRPr lang="en-US"/>
        </a:p>
      </dgm:t>
    </dgm:pt>
    <dgm:pt modelId="{75D96B86-1222-4FD2-9B9C-086C89661CAD}" type="sibTrans" cxnId="{D870BDA3-D287-4F88-97E3-BDEAA0247E33}">
      <dgm:prSet/>
      <dgm:spPr/>
      <dgm:t>
        <a:bodyPr/>
        <a:lstStyle/>
        <a:p>
          <a:endParaRPr lang="en-US"/>
        </a:p>
      </dgm:t>
    </dgm:pt>
    <dgm:pt modelId="{16D5AB45-A208-4AAD-AD9D-9B117CA2B532}">
      <dgm:prSet/>
      <dgm:spPr/>
      <dgm:t>
        <a:bodyPr/>
        <a:lstStyle/>
        <a:p>
          <a:r>
            <a:rPr lang="cs-CZ"/>
            <a:t>it is available</a:t>
          </a:r>
          <a:endParaRPr lang="en-US"/>
        </a:p>
      </dgm:t>
    </dgm:pt>
    <dgm:pt modelId="{F2BA0624-FDF2-4A0F-BD6F-E5D9484A6DD4}" type="parTrans" cxnId="{F294B82E-4CEC-428A-A20D-985F65FF0804}">
      <dgm:prSet/>
      <dgm:spPr/>
      <dgm:t>
        <a:bodyPr/>
        <a:lstStyle/>
        <a:p>
          <a:endParaRPr lang="en-US"/>
        </a:p>
      </dgm:t>
    </dgm:pt>
    <dgm:pt modelId="{B5F639FA-E71D-4982-9FA6-8950797F5363}" type="sibTrans" cxnId="{F294B82E-4CEC-428A-A20D-985F65FF0804}">
      <dgm:prSet/>
      <dgm:spPr/>
      <dgm:t>
        <a:bodyPr/>
        <a:lstStyle/>
        <a:p>
          <a:endParaRPr lang="en-US"/>
        </a:p>
      </dgm:t>
    </dgm:pt>
    <dgm:pt modelId="{440C5EC7-587B-4FB8-893B-2C6C6A7E7871}">
      <dgm:prSet/>
      <dgm:spPr/>
      <dgm:t>
        <a:bodyPr/>
        <a:lstStyle/>
        <a:p>
          <a:r>
            <a:rPr lang="en-US"/>
            <a:t>there was a predictable situation which previously expressed </a:t>
          </a:r>
          <a:r>
            <a:rPr lang="cs-CZ"/>
            <a:t>wish </a:t>
          </a:r>
          <a:r>
            <a:rPr lang="en-US"/>
            <a:t>covers</a:t>
          </a:r>
        </a:p>
      </dgm:t>
    </dgm:pt>
    <dgm:pt modelId="{DC67A0F8-EAA7-4F0F-BA8A-1D8C7DACF05F}" type="parTrans" cxnId="{8708EF2C-D0F4-440C-BD92-1874818CBF49}">
      <dgm:prSet/>
      <dgm:spPr/>
      <dgm:t>
        <a:bodyPr/>
        <a:lstStyle/>
        <a:p>
          <a:endParaRPr lang="en-US"/>
        </a:p>
      </dgm:t>
    </dgm:pt>
    <dgm:pt modelId="{6284BCCF-491B-4A43-97AA-E21937FB54D2}" type="sibTrans" cxnId="{8708EF2C-D0F4-440C-BD92-1874818CBF49}">
      <dgm:prSet/>
      <dgm:spPr/>
      <dgm:t>
        <a:bodyPr/>
        <a:lstStyle/>
        <a:p>
          <a:endParaRPr lang="en-US"/>
        </a:p>
      </dgm:t>
    </dgm:pt>
    <dgm:pt modelId="{E3FD280A-DFD1-4715-AC88-8CD943F11D65}">
      <dgm:prSet/>
      <dgm:spPr/>
      <dgm:t>
        <a:bodyPr/>
        <a:lstStyle/>
        <a:p>
          <a:r>
            <a:rPr lang="en-US"/>
            <a:t>patient is unable to pronounce a new agreement or disagreement</a:t>
          </a:r>
        </a:p>
      </dgm:t>
    </dgm:pt>
    <dgm:pt modelId="{A7570B4F-13B9-4222-A486-92B225F80724}" type="parTrans" cxnId="{6C88FFCC-EEA6-4756-A738-4F1736B11879}">
      <dgm:prSet/>
      <dgm:spPr/>
      <dgm:t>
        <a:bodyPr/>
        <a:lstStyle/>
        <a:p>
          <a:endParaRPr lang="en-US"/>
        </a:p>
      </dgm:t>
    </dgm:pt>
    <dgm:pt modelId="{4E147DF6-3C64-4148-B0FC-970F0DBA52CB}" type="sibTrans" cxnId="{6C88FFCC-EEA6-4756-A738-4F1736B11879}">
      <dgm:prSet/>
      <dgm:spPr/>
      <dgm:t>
        <a:bodyPr/>
        <a:lstStyle/>
        <a:p>
          <a:endParaRPr lang="en-US"/>
        </a:p>
      </dgm:t>
    </dgm:pt>
    <dgm:pt modelId="{734927F4-2FFE-41CA-8FB4-0BCE44336755}">
      <dgm:prSet/>
      <dgm:spPr/>
      <dgm:t>
        <a:bodyPr/>
        <a:lstStyle/>
        <a:p>
          <a:r>
            <a:rPr lang="en-US"/>
            <a:t>Previously Expressed wishes will be respected</a:t>
          </a:r>
        </a:p>
      </dgm:t>
    </dgm:pt>
    <dgm:pt modelId="{728477BB-5198-4ABB-9FE0-6DDDBFCEAEFD}" type="parTrans" cxnId="{B19AC374-6138-4E00-8972-556138DF511D}">
      <dgm:prSet/>
      <dgm:spPr/>
      <dgm:t>
        <a:bodyPr/>
        <a:lstStyle/>
        <a:p>
          <a:endParaRPr lang="en-US"/>
        </a:p>
      </dgm:t>
    </dgm:pt>
    <dgm:pt modelId="{169BCD44-E668-4924-9280-B685DDEA54C6}" type="sibTrans" cxnId="{B19AC374-6138-4E00-8972-556138DF511D}">
      <dgm:prSet/>
      <dgm:spPr/>
      <dgm:t>
        <a:bodyPr/>
        <a:lstStyle/>
        <a:p>
          <a:endParaRPr lang="en-US"/>
        </a:p>
      </dgm:t>
    </dgm:pt>
    <dgm:pt modelId="{9D1FBE64-8FD5-446B-900F-5D2BE93B5C17}">
      <dgm:prSet/>
      <dgm:spPr/>
      <dgm:t>
        <a:bodyPr/>
        <a:lstStyle/>
        <a:p>
          <a:r>
            <a:rPr lang="cs-CZ"/>
            <a:t>If it </a:t>
          </a:r>
          <a:r>
            <a:rPr lang="en-US"/>
            <a:t>was based on a written </a:t>
          </a:r>
          <a:r>
            <a:rPr lang="cs-CZ"/>
            <a:t>notice </a:t>
          </a:r>
          <a:r>
            <a:rPr lang="en-US"/>
            <a:t>about the consequences of his decision</a:t>
          </a:r>
          <a:r>
            <a:rPr lang="cs-CZ"/>
            <a:t>.</a:t>
          </a:r>
          <a:endParaRPr lang="en-US"/>
        </a:p>
      </dgm:t>
    </dgm:pt>
    <dgm:pt modelId="{F8615B4D-2749-4001-8E71-D07BF8D5F532}" type="parTrans" cxnId="{2018AA8A-45DD-4125-958A-C037E9979DD9}">
      <dgm:prSet/>
      <dgm:spPr/>
      <dgm:t>
        <a:bodyPr/>
        <a:lstStyle/>
        <a:p>
          <a:endParaRPr lang="en-US"/>
        </a:p>
      </dgm:t>
    </dgm:pt>
    <dgm:pt modelId="{AD4B98E6-62DC-4BD5-9977-479061A85CF0}" type="sibTrans" cxnId="{2018AA8A-45DD-4125-958A-C037E9979DD9}">
      <dgm:prSet/>
      <dgm:spPr/>
      <dgm:t>
        <a:bodyPr/>
        <a:lstStyle/>
        <a:p>
          <a:endParaRPr lang="en-US"/>
        </a:p>
      </dgm:t>
    </dgm:pt>
    <dgm:pt modelId="{13F3CC1F-2455-45CD-9A74-9ABC7DAB166F}">
      <dgm:prSet/>
      <dgm:spPr/>
      <dgm:t>
        <a:bodyPr/>
        <a:lstStyle/>
        <a:p>
          <a:r>
            <a:rPr lang="cs-CZ"/>
            <a:t>It m</a:t>
          </a:r>
          <a:r>
            <a:rPr lang="en-US"/>
            <a:t>ust be in writing and shall bear an officially verified signature of the patient.</a:t>
          </a:r>
        </a:p>
      </dgm:t>
    </dgm:pt>
    <dgm:pt modelId="{98D53AEF-7B2F-40D1-83E7-372F077859FF}" type="parTrans" cxnId="{0C0F1EF3-B8B9-46A1-86B4-491A84A33E71}">
      <dgm:prSet/>
      <dgm:spPr/>
      <dgm:t>
        <a:bodyPr/>
        <a:lstStyle/>
        <a:p>
          <a:endParaRPr lang="en-US"/>
        </a:p>
      </dgm:t>
    </dgm:pt>
    <dgm:pt modelId="{4B120D31-D364-4D71-BA42-DC5990245911}" type="sibTrans" cxnId="{0C0F1EF3-B8B9-46A1-86B4-491A84A33E71}">
      <dgm:prSet/>
      <dgm:spPr/>
      <dgm:t>
        <a:bodyPr/>
        <a:lstStyle/>
        <a:p>
          <a:endParaRPr lang="en-US"/>
        </a:p>
      </dgm:t>
    </dgm:pt>
    <dgm:pt modelId="{7A048E44-1FF7-4DCF-BD46-EEFE58586A63}">
      <dgm:prSet/>
      <dgm:spPr/>
      <dgm:t>
        <a:bodyPr/>
        <a:lstStyle/>
        <a:p>
          <a:r>
            <a:rPr lang="en-US"/>
            <a:t>If </a:t>
          </a:r>
          <a:r>
            <a:rPr lang="cs-CZ"/>
            <a:t>a </a:t>
          </a:r>
          <a:r>
            <a:rPr lang="en-US"/>
            <a:t>written</a:t>
          </a:r>
          <a:r>
            <a:rPr lang="cs-CZ"/>
            <a:t> </a:t>
          </a:r>
          <a:r>
            <a:rPr lang="en-US"/>
            <a:t>notice of the attending physician is </a:t>
          </a:r>
          <a:r>
            <a:rPr lang="cs-CZ"/>
            <a:t>a </a:t>
          </a:r>
          <a:r>
            <a:rPr lang="en-US"/>
            <a:t>part </a:t>
          </a:r>
          <a:r>
            <a:rPr lang="cs-CZ"/>
            <a:t>of </a:t>
          </a:r>
          <a:r>
            <a:rPr lang="en-US"/>
            <a:t>previously </a:t>
          </a:r>
          <a:r>
            <a:rPr lang="cs-CZ"/>
            <a:t>expressed </a:t>
          </a:r>
          <a:r>
            <a:rPr lang="en-US"/>
            <a:t>wishes.</a:t>
          </a:r>
        </a:p>
      </dgm:t>
    </dgm:pt>
    <dgm:pt modelId="{1151F59C-BBD6-4910-B351-27DAEC9E931E}" type="parTrans" cxnId="{196061BA-21A6-4F68-9D38-E4EB59237BC7}">
      <dgm:prSet/>
      <dgm:spPr/>
      <dgm:t>
        <a:bodyPr/>
        <a:lstStyle/>
        <a:p>
          <a:endParaRPr lang="en-US"/>
        </a:p>
      </dgm:t>
    </dgm:pt>
    <dgm:pt modelId="{7C956030-3F45-4A80-88B7-C2A7244B9B4D}" type="sibTrans" cxnId="{196061BA-21A6-4F68-9D38-E4EB59237BC7}">
      <dgm:prSet/>
      <dgm:spPr/>
      <dgm:t>
        <a:bodyPr/>
        <a:lstStyle/>
        <a:p>
          <a:endParaRPr lang="en-US"/>
        </a:p>
      </dgm:t>
    </dgm:pt>
    <dgm:pt modelId="{FB332549-EBA6-4A8C-8F17-9ED6B4328ADA}" type="pres">
      <dgm:prSet presAssocID="{A5AA088D-373B-497B-85E5-0C84FCFEACA8}" presName="linear" presStyleCnt="0">
        <dgm:presLayoutVars>
          <dgm:animLvl val="lvl"/>
          <dgm:resizeHandles val="exact"/>
        </dgm:presLayoutVars>
      </dgm:prSet>
      <dgm:spPr/>
    </dgm:pt>
    <dgm:pt modelId="{0D329454-AA04-4EB2-9201-4856A332E495}" type="pres">
      <dgm:prSet presAssocID="{BEED1727-864F-4954-8259-D3146BFB532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C736820-ABAE-4AD2-BD09-A4889DFF4A6E}" type="pres">
      <dgm:prSet presAssocID="{FBED5434-39ED-4DEE-A399-4A18A8E8F723}" presName="spacer" presStyleCnt="0"/>
      <dgm:spPr/>
    </dgm:pt>
    <dgm:pt modelId="{0E276065-F9D4-4002-A1B5-C8E1CCE68EA6}" type="pres">
      <dgm:prSet presAssocID="{EB37CEFC-E650-4771-AE7B-5F56962C72B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F0574B9-FA6B-44E4-B634-929239EA767A}" type="pres">
      <dgm:prSet presAssocID="{EB37CEFC-E650-4771-AE7B-5F56962C72BE}" presName="childText" presStyleLbl="revTx" presStyleIdx="0" presStyleCnt="2">
        <dgm:presLayoutVars>
          <dgm:bulletEnabled val="1"/>
        </dgm:presLayoutVars>
      </dgm:prSet>
      <dgm:spPr/>
    </dgm:pt>
    <dgm:pt modelId="{C14DD705-3368-46D4-8F3A-41A2031C1D7E}" type="pres">
      <dgm:prSet presAssocID="{734927F4-2FFE-41CA-8FB4-0BCE44336755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5A1A5B0C-E0E6-41DC-B857-55DFA9C0A5F8}" type="pres">
      <dgm:prSet presAssocID="{734927F4-2FFE-41CA-8FB4-0BCE44336755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46651807-92E7-4F11-8259-8B490119B3A6}" type="presOf" srcId="{EB37CEFC-E650-4771-AE7B-5F56962C72BE}" destId="{0E276065-F9D4-4002-A1B5-C8E1CCE68EA6}" srcOrd="0" destOrd="0" presId="urn:microsoft.com/office/officeart/2005/8/layout/vList2"/>
    <dgm:cxn modelId="{0E63BB2C-71EA-4627-84F9-9A7AAB5E6381}" type="presOf" srcId="{13F3CC1F-2455-45CD-9A74-9ABC7DAB166F}" destId="{5A1A5B0C-E0E6-41DC-B857-55DFA9C0A5F8}" srcOrd="0" destOrd="1" presId="urn:microsoft.com/office/officeart/2005/8/layout/vList2"/>
    <dgm:cxn modelId="{8708EF2C-D0F4-440C-BD92-1874818CBF49}" srcId="{EB37CEFC-E650-4771-AE7B-5F56962C72BE}" destId="{440C5EC7-587B-4FB8-893B-2C6C6A7E7871}" srcOrd="1" destOrd="0" parTransId="{DC67A0F8-EAA7-4F0F-BA8A-1D8C7DACF05F}" sibTransId="{6284BCCF-491B-4A43-97AA-E21937FB54D2}"/>
    <dgm:cxn modelId="{F294B82E-4CEC-428A-A20D-985F65FF0804}" srcId="{EB37CEFC-E650-4771-AE7B-5F56962C72BE}" destId="{16D5AB45-A208-4AAD-AD9D-9B117CA2B532}" srcOrd="0" destOrd="0" parTransId="{F2BA0624-FDF2-4A0F-BD6F-E5D9484A6DD4}" sibTransId="{B5F639FA-E71D-4982-9FA6-8950797F5363}"/>
    <dgm:cxn modelId="{B38FEB61-1D86-488F-AA2A-CAF3AAA9B9C6}" type="presOf" srcId="{16D5AB45-A208-4AAD-AD9D-9B117CA2B532}" destId="{2F0574B9-FA6B-44E4-B634-929239EA767A}" srcOrd="0" destOrd="0" presId="urn:microsoft.com/office/officeart/2005/8/layout/vList2"/>
    <dgm:cxn modelId="{688A5243-FB37-499A-A208-8560A1C1516C}" type="presOf" srcId="{440C5EC7-587B-4FB8-893B-2C6C6A7E7871}" destId="{2F0574B9-FA6B-44E4-B634-929239EA767A}" srcOrd="0" destOrd="1" presId="urn:microsoft.com/office/officeart/2005/8/layout/vList2"/>
    <dgm:cxn modelId="{EEF29471-935A-411D-BF21-36350FDC37FA}" srcId="{A5AA088D-373B-497B-85E5-0C84FCFEACA8}" destId="{BEED1727-864F-4954-8259-D3146BFB532D}" srcOrd="0" destOrd="0" parTransId="{BA47D913-B687-4946-AA9A-1634035C02D2}" sibTransId="{FBED5434-39ED-4DEE-A399-4A18A8E8F723}"/>
    <dgm:cxn modelId="{B19AC374-6138-4E00-8972-556138DF511D}" srcId="{A5AA088D-373B-497B-85E5-0C84FCFEACA8}" destId="{734927F4-2FFE-41CA-8FB4-0BCE44336755}" srcOrd="2" destOrd="0" parTransId="{728477BB-5198-4ABB-9FE0-6DDDBFCEAEFD}" sibTransId="{169BCD44-E668-4924-9280-B685DDEA54C6}"/>
    <dgm:cxn modelId="{1565D87A-E10C-4E77-85D9-795945D3CDF5}" type="presOf" srcId="{A5AA088D-373B-497B-85E5-0C84FCFEACA8}" destId="{FB332549-EBA6-4A8C-8F17-9ED6B4328ADA}" srcOrd="0" destOrd="0" presId="urn:microsoft.com/office/officeart/2005/8/layout/vList2"/>
    <dgm:cxn modelId="{2018AA8A-45DD-4125-958A-C037E9979DD9}" srcId="{734927F4-2FFE-41CA-8FB4-0BCE44336755}" destId="{9D1FBE64-8FD5-446B-900F-5D2BE93B5C17}" srcOrd="0" destOrd="0" parTransId="{F8615B4D-2749-4001-8E71-D07BF8D5F532}" sibTransId="{AD4B98E6-62DC-4BD5-9977-479061A85CF0}"/>
    <dgm:cxn modelId="{44F6AE8C-1CEF-46BD-8A0E-0DE37043A49C}" type="presOf" srcId="{734927F4-2FFE-41CA-8FB4-0BCE44336755}" destId="{C14DD705-3368-46D4-8F3A-41A2031C1D7E}" srcOrd="0" destOrd="0" presId="urn:microsoft.com/office/officeart/2005/8/layout/vList2"/>
    <dgm:cxn modelId="{D870BDA3-D287-4F88-97E3-BDEAA0247E33}" srcId="{A5AA088D-373B-497B-85E5-0C84FCFEACA8}" destId="{EB37CEFC-E650-4771-AE7B-5F56962C72BE}" srcOrd="1" destOrd="0" parTransId="{D30F3760-29C7-48FB-B861-04A0DE3180DD}" sibTransId="{75D96B86-1222-4FD2-9B9C-086C89661CAD}"/>
    <dgm:cxn modelId="{9BC487B1-1252-423B-81BB-7D6996DEC1AD}" type="presOf" srcId="{7A048E44-1FF7-4DCF-BD46-EEFE58586A63}" destId="{5A1A5B0C-E0E6-41DC-B857-55DFA9C0A5F8}" srcOrd="0" destOrd="2" presId="urn:microsoft.com/office/officeart/2005/8/layout/vList2"/>
    <dgm:cxn modelId="{196061BA-21A6-4F68-9D38-E4EB59237BC7}" srcId="{734927F4-2FFE-41CA-8FB4-0BCE44336755}" destId="{7A048E44-1FF7-4DCF-BD46-EEFE58586A63}" srcOrd="2" destOrd="0" parTransId="{1151F59C-BBD6-4910-B351-27DAEC9E931E}" sibTransId="{7C956030-3F45-4A80-88B7-C2A7244B9B4D}"/>
    <dgm:cxn modelId="{6C88FFCC-EEA6-4756-A738-4F1736B11879}" srcId="{EB37CEFC-E650-4771-AE7B-5F56962C72BE}" destId="{E3FD280A-DFD1-4715-AC88-8CD943F11D65}" srcOrd="2" destOrd="0" parTransId="{A7570B4F-13B9-4222-A486-92B225F80724}" sibTransId="{4E147DF6-3C64-4148-B0FC-970F0DBA52CB}"/>
    <dgm:cxn modelId="{0C0F1EF3-B8B9-46A1-86B4-491A84A33E71}" srcId="{734927F4-2FFE-41CA-8FB4-0BCE44336755}" destId="{13F3CC1F-2455-45CD-9A74-9ABC7DAB166F}" srcOrd="1" destOrd="0" parTransId="{98D53AEF-7B2F-40D1-83E7-372F077859FF}" sibTransId="{4B120D31-D364-4D71-BA42-DC5990245911}"/>
    <dgm:cxn modelId="{415380F3-3CAC-4E38-BC1A-F4488929BA95}" type="presOf" srcId="{9D1FBE64-8FD5-446B-900F-5D2BE93B5C17}" destId="{5A1A5B0C-E0E6-41DC-B857-55DFA9C0A5F8}" srcOrd="0" destOrd="0" presId="urn:microsoft.com/office/officeart/2005/8/layout/vList2"/>
    <dgm:cxn modelId="{EBA276F7-2422-4D32-9EC4-76F00C37AAE1}" type="presOf" srcId="{E3FD280A-DFD1-4715-AC88-8CD943F11D65}" destId="{2F0574B9-FA6B-44E4-B634-929239EA767A}" srcOrd="0" destOrd="2" presId="urn:microsoft.com/office/officeart/2005/8/layout/vList2"/>
    <dgm:cxn modelId="{18A73EFE-43D7-4C39-833A-47DC12409AB2}" type="presOf" srcId="{BEED1727-864F-4954-8259-D3146BFB532D}" destId="{0D329454-AA04-4EB2-9201-4856A332E495}" srcOrd="0" destOrd="0" presId="urn:microsoft.com/office/officeart/2005/8/layout/vList2"/>
    <dgm:cxn modelId="{6A51830E-331A-4EE6-80F6-9ABA668E36BF}" type="presParOf" srcId="{FB332549-EBA6-4A8C-8F17-9ED6B4328ADA}" destId="{0D329454-AA04-4EB2-9201-4856A332E495}" srcOrd="0" destOrd="0" presId="urn:microsoft.com/office/officeart/2005/8/layout/vList2"/>
    <dgm:cxn modelId="{E80EE724-C7C3-4500-9C80-218A44E97FB9}" type="presParOf" srcId="{FB332549-EBA6-4A8C-8F17-9ED6B4328ADA}" destId="{2C736820-ABAE-4AD2-BD09-A4889DFF4A6E}" srcOrd="1" destOrd="0" presId="urn:microsoft.com/office/officeart/2005/8/layout/vList2"/>
    <dgm:cxn modelId="{E546817E-3C56-4668-BDFD-652D6B2B9671}" type="presParOf" srcId="{FB332549-EBA6-4A8C-8F17-9ED6B4328ADA}" destId="{0E276065-F9D4-4002-A1B5-C8E1CCE68EA6}" srcOrd="2" destOrd="0" presId="urn:microsoft.com/office/officeart/2005/8/layout/vList2"/>
    <dgm:cxn modelId="{4B916733-5CF7-45DD-A43B-241A40CD0460}" type="presParOf" srcId="{FB332549-EBA6-4A8C-8F17-9ED6B4328ADA}" destId="{2F0574B9-FA6B-44E4-B634-929239EA767A}" srcOrd="3" destOrd="0" presId="urn:microsoft.com/office/officeart/2005/8/layout/vList2"/>
    <dgm:cxn modelId="{FDC7BDE2-C1BF-4623-9E70-4DA87843D3AA}" type="presParOf" srcId="{FB332549-EBA6-4A8C-8F17-9ED6B4328ADA}" destId="{C14DD705-3368-46D4-8F3A-41A2031C1D7E}" srcOrd="4" destOrd="0" presId="urn:microsoft.com/office/officeart/2005/8/layout/vList2"/>
    <dgm:cxn modelId="{A67552AD-F895-4C19-B993-23EB1009AE54}" type="presParOf" srcId="{FB332549-EBA6-4A8C-8F17-9ED6B4328ADA}" destId="{5A1A5B0C-E0E6-41DC-B857-55DFA9C0A5F8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28E63C0-5895-4276-8F04-FE31DC7FB4C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18EBE2F-3C1E-49CF-8205-6EEEC55A3357}">
      <dgm:prSet/>
      <dgm:spPr/>
      <dgm:t>
        <a:bodyPr/>
        <a:lstStyle/>
        <a:p>
          <a:pPr rtl="0"/>
          <a:r>
            <a:rPr lang="en-US" dirty="0"/>
            <a:t>Hospitalization </a:t>
          </a:r>
          <a:endParaRPr lang="cs-CZ" dirty="0"/>
        </a:p>
      </dgm:t>
    </dgm:pt>
    <dgm:pt modelId="{4360F327-304F-49EB-B843-9D108BDFE39F}" type="parTrans" cxnId="{F63EA5ED-5476-44B7-B4A2-8213BA312EA2}">
      <dgm:prSet/>
      <dgm:spPr/>
      <dgm:t>
        <a:bodyPr/>
        <a:lstStyle/>
        <a:p>
          <a:endParaRPr lang="cs-CZ"/>
        </a:p>
      </dgm:t>
    </dgm:pt>
    <dgm:pt modelId="{0B5F5014-B870-47AB-B38A-D5BF06553E5C}" type="sibTrans" cxnId="{F63EA5ED-5476-44B7-B4A2-8213BA312EA2}">
      <dgm:prSet/>
      <dgm:spPr/>
      <dgm:t>
        <a:bodyPr/>
        <a:lstStyle/>
        <a:p>
          <a:endParaRPr lang="cs-CZ"/>
        </a:p>
      </dgm:t>
    </dgm:pt>
    <dgm:pt modelId="{85868AEA-3E1D-48B5-84E8-07FC5432F218}">
      <dgm:prSet/>
      <dgm:spPr/>
      <dgm:t>
        <a:bodyPr/>
        <a:lstStyle/>
        <a:p>
          <a:pPr rtl="0"/>
          <a:r>
            <a:rPr lang="en-US" dirty="0"/>
            <a:t>condition </a:t>
          </a:r>
          <a:r>
            <a:rPr lang="cs-CZ" dirty="0" err="1"/>
            <a:t>of</a:t>
          </a:r>
          <a:r>
            <a:rPr lang="cs-CZ" dirty="0"/>
            <a:t> </a:t>
          </a:r>
          <a:r>
            <a:rPr lang="cs-CZ" dirty="0" err="1"/>
            <a:t>the</a:t>
          </a:r>
          <a:r>
            <a:rPr lang="cs-CZ" dirty="0"/>
            <a:t> </a:t>
          </a:r>
          <a:r>
            <a:rPr lang="cs-CZ" dirty="0" err="1"/>
            <a:t>patient</a:t>
          </a:r>
          <a:r>
            <a:rPr lang="cs-CZ" dirty="0"/>
            <a:t> </a:t>
          </a:r>
          <a:r>
            <a:rPr lang="en-US" dirty="0"/>
            <a:t>requires the provision of </a:t>
          </a:r>
          <a:r>
            <a:rPr lang="cs-CZ" dirty="0"/>
            <a:t>urgent </a:t>
          </a:r>
          <a:r>
            <a:rPr lang="en-US" dirty="0"/>
            <a:t>care and </a:t>
          </a:r>
          <a:r>
            <a:rPr lang="cs-CZ" dirty="0"/>
            <a:t>he </a:t>
          </a:r>
          <a:r>
            <a:rPr lang="cs-CZ" dirty="0" err="1"/>
            <a:t>is</a:t>
          </a:r>
          <a:r>
            <a:rPr lang="cs-CZ" dirty="0"/>
            <a:t> </a:t>
          </a:r>
          <a:r>
            <a:rPr lang="cs-CZ" dirty="0" err="1"/>
            <a:t>unable</a:t>
          </a:r>
          <a:r>
            <a:rPr lang="cs-CZ" dirty="0"/>
            <a:t> to </a:t>
          </a:r>
          <a:r>
            <a:rPr lang="cs-CZ" dirty="0" err="1"/>
            <a:t>give</a:t>
          </a:r>
          <a:r>
            <a:rPr lang="cs-CZ" dirty="0"/>
            <a:t> his </a:t>
          </a:r>
          <a:r>
            <a:rPr lang="en-US" dirty="0"/>
            <a:t>consent</a:t>
          </a:r>
          <a:r>
            <a:rPr lang="cs-CZ" dirty="0"/>
            <a:t> </a:t>
          </a:r>
          <a:r>
            <a:rPr lang="en-US" dirty="0"/>
            <a:t>at the same time</a:t>
          </a:r>
          <a:endParaRPr lang="cs-CZ" dirty="0"/>
        </a:p>
      </dgm:t>
    </dgm:pt>
    <dgm:pt modelId="{D08486D4-31C5-4F59-AF8D-09444DCD3A74}" type="parTrans" cxnId="{52A1830A-113D-485B-B01A-B235EE9F8EF9}">
      <dgm:prSet/>
      <dgm:spPr/>
      <dgm:t>
        <a:bodyPr/>
        <a:lstStyle/>
        <a:p>
          <a:endParaRPr lang="cs-CZ"/>
        </a:p>
      </dgm:t>
    </dgm:pt>
    <dgm:pt modelId="{7EF246A9-D161-4E31-88A1-A1A441581CF8}" type="sibTrans" cxnId="{52A1830A-113D-485B-B01A-B235EE9F8EF9}">
      <dgm:prSet/>
      <dgm:spPr/>
      <dgm:t>
        <a:bodyPr/>
        <a:lstStyle/>
        <a:p>
          <a:endParaRPr lang="cs-CZ"/>
        </a:p>
      </dgm:t>
    </dgm:pt>
    <dgm:pt modelId="{38BAA9AC-51C7-4E13-80B3-5E4FC0DF5159}">
      <dgm:prSet/>
      <dgm:spPr/>
      <dgm:t>
        <a:bodyPr/>
        <a:lstStyle/>
        <a:p>
          <a:pPr rtl="0"/>
          <a:r>
            <a:rPr lang="cs-CZ" dirty="0"/>
            <a:t>Urgent care</a:t>
          </a:r>
        </a:p>
      </dgm:t>
    </dgm:pt>
    <dgm:pt modelId="{C3CDE5CA-30C7-4990-AEA2-25ECC2756C56}" type="parTrans" cxnId="{0AA011FE-2E8F-46FA-95AD-A05C401E09CF}">
      <dgm:prSet/>
      <dgm:spPr/>
      <dgm:t>
        <a:bodyPr/>
        <a:lstStyle/>
        <a:p>
          <a:endParaRPr lang="cs-CZ"/>
        </a:p>
      </dgm:t>
    </dgm:pt>
    <dgm:pt modelId="{3A720574-D4A3-4E5B-AAF1-A18DFC616D27}" type="sibTrans" cxnId="{0AA011FE-2E8F-46FA-95AD-A05C401E09CF}">
      <dgm:prSet/>
      <dgm:spPr/>
      <dgm:t>
        <a:bodyPr/>
        <a:lstStyle/>
        <a:p>
          <a:endParaRPr lang="cs-CZ"/>
        </a:p>
      </dgm:t>
    </dgm:pt>
    <dgm:pt modelId="{27AFC78A-C077-4A4B-A178-187CD669135A}">
      <dgm:prSet/>
      <dgm:spPr/>
      <dgm:t>
        <a:bodyPr/>
        <a:lstStyle/>
        <a:p>
          <a:pPr rtl="0"/>
          <a:r>
            <a:rPr lang="en-US" dirty="0"/>
            <a:t>case of health services essential to saving lives or preventing serious damage to health</a:t>
          </a:r>
          <a:r>
            <a:rPr lang="cs-CZ" dirty="0"/>
            <a:t>.</a:t>
          </a:r>
        </a:p>
      </dgm:t>
    </dgm:pt>
    <dgm:pt modelId="{C48652D0-CE52-4C21-96EE-4A12F336FECC}" type="parTrans" cxnId="{DD210E4D-1574-4181-9BC4-39567A409B8C}">
      <dgm:prSet/>
      <dgm:spPr/>
      <dgm:t>
        <a:bodyPr/>
        <a:lstStyle/>
        <a:p>
          <a:endParaRPr lang="cs-CZ"/>
        </a:p>
      </dgm:t>
    </dgm:pt>
    <dgm:pt modelId="{0D173D81-9E17-4227-8D75-9F0E59FC09D3}" type="sibTrans" cxnId="{DD210E4D-1574-4181-9BC4-39567A409B8C}">
      <dgm:prSet/>
      <dgm:spPr/>
      <dgm:t>
        <a:bodyPr/>
        <a:lstStyle/>
        <a:p>
          <a:endParaRPr lang="cs-CZ"/>
        </a:p>
      </dgm:t>
    </dgm:pt>
    <dgm:pt modelId="{265E3ED3-F5D5-4EE5-BBB3-9F67464F4001}">
      <dgm:prSet/>
      <dgm:spPr/>
      <dgm:t>
        <a:bodyPr/>
        <a:lstStyle/>
        <a:p>
          <a:pPr rtl="0"/>
          <a:r>
            <a:rPr lang="en-US" dirty="0"/>
            <a:t>Based on a court decision</a:t>
          </a:r>
          <a:endParaRPr lang="cs-CZ" dirty="0"/>
        </a:p>
      </dgm:t>
    </dgm:pt>
    <dgm:pt modelId="{2B65FA32-F816-413C-9E01-25394ACEDAA3}" type="parTrans" cxnId="{8811CBAE-E258-4F6D-A2C7-B1707E18A018}">
      <dgm:prSet/>
      <dgm:spPr/>
    </dgm:pt>
    <dgm:pt modelId="{5CF179D8-69C0-4FE8-81B5-971643174588}" type="sibTrans" cxnId="{8811CBAE-E258-4F6D-A2C7-B1707E18A018}">
      <dgm:prSet/>
      <dgm:spPr/>
    </dgm:pt>
    <dgm:pt modelId="{2FF7E8A2-E6A1-4A3D-83F8-C60DDA404B88}">
      <dgm:prSet/>
      <dgm:spPr/>
      <dgm:t>
        <a:bodyPr/>
        <a:lstStyle/>
        <a:p>
          <a:r>
            <a:rPr lang="en-US" dirty="0"/>
            <a:t>such as protective measures imposed in criminal proceedings</a:t>
          </a:r>
          <a:endParaRPr lang="cs-CZ" dirty="0"/>
        </a:p>
      </dgm:t>
    </dgm:pt>
    <dgm:pt modelId="{39756F2F-CC52-4DF3-ADA7-E7A22B5EA98B}" type="parTrans" cxnId="{33BC500F-070B-4C63-9226-EC3584B51303}">
      <dgm:prSet/>
      <dgm:spPr/>
    </dgm:pt>
    <dgm:pt modelId="{BA57B8D8-3EB1-4EC5-88F5-C54CDB9AF985}" type="sibTrans" cxnId="{33BC500F-070B-4C63-9226-EC3584B51303}">
      <dgm:prSet/>
      <dgm:spPr/>
    </dgm:pt>
    <dgm:pt modelId="{D7BBB79A-9423-476C-B67C-8021D08A9D91}" type="pres">
      <dgm:prSet presAssocID="{328E63C0-5895-4276-8F04-FE31DC7FB4CA}" presName="linear" presStyleCnt="0">
        <dgm:presLayoutVars>
          <dgm:animLvl val="lvl"/>
          <dgm:resizeHandles val="exact"/>
        </dgm:presLayoutVars>
      </dgm:prSet>
      <dgm:spPr/>
    </dgm:pt>
    <dgm:pt modelId="{C1502691-6150-46C3-9264-9477E07DED1C}" type="pres">
      <dgm:prSet presAssocID="{A18EBE2F-3C1E-49CF-8205-6EEEC55A335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221404C-B39E-4D6E-A197-D02554847FB6}" type="pres">
      <dgm:prSet presAssocID="{A18EBE2F-3C1E-49CF-8205-6EEEC55A3357}" presName="childText" presStyleLbl="revTx" presStyleIdx="0" presStyleCnt="3">
        <dgm:presLayoutVars>
          <dgm:bulletEnabled val="1"/>
        </dgm:presLayoutVars>
      </dgm:prSet>
      <dgm:spPr/>
    </dgm:pt>
    <dgm:pt modelId="{AF93F47C-6734-4C83-B029-C257612EC192}" type="pres">
      <dgm:prSet presAssocID="{38BAA9AC-51C7-4E13-80B3-5E4FC0DF515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FE34A01-99BC-4909-84EA-E50FAD1E9A0B}" type="pres">
      <dgm:prSet presAssocID="{38BAA9AC-51C7-4E13-80B3-5E4FC0DF5159}" presName="childText" presStyleLbl="revTx" presStyleIdx="1" presStyleCnt="3">
        <dgm:presLayoutVars>
          <dgm:bulletEnabled val="1"/>
        </dgm:presLayoutVars>
      </dgm:prSet>
      <dgm:spPr/>
    </dgm:pt>
    <dgm:pt modelId="{267AD6D4-6798-4C5B-83D3-D94D81C36067}" type="pres">
      <dgm:prSet presAssocID="{265E3ED3-F5D5-4EE5-BBB3-9F67464F4001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88822137-C43F-42E9-B719-803DABA447A3}" type="pres">
      <dgm:prSet presAssocID="{265E3ED3-F5D5-4EE5-BBB3-9F67464F4001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AC8D9204-478C-4DBD-A92F-CEE6641225F9}" type="presOf" srcId="{27AFC78A-C077-4A4B-A178-187CD669135A}" destId="{8FE34A01-99BC-4909-84EA-E50FAD1E9A0B}" srcOrd="0" destOrd="0" presId="urn:microsoft.com/office/officeart/2005/8/layout/vList2"/>
    <dgm:cxn modelId="{52A1830A-113D-485B-B01A-B235EE9F8EF9}" srcId="{A18EBE2F-3C1E-49CF-8205-6EEEC55A3357}" destId="{85868AEA-3E1D-48B5-84E8-07FC5432F218}" srcOrd="0" destOrd="0" parTransId="{D08486D4-31C5-4F59-AF8D-09444DCD3A74}" sibTransId="{7EF246A9-D161-4E31-88A1-A1A441581CF8}"/>
    <dgm:cxn modelId="{33BC500F-070B-4C63-9226-EC3584B51303}" srcId="{265E3ED3-F5D5-4EE5-BBB3-9F67464F4001}" destId="{2FF7E8A2-E6A1-4A3D-83F8-C60DDA404B88}" srcOrd="0" destOrd="0" parTransId="{39756F2F-CC52-4DF3-ADA7-E7A22B5EA98B}" sibTransId="{BA57B8D8-3EB1-4EC5-88F5-C54CDB9AF985}"/>
    <dgm:cxn modelId="{BB73B131-8C8F-4DE7-8E24-EA89909DD3C2}" type="presOf" srcId="{328E63C0-5895-4276-8F04-FE31DC7FB4CA}" destId="{D7BBB79A-9423-476C-B67C-8021D08A9D91}" srcOrd="0" destOrd="0" presId="urn:microsoft.com/office/officeart/2005/8/layout/vList2"/>
    <dgm:cxn modelId="{4C028D6B-1968-4844-98D3-2EE585870A0D}" type="presOf" srcId="{2FF7E8A2-E6A1-4A3D-83F8-C60DDA404B88}" destId="{88822137-C43F-42E9-B719-803DABA447A3}" srcOrd="0" destOrd="0" presId="urn:microsoft.com/office/officeart/2005/8/layout/vList2"/>
    <dgm:cxn modelId="{DD210E4D-1574-4181-9BC4-39567A409B8C}" srcId="{38BAA9AC-51C7-4E13-80B3-5E4FC0DF5159}" destId="{27AFC78A-C077-4A4B-A178-187CD669135A}" srcOrd="0" destOrd="0" parTransId="{C48652D0-CE52-4C21-96EE-4A12F336FECC}" sibTransId="{0D173D81-9E17-4227-8D75-9F0E59FC09D3}"/>
    <dgm:cxn modelId="{F84EFF51-71D2-42F8-99B4-E2CCACAEB0CB}" type="presOf" srcId="{A18EBE2F-3C1E-49CF-8205-6EEEC55A3357}" destId="{C1502691-6150-46C3-9264-9477E07DED1C}" srcOrd="0" destOrd="0" presId="urn:microsoft.com/office/officeart/2005/8/layout/vList2"/>
    <dgm:cxn modelId="{7895F08F-4178-43C7-B9D4-7D85FFD4252F}" type="presOf" srcId="{85868AEA-3E1D-48B5-84E8-07FC5432F218}" destId="{E221404C-B39E-4D6E-A197-D02554847FB6}" srcOrd="0" destOrd="0" presId="urn:microsoft.com/office/officeart/2005/8/layout/vList2"/>
    <dgm:cxn modelId="{8811CBAE-E258-4F6D-A2C7-B1707E18A018}" srcId="{328E63C0-5895-4276-8F04-FE31DC7FB4CA}" destId="{265E3ED3-F5D5-4EE5-BBB3-9F67464F4001}" srcOrd="2" destOrd="0" parTransId="{2B65FA32-F816-413C-9E01-25394ACEDAA3}" sibTransId="{5CF179D8-69C0-4FE8-81B5-971643174588}"/>
    <dgm:cxn modelId="{9CCBF5B1-11C2-44E1-BB4E-19744FE3551D}" type="presOf" srcId="{265E3ED3-F5D5-4EE5-BBB3-9F67464F4001}" destId="{267AD6D4-6798-4C5B-83D3-D94D81C36067}" srcOrd="0" destOrd="0" presId="urn:microsoft.com/office/officeart/2005/8/layout/vList2"/>
    <dgm:cxn modelId="{54981DE6-9083-4632-BE41-AB3FE4022F05}" type="presOf" srcId="{38BAA9AC-51C7-4E13-80B3-5E4FC0DF5159}" destId="{AF93F47C-6734-4C83-B029-C257612EC192}" srcOrd="0" destOrd="0" presId="urn:microsoft.com/office/officeart/2005/8/layout/vList2"/>
    <dgm:cxn modelId="{F63EA5ED-5476-44B7-B4A2-8213BA312EA2}" srcId="{328E63C0-5895-4276-8F04-FE31DC7FB4CA}" destId="{A18EBE2F-3C1E-49CF-8205-6EEEC55A3357}" srcOrd="0" destOrd="0" parTransId="{4360F327-304F-49EB-B843-9D108BDFE39F}" sibTransId="{0B5F5014-B870-47AB-B38A-D5BF06553E5C}"/>
    <dgm:cxn modelId="{0AA011FE-2E8F-46FA-95AD-A05C401E09CF}" srcId="{328E63C0-5895-4276-8F04-FE31DC7FB4CA}" destId="{38BAA9AC-51C7-4E13-80B3-5E4FC0DF5159}" srcOrd="1" destOrd="0" parTransId="{C3CDE5CA-30C7-4990-AEA2-25ECC2756C56}" sibTransId="{3A720574-D4A3-4E5B-AAF1-A18DFC616D27}"/>
    <dgm:cxn modelId="{4D8AE3BC-DB1B-4025-B52F-CC6B54C7F70F}" type="presParOf" srcId="{D7BBB79A-9423-476C-B67C-8021D08A9D91}" destId="{C1502691-6150-46C3-9264-9477E07DED1C}" srcOrd="0" destOrd="0" presId="urn:microsoft.com/office/officeart/2005/8/layout/vList2"/>
    <dgm:cxn modelId="{5AEEC013-B85F-4F12-97F8-DA1D75FAD0E5}" type="presParOf" srcId="{D7BBB79A-9423-476C-B67C-8021D08A9D91}" destId="{E221404C-B39E-4D6E-A197-D02554847FB6}" srcOrd="1" destOrd="0" presId="urn:microsoft.com/office/officeart/2005/8/layout/vList2"/>
    <dgm:cxn modelId="{18392A49-28DD-42EE-A4CF-C9BE62C1154C}" type="presParOf" srcId="{D7BBB79A-9423-476C-B67C-8021D08A9D91}" destId="{AF93F47C-6734-4C83-B029-C257612EC192}" srcOrd="2" destOrd="0" presId="urn:microsoft.com/office/officeart/2005/8/layout/vList2"/>
    <dgm:cxn modelId="{B972DEB3-FBDB-40CF-AD24-4E60EA3748BF}" type="presParOf" srcId="{D7BBB79A-9423-476C-B67C-8021D08A9D91}" destId="{8FE34A01-99BC-4909-84EA-E50FAD1E9A0B}" srcOrd="3" destOrd="0" presId="urn:microsoft.com/office/officeart/2005/8/layout/vList2"/>
    <dgm:cxn modelId="{10A978F8-1C45-4312-AAE5-9616459E7591}" type="presParOf" srcId="{D7BBB79A-9423-476C-B67C-8021D08A9D91}" destId="{267AD6D4-6798-4C5B-83D3-D94D81C36067}" srcOrd="4" destOrd="0" presId="urn:microsoft.com/office/officeart/2005/8/layout/vList2"/>
    <dgm:cxn modelId="{65B89939-3DC0-4B41-901A-B88E2B6F2028}" type="presParOf" srcId="{D7BBB79A-9423-476C-B67C-8021D08A9D91}" destId="{88822137-C43F-42E9-B719-803DABA447A3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9120F534-3B09-4645-91F0-46AA98E51E65}" type="doc">
      <dgm:prSet loTypeId="urn:microsoft.com/office/officeart/2005/8/layout/process4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cs-CZ"/>
        </a:p>
      </dgm:t>
    </dgm:pt>
    <dgm:pt modelId="{E9EBF276-E63D-458F-BA59-71F0D28987A5}">
      <dgm:prSet/>
      <dgm:spPr/>
      <dgm:t>
        <a:bodyPr/>
        <a:lstStyle/>
        <a:p>
          <a:pPr rtl="0"/>
          <a:r>
            <a:rPr lang="en-US" dirty="0"/>
            <a:t>consent of the person designated by the patient</a:t>
          </a:r>
          <a:endParaRPr lang="cs-CZ" dirty="0"/>
        </a:p>
      </dgm:t>
    </dgm:pt>
    <dgm:pt modelId="{261406C7-0A8A-4AB0-991E-AFA7604A62C6}" type="parTrans" cxnId="{E5BF12AD-711B-4250-B805-F37FB4BC4077}">
      <dgm:prSet/>
      <dgm:spPr/>
      <dgm:t>
        <a:bodyPr/>
        <a:lstStyle/>
        <a:p>
          <a:endParaRPr lang="cs-CZ"/>
        </a:p>
      </dgm:t>
    </dgm:pt>
    <dgm:pt modelId="{69687EF7-1037-4056-BC1E-93E56ABBE851}" type="sibTrans" cxnId="{E5BF12AD-711B-4250-B805-F37FB4BC4077}">
      <dgm:prSet/>
      <dgm:spPr/>
      <dgm:t>
        <a:bodyPr/>
        <a:lstStyle/>
        <a:p>
          <a:endParaRPr lang="cs-CZ"/>
        </a:p>
      </dgm:t>
    </dgm:pt>
    <dgm:pt modelId="{30B2A9F0-5112-430A-9DB1-C7E3D0A8D078}">
      <dgm:prSet/>
      <dgm:spPr/>
      <dgm:t>
        <a:bodyPr/>
        <a:lstStyle/>
        <a:p>
          <a:pPr rtl="0"/>
          <a:r>
            <a:rPr lang="cs-CZ" dirty="0" err="1"/>
            <a:t>spouse</a:t>
          </a:r>
          <a:r>
            <a:rPr lang="cs-CZ" dirty="0"/>
            <a:t> </a:t>
          </a:r>
          <a:r>
            <a:rPr lang="cs-CZ" dirty="0" err="1"/>
            <a:t>or</a:t>
          </a:r>
          <a:r>
            <a:rPr lang="cs-CZ" dirty="0"/>
            <a:t> </a:t>
          </a:r>
          <a:r>
            <a:rPr lang="cs-CZ" dirty="0" err="1"/>
            <a:t>registered</a:t>
          </a:r>
          <a:r>
            <a:rPr lang="cs-CZ" dirty="0"/>
            <a:t> partner</a:t>
          </a:r>
        </a:p>
      </dgm:t>
    </dgm:pt>
    <dgm:pt modelId="{62F563D5-FC5B-4D93-B51E-5A81FE726214}" type="parTrans" cxnId="{BB2562BE-9A12-448D-970F-359E8A568BD2}">
      <dgm:prSet/>
      <dgm:spPr/>
      <dgm:t>
        <a:bodyPr/>
        <a:lstStyle/>
        <a:p>
          <a:endParaRPr lang="cs-CZ"/>
        </a:p>
      </dgm:t>
    </dgm:pt>
    <dgm:pt modelId="{9807801A-FBA4-4B36-89B3-A0CB3B7CA83C}" type="sibTrans" cxnId="{BB2562BE-9A12-448D-970F-359E8A568BD2}">
      <dgm:prSet/>
      <dgm:spPr/>
      <dgm:t>
        <a:bodyPr/>
        <a:lstStyle/>
        <a:p>
          <a:endParaRPr lang="cs-CZ"/>
        </a:p>
      </dgm:t>
    </dgm:pt>
    <dgm:pt modelId="{AC110824-A08F-4DCE-A881-FCE66ABFF316}">
      <dgm:prSet/>
      <dgm:spPr/>
      <dgm:t>
        <a:bodyPr/>
        <a:lstStyle/>
        <a:p>
          <a:pPr rtl="0"/>
          <a:r>
            <a:rPr lang="cs-CZ" dirty="0" err="1"/>
            <a:t>parents</a:t>
          </a:r>
          <a:endParaRPr lang="cs-CZ" dirty="0"/>
        </a:p>
      </dgm:t>
    </dgm:pt>
    <dgm:pt modelId="{9C9DC6BC-8330-4ADB-9793-511E7D1F5105}" type="parTrans" cxnId="{D2403067-FCE1-4030-9A14-763B068322E4}">
      <dgm:prSet/>
      <dgm:spPr/>
      <dgm:t>
        <a:bodyPr/>
        <a:lstStyle/>
        <a:p>
          <a:endParaRPr lang="cs-CZ"/>
        </a:p>
      </dgm:t>
    </dgm:pt>
    <dgm:pt modelId="{C6C1CEB1-80CC-4424-B7BE-059D08BE2639}" type="sibTrans" cxnId="{D2403067-FCE1-4030-9A14-763B068322E4}">
      <dgm:prSet/>
      <dgm:spPr/>
      <dgm:t>
        <a:bodyPr/>
        <a:lstStyle/>
        <a:p>
          <a:endParaRPr lang="cs-CZ"/>
        </a:p>
      </dgm:t>
    </dgm:pt>
    <dgm:pt modelId="{444EB196-57EA-4E6F-B06C-19CCBBD81AC0}">
      <dgm:prSet/>
      <dgm:spPr/>
      <dgm:t>
        <a:bodyPr/>
        <a:lstStyle/>
        <a:p>
          <a:pPr rtl="0"/>
          <a:r>
            <a:rPr lang="en-US" dirty="0"/>
            <a:t>consent </a:t>
          </a:r>
          <a:r>
            <a:rPr lang="cs-CZ" dirty="0" err="1"/>
            <a:t>of</a:t>
          </a:r>
          <a:r>
            <a:rPr lang="cs-CZ" dirty="0"/>
            <a:t> </a:t>
          </a:r>
          <a:r>
            <a:rPr lang="en-US" dirty="0"/>
            <a:t>other legally competent close person</a:t>
          </a:r>
          <a:r>
            <a:rPr lang="cs-CZ" dirty="0"/>
            <a:t> </a:t>
          </a:r>
        </a:p>
      </dgm:t>
    </dgm:pt>
    <dgm:pt modelId="{6EAF38A4-380B-4BA9-824A-01E596D67127}" type="parTrans" cxnId="{E8918A73-29D3-41E6-B0DD-DAA5D72ADC67}">
      <dgm:prSet/>
      <dgm:spPr/>
      <dgm:t>
        <a:bodyPr/>
        <a:lstStyle/>
        <a:p>
          <a:endParaRPr lang="cs-CZ"/>
        </a:p>
      </dgm:t>
    </dgm:pt>
    <dgm:pt modelId="{6FCBA5EA-8A86-4CBF-8520-811B7294B17E}" type="sibTrans" cxnId="{E8918A73-29D3-41E6-B0DD-DAA5D72ADC67}">
      <dgm:prSet/>
      <dgm:spPr/>
      <dgm:t>
        <a:bodyPr/>
        <a:lstStyle/>
        <a:p>
          <a:endParaRPr lang="cs-CZ"/>
        </a:p>
      </dgm:t>
    </dgm:pt>
    <dgm:pt modelId="{078E3F34-76C9-4686-B4C8-E965B3FAF6F0}" type="pres">
      <dgm:prSet presAssocID="{9120F534-3B09-4645-91F0-46AA98E51E65}" presName="Name0" presStyleCnt="0">
        <dgm:presLayoutVars>
          <dgm:dir/>
          <dgm:animLvl val="lvl"/>
          <dgm:resizeHandles val="exact"/>
        </dgm:presLayoutVars>
      </dgm:prSet>
      <dgm:spPr/>
    </dgm:pt>
    <dgm:pt modelId="{4F51AD8F-7250-4911-97B2-C8BC152CD0AF}" type="pres">
      <dgm:prSet presAssocID="{444EB196-57EA-4E6F-B06C-19CCBBD81AC0}" presName="boxAndChildren" presStyleCnt="0"/>
      <dgm:spPr/>
    </dgm:pt>
    <dgm:pt modelId="{AAB453D9-E84C-45C1-9C0A-714B115F8E21}" type="pres">
      <dgm:prSet presAssocID="{444EB196-57EA-4E6F-B06C-19CCBBD81AC0}" presName="parentTextBox" presStyleLbl="node1" presStyleIdx="0" presStyleCnt="4"/>
      <dgm:spPr/>
    </dgm:pt>
    <dgm:pt modelId="{001D6383-88A5-418E-9D1B-3137CFF8EBA9}" type="pres">
      <dgm:prSet presAssocID="{C6C1CEB1-80CC-4424-B7BE-059D08BE2639}" presName="sp" presStyleCnt="0"/>
      <dgm:spPr/>
    </dgm:pt>
    <dgm:pt modelId="{7AB88F5D-93D0-4A76-BA62-79F6177B93E1}" type="pres">
      <dgm:prSet presAssocID="{AC110824-A08F-4DCE-A881-FCE66ABFF316}" presName="arrowAndChildren" presStyleCnt="0"/>
      <dgm:spPr/>
    </dgm:pt>
    <dgm:pt modelId="{580384A2-8652-4443-BE8F-44E17F6F4240}" type="pres">
      <dgm:prSet presAssocID="{AC110824-A08F-4DCE-A881-FCE66ABFF316}" presName="parentTextArrow" presStyleLbl="node1" presStyleIdx="1" presStyleCnt="4"/>
      <dgm:spPr/>
    </dgm:pt>
    <dgm:pt modelId="{AE6D09EB-96C4-4707-A5B3-2C72DAF1AB9D}" type="pres">
      <dgm:prSet presAssocID="{9807801A-FBA4-4B36-89B3-A0CB3B7CA83C}" presName="sp" presStyleCnt="0"/>
      <dgm:spPr/>
    </dgm:pt>
    <dgm:pt modelId="{E5EC6551-5993-4916-A475-2181CAF919B9}" type="pres">
      <dgm:prSet presAssocID="{30B2A9F0-5112-430A-9DB1-C7E3D0A8D078}" presName="arrowAndChildren" presStyleCnt="0"/>
      <dgm:spPr/>
    </dgm:pt>
    <dgm:pt modelId="{55C5348C-7A20-4967-8593-1CCAFEEA3A58}" type="pres">
      <dgm:prSet presAssocID="{30B2A9F0-5112-430A-9DB1-C7E3D0A8D078}" presName="parentTextArrow" presStyleLbl="node1" presStyleIdx="2" presStyleCnt="4"/>
      <dgm:spPr/>
    </dgm:pt>
    <dgm:pt modelId="{084C1E7B-B004-48D0-B807-B134BF42E9BF}" type="pres">
      <dgm:prSet presAssocID="{69687EF7-1037-4056-BC1E-93E56ABBE851}" presName="sp" presStyleCnt="0"/>
      <dgm:spPr/>
    </dgm:pt>
    <dgm:pt modelId="{2B060770-7865-4652-B295-B23E804336D2}" type="pres">
      <dgm:prSet presAssocID="{E9EBF276-E63D-458F-BA59-71F0D28987A5}" presName="arrowAndChildren" presStyleCnt="0"/>
      <dgm:spPr/>
    </dgm:pt>
    <dgm:pt modelId="{466AAA96-404F-4706-A319-C878489C070C}" type="pres">
      <dgm:prSet presAssocID="{E9EBF276-E63D-458F-BA59-71F0D28987A5}" presName="parentTextArrow" presStyleLbl="node1" presStyleIdx="3" presStyleCnt="4"/>
      <dgm:spPr/>
    </dgm:pt>
  </dgm:ptLst>
  <dgm:cxnLst>
    <dgm:cxn modelId="{D2403067-FCE1-4030-9A14-763B068322E4}" srcId="{9120F534-3B09-4645-91F0-46AA98E51E65}" destId="{AC110824-A08F-4DCE-A881-FCE66ABFF316}" srcOrd="2" destOrd="0" parTransId="{9C9DC6BC-8330-4ADB-9793-511E7D1F5105}" sibTransId="{C6C1CEB1-80CC-4424-B7BE-059D08BE2639}"/>
    <dgm:cxn modelId="{1D76AC6C-ED23-4194-B782-45BC6E9B5F23}" type="presOf" srcId="{444EB196-57EA-4E6F-B06C-19CCBBD81AC0}" destId="{AAB453D9-E84C-45C1-9C0A-714B115F8E21}" srcOrd="0" destOrd="0" presId="urn:microsoft.com/office/officeart/2005/8/layout/process4"/>
    <dgm:cxn modelId="{E8918A73-29D3-41E6-B0DD-DAA5D72ADC67}" srcId="{9120F534-3B09-4645-91F0-46AA98E51E65}" destId="{444EB196-57EA-4E6F-B06C-19CCBBD81AC0}" srcOrd="3" destOrd="0" parTransId="{6EAF38A4-380B-4BA9-824A-01E596D67127}" sibTransId="{6FCBA5EA-8A86-4CBF-8520-811B7294B17E}"/>
    <dgm:cxn modelId="{D0F1BE59-22B4-4739-9E1E-A19F5677204C}" type="presOf" srcId="{9120F534-3B09-4645-91F0-46AA98E51E65}" destId="{078E3F34-76C9-4686-B4C8-E965B3FAF6F0}" srcOrd="0" destOrd="0" presId="urn:microsoft.com/office/officeart/2005/8/layout/process4"/>
    <dgm:cxn modelId="{DD148CA2-C98E-4B5E-97D1-8259B4A2F846}" type="presOf" srcId="{30B2A9F0-5112-430A-9DB1-C7E3D0A8D078}" destId="{55C5348C-7A20-4967-8593-1CCAFEEA3A58}" srcOrd="0" destOrd="0" presId="urn:microsoft.com/office/officeart/2005/8/layout/process4"/>
    <dgm:cxn modelId="{E5BF12AD-711B-4250-B805-F37FB4BC4077}" srcId="{9120F534-3B09-4645-91F0-46AA98E51E65}" destId="{E9EBF276-E63D-458F-BA59-71F0D28987A5}" srcOrd="0" destOrd="0" parTransId="{261406C7-0A8A-4AB0-991E-AFA7604A62C6}" sibTransId="{69687EF7-1037-4056-BC1E-93E56ABBE851}"/>
    <dgm:cxn modelId="{7BB1A8B2-0BFB-4537-B918-E36C80CAB9E2}" type="presOf" srcId="{E9EBF276-E63D-458F-BA59-71F0D28987A5}" destId="{466AAA96-404F-4706-A319-C878489C070C}" srcOrd="0" destOrd="0" presId="urn:microsoft.com/office/officeart/2005/8/layout/process4"/>
    <dgm:cxn modelId="{BB2562BE-9A12-448D-970F-359E8A568BD2}" srcId="{9120F534-3B09-4645-91F0-46AA98E51E65}" destId="{30B2A9F0-5112-430A-9DB1-C7E3D0A8D078}" srcOrd="1" destOrd="0" parTransId="{62F563D5-FC5B-4D93-B51E-5A81FE726214}" sibTransId="{9807801A-FBA4-4B36-89B3-A0CB3B7CA83C}"/>
    <dgm:cxn modelId="{6ADC86F5-46D3-452E-852F-211E53F5245B}" type="presOf" srcId="{AC110824-A08F-4DCE-A881-FCE66ABFF316}" destId="{580384A2-8652-4443-BE8F-44E17F6F4240}" srcOrd="0" destOrd="0" presId="urn:microsoft.com/office/officeart/2005/8/layout/process4"/>
    <dgm:cxn modelId="{B7B33AA4-ED76-4B2B-AB92-6F8DD7051430}" type="presParOf" srcId="{078E3F34-76C9-4686-B4C8-E965B3FAF6F0}" destId="{4F51AD8F-7250-4911-97B2-C8BC152CD0AF}" srcOrd="0" destOrd="0" presId="urn:microsoft.com/office/officeart/2005/8/layout/process4"/>
    <dgm:cxn modelId="{225B947E-FC44-4183-94A7-0DF7398B11DF}" type="presParOf" srcId="{4F51AD8F-7250-4911-97B2-C8BC152CD0AF}" destId="{AAB453D9-E84C-45C1-9C0A-714B115F8E21}" srcOrd="0" destOrd="0" presId="urn:microsoft.com/office/officeart/2005/8/layout/process4"/>
    <dgm:cxn modelId="{46FF1EA6-06BC-441C-9B15-60B3434F8B33}" type="presParOf" srcId="{078E3F34-76C9-4686-B4C8-E965B3FAF6F0}" destId="{001D6383-88A5-418E-9D1B-3137CFF8EBA9}" srcOrd="1" destOrd="0" presId="urn:microsoft.com/office/officeart/2005/8/layout/process4"/>
    <dgm:cxn modelId="{5CEFD0F9-523A-4A0A-841F-138940DD0698}" type="presParOf" srcId="{078E3F34-76C9-4686-B4C8-E965B3FAF6F0}" destId="{7AB88F5D-93D0-4A76-BA62-79F6177B93E1}" srcOrd="2" destOrd="0" presId="urn:microsoft.com/office/officeart/2005/8/layout/process4"/>
    <dgm:cxn modelId="{395764D9-5AA5-45C6-B0FE-93756B9CBCDB}" type="presParOf" srcId="{7AB88F5D-93D0-4A76-BA62-79F6177B93E1}" destId="{580384A2-8652-4443-BE8F-44E17F6F4240}" srcOrd="0" destOrd="0" presId="urn:microsoft.com/office/officeart/2005/8/layout/process4"/>
    <dgm:cxn modelId="{4D2F69C5-9620-4520-A7B2-B2DBB8307DF9}" type="presParOf" srcId="{078E3F34-76C9-4686-B4C8-E965B3FAF6F0}" destId="{AE6D09EB-96C4-4707-A5B3-2C72DAF1AB9D}" srcOrd="3" destOrd="0" presId="urn:microsoft.com/office/officeart/2005/8/layout/process4"/>
    <dgm:cxn modelId="{DBD4ED7A-4D97-46F2-A623-BA3746FFF400}" type="presParOf" srcId="{078E3F34-76C9-4686-B4C8-E965B3FAF6F0}" destId="{E5EC6551-5993-4916-A475-2181CAF919B9}" srcOrd="4" destOrd="0" presId="urn:microsoft.com/office/officeart/2005/8/layout/process4"/>
    <dgm:cxn modelId="{E255EA8B-3B45-418B-A3A1-B5D48665CE81}" type="presParOf" srcId="{E5EC6551-5993-4916-A475-2181CAF919B9}" destId="{55C5348C-7A20-4967-8593-1CCAFEEA3A58}" srcOrd="0" destOrd="0" presId="urn:microsoft.com/office/officeart/2005/8/layout/process4"/>
    <dgm:cxn modelId="{30FE2B07-16D8-479C-9562-89C7DBF913CF}" type="presParOf" srcId="{078E3F34-76C9-4686-B4C8-E965B3FAF6F0}" destId="{084C1E7B-B004-48D0-B807-B134BF42E9BF}" srcOrd="5" destOrd="0" presId="urn:microsoft.com/office/officeart/2005/8/layout/process4"/>
    <dgm:cxn modelId="{E8729449-29D0-453C-BAD7-82D62C43D821}" type="presParOf" srcId="{078E3F34-76C9-4686-B4C8-E965B3FAF6F0}" destId="{2B060770-7865-4652-B295-B23E804336D2}" srcOrd="6" destOrd="0" presId="urn:microsoft.com/office/officeart/2005/8/layout/process4"/>
    <dgm:cxn modelId="{C727F1C8-0672-4E1B-A38C-DB61C98BF533}" type="presParOf" srcId="{2B060770-7865-4652-B295-B23E804336D2}" destId="{466AAA96-404F-4706-A319-C878489C070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28656C94-4655-4020-8B6A-1045CAD33534}" type="doc">
      <dgm:prSet loTypeId="urn:microsoft.com/office/officeart/2005/8/layout/venn1" loCatId="relationship" qsTypeId="urn:microsoft.com/office/officeart/2005/8/quickstyle/simple1" qsCatId="simple" csTypeId="urn:microsoft.com/office/officeart/2005/8/colors/colorful1" csCatId="colorful" phldr="1"/>
      <dgm:spPr/>
    </dgm:pt>
    <dgm:pt modelId="{DAD30AEE-9C75-449A-99F5-8D98AF03D5DF}">
      <dgm:prSet phldrT="[Text]"/>
      <dgm:spPr/>
      <dgm:t>
        <a:bodyPr/>
        <a:lstStyle/>
        <a:p>
          <a:r>
            <a:rPr lang="cs-CZ" dirty="0" err="1"/>
            <a:t>Healthcare</a:t>
          </a:r>
          <a:endParaRPr lang="cs-CZ" dirty="0"/>
        </a:p>
      </dgm:t>
    </dgm:pt>
    <dgm:pt modelId="{FB554B27-8D28-4EC2-B057-915FD06EC932}" type="parTrans" cxnId="{851EACC1-BA35-4317-8B44-E7422F372A30}">
      <dgm:prSet/>
      <dgm:spPr/>
      <dgm:t>
        <a:bodyPr/>
        <a:lstStyle/>
        <a:p>
          <a:endParaRPr lang="cs-CZ"/>
        </a:p>
      </dgm:t>
    </dgm:pt>
    <dgm:pt modelId="{3D41E78E-619B-47FA-81E9-1B6B9517C0D0}" type="sibTrans" cxnId="{851EACC1-BA35-4317-8B44-E7422F372A30}">
      <dgm:prSet/>
      <dgm:spPr/>
      <dgm:t>
        <a:bodyPr/>
        <a:lstStyle/>
        <a:p>
          <a:endParaRPr lang="cs-CZ"/>
        </a:p>
      </dgm:t>
    </dgm:pt>
    <dgm:pt modelId="{97725B05-981E-4946-8C50-FC70C0FDC3D1}">
      <dgm:prSet phldrT="[Text]"/>
      <dgm:spPr/>
      <dgm:t>
        <a:bodyPr/>
        <a:lstStyle/>
        <a:p>
          <a:r>
            <a:rPr lang="cs-CZ" dirty="0"/>
            <a:t>Professional</a:t>
          </a:r>
        </a:p>
      </dgm:t>
    </dgm:pt>
    <dgm:pt modelId="{BB67944F-580A-41E9-AD37-50EF595255FD}" type="parTrans" cxnId="{2436C592-C15E-46D0-8A83-F7C058979F3F}">
      <dgm:prSet/>
      <dgm:spPr/>
      <dgm:t>
        <a:bodyPr/>
        <a:lstStyle/>
        <a:p>
          <a:endParaRPr lang="cs-CZ"/>
        </a:p>
      </dgm:t>
    </dgm:pt>
    <dgm:pt modelId="{73E31BBC-923D-4D1B-BB50-25C61B1D34D4}" type="sibTrans" cxnId="{2436C592-C15E-46D0-8A83-F7C058979F3F}">
      <dgm:prSet/>
      <dgm:spPr/>
      <dgm:t>
        <a:bodyPr/>
        <a:lstStyle/>
        <a:p>
          <a:endParaRPr lang="cs-CZ"/>
        </a:p>
      </dgm:t>
    </dgm:pt>
    <dgm:pt modelId="{6C3E612B-CD46-4EA4-9A91-47AB1403E9B6}" type="pres">
      <dgm:prSet presAssocID="{28656C94-4655-4020-8B6A-1045CAD33534}" presName="compositeShape" presStyleCnt="0">
        <dgm:presLayoutVars>
          <dgm:chMax val="7"/>
          <dgm:dir/>
          <dgm:resizeHandles val="exact"/>
        </dgm:presLayoutVars>
      </dgm:prSet>
      <dgm:spPr/>
    </dgm:pt>
    <dgm:pt modelId="{C579A59B-7EE1-4DBB-B2F1-246DEED202CE}" type="pres">
      <dgm:prSet presAssocID="{DAD30AEE-9C75-449A-99F5-8D98AF03D5DF}" presName="circ1" presStyleLbl="vennNode1" presStyleIdx="0" presStyleCnt="2"/>
      <dgm:spPr/>
    </dgm:pt>
    <dgm:pt modelId="{7ED60144-82B0-4D5B-9B0B-42B57E98042E}" type="pres">
      <dgm:prSet presAssocID="{DAD30AEE-9C75-449A-99F5-8D98AF03D5D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8324B270-CFC2-4691-AC3D-8343C1AF674D}" type="pres">
      <dgm:prSet presAssocID="{97725B05-981E-4946-8C50-FC70C0FDC3D1}" presName="circ2" presStyleLbl="vennNode1" presStyleIdx="1" presStyleCnt="2"/>
      <dgm:spPr/>
    </dgm:pt>
    <dgm:pt modelId="{7822B257-53BB-4739-8415-DA9DFD809D4F}" type="pres">
      <dgm:prSet presAssocID="{97725B05-981E-4946-8C50-FC70C0FDC3D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483B167B-BF74-45A3-A3D4-19FC8F1EFD41}" type="presOf" srcId="{97725B05-981E-4946-8C50-FC70C0FDC3D1}" destId="{7822B257-53BB-4739-8415-DA9DFD809D4F}" srcOrd="1" destOrd="0" presId="urn:microsoft.com/office/officeart/2005/8/layout/venn1"/>
    <dgm:cxn modelId="{2436C592-C15E-46D0-8A83-F7C058979F3F}" srcId="{28656C94-4655-4020-8B6A-1045CAD33534}" destId="{97725B05-981E-4946-8C50-FC70C0FDC3D1}" srcOrd="1" destOrd="0" parTransId="{BB67944F-580A-41E9-AD37-50EF595255FD}" sibTransId="{73E31BBC-923D-4D1B-BB50-25C61B1D34D4}"/>
    <dgm:cxn modelId="{79FDFDA4-4085-4D9D-B33C-0933ED7128D9}" type="presOf" srcId="{28656C94-4655-4020-8B6A-1045CAD33534}" destId="{6C3E612B-CD46-4EA4-9A91-47AB1403E9B6}" srcOrd="0" destOrd="0" presId="urn:microsoft.com/office/officeart/2005/8/layout/venn1"/>
    <dgm:cxn modelId="{851EACC1-BA35-4317-8B44-E7422F372A30}" srcId="{28656C94-4655-4020-8B6A-1045CAD33534}" destId="{DAD30AEE-9C75-449A-99F5-8D98AF03D5DF}" srcOrd="0" destOrd="0" parTransId="{FB554B27-8D28-4EC2-B057-915FD06EC932}" sibTransId="{3D41E78E-619B-47FA-81E9-1B6B9517C0D0}"/>
    <dgm:cxn modelId="{E6DD10EC-5405-4BA8-838B-60E4AFDD5C0F}" type="presOf" srcId="{DAD30AEE-9C75-449A-99F5-8D98AF03D5DF}" destId="{C579A59B-7EE1-4DBB-B2F1-246DEED202CE}" srcOrd="0" destOrd="0" presId="urn:microsoft.com/office/officeart/2005/8/layout/venn1"/>
    <dgm:cxn modelId="{9F8AA7F3-5BA5-4C4A-B8AA-CC92A0326F3B}" type="presOf" srcId="{DAD30AEE-9C75-449A-99F5-8D98AF03D5DF}" destId="{7ED60144-82B0-4D5B-9B0B-42B57E98042E}" srcOrd="1" destOrd="0" presId="urn:microsoft.com/office/officeart/2005/8/layout/venn1"/>
    <dgm:cxn modelId="{E05EFCFC-79C7-4EC2-AE89-28B69819ADB0}" type="presOf" srcId="{97725B05-981E-4946-8C50-FC70C0FDC3D1}" destId="{8324B270-CFC2-4691-AC3D-8343C1AF674D}" srcOrd="0" destOrd="0" presId="urn:microsoft.com/office/officeart/2005/8/layout/venn1"/>
    <dgm:cxn modelId="{ED8AAE56-FD2D-44C3-9173-DE66FCAAA579}" type="presParOf" srcId="{6C3E612B-CD46-4EA4-9A91-47AB1403E9B6}" destId="{C579A59B-7EE1-4DBB-B2F1-246DEED202CE}" srcOrd="0" destOrd="0" presId="urn:microsoft.com/office/officeart/2005/8/layout/venn1"/>
    <dgm:cxn modelId="{B5A4FBE5-BE5F-46BA-BC03-9ADFC5712E55}" type="presParOf" srcId="{6C3E612B-CD46-4EA4-9A91-47AB1403E9B6}" destId="{7ED60144-82B0-4D5B-9B0B-42B57E98042E}" srcOrd="1" destOrd="0" presId="urn:microsoft.com/office/officeart/2005/8/layout/venn1"/>
    <dgm:cxn modelId="{7FDF683B-5F9D-4EF8-8CB1-08A8934E3A4A}" type="presParOf" srcId="{6C3E612B-CD46-4EA4-9A91-47AB1403E9B6}" destId="{8324B270-CFC2-4691-AC3D-8343C1AF674D}" srcOrd="2" destOrd="0" presId="urn:microsoft.com/office/officeart/2005/8/layout/venn1"/>
    <dgm:cxn modelId="{6B1D743F-0834-46EB-BD25-2A426396D40A}" type="presParOf" srcId="{6C3E612B-CD46-4EA4-9A91-47AB1403E9B6}" destId="{7822B257-53BB-4739-8415-DA9DFD809D4F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7049520B-DD65-47F5-AF65-92A49161BF0C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1297C56-0FFA-4AC8-9076-1872C9509B1F}">
      <dgm:prSet/>
      <dgm:spPr/>
      <dgm:t>
        <a:bodyPr/>
        <a:lstStyle/>
        <a:p>
          <a:pPr rtl="0"/>
          <a:r>
            <a:rPr lang="cs-CZ" b="1"/>
            <a:t>(a)</a:t>
          </a:r>
          <a:r>
            <a:rPr lang="cs-CZ"/>
            <a:t> </a:t>
          </a:r>
          <a:r>
            <a:rPr lang="en-US"/>
            <a:t>provide health</a:t>
          </a:r>
          <a:r>
            <a:rPr lang="cs-CZ"/>
            <a:t>care</a:t>
          </a:r>
          <a:r>
            <a:rPr lang="en-US"/>
            <a:t> services to which </a:t>
          </a:r>
          <a:r>
            <a:rPr lang="cs-CZ"/>
            <a:t>they have </a:t>
          </a:r>
          <a:r>
            <a:rPr lang="en-US"/>
            <a:t>a professional or specialist qualification,</a:t>
          </a:r>
          <a:r>
            <a:rPr lang="cs-CZ"/>
            <a:t>, </a:t>
          </a:r>
        </a:p>
        <a:p>
          <a:pPr rtl="0"/>
          <a:r>
            <a:rPr lang="cs-CZ"/>
            <a:t>to </a:t>
          </a:r>
          <a:r>
            <a:rPr lang="en-US"/>
            <a:t>the extent corresponding to their competence, patient's medical condition</a:t>
          </a:r>
          <a:endParaRPr lang="cs-CZ"/>
        </a:p>
        <a:p>
          <a:pPr rtl="0"/>
          <a:r>
            <a:rPr lang="cs-CZ"/>
            <a:t>on appropriate professional level</a:t>
          </a:r>
        </a:p>
        <a:p>
          <a:pPr rtl="0"/>
          <a:r>
            <a:rPr lang="cs-CZ"/>
            <a:t>and to act in accordance with ethical principles,</a:t>
          </a:r>
          <a:endParaRPr lang="cs-CZ" dirty="0"/>
        </a:p>
      </dgm:t>
    </dgm:pt>
    <dgm:pt modelId="{6ECA950C-EDDA-47B8-AC8F-EF19D615F418}" type="parTrans" cxnId="{19E19FFE-5811-4395-9275-187DABC3D1B7}">
      <dgm:prSet/>
      <dgm:spPr/>
      <dgm:t>
        <a:bodyPr/>
        <a:lstStyle/>
        <a:p>
          <a:endParaRPr lang="cs-CZ"/>
        </a:p>
      </dgm:t>
    </dgm:pt>
    <dgm:pt modelId="{9F8F8D4E-4478-417D-A17C-EB6597F4183C}" type="sibTrans" cxnId="{19E19FFE-5811-4395-9275-187DABC3D1B7}">
      <dgm:prSet/>
      <dgm:spPr/>
      <dgm:t>
        <a:bodyPr/>
        <a:lstStyle/>
        <a:p>
          <a:endParaRPr lang="cs-CZ"/>
        </a:p>
      </dgm:t>
    </dgm:pt>
    <dgm:pt modelId="{DABE9107-C485-43BA-A1F0-2F7A2D4FF257}">
      <dgm:prSet/>
      <dgm:spPr/>
      <dgm:t>
        <a:bodyPr/>
        <a:lstStyle/>
        <a:p>
          <a:pPr rtl="0"/>
          <a:r>
            <a:rPr lang="cs-CZ" b="1"/>
            <a:t>b)</a:t>
          </a:r>
          <a:r>
            <a:rPr lang="cs-CZ"/>
            <a:t> </a:t>
          </a:r>
          <a:r>
            <a:rPr lang="en-US"/>
            <a:t>immediately provide first aid to everyone</a:t>
          </a:r>
          <a:endParaRPr lang="cs-CZ" dirty="0"/>
        </a:p>
      </dgm:t>
    </dgm:pt>
    <dgm:pt modelId="{7159615B-47D1-4F36-9413-33C95B8452C2}" type="parTrans" cxnId="{45D070F4-6187-4297-9C27-BBE176A38A27}">
      <dgm:prSet/>
      <dgm:spPr/>
      <dgm:t>
        <a:bodyPr/>
        <a:lstStyle/>
        <a:p>
          <a:endParaRPr lang="cs-CZ"/>
        </a:p>
      </dgm:t>
    </dgm:pt>
    <dgm:pt modelId="{D62D4A27-2334-413A-91DD-E3B24D539BCD}" type="sibTrans" cxnId="{45D070F4-6187-4297-9C27-BBE176A38A27}">
      <dgm:prSet/>
      <dgm:spPr/>
      <dgm:t>
        <a:bodyPr/>
        <a:lstStyle/>
        <a:p>
          <a:endParaRPr lang="cs-CZ"/>
        </a:p>
      </dgm:t>
    </dgm:pt>
    <dgm:pt modelId="{BB89F08C-5533-48D8-AFEA-A87ADE94127D}">
      <dgm:prSet/>
      <dgm:spPr/>
      <dgm:t>
        <a:bodyPr/>
        <a:lstStyle/>
        <a:p>
          <a:pPr rtl="0"/>
          <a:r>
            <a:rPr lang="cs-CZ" b="1"/>
            <a:t>c)</a:t>
          </a:r>
          <a:r>
            <a:rPr lang="cs-CZ"/>
            <a:t> </a:t>
          </a:r>
          <a:r>
            <a:rPr lang="en-US"/>
            <a:t>fulfill other obligations imposed by </a:t>
          </a:r>
          <a:r>
            <a:rPr lang="cs-CZ"/>
            <a:t>HCA </a:t>
          </a:r>
          <a:r>
            <a:rPr lang="en-US"/>
            <a:t>or other legislation</a:t>
          </a:r>
          <a:r>
            <a:rPr lang="cs-CZ"/>
            <a:t>.</a:t>
          </a:r>
          <a:endParaRPr lang="cs-CZ" dirty="0"/>
        </a:p>
      </dgm:t>
    </dgm:pt>
    <dgm:pt modelId="{89024462-482C-4F8F-8EC6-EFF2C705B1A5}" type="parTrans" cxnId="{95121B95-07E1-472C-BE68-14C7FAD7F245}">
      <dgm:prSet/>
      <dgm:spPr/>
      <dgm:t>
        <a:bodyPr/>
        <a:lstStyle/>
        <a:p>
          <a:endParaRPr lang="cs-CZ"/>
        </a:p>
      </dgm:t>
    </dgm:pt>
    <dgm:pt modelId="{CC711F4D-3D09-47A9-A705-AB61924954EE}" type="sibTrans" cxnId="{95121B95-07E1-472C-BE68-14C7FAD7F245}">
      <dgm:prSet/>
      <dgm:spPr/>
      <dgm:t>
        <a:bodyPr/>
        <a:lstStyle/>
        <a:p>
          <a:endParaRPr lang="cs-CZ"/>
        </a:p>
      </dgm:t>
    </dgm:pt>
    <dgm:pt modelId="{153536D7-DF65-4C33-AAD1-BA77C26BB399}" type="pres">
      <dgm:prSet presAssocID="{7049520B-DD65-47F5-AF65-92A49161BF0C}" presName="vert0" presStyleCnt="0">
        <dgm:presLayoutVars>
          <dgm:dir/>
          <dgm:animOne val="branch"/>
          <dgm:animLvl val="lvl"/>
        </dgm:presLayoutVars>
      </dgm:prSet>
      <dgm:spPr/>
    </dgm:pt>
    <dgm:pt modelId="{0236A9AB-0C28-4473-B31C-37E4DC5BD533}" type="pres">
      <dgm:prSet presAssocID="{21297C56-0FFA-4AC8-9076-1872C9509B1F}" presName="thickLine" presStyleLbl="alignNode1" presStyleIdx="0" presStyleCnt="3"/>
      <dgm:spPr/>
    </dgm:pt>
    <dgm:pt modelId="{ECD332BD-6186-4A93-B585-A2051326CC5A}" type="pres">
      <dgm:prSet presAssocID="{21297C56-0FFA-4AC8-9076-1872C9509B1F}" presName="horz1" presStyleCnt="0"/>
      <dgm:spPr/>
    </dgm:pt>
    <dgm:pt modelId="{7F717BEC-0F74-48CA-9545-55FF78C8BCCA}" type="pres">
      <dgm:prSet presAssocID="{21297C56-0FFA-4AC8-9076-1872C9509B1F}" presName="tx1" presStyleLbl="revTx" presStyleIdx="0" presStyleCnt="3"/>
      <dgm:spPr/>
    </dgm:pt>
    <dgm:pt modelId="{4D7BB834-618E-49AF-818D-3DA18787050B}" type="pres">
      <dgm:prSet presAssocID="{21297C56-0FFA-4AC8-9076-1872C9509B1F}" presName="vert1" presStyleCnt="0"/>
      <dgm:spPr/>
    </dgm:pt>
    <dgm:pt modelId="{3DC3BD83-B58A-4FA5-9149-4A51C99E5160}" type="pres">
      <dgm:prSet presAssocID="{DABE9107-C485-43BA-A1F0-2F7A2D4FF257}" presName="thickLine" presStyleLbl="alignNode1" presStyleIdx="1" presStyleCnt="3"/>
      <dgm:spPr/>
    </dgm:pt>
    <dgm:pt modelId="{1C256882-413C-47EF-87B5-4F0F4B073CCE}" type="pres">
      <dgm:prSet presAssocID="{DABE9107-C485-43BA-A1F0-2F7A2D4FF257}" presName="horz1" presStyleCnt="0"/>
      <dgm:spPr/>
    </dgm:pt>
    <dgm:pt modelId="{692E49A0-DA18-46E3-851F-A76796089614}" type="pres">
      <dgm:prSet presAssocID="{DABE9107-C485-43BA-A1F0-2F7A2D4FF257}" presName="tx1" presStyleLbl="revTx" presStyleIdx="1" presStyleCnt="3"/>
      <dgm:spPr/>
    </dgm:pt>
    <dgm:pt modelId="{7294F0DF-82F8-47EF-A789-2358EFAD446B}" type="pres">
      <dgm:prSet presAssocID="{DABE9107-C485-43BA-A1F0-2F7A2D4FF257}" presName="vert1" presStyleCnt="0"/>
      <dgm:spPr/>
    </dgm:pt>
    <dgm:pt modelId="{8F3607CD-493F-4B6F-8682-0A63EF7CC2DF}" type="pres">
      <dgm:prSet presAssocID="{BB89F08C-5533-48D8-AFEA-A87ADE94127D}" presName="thickLine" presStyleLbl="alignNode1" presStyleIdx="2" presStyleCnt="3"/>
      <dgm:spPr/>
    </dgm:pt>
    <dgm:pt modelId="{5F468CA6-0405-44B6-8D6D-41819A3D5369}" type="pres">
      <dgm:prSet presAssocID="{BB89F08C-5533-48D8-AFEA-A87ADE94127D}" presName="horz1" presStyleCnt="0"/>
      <dgm:spPr/>
    </dgm:pt>
    <dgm:pt modelId="{57429A1F-6F8B-4726-8B4D-420D651673C3}" type="pres">
      <dgm:prSet presAssocID="{BB89F08C-5533-48D8-AFEA-A87ADE94127D}" presName="tx1" presStyleLbl="revTx" presStyleIdx="2" presStyleCnt="3"/>
      <dgm:spPr/>
    </dgm:pt>
    <dgm:pt modelId="{B5830EBC-98B3-44BD-9771-2AA6A023E86E}" type="pres">
      <dgm:prSet presAssocID="{BB89F08C-5533-48D8-AFEA-A87ADE94127D}" presName="vert1" presStyleCnt="0"/>
      <dgm:spPr/>
    </dgm:pt>
  </dgm:ptLst>
  <dgm:cxnLst>
    <dgm:cxn modelId="{E640B47F-432C-4D15-BE25-D9A0A4C350CA}" type="presOf" srcId="{7049520B-DD65-47F5-AF65-92A49161BF0C}" destId="{153536D7-DF65-4C33-AAD1-BA77C26BB399}" srcOrd="0" destOrd="0" presId="urn:microsoft.com/office/officeart/2008/layout/LinedList"/>
    <dgm:cxn modelId="{A133A585-8EC4-444A-877B-78EF2AA2532D}" type="presOf" srcId="{21297C56-0FFA-4AC8-9076-1872C9509B1F}" destId="{7F717BEC-0F74-48CA-9545-55FF78C8BCCA}" srcOrd="0" destOrd="0" presId="urn:microsoft.com/office/officeart/2008/layout/LinedList"/>
    <dgm:cxn modelId="{95121B95-07E1-472C-BE68-14C7FAD7F245}" srcId="{7049520B-DD65-47F5-AF65-92A49161BF0C}" destId="{BB89F08C-5533-48D8-AFEA-A87ADE94127D}" srcOrd="2" destOrd="0" parTransId="{89024462-482C-4F8F-8EC6-EFF2C705B1A5}" sibTransId="{CC711F4D-3D09-47A9-A705-AB61924954EE}"/>
    <dgm:cxn modelId="{0FB328B7-9677-4B1D-9894-F7A65D9D54A6}" type="presOf" srcId="{BB89F08C-5533-48D8-AFEA-A87ADE94127D}" destId="{57429A1F-6F8B-4726-8B4D-420D651673C3}" srcOrd="0" destOrd="0" presId="urn:microsoft.com/office/officeart/2008/layout/LinedList"/>
    <dgm:cxn modelId="{CD22E9D6-0678-49DB-8682-B6266DE71B2A}" type="presOf" srcId="{DABE9107-C485-43BA-A1F0-2F7A2D4FF257}" destId="{692E49A0-DA18-46E3-851F-A76796089614}" srcOrd="0" destOrd="0" presId="urn:microsoft.com/office/officeart/2008/layout/LinedList"/>
    <dgm:cxn modelId="{45D070F4-6187-4297-9C27-BBE176A38A27}" srcId="{7049520B-DD65-47F5-AF65-92A49161BF0C}" destId="{DABE9107-C485-43BA-A1F0-2F7A2D4FF257}" srcOrd="1" destOrd="0" parTransId="{7159615B-47D1-4F36-9413-33C95B8452C2}" sibTransId="{D62D4A27-2334-413A-91DD-E3B24D539BCD}"/>
    <dgm:cxn modelId="{19E19FFE-5811-4395-9275-187DABC3D1B7}" srcId="{7049520B-DD65-47F5-AF65-92A49161BF0C}" destId="{21297C56-0FFA-4AC8-9076-1872C9509B1F}" srcOrd="0" destOrd="0" parTransId="{6ECA950C-EDDA-47B8-AC8F-EF19D615F418}" sibTransId="{9F8F8D4E-4478-417D-A17C-EB6597F4183C}"/>
    <dgm:cxn modelId="{2ED6A37A-6845-4219-855A-2FDF7D3656CC}" type="presParOf" srcId="{153536D7-DF65-4C33-AAD1-BA77C26BB399}" destId="{0236A9AB-0C28-4473-B31C-37E4DC5BD533}" srcOrd="0" destOrd="0" presId="urn:microsoft.com/office/officeart/2008/layout/LinedList"/>
    <dgm:cxn modelId="{FF2561DC-0EFB-4A59-AA07-DC5CBDAD8279}" type="presParOf" srcId="{153536D7-DF65-4C33-AAD1-BA77C26BB399}" destId="{ECD332BD-6186-4A93-B585-A2051326CC5A}" srcOrd="1" destOrd="0" presId="urn:microsoft.com/office/officeart/2008/layout/LinedList"/>
    <dgm:cxn modelId="{9A23B246-B790-445D-B427-906108EF179C}" type="presParOf" srcId="{ECD332BD-6186-4A93-B585-A2051326CC5A}" destId="{7F717BEC-0F74-48CA-9545-55FF78C8BCCA}" srcOrd="0" destOrd="0" presId="urn:microsoft.com/office/officeart/2008/layout/LinedList"/>
    <dgm:cxn modelId="{B6194F2F-B563-45A0-AB3A-12F63D45735F}" type="presParOf" srcId="{ECD332BD-6186-4A93-B585-A2051326CC5A}" destId="{4D7BB834-618E-49AF-818D-3DA18787050B}" srcOrd="1" destOrd="0" presId="urn:microsoft.com/office/officeart/2008/layout/LinedList"/>
    <dgm:cxn modelId="{79567E11-AE07-46EF-9B3E-6AC51FD4C53F}" type="presParOf" srcId="{153536D7-DF65-4C33-AAD1-BA77C26BB399}" destId="{3DC3BD83-B58A-4FA5-9149-4A51C99E5160}" srcOrd="2" destOrd="0" presId="urn:microsoft.com/office/officeart/2008/layout/LinedList"/>
    <dgm:cxn modelId="{C9E65F6F-C23F-4B60-892A-DCA137419D3D}" type="presParOf" srcId="{153536D7-DF65-4C33-AAD1-BA77C26BB399}" destId="{1C256882-413C-47EF-87B5-4F0F4B073CCE}" srcOrd="3" destOrd="0" presId="urn:microsoft.com/office/officeart/2008/layout/LinedList"/>
    <dgm:cxn modelId="{FB645C03-2946-459E-9B81-5D89BC6AE79A}" type="presParOf" srcId="{1C256882-413C-47EF-87B5-4F0F4B073CCE}" destId="{692E49A0-DA18-46E3-851F-A76796089614}" srcOrd="0" destOrd="0" presId="urn:microsoft.com/office/officeart/2008/layout/LinedList"/>
    <dgm:cxn modelId="{74433491-FC9D-486E-A075-0A56053C422A}" type="presParOf" srcId="{1C256882-413C-47EF-87B5-4F0F4B073CCE}" destId="{7294F0DF-82F8-47EF-A789-2358EFAD446B}" srcOrd="1" destOrd="0" presId="urn:microsoft.com/office/officeart/2008/layout/LinedList"/>
    <dgm:cxn modelId="{484D1E45-5743-428F-B53A-5EDBDBAF848A}" type="presParOf" srcId="{153536D7-DF65-4C33-AAD1-BA77C26BB399}" destId="{8F3607CD-493F-4B6F-8682-0A63EF7CC2DF}" srcOrd="4" destOrd="0" presId="urn:microsoft.com/office/officeart/2008/layout/LinedList"/>
    <dgm:cxn modelId="{8C776EDD-4368-4446-B17E-D3B154979CAC}" type="presParOf" srcId="{153536D7-DF65-4C33-AAD1-BA77C26BB399}" destId="{5F468CA6-0405-44B6-8D6D-41819A3D5369}" srcOrd="5" destOrd="0" presId="urn:microsoft.com/office/officeart/2008/layout/LinedList"/>
    <dgm:cxn modelId="{B28F04D9-0D5C-4C87-9FE1-576499ED6224}" type="presParOf" srcId="{5F468CA6-0405-44B6-8D6D-41819A3D5369}" destId="{57429A1F-6F8B-4726-8B4D-420D651673C3}" srcOrd="0" destOrd="0" presId="urn:microsoft.com/office/officeart/2008/layout/LinedList"/>
    <dgm:cxn modelId="{0DF4F48C-EDB4-4099-8055-0EEF2965E943}" type="presParOf" srcId="{5F468CA6-0405-44B6-8D6D-41819A3D5369}" destId="{B5830EBC-98B3-44BD-9771-2AA6A023E86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FBE13242-8496-4004-A5E5-59CAA60F3F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771CB6F-163B-491B-98CA-B87B8D4CD4F2}">
      <dgm:prSet/>
      <dgm:spPr>
        <a:solidFill>
          <a:schemeClr val="accent2"/>
        </a:solidFill>
      </dgm:spPr>
      <dgm:t>
        <a:bodyPr/>
        <a:lstStyle/>
        <a:p>
          <a:pPr rtl="0"/>
          <a:r>
            <a:rPr lang="cs-CZ" dirty="0" err="1"/>
            <a:t>The</a:t>
          </a:r>
          <a:r>
            <a:rPr lang="cs-CZ" dirty="0"/>
            <a:t> </a:t>
          </a:r>
          <a:r>
            <a:rPr lang="cs-CZ" dirty="0" err="1"/>
            <a:t>employee</a:t>
          </a:r>
          <a:r>
            <a:rPr lang="cs-CZ" dirty="0"/>
            <a:t> </a:t>
          </a:r>
          <a:r>
            <a:rPr lang="cs-CZ" dirty="0" err="1"/>
            <a:t>is</a:t>
          </a:r>
          <a:r>
            <a:rPr lang="cs-CZ" dirty="0"/>
            <a:t> </a:t>
          </a:r>
          <a:r>
            <a:rPr lang="cs-CZ" dirty="0" err="1"/>
            <a:t>required</a:t>
          </a:r>
          <a:r>
            <a:rPr lang="cs-CZ" dirty="0"/>
            <a:t>:</a:t>
          </a:r>
        </a:p>
      </dgm:t>
    </dgm:pt>
    <dgm:pt modelId="{A280F743-BEFD-4409-A3DA-D5073E80E8F4}" type="parTrans" cxnId="{007E4089-12BC-4469-8080-1BC5318B1CD2}">
      <dgm:prSet/>
      <dgm:spPr/>
      <dgm:t>
        <a:bodyPr/>
        <a:lstStyle/>
        <a:p>
          <a:endParaRPr lang="cs-CZ"/>
        </a:p>
      </dgm:t>
    </dgm:pt>
    <dgm:pt modelId="{6C6B480C-ADA3-4EB0-9EB5-328ADD06CAD6}" type="sibTrans" cxnId="{007E4089-12BC-4469-8080-1BC5318B1CD2}">
      <dgm:prSet/>
      <dgm:spPr/>
      <dgm:t>
        <a:bodyPr/>
        <a:lstStyle/>
        <a:p>
          <a:endParaRPr lang="cs-CZ"/>
        </a:p>
      </dgm:t>
    </dgm:pt>
    <dgm:pt modelId="{7FD47606-4292-47E8-96B9-BE05F58EEF6C}">
      <dgm:prSet/>
      <dgm:spPr/>
      <dgm:t>
        <a:bodyPr/>
        <a:lstStyle/>
        <a:p>
          <a:pPr rtl="0"/>
          <a:r>
            <a:rPr lang="en-US" dirty="0"/>
            <a:t>Follow the instructions of the employer</a:t>
          </a:r>
          <a:endParaRPr lang="cs-CZ" dirty="0"/>
        </a:p>
      </dgm:t>
    </dgm:pt>
    <dgm:pt modelId="{39D600B3-5555-45ED-8102-0C284F732981}" type="parTrans" cxnId="{FF3D3FAC-375B-4E9A-A101-61D2C7DBEF32}">
      <dgm:prSet/>
      <dgm:spPr/>
      <dgm:t>
        <a:bodyPr/>
        <a:lstStyle/>
        <a:p>
          <a:endParaRPr lang="cs-CZ"/>
        </a:p>
      </dgm:t>
    </dgm:pt>
    <dgm:pt modelId="{852C63CE-D6B3-458A-8858-455E2DA6670B}" type="sibTrans" cxnId="{FF3D3FAC-375B-4E9A-A101-61D2C7DBEF32}">
      <dgm:prSet/>
      <dgm:spPr/>
      <dgm:t>
        <a:bodyPr/>
        <a:lstStyle/>
        <a:p>
          <a:endParaRPr lang="cs-CZ"/>
        </a:p>
      </dgm:t>
    </dgm:pt>
    <dgm:pt modelId="{2B411AB8-F39D-4FF3-99C2-9E3C43DD1996}">
      <dgm:prSet/>
      <dgm:spPr/>
      <dgm:t>
        <a:bodyPr/>
        <a:lstStyle/>
        <a:p>
          <a:pPr rtl="0"/>
          <a:r>
            <a:rPr lang="cs-CZ" dirty="0" err="1"/>
            <a:t>according</a:t>
          </a:r>
          <a:r>
            <a:rPr lang="cs-CZ" dirty="0"/>
            <a:t> to a </a:t>
          </a:r>
          <a:r>
            <a:rPr lang="cs-CZ" dirty="0" err="1"/>
            <a:t>employment</a:t>
          </a:r>
          <a:r>
            <a:rPr lang="cs-CZ" dirty="0"/>
            <a:t> </a:t>
          </a:r>
          <a:r>
            <a:rPr lang="cs-CZ" dirty="0" err="1"/>
            <a:t>contract</a:t>
          </a:r>
          <a:endParaRPr lang="cs-CZ" dirty="0"/>
        </a:p>
      </dgm:t>
    </dgm:pt>
    <dgm:pt modelId="{A796CC75-94BF-4785-A5E2-974DE665D097}" type="parTrans" cxnId="{19EDB60B-3BDC-4E0E-8C7C-5111D801843B}">
      <dgm:prSet/>
      <dgm:spPr/>
      <dgm:t>
        <a:bodyPr/>
        <a:lstStyle/>
        <a:p>
          <a:endParaRPr lang="cs-CZ"/>
        </a:p>
      </dgm:t>
    </dgm:pt>
    <dgm:pt modelId="{DEFB9C00-62B7-426D-9B9E-345C9838D499}" type="sibTrans" cxnId="{19EDB60B-3BDC-4E0E-8C7C-5111D801843B}">
      <dgm:prSet/>
      <dgm:spPr/>
      <dgm:t>
        <a:bodyPr/>
        <a:lstStyle/>
        <a:p>
          <a:endParaRPr lang="cs-CZ"/>
        </a:p>
      </dgm:t>
    </dgm:pt>
    <dgm:pt modelId="{7CCE1A92-8912-4937-8B69-572585538903}">
      <dgm:prSet/>
      <dgm:spPr/>
      <dgm:t>
        <a:bodyPr/>
        <a:lstStyle/>
        <a:p>
          <a:pPr rtl="0"/>
          <a:r>
            <a:rPr lang="en-US" dirty="0"/>
            <a:t>in apportioned working time and</a:t>
          </a:r>
          <a:endParaRPr lang="cs-CZ" dirty="0"/>
        </a:p>
      </dgm:t>
    </dgm:pt>
    <dgm:pt modelId="{67146DC8-2CA2-4BC9-B28B-BA54A5666498}" type="parTrans" cxnId="{4FE51095-D112-4343-A47E-EEF7E79A714B}">
      <dgm:prSet/>
      <dgm:spPr/>
      <dgm:t>
        <a:bodyPr/>
        <a:lstStyle/>
        <a:p>
          <a:endParaRPr lang="cs-CZ"/>
        </a:p>
      </dgm:t>
    </dgm:pt>
    <dgm:pt modelId="{86F68B83-3CE9-4E67-B15D-E804D65B9642}" type="sibTrans" cxnId="{4FE51095-D112-4343-A47E-EEF7E79A714B}">
      <dgm:prSet/>
      <dgm:spPr/>
      <dgm:t>
        <a:bodyPr/>
        <a:lstStyle/>
        <a:p>
          <a:endParaRPr lang="cs-CZ"/>
        </a:p>
      </dgm:t>
    </dgm:pt>
    <dgm:pt modelId="{1B7B193F-8072-4A65-AE43-D8520C1CE5CD}">
      <dgm:prSet/>
      <dgm:spPr/>
      <dgm:t>
        <a:bodyPr/>
        <a:lstStyle/>
        <a:p>
          <a:pPr rtl="0"/>
          <a:r>
            <a:rPr lang="cs-CZ" dirty="0"/>
            <a:t>to </a:t>
          </a:r>
          <a:r>
            <a:rPr lang="en-US" dirty="0"/>
            <a:t>comply </a:t>
          </a:r>
          <a:r>
            <a:rPr lang="cs-CZ" dirty="0" err="1"/>
            <a:t>with</a:t>
          </a:r>
          <a:r>
            <a:rPr lang="cs-CZ" dirty="0"/>
            <a:t> </a:t>
          </a:r>
          <a:r>
            <a:rPr lang="en-US" dirty="0"/>
            <a:t>obligations that arise from the employment relationship</a:t>
          </a:r>
          <a:r>
            <a:rPr lang="cs-CZ" dirty="0"/>
            <a:t>.</a:t>
          </a:r>
        </a:p>
      </dgm:t>
    </dgm:pt>
    <dgm:pt modelId="{C9CC9B76-3076-457F-A697-3D2A6A4CA9CE}" type="parTrans" cxnId="{4091AA2E-608B-4F0F-8833-99C324F91464}">
      <dgm:prSet/>
      <dgm:spPr/>
      <dgm:t>
        <a:bodyPr/>
        <a:lstStyle/>
        <a:p>
          <a:endParaRPr lang="cs-CZ"/>
        </a:p>
      </dgm:t>
    </dgm:pt>
    <dgm:pt modelId="{7BE7B0A6-7074-495E-AA6A-C6A2912FF2F7}" type="sibTrans" cxnId="{4091AA2E-608B-4F0F-8833-99C324F91464}">
      <dgm:prSet/>
      <dgm:spPr/>
      <dgm:t>
        <a:bodyPr/>
        <a:lstStyle/>
        <a:p>
          <a:endParaRPr lang="cs-CZ"/>
        </a:p>
      </dgm:t>
    </dgm:pt>
    <dgm:pt modelId="{2F3132E0-E40C-4D82-96FA-0969A986D491}">
      <dgm:prSet/>
      <dgm:spPr/>
      <dgm:t>
        <a:bodyPr/>
        <a:lstStyle/>
        <a:p>
          <a:pPr rtl="0"/>
          <a:r>
            <a:rPr lang="cs-CZ" dirty="0" err="1"/>
            <a:t>held</a:t>
          </a:r>
          <a:r>
            <a:rPr lang="cs-CZ" dirty="0"/>
            <a:t> </a:t>
          </a:r>
          <a:r>
            <a:rPr lang="cs-CZ" dirty="0" err="1"/>
            <a:t>work</a:t>
          </a:r>
          <a:r>
            <a:rPr lang="cs-CZ" dirty="0"/>
            <a:t> </a:t>
          </a:r>
          <a:r>
            <a:rPr lang="cs-CZ" dirty="0" err="1"/>
            <a:t>personally</a:t>
          </a:r>
          <a:r>
            <a:rPr lang="cs-CZ" dirty="0"/>
            <a:t> </a:t>
          </a:r>
        </a:p>
      </dgm:t>
    </dgm:pt>
    <dgm:pt modelId="{30E9CB57-CEB4-4830-9EAA-A4A9A644E186}" type="parTrans" cxnId="{1A389939-7A33-4011-8E48-3704E4007E01}">
      <dgm:prSet/>
      <dgm:spPr/>
    </dgm:pt>
    <dgm:pt modelId="{E0F2B05E-EBDA-4CFE-A514-0469B17094FF}" type="sibTrans" cxnId="{1A389939-7A33-4011-8E48-3704E4007E01}">
      <dgm:prSet/>
      <dgm:spPr/>
    </dgm:pt>
    <dgm:pt modelId="{502EF56C-026F-46F6-AB52-F8DB9BBE9262}" type="pres">
      <dgm:prSet presAssocID="{FBE13242-8496-4004-A5E5-59CAA60F3FF5}" presName="linear" presStyleCnt="0">
        <dgm:presLayoutVars>
          <dgm:animLvl val="lvl"/>
          <dgm:resizeHandles val="exact"/>
        </dgm:presLayoutVars>
      </dgm:prSet>
      <dgm:spPr/>
    </dgm:pt>
    <dgm:pt modelId="{4B99700D-F7A7-418C-A5C7-5982163B470E}" type="pres">
      <dgm:prSet presAssocID="{D771CB6F-163B-491B-98CA-B87B8D4CD4F2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625CD4B3-9D59-4E36-9EFD-56255DE64E1C}" type="pres">
      <dgm:prSet presAssocID="{D771CB6F-163B-491B-98CA-B87B8D4CD4F2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19EDB60B-3BDC-4E0E-8C7C-5111D801843B}" srcId="{D771CB6F-163B-491B-98CA-B87B8D4CD4F2}" destId="{2B411AB8-F39D-4FF3-99C2-9E3C43DD1996}" srcOrd="2" destOrd="0" parTransId="{A796CC75-94BF-4785-A5E2-974DE665D097}" sibTransId="{DEFB9C00-62B7-426D-9B9E-345C9838D499}"/>
    <dgm:cxn modelId="{4091AA2E-608B-4F0F-8833-99C324F91464}" srcId="{D771CB6F-163B-491B-98CA-B87B8D4CD4F2}" destId="{1B7B193F-8072-4A65-AE43-D8520C1CE5CD}" srcOrd="4" destOrd="0" parTransId="{C9CC9B76-3076-457F-A697-3D2A6A4CA9CE}" sibTransId="{7BE7B0A6-7074-495E-AA6A-C6A2912FF2F7}"/>
    <dgm:cxn modelId="{1A389939-7A33-4011-8E48-3704E4007E01}" srcId="{D771CB6F-163B-491B-98CA-B87B8D4CD4F2}" destId="{2F3132E0-E40C-4D82-96FA-0969A986D491}" srcOrd="1" destOrd="0" parTransId="{30E9CB57-CEB4-4830-9EAA-A4A9A644E186}" sibTransId="{E0F2B05E-EBDA-4CFE-A514-0469B17094FF}"/>
    <dgm:cxn modelId="{A751433D-C110-44AD-97C4-8DCC5E1A7FEA}" type="presOf" srcId="{7FD47606-4292-47E8-96B9-BE05F58EEF6C}" destId="{625CD4B3-9D59-4E36-9EFD-56255DE64E1C}" srcOrd="0" destOrd="0" presId="urn:microsoft.com/office/officeart/2005/8/layout/vList2"/>
    <dgm:cxn modelId="{F36D5B6F-0728-4EA2-83F4-EF6AAAC0616C}" type="presOf" srcId="{2B411AB8-F39D-4FF3-99C2-9E3C43DD1996}" destId="{625CD4B3-9D59-4E36-9EFD-56255DE64E1C}" srcOrd="0" destOrd="2" presId="urn:microsoft.com/office/officeart/2005/8/layout/vList2"/>
    <dgm:cxn modelId="{F6533950-75F1-4D36-A95D-2B4E24767465}" type="presOf" srcId="{2F3132E0-E40C-4D82-96FA-0969A986D491}" destId="{625CD4B3-9D59-4E36-9EFD-56255DE64E1C}" srcOrd="0" destOrd="1" presId="urn:microsoft.com/office/officeart/2005/8/layout/vList2"/>
    <dgm:cxn modelId="{F6A53F70-BC05-4038-A4FC-E893D531CE54}" type="presOf" srcId="{FBE13242-8496-4004-A5E5-59CAA60F3FF5}" destId="{502EF56C-026F-46F6-AB52-F8DB9BBE9262}" srcOrd="0" destOrd="0" presId="urn:microsoft.com/office/officeart/2005/8/layout/vList2"/>
    <dgm:cxn modelId="{4A486250-B6B6-4819-A564-E7EEDE57FA96}" type="presOf" srcId="{D771CB6F-163B-491B-98CA-B87B8D4CD4F2}" destId="{4B99700D-F7A7-418C-A5C7-5982163B470E}" srcOrd="0" destOrd="0" presId="urn:microsoft.com/office/officeart/2005/8/layout/vList2"/>
    <dgm:cxn modelId="{007E4089-12BC-4469-8080-1BC5318B1CD2}" srcId="{FBE13242-8496-4004-A5E5-59CAA60F3FF5}" destId="{D771CB6F-163B-491B-98CA-B87B8D4CD4F2}" srcOrd="0" destOrd="0" parTransId="{A280F743-BEFD-4409-A3DA-D5073E80E8F4}" sibTransId="{6C6B480C-ADA3-4EB0-9EB5-328ADD06CAD6}"/>
    <dgm:cxn modelId="{4FE51095-D112-4343-A47E-EEF7E79A714B}" srcId="{D771CB6F-163B-491B-98CA-B87B8D4CD4F2}" destId="{7CCE1A92-8912-4937-8B69-572585538903}" srcOrd="3" destOrd="0" parTransId="{67146DC8-2CA2-4BC9-B28B-BA54A5666498}" sibTransId="{86F68B83-3CE9-4E67-B15D-E804D65B9642}"/>
    <dgm:cxn modelId="{A42DD7AA-847B-4A29-8A6A-393F95F73A07}" type="presOf" srcId="{7CCE1A92-8912-4937-8B69-572585538903}" destId="{625CD4B3-9D59-4E36-9EFD-56255DE64E1C}" srcOrd="0" destOrd="3" presId="urn:microsoft.com/office/officeart/2005/8/layout/vList2"/>
    <dgm:cxn modelId="{FF3D3FAC-375B-4E9A-A101-61D2C7DBEF32}" srcId="{D771CB6F-163B-491B-98CA-B87B8D4CD4F2}" destId="{7FD47606-4292-47E8-96B9-BE05F58EEF6C}" srcOrd="0" destOrd="0" parTransId="{39D600B3-5555-45ED-8102-0C284F732981}" sibTransId="{852C63CE-D6B3-458A-8858-455E2DA6670B}"/>
    <dgm:cxn modelId="{4B995DB8-AD82-4458-8EE8-92D5215D69EB}" type="presOf" srcId="{1B7B193F-8072-4A65-AE43-D8520C1CE5CD}" destId="{625CD4B3-9D59-4E36-9EFD-56255DE64E1C}" srcOrd="0" destOrd="4" presId="urn:microsoft.com/office/officeart/2005/8/layout/vList2"/>
    <dgm:cxn modelId="{70194E06-FD41-4576-834E-002668688227}" type="presParOf" srcId="{502EF56C-026F-46F6-AB52-F8DB9BBE9262}" destId="{4B99700D-F7A7-418C-A5C7-5982163B470E}" srcOrd="0" destOrd="0" presId="urn:microsoft.com/office/officeart/2005/8/layout/vList2"/>
    <dgm:cxn modelId="{D15BD3EE-78AA-4D3A-9428-58AD85140FB3}" type="presParOf" srcId="{502EF56C-026F-46F6-AB52-F8DB9BBE9262}" destId="{625CD4B3-9D59-4E36-9EFD-56255DE64E1C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8AF90FA3-8B6D-4654-897B-9E1A4923817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896E9F6-7F05-4C9A-9366-D589992A9847}">
      <dgm:prSet/>
      <dgm:spPr>
        <a:solidFill>
          <a:schemeClr val="accent2"/>
        </a:solidFill>
      </dgm:spPr>
      <dgm:t>
        <a:bodyPr/>
        <a:lstStyle/>
        <a:p>
          <a:pPr rtl="0"/>
          <a:r>
            <a:rPr lang="cs-CZ" dirty="0"/>
            <a:t> </a:t>
          </a:r>
          <a:r>
            <a:rPr lang="en-US" dirty="0"/>
            <a:t>Healthcare worker has the right</a:t>
          </a:r>
          <a:endParaRPr lang="cs-CZ" dirty="0"/>
        </a:p>
      </dgm:t>
    </dgm:pt>
    <dgm:pt modelId="{B081C015-5D63-4615-8D43-BB204EE7A1AB}" type="parTrans" cxnId="{9CB5F735-D9E9-4DEE-B157-F39145AD44F9}">
      <dgm:prSet/>
      <dgm:spPr/>
      <dgm:t>
        <a:bodyPr/>
        <a:lstStyle/>
        <a:p>
          <a:endParaRPr lang="cs-CZ"/>
        </a:p>
      </dgm:t>
    </dgm:pt>
    <dgm:pt modelId="{61FD5DFE-2CB5-4ECF-B78C-D9F6EC58793B}" type="sibTrans" cxnId="{9CB5F735-D9E9-4DEE-B157-F39145AD44F9}">
      <dgm:prSet/>
      <dgm:spPr/>
      <dgm:t>
        <a:bodyPr/>
        <a:lstStyle/>
        <a:p>
          <a:endParaRPr lang="cs-CZ"/>
        </a:p>
      </dgm:t>
    </dgm:pt>
    <dgm:pt modelId="{C9ABA29A-E689-4541-BC6F-8A5EFA534747}">
      <dgm:prSet/>
      <dgm:spPr/>
      <dgm:t>
        <a:bodyPr/>
        <a:lstStyle/>
        <a:p>
          <a:pPr rtl="0"/>
          <a:r>
            <a:rPr lang="cs-CZ" dirty="0"/>
            <a:t>a) to </a:t>
          </a:r>
          <a:r>
            <a:rPr lang="en-US" dirty="0"/>
            <a:t>obtain information from the patient that the patient</a:t>
          </a:r>
          <a:br>
            <a:rPr lang="en-US" dirty="0"/>
          </a:br>
          <a:r>
            <a:rPr lang="cs-CZ" dirty="0" err="1"/>
            <a:t>is</a:t>
          </a:r>
          <a:r>
            <a:rPr lang="cs-CZ" dirty="0"/>
            <a:t> </a:t>
          </a:r>
          <a:r>
            <a:rPr lang="en-US" dirty="0"/>
            <a:t>the carrier </a:t>
          </a:r>
          <a:r>
            <a:rPr lang="cs-CZ" dirty="0" err="1"/>
            <a:t>of</a:t>
          </a:r>
          <a:r>
            <a:rPr lang="cs-CZ" dirty="0"/>
            <a:t> i</a:t>
          </a:r>
          <a:r>
            <a:rPr lang="en-US" dirty="0" err="1"/>
            <a:t>nfectious</a:t>
          </a:r>
          <a:r>
            <a:rPr lang="en-US" dirty="0"/>
            <a:t> </a:t>
          </a:r>
          <a:r>
            <a:rPr lang="cs-CZ" dirty="0"/>
            <a:t>d</a:t>
          </a:r>
          <a:r>
            <a:rPr lang="en-US" dirty="0" err="1"/>
            <a:t>iseases</a:t>
          </a:r>
          <a:r>
            <a:rPr lang="cs-CZ" dirty="0"/>
            <a:t> </a:t>
          </a:r>
          <a:r>
            <a:rPr lang="en-US" dirty="0"/>
            <a:t>and on other relevant matters relating to the patient's health status</a:t>
          </a:r>
          <a:r>
            <a:rPr lang="cs-CZ" dirty="0"/>
            <a:t>,</a:t>
          </a:r>
        </a:p>
      </dgm:t>
    </dgm:pt>
    <dgm:pt modelId="{DA8F5DFD-170A-4215-B907-B4FA85F72B4E}" type="parTrans" cxnId="{7722A3EE-8DC7-493F-979F-608DEB4BB07A}">
      <dgm:prSet/>
      <dgm:spPr/>
      <dgm:t>
        <a:bodyPr/>
        <a:lstStyle/>
        <a:p>
          <a:endParaRPr lang="cs-CZ"/>
        </a:p>
      </dgm:t>
    </dgm:pt>
    <dgm:pt modelId="{5695D530-159B-4955-B890-976E8CEDCC22}" type="sibTrans" cxnId="{7722A3EE-8DC7-493F-979F-608DEB4BB07A}">
      <dgm:prSet/>
      <dgm:spPr/>
      <dgm:t>
        <a:bodyPr/>
        <a:lstStyle/>
        <a:p>
          <a:endParaRPr lang="cs-CZ"/>
        </a:p>
      </dgm:t>
    </dgm:pt>
    <dgm:pt modelId="{45C6BF94-4DCB-468E-912D-72BE49F2200F}">
      <dgm:prSet/>
      <dgm:spPr/>
      <dgm:t>
        <a:bodyPr/>
        <a:lstStyle/>
        <a:p>
          <a:pPr rtl="0"/>
          <a:r>
            <a:rPr lang="cs-CZ" dirty="0"/>
            <a:t>b) do not </a:t>
          </a:r>
          <a:r>
            <a:rPr lang="en-US" dirty="0"/>
            <a:t>provide health</a:t>
          </a:r>
          <a:r>
            <a:rPr lang="cs-CZ" dirty="0"/>
            <a:t>care</a:t>
          </a:r>
          <a:r>
            <a:rPr lang="en-US" dirty="0"/>
            <a:t> services in the </a:t>
          </a:r>
          <a:r>
            <a:rPr lang="cs-CZ" dirty="0"/>
            <a:t>case </a:t>
          </a:r>
          <a:r>
            <a:rPr lang="en-US" dirty="0"/>
            <a:t>that there would be a direct threat to life</a:t>
          </a:r>
          <a:r>
            <a:rPr lang="cs-CZ" dirty="0"/>
            <a:t> </a:t>
          </a:r>
          <a:r>
            <a:rPr lang="cs-CZ" dirty="0" err="1"/>
            <a:t>of</a:t>
          </a:r>
          <a:r>
            <a:rPr lang="cs-CZ" dirty="0"/>
            <a:t> h</a:t>
          </a:r>
          <a:r>
            <a:rPr lang="en-US" dirty="0" err="1"/>
            <a:t>ealthcare</a:t>
          </a:r>
          <a:r>
            <a:rPr lang="en-US" dirty="0"/>
            <a:t> worker  or a serious threat to his health </a:t>
          </a:r>
          <a:r>
            <a:rPr lang="cs-CZ" dirty="0" err="1"/>
            <a:t>during</a:t>
          </a:r>
          <a:r>
            <a:rPr lang="cs-CZ" dirty="0"/>
            <a:t> </a:t>
          </a:r>
          <a:r>
            <a:rPr lang="en-US" dirty="0"/>
            <a:t>their provision</a:t>
          </a:r>
          <a:r>
            <a:rPr lang="cs-CZ" dirty="0"/>
            <a:t>.</a:t>
          </a:r>
        </a:p>
      </dgm:t>
    </dgm:pt>
    <dgm:pt modelId="{FF050946-AAAD-48E3-B3BE-D6879C206A4A}" type="parTrans" cxnId="{8B771A49-3D4C-4DD1-85DB-08A0AED34B9E}">
      <dgm:prSet/>
      <dgm:spPr/>
      <dgm:t>
        <a:bodyPr/>
        <a:lstStyle/>
        <a:p>
          <a:endParaRPr lang="cs-CZ"/>
        </a:p>
      </dgm:t>
    </dgm:pt>
    <dgm:pt modelId="{5684867D-59BD-4348-861F-199CA5E52CF2}" type="sibTrans" cxnId="{8B771A49-3D4C-4DD1-85DB-08A0AED34B9E}">
      <dgm:prSet/>
      <dgm:spPr/>
      <dgm:t>
        <a:bodyPr/>
        <a:lstStyle/>
        <a:p>
          <a:endParaRPr lang="cs-CZ"/>
        </a:p>
      </dgm:t>
    </dgm:pt>
    <dgm:pt modelId="{ED2999A5-E344-4C80-A07C-893E9445C351}">
      <dgm:prSet/>
      <dgm:spPr/>
      <dgm:t>
        <a:bodyPr/>
        <a:lstStyle/>
        <a:p>
          <a:pPr rtl="0"/>
          <a:r>
            <a:rPr lang="cs-CZ" dirty="0"/>
            <a:t>c) do not </a:t>
          </a:r>
          <a:r>
            <a:rPr lang="en-US" dirty="0"/>
            <a:t>provide health</a:t>
          </a:r>
          <a:r>
            <a:rPr lang="cs-CZ" dirty="0"/>
            <a:t>care</a:t>
          </a:r>
          <a:r>
            <a:rPr lang="en-US" dirty="0"/>
            <a:t> services </a:t>
          </a:r>
          <a:r>
            <a:rPr lang="cs-CZ" dirty="0"/>
            <a:t>in a case </a:t>
          </a:r>
          <a:r>
            <a:rPr lang="cs-CZ" dirty="0" err="1"/>
            <a:t>of</a:t>
          </a:r>
          <a:r>
            <a:rPr lang="cs-CZ" dirty="0"/>
            <a:t> </a:t>
          </a:r>
          <a:r>
            <a:rPr lang="cs-CZ" dirty="0" err="1"/>
            <a:t>retention</a:t>
          </a:r>
          <a:r>
            <a:rPr lang="cs-CZ" dirty="0"/>
            <a:t> </a:t>
          </a:r>
          <a:r>
            <a:rPr lang="cs-CZ" dirty="0" err="1"/>
            <a:t>of</a:t>
          </a:r>
          <a:r>
            <a:rPr lang="cs-CZ" dirty="0"/>
            <a:t> </a:t>
          </a:r>
          <a:r>
            <a:rPr lang="cs-CZ" dirty="0" err="1"/>
            <a:t>conscience</a:t>
          </a:r>
          <a:r>
            <a:rPr lang="cs-CZ" dirty="0"/>
            <a:t> (t</a:t>
          </a:r>
          <a:r>
            <a:rPr lang="en-US" dirty="0"/>
            <a:t>here are some restrictions on this right</a:t>
          </a:r>
          <a:r>
            <a:rPr lang="cs-CZ" dirty="0"/>
            <a:t>)</a:t>
          </a:r>
        </a:p>
      </dgm:t>
    </dgm:pt>
    <dgm:pt modelId="{4546E37E-AE7A-4489-B480-A5533DE774D1}" type="parTrans" cxnId="{EAD920F9-538A-4DEC-B17F-9650D8B5FEDC}">
      <dgm:prSet/>
      <dgm:spPr/>
    </dgm:pt>
    <dgm:pt modelId="{469FCE47-4791-4E08-82A2-A869C19E3532}" type="sibTrans" cxnId="{EAD920F9-538A-4DEC-B17F-9650D8B5FEDC}">
      <dgm:prSet/>
      <dgm:spPr/>
    </dgm:pt>
    <dgm:pt modelId="{0732B669-6F3F-4172-8CE7-E03743586ED1}">
      <dgm:prSet/>
      <dgm:spPr/>
      <dgm:t>
        <a:bodyPr/>
        <a:lstStyle/>
        <a:p>
          <a:pPr rtl="0"/>
          <a:endParaRPr lang="cs-CZ" dirty="0"/>
        </a:p>
      </dgm:t>
    </dgm:pt>
    <dgm:pt modelId="{3C6CFF02-204C-4021-A6E0-B04DBA8DAA33}" type="parTrans" cxnId="{996FEDCA-6BF5-4E92-A27D-C9ADD9B8BA96}">
      <dgm:prSet/>
      <dgm:spPr/>
    </dgm:pt>
    <dgm:pt modelId="{ED6012FE-FC1F-456C-B51F-114AF0EA6DDF}" type="sibTrans" cxnId="{996FEDCA-6BF5-4E92-A27D-C9ADD9B8BA96}">
      <dgm:prSet/>
      <dgm:spPr/>
    </dgm:pt>
    <dgm:pt modelId="{E4A31AC8-B2D9-4F82-A51B-3EB71FDBB415}" type="pres">
      <dgm:prSet presAssocID="{8AF90FA3-8B6D-4654-897B-9E1A49238174}" presName="linear" presStyleCnt="0">
        <dgm:presLayoutVars>
          <dgm:animLvl val="lvl"/>
          <dgm:resizeHandles val="exact"/>
        </dgm:presLayoutVars>
      </dgm:prSet>
      <dgm:spPr/>
    </dgm:pt>
    <dgm:pt modelId="{12D7F336-3336-45E7-9023-B6DE7CDA3394}" type="pres">
      <dgm:prSet presAssocID="{E896E9F6-7F05-4C9A-9366-D589992A9847}" presName="parentText" presStyleLbl="node1" presStyleIdx="0" presStyleCnt="1" custLinFactNeighborY="0">
        <dgm:presLayoutVars>
          <dgm:chMax val="0"/>
          <dgm:bulletEnabled val="1"/>
        </dgm:presLayoutVars>
      </dgm:prSet>
      <dgm:spPr/>
    </dgm:pt>
    <dgm:pt modelId="{A3344EF9-9324-419C-A4A5-BF5DC87D488E}" type="pres">
      <dgm:prSet presAssocID="{E896E9F6-7F05-4C9A-9366-D589992A9847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8D705306-7C4C-4626-B22C-64B6185EDAB4}" type="presOf" srcId="{8AF90FA3-8B6D-4654-897B-9E1A49238174}" destId="{E4A31AC8-B2D9-4F82-A51B-3EB71FDBB415}" srcOrd="0" destOrd="0" presId="urn:microsoft.com/office/officeart/2005/8/layout/vList2"/>
    <dgm:cxn modelId="{9CB5F735-D9E9-4DEE-B157-F39145AD44F9}" srcId="{8AF90FA3-8B6D-4654-897B-9E1A49238174}" destId="{E896E9F6-7F05-4C9A-9366-D589992A9847}" srcOrd="0" destOrd="0" parTransId="{B081C015-5D63-4615-8D43-BB204EE7A1AB}" sibTransId="{61FD5DFE-2CB5-4ECF-B78C-D9F6EC58793B}"/>
    <dgm:cxn modelId="{8B771A49-3D4C-4DD1-85DB-08A0AED34B9E}" srcId="{E896E9F6-7F05-4C9A-9366-D589992A9847}" destId="{45C6BF94-4DCB-468E-912D-72BE49F2200F}" srcOrd="1" destOrd="0" parTransId="{FF050946-AAAD-48E3-B3BE-D6879C206A4A}" sibTransId="{5684867D-59BD-4348-861F-199CA5E52CF2}"/>
    <dgm:cxn modelId="{9966706F-EAE4-4654-98AC-D170525BF60D}" type="presOf" srcId="{45C6BF94-4DCB-468E-912D-72BE49F2200F}" destId="{A3344EF9-9324-419C-A4A5-BF5DC87D488E}" srcOrd="0" destOrd="1" presId="urn:microsoft.com/office/officeart/2005/8/layout/vList2"/>
    <dgm:cxn modelId="{08293C8B-2C31-4488-9B41-CFA3494056B3}" type="presOf" srcId="{0732B669-6F3F-4172-8CE7-E03743586ED1}" destId="{A3344EF9-9324-419C-A4A5-BF5DC87D488E}" srcOrd="0" destOrd="3" presId="urn:microsoft.com/office/officeart/2005/8/layout/vList2"/>
    <dgm:cxn modelId="{094FAC96-7039-412B-ADE2-B9D374EC6A97}" type="presOf" srcId="{E896E9F6-7F05-4C9A-9366-D589992A9847}" destId="{12D7F336-3336-45E7-9023-B6DE7CDA3394}" srcOrd="0" destOrd="0" presId="urn:microsoft.com/office/officeart/2005/8/layout/vList2"/>
    <dgm:cxn modelId="{776697AE-1F16-47A7-A867-ED8FF030F3A7}" type="presOf" srcId="{ED2999A5-E344-4C80-A07C-893E9445C351}" destId="{A3344EF9-9324-419C-A4A5-BF5DC87D488E}" srcOrd="0" destOrd="2" presId="urn:microsoft.com/office/officeart/2005/8/layout/vList2"/>
    <dgm:cxn modelId="{72864EC0-6B8B-4000-A0FE-1B05E60D81C7}" type="presOf" srcId="{C9ABA29A-E689-4541-BC6F-8A5EFA534747}" destId="{A3344EF9-9324-419C-A4A5-BF5DC87D488E}" srcOrd="0" destOrd="0" presId="urn:microsoft.com/office/officeart/2005/8/layout/vList2"/>
    <dgm:cxn modelId="{996FEDCA-6BF5-4E92-A27D-C9ADD9B8BA96}" srcId="{E896E9F6-7F05-4C9A-9366-D589992A9847}" destId="{0732B669-6F3F-4172-8CE7-E03743586ED1}" srcOrd="3" destOrd="0" parTransId="{3C6CFF02-204C-4021-A6E0-B04DBA8DAA33}" sibTransId="{ED6012FE-FC1F-456C-B51F-114AF0EA6DDF}"/>
    <dgm:cxn modelId="{7722A3EE-8DC7-493F-979F-608DEB4BB07A}" srcId="{E896E9F6-7F05-4C9A-9366-D589992A9847}" destId="{C9ABA29A-E689-4541-BC6F-8A5EFA534747}" srcOrd="0" destOrd="0" parTransId="{DA8F5DFD-170A-4215-B907-B4FA85F72B4E}" sibTransId="{5695D530-159B-4955-B890-976E8CEDCC22}"/>
    <dgm:cxn modelId="{EAD920F9-538A-4DEC-B17F-9650D8B5FEDC}" srcId="{E896E9F6-7F05-4C9A-9366-D589992A9847}" destId="{ED2999A5-E344-4C80-A07C-893E9445C351}" srcOrd="2" destOrd="0" parTransId="{4546E37E-AE7A-4489-B480-A5533DE774D1}" sibTransId="{469FCE47-4791-4E08-82A2-A869C19E3532}"/>
    <dgm:cxn modelId="{234094F6-C752-4C3C-9BD7-89945FF9B521}" type="presParOf" srcId="{E4A31AC8-B2D9-4F82-A51B-3EB71FDBB415}" destId="{12D7F336-3336-45E7-9023-B6DE7CDA3394}" srcOrd="0" destOrd="0" presId="urn:microsoft.com/office/officeart/2005/8/layout/vList2"/>
    <dgm:cxn modelId="{64DB08EF-2634-4E66-9561-8764E1E64C74}" type="presParOf" srcId="{E4A31AC8-B2D9-4F82-A51B-3EB71FDBB415}" destId="{A3344EF9-9324-419C-A4A5-BF5DC87D488E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BBF68E-65F2-48EC-936B-BACA90A4C153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cs-CZ"/>
        </a:p>
      </dgm:t>
    </dgm:pt>
    <dgm:pt modelId="{89AF3569-7442-4C8F-832F-E75F3E7E212A}">
      <dgm:prSet/>
      <dgm:spPr/>
      <dgm:t>
        <a:bodyPr/>
        <a:lstStyle/>
        <a:p>
          <a:r>
            <a:rPr lang="cs-CZ"/>
            <a:t>Create trust</a:t>
          </a:r>
        </a:p>
      </dgm:t>
    </dgm:pt>
    <dgm:pt modelId="{85C0A22C-7867-4286-B9A4-04300C8E7DB2}" type="parTrans" cxnId="{E14D8D86-26F7-4676-9D0B-68504FB12D9D}">
      <dgm:prSet/>
      <dgm:spPr/>
      <dgm:t>
        <a:bodyPr/>
        <a:lstStyle/>
        <a:p>
          <a:endParaRPr lang="cs-CZ"/>
        </a:p>
      </dgm:t>
    </dgm:pt>
    <dgm:pt modelId="{E27AD2E7-2667-47A0-B233-2DF2529385C4}" type="sibTrans" cxnId="{E14D8D86-26F7-4676-9D0B-68504FB12D9D}">
      <dgm:prSet/>
      <dgm:spPr/>
      <dgm:t>
        <a:bodyPr/>
        <a:lstStyle/>
        <a:p>
          <a:endParaRPr lang="cs-CZ"/>
        </a:p>
      </dgm:t>
    </dgm:pt>
    <dgm:pt modelId="{B6C899A5-B124-4930-B697-FE8FD1860CC5}">
      <dgm:prSet/>
      <dgm:spPr/>
      <dgm:t>
        <a:bodyPr/>
        <a:lstStyle/>
        <a:p>
          <a:r>
            <a:rPr lang="cs-CZ"/>
            <a:t>Level of organsation in society</a:t>
          </a:r>
        </a:p>
      </dgm:t>
    </dgm:pt>
    <dgm:pt modelId="{48CFF2E5-B108-41E0-9514-62BF15FBBCF4}" type="parTrans" cxnId="{9873CA12-B5D5-42FC-95F8-5DA9D3AD0EF7}">
      <dgm:prSet/>
      <dgm:spPr/>
      <dgm:t>
        <a:bodyPr/>
        <a:lstStyle/>
        <a:p>
          <a:endParaRPr lang="cs-CZ"/>
        </a:p>
      </dgm:t>
    </dgm:pt>
    <dgm:pt modelId="{FEA35693-9FE3-4DFF-902E-951B2D62DE2D}" type="sibTrans" cxnId="{9873CA12-B5D5-42FC-95F8-5DA9D3AD0EF7}">
      <dgm:prSet/>
      <dgm:spPr/>
      <dgm:t>
        <a:bodyPr/>
        <a:lstStyle/>
        <a:p>
          <a:endParaRPr lang="cs-CZ"/>
        </a:p>
      </dgm:t>
    </dgm:pt>
    <dgm:pt modelId="{4450D774-065E-452F-993B-4873E55104D0}">
      <dgm:prSet/>
      <dgm:spPr/>
      <dgm:t>
        <a:bodyPr/>
        <a:lstStyle/>
        <a:p>
          <a:r>
            <a:rPr lang="cs-CZ"/>
            <a:t>Achieve „justice“</a:t>
          </a:r>
        </a:p>
      </dgm:t>
    </dgm:pt>
    <dgm:pt modelId="{0C230AA0-9B29-4EAC-B71A-E3C3198900E0}" type="parTrans" cxnId="{F54DEDBF-761F-4017-9647-6F9CC8CA34C3}">
      <dgm:prSet/>
      <dgm:spPr/>
      <dgm:t>
        <a:bodyPr/>
        <a:lstStyle/>
        <a:p>
          <a:endParaRPr lang="cs-CZ"/>
        </a:p>
      </dgm:t>
    </dgm:pt>
    <dgm:pt modelId="{AD43C208-243B-4DAF-B51A-40F82CA1CEE3}" type="sibTrans" cxnId="{F54DEDBF-761F-4017-9647-6F9CC8CA34C3}">
      <dgm:prSet/>
      <dgm:spPr/>
      <dgm:t>
        <a:bodyPr/>
        <a:lstStyle/>
        <a:p>
          <a:endParaRPr lang="cs-CZ"/>
        </a:p>
      </dgm:t>
    </dgm:pt>
    <dgm:pt modelId="{38E7989A-ACEA-4092-AFAE-4F0601AB4BF2}">
      <dgm:prSet/>
      <dgm:spPr/>
      <dgm:t>
        <a:bodyPr/>
        <a:lstStyle/>
        <a:p>
          <a:r>
            <a:rPr lang="cs-CZ"/>
            <a:t>Achieve „equality“</a:t>
          </a:r>
        </a:p>
      </dgm:t>
    </dgm:pt>
    <dgm:pt modelId="{E7730D5B-9C5E-47C0-B460-9B983FC398E0}" type="parTrans" cxnId="{2FF047E1-BEAD-472B-8A11-FD4CBE76A46E}">
      <dgm:prSet/>
      <dgm:spPr/>
      <dgm:t>
        <a:bodyPr/>
        <a:lstStyle/>
        <a:p>
          <a:endParaRPr lang="cs-CZ"/>
        </a:p>
      </dgm:t>
    </dgm:pt>
    <dgm:pt modelId="{DD2DBD05-7879-4E30-8487-854F7CE3391A}" type="sibTrans" cxnId="{2FF047E1-BEAD-472B-8A11-FD4CBE76A46E}">
      <dgm:prSet/>
      <dgm:spPr/>
      <dgm:t>
        <a:bodyPr/>
        <a:lstStyle/>
        <a:p>
          <a:endParaRPr lang="cs-CZ"/>
        </a:p>
      </dgm:t>
    </dgm:pt>
    <dgm:pt modelId="{69C7DB27-FFBD-4544-8FAF-BE4A4649124C}">
      <dgm:prSet/>
      <dgm:spPr/>
      <dgm:t>
        <a:bodyPr/>
        <a:lstStyle/>
        <a:p>
          <a:r>
            <a:rPr lang="cs-CZ"/>
            <a:t>Protect the weak</a:t>
          </a:r>
        </a:p>
      </dgm:t>
    </dgm:pt>
    <dgm:pt modelId="{EDE54537-ABBA-41A7-BF9F-3A347CCD48E9}" type="parTrans" cxnId="{C21972CE-783C-4719-A4DF-970E44721D28}">
      <dgm:prSet/>
      <dgm:spPr/>
      <dgm:t>
        <a:bodyPr/>
        <a:lstStyle/>
        <a:p>
          <a:endParaRPr lang="cs-CZ"/>
        </a:p>
      </dgm:t>
    </dgm:pt>
    <dgm:pt modelId="{8CAC815A-B6A8-4F01-843F-56DA0FCE6BF8}" type="sibTrans" cxnId="{C21972CE-783C-4719-A4DF-970E44721D28}">
      <dgm:prSet/>
      <dgm:spPr/>
      <dgm:t>
        <a:bodyPr/>
        <a:lstStyle/>
        <a:p>
          <a:endParaRPr lang="cs-CZ"/>
        </a:p>
      </dgm:t>
    </dgm:pt>
    <dgm:pt modelId="{DDF61C27-E719-4EC4-8485-4F89150A7C9B}">
      <dgm:prSet/>
      <dgm:spPr/>
      <dgm:t>
        <a:bodyPr/>
        <a:lstStyle/>
        <a:p>
          <a:r>
            <a:rPr lang="cs-CZ"/>
            <a:t>Serve as tool for economic transactions</a:t>
          </a:r>
        </a:p>
      </dgm:t>
    </dgm:pt>
    <dgm:pt modelId="{3DBAA1CD-5270-41E1-9A77-41B5FA0A99E7}" type="parTrans" cxnId="{0ACF4442-A3A1-4C1E-BBD5-64455F47EAAD}">
      <dgm:prSet/>
      <dgm:spPr/>
      <dgm:t>
        <a:bodyPr/>
        <a:lstStyle/>
        <a:p>
          <a:endParaRPr lang="cs-CZ"/>
        </a:p>
      </dgm:t>
    </dgm:pt>
    <dgm:pt modelId="{601C89A9-18E6-4679-B2CF-63606A69C540}" type="sibTrans" cxnId="{0ACF4442-A3A1-4C1E-BBD5-64455F47EAAD}">
      <dgm:prSet/>
      <dgm:spPr/>
      <dgm:t>
        <a:bodyPr/>
        <a:lstStyle/>
        <a:p>
          <a:endParaRPr lang="cs-CZ"/>
        </a:p>
      </dgm:t>
    </dgm:pt>
    <dgm:pt modelId="{1DEC8661-9028-4D43-A4C1-89506BCC2E7E}">
      <dgm:prSet/>
      <dgm:spPr/>
      <dgm:t>
        <a:bodyPr/>
        <a:lstStyle/>
        <a:p>
          <a:r>
            <a:rPr lang="cs-CZ"/>
            <a:t>Protect investment</a:t>
          </a:r>
        </a:p>
      </dgm:t>
    </dgm:pt>
    <dgm:pt modelId="{69A11517-DBE0-40A0-BAEC-B61AAE3C467E}" type="parTrans" cxnId="{191E3AB7-DB14-4E78-9780-D62DA230079C}">
      <dgm:prSet/>
      <dgm:spPr/>
      <dgm:t>
        <a:bodyPr/>
        <a:lstStyle/>
        <a:p>
          <a:endParaRPr lang="cs-CZ"/>
        </a:p>
      </dgm:t>
    </dgm:pt>
    <dgm:pt modelId="{BB57EE7B-A71F-41A8-8B58-E4248131A2BF}" type="sibTrans" cxnId="{191E3AB7-DB14-4E78-9780-D62DA230079C}">
      <dgm:prSet/>
      <dgm:spPr/>
      <dgm:t>
        <a:bodyPr/>
        <a:lstStyle/>
        <a:p>
          <a:endParaRPr lang="cs-CZ"/>
        </a:p>
      </dgm:t>
    </dgm:pt>
    <dgm:pt modelId="{788E8861-3854-4DBE-AE40-7C472ACB553E}" type="pres">
      <dgm:prSet presAssocID="{7ABBF68E-65F2-48EC-936B-BACA90A4C153}" presName="vert0" presStyleCnt="0">
        <dgm:presLayoutVars>
          <dgm:dir/>
          <dgm:animOne val="branch"/>
          <dgm:animLvl val="lvl"/>
        </dgm:presLayoutVars>
      </dgm:prSet>
      <dgm:spPr/>
    </dgm:pt>
    <dgm:pt modelId="{FF43E11C-5766-42F6-9AA4-67B7FE91AE66}" type="pres">
      <dgm:prSet presAssocID="{89AF3569-7442-4C8F-832F-E75F3E7E212A}" presName="thickLine" presStyleLbl="alignNode1" presStyleIdx="0" presStyleCnt="7"/>
      <dgm:spPr/>
    </dgm:pt>
    <dgm:pt modelId="{CD607EFA-64D9-4114-8355-0D8A761E2004}" type="pres">
      <dgm:prSet presAssocID="{89AF3569-7442-4C8F-832F-E75F3E7E212A}" presName="horz1" presStyleCnt="0"/>
      <dgm:spPr/>
    </dgm:pt>
    <dgm:pt modelId="{784F6DE0-4A44-4B01-B037-4B7E9986C7ED}" type="pres">
      <dgm:prSet presAssocID="{89AF3569-7442-4C8F-832F-E75F3E7E212A}" presName="tx1" presStyleLbl="revTx" presStyleIdx="0" presStyleCnt="7"/>
      <dgm:spPr/>
    </dgm:pt>
    <dgm:pt modelId="{FD2BD085-9DDE-462D-B813-564005501196}" type="pres">
      <dgm:prSet presAssocID="{89AF3569-7442-4C8F-832F-E75F3E7E212A}" presName="vert1" presStyleCnt="0"/>
      <dgm:spPr/>
    </dgm:pt>
    <dgm:pt modelId="{3D8EB605-9F72-4B31-83E7-DE194DCB59A8}" type="pres">
      <dgm:prSet presAssocID="{B6C899A5-B124-4930-B697-FE8FD1860CC5}" presName="thickLine" presStyleLbl="alignNode1" presStyleIdx="1" presStyleCnt="7"/>
      <dgm:spPr/>
    </dgm:pt>
    <dgm:pt modelId="{A195F7FF-6F76-4793-A880-C53918C7048A}" type="pres">
      <dgm:prSet presAssocID="{B6C899A5-B124-4930-B697-FE8FD1860CC5}" presName="horz1" presStyleCnt="0"/>
      <dgm:spPr/>
    </dgm:pt>
    <dgm:pt modelId="{D7733DA8-D171-44F5-9D45-CB3FADB55CFA}" type="pres">
      <dgm:prSet presAssocID="{B6C899A5-B124-4930-B697-FE8FD1860CC5}" presName="tx1" presStyleLbl="revTx" presStyleIdx="1" presStyleCnt="7"/>
      <dgm:spPr/>
    </dgm:pt>
    <dgm:pt modelId="{FCEE7E43-4876-49D4-838F-EE5C1EFA10ED}" type="pres">
      <dgm:prSet presAssocID="{B6C899A5-B124-4930-B697-FE8FD1860CC5}" presName="vert1" presStyleCnt="0"/>
      <dgm:spPr/>
    </dgm:pt>
    <dgm:pt modelId="{C7FA3BCB-EBD3-4365-82D6-90D42BBB0370}" type="pres">
      <dgm:prSet presAssocID="{4450D774-065E-452F-993B-4873E55104D0}" presName="thickLine" presStyleLbl="alignNode1" presStyleIdx="2" presStyleCnt="7"/>
      <dgm:spPr/>
    </dgm:pt>
    <dgm:pt modelId="{DE98BE90-5BE2-4C72-9EA7-87981E13419D}" type="pres">
      <dgm:prSet presAssocID="{4450D774-065E-452F-993B-4873E55104D0}" presName="horz1" presStyleCnt="0"/>
      <dgm:spPr/>
    </dgm:pt>
    <dgm:pt modelId="{EFECCC7B-584E-46C0-A306-49BB1F4F774D}" type="pres">
      <dgm:prSet presAssocID="{4450D774-065E-452F-993B-4873E55104D0}" presName="tx1" presStyleLbl="revTx" presStyleIdx="2" presStyleCnt="7"/>
      <dgm:spPr/>
    </dgm:pt>
    <dgm:pt modelId="{24A313CB-A5EE-4DA7-B0DD-97957A23C0B0}" type="pres">
      <dgm:prSet presAssocID="{4450D774-065E-452F-993B-4873E55104D0}" presName="vert1" presStyleCnt="0"/>
      <dgm:spPr/>
    </dgm:pt>
    <dgm:pt modelId="{960AD3EE-EFFC-4C0A-9B8F-D2884392B5A8}" type="pres">
      <dgm:prSet presAssocID="{38E7989A-ACEA-4092-AFAE-4F0601AB4BF2}" presName="thickLine" presStyleLbl="alignNode1" presStyleIdx="3" presStyleCnt="7"/>
      <dgm:spPr/>
    </dgm:pt>
    <dgm:pt modelId="{5437F596-F3C5-48E9-B3F1-0ACD6B340D63}" type="pres">
      <dgm:prSet presAssocID="{38E7989A-ACEA-4092-AFAE-4F0601AB4BF2}" presName="horz1" presStyleCnt="0"/>
      <dgm:spPr/>
    </dgm:pt>
    <dgm:pt modelId="{EDBE608A-83DD-4BE4-A210-4E546CDC8245}" type="pres">
      <dgm:prSet presAssocID="{38E7989A-ACEA-4092-AFAE-4F0601AB4BF2}" presName="tx1" presStyleLbl="revTx" presStyleIdx="3" presStyleCnt="7"/>
      <dgm:spPr/>
    </dgm:pt>
    <dgm:pt modelId="{EC384282-33E6-47F6-9CF4-461220EE4752}" type="pres">
      <dgm:prSet presAssocID="{38E7989A-ACEA-4092-AFAE-4F0601AB4BF2}" presName="vert1" presStyleCnt="0"/>
      <dgm:spPr/>
    </dgm:pt>
    <dgm:pt modelId="{0B349712-E7CF-4A09-BEE9-774C86F79D34}" type="pres">
      <dgm:prSet presAssocID="{69C7DB27-FFBD-4544-8FAF-BE4A4649124C}" presName="thickLine" presStyleLbl="alignNode1" presStyleIdx="4" presStyleCnt="7"/>
      <dgm:spPr/>
    </dgm:pt>
    <dgm:pt modelId="{9FF071F5-C123-47F2-802A-C541125E2F00}" type="pres">
      <dgm:prSet presAssocID="{69C7DB27-FFBD-4544-8FAF-BE4A4649124C}" presName="horz1" presStyleCnt="0"/>
      <dgm:spPr/>
    </dgm:pt>
    <dgm:pt modelId="{EDF9BC64-8225-4675-9B36-4CBF1A24E054}" type="pres">
      <dgm:prSet presAssocID="{69C7DB27-FFBD-4544-8FAF-BE4A4649124C}" presName="tx1" presStyleLbl="revTx" presStyleIdx="4" presStyleCnt="7"/>
      <dgm:spPr/>
    </dgm:pt>
    <dgm:pt modelId="{CEEE4C1A-8393-4110-9E76-E9BF6FF90F05}" type="pres">
      <dgm:prSet presAssocID="{69C7DB27-FFBD-4544-8FAF-BE4A4649124C}" presName="vert1" presStyleCnt="0"/>
      <dgm:spPr/>
    </dgm:pt>
    <dgm:pt modelId="{F1D00638-FE7E-4F2E-BEBA-8A153DD82667}" type="pres">
      <dgm:prSet presAssocID="{DDF61C27-E719-4EC4-8485-4F89150A7C9B}" presName="thickLine" presStyleLbl="alignNode1" presStyleIdx="5" presStyleCnt="7"/>
      <dgm:spPr/>
    </dgm:pt>
    <dgm:pt modelId="{E4E4DA78-6DB9-41DD-BB24-48B6E63E061A}" type="pres">
      <dgm:prSet presAssocID="{DDF61C27-E719-4EC4-8485-4F89150A7C9B}" presName="horz1" presStyleCnt="0"/>
      <dgm:spPr/>
    </dgm:pt>
    <dgm:pt modelId="{1F08558A-C2DE-4791-96AE-929201E6F333}" type="pres">
      <dgm:prSet presAssocID="{DDF61C27-E719-4EC4-8485-4F89150A7C9B}" presName="tx1" presStyleLbl="revTx" presStyleIdx="5" presStyleCnt="7"/>
      <dgm:spPr/>
    </dgm:pt>
    <dgm:pt modelId="{98B2842F-54B3-4DA1-B68A-90891AAB28E4}" type="pres">
      <dgm:prSet presAssocID="{DDF61C27-E719-4EC4-8485-4F89150A7C9B}" presName="vert1" presStyleCnt="0"/>
      <dgm:spPr/>
    </dgm:pt>
    <dgm:pt modelId="{105171C7-2BA5-4F84-BE8A-809CCF376829}" type="pres">
      <dgm:prSet presAssocID="{1DEC8661-9028-4D43-A4C1-89506BCC2E7E}" presName="thickLine" presStyleLbl="alignNode1" presStyleIdx="6" presStyleCnt="7"/>
      <dgm:spPr/>
    </dgm:pt>
    <dgm:pt modelId="{A180D786-75C6-4B73-847B-E5AC920CAA2B}" type="pres">
      <dgm:prSet presAssocID="{1DEC8661-9028-4D43-A4C1-89506BCC2E7E}" presName="horz1" presStyleCnt="0"/>
      <dgm:spPr/>
    </dgm:pt>
    <dgm:pt modelId="{B6C4D8AD-5AB7-4B1A-8760-855F15B12089}" type="pres">
      <dgm:prSet presAssocID="{1DEC8661-9028-4D43-A4C1-89506BCC2E7E}" presName="tx1" presStyleLbl="revTx" presStyleIdx="6" presStyleCnt="7"/>
      <dgm:spPr/>
    </dgm:pt>
    <dgm:pt modelId="{8530DBC0-0D73-49DA-AA7A-E85BF3531095}" type="pres">
      <dgm:prSet presAssocID="{1DEC8661-9028-4D43-A4C1-89506BCC2E7E}" presName="vert1" presStyleCnt="0"/>
      <dgm:spPr/>
    </dgm:pt>
  </dgm:ptLst>
  <dgm:cxnLst>
    <dgm:cxn modelId="{9873CA12-B5D5-42FC-95F8-5DA9D3AD0EF7}" srcId="{7ABBF68E-65F2-48EC-936B-BACA90A4C153}" destId="{B6C899A5-B124-4930-B697-FE8FD1860CC5}" srcOrd="1" destOrd="0" parTransId="{48CFF2E5-B108-41E0-9514-62BF15FBBCF4}" sibTransId="{FEA35693-9FE3-4DFF-902E-951B2D62DE2D}"/>
    <dgm:cxn modelId="{B434FB15-79B0-4DF3-A509-C0A7C38FD365}" type="presOf" srcId="{1DEC8661-9028-4D43-A4C1-89506BCC2E7E}" destId="{B6C4D8AD-5AB7-4B1A-8760-855F15B12089}" srcOrd="0" destOrd="0" presId="urn:microsoft.com/office/officeart/2008/layout/LinedList"/>
    <dgm:cxn modelId="{F8EF5F17-E150-49BE-8CB0-8F4CE3C09941}" type="presOf" srcId="{B6C899A5-B124-4930-B697-FE8FD1860CC5}" destId="{D7733DA8-D171-44F5-9D45-CB3FADB55CFA}" srcOrd="0" destOrd="0" presId="urn:microsoft.com/office/officeart/2008/layout/LinedList"/>
    <dgm:cxn modelId="{02D1AE28-6BD0-4871-AAE7-1F8D9D3F5F2F}" type="presOf" srcId="{7ABBF68E-65F2-48EC-936B-BACA90A4C153}" destId="{788E8861-3854-4DBE-AE40-7C472ACB553E}" srcOrd="0" destOrd="0" presId="urn:microsoft.com/office/officeart/2008/layout/LinedList"/>
    <dgm:cxn modelId="{0ACF4442-A3A1-4C1E-BBD5-64455F47EAAD}" srcId="{7ABBF68E-65F2-48EC-936B-BACA90A4C153}" destId="{DDF61C27-E719-4EC4-8485-4F89150A7C9B}" srcOrd="5" destOrd="0" parTransId="{3DBAA1CD-5270-41E1-9A77-41B5FA0A99E7}" sibTransId="{601C89A9-18E6-4679-B2CF-63606A69C540}"/>
    <dgm:cxn modelId="{187EA664-B4CB-413F-87AF-61560E8A8048}" type="presOf" srcId="{38E7989A-ACEA-4092-AFAE-4F0601AB4BF2}" destId="{EDBE608A-83DD-4BE4-A210-4E546CDC8245}" srcOrd="0" destOrd="0" presId="urn:microsoft.com/office/officeart/2008/layout/LinedList"/>
    <dgm:cxn modelId="{2F59ED74-8D79-4F27-8ED8-66DD21788C64}" type="presOf" srcId="{4450D774-065E-452F-993B-4873E55104D0}" destId="{EFECCC7B-584E-46C0-A306-49BB1F4F774D}" srcOrd="0" destOrd="0" presId="urn:microsoft.com/office/officeart/2008/layout/LinedList"/>
    <dgm:cxn modelId="{E14D8D86-26F7-4676-9D0B-68504FB12D9D}" srcId="{7ABBF68E-65F2-48EC-936B-BACA90A4C153}" destId="{89AF3569-7442-4C8F-832F-E75F3E7E212A}" srcOrd="0" destOrd="0" parTransId="{85C0A22C-7867-4286-B9A4-04300C8E7DB2}" sibTransId="{E27AD2E7-2667-47A0-B233-2DF2529385C4}"/>
    <dgm:cxn modelId="{D3544C97-B6C7-4469-9FFE-29087347D41B}" type="presOf" srcId="{DDF61C27-E719-4EC4-8485-4F89150A7C9B}" destId="{1F08558A-C2DE-4791-96AE-929201E6F333}" srcOrd="0" destOrd="0" presId="urn:microsoft.com/office/officeart/2008/layout/LinedList"/>
    <dgm:cxn modelId="{2F8703AB-4582-4823-98C6-67360578E05F}" type="presOf" srcId="{69C7DB27-FFBD-4544-8FAF-BE4A4649124C}" destId="{EDF9BC64-8225-4675-9B36-4CBF1A24E054}" srcOrd="0" destOrd="0" presId="urn:microsoft.com/office/officeart/2008/layout/LinedList"/>
    <dgm:cxn modelId="{89FCABAC-649A-41FA-8B0F-8F789131E41D}" type="presOf" srcId="{89AF3569-7442-4C8F-832F-E75F3E7E212A}" destId="{784F6DE0-4A44-4B01-B037-4B7E9986C7ED}" srcOrd="0" destOrd="0" presId="urn:microsoft.com/office/officeart/2008/layout/LinedList"/>
    <dgm:cxn modelId="{191E3AB7-DB14-4E78-9780-D62DA230079C}" srcId="{7ABBF68E-65F2-48EC-936B-BACA90A4C153}" destId="{1DEC8661-9028-4D43-A4C1-89506BCC2E7E}" srcOrd="6" destOrd="0" parTransId="{69A11517-DBE0-40A0-BAEC-B61AAE3C467E}" sibTransId="{BB57EE7B-A71F-41A8-8B58-E4248131A2BF}"/>
    <dgm:cxn modelId="{F54DEDBF-761F-4017-9647-6F9CC8CA34C3}" srcId="{7ABBF68E-65F2-48EC-936B-BACA90A4C153}" destId="{4450D774-065E-452F-993B-4873E55104D0}" srcOrd="2" destOrd="0" parTransId="{0C230AA0-9B29-4EAC-B71A-E3C3198900E0}" sibTransId="{AD43C208-243B-4DAF-B51A-40F82CA1CEE3}"/>
    <dgm:cxn modelId="{C21972CE-783C-4719-A4DF-970E44721D28}" srcId="{7ABBF68E-65F2-48EC-936B-BACA90A4C153}" destId="{69C7DB27-FFBD-4544-8FAF-BE4A4649124C}" srcOrd="4" destOrd="0" parTransId="{EDE54537-ABBA-41A7-BF9F-3A347CCD48E9}" sibTransId="{8CAC815A-B6A8-4F01-843F-56DA0FCE6BF8}"/>
    <dgm:cxn modelId="{2FF047E1-BEAD-472B-8A11-FD4CBE76A46E}" srcId="{7ABBF68E-65F2-48EC-936B-BACA90A4C153}" destId="{38E7989A-ACEA-4092-AFAE-4F0601AB4BF2}" srcOrd="3" destOrd="0" parTransId="{E7730D5B-9C5E-47C0-B460-9B983FC398E0}" sibTransId="{DD2DBD05-7879-4E30-8487-854F7CE3391A}"/>
    <dgm:cxn modelId="{25CD875B-BED4-4656-8BA8-6272DA1F048B}" type="presParOf" srcId="{788E8861-3854-4DBE-AE40-7C472ACB553E}" destId="{FF43E11C-5766-42F6-9AA4-67B7FE91AE66}" srcOrd="0" destOrd="0" presId="urn:microsoft.com/office/officeart/2008/layout/LinedList"/>
    <dgm:cxn modelId="{D2DBC95F-2193-4F8F-8E57-49859EE720A4}" type="presParOf" srcId="{788E8861-3854-4DBE-AE40-7C472ACB553E}" destId="{CD607EFA-64D9-4114-8355-0D8A761E2004}" srcOrd="1" destOrd="0" presId="urn:microsoft.com/office/officeart/2008/layout/LinedList"/>
    <dgm:cxn modelId="{C1679DFB-4893-47E9-88A9-A688F4766125}" type="presParOf" srcId="{CD607EFA-64D9-4114-8355-0D8A761E2004}" destId="{784F6DE0-4A44-4B01-B037-4B7E9986C7ED}" srcOrd="0" destOrd="0" presId="urn:microsoft.com/office/officeart/2008/layout/LinedList"/>
    <dgm:cxn modelId="{FF276CDF-B4A0-4D1F-A369-8C1CA69B39FE}" type="presParOf" srcId="{CD607EFA-64D9-4114-8355-0D8A761E2004}" destId="{FD2BD085-9DDE-462D-B813-564005501196}" srcOrd="1" destOrd="0" presId="urn:microsoft.com/office/officeart/2008/layout/LinedList"/>
    <dgm:cxn modelId="{39126515-167C-435E-9B1B-9C1C490394D4}" type="presParOf" srcId="{788E8861-3854-4DBE-AE40-7C472ACB553E}" destId="{3D8EB605-9F72-4B31-83E7-DE194DCB59A8}" srcOrd="2" destOrd="0" presId="urn:microsoft.com/office/officeart/2008/layout/LinedList"/>
    <dgm:cxn modelId="{38351617-E721-4B90-93D8-26E2DF9CB7EF}" type="presParOf" srcId="{788E8861-3854-4DBE-AE40-7C472ACB553E}" destId="{A195F7FF-6F76-4793-A880-C53918C7048A}" srcOrd="3" destOrd="0" presId="urn:microsoft.com/office/officeart/2008/layout/LinedList"/>
    <dgm:cxn modelId="{DEEDBDE3-E72B-48AE-99A9-A9856EAF7D57}" type="presParOf" srcId="{A195F7FF-6F76-4793-A880-C53918C7048A}" destId="{D7733DA8-D171-44F5-9D45-CB3FADB55CFA}" srcOrd="0" destOrd="0" presId="urn:microsoft.com/office/officeart/2008/layout/LinedList"/>
    <dgm:cxn modelId="{46FAF102-07B9-4AFF-A8BE-0380CB35DF42}" type="presParOf" srcId="{A195F7FF-6F76-4793-A880-C53918C7048A}" destId="{FCEE7E43-4876-49D4-838F-EE5C1EFA10ED}" srcOrd="1" destOrd="0" presId="urn:microsoft.com/office/officeart/2008/layout/LinedList"/>
    <dgm:cxn modelId="{B05AD565-1D62-4E95-AAC6-6E16922AEBE0}" type="presParOf" srcId="{788E8861-3854-4DBE-AE40-7C472ACB553E}" destId="{C7FA3BCB-EBD3-4365-82D6-90D42BBB0370}" srcOrd="4" destOrd="0" presId="urn:microsoft.com/office/officeart/2008/layout/LinedList"/>
    <dgm:cxn modelId="{24B007D5-F64B-4F04-9494-E20669DEA85E}" type="presParOf" srcId="{788E8861-3854-4DBE-AE40-7C472ACB553E}" destId="{DE98BE90-5BE2-4C72-9EA7-87981E13419D}" srcOrd="5" destOrd="0" presId="urn:microsoft.com/office/officeart/2008/layout/LinedList"/>
    <dgm:cxn modelId="{A6C72C05-2BA6-4D31-8031-9D463E812DBB}" type="presParOf" srcId="{DE98BE90-5BE2-4C72-9EA7-87981E13419D}" destId="{EFECCC7B-584E-46C0-A306-49BB1F4F774D}" srcOrd="0" destOrd="0" presId="urn:microsoft.com/office/officeart/2008/layout/LinedList"/>
    <dgm:cxn modelId="{011D66CB-35F9-4747-A0E5-D76C66672940}" type="presParOf" srcId="{DE98BE90-5BE2-4C72-9EA7-87981E13419D}" destId="{24A313CB-A5EE-4DA7-B0DD-97957A23C0B0}" srcOrd="1" destOrd="0" presId="urn:microsoft.com/office/officeart/2008/layout/LinedList"/>
    <dgm:cxn modelId="{48323301-F3D2-4D73-AFD5-C13F68FD3E49}" type="presParOf" srcId="{788E8861-3854-4DBE-AE40-7C472ACB553E}" destId="{960AD3EE-EFFC-4C0A-9B8F-D2884392B5A8}" srcOrd="6" destOrd="0" presId="urn:microsoft.com/office/officeart/2008/layout/LinedList"/>
    <dgm:cxn modelId="{262D11B7-0808-47DD-BEE7-2EBD017514D9}" type="presParOf" srcId="{788E8861-3854-4DBE-AE40-7C472ACB553E}" destId="{5437F596-F3C5-48E9-B3F1-0ACD6B340D63}" srcOrd="7" destOrd="0" presId="urn:microsoft.com/office/officeart/2008/layout/LinedList"/>
    <dgm:cxn modelId="{0E172A85-94E5-46E8-A31E-D565796FAB3F}" type="presParOf" srcId="{5437F596-F3C5-48E9-B3F1-0ACD6B340D63}" destId="{EDBE608A-83DD-4BE4-A210-4E546CDC8245}" srcOrd="0" destOrd="0" presId="urn:microsoft.com/office/officeart/2008/layout/LinedList"/>
    <dgm:cxn modelId="{88CE2F3F-1331-4CFF-BFB1-FEF91744F2A4}" type="presParOf" srcId="{5437F596-F3C5-48E9-B3F1-0ACD6B340D63}" destId="{EC384282-33E6-47F6-9CF4-461220EE4752}" srcOrd="1" destOrd="0" presId="urn:microsoft.com/office/officeart/2008/layout/LinedList"/>
    <dgm:cxn modelId="{A7A9DE30-DC31-488B-9ED6-59B251FE485A}" type="presParOf" srcId="{788E8861-3854-4DBE-AE40-7C472ACB553E}" destId="{0B349712-E7CF-4A09-BEE9-774C86F79D34}" srcOrd="8" destOrd="0" presId="urn:microsoft.com/office/officeart/2008/layout/LinedList"/>
    <dgm:cxn modelId="{EDC09F54-A754-418A-913C-078C315A1910}" type="presParOf" srcId="{788E8861-3854-4DBE-AE40-7C472ACB553E}" destId="{9FF071F5-C123-47F2-802A-C541125E2F00}" srcOrd="9" destOrd="0" presId="urn:microsoft.com/office/officeart/2008/layout/LinedList"/>
    <dgm:cxn modelId="{470CC2CE-086F-4E25-B565-55EBEFEFBAA8}" type="presParOf" srcId="{9FF071F5-C123-47F2-802A-C541125E2F00}" destId="{EDF9BC64-8225-4675-9B36-4CBF1A24E054}" srcOrd="0" destOrd="0" presId="urn:microsoft.com/office/officeart/2008/layout/LinedList"/>
    <dgm:cxn modelId="{5CAEC177-5F55-47E5-BAA9-A342B8B01C47}" type="presParOf" srcId="{9FF071F5-C123-47F2-802A-C541125E2F00}" destId="{CEEE4C1A-8393-4110-9E76-E9BF6FF90F05}" srcOrd="1" destOrd="0" presId="urn:microsoft.com/office/officeart/2008/layout/LinedList"/>
    <dgm:cxn modelId="{03A11BFA-32A8-4DD7-9A99-96D7C2A6CA7D}" type="presParOf" srcId="{788E8861-3854-4DBE-AE40-7C472ACB553E}" destId="{F1D00638-FE7E-4F2E-BEBA-8A153DD82667}" srcOrd="10" destOrd="0" presId="urn:microsoft.com/office/officeart/2008/layout/LinedList"/>
    <dgm:cxn modelId="{058FC317-5325-4641-A84A-CB7265D53267}" type="presParOf" srcId="{788E8861-3854-4DBE-AE40-7C472ACB553E}" destId="{E4E4DA78-6DB9-41DD-BB24-48B6E63E061A}" srcOrd="11" destOrd="0" presId="urn:microsoft.com/office/officeart/2008/layout/LinedList"/>
    <dgm:cxn modelId="{5998A387-8CF5-4201-89D3-C6C10E37E3B6}" type="presParOf" srcId="{E4E4DA78-6DB9-41DD-BB24-48B6E63E061A}" destId="{1F08558A-C2DE-4791-96AE-929201E6F333}" srcOrd="0" destOrd="0" presId="urn:microsoft.com/office/officeart/2008/layout/LinedList"/>
    <dgm:cxn modelId="{D5F974F4-0133-4055-BA20-4F63C9140A07}" type="presParOf" srcId="{E4E4DA78-6DB9-41DD-BB24-48B6E63E061A}" destId="{98B2842F-54B3-4DA1-B68A-90891AAB28E4}" srcOrd="1" destOrd="0" presId="urn:microsoft.com/office/officeart/2008/layout/LinedList"/>
    <dgm:cxn modelId="{6439A469-4C6B-46C3-AA9C-8D37D4F2A70F}" type="presParOf" srcId="{788E8861-3854-4DBE-AE40-7C472ACB553E}" destId="{105171C7-2BA5-4F84-BE8A-809CCF376829}" srcOrd="12" destOrd="0" presId="urn:microsoft.com/office/officeart/2008/layout/LinedList"/>
    <dgm:cxn modelId="{8B9D0EEC-17F0-4D3D-9A26-4C2CB19B74C5}" type="presParOf" srcId="{788E8861-3854-4DBE-AE40-7C472ACB553E}" destId="{A180D786-75C6-4B73-847B-E5AC920CAA2B}" srcOrd="13" destOrd="0" presId="urn:microsoft.com/office/officeart/2008/layout/LinedList"/>
    <dgm:cxn modelId="{25EF9615-87E7-4FBD-A1A4-76EF705C8FF7}" type="presParOf" srcId="{A180D786-75C6-4B73-847B-E5AC920CAA2B}" destId="{B6C4D8AD-5AB7-4B1A-8760-855F15B12089}" srcOrd="0" destOrd="0" presId="urn:microsoft.com/office/officeart/2008/layout/LinedList"/>
    <dgm:cxn modelId="{A1E5D9D7-7F52-4C17-AE15-08FEF6C269D8}" type="presParOf" srcId="{A180D786-75C6-4B73-847B-E5AC920CAA2B}" destId="{8530DBC0-0D73-49DA-AA7A-E85BF353109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E6E78682-9F45-4F97-A3FC-6EAE728D18EC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82D0DCAB-2DF8-4059-8143-94CF19C64E30}">
      <dgm:prSet phldrT="[Text]"/>
      <dgm:spPr/>
      <dgm:t>
        <a:bodyPr/>
        <a:lstStyle/>
        <a:p>
          <a:pPr rtl="0"/>
          <a:r>
            <a:rPr lang="cs-CZ" dirty="0" err="1"/>
            <a:t>Breach</a:t>
          </a:r>
          <a:r>
            <a:rPr lang="cs-CZ" dirty="0"/>
            <a:t> </a:t>
          </a:r>
          <a:r>
            <a:rPr lang="cs-CZ" dirty="0" err="1"/>
            <a:t>of</a:t>
          </a:r>
          <a:r>
            <a:rPr lang="cs-CZ" dirty="0"/>
            <a:t> </a:t>
          </a:r>
          <a:r>
            <a:rPr lang="cs-CZ" dirty="0" err="1"/>
            <a:t>legal</a:t>
          </a:r>
          <a:r>
            <a:rPr lang="cs-CZ" dirty="0"/>
            <a:t> </a:t>
          </a:r>
          <a:r>
            <a:rPr lang="cs-CZ" dirty="0" err="1"/>
            <a:t>obligations</a:t>
          </a:r>
          <a:endParaRPr lang="cs-CZ" dirty="0"/>
        </a:p>
      </dgm:t>
    </dgm:pt>
    <dgm:pt modelId="{0DA588AF-547E-4747-931E-DC48EAFCC4DB}" type="parTrans" cxnId="{33A8249D-DBAA-4268-92F4-4EE76E1BDC70}">
      <dgm:prSet/>
      <dgm:spPr/>
      <dgm:t>
        <a:bodyPr/>
        <a:lstStyle/>
        <a:p>
          <a:endParaRPr lang="cs-CZ"/>
        </a:p>
      </dgm:t>
    </dgm:pt>
    <dgm:pt modelId="{34B3A686-6A6C-415F-9185-5A171E6A7918}" type="sibTrans" cxnId="{33A8249D-DBAA-4268-92F4-4EE76E1BDC70}">
      <dgm:prSet/>
      <dgm:spPr/>
      <dgm:t>
        <a:bodyPr/>
        <a:lstStyle/>
        <a:p>
          <a:endParaRPr lang="cs-CZ"/>
        </a:p>
      </dgm:t>
    </dgm:pt>
    <dgm:pt modelId="{8FBBEFA6-E364-40CB-AC10-394524D0D082}">
      <dgm:prSet phldrT="[Text]"/>
      <dgm:spPr/>
      <dgm:t>
        <a:bodyPr/>
        <a:lstStyle/>
        <a:p>
          <a:pPr rtl="0"/>
          <a:r>
            <a:rPr lang="cs-CZ" dirty="0" err="1"/>
            <a:t>Causality</a:t>
          </a:r>
          <a:endParaRPr lang="cs-CZ" dirty="0"/>
        </a:p>
      </dgm:t>
    </dgm:pt>
    <dgm:pt modelId="{46AF3EB6-9EF2-4630-9765-018D82DD538B}" type="parTrans" cxnId="{5D7B6C66-6027-4E57-863B-F8E504890ACD}">
      <dgm:prSet/>
      <dgm:spPr/>
      <dgm:t>
        <a:bodyPr/>
        <a:lstStyle/>
        <a:p>
          <a:endParaRPr lang="cs-CZ"/>
        </a:p>
      </dgm:t>
    </dgm:pt>
    <dgm:pt modelId="{E69442C7-F1DB-481F-8941-F7A8370F25EC}" type="sibTrans" cxnId="{5D7B6C66-6027-4E57-863B-F8E504890ACD}">
      <dgm:prSet/>
      <dgm:spPr/>
      <dgm:t>
        <a:bodyPr/>
        <a:lstStyle/>
        <a:p>
          <a:endParaRPr lang="cs-CZ"/>
        </a:p>
      </dgm:t>
    </dgm:pt>
    <dgm:pt modelId="{D868B3D2-0462-4CD5-A4CB-6D13AAF940DD}">
      <dgm:prSet phldrT="[Text]"/>
      <dgm:spPr/>
      <dgm:t>
        <a:bodyPr/>
        <a:lstStyle/>
        <a:p>
          <a:r>
            <a:rPr lang="en-US" noProof="0" dirty="0"/>
            <a:t>Damage/</a:t>
          </a:r>
          <a:r>
            <a:rPr lang="en-US" dirty="0"/>
            <a:t>violation of a legally protected interest</a:t>
          </a:r>
          <a:endParaRPr lang="cs-CZ" dirty="0"/>
        </a:p>
      </dgm:t>
    </dgm:pt>
    <dgm:pt modelId="{FDCFD825-698D-4E4E-A5C9-CF8FC4321FB2}" type="parTrans" cxnId="{AAE64D3B-F43E-440F-949D-96EEF382128B}">
      <dgm:prSet/>
      <dgm:spPr/>
      <dgm:t>
        <a:bodyPr/>
        <a:lstStyle/>
        <a:p>
          <a:endParaRPr lang="cs-CZ"/>
        </a:p>
      </dgm:t>
    </dgm:pt>
    <dgm:pt modelId="{BC953A2A-1F84-49C5-AD49-C43F319458F7}" type="sibTrans" cxnId="{AAE64D3B-F43E-440F-949D-96EEF382128B}">
      <dgm:prSet/>
      <dgm:spPr/>
      <dgm:t>
        <a:bodyPr/>
        <a:lstStyle/>
        <a:p>
          <a:endParaRPr lang="cs-CZ"/>
        </a:p>
      </dgm:t>
    </dgm:pt>
    <dgm:pt modelId="{28A1986A-0A2D-4C57-B38B-70BE5B4C5578}" type="pres">
      <dgm:prSet presAssocID="{E6E78682-9F45-4F97-A3FC-6EAE728D18EC}" presName="CompostProcess" presStyleCnt="0">
        <dgm:presLayoutVars>
          <dgm:dir/>
          <dgm:resizeHandles val="exact"/>
        </dgm:presLayoutVars>
      </dgm:prSet>
      <dgm:spPr/>
    </dgm:pt>
    <dgm:pt modelId="{88F4B9F3-8E4E-4CC6-B36D-6AA6CB437AFC}" type="pres">
      <dgm:prSet presAssocID="{E6E78682-9F45-4F97-A3FC-6EAE728D18EC}" presName="arrow" presStyleLbl="bgShp" presStyleIdx="0" presStyleCnt="1"/>
      <dgm:spPr/>
    </dgm:pt>
    <dgm:pt modelId="{CDB6E269-A806-4C24-8CBB-323F4941AA26}" type="pres">
      <dgm:prSet presAssocID="{E6E78682-9F45-4F97-A3FC-6EAE728D18EC}" presName="linearProcess" presStyleCnt="0"/>
      <dgm:spPr/>
    </dgm:pt>
    <dgm:pt modelId="{CE714229-4FDB-44DC-993E-48CE13974932}" type="pres">
      <dgm:prSet presAssocID="{82D0DCAB-2DF8-4059-8143-94CF19C64E30}" presName="textNode" presStyleLbl="node1" presStyleIdx="0" presStyleCnt="3">
        <dgm:presLayoutVars>
          <dgm:bulletEnabled val="1"/>
        </dgm:presLayoutVars>
      </dgm:prSet>
      <dgm:spPr/>
    </dgm:pt>
    <dgm:pt modelId="{7F269F10-D311-41D9-A08E-D09EB9397621}" type="pres">
      <dgm:prSet presAssocID="{34B3A686-6A6C-415F-9185-5A171E6A7918}" presName="sibTrans" presStyleCnt="0"/>
      <dgm:spPr/>
    </dgm:pt>
    <dgm:pt modelId="{0F8AB609-0B9C-42D2-ADB8-B0CDEF09A769}" type="pres">
      <dgm:prSet presAssocID="{8FBBEFA6-E364-40CB-AC10-394524D0D082}" presName="textNode" presStyleLbl="node1" presStyleIdx="1" presStyleCnt="3">
        <dgm:presLayoutVars>
          <dgm:bulletEnabled val="1"/>
        </dgm:presLayoutVars>
      </dgm:prSet>
      <dgm:spPr/>
    </dgm:pt>
    <dgm:pt modelId="{B3A0D40A-9BE0-4527-AA78-CF85501F151E}" type="pres">
      <dgm:prSet presAssocID="{E69442C7-F1DB-481F-8941-F7A8370F25EC}" presName="sibTrans" presStyleCnt="0"/>
      <dgm:spPr/>
    </dgm:pt>
    <dgm:pt modelId="{8B4FE3F0-24A0-468E-BC57-0C15AD6D5069}" type="pres">
      <dgm:prSet presAssocID="{D868B3D2-0462-4CD5-A4CB-6D13AAF940DD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FC469403-8582-42C6-8876-2B7BE867C6B9}" type="presOf" srcId="{8FBBEFA6-E364-40CB-AC10-394524D0D082}" destId="{0F8AB609-0B9C-42D2-ADB8-B0CDEF09A769}" srcOrd="0" destOrd="0" presId="urn:microsoft.com/office/officeart/2005/8/layout/hProcess9"/>
    <dgm:cxn modelId="{7A3D3D2D-EB6A-458D-A0A0-32764E877EBD}" type="presOf" srcId="{D868B3D2-0462-4CD5-A4CB-6D13AAF940DD}" destId="{8B4FE3F0-24A0-468E-BC57-0C15AD6D5069}" srcOrd="0" destOrd="0" presId="urn:microsoft.com/office/officeart/2005/8/layout/hProcess9"/>
    <dgm:cxn modelId="{80B5C036-6863-4050-9E35-F9A30DA33051}" type="presOf" srcId="{82D0DCAB-2DF8-4059-8143-94CF19C64E30}" destId="{CE714229-4FDB-44DC-993E-48CE13974932}" srcOrd="0" destOrd="0" presId="urn:microsoft.com/office/officeart/2005/8/layout/hProcess9"/>
    <dgm:cxn modelId="{AAE64D3B-F43E-440F-949D-96EEF382128B}" srcId="{E6E78682-9F45-4F97-A3FC-6EAE728D18EC}" destId="{D868B3D2-0462-4CD5-A4CB-6D13AAF940DD}" srcOrd="2" destOrd="0" parTransId="{FDCFD825-698D-4E4E-A5C9-CF8FC4321FB2}" sibTransId="{BC953A2A-1F84-49C5-AD49-C43F319458F7}"/>
    <dgm:cxn modelId="{5D7B6C66-6027-4E57-863B-F8E504890ACD}" srcId="{E6E78682-9F45-4F97-A3FC-6EAE728D18EC}" destId="{8FBBEFA6-E364-40CB-AC10-394524D0D082}" srcOrd="1" destOrd="0" parTransId="{46AF3EB6-9EF2-4630-9765-018D82DD538B}" sibTransId="{E69442C7-F1DB-481F-8941-F7A8370F25EC}"/>
    <dgm:cxn modelId="{33A8249D-DBAA-4268-92F4-4EE76E1BDC70}" srcId="{E6E78682-9F45-4F97-A3FC-6EAE728D18EC}" destId="{82D0DCAB-2DF8-4059-8143-94CF19C64E30}" srcOrd="0" destOrd="0" parTransId="{0DA588AF-547E-4747-931E-DC48EAFCC4DB}" sibTransId="{34B3A686-6A6C-415F-9185-5A171E6A7918}"/>
    <dgm:cxn modelId="{CDDC30F1-D0F8-47F2-8022-A96B1460BC3F}" type="presOf" srcId="{E6E78682-9F45-4F97-A3FC-6EAE728D18EC}" destId="{28A1986A-0A2D-4C57-B38B-70BE5B4C5578}" srcOrd="0" destOrd="0" presId="urn:microsoft.com/office/officeart/2005/8/layout/hProcess9"/>
    <dgm:cxn modelId="{F603A820-8AC5-48EF-9544-352A05870824}" type="presParOf" srcId="{28A1986A-0A2D-4C57-B38B-70BE5B4C5578}" destId="{88F4B9F3-8E4E-4CC6-B36D-6AA6CB437AFC}" srcOrd="0" destOrd="0" presId="urn:microsoft.com/office/officeart/2005/8/layout/hProcess9"/>
    <dgm:cxn modelId="{C7C01975-9DBF-496E-BE04-BB10460E7CD7}" type="presParOf" srcId="{28A1986A-0A2D-4C57-B38B-70BE5B4C5578}" destId="{CDB6E269-A806-4C24-8CBB-323F4941AA26}" srcOrd="1" destOrd="0" presId="urn:microsoft.com/office/officeart/2005/8/layout/hProcess9"/>
    <dgm:cxn modelId="{1F0AA387-2F54-4BA2-B8A0-9E710F7039F5}" type="presParOf" srcId="{CDB6E269-A806-4C24-8CBB-323F4941AA26}" destId="{CE714229-4FDB-44DC-993E-48CE13974932}" srcOrd="0" destOrd="0" presId="urn:microsoft.com/office/officeart/2005/8/layout/hProcess9"/>
    <dgm:cxn modelId="{DEFC611F-5923-4187-8693-7B17B00C4C7A}" type="presParOf" srcId="{CDB6E269-A806-4C24-8CBB-323F4941AA26}" destId="{7F269F10-D311-41D9-A08E-D09EB9397621}" srcOrd="1" destOrd="0" presId="urn:microsoft.com/office/officeart/2005/8/layout/hProcess9"/>
    <dgm:cxn modelId="{C1B2BB0E-0572-4BF6-9FE3-4E02A625F6ED}" type="presParOf" srcId="{CDB6E269-A806-4C24-8CBB-323F4941AA26}" destId="{0F8AB609-0B9C-42D2-ADB8-B0CDEF09A769}" srcOrd="2" destOrd="0" presId="urn:microsoft.com/office/officeart/2005/8/layout/hProcess9"/>
    <dgm:cxn modelId="{40105D6E-E4F8-40BF-A232-075B0FDA32A2}" type="presParOf" srcId="{CDB6E269-A806-4C24-8CBB-323F4941AA26}" destId="{B3A0D40A-9BE0-4527-AA78-CF85501F151E}" srcOrd="3" destOrd="0" presId="urn:microsoft.com/office/officeart/2005/8/layout/hProcess9"/>
    <dgm:cxn modelId="{DFAD58CB-587C-4BEC-90C5-A2D3A8192B5E}" type="presParOf" srcId="{CDB6E269-A806-4C24-8CBB-323F4941AA26}" destId="{8B4FE3F0-24A0-468E-BC57-0C15AD6D506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BA5A2E93-9605-4486-8760-F741AA2747A8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4004D46C-C3EE-46E6-AE41-37875FEB5112}">
      <dgm:prSet/>
      <dgm:spPr/>
      <dgm:t>
        <a:bodyPr/>
        <a:lstStyle/>
        <a:p>
          <a:pPr rtl="0"/>
          <a:r>
            <a:rPr lang="cs-CZ"/>
            <a:t>The obligation given:</a:t>
          </a:r>
          <a:endParaRPr lang="cs-CZ" dirty="0"/>
        </a:p>
      </dgm:t>
    </dgm:pt>
    <dgm:pt modelId="{8196F854-4EDB-49E0-B61A-11CE333EA034}" type="parTrans" cxnId="{EA610DE8-24EB-461B-880C-CA38F691FE41}">
      <dgm:prSet/>
      <dgm:spPr/>
      <dgm:t>
        <a:bodyPr/>
        <a:lstStyle/>
        <a:p>
          <a:endParaRPr lang="cs-CZ"/>
        </a:p>
      </dgm:t>
    </dgm:pt>
    <dgm:pt modelId="{AFFD8CD7-4CE9-4842-B097-91C0E5A05ACC}" type="sibTrans" cxnId="{EA610DE8-24EB-461B-880C-CA38F691FE41}">
      <dgm:prSet/>
      <dgm:spPr/>
      <dgm:t>
        <a:bodyPr/>
        <a:lstStyle/>
        <a:p>
          <a:endParaRPr lang="cs-CZ"/>
        </a:p>
      </dgm:t>
    </dgm:pt>
    <dgm:pt modelId="{AE3DC9A6-EACB-46EA-8E67-B86750DE5CD7}">
      <dgm:prSet/>
      <dgm:spPr/>
      <dgm:t>
        <a:bodyPr/>
        <a:lstStyle/>
        <a:p>
          <a:pPr rtl="0"/>
          <a:r>
            <a:rPr lang="cs-CZ"/>
            <a:t>By the Agreement</a:t>
          </a:r>
          <a:endParaRPr lang="cs-CZ" dirty="0"/>
        </a:p>
      </dgm:t>
    </dgm:pt>
    <dgm:pt modelId="{FA8C2E48-7952-4C8E-BFBB-48F083F8A1EB}" type="parTrans" cxnId="{45ADFCA0-6758-4296-AE75-5FEB9B0481D5}">
      <dgm:prSet/>
      <dgm:spPr/>
      <dgm:t>
        <a:bodyPr/>
        <a:lstStyle/>
        <a:p>
          <a:endParaRPr lang="cs-CZ"/>
        </a:p>
      </dgm:t>
    </dgm:pt>
    <dgm:pt modelId="{BD4ACE22-D405-4818-9109-CDC6FCC1DBD3}" type="sibTrans" cxnId="{45ADFCA0-6758-4296-AE75-5FEB9B0481D5}">
      <dgm:prSet/>
      <dgm:spPr/>
      <dgm:t>
        <a:bodyPr/>
        <a:lstStyle/>
        <a:p>
          <a:endParaRPr lang="cs-CZ"/>
        </a:p>
      </dgm:t>
    </dgm:pt>
    <dgm:pt modelId="{B136226F-1670-4BC3-BE3A-4434509F7B5A}">
      <dgm:prSet/>
      <dgm:spPr/>
      <dgm:t>
        <a:bodyPr/>
        <a:lstStyle/>
        <a:p>
          <a:pPr rtl="0"/>
          <a:r>
            <a:rPr lang="cs-CZ"/>
            <a:t>Types of culpability</a:t>
          </a:r>
          <a:endParaRPr lang="cs-CZ" dirty="0"/>
        </a:p>
      </dgm:t>
    </dgm:pt>
    <dgm:pt modelId="{5151D8F8-AD12-415C-A484-4547A338BA40}" type="parTrans" cxnId="{3C8186F1-82B7-4E41-AD33-3134C120F27B}">
      <dgm:prSet/>
      <dgm:spPr/>
      <dgm:t>
        <a:bodyPr/>
        <a:lstStyle/>
        <a:p>
          <a:endParaRPr lang="cs-CZ"/>
        </a:p>
      </dgm:t>
    </dgm:pt>
    <dgm:pt modelId="{77749BCA-E8F7-43E6-88E0-A319FE1B5FC2}" type="sibTrans" cxnId="{3C8186F1-82B7-4E41-AD33-3134C120F27B}">
      <dgm:prSet/>
      <dgm:spPr/>
      <dgm:t>
        <a:bodyPr/>
        <a:lstStyle/>
        <a:p>
          <a:endParaRPr lang="cs-CZ"/>
        </a:p>
      </dgm:t>
    </dgm:pt>
    <dgm:pt modelId="{9BEEFE13-443C-48B7-9E5B-4AF9D2458681}">
      <dgm:prSet/>
      <dgm:spPr/>
      <dgm:t>
        <a:bodyPr/>
        <a:lstStyle/>
        <a:p>
          <a:pPr rtl="0"/>
          <a:r>
            <a:rPr lang="cs-CZ"/>
            <a:t>Intention</a:t>
          </a:r>
          <a:endParaRPr lang="cs-CZ" dirty="0"/>
        </a:p>
      </dgm:t>
    </dgm:pt>
    <dgm:pt modelId="{3B1B8414-ED3A-4306-80C5-8816D40EB6E8}" type="parTrans" cxnId="{D13B6C6D-B83A-4413-A9DC-D792A69EA054}">
      <dgm:prSet/>
      <dgm:spPr/>
      <dgm:t>
        <a:bodyPr/>
        <a:lstStyle/>
        <a:p>
          <a:endParaRPr lang="cs-CZ"/>
        </a:p>
      </dgm:t>
    </dgm:pt>
    <dgm:pt modelId="{171517DE-A085-46AD-8ACE-456A6D160918}" type="sibTrans" cxnId="{D13B6C6D-B83A-4413-A9DC-D792A69EA054}">
      <dgm:prSet/>
      <dgm:spPr/>
      <dgm:t>
        <a:bodyPr/>
        <a:lstStyle/>
        <a:p>
          <a:endParaRPr lang="cs-CZ"/>
        </a:p>
      </dgm:t>
    </dgm:pt>
    <dgm:pt modelId="{C3D9CA0D-70ED-4683-B082-1391647DE3DD}">
      <dgm:prSet/>
      <dgm:spPr/>
      <dgm:t>
        <a:bodyPr/>
        <a:lstStyle/>
        <a:p>
          <a:pPr rtl="0"/>
          <a:r>
            <a:rPr lang="cs-CZ"/>
            <a:t>Negligence</a:t>
          </a:r>
          <a:endParaRPr lang="cs-CZ" dirty="0"/>
        </a:p>
      </dgm:t>
    </dgm:pt>
    <dgm:pt modelId="{FE21B705-A8D4-4A89-9104-0E223111C661}" type="parTrans" cxnId="{8F2B4DE5-F46C-47A8-9E5C-A3CECC91E122}">
      <dgm:prSet/>
      <dgm:spPr/>
      <dgm:t>
        <a:bodyPr/>
        <a:lstStyle/>
        <a:p>
          <a:endParaRPr lang="cs-CZ"/>
        </a:p>
      </dgm:t>
    </dgm:pt>
    <dgm:pt modelId="{3584FA4C-641A-4D54-AAA9-84366B070A6D}" type="sibTrans" cxnId="{8F2B4DE5-F46C-47A8-9E5C-A3CECC91E122}">
      <dgm:prSet/>
      <dgm:spPr/>
      <dgm:t>
        <a:bodyPr/>
        <a:lstStyle/>
        <a:p>
          <a:endParaRPr lang="cs-CZ"/>
        </a:p>
      </dgm:t>
    </dgm:pt>
    <dgm:pt modelId="{70B0A14F-5A1C-4383-A6DF-B6CBE843C566}">
      <dgm:prSet/>
      <dgm:spPr/>
      <dgm:t>
        <a:bodyPr/>
        <a:lstStyle/>
        <a:p>
          <a:pPr rtl="0"/>
          <a:r>
            <a:rPr lang="cs-CZ"/>
            <a:t>By the law</a:t>
          </a:r>
          <a:endParaRPr lang="cs-CZ" dirty="0"/>
        </a:p>
      </dgm:t>
    </dgm:pt>
    <dgm:pt modelId="{F82B4F4E-A988-439D-9D34-C1D9EE3C0D98}" type="parTrans" cxnId="{3815D59A-4AC3-45E7-82CC-3FE77EB81BCE}">
      <dgm:prSet/>
      <dgm:spPr/>
    </dgm:pt>
    <dgm:pt modelId="{C7ADAADE-9A18-4068-8F36-02AAE12CAAD6}" type="sibTrans" cxnId="{3815D59A-4AC3-45E7-82CC-3FE77EB81BCE}">
      <dgm:prSet/>
      <dgm:spPr/>
    </dgm:pt>
    <dgm:pt modelId="{30D01366-C664-453A-884F-717EACEFA2C6}" type="pres">
      <dgm:prSet presAssocID="{BA5A2E93-9605-4486-8760-F741AA2747A8}" presName="linear" presStyleCnt="0">
        <dgm:presLayoutVars>
          <dgm:dir/>
          <dgm:animLvl val="lvl"/>
          <dgm:resizeHandles val="exact"/>
        </dgm:presLayoutVars>
      </dgm:prSet>
      <dgm:spPr/>
    </dgm:pt>
    <dgm:pt modelId="{D283C14C-E510-451E-AB9E-E973F9ADD4A7}" type="pres">
      <dgm:prSet presAssocID="{4004D46C-C3EE-46E6-AE41-37875FEB5112}" presName="parentLin" presStyleCnt="0"/>
      <dgm:spPr/>
    </dgm:pt>
    <dgm:pt modelId="{291B3F73-0C43-478F-B949-F64D03D7E105}" type="pres">
      <dgm:prSet presAssocID="{4004D46C-C3EE-46E6-AE41-37875FEB5112}" presName="parentLeftMargin" presStyleLbl="node1" presStyleIdx="0" presStyleCnt="2"/>
      <dgm:spPr/>
    </dgm:pt>
    <dgm:pt modelId="{508B703C-A127-4622-B73A-0E65AFF5FC55}" type="pres">
      <dgm:prSet presAssocID="{4004D46C-C3EE-46E6-AE41-37875FEB511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DC816C9-C3CE-4B1C-9931-D4E77FA7296D}" type="pres">
      <dgm:prSet presAssocID="{4004D46C-C3EE-46E6-AE41-37875FEB5112}" presName="negativeSpace" presStyleCnt="0"/>
      <dgm:spPr/>
    </dgm:pt>
    <dgm:pt modelId="{027EA922-B722-4645-B92C-8B4294B5ECB2}" type="pres">
      <dgm:prSet presAssocID="{4004D46C-C3EE-46E6-AE41-37875FEB5112}" presName="childText" presStyleLbl="conFgAcc1" presStyleIdx="0" presStyleCnt="2">
        <dgm:presLayoutVars>
          <dgm:bulletEnabled val="1"/>
        </dgm:presLayoutVars>
      </dgm:prSet>
      <dgm:spPr/>
    </dgm:pt>
    <dgm:pt modelId="{28B9A27F-7951-4AC6-AC7B-D130DCB44FC0}" type="pres">
      <dgm:prSet presAssocID="{AFFD8CD7-4CE9-4842-B097-91C0E5A05ACC}" presName="spaceBetweenRectangles" presStyleCnt="0"/>
      <dgm:spPr/>
    </dgm:pt>
    <dgm:pt modelId="{2007B8DE-E3FC-479B-A7F8-D72AE0D79B17}" type="pres">
      <dgm:prSet presAssocID="{B136226F-1670-4BC3-BE3A-4434509F7B5A}" presName="parentLin" presStyleCnt="0"/>
      <dgm:spPr/>
    </dgm:pt>
    <dgm:pt modelId="{A7B1969B-595F-45FA-A092-543508588296}" type="pres">
      <dgm:prSet presAssocID="{B136226F-1670-4BC3-BE3A-4434509F7B5A}" presName="parentLeftMargin" presStyleLbl="node1" presStyleIdx="0" presStyleCnt="2"/>
      <dgm:spPr/>
    </dgm:pt>
    <dgm:pt modelId="{10A97E05-6C63-487B-8F12-E3CA7CAC6F7D}" type="pres">
      <dgm:prSet presAssocID="{B136226F-1670-4BC3-BE3A-4434509F7B5A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32E9257B-2147-4E9A-904E-46C974041767}" type="pres">
      <dgm:prSet presAssocID="{B136226F-1670-4BC3-BE3A-4434509F7B5A}" presName="negativeSpace" presStyleCnt="0"/>
      <dgm:spPr/>
    </dgm:pt>
    <dgm:pt modelId="{F30B5BCC-D6D9-4B85-A755-3D5AA16EDA41}" type="pres">
      <dgm:prSet presAssocID="{B136226F-1670-4BC3-BE3A-4434509F7B5A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94028E64-FEC8-4C9D-BA23-A94E08583E64}" type="presOf" srcId="{B136226F-1670-4BC3-BE3A-4434509F7B5A}" destId="{10A97E05-6C63-487B-8F12-E3CA7CAC6F7D}" srcOrd="1" destOrd="0" presId="urn:microsoft.com/office/officeart/2005/8/layout/list1"/>
    <dgm:cxn modelId="{D13B6C6D-B83A-4413-A9DC-D792A69EA054}" srcId="{B136226F-1670-4BC3-BE3A-4434509F7B5A}" destId="{9BEEFE13-443C-48B7-9E5B-4AF9D2458681}" srcOrd="0" destOrd="0" parTransId="{3B1B8414-ED3A-4306-80C5-8816D40EB6E8}" sibTransId="{171517DE-A085-46AD-8ACE-456A6D160918}"/>
    <dgm:cxn modelId="{0D974480-435C-4305-955A-B467FB99C92C}" type="presOf" srcId="{AE3DC9A6-EACB-46EA-8E67-B86750DE5CD7}" destId="{027EA922-B722-4645-B92C-8B4294B5ECB2}" srcOrd="0" destOrd="0" presId="urn:microsoft.com/office/officeart/2005/8/layout/list1"/>
    <dgm:cxn modelId="{5D28F082-191B-4AA3-94C3-798F79E8F028}" type="presOf" srcId="{B136226F-1670-4BC3-BE3A-4434509F7B5A}" destId="{A7B1969B-595F-45FA-A092-543508588296}" srcOrd="0" destOrd="0" presId="urn:microsoft.com/office/officeart/2005/8/layout/list1"/>
    <dgm:cxn modelId="{79EB5C83-B183-4DFC-8DBE-28CFAEE13D21}" type="presOf" srcId="{BA5A2E93-9605-4486-8760-F741AA2747A8}" destId="{30D01366-C664-453A-884F-717EACEFA2C6}" srcOrd="0" destOrd="0" presId="urn:microsoft.com/office/officeart/2005/8/layout/list1"/>
    <dgm:cxn modelId="{92A23A8C-2BB4-4581-B8C7-066E18178624}" type="presOf" srcId="{4004D46C-C3EE-46E6-AE41-37875FEB5112}" destId="{508B703C-A127-4622-B73A-0E65AFF5FC55}" srcOrd="1" destOrd="0" presId="urn:microsoft.com/office/officeart/2005/8/layout/list1"/>
    <dgm:cxn modelId="{3815D59A-4AC3-45E7-82CC-3FE77EB81BCE}" srcId="{4004D46C-C3EE-46E6-AE41-37875FEB5112}" destId="{70B0A14F-5A1C-4383-A6DF-B6CBE843C566}" srcOrd="1" destOrd="0" parTransId="{F82B4F4E-A988-439D-9D34-C1D9EE3C0D98}" sibTransId="{C7ADAADE-9A18-4068-8F36-02AAE12CAAD6}"/>
    <dgm:cxn modelId="{45ADFCA0-6758-4296-AE75-5FEB9B0481D5}" srcId="{4004D46C-C3EE-46E6-AE41-37875FEB5112}" destId="{AE3DC9A6-EACB-46EA-8E67-B86750DE5CD7}" srcOrd="0" destOrd="0" parTransId="{FA8C2E48-7952-4C8E-BFBB-48F083F8A1EB}" sibTransId="{BD4ACE22-D405-4818-9109-CDC6FCC1DBD3}"/>
    <dgm:cxn modelId="{C64A73A5-30C5-43C3-90CB-7F68799CBE51}" type="presOf" srcId="{9BEEFE13-443C-48B7-9E5B-4AF9D2458681}" destId="{F30B5BCC-D6D9-4B85-A755-3D5AA16EDA41}" srcOrd="0" destOrd="0" presId="urn:microsoft.com/office/officeart/2005/8/layout/list1"/>
    <dgm:cxn modelId="{D86F56A8-30FF-45DB-9041-E0102145DC60}" type="presOf" srcId="{4004D46C-C3EE-46E6-AE41-37875FEB5112}" destId="{291B3F73-0C43-478F-B949-F64D03D7E105}" srcOrd="0" destOrd="0" presId="urn:microsoft.com/office/officeart/2005/8/layout/list1"/>
    <dgm:cxn modelId="{8F2B4DE5-F46C-47A8-9E5C-A3CECC91E122}" srcId="{B136226F-1670-4BC3-BE3A-4434509F7B5A}" destId="{C3D9CA0D-70ED-4683-B082-1391647DE3DD}" srcOrd="1" destOrd="0" parTransId="{FE21B705-A8D4-4A89-9104-0E223111C661}" sibTransId="{3584FA4C-641A-4D54-AAA9-84366B070A6D}"/>
    <dgm:cxn modelId="{EA610DE8-24EB-461B-880C-CA38F691FE41}" srcId="{BA5A2E93-9605-4486-8760-F741AA2747A8}" destId="{4004D46C-C3EE-46E6-AE41-37875FEB5112}" srcOrd="0" destOrd="0" parTransId="{8196F854-4EDB-49E0-B61A-11CE333EA034}" sibTransId="{AFFD8CD7-4CE9-4842-B097-91C0E5A05ACC}"/>
    <dgm:cxn modelId="{789DDDEC-EC28-421B-9426-CDFB6D9AC3C5}" type="presOf" srcId="{C3D9CA0D-70ED-4683-B082-1391647DE3DD}" destId="{F30B5BCC-D6D9-4B85-A755-3D5AA16EDA41}" srcOrd="0" destOrd="1" presId="urn:microsoft.com/office/officeart/2005/8/layout/list1"/>
    <dgm:cxn modelId="{3C8186F1-82B7-4E41-AD33-3134C120F27B}" srcId="{BA5A2E93-9605-4486-8760-F741AA2747A8}" destId="{B136226F-1670-4BC3-BE3A-4434509F7B5A}" srcOrd="1" destOrd="0" parTransId="{5151D8F8-AD12-415C-A484-4547A338BA40}" sibTransId="{77749BCA-E8F7-43E6-88E0-A319FE1B5FC2}"/>
    <dgm:cxn modelId="{A8E1F8F2-247B-4648-BA6E-596018FB8674}" type="presOf" srcId="{70B0A14F-5A1C-4383-A6DF-B6CBE843C566}" destId="{027EA922-B722-4645-B92C-8B4294B5ECB2}" srcOrd="0" destOrd="1" presId="urn:microsoft.com/office/officeart/2005/8/layout/list1"/>
    <dgm:cxn modelId="{3AA113A8-B7C4-4527-BAD3-06420917BD62}" type="presParOf" srcId="{30D01366-C664-453A-884F-717EACEFA2C6}" destId="{D283C14C-E510-451E-AB9E-E973F9ADD4A7}" srcOrd="0" destOrd="0" presId="urn:microsoft.com/office/officeart/2005/8/layout/list1"/>
    <dgm:cxn modelId="{AD38D2DF-80D3-4F74-9AFD-1CFC8CA4C182}" type="presParOf" srcId="{D283C14C-E510-451E-AB9E-E973F9ADD4A7}" destId="{291B3F73-0C43-478F-B949-F64D03D7E105}" srcOrd="0" destOrd="0" presId="urn:microsoft.com/office/officeart/2005/8/layout/list1"/>
    <dgm:cxn modelId="{F64C329B-9A8D-406E-BBB5-8716F450721A}" type="presParOf" srcId="{D283C14C-E510-451E-AB9E-E973F9ADD4A7}" destId="{508B703C-A127-4622-B73A-0E65AFF5FC55}" srcOrd="1" destOrd="0" presId="urn:microsoft.com/office/officeart/2005/8/layout/list1"/>
    <dgm:cxn modelId="{4E856701-B3A4-43F4-85BA-D685300CA364}" type="presParOf" srcId="{30D01366-C664-453A-884F-717EACEFA2C6}" destId="{ADC816C9-C3CE-4B1C-9931-D4E77FA7296D}" srcOrd="1" destOrd="0" presId="urn:microsoft.com/office/officeart/2005/8/layout/list1"/>
    <dgm:cxn modelId="{0E368624-AAFE-4DDE-BFAB-B9BCAAB2A9CA}" type="presParOf" srcId="{30D01366-C664-453A-884F-717EACEFA2C6}" destId="{027EA922-B722-4645-B92C-8B4294B5ECB2}" srcOrd="2" destOrd="0" presId="urn:microsoft.com/office/officeart/2005/8/layout/list1"/>
    <dgm:cxn modelId="{90C77171-EFE3-4A9F-B01E-2A983875C830}" type="presParOf" srcId="{30D01366-C664-453A-884F-717EACEFA2C6}" destId="{28B9A27F-7951-4AC6-AC7B-D130DCB44FC0}" srcOrd="3" destOrd="0" presId="urn:microsoft.com/office/officeart/2005/8/layout/list1"/>
    <dgm:cxn modelId="{8915EC91-9541-44EB-ADE5-4E568A50A123}" type="presParOf" srcId="{30D01366-C664-453A-884F-717EACEFA2C6}" destId="{2007B8DE-E3FC-479B-A7F8-D72AE0D79B17}" srcOrd="4" destOrd="0" presId="urn:microsoft.com/office/officeart/2005/8/layout/list1"/>
    <dgm:cxn modelId="{F80397B5-D7E1-4BBD-B7E6-174F2C3E84D6}" type="presParOf" srcId="{2007B8DE-E3FC-479B-A7F8-D72AE0D79B17}" destId="{A7B1969B-595F-45FA-A092-543508588296}" srcOrd="0" destOrd="0" presId="urn:microsoft.com/office/officeart/2005/8/layout/list1"/>
    <dgm:cxn modelId="{16E59B5B-8EBA-42D1-BC04-5E1A70593B08}" type="presParOf" srcId="{2007B8DE-E3FC-479B-A7F8-D72AE0D79B17}" destId="{10A97E05-6C63-487B-8F12-E3CA7CAC6F7D}" srcOrd="1" destOrd="0" presId="urn:microsoft.com/office/officeart/2005/8/layout/list1"/>
    <dgm:cxn modelId="{74170FB2-9E53-4D10-B03B-84A337BF6031}" type="presParOf" srcId="{30D01366-C664-453A-884F-717EACEFA2C6}" destId="{32E9257B-2147-4E9A-904E-46C974041767}" srcOrd="5" destOrd="0" presId="urn:microsoft.com/office/officeart/2005/8/layout/list1"/>
    <dgm:cxn modelId="{EAC0C63E-557F-4A12-A1C1-05D9D01B681E}" type="presParOf" srcId="{30D01366-C664-453A-884F-717EACEFA2C6}" destId="{F30B5BCC-D6D9-4B85-A755-3D5AA16EDA4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29822324-F4AA-494C-AB4F-1B9166DEA866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02D91E28-B721-4C6E-928C-F0F528243682}">
      <dgm:prSet/>
      <dgm:spPr/>
      <dgm:t>
        <a:bodyPr/>
        <a:lstStyle/>
        <a:p>
          <a:pPr>
            <a:defRPr cap="all"/>
          </a:pPr>
          <a:r>
            <a:rPr lang="cs-CZ"/>
            <a:t>Professional qualifications healthcare professional</a:t>
          </a:r>
          <a:endParaRPr lang="en-US"/>
        </a:p>
      </dgm:t>
    </dgm:pt>
    <dgm:pt modelId="{8D04001A-F35A-4577-9BFB-9B3A51520E4D}" type="parTrans" cxnId="{D8123B31-2137-40B4-81DF-32F62FBA09E5}">
      <dgm:prSet/>
      <dgm:spPr/>
      <dgm:t>
        <a:bodyPr/>
        <a:lstStyle/>
        <a:p>
          <a:endParaRPr lang="en-US"/>
        </a:p>
      </dgm:t>
    </dgm:pt>
    <dgm:pt modelId="{13ABC480-7A74-4AF2-A1A2-EE86F165783E}" type="sibTrans" cxnId="{D8123B31-2137-40B4-81DF-32F62FBA09E5}">
      <dgm:prSet/>
      <dgm:spPr/>
      <dgm:t>
        <a:bodyPr/>
        <a:lstStyle/>
        <a:p>
          <a:endParaRPr lang="en-US"/>
        </a:p>
      </dgm:t>
    </dgm:pt>
    <dgm:pt modelId="{6F2A1292-C517-490C-BA09-1ED9CB7D5C56}">
      <dgm:prSet/>
      <dgm:spPr/>
      <dgm:t>
        <a:bodyPr/>
        <a:lstStyle/>
        <a:p>
          <a:pPr>
            <a:defRPr cap="all"/>
          </a:pPr>
          <a:r>
            <a:rPr lang="en-US"/>
            <a:t>Providing medical care to the best and at the moment the available options</a:t>
          </a:r>
        </a:p>
      </dgm:t>
    </dgm:pt>
    <dgm:pt modelId="{9A0A50F9-7523-4B3A-8420-3BFAA8941858}" type="parTrans" cxnId="{31869DDE-E89C-476E-AD76-0570DCB3C73E}">
      <dgm:prSet/>
      <dgm:spPr/>
      <dgm:t>
        <a:bodyPr/>
        <a:lstStyle/>
        <a:p>
          <a:endParaRPr lang="en-US"/>
        </a:p>
      </dgm:t>
    </dgm:pt>
    <dgm:pt modelId="{F85395C0-227D-4CCA-89C2-DE84815635C8}" type="sibTrans" cxnId="{31869DDE-E89C-476E-AD76-0570DCB3C73E}">
      <dgm:prSet/>
      <dgm:spPr/>
      <dgm:t>
        <a:bodyPr/>
        <a:lstStyle/>
        <a:p>
          <a:endParaRPr lang="en-US"/>
        </a:p>
      </dgm:t>
    </dgm:pt>
    <dgm:pt modelId="{794FA0FC-7573-4C4D-A532-0CD3A6C1D5AB}">
      <dgm:prSet/>
      <dgm:spPr/>
      <dgm:t>
        <a:bodyPr/>
        <a:lstStyle/>
        <a:p>
          <a:pPr>
            <a:defRPr cap="all"/>
          </a:pPr>
          <a:r>
            <a:rPr lang="en-US"/>
            <a:t>Providing medical care </a:t>
          </a:r>
          <a:r>
            <a:rPr lang="cs-CZ"/>
            <a:t>without </a:t>
          </a:r>
          <a:r>
            <a:rPr lang="en-US"/>
            <a:t>negligence</a:t>
          </a:r>
        </a:p>
      </dgm:t>
    </dgm:pt>
    <dgm:pt modelId="{5421953C-BF92-4BAB-A9CF-7B2AC8660F02}" type="parTrans" cxnId="{AF4BD0DB-9B0D-4B9E-9202-CA5E6CC7BDE7}">
      <dgm:prSet/>
      <dgm:spPr/>
      <dgm:t>
        <a:bodyPr/>
        <a:lstStyle/>
        <a:p>
          <a:endParaRPr lang="en-US"/>
        </a:p>
      </dgm:t>
    </dgm:pt>
    <dgm:pt modelId="{71AABF72-97AF-413B-AC1F-7989A16229B4}" type="sibTrans" cxnId="{AF4BD0DB-9B0D-4B9E-9202-CA5E6CC7BDE7}">
      <dgm:prSet/>
      <dgm:spPr/>
      <dgm:t>
        <a:bodyPr/>
        <a:lstStyle/>
        <a:p>
          <a:endParaRPr lang="en-US"/>
        </a:p>
      </dgm:t>
    </dgm:pt>
    <dgm:pt modelId="{98B4EEFF-84B8-4E9D-A548-CCFEB06802F3}" type="pres">
      <dgm:prSet presAssocID="{29822324-F4AA-494C-AB4F-1B9166DEA866}" presName="root" presStyleCnt="0">
        <dgm:presLayoutVars>
          <dgm:dir/>
          <dgm:resizeHandles val="exact"/>
        </dgm:presLayoutVars>
      </dgm:prSet>
      <dgm:spPr/>
    </dgm:pt>
    <dgm:pt modelId="{33659F42-67E2-44CA-95F8-F555555A319B}" type="pres">
      <dgm:prSet presAssocID="{02D91E28-B721-4C6E-928C-F0F528243682}" presName="compNode" presStyleCnt="0"/>
      <dgm:spPr/>
    </dgm:pt>
    <dgm:pt modelId="{52E6327B-3A34-4684-98F3-AA8377B24194}" type="pres">
      <dgm:prSet presAssocID="{02D91E28-B721-4C6E-928C-F0F528243682}" presName="iconBgRect" presStyleLbl="bgShp" presStyleIdx="0" presStyleCnt="3"/>
      <dgm:spPr/>
    </dgm:pt>
    <dgm:pt modelId="{BEBCF92D-F927-48F0-B223-908840F09612}" type="pres">
      <dgm:prSet presAssocID="{02D91E28-B721-4C6E-928C-F0F52824368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63B7DCF1-90FE-41CE-9434-CDEC5042C271}" type="pres">
      <dgm:prSet presAssocID="{02D91E28-B721-4C6E-928C-F0F528243682}" presName="spaceRect" presStyleCnt="0"/>
      <dgm:spPr/>
    </dgm:pt>
    <dgm:pt modelId="{273E24A9-0AB5-4ECE-84FA-4F23399AB72D}" type="pres">
      <dgm:prSet presAssocID="{02D91E28-B721-4C6E-928C-F0F528243682}" presName="textRect" presStyleLbl="revTx" presStyleIdx="0" presStyleCnt="3">
        <dgm:presLayoutVars>
          <dgm:chMax val="1"/>
          <dgm:chPref val="1"/>
        </dgm:presLayoutVars>
      </dgm:prSet>
      <dgm:spPr/>
    </dgm:pt>
    <dgm:pt modelId="{08DAB6A7-5C4A-4FA3-BA1C-1D3747E9C2C8}" type="pres">
      <dgm:prSet presAssocID="{13ABC480-7A74-4AF2-A1A2-EE86F165783E}" presName="sibTrans" presStyleCnt="0"/>
      <dgm:spPr/>
    </dgm:pt>
    <dgm:pt modelId="{1BD33F3F-A509-4114-AE92-00C564DB14D2}" type="pres">
      <dgm:prSet presAssocID="{6F2A1292-C517-490C-BA09-1ED9CB7D5C56}" presName="compNode" presStyleCnt="0"/>
      <dgm:spPr/>
    </dgm:pt>
    <dgm:pt modelId="{7AFD2072-53CB-4DB9-B7D1-3FDC36CBD61B}" type="pres">
      <dgm:prSet presAssocID="{6F2A1292-C517-490C-BA09-1ED9CB7D5C56}" presName="iconBgRect" presStyleLbl="bgShp" presStyleIdx="1" presStyleCnt="3"/>
      <dgm:spPr/>
    </dgm:pt>
    <dgm:pt modelId="{8EBEB631-9BC1-46E3-B677-7719B129D5F8}" type="pres">
      <dgm:prSet presAssocID="{6F2A1292-C517-490C-BA09-1ED9CB7D5C5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CE61783C-D913-42BC-9F5E-48E747028036}" type="pres">
      <dgm:prSet presAssocID="{6F2A1292-C517-490C-BA09-1ED9CB7D5C56}" presName="spaceRect" presStyleCnt="0"/>
      <dgm:spPr/>
    </dgm:pt>
    <dgm:pt modelId="{6A8992AC-2B79-4BFC-955D-D69745412C10}" type="pres">
      <dgm:prSet presAssocID="{6F2A1292-C517-490C-BA09-1ED9CB7D5C56}" presName="textRect" presStyleLbl="revTx" presStyleIdx="1" presStyleCnt="3">
        <dgm:presLayoutVars>
          <dgm:chMax val="1"/>
          <dgm:chPref val="1"/>
        </dgm:presLayoutVars>
      </dgm:prSet>
      <dgm:spPr/>
    </dgm:pt>
    <dgm:pt modelId="{D9B9F60A-0B06-40FA-AE3D-087F58456454}" type="pres">
      <dgm:prSet presAssocID="{F85395C0-227D-4CCA-89C2-DE84815635C8}" presName="sibTrans" presStyleCnt="0"/>
      <dgm:spPr/>
    </dgm:pt>
    <dgm:pt modelId="{F1ECB061-5617-4FD7-9044-AE0F1BC504A3}" type="pres">
      <dgm:prSet presAssocID="{794FA0FC-7573-4C4D-A532-0CD3A6C1D5AB}" presName="compNode" presStyleCnt="0"/>
      <dgm:spPr/>
    </dgm:pt>
    <dgm:pt modelId="{11BD96D3-0325-486D-9290-6470E94A9C06}" type="pres">
      <dgm:prSet presAssocID="{794FA0FC-7573-4C4D-A532-0CD3A6C1D5AB}" presName="iconBgRect" presStyleLbl="bgShp" presStyleIdx="2" presStyleCnt="3"/>
      <dgm:spPr/>
    </dgm:pt>
    <dgm:pt modelId="{F36959DF-C67F-4B41-A64F-2A029A83CC88}" type="pres">
      <dgm:prSet presAssocID="{794FA0FC-7573-4C4D-A532-0CD3A6C1D5AB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al"/>
        </a:ext>
      </dgm:extLst>
    </dgm:pt>
    <dgm:pt modelId="{DF0E2A96-C805-447F-A190-422CFB29A250}" type="pres">
      <dgm:prSet presAssocID="{794FA0FC-7573-4C4D-A532-0CD3A6C1D5AB}" presName="spaceRect" presStyleCnt="0"/>
      <dgm:spPr/>
    </dgm:pt>
    <dgm:pt modelId="{1E38A031-DDB4-429B-AC90-41F2D5E82BCB}" type="pres">
      <dgm:prSet presAssocID="{794FA0FC-7573-4C4D-A532-0CD3A6C1D5AB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7A0A740C-5FE9-44F1-9C7E-AEB6B5E1F05F}" type="presOf" srcId="{794FA0FC-7573-4C4D-A532-0CD3A6C1D5AB}" destId="{1E38A031-DDB4-429B-AC90-41F2D5E82BCB}" srcOrd="0" destOrd="0" presId="urn:microsoft.com/office/officeart/2018/5/layout/IconCircleLabelList"/>
    <dgm:cxn modelId="{D8123B31-2137-40B4-81DF-32F62FBA09E5}" srcId="{29822324-F4AA-494C-AB4F-1B9166DEA866}" destId="{02D91E28-B721-4C6E-928C-F0F528243682}" srcOrd="0" destOrd="0" parTransId="{8D04001A-F35A-4577-9BFB-9B3A51520E4D}" sibTransId="{13ABC480-7A74-4AF2-A1A2-EE86F165783E}"/>
    <dgm:cxn modelId="{75378D3B-8CE9-4175-8E03-92DBD846F060}" type="presOf" srcId="{29822324-F4AA-494C-AB4F-1B9166DEA866}" destId="{98B4EEFF-84B8-4E9D-A548-CCFEB06802F3}" srcOrd="0" destOrd="0" presId="urn:microsoft.com/office/officeart/2018/5/layout/IconCircleLabelList"/>
    <dgm:cxn modelId="{8D863758-82C8-4FF1-9FA9-97FE84032455}" type="presOf" srcId="{02D91E28-B721-4C6E-928C-F0F528243682}" destId="{273E24A9-0AB5-4ECE-84FA-4F23399AB72D}" srcOrd="0" destOrd="0" presId="urn:microsoft.com/office/officeart/2018/5/layout/IconCircleLabelList"/>
    <dgm:cxn modelId="{3D12EFCD-174D-40E0-AB7B-96E0DC9B3081}" type="presOf" srcId="{6F2A1292-C517-490C-BA09-1ED9CB7D5C56}" destId="{6A8992AC-2B79-4BFC-955D-D69745412C10}" srcOrd="0" destOrd="0" presId="urn:microsoft.com/office/officeart/2018/5/layout/IconCircleLabelList"/>
    <dgm:cxn modelId="{AF4BD0DB-9B0D-4B9E-9202-CA5E6CC7BDE7}" srcId="{29822324-F4AA-494C-AB4F-1B9166DEA866}" destId="{794FA0FC-7573-4C4D-A532-0CD3A6C1D5AB}" srcOrd="2" destOrd="0" parTransId="{5421953C-BF92-4BAB-A9CF-7B2AC8660F02}" sibTransId="{71AABF72-97AF-413B-AC1F-7989A16229B4}"/>
    <dgm:cxn modelId="{31869DDE-E89C-476E-AD76-0570DCB3C73E}" srcId="{29822324-F4AA-494C-AB4F-1B9166DEA866}" destId="{6F2A1292-C517-490C-BA09-1ED9CB7D5C56}" srcOrd="1" destOrd="0" parTransId="{9A0A50F9-7523-4B3A-8420-3BFAA8941858}" sibTransId="{F85395C0-227D-4CCA-89C2-DE84815635C8}"/>
    <dgm:cxn modelId="{F136C158-C175-480A-B8F9-3D31C6179BA8}" type="presParOf" srcId="{98B4EEFF-84B8-4E9D-A548-CCFEB06802F3}" destId="{33659F42-67E2-44CA-95F8-F555555A319B}" srcOrd="0" destOrd="0" presId="urn:microsoft.com/office/officeart/2018/5/layout/IconCircleLabelList"/>
    <dgm:cxn modelId="{A197A90B-1AB3-432C-BFD3-C2098080FA35}" type="presParOf" srcId="{33659F42-67E2-44CA-95F8-F555555A319B}" destId="{52E6327B-3A34-4684-98F3-AA8377B24194}" srcOrd="0" destOrd="0" presId="urn:microsoft.com/office/officeart/2018/5/layout/IconCircleLabelList"/>
    <dgm:cxn modelId="{BDD65CC0-8314-4E36-BC51-1B4D85D032FA}" type="presParOf" srcId="{33659F42-67E2-44CA-95F8-F555555A319B}" destId="{BEBCF92D-F927-48F0-B223-908840F09612}" srcOrd="1" destOrd="0" presId="urn:microsoft.com/office/officeart/2018/5/layout/IconCircleLabelList"/>
    <dgm:cxn modelId="{29B8746C-E594-4A69-9057-1848591394D5}" type="presParOf" srcId="{33659F42-67E2-44CA-95F8-F555555A319B}" destId="{63B7DCF1-90FE-41CE-9434-CDEC5042C271}" srcOrd="2" destOrd="0" presId="urn:microsoft.com/office/officeart/2018/5/layout/IconCircleLabelList"/>
    <dgm:cxn modelId="{B94B5811-92B5-43D2-9886-5564CCCC26E0}" type="presParOf" srcId="{33659F42-67E2-44CA-95F8-F555555A319B}" destId="{273E24A9-0AB5-4ECE-84FA-4F23399AB72D}" srcOrd="3" destOrd="0" presId="urn:microsoft.com/office/officeart/2018/5/layout/IconCircleLabelList"/>
    <dgm:cxn modelId="{8A098A62-FFA6-4793-8F10-B858768368CA}" type="presParOf" srcId="{98B4EEFF-84B8-4E9D-A548-CCFEB06802F3}" destId="{08DAB6A7-5C4A-4FA3-BA1C-1D3747E9C2C8}" srcOrd="1" destOrd="0" presId="urn:microsoft.com/office/officeart/2018/5/layout/IconCircleLabelList"/>
    <dgm:cxn modelId="{26979CB6-3E54-4B6C-9379-9A04D84AE20B}" type="presParOf" srcId="{98B4EEFF-84B8-4E9D-A548-CCFEB06802F3}" destId="{1BD33F3F-A509-4114-AE92-00C564DB14D2}" srcOrd="2" destOrd="0" presId="urn:microsoft.com/office/officeart/2018/5/layout/IconCircleLabelList"/>
    <dgm:cxn modelId="{EB63F64B-7B59-492E-8FB0-47CA9EB2D94F}" type="presParOf" srcId="{1BD33F3F-A509-4114-AE92-00C564DB14D2}" destId="{7AFD2072-53CB-4DB9-B7D1-3FDC36CBD61B}" srcOrd="0" destOrd="0" presId="urn:microsoft.com/office/officeart/2018/5/layout/IconCircleLabelList"/>
    <dgm:cxn modelId="{C8C3FFD4-DDD9-4133-8375-F731D7A0EAC0}" type="presParOf" srcId="{1BD33F3F-A509-4114-AE92-00C564DB14D2}" destId="{8EBEB631-9BC1-46E3-B677-7719B129D5F8}" srcOrd="1" destOrd="0" presId="urn:microsoft.com/office/officeart/2018/5/layout/IconCircleLabelList"/>
    <dgm:cxn modelId="{9743098A-1C62-4F4C-90D9-E3E8D2AE3B58}" type="presParOf" srcId="{1BD33F3F-A509-4114-AE92-00C564DB14D2}" destId="{CE61783C-D913-42BC-9F5E-48E747028036}" srcOrd="2" destOrd="0" presId="urn:microsoft.com/office/officeart/2018/5/layout/IconCircleLabelList"/>
    <dgm:cxn modelId="{C7589F4F-7EB0-4893-BBA9-53AE4AFD8C2C}" type="presParOf" srcId="{1BD33F3F-A509-4114-AE92-00C564DB14D2}" destId="{6A8992AC-2B79-4BFC-955D-D69745412C10}" srcOrd="3" destOrd="0" presId="urn:microsoft.com/office/officeart/2018/5/layout/IconCircleLabelList"/>
    <dgm:cxn modelId="{9454396A-C5D5-4F9F-B205-9DF68B543ACA}" type="presParOf" srcId="{98B4EEFF-84B8-4E9D-A548-CCFEB06802F3}" destId="{D9B9F60A-0B06-40FA-AE3D-087F58456454}" srcOrd="3" destOrd="0" presId="urn:microsoft.com/office/officeart/2018/5/layout/IconCircleLabelList"/>
    <dgm:cxn modelId="{8B17F10A-4406-47CF-AA42-15EC36198E52}" type="presParOf" srcId="{98B4EEFF-84B8-4E9D-A548-CCFEB06802F3}" destId="{F1ECB061-5617-4FD7-9044-AE0F1BC504A3}" srcOrd="4" destOrd="0" presId="urn:microsoft.com/office/officeart/2018/5/layout/IconCircleLabelList"/>
    <dgm:cxn modelId="{F0DD8805-5EF8-49F7-A087-F847BB014FE5}" type="presParOf" srcId="{F1ECB061-5617-4FD7-9044-AE0F1BC504A3}" destId="{11BD96D3-0325-486D-9290-6470E94A9C06}" srcOrd="0" destOrd="0" presId="urn:microsoft.com/office/officeart/2018/5/layout/IconCircleLabelList"/>
    <dgm:cxn modelId="{FFB2745E-FC2B-43FE-9B72-F67D8082087C}" type="presParOf" srcId="{F1ECB061-5617-4FD7-9044-AE0F1BC504A3}" destId="{F36959DF-C67F-4B41-A64F-2A029A83CC88}" srcOrd="1" destOrd="0" presId="urn:microsoft.com/office/officeart/2018/5/layout/IconCircleLabelList"/>
    <dgm:cxn modelId="{F1A95CB3-D9DF-4846-8D1A-53A70693E1FE}" type="presParOf" srcId="{F1ECB061-5617-4FD7-9044-AE0F1BC504A3}" destId="{DF0E2A96-C805-447F-A190-422CFB29A250}" srcOrd="2" destOrd="0" presId="urn:microsoft.com/office/officeart/2018/5/layout/IconCircleLabelList"/>
    <dgm:cxn modelId="{682088A1-D59C-45BC-9FED-FE817FAA8604}" type="presParOf" srcId="{F1ECB061-5617-4FD7-9044-AE0F1BC504A3}" destId="{1E38A031-DDB4-429B-AC90-41F2D5E82BCB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744F71FD-D01A-4483-8A8B-6F5BEC4E3084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cs-CZ"/>
        </a:p>
      </dgm:t>
    </dgm:pt>
    <dgm:pt modelId="{BF129621-AAAE-4C92-97E1-232A09314C36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/>
            <a:t>Civil</a:t>
          </a:r>
        </a:p>
      </dgm:t>
    </dgm:pt>
    <dgm:pt modelId="{6EC4F727-2271-473C-A0FA-A04699E12972}" type="parTrans" cxnId="{680586DF-00DE-4A61-B55F-F5F923901A5E}">
      <dgm:prSet/>
      <dgm:spPr/>
      <dgm:t>
        <a:bodyPr/>
        <a:lstStyle/>
        <a:p>
          <a:endParaRPr lang="cs-CZ"/>
        </a:p>
      </dgm:t>
    </dgm:pt>
    <dgm:pt modelId="{45D7173B-BC5A-4587-A492-636FFC06607F}" type="sibTrans" cxnId="{680586DF-00DE-4A61-B55F-F5F923901A5E}">
      <dgm:prSet/>
      <dgm:spPr/>
      <dgm:t>
        <a:bodyPr/>
        <a:lstStyle/>
        <a:p>
          <a:endParaRPr lang="cs-CZ"/>
        </a:p>
      </dgm:t>
    </dgm:pt>
    <dgm:pt modelId="{FE57FEC3-E767-47AB-BA34-3080C1E9CFD1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 dirty="0"/>
            <a:t>EMLOYMENT</a:t>
          </a:r>
        </a:p>
      </dgm:t>
    </dgm:pt>
    <dgm:pt modelId="{AB0D70C8-3CB0-45C4-92BA-C88827B000C6}" type="parTrans" cxnId="{7EB93A8C-C1C0-46E8-8BD4-D6737B4C5EBB}">
      <dgm:prSet/>
      <dgm:spPr/>
      <dgm:t>
        <a:bodyPr/>
        <a:lstStyle/>
        <a:p>
          <a:endParaRPr lang="cs-CZ"/>
        </a:p>
      </dgm:t>
    </dgm:pt>
    <dgm:pt modelId="{55037C6D-4C45-4CBA-B62F-366E10F93853}" type="sibTrans" cxnId="{7EB93A8C-C1C0-46E8-8BD4-D6737B4C5EBB}">
      <dgm:prSet/>
      <dgm:spPr/>
      <dgm:t>
        <a:bodyPr/>
        <a:lstStyle/>
        <a:p>
          <a:endParaRPr lang="cs-CZ"/>
        </a:p>
      </dgm:t>
    </dgm:pt>
    <dgm:pt modelId="{0681101C-443B-4B79-B8D1-6D0C9279F667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/>
            <a:t>Administrative</a:t>
          </a:r>
        </a:p>
      </dgm:t>
    </dgm:pt>
    <dgm:pt modelId="{A082973B-0D6E-4C3C-9A18-E09F1C90489D}" type="parTrans" cxnId="{FC639D1F-E500-4829-9822-B4892A2B61F6}">
      <dgm:prSet/>
      <dgm:spPr/>
      <dgm:t>
        <a:bodyPr/>
        <a:lstStyle/>
        <a:p>
          <a:endParaRPr lang="cs-CZ"/>
        </a:p>
      </dgm:t>
    </dgm:pt>
    <dgm:pt modelId="{CC70DFF4-5387-4BC7-B06A-5B62B4CD028D}" type="sibTrans" cxnId="{FC639D1F-E500-4829-9822-B4892A2B61F6}">
      <dgm:prSet/>
      <dgm:spPr/>
      <dgm:t>
        <a:bodyPr/>
        <a:lstStyle/>
        <a:p>
          <a:endParaRPr lang="cs-CZ"/>
        </a:p>
      </dgm:t>
    </dgm:pt>
    <dgm:pt modelId="{84972211-5496-49E7-BD69-684FA1A7EF60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/>
            <a:t>Penal</a:t>
          </a:r>
        </a:p>
      </dgm:t>
    </dgm:pt>
    <dgm:pt modelId="{999CBB3B-2E00-400F-9D59-EE7036425503}" type="parTrans" cxnId="{653BAC91-8DDF-4BA8-AAA8-13F6875A4157}">
      <dgm:prSet/>
      <dgm:spPr/>
      <dgm:t>
        <a:bodyPr/>
        <a:lstStyle/>
        <a:p>
          <a:endParaRPr lang="cs-CZ"/>
        </a:p>
      </dgm:t>
    </dgm:pt>
    <dgm:pt modelId="{341E2F9B-56F7-4918-B69E-AE2D3F2F3AC3}" type="sibTrans" cxnId="{653BAC91-8DDF-4BA8-AAA8-13F6875A4157}">
      <dgm:prSet/>
      <dgm:spPr/>
      <dgm:t>
        <a:bodyPr/>
        <a:lstStyle/>
        <a:p>
          <a:endParaRPr lang="cs-CZ"/>
        </a:p>
      </dgm:t>
    </dgm:pt>
    <dgm:pt modelId="{2AECF811-722D-476D-B58D-92AC58D696B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/>
            <a:t>Disciplinary</a:t>
          </a:r>
        </a:p>
      </dgm:t>
    </dgm:pt>
    <dgm:pt modelId="{07A2F4DC-A497-4E66-81C8-21AF03846A9F}" type="parTrans" cxnId="{7EA7686F-BB46-4D3A-9233-01AD8281471D}">
      <dgm:prSet/>
      <dgm:spPr/>
      <dgm:t>
        <a:bodyPr/>
        <a:lstStyle/>
        <a:p>
          <a:endParaRPr lang="cs-CZ"/>
        </a:p>
      </dgm:t>
    </dgm:pt>
    <dgm:pt modelId="{574CB193-5F1A-427B-856B-DB768DE21F51}" type="sibTrans" cxnId="{7EA7686F-BB46-4D3A-9233-01AD8281471D}">
      <dgm:prSet/>
      <dgm:spPr/>
      <dgm:t>
        <a:bodyPr/>
        <a:lstStyle/>
        <a:p>
          <a:endParaRPr lang="cs-CZ"/>
        </a:p>
      </dgm:t>
    </dgm:pt>
    <dgm:pt modelId="{ED4F8145-5715-447B-89CB-2F5BBDE27B28}" type="pres">
      <dgm:prSet presAssocID="{744F71FD-D01A-4483-8A8B-6F5BEC4E3084}" presName="root" presStyleCnt="0">
        <dgm:presLayoutVars>
          <dgm:dir/>
          <dgm:resizeHandles val="exact"/>
        </dgm:presLayoutVars>
      </dgm:prSet>
      <dgm:spPr/>
    </dgm:pt>
    <dgm:pt modelId="{50B327BF-3D24-4DFD-9193-ADD963DB8E6B}" type="pres">
      <dgm:prSet presAssocID="{BF129621-AAAE-4C92-97E1-232A09314C36}" presName="compNode" presStyleCnt="0"/>
      <dgm:spPr/>
    </dgm:pt>
    <dgm:pt modelId="{86658803-8B80-4B3A-9E62-E367826DE911}" type="pres">
      <dgm:prSet presAssocID="{BF129621-AAAE-4C92-97E1-232A09314C36}" presName="iconBgRect" presStyleLbl="bgShp" presStyleIdx="0" presStyleCnt="5"/>
      <dgm:spPr/>
    </dgm:pt>
    <dgm:pt modelId="{294AEBDD-F149-43A5-8226-748E1DE8B583}" type="pres">
      <dgm:prSet presAssocID="{BF129621-AAAE-4C92-97E1-232A09314C36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473164EC-F0C4-4E80-925E-C609B6FA7D30}" type="pres">
      <dgm:prSet presAssocID="{BF129621-AAAE-4C92-97E1-232A09314C36}" presName="spaceRect" presStyleCnt="0"/>
      <dgm:spPr/>
    </dgm:pt>
    <dgm:pt modelId="{108B0EA7-C4E3-4767-A237-E1551C38D7AC}" type="pres">
      <dgm:prSet presAssocID="{BF129621-AAAE-4C92-97E1-232A09314C36}" presName="textRect" presStyleLbl="revTx" presStyleIdx="0" presStyleCnt="5">
        <dgm:presLayoutVars>
          <dgm:chMax val="1"/>
          <dgm:chPref val="1"/>
        </dgm:presLayoutVars>
      </dgm:prSet>
      <dgm:spPr/>
    </dgm:pt>
    <dgm:pt modelId="{19342425-94A5-4EF9-9181-DDA7DAC1EE2D}" type="pres">
      <dgm:prSet presAssocID="{45D7173B-BC5A-4587-A492-636FFC06607F}" presName="sibTrans" presStyleCnt="0"/>
      <dgm:spPr/>
    </dgm:pt>
    <dgm:pt modelId="{E4FF419E-6B46-469E-A5B1-BFAD81CE3AC1}" type="pres">
      <dgm:prSet presAssocID="{FE57FEC3-E767-47AB-BA34-3080C1E9CFD1}" presName="compNode" presStyleCnt="0"/>
      <dgm:spPr/>
    </dgm:pt>
    <dgm:pt modelId="{051B861C-2D5C-43CF-90C6-7014DCDF3A80}" type="pres">
      <dgm:prSet presAssocID="{FE57FEC3-E767-47AB-BA34-3080C1E9CFD1}" presName="iconBgRect" presStyleLbl="bgShp" presStyleIdx="1" presStyleCnt="5"/>
      <dgm:spPr/>
    </dgm:pt>
    <dgm:pt modelId="{3FC9C2A9-3440-4A1F-8E05-ED18D9807184}" type="pres">
      <dgm:prSet presAssocID="{FE57FEC3-E767-47AB-BA34-3080C1E9CFD1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struction Worker"/>
        </a:ext>
      </dgm:extLst>
    </dgm:pt>
    <dgm:pt modelId="{8DD2312F-8279-41E1-8A71-E87F198C4E39}" type="pres">
      <dgm:prSet presAssocID="{FE57FEC3-E767-47AB-BA34-3080C1E9CFD1}" presName="spaceRect" presStyleCnt="0"/>
      <dgm:spPr/>
    </dgm:pt>
    <dgm:pt modelId="{F3B46A0B-4FFA-4413-8056-6C4B8BEE46DC}" type="pres">
      <dgm:prSet presAssocID="{FE57FEC3-E767-47AB-BA34-3080C1E9CFD1}" presName="textRect" presStyleLbl="revTx" presStyleIdx="1" presStyleCnt="5">
        <dgm:presLayoutVars>
          <dgm:chMax val="1"/>
          <dgm:chPref val="1"/>
        </dgm:presLayoutVars>
      </dgm:prSet>
      <dgm:spPr/>
    </dgm:pt>
    <dgm:pt modelId="{0F120F70-A50E-4292-BFF2-9827F1FD9B37}" type="pres">
      <dgm:prSet presAssocID="{55037C6D-4C45-4CBA-B62F-366E10F93853}" presName="sibTrans" presStyleCnt="0"/>
      <dgm:spPr/>
    </dgm:pt>
    <dgm:pt modelId="{3B20A8C0-E5C3-437A-920E-9C0DD5417C7A}" type="pres">
      <dgm:prSet presAssocID="{0681101C-443B-4B79-B8D1-6D0C9279F667}" presName="compNode" presStyleCnt="0"/>
      <dgm:spPr/>
    </dgm:pt>
    <dgm:pt modelId="{01507A5D-BFE0-4DCE-B3D8-171FF4F15242}" type="pres">
      <dgm:prSet presAssocID="{0681101C-443B-4B79-B8D1-6D0C9279F667}" presName="iconBgRect" presStyleLbl="bgShp" presStyleIdx="2" presStyleCnt="5"/>
      <dgm:spPr/>
    </dgm:pt>
    <dgm:pt modelId="{C635EE82-45C7-4759-877E-F74C7EA0CD8A}" type="pres">
      <dgm:prSet presAssocID="{0681101C-443B-4B79-B8D1-6D0C9279F667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61F87AE3-3639-4EE0-B970-1EE83ADE13A2}" type="pres">
      <dgm:prSet presAssocID="{0681101C-443B-4B79-B8D1-6D0C9279F667}" presName="spaceRect" presStyleCnt="0"/>
      <dgm:spPr/>
    </dgm:pt>
    <dgm:pt modelId="{40CD1FE1-72EF-43F9-AC16-C8D1DBB8E4F7}" type="pres">
      <dgm:prSet presAssocID="{0681101C-443B-4B79-B8D1-6D0C9279F667}" presName="textRect" presStyleLbl="revTx" presStyleIdx="2" presStyleCnt="5">
        <dgm:presLayoutVars>
          <dgm:chMax val="1"/>
          <dgm:chPref val="1"/>
        </dgm:presLayoutVars>
      </dgm:prSet>
      <dgm:spPr/>
    </dgm:pt>
    <dgm:pt modelId="{63485A93-2161-4A6B-AF5F-A4C7437D94D4}" type="pres">
      <dgm:prSet presAssocID="{CC70DFF4-5387-4BC7-B06A-5B62B4CD028D}" presName="sibTrans" presStyleCnt="0"/>
      <dgm:spPr/>
    </dgm:pt>
    <dgm:pt modelId="{127E7CFA-07CD-4782-B72B-D53F3778C106}" type="pres">
      <dgm:prSet presAssocID="{84972211-5496-49E7-BD69-684FA1A7EF60}" presName="compNode" presStyleCnt="0"/>
      <dgm:spPr/>
    </dgm:pt>
    <dgm:pt modelId="{670B92EB-72B8-4CB3-B323-CA55B9C6FC30}" type="pres">
      <dgm:prSet presAssocID="{84972211-5496-49E7-BD69-684FA1A7EF60}" presName="iconBgRect" presStyleLbl="bgShp" presStyleIdx="3" presStyleCnt="5"/>
      <dgm:spPr/>
    </dgm:pt>
    <dgm:pt modelId="{4B770C88-7DBF-407D-A170-51AFA1DAF97A}" type="pres">
      <dgm:prSet presAssocID="{84972211-5496-49E7-BD69-684FA1A7EF60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cuffs"/>
        </a:ext>
      </dgm:extLst>
    </dgm:pt>
    <dgm:pt modelId="{1A2983F3-1A85-42CC-A47E-DDDFB083EA36}" type="pres">
      <dgm:prSet presAssocID="{84972211-5496-49E7-BD69-684FA1A7EF60}" presName="spaceRect" presStyleCnt="0"/>
      <dgm:spPr/>
    </dgm:pt>
    <dgm:pt modelId="{99F1F992-045F-4DDA-9183-512499A3DF19}" type="pres">
      <dgm:prSet presAssocID="{84972211-5496-49E7-BD69-684FA1A7EF60}" presName="textRect" presStyleLbl="revTx" presStyleIdx="3" presStyleCnt="5">
        <dgm:presLayoutVars>
          <dgm:chMax val="1"/>
          <dgm:chPref val="1"/>
        </dgm:presLayoutVars>
      </dgm:prSet>
      <dgm:spPr/>
    </dgm:pt>
    <dgm:pt modelId="{7C4879B1-D3E5-4B3E-BFF9-F074C42FE869}" type="pres">
      <dgm:prSet presAssocID="{341E2F9B-56F7-4918-B69E-AE2D3F2F3AC3}" presName="sibTrans" presStyleCnt="0"/>
      <dgm:spPr/>
    </dgm:pt>
    <dgm:pt modelId="{027463F4-CF95-4C91-9106-53D9341AD618}" type="pres">
      <dgm:prSet presAssocID="{2AECF811-722D-476D-B58D-92AC58D696B2}" presName="compNode" presStyleCnt="0"/>
      <dgm:spPr/>
    </dgm:pt>
    <dgm:pt modelId="{DFC121F9-6782-4671-B02D-7DA50C20E620}" type="pres">
      <dgm:prSet presAssocID="{2AECF811-722D-476D-B58D-92AC58D696B2}" presName="iconBgRect" presStyleLbl="bgShp" presStyleIdx="4" presStyleCnt="5"/>
      <dgm:spPr/>
    </dgm:pt>
    <dgm:pt modelId="{3D7C2501-69CE-49BC-A9D6-ACE8658D4CDD}" type="pres">
      <dgm:prSet presAssocID="{2AECF811-722D-476D-B58D-92AC58D696B2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udge"/>
        </a:ext>
      </dgm:extLst>
    </dgm:pt>
    <dgm:pt modelId="{0C6A28C9-C96A-4C8F-8F1C-540459F999DF}" type="pres">
      <dgm:prSet presAssocID="{2AECF811-722D-476D-B58D-92AC58D696B2}" presName="spaceRect" presStyleCnt="0"/>
      <dgm:spPr/>
    </dgm:pt>
    <dgm:pt modelId="{C9226C1A-5F83-4AE2-BCD3-6647670755FB}" type="pres">
      <dgm:prSet presAssocID="{2AECF811-722D-476D-B58D-92AC58D696B2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DC3BC604-08FE-4F92-9E3E-7AF187117EEB}" type="presOf" srcId="{FE57FEC3-E767-47AB-BA34-3080C1E9CFD1}" destId="{F3B46A0B-4FFA-4413-8056-6C4B8BEE46DC}" srcOrd="0" destOrd="0" presId="urn:microsoft.com/office/officeart/2018/5/layout/IconCircleLabelList"/>
    <dgm:cxn modelId="{F8AF5D08-062A-496F-A922-45B43CD34638}" type="presOf" srcId="{BF129621-AAAE-4C92-97E1-232A09314C36}" destId="{108B0EA7-C4E3-4767-A237-E1551C38D7AC}" srcOrd="0" destOrd="0" presId="urn:microsoft.com/office/officeart/2018/5/layout/IconCircleLabelList"/>
    <dgm:cxn modelId="{FC639D1F-E500-4829-9822-B4892A2B61F6}" srcId="{744F71FD-D01A-4483-8A8B-6F5BEC4E3084}" destId="{0681101C-443B-4B79-B8D1-6D0C9279F667}" srcOrd="2" destOrd="0" parTransId="{A082973B-0D6E-4C3C-9A18-E09F1C90489D}" sibTransId="{CC70DFF4-5387-4BC7-B06A-5B62B4CD028D}"/>
    <dgm:cxn modelId="{8438D22D-F2C5-4DDF-9C47-A62A08B25061}" type="presOf" srcId="{84972211-5496-49E7-BD69-684FA1A7EF60}" destId="{99F1F992-045F-4DDA-9183-512499A3DF19}" srcOrd="0" destOrd="0" presId="urn:microsoft.com/office/officeart/2018/5/layout/IconCircleLabelList"/>
    <dgm:cxn modelId="{32265E35-C014-4150-B509-4D0726DFD820}" type="presOf" srcId="{2AECF811-722D-476D-B58D-92AC58D696B2}" destId="{C9226C1A-5F83-4AE2-BCD3-6647670755FB}" srcOrd="0" destOrd="0" presId="urn:microsoft.com/office/officeart/2018/5/layout/IconCircleLabelList"/>
    <dgm:cxn modelId="{7EA7686F-BB46-4D3A-9233-01AD8281471D}" srcId="{744F71FD-D01A-4483-8A8B-6F5BEC4E3084}" destId="{2AECF811-722D-476D-B58D-92AC58D696B2}" srcOrd="4" destOrd="0" parTransId="{07A2F4DC-A497-4E66-81C8-21AF03846A9F}" sibTransId="{574CB193-5F1A-427B-856B-DB768DE21F51}"/>
    <dgm:cxn modelId="{7EB93A8C-C1C0-46E8-8BD4-D6737B4C5EBB}" srcId="{744F71FD-D01A-4483-8A8B-6F5BEC4E3084}" destId="{FE57FEC3-E767-47AB-BA34-3080C1E9CFD1}" srcOrd="1" destOrd="0" parTransId="{AB0D70C8-3CB0-45C4-92BA-C88827B000C6}" sibTransId="{55037C6D-4C45-4CBA-B62F-366E10F93853}"/>
    <dgm:cxn modelId="{653BAC91-8DDF-4BA8-AAA8-13F6875A4157}" srcId="{744F71FD-D01A-4483-8A8B-6F5BEC4E3084}" destId="{84972211-5496-49E7-BD69-684FA1A7EF60}" srcOrd="3" destOrd="0" parTransId="{999CBB3B-2E00-400F-9D59-EE7036425503}" sibTransId="{341E2F9B-56F7-4918-B69E-AE2D3F2F3AC3}"/>
    <dgm:cxn modelId="{9B0DEEDB-0F37-4455-B404-F78E15F66ED8}" type="presOf" srcId="{0681101C-443B-4B79-B8D1-6D0C9279F667}" destId="{40CD1FE1-72EF-43F9-AC16-C8D1DBB8E4F7}" srcOrd="0" destOrd="0" presId="urn:microsoft.com/office/officeart/2018/5/layout/IconCircleLabelList"/>
    <dgm:cxn modelId="{89588ADE-40AC-430B-9CB3-53A73202BA64}" type="presOf" srcId="{744F71FD-D01A-4483-8A8B-6F5BEC4E3084}" destId="{ED4F8145-5715-447B-89CB-2F5BBDE27B28}" srcOrd="0" destOrd="0" presId="urn:microsoft.com/office/officeart/2018/5/layout/IconCircleLabelList"/>
    <dgm:cxn modelId="{680586DF-00DE-4A61-B55F-F5F923901A5E}" srcId="{744F71FD-D01A-4483-8A8B-6F5BEC4E3084}" destId="{BF129621-AAAE-4C92-97E1-232A09314C36}" srcOrd="0" destOrd="0" parTransId="{6EC4F727-2271-473C-A0FA-A04699E12972}" sibTransId="{45D7173B-BC5A-4587-A492-636FFC06607F}"/>
    <dgm:cxn modelId="{DA0F0143-A009-4D82-A1D4-74F016D14E7E}" type="presParOf" srcId="{ED4F8145-5715-447B-89CB-2F5BBDE27B28}" destId="{50B327BF-3D24-4DFD-9193-ADD963DB8E6B}" srcOrd="0" destOrd="0" presId="urn:microsoft.com/office/officeart/2018/5/layout/IconCircleLabelList"/>
    <dgm:cxn modelId="{E34063B5-9C17-4CBE-9FBC-F9EC916319FC}" type="presParOf" srcId="{50B327BF-3D24-4DFD-9193-ADD963DB8E6B}" destId="{86658803-8B80-4B3A-9E62-E367826DE911}" srcOrd="0" destOrd="0" presId="urn:microsoft.com/office/officeart/2018/5/layout/IconCircleLabelList"/>
    <dgm:cxn modelId="{D2A6F00B-EFE0-419F-9514-ABCDAB93EE78}" type="presParOf" srcId="{50B327BF-3D24-4DFD-9193-ADD963DB8E6B}" destId="{294AEBDD-F149-43A5-8226-748E1DE8B583}" srcOrd="1" destOrd="0" presId="urn:microsoft.com/office/officeart/2018/5/layout/IconCircleLabelList"/>
    <dgm:cxn modelId="{466C06DC-CA63-4130-90ED-9433A7D88820}" type="presParOf" srcId="{50B327BF-3D24-4DFD-9193-ADD963DB8E6B}" destId="{473164EC-F0C4-4E80-925E-C609B6FA7D30}" srcOrd="2" destOrd="0" presId="urn:microsoft.com/office/officeart/2018/5/layout/IconCircleLabelList"/>
    <dgm:cxn modelId="{AEAAF399-8E01-4099-A5C1-1F2D44571F3F}" type="presParOf" srcId="{50B327BF-3D24-4DFD-9193-ADD963DB8E6B}" destId="{108B0EA7-C4E3-4767-A237-E1551C38D7AC}" srcOrd="3" destOrd="0" presId="urn:microsoft.com/office/officeart/2018/5/layout/IconCircleLabelList"/>
    <dgm:cxn modelId="{7BA82F69-9746-40F4-89FE-6C6B814B9B27}" type="presParOf" srcId="{ED4F8145-5715-447B-89CB-2F5BBDE27B28}" destId="{19342425-94A5-4EF9-9181-DDA7DAC1EE2D}" srcOrd="1" destOrd="0" presId="urn:microsoft.com/office/officeart/2018/5/layout/IconCircleLabelList"/>
    <dgm:cxn modelId="{35441BC9-BDAB-4400-97C7-192BA2DAC937}" type="presParOf" srcId="{ED4F8145-5715-447B-89CB-2F5BBDE27B28}" destId="{E4FF419E-6B46-469E-A5B1-BFAD81CE3AC1}" srcOrd="2" destOrd="0" presId="urn:microsoft.com/office/officeart/2018/5/layout/IconCircleLabelList"/>
    <dgm:cxn modelId="{229C5F5F-AB66-4E85-B7F9-9A2A7E35F27E}" type="presParOf" srcId="{E4FF419E-6B46-469E-A5B1-BFAD81CE3AC1}" destId="{051B861C-2D5C-43CF-90C6-7014DCDF3A80}" srcOrd="0" destOrd="0" presId="urn:microsoft.com/office/officeart/2018/5/layout/IconCircleLabelList"/>
    <dgm:cxn modelId="{DBBB17CE-0BBC-46A8-8805-C52B3256B902}" type="presParOf" srcId="{E4FF419E-6B46-469E-A5B1-BFAD81CE3AC1}" destId="{3FC9C2A9-3440-4A1F-8E05-ED18D9807184}" srcOrd="1" destOrd="0" presId="urn:microsoft.com/office/officeart/2018/5/layout/IconCircleLabelList"/>
    <dgm:cxn modelId="{BBFE51D0-16B5-4F01-A211-CB9A8A02CEBB}" type="presParOf" srcId="{E4FF419E-6B46-469E-A5B1-BFAD81CE3AC1}" destId="{8DD2312F-8279-41E1-8A71-E87F198C4E39}" srcOrd="2" destOrd="0" presId="urn:microsoft.com/office/officeart/2018/5/layout/IconCircleLabelList"/>
    <dgm:cxn modelId="{F9CC1D62-A5C3-44A6-A67B-71A792B76ABF}" type="presParOf" srcId="{E4FF419E-6B46-469E-A5B1-BFAD81CE3AC1}" destId="{F3B46A0B-4FFA-4413-8056-6C4B8BEE46DC}" srcOrd="3" destOrd="0" presId="urn:microsoft.com/office/officeart/2018/5/layout/IconCircleLabelList"/>
    <dgm:cxn modelId="{EACCE38E-98C2-491F-A080-D064DDF75E40}" type="presParOf" srcId="{ED4F8145-5715-447B-89CB-2F5BBDE27B28}" destId="{0F120F70-A50E-4292-BFF2-9827F1FD9B37}" srcOrd="3" destOrd="0" presId="urn:microsoft.com/office/officeart/2018/5/layout/IconCircleLabelList"/>
    <dgm:cxn modelId="{272E8938-FC44-425B-9C49-77C436DE4515}" type="presParOf" srcId="{ED4F8145-5715-447B-89CB-2F5BBDE27B28}" destId="{3B20A8C0-E5C3-437A-920E-9C0DD5417C7A}" srcOrd="4" destOrd="0" presId="urn:microsoft.com/office/officeart/2018/5/layout/IconCircleLabelList"/>
    <dgm:cxn modelId="{20CCF96A-493E-40FB-BC8B-082453D52516}" type="presParOf" srcId="{3B20A8C0-E5C3-437A-920E-9C0DD5417C7A}" destId="{01507A5D-BFE0-4DCE-B3D8-171FF4F15242}" srcOrd="0" destOrd="0" presId="urn:microsoft.com/office/officeart/2018/5/layout/IconCircleLabelList"/>
    <dgm:cxn modelId="{8F8E638F-A137-49D3-A7F4-1E6D50E324BB}" type="presParOf" srcId="{3B20A8C0-E5C3-437A-920E-9C0DD5417C7A}" destId="{C635EE82-45C7-4759-877E-F74C7EA0CD8A}" srcOrd="1" destOrd="0" presId="urn:microsoft.com/office/officeart/2018/5/layout/IconCircleLabelList"/>
    <dgm:cxn modelId="{8761E271-9E9E-444D-B75D-BCAF02AF722A}" type="presParOf" srcId="{3B20A8C0-E5C3-437A-920E-9C0DD5417C7A}" destId="{61F87AE3-3639-4EE0-B970-1EE83ADE13A2}" srcOrd="2" destOrd="0" presId="urn:microsoft.com/office/officeart/2018/5/layout/IconCircleLabelList"/>
    <dgm:cxn modelId="{01432603-10A3-4CE3-94C0-8A455F68B922}" type="presParOf" srcId="{3B20A8C0-E5C3-437A-920E-9C0DD5417C7A}" destId="{40CD1FE1-72EF-43F9-AC16-C8D1DBB8E4F7}" srcOrd="3" destOrd="0" presId="urn:microsoft.com/office/officeart/2018/5/layout/IconCircleLabelList"/>
    <dgm:cxn modelId="{CB537CDE-52CD-4EEA-9D89-41BE053C5EA8}" type="presParOf" srcId="{ED4F8145-5715-447B-89CB-2F5BBDE27B28}" destId="{63485A93-2161-4A6B-AF5F-A4C7437D94D4}" srcOrd="5" destOrd="0" presId="urn:microsoft.com/office/officeart/2018/5/layout/IconCircleLabelList"/>
    <dgm:cxn modelId="{5A8CDA07-8856-4E95-8D64-4C04EBE7AB2E}" type="presParOf" srcId="{ED4F8145-5715-447B-89CB-2F5BBDE27B28}" destId="{127E7CFA-07CD-4782-B72B-D53F3778C106}" srcOrd="6" destOrd="0" presId="urn:microsoft.com/office/officeart/2018/5/layout/IconCircleLabelList"/>
    <dgm:cxn modelId="{C02BEABD-175A-417C-A953-01285BD77447}" type="presParOf" srcId="{127E7CFA-07CD-4782-B72B-D53F3778C106}" destId="{670B92EB-72B8-4CB3-B323-CA55B9C6FC30}" srcOrd="0" destOrd="0" presId="urn:microsoft.com/office/officeart/2018/5/layout/IconCircleLabelList"/>
    <dgm:cxn modelId="{EE1B1075-029A-478F-913C-A49B7ECF27CE}" type="presParOf" srcId="{127E7CFA-07CD-4782-B72B-D53F3778C106}" destId="{4B770C88-7DBF-407D-A170-51AFA1DAF97A}" srcOrd="1" destOrd="0" presId="urn:microsoft.com/office/officeart/2018/5/layout/IconCircleLabelList"/>
    <dgm:cxn modelId="{56850989-0B30-4924-AE29-7D8A6D41A2F1}" type="presParOf" srcId="{127E7CFA-07CD-4782-B72B-D53F3778C106}" destId="{1A2983F3-1A85-42CC-A47E-DDDFB083EA36}" srcOrd="2" destOrd="0" presId="urn:microsoft.com/office/officeart/2018/5/layout/IconCircleLabelList"/>
    <dgm:cxn modelId="{EECD2BAB-3A73-4303-9119-E6EF1F74922A}" type="presParOf" srcId="{127E7CFA-07CD-4782-B72B-D53F3778C106}" destId="{99F1F992-045F-4DDA-9183-512499A3DF19}" srcOrd="3" destOrd="0" presId="urn:microsoft.com/office/officeart/2018/5/layout/IconCircleLabelList"/>
    <dgm:cxn modelId="{0498B52B-40D1-4D65-8664-312165998FF4}" type="presParOf" srcId="{ED4F8145-5715-447B-89CB-2F5BBDE27B28}" destId="{7C4879B1-D3E5-4B3E-BFF9-F074C42FE869}" srcOrd="7" destOrd="0" presId="urn:microsoft.com/office/officeart/2018/5/layout/IconCircleLabelList"/>
    <dgm:cxn modelId="{C61E30F6-939A-46AE-8264-EE2C38A52525}" type="presParOf" srcId="{ED4F8145-5715-447B-89CB-2F5BBDE27B28}" destId="{027463F4-CF95-4C91-9106-53D9341AD618}" srcOrd="8" destOrd="0" presId="urn:microsoft.com/office/officeart/2018/5/layout/IconCircleLabelList"/>
    <dgm:cxn modelId="{98EB6118-BC2E-4C52-9A58-F60CA73E7F0F}" type="presParOf" srcId="{027463F4-CF95-4C91-9106-53D9341AD618}" destId="{DFC121F9-6782-4671-B02D-7DA50C20E620}" srcOrd="0" destOrd="0" presId="urn:microsoft.com/office/officeart/2018/5/layout/IconCircleLabelList"/>
    <dgm:cxn modelId="{EEBC8553-43EB-458E-AD32-877D261DEFC2}" type="presParOf" srcId="{027463F4-CF95-4C91-9106-53D9341AD618}" destId="{3D7C2501-69CE-49BC-A9D6-ACE8658D4CDD}" srcOrd="1" destOrd="0" presId="urn:microsoft.com/office/officeart/2018/5/layout/IconCircleLabelList"/>
    <dgm:cxn modelId="{1FCF22CF-A0E2-4BE1-8FED-AEA26440EAC4}" type="presParOf" srcId="{027463F4-CF95-4C91-9106-53D9341AD618}" destId="{0C6A28C9-C96A-4C8F-8F1C-540459F999DF}" srcOrd="2" destOrd="0" presId="urn:microsoft.com/office/officeart/2018/5/layout/IconCircleLabelList"/>
    <dgm:cxn modelId="{3DBD854E-A3A4-4BE6-A986-D219E83FBCC8}" type="presParOf" srcId="{027463F4-CF95-4C91-9106-53D9341AD618}" destId="{C9226C1A-5F83-4AE2-BCD3-6647670755FB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096696FA-5DDA-4CFA-9583-6DAF8942BE3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F8BF4AE-3FC7-4500-8F5B-536F867A9DC0}">
      <dgm:prSet/>
      <dgm:spPr/>
      <dgm:t>
        <a:bodyPr/>
        <a:lstStyle/>
        <a:p>
          <a:pPr rtl="0"/>
          <a:r>
            <a:rPr lang="cs-CZ" dirty="0" err="1"/>
            <a:t>Property</a:t>
          </a:r>
          <a:r>
            <a:rPr lang="cs-CZ" dirty="0"/>
            <a:t> </a:t>
          </a:r>
          <a:r>
            <a:rPr lang="cs-CZ" dirty="0" err="1"/>
            <a:t>damage</a:t>
          </a:r>
          <a:endParaRPr lang="cs-CZ" dirty="0"/>
        </a:p>
      </dgm:t>
    </dgm:pt>
    <dgm:pt modelId="{06039687-B51D-486F-9D7D-5E753EFA3071}" type="parTrans" cxnId="{0B8666F6-B964-4A68-9033-C5B64F99E575}">
      <dgm:prSet/>
      <dgm:spPr/>
      <dgm:t>
        <a:bodyPr/>
        <a:lstStyle/>
        <a:p>
          <a:endParaRPr lang="cs-CZ"/>
        </a:p>
      </dgm:t>
    </dgm:pt>
    <dgm:pt modelId="{989EB73D-C0FC-494A-B75F-B146F72AB96E}" type="sibTrans" cxnId="{0B8666F6-B964-4A68-9033-C5B64F99E575}">
      <dgm:prSet/>
      <dgm:spPr/>
      <dgm:t>
        <a:bodyPr/>
        <a:lstStyle/>
        <a:p>
          <a:endParaRPr lang="cs-CZ"/>
        </a:p>
      </dgm:t>
    </dgm:pt>
    <dgm:pt modelId="{9527DCED-91D6-4779-9EAC-ECDE13182F20}">
      <dgm:prSet/>
      <dgm:spPr/>
      <dgm:t>
        <a:bodyPr/>
        <a:lstStyle/>
        <a:p>
          <a:pPr rtl="0"/>
          <a:r>
            <a:rPr lang="cs-CZ" dirty="0"/>
            <a:t>Non-</a:t>
          </a:r>
          <a:r>
            <a:rPr lang="cs-CZ" dirty="0" err="1"/>
            <a:t>material</a:t>
          </a:r>
          <a:r>
            <a:rPr lang="cs-CZ" dirty="0"/>
            <a:t> </a:t>
          </a:r>
          <a:r>
            <a:rPr lang="cs-CZ" dirty="0" err="1"/>
            <a:t>damage</a:t>
          </a:r>
          <a:endParaRPr lang="cs-CZ" dirty="0"/>
        </a:p>
      </dgm:t>
    </dgm:pt>
    <dgm:pt modelId="{7FECB33E-0FBC-4C05-91AC-2A4C796F67D1}" type="parTrans" cxnId="{0172387A-3403-471C-807D-4044BB482E76}">
      <dgm:prSet/>
      <dgm:spPr/>
      <dgm:t>
        <a:bodyPr/>
        <a:lstStyle/>
        <a:p>
          <a:endParaRPr lang="cs-CZ"/>
        </a:p>
      </dgm:t>
    </dgm:pt>
    <dgm:pt modelId="{6C17D81D-529D-4C2C-9C4A-7755C8B55505}" type="sibTrans" cxnId="{0172387A-3403-471C-807D-4044BB482E76}">
      <dgm:prSet/>
      <dgm:spPr/>
      <dgm:t>
        <a:bodyPr/>
        <a:lstStyle/>
        <a:p>
          <a:endParaRPr lang="cs-CZ"/>
        </a:p>
      </dgm:t>
    </dgm:pt>
    <dgm:pt modelId="{19DFC520-8930-4C8B-B413-0A69F86CD176}">
      <dgm:prSet/>
      <dgm:spPr/>
      <dgm:t>
        <a:bodyPr/>
        <a:lstStyle/>
        <a:p>
          <a:pPr rtl="0"/>
          <a:r>
            <a:rPr lang="cs-CZ" dirty="0" err="1"/>
            <a:t>Harm</a:t>
          </a:r>
          <a:endParaRPr lang="cs-CZ" dirty="0"/>
        </a:p>
      </dgm:t>
    </dgm:pt>
    <dgm:pt modelId="{A14B0346-06DD-470D-8BA4-647EBD859F8F}" type="parTrans" cxnId="{C0E982E4-B34C-4FAD-B8B8-A31A9372F843}">
      <dgm:prSet/>
      <dgm:spPr/>
      <dgm:t>
        <a:bodyPr/>
        <a:lstStyle/>
        <a:p>
          <a:endParaRPr lang="cs-CZ"/>
        </a:p>
      </dgm:t>
    </dgm:pt>
    <dgm:pt modelId="{C1F6BC09-4295-47E1-BF51-BC2EE41A387B}" type="sibTrans" cxnId="{C0E982E4-B34C-4FAD-B8B8-A31A9372F843}">
      <dgm:prSet/>
      <dgm:spPr/>
      <dgm:t>
        <a:bodyPr/>
        <a:lstStyle/>
        <a:p>
          <a:endParaRPr lang="cs-CZ"/>
        </a:p>
      </dgm:t>
    </dgm:pt>
    <dgm:pt modelId="{BDE9AB7F-1BC8-4046-A10E-2DA1AE2649D6}" type="pres">
      <dgm:prSet presAssocID="{096696FA-5DDA-4CFA-9583-6DAF8942BE3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92EA9ED-F927-4252-B97F-C5041180F110}" type="pres">
      <dgm:prSet presAssocID="{19DFC520-8930-4C8B-B413-0A69F86CD176}" presName="hierRoot1" presStyleCnt="0">
        <dgm:presLayoutVars>
          <dgm:hierBranch val="init"/>
        </dgm:presLayoutVars>
      </dgm:prSet>
      <dgm:spPr/>
    </dgm:pt>
    <dgm:pt modelId="{7FAE21EB-0A45-431D-ACF4-F2D7688BD5A1}" type="pres">
      <dgm:prSet presAssocID="{19DFC520-8930-4C8B-B413-0A69F86CD176}" presName="rootComposite1" presStyleCnt="0"/>
      <dgm:spPr/>
    </dgm:pt>
    <dgm:pt modelId="{8C8557EA-3EE0-4D7E-AA64-78E03FD21936}" type="pres">
      <dgm:prSet presAssocID="{19DFC520-8930-4C8B-B413-0A69F86CD176}" presName="rootText1" presStyleLbl="node0" presStyleIdx="0" presStyleCnt="1">
        <dgm:presLayoutVars>
          <dgm:chPref val="3"/>
        </dgm:presLayoutVars>
      </dgm:prSet>
      <dgm:spPr/>
    </dgm:pt>
    <dgm:pt modelId="{8D7EC88F-0D19-4210-BB40-A4209E65218C}" type="pres">
      <dgm:prSet presAssocID="{19DFC520-8930-4C8B-B413-0A69F86CD176}" presName="rootConnector1" presStyleLbl="node1" presStyleIdx="0" presStyleCnt="0"/>
      <dgm:spPr/>
    </dgm:pt>
    <dgm:pt modelId="{A9414FA2-96F3-4F2E-8FD5-25F97CBA8D56}" type="pres">
      <dgm:prSet presAssocID="{19DFC520-8930-4C8B-B413-0A69F86CD176}" presName="hierChild2" presStyleCnt="0"/>
      <dgm:spPr/>
    </dgm:pt>
    <dgm:pt modelId="{B4381B64-D9EB-4308-A53D-256A7702C7C1}" type="pres">
      <dgm:prSet presAssocID="{06039687-B51D-486F-9D7D-5E753EFA3071}" presName="Name37" presStyleLbl="parChTrans1D2" presStyleIdx="0" presStyleCnt="2"/>
      <dgm:spPr/>
    </dgm:pt>
    <dgm:pt modelId="{AB598882-6420-4EEF-B8F9-BA41243FB013}" type="pres">
      <dgm:prSet presAssocID="{BF8BF4AE-3FC7-4500-8F5B-536F867A9DC0}" presName="hierRoot2" presStyleCnt="0">
        <dgm:presLayoutVars>
          <dgm:hierBranch val="init"/>
        </dgm:presLayoutVars>
      </dgm:prSet>
      <dgm:spPr/>
    </dgm:pt>
    <dgm:pt modelId="{497552C4-8E98-4C0F-AC97-027786DC6224}" type="pres">
      <dgm:prSet presAssocID="{BF8BF4AE-3FC7-4500-8F5B-536F867A9DC0}" presName="rootComposite" presStyleCnt="0"/>
      <dgm:spPr/>
    </dgm:pt>
    <dgm:pt modelId="{5C6D1F2C-4270-41FC-9559-8BCFBF72FC01}" type="pres">
      <dgm:prSet presAssocID="{BF8BF4AE-3FC7-4500-8F5B-536F867A9DC0}" presName="rootText" presStyleLbl="node2" presStyleIdx="0" presStyleCnt="2">
        <dgm:presLayoutVars>
          <dgm:chPref val="3"/>
        </dgm:presLayoutVars>
      </dgm:prSet>
      <dgm:spPr/>
    </dgm:pt>
    <dgm:pt modelId="{DE8AF080-932E-4C48-91FD-DAF6206CC7F6}" type="pres">
      <dgm:prSet presAssocID="{BF8BF4AE-3FC7-4500-8F5B-536F867A9DC0}" presName="rootConnector" presStyleLbl="node2" presStyleIdx="0" presStyleCnt="2"/>
      <dgm:spPr/>
    </dgm:pt>
    <dgm:pt modelId="{7AF554FE-83F2-434A-991E-4419316E8014}" type="pres">
      <dgm:prSet presAssocID="{BF8BF4AE-3FC7-4500-8F5B-536F867A9DC0}" presName="hierChild4" presStyleCnt="0"/>
      <dgm:spPr/>
    </dgm:pt>
    <dgm:pt modelId="{81986A7E-8CA7-4736-BBF2-34910884036F}" type="pres">
      <dgm:prSet presAssocID="{BF8BF4AE-3FC7-4500-8F5B-536F867A9DC0}" presName="hierChild5" presStyleCnt="0"/>
      <dgm:spPr/>
    </dgm:pt>
    <dgm:pt modelId="{74430724-C447-4545-9BA5-11B1F884A852}" type="pres">
      <dgm:prSet presAssocID="{7FECB33E-0FBC-4C05-91AC-2A4C796F67D1}" presName="Name37" presStyleLbl="parChTrans1D2" presStyleIdx="1" presStyleCnt="2"/>
      <dgm:spPr/>
    </dgm:pt>
    <dgm:pt modelId="{0BEF845C-09DE-402A-B7E1-E648EAD9DE9D}" type="pres">
      <dgm:prSet presAssocID="{9527DCED-91D6-4779-9EAC-ECDE13182F20}" presName="hierRoot2" presStyleCnt="0">
        <dgm:presLayoutVars>
          <dgm:hierBranch val="init"/>
        </dgm:presLayoutVars>
      </dgm:prSet>
      <dgm:spPr/>
    </dgm:pt>
    <dgm:pt modelId="{A5B661CA-828C-4FD7-8F73-CADA02A51529}" type="pres">
      <dgm:prSet presAssocID="{9527DCED-91D6-4779-9EAC-ECDE13182F20}" presName="rootComposite" presStyleCnt="0"/>
      <dgm:spPr/>
    </dgm:pt>
    <dgm:pt modelId="{D2DAC25E-AD0B-4668-9A20-E8C91F9143A3}" type="pres">
      <dgm:prSet presAssocID="{9527DCED-91D6-4779-9EAC-ECDE13182F20}" presName="rootText" presStyleLbl="node2" presStyleIdx="1" presStyleCnt="2">
        <dgm:presLayoutVars>
          <dgm:chPref val="3"/>
        </dgm:presLayoutVars>
      </dgm:prSet>
      <dgm:spPr/>
    </dgm:pt>
    <dgm:pt modelId="{A4512A89-100F-4515-A87E-E146FF9532DC}" type="pres">
      <dgm:prSet presAssocID="{9527DCED-91D6-4779-9EAC-ECDE13182F20}" presName="rootConnector" presStyleLbl="node2" presStyleIdx="1" presStyleCnt="2"/>
      <dgm:spPr/>
    </dgm:pt>
    <dgm:pt modelId="{0C7C4E0C-1A19-44B5-8004-E7D079F741C8}" type="pres">
      <dgm:prSet presAssocID="{9527DCED-91D6-4779-9EAC-ECDE13182F20}" presName="hierChild4" presStyleCnt="0"/>
      <dgm:spPr/>
    </dgm:pt>
    <dgm:pt modelId="{F3C0DFE9-4A84-4211-AD4E-1073593AFC03}" type="pres">
      <dgm:prSet presAssocID="{9527DCED-91D6-4779-9EAC-ECDE13182F20}" presName="hierChild5" presStyleCnt="0"/>
      <dgm:spPr/>
    </dgm:pt>
    <dgm:pt modelId="{FE169062-41F7-424F-B3CF-8808B0E80F64}" type="pres">
      <dgm:prSet presAssocID="{19DFC520-8930-4C8B-B413-0A69F86CD176}" presName="hierChild3" presStyleCnt="0"/>
      <dgm:spPr/>
    </dgm:pt>
  </dgm:ptLst>
  <dgm:cxnLst>
    <dgm:cxn modelId="{BD80800F-235E-46AE-8E70-F7B42B2DC50B}" type="presOf" srcId="{06039687-B51D-486F-9D7D-5E753EFA3071}" destId="{B4381B64-D9EB-4308-A53D-256A7702C7C1}" srcOrd="0" destOrd="0" presId="urn:microsoft.com/office/officeart/2005/8/layout/orgChart1"/>
    <dgm:cxn modelId="{2F89DA20-16ED-4E27-BDDF-F45499A7BF4F}" type="presOf" srcId="{19DFC520-8930-4C8B-B413-0A69F86CD176}" destId="{8D7EC88F-0D19-4210-BB40-A4209E65218C}" srcOrd="1" destOrd="0" presId="urn:microsoft.com/office/officeart/2005/8/layout/orgChart1"/>
    <dgm:cxn modelId="{44F86E2C-9F24-42DA-BB5B-DAF0B7E46253}" type="presOf" srcId="{9527DCED-91D6-4779-9EAC-ECDE13182F20}" destId="{D2DAC25E-AD0B-4668-9A20-E8C91F9143A3}" srcOrd="0" destOrd="0" presId="urn:microsoft.com/office/officeart/2005/8/layout/orgChart1"/>
    <dgm:cxn modelId="{61C1FF5F-F033-4C99-A717-8D87BF10B558}" type="presOf" srcId="{9527DCED-91D6-4779-9EAC-ECDE13182F20}" destId="{A4512A89-100F-4515-A87E-E146FF9532DC}" srcOrd="1" destOrd="0" presId="urn:microsoft.com/office/officeart/2005/8/layout/orgChart1"/>
    <dgm:cxn modelId="{02C3B362-62D5-4EF2-BCA7-8FF6C7265212}" type="presOf" srcId="{19DFC520-8930-4C8B-B413-0A69F86CD176}" destId="{8C8557EA-3EE0-4D7E-AA64-78E03FD21936}" srcOrd="0" destOrd="0" presId="urn:microsoft.com/office/officeart/2005/8/layout/orgChart1"/>
    <dgm:cxn modelId="{0172387A-3403-471C-807D-4044BB482E76}" srcId="{19DFC520-8930-4C8B-B413-0A69F86CD176}" destId="{9527DCED-91D6-4779-9EAC-ECDE13182F20}" srcOrd="1" destOrd="0" parTransId="{7FECB33E-0FBC-4C05-91AC-2A4C796F67D1}" sibTransId="{6C17D81D-529D-4C2C-9C4A-7755C8B55505}"/>
    <dgm:cxn modelId="{9C8F8B7A-727A-46B5-92AE-3D6D5C1C053F}" type="presOf" srcId="{BF8BF4AE-3FC7-4500-8F5B-536F867A9DC0}" destId="{DE8AF080-932E-4C48-91FD-DAF6206CC7F6}" srcOrd="1" destOrd="0" presId="urn:microsoft.com/office/officeart/2005/8/layout/orgChart1"/>
    <dgm:cxn modelId="{2BBB41BD-0B31-4643-ABDC-45927DBD31B2}" type="presOf" srcId="{7FECB33E-0FBC-4C05-91AC-2A4C796F67D1}" destId="{74430724-C447-4545-9BA5-11B1F884A852}" srcOrd="0" destOrd="0" presId="urn:microsoft.com/office/officeart/2005/8/layout/orgChart1"/>
    <dgm:cxn modelId="{3A0EAAD8-4F90-4724-A78B-FA3CEFD1A020}" type="presOf" srcId="{BF8BF4AE-3FC7-4500-8F5B-536F867A9DC0}" destId="{5C6D1F2C-4270-41FC-9559-8BCFBF72FC01}" srcOrd="0" destOrd="0" presId="urn:microsoft.com/office/officeart/2005/8/layout/orgChart1"/>
    <dgm:cxn modelId="{C0E982E4-B34C-4FAD-B8B8-A31A9372F843}" srcId="{096696FA-5DDA-4CFA-9583-6DAF8942BE3F}" destId="{19DFC520-8930-4C8B-B413-0A69F86CD176}" srcOrd="0" destOrd="0" parTransId="{A14B0346-06DD-470D-8BA4-647EBD859F8F}" sibTransId="{C1F6BC09-4295-47E1-BF51-BC2EE41A387B}"/>
    <dgm:cxn modelId="{0B8666F6-B964-4A68-9033-C5B64F99E575}" srcId="{19DFC520-8930-4C8B-B413-0A69F86CD176}" destId="{BF8BF4AE-3FC7-4500-8F5B-536F867A9DC0}" srcOrd="0" destOrd="0" parTransId="{06039687-B51D-486F-9D7D-5E753EFA3071}" sibTransId="{989EB73D-C0FC-494A-B75F-B146F72AB96E}"/>
    <dgm:cxn modelId="{B509F6FB-8FE9-4530-9D6D-435963C1C8B0}" type="presOf" srcId="{096696FA-5DDA-4CFA-9583-6DAF8942BE3F}" destId="{BDE9AB7F-1BC8-4046-A10E-2DA1AE2649D6}" srcOrd="0" destOrd="0" presId="urn:microsoft.com/office/officeart/2005/8/layout/orgChart1"/>
    <dgm:cxn modelId="{E6ECB472-B8B9-465C-82EA-191055D417EA}" type="presParOf" srcId="{BDE9AB7F-1BC8-4046-A10E-2DA1AE2649D6}" destId="{792EA9ED-F927-4252-B97F-C5041180F110}" srcOrd="0" destOrd="0" presId="urn:microsoft.com/office/officeart/2005/8/layout/orgChart1"/>
    <dgm:cxn modelId="{B5FC0264-0ED2-4105-81FB-4B0B28D080C0}" type="presParOf" srcId="{792EA9ED-F927-4252-B97F-C5041180F110}" destId="{7FAE21EB-0A45-431D-ACF4-F2D7688BD5A1}" srcOrd="0" destOrd="0" presId="urn:microsoft.com/office/officeart/2005/8/layout/orgChart1"/>
    <dgm:cxn modelId="{C4334F0B-E2F3-40BA-A78D-91EE88334A6D}" type="presParOf" srcId="{7FAE21EB-0A45-431D-ACF4-F2D7688BD5A1}" destId="{8C8557EA-3EE0-4D7E-AA64-78E03FD21936}" srcOrd="0" destOrd="0" presId="urn:microsoft.com/office/officeart/2005/8/layout/orgChart1"/>
    <dgm:cxn modelId="{6C402248-B8DE-4053-BC3B-0039B9A80F65}" type="presParOf" srcId="{7FAE21EB-0A45-431D-ACF4-F2D7688BD5A1}" destId="{8D7EC88F-0D19-4210-BB40-A4209E65218C}" srcOrd="1" destOrd="0" presId="urn:microsoft.com/office/officeart/2005/8/layout/orgChart1"/>
    <dgm:cxn modelId="{592A305E-169D-49AB-8940-53C4682AD90C}" type="presParOf" srcId="{792EA9ED-F927-4252-B97F-C5041180F110}" destId="{A9414FA2-96F3-4F2E-8FD5-25F97CBA8D56}" srcOrd="1" destOrd="0" presId="urn:microsoft.com/office/officeart/2005/8/layout/orgChart1"/>
    <dgm:cxn modelId="{11C7D0C9-040F-4E5A-B62E-7C36914AE74B}" type="presParOf" srcId="{A9414FA2-96F3-4F2E-8FD5-25F97CBA8D56}" destId="{B4381B64-D9EB-4308-A53D-256A7702C7C1}" srcOrd="0" destOrd="0" presId="urn:microsoft.com/office/officeart/2005/8/layout/orgChart1"/>
    <dgm:cxn modelId="{7746F7E9-FA5D-4E2E-850B-9AEB2CC745E5}" type="presParOf" srcId="{A9414FA2-96F3-4F2E-8FD5-25F97CBA8D56}" destId="{AB598882-6420-4EEF-B8F9-BA41243FB013}" srcOrd="1" destOrd="0" presId="urn:microsoft.com/office/officeart/2005/8/layout/orgChart1"/>
    <dgm:cxn modelId="{3515F639-50EC-4E2D-9E8C-902C196A8C2F}" type="presParOf" srcId="{AB598882-6420-4EEF-B8F9-BA41243FB013}" destId="{497552C4-8E98-4C0F-AC97-027786DC6224}" srcOrd="0" destOrd="0" presId="urn:microsoft.com/office/officeart/2005/8/layout/orgChart1"/>
    <dgm:cxn modelId="{DED1BF42-46D7-4682-B459-81C4AA735940}" type="presParOf" srcId="{497552C4-8E98-4C0F-AC97-027786DC6224}" destId="{5C6D1F2C-4270-41FC-9559-8BCFBF72FC01}" srcOrd="0" destOrd="0" presId="urn:microsoft.com/office/officeart/2005/8/layout/orgChart1"/>
    <dgm:cxn modelId="{F115F041-BB47-4632-86EA-AE8C0E140D1A}" type="presParOf" srcId="{497552C4-8E98-4C0F-AC97-027786DC6224}" destId="{DE8AF080-932E-4C48-91FD-DAF6206CC7F6}" srcOrd="1" destOrd="0" presId="urn:microsoft.com/office/officeart/2005/8/layout/orgChart1"/>
    <dgm:cxn modelId="{2A15139F-F7EE-4E20-A63B-BD90264CDB22}" type="presParOf" srcId="{AB598882-6420-4EEF-B8F9-BA41243FB013}" destId="{7AF554FE-83F2-434A-991E-4419316E8014}" srcOrd="1" destOrd="0" presId="urn:microsoft.com/office/officeart/2005/8/layout/orgChart1"/>
    <dgm:cxn modelId="{056602E9-7985-4BAE-BAC1-78AC625B64D8}" type="presParOf" srcId="{AB598882-6420-4EEF-B8F9-BA41243FB013}" destId="{81986A7E-8CA7-4736-BBF2-34910884036F}" srcOrd="2" destOrd="0" presId="urn:microsoft.com/office/officeart/2005/8/layout/orgChart1"/>
    <dgm:cxn modelId="{B0DFAE6D-B73A-4AF3-8F0A-7762964D1082}" type="presParOf" srcId="{A9414FA2-96F3-4F2E-8FD5-25F97CBA8D56}" destId="{74430724-C447-4545-9BA5-11B1F884A852}" srcOrd="2" destOrd="0" presId="urn:microsoft.com/office/officeart/2005/8/layout/orgChart1"/>
    <dgm:cxn modelId="{600FB203-9114-4805-9DD6-02E9FDD49542}" type="presParOf" srcId="{A9414FA2-96F3-4F2E-8FD5-25F97CBA8D56}" destId="{0BEF845C-09DE-402A-B7E1-E648EAD9DE9D}" srcOrd="3" destOrd="0" presId="urn:microsoft.com/office/officeart/2005/8/layout/orgChart1"/>
    <dgm:cxn modelId="{51A79880-27AF-4A81-93A1-AC76FEAA833B}" type="presParOf" srcId="{0BEF845C-09DE-402A-B7E1-E648EAD9DE9D}" destId="{A5B661CA-828C-4FD7-8F73-CADA02A51529}" srcOrd="0" destOrd="0" presId="urn:microsoft.com/office/officeart/2005/8/layout/orgChart1"/>
    <dgm:cxn modelId="{DF6D2D90-75A7-4539-8F0D-4610439DB19D}" type="presParOf" srcId="{A5B661CA-828C-4FD7-8F73-CADA02A51529}" destId="{D2DAC25E-AD0B-4668-9A20-E8C91F9143A3}" srcOrd="0" destOrd="0" presId="urn:microsoft.com/office/officeart/2005/8/layout/orgChart1"/>
    <dgm:cxn modelId="{CBBE50C0-BCC5-4E23-9808-123DE6857B94}" type="presParOf" srcId="{A5B661CA-828C-4FD7-8F73-CADA02A51529}" destId="{A4512A89-100F-4515-A87E-E146FF9532DC}" srcOrd="1" destOrd="0" presId="urn:microsoft.com/office/officeart/2005/8/layout/orgChart1"/>
    <dgm:cxn modelId="{2E5458A3-1379-4B56-8BB2-DFA2C99E1C1E}" type="presParOf" srcId="{0BEF845C-09DE-402A-B7E1-E648EAD9DE9D}" destId="{0C7C4E0C-1A19-44B5-8004-E7D079F741C8}" srcOrd="1" destOrd="0" presId="urn:microsoft.com/office/officeart/2005/8/layout/orgChart1"/>
    <dgm:cxn modelId="{04BF3F27-4DFE-4299-BCD5-DDE0D8CAE6ED}" type="presParOf" srcId="{0BEF845C-09DE-402A-B7E1-E648EAD9DE9D}" destId="{F3C0DFE9-4A84-4211-AD4E-1073593AFC03}" srcOrd="2" destOrd="0" presId="urn:microsoft.com/office/officeart/2005/8/layout/orgChart1"/>
    <dgm:cxn modelId="{DEA52F97-052E-47F7-8460-A8C05510F484}" type="presParOf" srcId="{792EA9ED-F927-4252-B97F-C5041180F110}" destId="{FE169062-41F7-424F-B3CF-8808B0E80F6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AB8950F6-84B9-448F-BB4C-B42D220EE22F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cs-CZ"/>
        </a:p>
      </dgm:t>
    </dgm:pt>
    <dgm:pt modelId="{3A878CBD-365A-49C7-957C-B429C55C5031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 err="1"/>
            <a:t>Necessary</a:t>
          </a:r>
          <a:r>
            <a:rPr lang="cs-CZ"/>
            <a:t> </a:t>
          </a:r>
          <a:r>
            <a:rPr lang="cs-CZ" err="1"/>
            <a:t>self</a:t>
          </a:r>
          <a:r>
            <a:rPr lang="cs-CZ"/>
            <a:t>-defense</a:t>
          </a:r>
        </a:p>
      </dgm:t>
    </dgm:pt>
    <dgm:pt modelId="{0DC5D970-6ED1-4F4F-A941-D4C8CF14832E}" type="parTrans" cxnId="{DAC3E47F-1EE0-4156-9E37-B738333D76CF}">
      <dgm:prSet/>
      <dgm:spPr/>
      <dgm:t>
        <a:bodyPr/>
        <a:lstStyle/>
        <a:p>
          <a:endParaRPr lang="cs-CZ"/>
        </a:p>
      </dgm:t>
    </dgm:pt>
    <dgm:pt modelId="{29977154-568B-4515-83C8-6AA4C19F011B}" type="sibTrans" cxnId="{DAC3E47F-1EE0-4156-9E37-B738333D76CF}">
      <dgm:prSet/>
      <dgm:spPr/>
      <dgm:t>
        <a:bodyPr/>
        <a:lstStyle/>
        <a:p>
          <a:endParaRPr lang="cs-CZ"/>
        </a:p>
      </dgm:t>
    </dgm:pt>
    <dgm:pt modelId="{D515BA33-4C8D-4FAB-9CE6-C8578A3B94C1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Direct </a:t>
          </a:r>
          <a:r>
            <a:rPr lang="cs-CZ" err="1"/>
            <a:t>attack</a:t>
          </a:r>
          <a:r>
            <a:rPr lang="cs-CZ"/>
            <a:t> </a:t>
          </a:r>
          <a:r>
            <a:rPr lang="cs-CZ" err="1"/>
            <a:t>towards</a:t>
          </a:r>
          <a:r>
            <a:rPr lang="cs-CZ"/>
            <a:t> </a:t>
          </a:r>
          <a:r>
            <a:rPr lang="cs-CZ" err="1"/>
            <a:t>you</a:t>
          </a:r>
          <a:endParaRPr lang="cs-CZ"/>
        </a:p>
      </dgm:t>
    </dgm:pt>
    <dgm:pt modelId="{501480BA-F4EB-465A-B25D-6184AA0F895A}" type="parTrans" cxnId="{28B264F3-9B10-4503-A940-0F968C651011}">
      <dgm:prSet/>
      <dgm:spPr/>
      <dgm:t>
        <a:bodyPr/>
        <a:lstStyle/>
        <a:p>
          <a:endParaRPr lang="cs-CZ"/>
        </a:p>
      </dgm:t>
    </dgm:pt>
    <dgm:pt modelId="{59A52730-35B3-48DC-8943-5B127C2DBAE2}" type="sibTrans" cxnId="{28B264F3-9B10-4503-A940-0F968C651011}">
      <dgm:prSet/>
      <dgm:spPr/>
      <dgm:t>
        <a:bodyPr/>
        <a:lstStyle/>
        <a:p>
          <a:endParaRPr lang="cs-CZ"/>
        </a:p>
      </dgm:t>
    </dgm:pt>
    <dgm:pt modelId="{F61EBF15-019B-438C-B68C-B4612E31CC0C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 err="1"/>
            <a:t>Extreme</a:t>
          </a:r>
          <a:r>
            <a:rPr lang="cs-CZ"/>
            <a:t> </a:t>
          </a:r>
          <a:r>
            <a:rPr lang="cs-CZ" err="1"/>
            <a:t>urgency</a:t>
          </a:r>
          <a:r>
            <a:rPr lang="cs-CZ"/>
            <a:t>/</a:t>
          </a:r>
          <a:r>
            <a:rPr lang="cs-CZ" err="1"/>
            <a:t>necessity</a:t>
          </a:r>
          <a:endParaRPr lang="cs-CZ"/>
        </a:p>
      </dgm:t>
    </dgm:pt>
    <dgm:pt modelId="{92CAAC05-B5CF-4673-A5C5-521524C4F249}" type="parTrans" cxnId="{AFD0A4B3-FC11-4F28-B33C-1ED1B2B94223}">
      <dgm:prSet/>
      <dgm:spPr/>
      <dgm:t>
        <a:bodyPr/>
        <a:lstStyle/>
        <a:p>
          <a:endParaRPr lang="cs-CZ"/>
        </a:p>
      </dgm:t>
    </dgm:pt>
    <dgm:pt modelId="{A98A92BF-DCD5-4251-B036-3FBEC6B41B69}" type="sibTrans" cxnId="{AFD0A4B3-FC11-4F28-B33C-1ED1B2B94223}">
      <dgm:prSet/>
      <dgm:spPr/>
      <dgm:t>
        <a:bodyPr/>
        <a:lstStyle/>
        <a:p>
          <a:endParaRPr lang="cs-CZ"/>
        </a:p>
      </dgm:t>
    </dgm:pt>
    <dgm:pt modelId="{C46742E3-501A-4D05-B769-00DC1DFB0F5D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err="1"/>
            <a:t>Harm</a:t>
          </a:r>
          <a:r>
            <a:rPr lang="cs-CZ"/>
            <a:t> </a:t>
          </a:r>
          <a:r>
            <a:rPr lang="cs-CZ" err="1"/>
            <a:t>is</a:t>
          </a:r>
          <a:r>
            <a:rPr lang="cs-CZ"/>
            <a:t> </a:t>
          </a:r>
          <a:r>
            <a:rPr lang="cs-CZ" err="1"/>
            <a:t>necessary</a:t>
          </a:r>
          <a:r>
            <a:rPr lang="cs-CZ"/>
            <a:t> to </a:t>
          </a:r>
          <a:r>
            <a:rPr lang="cs-CZ" err="1"/>
            <a:t>avoid</a:t>
          </a:r>
          <a:r>
            <a:rPr lang="cs-CZ"/>
            <a:t> </a:t>
          </a:r>
          <a:r>
            <a:rPr lang="cs-CZ" err="1"/>
            <a:t>greater</a:t>
          </a:r>
          <a:r>
            <a:rPr lang="cs-CZ"/>
            <a:t> </a:t>
          </a:r>
          <a:r>
            <a:rPr lang="cs-CZ" err="1"/>
            <a:t>harm</a:t>
          </a:r>
          <a:r>
            <a:rPr lang="cs-CZ"/>
            <a:t> </a:t>
          </a:r>
          <a:r>
            <a:rPr lang="cs-CZ" err="1"/>
            <a:t>than</a:t>
          </a:r>
          <a:r>
            <a:rPr lang="cs-CZ"/>
            <a:t> </a:t>
          </a:r>
          <a:r>
            <a:rPr lang="cs-CZ" err="1"/>
            <a:t>you</a:t>
          </a:r>
          <a:r>
            <a:rPr lang="cs-CZ"/>
            <a:t>  </a:t>
          </a:r>
        </a:p>
        <a:p>
          <a:pPr>
            <a:lnSpc>
              <a:spcPct val="100000"/>
            </a:lnSpc>
          </a:pPr>
          <a:endParaRPr lang="cs-CZ"/>
        </a:p>
      </dgm:t>
    </dgm:pt>
    <dgm:pt modelId="{103A11BF-CCB1-42DD-862A-E9E1E7019BD2}" type="parTrans" cxnId="{0E0CAFBA-9276-4CD6-A5EE-58AA60CC245B}">
      <dgm:prSet/>
      <dgm:spPr/>
      <dgm:t>
        <a:bodyPr/>
        <a:lstStyle/>
        <a:p>
          <a:endParaRPr lang="cs-CZ"/>
        </a:p>
      </dgm:t>
    </dgm:pt>
    <dgm:pt modelId="{358C371B-5D62-4395-8156-977CF5B94417}" type="sibTrans" cxnId="{0E0CAFBA-9276-4CD6-A5EE-58AA60CC245B}">
      <dgm:prSet/>
      <dgm:spPr/>
      <dgm:t>
        <a:bodyPr/>
        <a:lstStyle/>
        <a:p>
          <a:endParaRPr lang="cs-CZ"/>
        </a:p>
      </dgm:t>
    </dgm:pt>
    <dgm:pt modelId="{AC3DD7B2-F504-4ED0-881D-38BCED78F141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/>
            <a:t>Excusable excitement</a:t>
          </a:r>
        </a:p>
      </dgm:t>
    </dgm:pt>
    <dgm:pt modelId="{D7D23FD8-3717-4C8E-8C34-04800158FC7F}" type="parTrans" cxnId="{80C19DFB-0432-46D7-AA3E-B0C40AF94C9D}">
      <dgm:prSet/>
      <dgm:spPr/>
      <dgm:t>
        <a:bodyPr/>
        <a:lstStyle/>
        <a:p>
          <a:endParaRPr lang="cs-CZ"/>
        </a:p>
      </dgm:t>
    </dgm:pt>
    <dgm:pt modelId="{BD626734-63A9-4E18-8E60-597C0C2703B6}" type="sibTrans" cxnId="{80C19DFB-0432-46D7-AA3E-B0C40AF94C9D}">
      <dgm:prSet/>
      <dgm:spPr/>
      <dgm:t>
        <a:bodyPr/>
        <a:lstStyle/>
        <a:p>
          <a:endParaRPr lang="cs-CZ"/>
        </a:p>
      </dgm:t>
    </dgm:pt>
    <dgm:pt modelId="{2B585FF8-71A0-4886-A2B2-06EE87202AF9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The </a:t>
          </a:r>
          <a:r>
            <a:rPr lang="en-US"/>
            <a:t>excitement of the mind is taken into account when assessing whether someone acted in self-defense, or in extreme distress</a:t>
          </a:r>
          <a:endParaRPr lang="cs-CZ"/>
        </a:p>
      </dgm:t>
    </dgm:pt>
    <dgm:pt modelId="{42FA9003-A1F4-4C8B-BBE3-67B573B829F2}" type="parTrans" cxnId="{61E50CB0-2E60-4329-A920-9ED58BF50EB1}">
      <dgm:prSet/>
      <dgm:spPr/>
      <dgm:t>
        <a:bodyPr/>
        <a:lstStyle/>
        <a:p>
          <a:endParaRPr lang="cs-CZ"/>
        </a:p>
      </dgm:t>
    </dgm:pt>
    <dgm:pt modelId="{2C88D08A-E323-4A1A-A29E-CA38B7FB1418}" type="sibTrans" cxnId="{61E50CB0-2E60-4329-A920-9ED58BF50EB1}">
      <dgm:prSet/>
      <dgm:spPr/>
    </dgm:pt>
    <dgm:pt modelId="{5A408E61-EE1C-4F67-A814-D84266738A54}">
      <dgm:prSet/>
      <dgm:spPr/>
      <dgm:t>
        <a:bodyPr/>
        <a:lstStyle/>
        <a:p>
          <a:pPr>
            <a:lnSpc>
              <a:spcPct val="100000"/>
            </a:lnSpc>
            <a:defRPr b="1"/>
          </a:pPr>
          <a:endParaRPr lang="cs-CZ"/>
        </a:p>
      </dgm:t>
    </dgm:pt>
    <dgm:pt modelId="{8943EAAE-D9ED-4DF5-8315-8D8E13C64806}" type="parTrans" cxnId="{760ABEBC-DCCF-4784-AC79-36B5075944C9}">
      <dgm:prSet/>
      <dgm:spPr/>
      <dgm:t>
        <a:bodyPr/>
        <a:lstStyle/>
        <a:p>
          <a:endParaRPr lang="cs-CZ"/>
        </a:p>
      </dgm:t>
    </dgm:pt>
    <dgm:pt modelId="{59E0CE39-A2D5-4AC2-B40A-21ECFD8147B8}" type="sibTrans" cxnId="{760ABEBC-DCCF-4784-AC79-36B5075944C9}">
      <dgm:prSet/>
      <dgm:spPr/>
    </dgm:pt>
    <dgm:pt modelId="{AD20644A-98C9-4354-9E5B-7E8781C0A40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err="1"/>
            <a:t>Proportionality</a:t>
          </a:r>
          <a:r>
            <a:rPr lang="cs-CZ"/>
            <a:t> (?)</a:t>
          </a:r>
        </a:p>
      </dgm:t>
    </dgm:pt>
    <dgm:pt modelId="{AB3736B3-1D1C-4D4A-9375-E2D70BD63DBF}" type="parTrans" cxnId="{89D873C6-5003-4CA9-BE53-EC6E36072429}">
      <dgm:prSet/>
      <dgm:spPr/>
      <dgm:t>
        <a:bodyPr/>
        <a:lstStyle/>
        <a:p>
          <a:endParaRPr lang="cs-CZ"/>
        </a:p>
      </dgm:t>
    </dgm:pt>
    <dgm:pt modelId="{1502D3B4-4E23-40E3-BF36-20B83BFAB6A1}" type="sibTrans" cxnId="{89D873C6-5003-4CA9-BE53-EC6E36072429}">
      <dgm:prSet/>
      <dgm:spPr/>
      <dgm:t>
        <a:bodyPr/>
        <a:lstStyle/>
        <a:p>
          <a:endParaRPr lang="cs-CZ"/>
        </a:p>
      </dgm:t>
    </dgm:pt>
    <dgm:pt modelId="{6ACF0817-4F21-49A0-BBD5-A682FA060363}" type="pres">
      <dgm:prSet presAssocID="{AB8950F6-84B9-448F-BB4C-B42D220EE22F}" presName="root" presStyleCnt="0">
        <dgm:presLayoutVars>
          <dgm:dir/>
          <dgm:resizeHandles val="exact"/>
        </dgm:presLayoutVars>
      </dgm:prSet>
      <dgm:spPr/>
    </dgm:pt>
    <dgm:pt modelId="{891E5DA4-2F4E-465A-BFB4-777674DC4D83}" type="pres">
      <dgm:prSet presAssocID="{3A878CBD-365A-49C7-957C-B429C55C5031}" presName="compNode" presStyleCnt="0"/>
      <dgm:spPr/>
    </dgm:pt>
    <dgm:pt modelId="{A9841BE2-598E-403B-8AB3-17D0DBD63E57}" type="pres">
      <dgm:prSet presAssocID="{3A878CBD-365A-49C7-957C-B429C55C503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valnatá paže"/>
        </a:ext>
      </dgm:extLst>
    </dgm:pt>
    <dgm:pt modelId="{9A9943CE-5DB5-4B96-9F1B-A278588EA6E9}" type="pres">
      <dgm:prSet presAssocID="{3A878CBD-365A-49C7-957C-B429C55C5031}" presName="iconSpace" presStyleCnt="0"/>
      <dgm:spPr/>
    </dgm:pt>
    <dgm:pt modelId="{5D2F851E-57DE-4452-9507-8B6C77D44ED3}" type="pres">
      <dgm:prSet presAssocID="{3A878CBD-365A-49C7-957C-B429C55C5031}" presName="parTx" presStyleLbl="revTx" presStyleIdx="0" presStyleCnt="8">
        <dgm:presLayoutVars>
          <dgm:chMax val="0"/>
          <dgm:chPref val="0"/>
        </dgm:presLayoutVars>
      </dgm:prSet>
      <dgm:spPr/>
    </dgm:pt>
    <dgm:pt modelId="{24557127-E71D-4B85-859B-2432C6B15FB0}" type="pres">
      <dgm:prSet presAssocID="{3A878CBD-365A-49C7-957C-B429C55C5031}" presName="txSpace" presStyleCnt="0"/>
      <dgm:spPr/>
    </dgm:pt>
    <dgm:pt modelId="{18F4CF74-4812-4ADB-B515-D13E70E50756}" type="pres">
      <dgm:prSet presAssocID="{3A878CBD-365A-49C7-957C-B429C55C5031}" presName="desTx" presStyleLbl="revTx" presStyleIdx="1" presStyleCnt="8">
        <dgm:presLayoutVars/>
      </dgm:prSet>
      <dgm:spPr/>
    </dgm:pt>
    <dgm:pt modelId="{A1FECA17-2FFC-4456-ACD7-E0DCADAF9E38}" type="pres">
      <dgm:prSet presAssocID="{29977154-568B-4515-83C8-6AA4C19F011B}" presName="sibTrans" presStyleCnt="0"/>
      <dgm:spPr/>
    </dgm:pt>
    <dgm:pt modelId="{63D1A84E-C52E-4C42-B37B-A23C718ABB82}" type="pres">
      <dgm:prSet presAssocID="{F61EBF15-019B-438C-B68C-B4612E31CC0C}" presName="compNode" presStyleCnt="0"/>
      <dgm:spPr/>
    </dgm:pt>
    <dgm:pt modelId="{11310E5B-A508-4D5B-A9EB-E3202100C244}" type="pres">
      <dgm:prSet presAssocID="{F61EBF15-019B-438C-B68C-B4612E31CC0C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nger"/>
        </a:ext>
      </dgm:extLst>
    </dgm:pt>
    <dgm:pt modelId="{89473196-14F8-46A2-8408-59F9F527C9D1}" type="pres">
      <dgm:prSet presAssocID="{F61EBF15-019B-438C-B68C-B4612E31CC0C}" presName="iconSpace" presStyleCnt="0"/>
      <dgm:spPr/>
    </dgm:pt>
    <dgm:pt modelId="{B88E3AC4-E6D3-4A5D-B6E6-263C5B590E4E}" type="pres">
      <dgm:prSet presAssocID="{F61EBF15-019B-438C-B68C-B4612E31CC0C}" presName="parTx" presStyleLbl="revTx" presStyleIdx="2" presStyleCnt="8">
        <dgm:presLayoutVars>
          <dgm:chMax val="0"/>
          <dgm:chPref val="0"/>
        </dgm:presLayoutVars>
      </dgm:prSet>
      <dgm:spPr/>
    </dgm:pt>
    <dgm:pt modelId="{58936E2E-68CB-46D6-BA9E-A2DE2A034CB8}" type="pres">
      <dgm:prSet presAssocID="{F61EBF15-019B-438C-B68C-B4612E31CC0C}" presName="txSpace" presStyleCnt="0"/>
      <dgm:spPr/>
    </dgm:pt>
    <dgm:pt modelId="{C9B8EEF5-23A1-4287-BA76-30DEDFA9864A}" type="pres">
      <dgm:prSet presAssocID="{F61EBF15-019B-438C-B68C-B4612E31CC0C}" presName="desTx" presStyleLbl="revTx" presStyleIdx="3" presStyleCnt="8">
        <dgm:presLayoutVars/>
      </dgm:prSet>
      <dgm:spPr/>
    </dgm:pt>
    <dgm:pt modelId="{307AB22C-234D-487C-A605-04D119ACEFB6}" type="pres">
      <dgm:prSet presAssocID="{A98A92BF-DCD5-4251-B036-3FBEC6B41B69}" presName="sibTrans" presStyleCnt="0"/>
      <dgm:spPr/>
    </dgm:pt>
    <dgm:pt modelId="{6B7570DE-115F-48CD-86AE-6EDA0807EA8F}" type="pres">
      <dgm:prSet presAssocID="{AC3DD7B2-F504-4ED0-881D-38BCED78F141}" presName="compNode" presStyleCnt="0"/>
      <dgm:spPr/>
    </dgm:pt>
    <dgm:pt modelId="{840E2509-566D-4787-95C3-B608255F80F0}" type="pres">
      <dgm:prSet presAssocID="{AC3DD7B2-F504-4ED0-881D-38BCED78F141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řekvapený smajlík bez výplně"/>
        </a:ext>
      </dgm:extLst>
    </dgm:pt>
    <dgm:pt modelId="{35C93150-92D7-4E49-B4D6-CE601FCE7033}" type="pres">
      <dgm:prSet presAssocID="{AC3DD7B2-F504-4ED0-881D-38BCED78F141}" presName="iconSpace" presStyleCnt="0"/>
      <dgm:spPr/>
    </dgm:pt>
    <dgm:pt modelId="{FAA53819-13C5-4504-8D7F-87ED3C61B015}" type="pres">
      <dgm:prSet presAssocID="{AC3DD7B2-F504-4ED0-881D-38BCED78F141}" presName="parTx" presStyleLbl="revTx" presStyleIdx="4" presStyleCnt="8">
        <dgm:presLayoutVars>
          <dgm:chMax val="0"/>
          <dgm:chPref val="0"/>
        </dgm:presLayoutVars>
      </dgm:prSet>
      <dgm:spPr/>
    </dgm:pt>
    <dgm:pt modelId="{A0ADCFF5-AAB1-445F-936F-A03497948894}" type="pres">
      <dgm:prSet presAssocID="{AC3DD7B2-F504-4ED0-881D-38BCED78F141}" presName="txSpace" presStyleCnt="0"/>
      <dgm:spPr/>
    </dgm:pt>
    <dgm:pt modelId="{429D778D-B0E1-42FB-870B-12A0FFA0117A}" type="pres">
      <dgm:prSet presAssocID="{AC3DD7B2-F504-4ED0-881D-38BCED78F141}" presName="desTx" presStyleLbl="revTx" presStyleIdx="5" presStyleCnt="8">
        <dgm:presLayoutVars/>
      </dgm:prSet>
      <dgm:spPr/>
    </dgm:pt>
    <dgm:pt modelId="{72DE3681-468C-4358-B1B6-40013C49BFB7}" type="pres">
      <dgm:prSet presAssocID="{BD626734-63A9-4E18-8E60-597C0C2703B6}" presName="sibTrans" presStyleCnt="0"/>
      <dgm:spPr/>
    </dgm:pt>
    <dgm:pt modelId="{945EF7AB-C5A8-4006-B2AA-B02215F75C6F}" type="pres">
      <dgm:prSet presAssocID="{5A408E61-EE1C-4F67-A814-D84266738A54}" presName="compNode" presStyleCnt="0"/>
      <dgm:spPr/>
    </dgm:pt>
    <dgm:pt modelId="{32A5E9E8-E258-45F7-B31A-FA25EF1690B1}" type="pres">
      <dgm:prSet presAssocID="{5A408E61-EE1C-4F67-A814-D84266738A54}" presName="iconRect" presStyleLbl="node1" presStyleIdx="3" presStyleCnt="4"/>
      <dgm:spPr/>
    </dgm:pt>
    <dgm:pt modelId="{598184FC-068A-4422-A5FF-0FED8A130BB0}" type="pres">
      <dgm:prSet presAssocID="{5A408E61-EE1C-4F67-A814-D84266738A54}" presName="iconSpace" presStyleCnt="0"/>
      <dgm:spPr/>
    </dgm:pt>
    <dgm:pt modelId="{D12A55A2-5062-48EB-B48A-37DC7AC21D78}" type="pres">
      <dgm:prSet presAssocID="{5A408E61-EE1C-4F67-A814-D84266738A54}" presName="parTx" presStyleLbl="revTx" presStyleIdx="6" presStyleCnt="8">
        <dgm:presLayoutVars>
          <dgm:chMax val="0"/>
          <dgm:chPref val="0"/>
        </dgm:presLayoutVars>
      </dgm:prSet>
      <dgm:spPr/>
    </dgm:pt>
    <dgm:pt modelId="{50FBF1F3-6079-454C-ACB0-FB08FE3E3957}" type="pres">
      <dgm:prSet presAssocID="{5A408E61-EE1C-4F67-A814-D84266738A54}" presName="txSpace" presStyleCnt="0"/>
      <dgm:spPr/>
    </dgm:pt>
    <dgm:pt modelId="{4DF38F3F-D49C-4455-B7E1-80BBE4FFC042}" type="pres">
      <dgm:prSet presAssocID="{5A408E61-EE1C-4F67-A814-D84266738A54}" presName="desTx" presStyleLbl="revTx" presStyleIdx="7" presStyleCnt="8">
        <dgm:presLayoutVars/>
      </dgm:prSet>
      <dgm:spPr/>
    </dgm:pt>
  </dgm:ptLst>
  <dgm:cxnLst>
    <dgm:cxn modelId="{D5257606-F3EA-4774-8CDD-68B621597CCA}" type="presOf" srcId="{AD20644A-98C9-4354-9E5B-7E8781C0A408}" destId="{18F4CF74-4812-4ADB-B515-D13E70E50756}" srcOrd="0" destOrd="1" presId="urn:microsoft.com/office/officeart/2018/5/layout/CenteredIconLabelDescriptionList"/>
    <dgm:cxn modelId="{C64A6D63-71D1-42CA-B174-CDF5C7E8C267}" type="presOf" srcId="{2B585FF8-71A0-4886-A2B2-06EE87202AF9}" destId="{429D778D-B0E1-42FB-870B-12A0FFA0117A}" srcOrd="0" destOrd="0" presId="urn:microsoft.com/office/officeart/2018/5/layout/CenteredIconLabelDescriptionList"/>
    <dgm:cxn modelId="{08BAE566-04B7-42C7-BF41-9ED9866B7319}" type="presOf" srcId="{AC3DD7B2-F504-4ED0-881D-38BCED78F141}" destId="{FAA53819-13C5-4504-8D7F-87ED3C61B015}" srcOrd="0" destOrd="0" presId="urn:microsoft.com/office/officeart/2018/5/layout/CenteredIconLabelDescriptionList"/>
    <dgm:cxn modelId="{EB67244B-25AC-4C20-8143-84C4BB769DF6}" type="presOf" srcId="{3A878CBD-365A-49C7-957C-B429C55C5031}" destId="{5D2F851E-57DE-4452-9507-8B6C77D44ED3}" srcOrd="0" destOrd="0" presId="urn:microsoft.com/office/officeart/2018/5/layout/CenteredIconLabelDescriptionList"/>
    <dgm:cxn modelId="{F4FB777B-F5B2-46D1-87DE-485F5111E8DE}" type="presOf" srcId="{F61EBF15-019B-438C-B68C-B4612E31CC0C}" destId="{B88E3AC4-E6D3-4A5D-B6E6-263C5B590E4E}" srcOrd="0" destOrd="0" presId="urn:microsoft.com/office/officeart/2018/5/layout/CenteredIconLabelDescriptionList"/>
    <dgm:cxn modelId="{DAC3E47F-1EE0-4156-9E37-B738333D76CF}" srcId="{AB8950F6-84B9-448F-BB4C-B42D220EE22F}" destId="{3A878CBD-365A-49C7-957C-B429C55C5031}" srcOrd="0" destOrd="0" parTransId="{0DC5D970-6ED1-4F4F-A941-D4C8CF14832E}" sibTransId="{29977154-568B-4515-83C8-6AA4C19F011B}"/>
    <dgm:cxn modelId="{95A7EE95-0963-4520-AB55-EC359E92001D}" type="presOf" srcId="{C46742E3-501A-4D05-B769-00DC1DFB0F5D}" destId="{C9B8EEF5-23A1-4287-BA76-30DEDFA9864A}" srcOrd="0" destOrd="0" presId="urn:microsoft.com/office/officeart/2018/5/layout/CenteredIconLabelDescriptionList"/>
    <dgm:cxn modelId="{29449DAC-4763-4A19-8AF1-00E2BB59984B}" type="presOf" srcId="{5A408E61-EE1C-4F67-A814-D84266738A54}" destId="{D12A55A2-5062-48EB-B48A-37DC7AC21D78}" srcOrd="0" destOrd="0" presId="urn:microsoft.com/office/officeart/2018/5/layout/CenteredIconLabelDescriptionList"/>
    <dgm:cxn modelId="{61E50CB0-2E60-4329-A920-9ED58BF50EB1}" srcId="{AC3DD7B2-F504-4ED0-881D-38BCED78F141}" destId="{2B585FF8-71A0-4886-A2B2-06EE87202AF9}" srcOrd="0" destOrd="0" parTransId="{42FA9003-A1F4-4C8B-BBE3-67B573B829F2}" sibTransId="{2C88D08A-E323-4A1A-A29E-CA38B7FB1418}"/>
    <dgm:cxn modelId="{D5B2A1B2-5CC0-497E-9AD5-89406D1E6EB8}" type="presOf" srcId="{AB8950F6-84B9-448F-BB4C-B42D220EE22F}" destId="{6ACF0817-4F21-49A0-BBD5-A682FA060363}" srcOrd="0" destOrd="0" presId="urn:microsoft.com/office/officeart/2018/5/layout/CenteredIconLabelDescriptionList"/>
    <dgm:cxn modelId="{AFD0A4B3-FC11-4F28-B33C-1ED1B2B94223}" srcId="{AB8950F6-84B9-448F-BB4C-B42D220EE22F}" destId="{F61EBF15-019B-438C-B68C-B4612E31CC0C}" srcOrd="1" destOrd="0" parTransId="{92CAAC05-B5CF-4673-A5C5-521524C4F249}" sibTransId="{A98A92BF-DCD5-4251-B036-3FBEC6B41B69}"/>
    <dgm:cxn modelId="{0E0CAFBA-9276-4CD6-A5EE-58AA60CC245B}" srcId="{F61EBF15-019B-438C-B68C-B4612E31CC0C}" destId="{C46742E3-501A-4D05-B769-00DC1DFB0F5D}" srcOrd="0" destOrd="0" parTransId="{103A11BF-CCB1-42DD-862A-E9E1E7019BD2}" sibTransId="{358C371B-5D62-4395-8156-977CF5B94417}"/>
    <dgm:cxn modelId="{760ABEBC-DCCF-4784-AC79-36B5075944C9}" srcId="{AB8950F6-84B9-448F-BB4C-B42D220EE22F}" destId="{5A408E61-EE1C-4F67-A814-D84266738A54}" srcOrd="3" destOrd="0" parTransId="{8943EAAE-D9ED-4DF5-8315-8D8E13C64806}" sibTransId="{59E0CE39-A2D5-4AC2-B40A-21ECFD8147B8}"/>
    <dgm:cxn modelId="{89D873C6-5003-4CA9-BE53-EC6E36072429}" srcId="{3A878CBD-365A-49C7-957C-B429C55C5031}" destId="{AD20644A-98C9-4354-9E5B-7E8781C0A408}" srcOrd="1" destOrd="0" parTransId="{AB3736B3-1D1C-4D4A-9375-E2D70BD63DBF}" sibTransId="{1502D3B4-4E23-40E3-BF36-20B83BFAB6A1}"/>
    <dgm:cxn modelId="{9994E7E8-2FFE-432E-9F81-3F875B092845}" type="presOf" srcId="{D515BA33-4C8D-4FAB-9CE6-C8578A3B94C1}" destId="{18F4CF74-4812-4ADB-B515-D13E70E50756}" srcOrd="0" destOrd="0" presId="urn:microsoft.com/office/officeart/2018/5/layout/CenteredIconLabelDescriptionList"/>
    <dgm:cxn modelId="{28B264F3-9B10-4503-A940-0F968C651011}" srcId="{3A878CBD-365A-49C7-957C-B429C55C5031}" destId="{D515BA33-4C8D-4FAB-9CE6-C8578A3B94C1}" srcOrd="0" destOrd="0" parTransId="{501480BA-F4EB-465A-B25D-6184AA0F895A}" sibTransId="{59A52730-35B3-48DC-8943-5B127C2DBAE2}"/>
    <dgm:cxn modelId="{80C19DFB-0432-46D7-AA3E-B0C40AF94C9D}" srcId="{AB8950F6-84B9-448F-BB4C-B42D220EE22F}" destId="{AC3DD7B2-F504-4ED0-881D-38BCED78F141}" srcOrd="2" destOrd="0" parTransId="{D7D23FD8-3717-4C8E-8C34-04800158FC7F}" sibTransId="{BD626734-63A9-4E18-8E60-597C0C2703B6}"/>
    <dgm:cxn modelId="{77D9B56D-C5EA-40A7-A2D9-A74FB6BDBE15}" type="presParOf" srcId="{6ACF0817-4F21-49A0-BBD5-A682FA060363}" destId="{891E5DA4-2F4E-465A-BFB4-777674DC4D83}" srcOrd="0" destOrd="0" presId="urn:microsoft.com/office/officeart/2018/5/layout/CenteredIconLabelDescriptionList"/>
    <dgm:cxn modelId="{B46DF082-6940-4091-8031-ACA3B2F18112}" type="presParOf" srcId="{891E5DA4-2F4E-465A-BFB4-777674DC4D83}" destId="{A9841BE2-598E-403B-8AB3-17D0DBD63E57}" srcOrd="0" destOrd="0" presId="urn:microsoft.com/office/officeart/2018/5/layout/CenteredIconLabelDescriptionList"/>
    <dgm:cxn modelId="{56E3F71C-44B2-4A15-B915-9A851A6F7FCA}" type="presParOf" srcId="{891E5DA4-2F4E-465A-BFB4-777674DC4D83}" destId="{9A9943CE-5DB5-4B96-9F1B-A278588EA6E9}" srcOrd="1" destOrd="0" presId="urn:microsoft.com/office/officeart/2018/5/layout/CenteredIconLabelDescriptionList"/>
    <dgm:cxn modelId="{01F26264-71F0-407C-BCF8-81267EF9AE20}" type="presParOf" srcId="{891E5DA4-2F4E-465A-BFB4-777674DC4D83}" destId="{5D2F851E-57DE-4452-9507-8B6C77D44ED3}" srcOrd="2" destOrd="0" presId="urn:microsoft.com/office/officeart/2018/5/layout/CenteredIconLabelDescriptionList"/>
    <dgm:cxn modelId="{375E8CCF-6736-4E42-8537-5034583471DE}" type="presParOf" srcId="{891E5DA4-2F4E-465A-BFB4-777674DC4D83}" destId="{24557127-E71D-4B85-859B-2432C6B15FB0}" srcOrd="3" destOrd="0" presId="urn:microsoft.com/office/officeart/2018/5/layout/CenteredIconLabelDescriptionList"/>
    <dgm:cxn modelId="{ECA242C2-2673-4884-9DCE-FEF8B38F54C0}" type="presParOf" srcId="{891E5DA4-2F4E-465A-BFB4-777674DC4D83}" destId="{18F4CF74-4812-4ADB-B515-D13E70E50756}" srcOrd="4" destOrd="0" presId="urn:microsoft.com/office/officeart/2018/5/layout/CenteredIconLabelDescriptionList"/>
    <dgm:cxn modelId="{48203DB3-D66B-4D42-80A1-B8487408AC80}" type="presParOf" srcId="{6ACF0817-4F21-49A0-BBD5-A682FA060363}" destId="{A1FECA17-2FFC-4456-ACD7-E0DCADAF9E38}" srcOrd="1" destOrd="0" presId="urn:microsoft.com/office/officeart/2018/5/layout/CenteredIconLabelDescriptionList"/>
    <dgm:cxn modelId="{61F158E3-0ADC-4E15-8C36-5BF54F622D05}" type="presParOf" srcId="{6ACF0817-4F21-49A0-BBD5-A682FA060363}" destId="{63D1A84E-C52E-4C42-B37B-A23C718ABB82}" srcOrd="2" destOrd="0" presId="urn:microsoft.com/office/officeart/2018/5/layout/CenteredIconLabelDescriptionList"/>
    <dgm:cxn modelId="{CF8C24F3-37A0-4E0F-B496-EC5AB061B603}" type="presParOf" srcId="{63D1A84E-C52E-4C42-B37B-A23C718ABB82}" destId="{11310E5B-A508-4D5B-A9EB-E3202100C244}" srcOrd="0" destOrd="0" presId="urn:microsoft.com/office/officeart/2018/5/layout/CenteredIconLabelDescriptionList"/>
    <dgm:cxn modelId="{5C55D499-AC7F-4186-AB3C-4F4510E88A72}" type="presParOf" srcId="{63D1A84E-C52E-4C42-B37B-A23C718ABB82}" destId="{89473196-14F8-46A2-8408-59F9F527C9D1}" srcOrd="1" destOrd="0" presId="urn:microsoft.com/office/officeart/2018/5/layout/CenteredIconLabelDescriptionList"/>
    <dgm:cxn modelId="{F4AEED9B-0808-4471-A43F-12C1C4DD4817}" type="presParOf" srcId="{63D1A84E-C52E-4C42-B37B-A23C718ABB82}" destId="{B88E3AC4-E6D3-4A5D-B6E6-263C5B590E4E}" srcOrd="2" destOrd="0" presId="urn:microsoft.com/office/officeart/2018/5/layout/CenteredIconLabelDescriptionList"/>
    <dgm:cxn modelId="{8E79E30A-EC7D-4635-B046-5DBBE895DED9}" type="presParOf" srcId="{63D1A84E-C52E-4C42-B37B-A23C718ABB82}" destId="{58936E2E-68CB-46D6-BA9E-A2DE2A034CB8}" srcOrd="3" destOrd="0" presId="urn:microsoft.com/office/officeart/2018/5/layout/CenteredIconLabelDescriptionList"/>
    <dgm:cxn modelId="{8062E1EC-8655-4474-BE57-FB161CF7C4CF}" type="presParOf" srcId="{63D1A84E-C52E-4C42-B37B-A23C718ABB82}" destId="{C9B8EEF5-23A1-4287-BA76-30DEDFA9864A}" srcOrd="4" destOrd="0" presId="urn:microsoft.com/office/officeart/2018/5/layout/CenteredIconLabelDescriptionList"/>
    <dgm:cxn modelId="{5580E827-07B5-465B-A84F-66904B6B012D}" type="presParOf" srcId="{6ACF0817-4F21-49A0-BBD5-A682FA060363}" destId="{307AB22C-234D-487C-A605-04D119ACEFB6}" srcOrd="3" destOrd="0" presId="urn:microsoft.com/office/officeart/2018/5/layout/CenteredIconLabelDescriptionList"/>
    <dgm:cxn modelId="{77FA736A-AE03-43DF-9500-D4EDF4FF4077}" type="presParOf" srcId="{6ACF0817-4F21-49A0-BBD5-A682FA060363}" destId="{6B7570DE-115F-48CD-86AE-6EDA0807EA8F}" srcOrd="4" destOrd="0" presId="urn:microsoft.com/office/officeart/2018/5/layout/CenteredIconLabelDescriptionList"/>
    <dgm:cxn modelId="{9A70A768-08D5-4792-92BD-C5BBB2BF8710}" type="presParOf" srcId="{6B7570DE-115F-48CD-86AE-6EDA0807EA8F}" destId="{840E2509-566D-4787-95C3-B608255F80F0}" srcOrd="0" destOrd="0" presId="urn:microsoft.com/office/officeart/2018/5/layout/CenteredIconLabelDescriptionList"/>
    <dgm:cxn modelId="{7FAE0768-433D-4356-8B40-857B9B2EB372}" type="presParOf" srcId="{6B7570DE-115F-48CD-86AE-6EDA0807EA8F}" destId="{35C93150-92D7-4E49-B4D6-CE601FCE7033}" srcOrd="1" destOrd="0" presId="urn:microsoft.com/office/officeart/2018/5/layout/CenteredIconLabelDescriptionList"/>
    <dgm:cxn modelId="{097FA1BB-B61E-4BDB-8B21-B402AD95F110}" type="presParOf" srcId="{6B7570DE-115F-48CD-86AE-6EDA0807EA8F}" destId="{FAA53819-13C5-4504-8D7F-87ED3C61B015}" srcOrd="2" destOrd="0" presId="urn:microsoft.com/office/officeart/2018/5/layout/CenteredIconLabelDescriptionList"/>
    <dgm:cxn modelId="{8D07BBF8-2176-4C24-A3B4-941397D20533}" type="presParOf" srcId="{6B7570DE-115F-48CD-86AE-6EDA0807EA8F}" destId="{A0ADCFF5-AAB1-445F-936F-A03497948894}" srcOrd="3" destOrd="0" presId="urn:microsoft.com/office/officeart/2018/5/layout/CenteredIconLabelDescriptionList"/>
    <dgm:cxn modelId="{93620584-9530-4908-BDC1-CE0A4B08E421}" type="presParOf" srcId="{6B7570DE-115F-48CD-86AE-6EDA0807EA8F}" destId="{429D778D-B0E1-42FB-870B-12A0FFA0117A}" srcOrd="4" destOrd="0" presId="urn:microsoft.com/office/officeart/2018/5/layout/CenteredIconLabelDescriptionList"/>
    <dgm:cxn modelId="{FA677A0B-89D8-470B-82AF-52F2D7DE8876}" type="presParOf" srcId="{6ACF0817-4F21-49A0-BBD5-A682FA060363}" destId="{72DE3681-468C-4358-B1B6-40013C49BFB7}" srcOrd="5" destOrd="0" presId="urn:microsoft.com/office/officeart/2018/5/layout/CenteredIconLabelDescriptionList"/>
    <dgm:cxn modelId="{A40A239B-3F4E-4CF9-85B3-CB7FB08FC07F}" type="presParOf" srcId="{6ACF0817-4F21-49A0-BBD5-A682FA060363}" destId="{945EF7AB-C5A8-4006-B2AA-B02215F75C6F}" srcOrd="6" destOrd="0" presId="urn:microsoft.com/office/officeart/2018/5/layout/CenteredIconLabelDescriptionList"/>
    <dgm:cxn modelId="{A454A42F-0F1D-483A-A33F-ECD6E8AF27C8}" type="presParOf" srcId="{945EF7AB-C5A8-4006-B2AA-B02215F75C6F}" destId="{32A5E9E8-E258-45F7-B31A-FA25EF1690B1}" srcOrd="0" destOrd="0" presId="urn:microsoft.com/office/officeart/2018/5/layout/CenteredIconLabelDescriptionList"/>
    <dgm:cxn modelId="{E2D37748-482F-4F56-B738-02A413279A5F}" type="presParOf" srcId="{945EF7AB-C5A8-4006-B2AA-B02215F75C6F}" destId="{598184FC-068A-4422-A5FF-0FED8A130BB0}" srcOrd="1" destOrd="0" presId="urn:microsoft.com/office/officeart/2018/5/layout/CenteredIconLabelDescriptionList"/>
    <dgm:cxn modelId="{5B353C06-3910-4736-966A-AF52D0C0384E}" type="presParOf" srcId="{945EF7AB-C5A8-4006-B2AA-B02215F75C6F}" destId="{D12A55A2-5062-48EB-B48A-37DC7AC21D78}" srcOrd="2" destOrd="0" presId="urn:microsoft.com/office/officeart/2018/5/layout/CenteredIconLabelDescriptionList"/>
    <dgm:cxn modelId="{CD88AA44-0FC0-43B6-AABD-1373CB878639}" type="presParOf" srcId="{945EF7AB-C5A8-4006-B2AA-B02215F75C6F}" destId="{50FBF1F3-6079-454C-ACB0-FB08FE3E3957}" srcOrd="3" destOrd="0" presId="urn:microsoft.com/office/officeart/2018/5/layout/CenteredIconLabelDescriptionList"/>
    <dgm:cxn modelId="{5FB5CE90-1DC9-4276-8E38-5BBDE6E2698B}" type="presParOf" srcId="{945EF7AB-C5A8-4006-B2AA-B02215F75C6F}" destId="{4DF38F3F-D49C-4455-B7E1-80BBE4FFC042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C1C85BA4-A843-4C4B-B4EC-72E539510BC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2363560-CB82-4EDF-B481-00BF86E8C57E}">
      <dgm:prSet/>
      <dgm:spPr/>
      <dgm:t>
        <a:bodyPr/>
        <a:lstStyle/>
        <a:p>
          <a:pPr rtl="0"/>
          <a:r>
            <a:rPr lang="en-US" dirty="0"/>
            <a:t>If the fulfillment of obligations under the contract </a:t>
          </a:r>
          <a:r>
            <a:rPr lang="cs-CZ" dirty="0" err="1"/>
            <a:t>was</a:t>
          </a:r>
          <a:r>
            <a:rPr lang="cs-CZ" dirty="0"/>
            <a:t> </a:t>
          </a:r>
          <a:r>
            <a:rPr lang="en-US" dirty="0"/>
            <a:t>temporarily or permanently prevented</a:t>
          </a:r>
          <a:r>
            <a:rPr lang="cs-CZ" dirty="0"/>
            <a:t> by:</a:t>
          </a:r>
        </a:p>
      </dgm:t>
    </dgm:pt>
    <dgm:pt modelId="{D3F9873B-A217-4DF1-8ED9-00019DC71934}" type="parTrans" cxnId="{927CE31D-D9D9-49DF-9CCA-2BE7465985FE}">
      <dgm:prSet/>
      <dgm:spPr/>
      <dgm:t>
        <a:bodyPr/>
        <a:lstStyle/>
        <a:p>
          <a:endParaRPr lang="cs-CZ"/>
        </a:p>
      </dgm:t>
    </dgm:pt>
    <dgm:pt modelId="{7A03A5E7-7099-4A63-8541-BC8F200A09F5}" type="sibTrans" cxnId="{927CE31D-D9D9-49DF-9CCA-2BE7465985FE}">
      <dgm:prSet/>
      <dgm:spPr/>
      <dgm:t>
        <a:bodyPr/>
        <a:lstStyle/>
        <a:p>
          <a:endParaRPr lang="cs-CZ"/>
        </a:p>
      </dgm:t>
    </dgm:pt>
    <dgm:pt modelId="{8D6A4756-54BA-41CB-BCB9-20861D831C9A}">
      <dgm:prSet/>
      <dgm:spPr/>
      <dgm:t>
        <a:bodyPr/>
        <a:lstStyle/>
        <a:p>
          <a:pPr rtl="0"/>
          <a:r>
            <a:rPr lang="cs-CZ" dirty="0" err="1"/>
            <a:t>exceptional</a:t>
          </a:r>
          <a:endParaRPr lang="cs-CZ" dirty="0"/>
        </a:p>
      </dgm:t>
    </dgm:pt>
    <dgm:pt modelId="{3E8D0ECE-794E-458D-B279-F888A1FB5E88}" type="parTrans" cxnId="{1D353E06-B23E-467B-8596-2CAAA9EF4D16}">
      <dgm:prSet/>
      <dgm:spPr/>
      <dgm:t>
        <a:bodyPr/>
        <a:lstStyle/>
        <a:p>
          <a:endParaRPr lang="cs-CZ"/>
        </a:p>
      </dgm:t>
    </dgm:pt>
    <dgm:pt modelId="{5126C613-667D-4EBD-9C68-C54FC10539B7}" type="sibTrans" cxnId="{1D353E06-B23E-467B-8596-2CAAA9EF4D16}">
      <dgm:prSet/>
      <dgm:spPr/>
      <dgm:t>
        <a:bodyPr/>
        <a:lstStyle/>
        <a:p>
          <a:endParaRPr lang="cs-CZ"/>
        </a:p>
      </dgm:t>
    </dgm:pt>
    <dgm:pt modelId="{B8532D29-E88F-4B06-BF0E-D5C57B98DD85}">
      <dgm:prSet/>
      <dgm:spPr/>
      <dgm:t>
        <a:bodyPr/>
        <a:lstStyle/>
        <a:p>
          <a:pPr rtl="0"/>
          <a:r>
            <a:rPr lang="cs-CZ" dirty="0" err="1"/>
            <a:t>unpredictable</a:t>
          </a:r>
          <a:endParaRPr lang="cs-CZ" dirty="0"/>
        </a:p>
      </dgm:t>
    </dgm:pt>
    <dgm:pt modelId="{D3D2A871-4957-4F24-8483-3D012457499E}" type="parTrans" cxnId="{C5002C92-25E3-424B-AE18-9FEF7003F2F5}">
      <dgm:prSet/>
      <dgm:spPr/>
      <dgm:t>
        <a:bodyPr/>
        <a:lstStyle/>
        <a:p>
          <a:endParaRPr lang="cs-CZ"/>
        </a:p>
      </dgm:t>
    </dgm:pt>
    <dgm:pt modelId="{D586DF1E-4E02-425D-BD22-5452833B8389}" type="sibTrans" cxnId="{C5002C92-25E3-424B-AE18-9FEF7003F2F5}">
      <dgm:prSet/>
      <dgm:spPr/>
      <dgm:t>
        <a:bodyPr/>
        <a:lstStyle/>
        <a:p>
          <a:endParaRPr lang="cs-CZ"/>
        </a:p>
      </dgm:t>
    </dgm:pt>
    <dgm:pt modelId="{20F1681F-3E04-47AF-93FF-6746EAB9B6C1}">
      <dgm:prSet/>
      <dgm:spPr/>
      <dgm:t>
        <a:bodyPr/>
        <a:lstStyle/>
        <a:p>
          <a:pPr rtl="0"/>
          <a:r>
            <a:rPr lang="cs-CZ" dirty="0" err="1"/>
            <a:t>unsurpassable</a:t>
          </a:r>
          <a:endParaRPr lang="cs-CZ" dirty="0"/>
        </a:p>
      </dgm:t>
    </dgm:pt>
    <dgm:pt modelId="{D9B459DC-BDD8-4A3B-B709-B57ECD4CD0F0}" type="parTrans" cxnId="{6468E8B0-099E-482D-85C5-EAB86B2E180D}">
      <dgm:prSet/>
      <dgm:spPr/>
      <dgm:t>
        <a:bodyPr/>
        <a:lstStyle/>
        <a:p>
          <a:endParaRPr lang="cs-CZ"/>
        </a:p>
      </dgm:t>
    </dgm:pt>
    <dgm:pt modelId="{AD49C139-DB14-403F-A30B-83D0F7C0E0DE}" type="sibTrans" cxnId="{6468E8B0-099E-482D-85C5-EAB86B2E180D}">
      <dgm:prSet/>
      <dgm:spPr/>
      <dgm:t>
        <a:bodyPr/>
        <a:lstStyle/>
        <a:p>
          <a:endParaRPr lang="cs-CZ"/>
        </a:p>
      </dgm:t>
    </dgm:pt>
    <dgm:pt modelId="{C0AEB239-5DEB-45FC-B001-D91E9D05B480}">
      <dgm:prSet/>
      <dgm:spPr/>
      <dgm:t>
        <a:bodyPr/>
        <a:lstStyle/>
        <a:p>
          <a:pPr rtl="0"/>
          <a:r>
            <a:rPr lang="en-US" dirty="0"/>
            <a:t>obstacle arising independently of the will</a:t>
          </a:r>
          <a:r>
            <a:rPr lang="cs-CZ" dirty="0"/>
            <a:t>. </a:t>
          </a:r>
        </a:p>
      </dgm:t>
    </dgm:pt>
    <dgm:pt modelId="{70C21433-ABF0-4FE7-9CA0-7C8466B0DF8E}" type="parTrans" cxnId="{AE1D6D2A-387C-4BCC-9926-5CC44ADA08FD}">
      <dgm:prSet/>
      <dgm:spPr/>
      <dgm:t>
        <a:bodyPr/>
        <a:lstStyle/>
        <a:p>
          <a:endParaRPr lang="cs-CZ"/>
        </a:p>
      </dgm:t>
    </dgm:pt>
    <dgm:pt modelId="{B69155FB-ECAC-4E52-9054-A1034E1EF8AD}" type="sibTrans" cxnId="{AE1D6D2A-387C-4BCC-9926-5CC44ADA08FD}">
      <dgm:prSet/>
      <dgm:spPr/>
      <dgm:t>
        <a:bodyPr/>
        <a:lstStyle/>
        <a:p>
          <a:endParaRPr lang="cs-CZ"/>
        </a:p>
      </dgm:t>
    </dgm:pt>
    <dgm:pt modelId="{C8629782-DE12-4FDE-8FFB-A3743941B97C}" type="pres">
      <dgm:prSet presAssocID="{C1C85BA4-A843-4C4B-B4EC-72E539510BC9}" presName="linear" presStyleCnt="0">
        <dgm:presLayoutVars>
          <dgm:animLvl val="lvl"/>
          <dgm:resizeHandles val="exact"/>
        </dgm:presLayoutVars>
      </dgm:prSet>
      <dgm:spPr/>
    </dgm:pt>
    <dgm:pt modelId="{8CCFED50-AA79-4782-B714-28BD09132132}" type="pres">
      <dgm:prSet presAssocID="{12363560-CB82-4EDF-B481-00BF86E8C57E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DE0B2635-5906-4BED-BA13-054196708C93}" type="pres">
      <dgm:prSet presAssocID="{12363560-CB82-4EDF-B481-00BF86E8C57E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1D353E06-B23E-467B-8596-2CAAA9EF4D16}" srcId="{12363560-CB82-4EDF-B481-00BF86E8C57E}" destId="{8D6A4756-54BA-41CB-BCB9-20861D831C9A}" srcOrd="0" destOrd="0" parTransId="{3E8D0ECE-794E-458D-B279-F888A1FB5E88}" sibTransId="{5126C613-667D-4EBD-9C68-C54FC10539B7}"/>
    <dgm:cxn modelId="{927CE31D-D9D9-49DF-9CCA-2BE7465985FE}" srcId="{C1C85BA4-A843-4C4B-B4EC-72E539510BC9}" destId="{12363560-CB82-4EDF-B481-00BF86E8C57E}" srcOrd="0" destOrd="0" parTransId="{D3F9873B-A217-4DF1-8ED9-00019DC71934}" sibTransId="{7A03A5E7-7099-4A63-8541-BC8F200A09F5}"/>
    <dgm:cxn modelId="{AE1D6D2A-387C-4BCC-9926-5CC44ADA08FD}" srcId="{12363560-CB82-4EDF-B481-00BF86E8C57E}" destId="{C0AEB239-5DEB-45FC-B001-D91E9D05B480}" srcOrd="3" destOrd="0" parTransId="{70C21433-ABF0-4FE7-9CA0-7C8466B0DF8E}" sibTransId="{B69155FB-ECAC-4E52-9054-A1034E1EF8AD}"/>
    <dgm:cxn modelId="{29BD0884-2373-458B-8F75-E08A4DDBAEE5}" type="presOf" srcId="{C1C85BA4-A843-4C4B-B4EC-72E539510BC9}" destId="{C8629782-DE12-4FDE-8FFB-A3743941B97C}" srcOrd="0" destOrd="0" presId="urn:microsoft.com/office/officeart/2005/8/layout/vList2"/>
    <dgm:cxn modelId="{C5002C92-25E3-424B-AE18-9FEF7003F2F5}" srcId="{12363560-CB82-4EDF-B481-00BF86E8C57E}" destId="{B8532D29-E88F-4B06-BF0E-D5C57B98DD85}" srcOrd="1" destOrd="0" parTransId="{D3D2A871-4957-4F24-8483-3D012457499E}" sibTransId="{D586DF1E-4E02-425D-BD22-5452833B8389}"/>
    <dgm:cxn modelId="{835EAF93-54EE-4D95-A522-563C69F22E9E}" type="presOf" srcId="{12363560-CB82-4EDF-B481-00BF86E8C57E}" destId="{8CCFED50-AA79-4782-B714-28BD09132132}" srcOrd="0" destOrd="0" presId="urn:microsoft.com/office/officeart/2005/8/layout/vList2"/>
    <dgm:cxn modelId="{FFE577B0-6039-40B6-9806-888BF34EB836}" type="presOf" srcId="{C0AEB239-5DEB-45FC-B001-D91E9D05B480}" destId="{DE0B2635-5906-4BED-BA13-054196708C93}" srcOrd="0" destOrd="3" presId="urn:microsoft.com/office/officeart/2005/8/layout/vList2"/>
    <dgm:cxn modelId="{6468E8B0-099E-482D-85C5-EAB86B2E180D}" srcId="{12363560-CB82-4EDF-B481-00BF86E8C57E}" destId="{20F1681F-3E04-47AF-93FF-6746EAB9B6C1}" srcOrd="2" destOrd="0" parTransId="{D9B459DC-BDD8-4A3B-B709-B57ECD4CD0F0}" sibTransId="{AD49C139-DB14-403F-A30B-83D0F7C0E0DE}"/>
    <dgm:cxn modelId="{34B02AB5-A45B-4AF5-8DD9-0AB0D6A0ACCE}" type="presOf" srcId="{B8532D29-E88F-4B06-BF0E-D5C57B98DD85}" destId="{DE0B2635-5906-4BED-BA13-054196708C93}" srcOrd="0" destOrd="1" presId="urn:microsoft.com/office/officeart/2005/8/layout/vList2"/>
    <dgm:cxn modelId="{5305FDC1-37CD-4BFA-80AE-D1DB4C934DDC}" type="presOf" srcId="{8D6A4756-54BA-41CB-BCB9-20861D831C9A}" destId="{DE0B2635-5906-4BED-BA13-054196708C93}" srcOrd="0" destOrd="0" presId="urn:microsoft.com/office/officeart/2005/8/layout/vList2"/>
    <dgm:cxn modelId="{B79C28D4-0BAB-4F2C-809F-75781F40E2C1}" type="presOf" srcId="{20F1681F-3E04-47AF-93FF-6746EAB9B6C1}" destId="{DE0B2635-5906-4BED-BA13-054196708C93}" srcOrd="0" destOrd="2" presId="urn:microsoft.com/office/officeart/2005/8/layout/vList2"/>
    <dgm:cxn modelId="{C0F49B1B-2073-4082-92E9-163883348AE1}" type="presParOf" srcId="{C8629782-DE12-4FDE-8FFB-A3743941B97C}" destId="{8CCFED50-AA79-4782-B714-28BD09132132}" srcOrd="0" destOrd="0" presId="urn:microsoft.com/office/officeart/2005/8/layout/vList2"/>
    <dgm:cxn modelId="{3F27E875-5A9B-402C-9A89-259A6071F156}" type="presParOf" srcId="{C8629782-DE12-4FDE-8FFB-A3743941B97C}" destId="{DE0B2635-5906-4BED-BA13-054196708C9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F9F611DA-596F-43BD-9058-584C6799203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</dgm:pt>
    <dgm:pt modelId="{4D941B10-5F59-47DF-A397-A9F77AD86B35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cs-CZ"/>
            <a:t>Actual damage</a:t>
          </a:r>
        </a:p>
      </dgm:t>
    </dgm:pt>
    <dgm:pt modelId="{6E7BB624-2D2E-4EB0-ACC7-6107B24A17D9}" type="parTrans" cxnId="{C1839C54-71F9-4620-9D01-F855D80F88FC}">
      <dgm:prSet/>
      <dgm:spPr/>
      <dgm:t>
        <a:bodyPr/>
        <a:lstStyle/>
        <a:p>
          <a:endParaRPr lang="cs-CZ"/>
        </a:p>
      </dgm:t>
    </dgm:pt>
    <dgm:pt modelId="{50EAC69C-A6C2-4467-A09A-0B01BA7A7C58}" type="sibTrans" cxnId="{C1839C54-71F9-4620-9D01-F855D80F88FC}">
      <dgm:prSet/>
      <dgm:spPr/>
      <dgm:t>
        <a:bodyPr/>
        <a:lstStyle/>
        <a:p>
          <a:endParaRPr lang="cs-CZ"/>
        </a:p>
      </dgm:t>
    </dgm:pt>
    <dgm:pt modelId="{F88CC4D5-660B-42D9-B06D-1D7F2211B7A6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cs-CZ" err="1"/>
            <a:t>Loss</a:t>
          </a:r>
          <a:r>
            <a:rPr lang="cs-CZ"/>
            <a:t> </a:t>
          </a:r>
          <a:r>
            <a:rPr lang="cs-CZ" err="1"/>
            <a:t>of</a:t>
          </a:r>
          <a:r>
            <a:rPr lang="cs-CZ"/>
            <a:t> </a:t>
          </a:r>
          <a:r>
            <a:rPr lang="cs-CZ" err="1"/>
            <a:t>profits</a:t>
          </a:r>
          <a:endParaRPr lang="cs-CZ"/>
        </a:p>
      </dgm:t>
    </dgm:pt>
    <dgm:pt modelId="{172E7999-75FD-4549-8C9C-62F7B4D8A995}" type="parTrans" cxnId="{B6B4C2B9-BD34-4420-A786-6A599E0C9E3C}">
      <dgm:prSet/>
      <dgm:spPr/>
      <dgm:t>
        <a:bodyPr/>
        <a:lstStyle/>
        <a:p>
          <a:endParaRPr lang="cs-CZ"/>
        </a:p>
      </dgm:t>
    </dgm:pt>
    <dgm:pt modelId="{2A925C84-0564-45C0-85A6-4DF158D8BBBF}" type="sibTrans" cxnId="{B6B4C2B9-BD34-4420-A786-6A599E0C9E3C}">
      <dgm:prSet/>
      <dgm:spPr/>
      <dgm:t>
        <a:bodyPr/>
        <a:lstStyle/>
        <a:p>
          <a:endParaRPr lang="cs-CZ"/>
        </a:p>
      </dgm:t>
    </dgm:pt>
    <dgm:pt modelId="{3C081F62-381C-445F-BAE0-4096FBBB4CCC}" type="pres">
      <dgm:prSet presAssocID="{F9F611DA-596F-43BD-9058-584C67992036}" presName="root" presStyleCnt="0">
        <dgm:presLayoutVars>
          <dgm:dir/>
          <dgm:resizeHandles val="exact"/>
        </dgm:presLayoutVars>
      </dgm:prSet>
      <dgm:spPr/>
    </dgm:pt>
    <dgm:pt modelId="{9A06AD29-2337-4294-A9D0-73EFBF3D17F9}" type="pres">
      <dgm:prSet presAssocID="{4D941B10-5F59-47DF-A397-A9F77AD86B35}" presName="compNode" presStyleCnt="0"/>
      <dgm:spPr/>
    </dgm:pt>
    <dgm:pt modelId="{A2E0ABB7-4D7A-40EC-B4AD-D45EDDDD4640}" type="pres">
      <dgm:prSet presAssocID="{4D941B10-5F59-47DF-A397-A9F77AD86B35}" presName="bgRect" presStyleLbl="bgShp" presStyleIdx="0" presStyleCnt="2"/>
      <dgm:spPr/>
    </dgm:pt>
    <dgm:pt modelId="{7B8AAB6B-D236-4626-8735-CB02929369A6}" type="pres">
      <dgm:prSet presAssocID="{4D941B10-5F59-47DF-A397-A9F77AD86B35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nger"/>
        </a:ext>
      </dgm:extLst>
    </dgm:pt>
    <dgm:pt modelId="{E170F9F5-D929-40BB-A39D-03A51009C913}" type="pres">
      <dgm:prSet presAssocID="{4D941B10-5F59-47DF-A397-A9F77AD86B35}" presName="spaceRect" presStyleCnt="0"/>
      <dgm:spPr/>
    </dgm:pt>
    <dgm:pt modelId="{CE50BC7D-CAF7-4EA0-916E-9BB2FA129556}" type="pres">
      <dgm:prSet presAssocID="{4D941B10-5F59-47DF-A397-A9F77AD86B35}" presName="parTx" presStyleLbl="revTx" presStyleIdx="0" presStyleCnt="2">
        <dgm:presLayoutVars>
          <dgm:chMax val="0"/>
          <dgm:chPref val="0"/>
        </dgm:presLayoutVars>
      </dgm:prSet>
      <dgm:spPr/>
    </dgm:pt>
    <dgm:pt modelId="{82343ED7-9FF3-4331-930F-F585A94243EC}" type="pres">
      <dgm:prSet presAssocID="{50EAC69C-A6C2-4467-A09A-0B01BA7A7C58}" presName="sibTrans" presStyleCnt="0"/>
      <dgm:spPr/>
    </dgm:pt>
    <dgm:pt modelId="{389D645D-1DA4-4B6B-8B92-8D98B9F804A8}" type="pres">
      <dgm:prSet presAssocID="{F88CC4D5-660B-42D9-B06D-1D7F2211B7A6}" presName="compNode" presStyleCnt="0"/>
      <dgm:spPr/>
    </dgm:pt>
    <dgm:pt modelId="{544F3098-1FA1-4C43-B325-0F93D1C6EA7A}" type="pres">
      <dgm:prSet presAssocID="{F88CC4D5-660B-42D9-B06D-1D7F2211B7A6}" presName="bgRect" presStyleLbl="bgShp" presStyleIdx="1" presStyleCnt="2"/>
      <dgm:spPr/>
    </dgm:pt>
    <dgm:pt modelId="{CD51AEC8-FA16-448C-A646-21E29B678D20}" type="pres">
      <dgm:prSet presAssocID="{F88CC4D5-660B-42D9-B06D-1D7F2211B7A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Graph with Downward Trend"/>
        </a:ext>
      </dgm:extLst>
    </dgm:pt>
    <dgm:pt modelId="{2FDA3A8E-97B8-43C0-B22E-9D2682B3CED0}" type="pres">
      <dgm:prSet presAssocID="{F88CC4D5-660B-42D9-B06D-1D7F2211B7A6}" presName="spaceRect" presStyleCnt="0"/>
      <dgm:spPr/>
    </dgm:pt>
    <dgm:pt modelId="{C1AD2B3E-B216-49B2-A053-4671B287D225}" type="pres">
      <dgm:prSet presAssocID="{F88CC4D5-660B-42D9-B06D-1D7F2211B7A6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A679DE09-09D8-4EFA-9311-7745B160F44B}" type="presOf" srcId="{F9F611DA-596F-43BD-9058-584C67992036}" destId="{3C081F62-381C-445F-BAE0-4096FBBB4CCC}" srcOrd="0" destOrd="0" presId="urn:microsoft.com/office/officeart/2018/2/layout/IconVerticalSolidList"/>
    <dgm:cxn modelId="{C1839C54-71F9-4620-9D01-F855D80F88FC}" srcId="{F9F611DA-596F-43BD-9058-584C67992036}" destId="{4D941B10-5F59-47DF-A397-A9F77AD86B35}" srcOrd="0" destOrd="0" parTransId="{6E7BB624-2D2E-4EB0-ACC7-6107B24A17D9}" sibTransId="{50EAC69C-A6C2-4467-A09A-0B01BA7A7C58}"/>
    <dgm:cxn modelId="{3C172E95-CF0E-4896-B55A-22258915394A}" type="presOf" srcId="{4D941B10-5F59-47DF-A397-A9F77AD86B35}" destId="{CE50BC7D-CAF7-4EA0-916E-9BB2FA129556}" srcOrd="0" destOrd="0" presId="urn:microsoft.com/office/officeart/2018/2/layout/IconVerticalSolidList"/>
    <dgm:cxn modelId="{79A10FA3-9A12-4135-9FB6-E0AF90711BD4}" type="presOf" srcId="{F88CC4D5-660B-42D9-B06D-1D7F2211B7A6}" destId="{C1AD2B3E-B216-49B2-A053-4671B287D225}" srcOrd="0" destOrd="0" presId="urn:microsoft.com/office/officeart/2018/2/layout/IconVerticalSolidList"/>
    <dgm:cxn modelId="{B6B4C2B9-BD34-4420-A786-6A599E0C9E3C}" srcId="{F9F611DA-596F-43BD-9058-584C67992036}" destId="{F88CC4D5-660B-42D9-B06D-1D7F2211B7A6}" srcOrd="1" destOrd="0" parTransId="{172E7999-75FD-4549-8C9C-62F7B4D8A995}" sibTransId="{2A925C84-0564-45C0-85A6-4DF158D8BBBF}"/>
    <dgm:cxn modelId="{11C945D3-AB70-4DB4-ADE4-148C7D6923EF}" type="presParOf" srcId="{3C081F62-381C-445F-BAE0-4096FBBB4CCC}" destId="{9A06AD29-2337-4294-A9D0-73EFBF3D17F9}" srcOrd="0" destOrd="0" presId="urn:microsoft.com/office/officeart/2018/2/layout/IconVerticalSolidList"/>
    <dgm:cxn modelId="{0795F13A-EFE8-427F-8302-592AC3AFB274}" type="presParOf" srcId="{9A06AD29-2337-4294-A9D0-73EFBF3D17F9}" destId="{A2E0ABB7-4D7A-40EC-B4AD-D45EDDDD4640}" srcOrd="0" destOrd="0" presId="urn:microsoft.com/office/officeart/2018/2/layout/IconVerticalSolidList"/>
    <dgm:cxn modelId="{CBD05720-3E84-4AAC-8416-2A622E60BF24}" type="presParOf" srcId="{9A06AD29-2337-4294-A9D0-73EFBF3D17F9}" destId="{7B8AAB6B-D236-4626-8735-CB02929369A6}" srcOrd="1" destOrd="0" presId="urn:microsoft.com/office/officeart/2018/2/layout/IconVerticalSolidList"/>
    <dgm:cxn modelId="{16CC90AC-5CC4-4912-9F53-A0CD7293EB68}" type="presParOf" srcId="{9A06AD29-2337-4294-A9D0-73EFBF3D17F9}" destId="{E170F9F5-D929-40BB-A39D-03A51009C913}" srcOrd="2" destOrd="0" presId="urn:microsoft.com/office/officeart/2018/2/layout/IconVerticalSolidList"/>
    <dgm:cxn modelId="{7CE45E36-3BFD-4CC0-BFB9-E88363A45BED}" type="presParOf" srcId="{9A06AD29-2337-4294-A9D0-73EFBF3D17F9}" destId="{CE50BC7D-CAF7-4EA0-916E-9BB2FA129556}" srcOrd="3" destOrd="0" presId="urn:microsoft.com/office/officeart/2018/2/layout/IconVerticalSolidList"/>
    <dgm:cxn modelId="{7C1A4129-D0EA-487F-B8CD-6732B335E211}" type="presParOf" srcId="{3C081F62-381C-445F-BAE0-4096FBBB4CCC}" destId="{82343ED7-9FF3-4331-930F-F585A94243EC}" srcOrd="1" destOrd="0" presId="urn:microsoft.com/office/officeart/2018/2/layout/IconVerticalSolidList"/>
    <dgm:cxn modelId="{F07D7E50-FDA0-45FF-8CF5-A1EEC9810273}" type="presParOf" srcId="{3C081F62-381C-445F-BAE0-4096FBBB4CCC}" destId="{389D645D-1DA4-4B6B-8B92-8D98B9F804A8}" srcOrd="2" destOrd="0" presId="urn:microsoft.com/office/officeart/2018/2/layout/IconVerticalSolidList"/>
    <dgm:cxn modelId="{CA6054A2-3130-4177-A4F1-51B54755BA62}" type="presParOf" srcId="{389D645D-1DA4-4B6B-8B92-8D98B9F804A8}" destId="{544F3098-1FA1-4C43-B325-0F93D1C6EA7A}" srcOrd="0" destOrd="0" presId="urn:microsoft.com/office/officeart/2018/2/layout/IconVerticalSolidList"/>
    <dgm:cxn modelId="{E6F3AF52-31EA-4857-9859-3E8AA83E54AD}" type="presParOf" srcId="{389D645D-1DA4-4B6B-8B92-8D98B9F804A8}" destId="{CD51AEC8-FA16-448C-A646-21E29B678D20}" srcOrd="1" destOrd="0" presId="urn:microsoft.com/office/officeart/2018/2/layout/IconVerticalSolidList"/>
    <dgm:cxn modelId="{9732975E-71A2-4775-AD90-8CD5D7ED184F}" type="presParOf" srcId="{389D645D-1DA4-4B6B-8B92-8D98B9F804A8}" destId="{2FDA3A8E-97B8-43C0-B22E-9D2682B3CED0}" srcOrd="2" destOrd="0" presId="urn:microsoft.com/office/officeart/2018/2/layout/IconVerticalSolidList"/>
    <dgm:cxn modelId="{2B4E1B64-2D28-49D1-845A-CE4960B971EB}" type="presParOf" srcId="{389D645D-1DA4-4B6B-8B92-8D98B9F804A8}" destId="{C1AD2B3E-B216-49B2-A053-4671B287D22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0A105295-592D-4DB6-A9B2-55EFAA9FB953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E6CF5E38-26EF-42C6-AE35-20A43B984956}">
      <dgm:prSet/>
      <dgm:spPr/>
      <dgm:t>
        <a:bodyPr/>
        <a:lstStyle/>
        <a:p>
          <a:pPr rtl="0"/>
          <a:r>
            <a:rPr lang="cs-CZ" dirty="0"/>
            <a:t>H</a:t>
          </a:r>
          <a:r>
            <a:rPr lang="en-US" dirty="0"/>
            <a:t>arm is replaced</a:t>
          </a:r>
          <a:r>
            <a:rPr lang="cs-CZ" dirty="0"/>
            <a:t> by a</a:t>
          </a:r>
          <a:r>
            <a:rPr lang="en-US" dirty="0"/>
            <a:t> financial compensation</a:t>
          </a:r>
          <a:endParaRPr lang="cs-CZ" dirty="0"/>
        </a:p>
      </dgm:t>
    </dgm:pt>
    <dgm:pt modelId="{D8116317-4DFB-45FF-85DA-EA4024468153}" type="parTrans" cxnId="{18598A48-4F63-4746-8A66-181348AC2ECB}">
      <dgm:prSet/>
      <dgm:spPr/>
      <dgm:t>
        <a:bodyPr/>
        <a:lstStyle/>
        <a:p>
          <a:endParaRPr lang="cs-CZ"/>
        </a:p>
      </dgm:t>
    </dgm:pt>
    <dgm:pt modelId="{A2F576B3-97C1-423C-9111-435E5442D84D}" type="sibTrans" cxnId="{18598A48-4F63-4746-8A66-181348AC2ECB}">
      <dgm:prSet/>
      <dgm:spPr/>
      <dgm:t>
        <a:bodyPr/>
        <a:lstStyle/>
        <a:p>
          <a:endParaRPr lang="cs-CZ"/>
        </a:p>
      </dgm:t>
    </dgm:pt>
    <dgm:pt modelId="{D9BFD890-0A5F-4787-8583-A6CFCD02B06F}">
      <dgm:prSet/>
      <dgm:spPr/>
      <dgm:t>
        <a:bodyPr/>
        <a:lstStyle/>
        <a:p>
          <a:pPr rtl="0"/>
          <a:r>
            <a:rPr lang="en-US" dirty="0"/>
            <a:t>pain suffered and other non-pecuniary damage;</a:t>
          </a:r>
          <a:endParaRPr lang="cs-CZ" dirty="0"/>
        </a:p>
      </dgm:t>
    </dgm:pt>
    <dgm:pt modelId="{D2E5BDB7-B3A0-4C83-85FB-E0EFF946F212}" type="parTrans" cxnId="{7E0F82CB-12C6-4FCF-9E58-1CBC3DF2E9EC}">
      <dgm:prSet/>
      <dgm:spPr/>
      <dgm:t>
        <a:bodyPr/>
        <a:lstStyle/>
        <a:p>
          <a:endParaRPr lang="cs-CZ"/>
        </a:p>
      </dgm:t>
    </dgm:pt>
    <dgm:pt modelId="{0840C77A-23AE-4EC7-A6AB-DE83635227CA}" type="sibTrans" cxnId="{7E0F82CB-12C6-4FCF-9E58-1CBC3DF2E9EC}">
      <dgm:prSet/>
      <dgm:spPr/>
      <dgm:t>
        <a:bodyPr/>
        <a:lstStyle/>
        <a:p>
          <a:endParaRPr lang="cs-CZ"/>
        </a:p>
      </dgm:t>
    </dgm:pt>
    <dgm:pt modelId="{D6B4BA85-34F4-40E6-BA07-5EDE4DFF26B9}">
      <dgm:prSet/>
      <dgm:spPr/>
      <dgm:t>
        <a:bodyPr/>
        <a:lstStyle/>
        <a:p>
          <a:pPr rtl="0"/>
          <a:r>
            <a:rPr lang="cs-CZ" dirty="0" err="1"/>
            <a:t>social</a:t>
          </a:r>
          <a:r>
            <a:rPr lang="cs-CZ" dirty="0"/>
            <a:t> </a:t>
          </a:r>
          <a:r>
            <a:rPr lang="cs-CZ" dirty="0" err="1"/>
            <a:t>impairment</a:t>
          </a:r>
          <a:endParaRPr lang="cs-CZ" dirty="0"/>
        </a:p>
      </dgm:t>
    </dgm:pt>
    <dgm:pt modelId="{FA29559F-EE09-422A-94BA-A9703002396C}" type="parTrans" cxnId="{72D73BAA-A41B-4A44-91D8-49211EF429AC}">
      <dgm:prSet/>
      <dgm:spPr/>
      <dgm:t>
        <a:bodyPr/>
        <a:lstStyle/>
        <a:p>
          <a:endParaRPr lang="cs-CZ"/>
        </a:p>
      </dgm:t>
    </dgm:pt>
    <dgm:pt modelId="{6DC12BBB-0897-44FD-A5F2-E14D6A062356}" type="sibTrans" cxnId="{72D73BAA-A41B-4A44-91D8-49211EF429AC}">
      <dgm:prSet/>
      <dgm:spPr/>
      <dgm:t>
        <a:bodyPr/>
        <a:lstStyle/>
        <a:p>
          <a:endParaRPr lang="cs-CZ"/>
        </a:p>
      </dgm:t>
    </dgm:pt>
    <dgm:pt modelId="{631D17F9-78C5-4CB1-BA2E-2332D406ECFC}">
      <dgm:prSet/>
      <dgm:spPr/>
      <dgm:t>
        <a:bodyPr/>
        <a:lstStyle/>
        <a:p>
          <a:pPr rtl="0"/>
          <a:r>
            <a:rPr lang="en-US" dirty="0"/>
            <a:t>arose </a:t>
          </a:r>
          <a:r>
            <a:rPr lang="cs-CZ" dirty="0" err="1"/>
            <a:t>if</a:t>
          </a:r>
          <a:r>
            <a:rPr lang="cs-CZ" dirty="0"/>
            <a:t> </a:t>
          </a:r>
          <a:r>
            <a:rPr lang="cs-CZ" dirty="0" err="1"/>
            <a:t>the</a:t>
          </a:r>
          <a:r>
            <a:rPr lang="cs-CZ" dirty="0"/>
            <a:t> </a:t>
          </a:r>
          <a:r>
            <a:rPr lang="cs-CZ" dirty="0" err="1"/>
            <a:t>harm</a:t>
          </a:r>
          <a:r>
            <a:rPr lang="cs-CZ" dirty="0"/>
            <a:t> </a:t>
          </a:r>
          <a:r>
            <a:rPr lang="cs-CZ" dirty="0" err="1"/>
            <a:t>of</a:t>
          </a:r>
          <a:r>
            <a:rPr lang="cs-CZ" dirty="0"/>
            <a:t> </a:t>
          </a:r>
          <a:r>
            <a:rPr lang="en-US" dirty="0"/>
            <a:t>health </a:t>
          </a:r>
          <a:r>
            <a:rPr lang="cs-CZ" dirty="0" err="1"/>
            <a:t>caused</a:t>
          </a:r>
          <a:r>
            <a:rPr lang="cs-CZ" dirty="0"/>
            <a:t> a </a:t>
          </a:r>
          <a:r>
            <a:rPr lang="en-US" dirty="0"/>
            <a:t>setback </a:t>
          </a:r>
          <a:r>
            <a:rPr lang="cs-CZ" dirty="0" err="1"/>
            <a:t>of</a:t>
          </a:r>
          <a:r>
            <a:rPr lang="cs-CZ" dirty="0"/>
            <a:t> </a:t>
          </a:r>
          <a:r>
            <a:rPr lang="en-US" dirty="0"/>
            <a:t>better future</a:t>
          </a:r>
          <a:r>
            <a:rPr lang="cs-CZ" dirty="0"/>
            <a:t> </a:t>
          </a:r>
          <a:r>
            <a:rPr lang="cs-CZ" dirty="0" err="1"/>
            <a:t>of</a:t>
          </a:r>
          <a:r>
            <a:rPr lang="cs-CZ" dirty="0"/>
            <a:t> a</a:t>
          </a:r>
          <a:r>
            <a:rPr lang="en-US" dirty="0"/>
            <a:t> victim.</a:t>
          </a:r>
          <a:endParaRPr lang="cs-CZ" dirty="0"/>
        </a:p>
      </dgm:t>
    </dgm:pt>
    <dgm:pt modelId="{6E6096AB-8107-48C5-8C72-DA81C184A7DE}" type="parTrans" cxnId="{EE22A4D7-EAE4-454C-8728-87121225EA6A}">
      <dgm:prSet/>
      <dgm:spPr/>
      <dgm:t>
        <a:bodyPr/>
        <a:lstStyle/>
        <a:p>
          <a:endParaRPr lang="cs-CZ"/>
        </a:p>
      </dgm:t>
    </dgm:pt>
    <dgm:pt modelId="{7507D39F-4D87-431E-A3E2-E43689613A78}" type="sibTrans" cxnId="{EE22A4D7-EAE4-454C-8728-87121225EA6A}">
      <dgm:prSet/>
      <dgm:spPr/>
      <dgm:t>
        <a:bodyPr/>
        <a:lstStyle/>
        <a:p>
          <a:endParaRPr lang="cs-CZ"/>
        </a:p>
      </dgm:t>
    </dgm:pt>
    <dgm:pt modelId="{27FDEB6C-7259-4AF1-AAEA-A06FE67B2E5B}" type="pres">
      <dgm:prSet presAssocID="{0A105295-592D-4DB6-A9B2-55EFAA9FB95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138DBAD-3213-4C88-8D81-60AA5422379B}" type="pres">
      <dgm:prSet presAssocID="{E6CF5E38-26EF-42C6-AE35-20A43B984956}" presName="hierRoot1" presStyleCnt="0">
        <dgm:presLayoutVars>
          <dgm:hierBranch val="init"/>
        </dgm:presLayoutVars>
      </dgm:prSet>
      <dgm:spPr/>
    </dgm:pt>
    <dgm:pt modelId="{79A15A80-B03F-446F-BB9F-27CFED9E07E8}" type="pres">
      <dgm:prSet presAssocID="{E6CF5E38-26EF-42C6-AE35-20A43B984956}" presName="rootComposite1" presStyleCnt="0"/>
      <dgm:spPr/>
    </dgm:pt>
    <dgm:pt modelId="{1BCDE67E-D9A5-46C1-B3AF-55019EBEC046}" type="pres">
      <dgm:prSet presAssocID="{E6CF5E38-26EF-42C6-AE35-20A43B984956}" presName="rootText1" presStyleLbl="node0" presStyleIdx="0" presStyleCnt="1">
        <dgm:presLayoutVars>
          <dgm:chPref val="3"/>
        </dgm:presLayoutVars>
      </dgm:prSet>
      <dgm:spPr/>
    </dgm:pt>
    <dgm:pt modelId="{214924C4-85DA-416B-BCAF-50A357E303A4}" type="pres">
      <dgm:prSet presAssocID="{E6CF5E38-26EF-42C6-AE35-20A43B984956}" presName="rootConnector1" presStyleLbl="node1" presStyleIdx="0" presStyleCnt="0"/>
      <dgm:spPr/>
    </dgm:pt>
    <dgm:pt modelId="{312B5E6C-9A9E-4360-BB7F-0BCA25CB8A52}" type="pres">
      <dgm:prSet presAssocID="{E6CF5E38-26EF-42C6-AE35-20A43B984956}" presName="hierChild2" presStyleCnt="0"/>
      <dgm:spPr/>
    </dgm:pt>
    <dgm:pt modelId="{204FFA32-A9E7-477A-A21B-4C065A577DF9}" type="pres">
      <dgm:prSet presAssocID="{D2E5BDB7-B3A0-4C83-85FB-E0EFF946F212}" presName="Name37" presStyleLbl="parChTrans1D2" presStyleIdx="0" presStyleCnt="2"/>
      <dgm:spPr/>
    </dgm:pt>
    <dgm:pt modelId="{16A6F98D-271A-4520-A20B-6AE5BF6F1944}" type="pres">
      <dgm:prSet presAssocID="{D9BFD890-0A5F-4787-8583-A6CFCD02B06F}" presName="hierRoot2" presStyleCnt="0">
        <dgm:presLayoutVars>
          <dgm:hierBranch val="init"/>
        </dgm:presLayoutVars>
      </dgm:prSet>
      <dgm:spPr/>
    </dgm:pt>
    <dgm:pt modelId="{CB08C1AC-AEF7-4347-BF92-05D324823176}" type="pres">
      <dgm:prSet presAssocID="{D9BFD890-0A5F-4787-8583-A6CFCD02B06F}" presName="rootComposite" presStyleCnt="0"/>
      <dgm:spPr/>
    </dgm:pt>
    <dgm:pt modelId="{D0730BA7-718D-487D-BDA3-2EA33701825F}" type="pres">
      <dgm:prSet presAssocID="{D9BFD890-0A5F-4787-8583-A6CFCD02B06F}" presName="rootText" presStyleLbl="node2" presStyleIdx="0" presStyleCnt="2">
        <dgm:presLayoutVars>
          <dgm:chPref val="3"/>
        </dgm:presLayoutVars>
      </dgm:prSet>
      <dgm:spPr/>
    </dgm:pt>
    <dgm:pt modelId="{855A7F4F-F12D-4B0A-B1B7-1AD49DB38928}" type="pres">
      <dgm:prSet presAssocID="{D9BFD890-0A5F-4787-8583-A6CFCD02B06F}" presName="rootConnector" presStyleLbl="node2" presStyleIdx="0" presStyleCnt="2"/>
      <dgm:spPr/>
    </dgm:pt>
    <dgm:pt modelId="{35FFF4E3-E625-4130-9BC2-EBF345A87544}" type="pres">
      <dgm:prSet presAssocID="{D9BFD890-0A5F-4787-8583-A6CFCD02B06F}" presName="hierChild4" presStyleCnt="0"/>
      <dgm:spPr/>
    </dgm:pt>
    <dgm:pt modelId="{94F43EE1-C137-4B4E-8625-8CA91627FD31}" type="pres">
      <dgm:prSet presAssocID="{D9BFD890-0A5F-4787-8583-A6CFCD02B06F}" presName="hierChild5" presStyleCnt="0"/>
      <dgm:spPr/>
    </dgm:pt>
    <dgm:pt modelId="{9398E85C-D6F3-4C0D-886D-0C9F03F6EC50}" type="pres">
      <dgm:prSet presAssocID="{FA29559F-EE09-422A-94BA-A9703002396C}" presName="Name37" presStyleLbl="parChTrans1D2" presStyleIdx="1" presStyleCnt="2"/>
      <dgm:spPr/>
    </dgm:pt>
    <dgm:pt modelId="{742C3BA9-7907-40CA-AA3E-C15C99CBDDF4}" type="pres">
      <dgm:prSet presAssocID="{D6B4BA85-34F4-40E6-BA07-5EDE4DFF26B9}" presName="hierRoot2" presStyleCnt="0">
        <dgm:presLayoutVars>
          <dgm:hierBranch val="init"/>
        </dgm:presLayoutVars>
      </dgm:prSet>
      <dgm:spPr/>
    </dgm:pt>
    <dgm:pt modelId="{35D1B26C-E495-4F4A-A8AC-939E3DEA907D}" type="pres">
      <dgm:prSet presAssocID="{D6B4BA85-34F4-40E6-BA07-5EDE4DFF26B9}" presName="rootComposite" presStyleCnt="0"/>
      <dgm:spPr/>
    </dgm:pt>
    <dgm:pt modelId="{0D9EABF3-6A05-4FD4-9643-1AB9BE483394}" type="pres">
      <dgm:prSet presAssocID="{D6B4BA85-34F4-40E6-BA07-5EDE4DFF26B9}" presName="rootText" presStyleLbl="node2" presStyleIdx="1" presStyleCnt="2">
        <dgm:presLayoutVars>
          <dgm:chPref val="3"/>
        </dgm:presLayoutVars>
      </dgm:prSet>
      <dgm:spPr/>
    </dgm:pt>
    <dgm:pt modelId="{39A57556-B6BE-47A0-A374-8CDAFC8B63D8}" type="pres">
      <dgm:prSet presAssocID="{D6B4BA85-34F4-40E6-BA07-5EDE4DFF26B9}" presName="rootConnector" presStyleLbl="node2" presStyleIdx="1" presStyleCnt="2"/>
      <dgm:spPr/>
    </dgm:pt>
    <dgm:pt modelId="{3052730A-934D-4970-94F7-3427026E1AF3}" type="pres">
      <dgm:prSet presAssocID="{D6B4BA85-34F4-40E6-BA07-5EDE4DFF26B9}" presName="hierChild4" presStyleCnt="0"/>
      <dgm:spPr/>
    </dgm:pt>
    <dgm:pt modelId="{84C994BE-8AB0-4D99-BE23-5E7953258192}" type="pres">
      <dgm:prSet presAssocID="{6E6096AB-8107-48C5-8C72-DA81C184A7DE}" presName="Name37" presStyleLbl="parChTrans1D3" presStyleIdx="0" presStyleCnt="1"/>
      <dgm:spPr/>
    </dgm:pt>
    <dgm:pt modelId="{9E37C5ED-9647-401E-976A-0D95C9C20348}" type="pres">
      <dgm:prSet presAssocID="{631D17F9-78C5-4CB1-BA2E-2332D406ECFC}" presName="hierRoot2" presStyleCnt="0">
        <dgm:presLayoutVars>
          <dgm:hierBranch val="init"/>
        </dgm:presLayoutVars>
      </dgm:prSet>
      <dgm:spPr/>
    </dgm:pt>
    <dgm:pt modelId="{71957FBE-96EA-45BF-8AF6-2DA91E86A11E}" type="pres">
      <dgm:prSet presAssocID="{631D17F9-78C5-4CB1-BA2E-2332D406ECFC}" presName="rootComposite" presStyleCnt="0"/>
      <dgm:spPr/>
    </dgm:pt>
    <dgm:pt modelId="{C1C6BF5D-CC41-41A9-B00E-4A669AC2817F}" type="pres">
      <dgm:prSet presAssocID="{631D17F9-78C5-4CB1-BA2E-2332D406ECFC}" presName="rootText" presStyleLbl="node3" presStyleIdx="0" presStyleCnt="1">
        <dgm:presLayoutVars>
          <dgm:chPref val="3"/>
        </dgm:presLayoutVars>
      </dgm:prSet>
      <dgm:spPr/>
    </dgm:pt>
    <dgm:pt modelId="{D4501DA8-61E4-4812-82BE-ED1C0C70B656}" type="pres">
      <dgm:prSet presAssocID="{631D17F9-78C5-4CB1-BA2E-2332D406ECFC}" presName="rootConnector" presStyleLbl="node3" presStyleIdx="0" presStyleCnt="1"/>
      <dgm:spPr/>
    </dgm:pt>
    <dgm:pt modelId="{0FD233F7-16DD-4C47-B4F4-0A5C60A2F003}" type="pres">
      <dgm:prSet presAssocID="{631D17F9-78C5-4CB1-BA2E-2332D406ECFC}" presName="hierChild4" presStyleCnt="0"/>
      <dgm:spPr/>
    </dgm:pt>
    <dgm:pt modelId="{4050A482-3D07-400E-8520-041482540786}" type="pres">
      <dgm:prSet presAssocID="{631D17F9-78C5-4CB1-BA2E-2332D406ECFC}" presName="hierChild5" presStyleCnt="0"/>
      <dgm:spPr/>
    </dgm:pt>
    <dgm:pt modelId="{B232D9A8-8633-4C9D-AE67-BABD024039B3}" type="pres">
      <dgm:prSet presAssocID="{D6B4BA85-34F4-40E6-BA07-5EDE4DFF26B9}" presName="hierChild5" presStyleCnt="0"/>
      <dgm:spPr/>
    </dgm:pt>
    <dgm:pt modelId="{7AEBFD24-C427-4CC2-AF85-146FBDFD7D0F}" type="pres">
      <dgm:prSet presAssocID="{E6CF5E38-26EF-42C6-AE35-20A43B984956}" presName="hierChild3" presStyleCnt="0"/>
      <dgm:spPr/>
    </dgm:pt>
  </dgm:ptLst>
  <dgm:cxnLst>
    <dgm:cxn modelId="{2C1E2110-359D-4E63-8443-E872F55E0DA3}" type="presOf" srcId="{631D17F9-78C5-4CB1-BA2E-2332D406ECFC}" destId="{D4501DA8-61E4-4812-82BE-ED1C0C70B656}" srcOrd="1" destOrd="0" presId="urn:microsoft.com/office/officeart/2005/8/layout/orgChart1"/>
    <dgm:cxn modelId="{6F17C518-05B4-497D-B153-F17B09790A53}" type="presOf" srcId="{E6CF5E38-26EF-42C6-AE35-20A43B984956}" destId="{1BCDE67E-D9A5-46C1-B3AF-55019EBEC046}" srcOrd="0" destOrd="0" presId="urn:microsoft.com/office/officeart/2005/8/layout/orgChart1"/>
    <dgm:cxn modelId="{FC26353A-5631-4328-B2A2-045E3773435D}" type="presOf" srcId="{D6B4BA85-34F4-40E6-BA07-5EDE4DFF26B9}" destId="{0D9EABF3-6A05-4FD4-9643-1AB9BE483394}" srcOrd="0" destOrd="0" presId="urn:microsoft.com/office/officeart/2005/8/layout/orgChart1"/>
    <dgm:cxn modelId="{321EE03E-480F-4E0E-B000-4BC58EDB0FEC}" type="presOf" srcId="{D9BFD890-0A5F-4787-8583-A6CFCD02B06F}" destId="{855A7F4F-F12D-4B0A-B1B7-1AD49DB38928}" srcOrd="1" destOrd="0" presId="urn:microsoft.com/office/officeart/2005/8/layout/orgChart1"/>
    <dgm:cxn modelId="{18598A48-4F63-4746-8A66-181348AC2ECB}" srcId="{0A105295-592D-4DB6-A9B2-55EFAA9FB953}" destId="{E6CF5E38-26EF-42C6-AE35-20A43B984956}" srcOrd="0" destOrd="0" parTransId="{D8116317-4DFB-45FF-85DA-EA4024468153}" sibTransId="{A2F576B3-97C1-423C-9111-435E5442D84D}"/>
    <dgm:cxn modelId="{759DA356-ED93-4726-8301-44B266379256}" type="presOf" srcId="{6E6096AB-8107-48C5-8C72-DA81C184A7DE}" destId="{84C994BE-8AB0-4D99-BE23-5E7953258192}" srcOrd="0" destOrd="0" presId="urn:microsoft.com/office/officeart/2005/8/layout/orgChart1"/>
    <dgm:cxn modelId="{BABD147D-78DD-48C2-A5EA-87B5EF12DB6D}" type="presOf" srcId="{FA29559F-EE09-422A-94BA-A9703002396C}" destId="{9398E85C-D6F3-4C0D-886D-0C9F03F6EC50}" srcOrd="0" destOrd="0" presId="urn:microsoft.com/office/officeart/2005/8/layout/orgChart1"/>
    <dgm:cxn modelId="{64B61884-2806-49AC-8FD9-200176A8234D}" type="presOf" srcId="{E6CF5E38-26EF-42C6-AE35-20A43B984956}" destId="{214924C4-85DA-416B-BCAF-50A357E303A4}" srcOrd="1" destOrd="0" presId="urn:microsoft.com/office/officeart/2005/8/layout/orgChart1"/>
    <dgm:cxn modelId="{3C0CD591-36BD-4958-8822-1ED890BA9769}" type="presOf" srcId="{D9BFD890-0A5F-4787-8583-A6CFCD02B06F}" destId="{D0730BA7-718D-487D-BDA3-2EA33701825F}" srcOrd="0" destOrd="0" presId="urn:microsoft.com/office/officeart/2005/8/layout/orgChart1"/>
    <dgm:cxn modelId="{DF1B7AA7-A3F4-4976-8F60-D0E378A8BFFF}" type="presOf" srcId="{D6B4BA85-34F4-40E6-BA07-5EDE4DFF26B9}" destId="{39A57556-B6BE-47A0-A374-8CDAFC8B63D8}" srcOrd="1" destOrd="0" presId="urn:microsoft.com/office/officeart/2005/8/layout/orgChart1"/>
    <dgm:cxn modelId="{72D73BAA-A41B-4A44-91D8-49211EF429AC}" srcId="{E6CF5E38-26EF-42C6-AE35-20A43B984956}" destId="{D6B4BA85-34F4-40E6-BA07-5EDE4DFF26B9}" srcOrd="1" destOrd="0" parTransId="{FA29559F-EE09-422A-94BA-A9703002396C}" sibTransId="{6DC12BBB-0897-44FD-A5F2-E14D6A062356}"/>
    <dgm:cxn modelId="{7E0F82CB-12C6-4FCF-9E58-1CBC3DF2E9EC}" srcId="{E6CF5E38-26EF-42C6-AE35-20A43B984956}" destId="{D9BFD890-0A5F-4787-8583-A6CFCD02B06F}" srcOrd="0" destOrd="0" parTransId="{D2E5BDB7-B3A0-4C83-85FB-E0EFF946F212}" sibTransId="{0840C77A-23AE-4EC7-A6AB-DE83635227CA}"/>
    <dgm:cxn modelId="{94C0D1D2-D86A-4C7E-861C-BC4AED6C016E}" type="presOf" srcId="{D2E5BDB7-B3A0-4C83-85FB-E0EFF946F212}" destId="{204FFA32-A9E7-477A-A21B-4C065A577DF9}" srcOrd="0" destOrd="0" presId="urn:microsoft.com/office/officeart/2005/8/layout/orgChart1"/>
    <dgm:cxn modelId="{8CEF55D3-8732-4EC3-967B-3BD1C2EFCDB5}" type="presOf" srcId="{631D17F9-78C5-4CB1-BA2E-2332D406ECFC}" destId="{C1C6BF5D-CC41-41A9-B00E-4A669AC2817F}" srcOrd="0" destOrd="0" presId="urn:microsoft.com/office/officeart/2005/8/layout/orgChart1"/>
    <dgm:cxn modelId="{EE22A4D7-EAE4-454C-8728-87121225EA6A}" srcId="{D6B4BA85-34F4-40E6-BA07-5EDE4DFF26B9}" destId="{631D17F9-78C5-4CB1-BA2E-2332D406ECFC}" srcOrd="0" destOrd="0" parTransId="{6E6096AB-8107-48C5-8C72-DA81C184A7DE}" sibTransId="{7507D39F-4D87-431E-A3E2-E43689613A78}"/>
    <dgm:cxn modelId="{11FDD2F4-FD77-4C5F-987F-DD5C2603094B}" type="presOf" srcId="{0A105295-592D-4DB6-A9B2-55EFAA9FB953}" destId="{27FDEB6C-7259-4AF1-AAEA-A06FE67B2E5B}" srcOrd="0" destOrd="0" presId="urn:microsoft.com/office/officeart/2005/8/layout/orgChart1"/>
    <dgm:cxn modelId="{A527155F-03CC-4D3F-A7AE-3C53E0528277}" type="presParOf" srcId="{27FDEB6C-7259-4AF1-AAEA-A06FE67B2E5B}" destId="{4138DBAD-3213-4C88-8D81-60AA5422379B}" srcOrd="0" destOrd="0" presId="urn:microsoft.com/office/officeart/2005/8/layout/orgChart1"/>
    <dgm:cxn modelId="{CA133C5B-25A0-4BD9-AE04-C729DFBF1522}" type="presParOf" srcId="{4138DBAD-3213-4C88-8D81-60AA5422379B}" destId="{79A15A80-B03F-446F-BB9F-27CFED9E07E8}" srcOrd="0" destOrd="0" presId="urn:microsoft.com/office/officeart/2005/8/layout/orgChart1"/>
    <dgm:cxn modelId="{93DACA68-8953-4136-B2BF-60A92B626176}" type="presParOf" srcId="{79A15A80-B03F-446F-BB9F-27CFED9E07E8}" destId="{1BCDE67E-D9A5-46C1-B3AF-55019EBEC046}" srcOrd="0" destOrd="0" presId="urn:microsoft.com/office/officeart/2005/8/layout/orgChart1"/>
    <dgm:cxn modelId="{1B841BD2-D28A-4B10-8F44-1C5548B2DE03}" type="presParOf" srcId="{79A15A80-B03F-446F-BB9F-27CFED9E07E8}" destId="{214924C4-85DA-416B-BCAF-50A357E303A4}" srcOrd="1" destOrd="0" presId="urn:microsoft.com/office/officeart/2005/8/layout/orgChart1"/>
    <dgm:cxn modelId="{E09DE39F-3845-487B-91B6-BC9EBECCC9EB}" type="presParOf" srcId="{4138DBAD-3213-4C88-8D81-60AA5422379B}" destId="{312B5E6C-9A9E-4360-BB7F-0BCA25CB8A52}" srcOrd="1" destOrd="0" presId="urn:microsoft.com/office/officeart/2005/8/layout/orgChart1"/>
    <dgm:cxn modelId="{DE9B3978-1AFA-4039-BDA3-16699FBD5D53}" type="presParOf" srcId="{312B5E6C-9A9E-4360-BB7F-0BCA25CB8A52}" destId="{204FFA32-A9E7-477A-A21B-4C065A577DF9}" srcOrd="0" destOrd="0" presId="urn:microsoft.com/office/officeart/2005/8/layout/orgChart1"/>
    <dgm:cxn modelId="{C2C6FC17-5D09-47F5-A14B-8E37BFBD8812}" type="presParOf" srcId="{312B5E6C-9A9E-4360-BB7F-0BCA25CB8A52}" destId="{16A6F98D-271A-4520-A20B-6AE5BF6F1944}" srcOrd="1" destOrd="0" presId="urn:microsoft.com/office/officeart/2005/8/layout/orgChart1"/>
    <dgm:cxn modelId="{FCB3DE17-D314-404B-8CF4-4068CC15EA96}" type="presParOf" srcId="{16A6F98D-271A-4520-A20B-6AE5BF6F1944}" destId="{CB08C1AC-AEF7-4347-BF92-05D324823176}" srcOrd="0" destOrd="0" presId="urn:microsoft.com/office/officeart/2005/8/layout/orgChart1"/>
    <dgm:cxn modelId="{DCDF364B-7918-4F15-BF11-90BFB7BA570F}" type="presParOf" srcId="{CB08C1AC-AEF7-4347-BF92-05D324823176}" destId="{D0730BA7-718D-487D-BDA3-2EA33701825F}" srcOrd="0" destOrd="0" presId="urn:microsoft.com/office/officeart/2005/8/layout/orgChart1"/>
    <dgm:cxn modelId="{FB8ED272-BEA5-44C9-9BC0-3E2372FE89D1}" type="presParOf" srcId="{CB08C1AC-AEF7-4347-BF92-05D324823176}" destId="{855A7F4F-F12D-4B0A-B1B7-1AD49DB38928}" srcOrd="1" destOrd="0" presId="urn:microsoft.com/office/officeart/2005/8/layout/orgChart1"/>
    <dgm:cxn modelId="{F460591B-6BE7-474C-830A-B893AEFD5AA3}" type="presParOf" srcId="{16A6F98D-271A-4520-A20B-6AE5BF6F1944}" destId="{35FFF4E3-E625-4130-9BC2-EBF345A87544}" srcOrd="1" destOrd="0" presId="urn:microsoft.com/office/officeart/2005/8/layout/orgChart1"/>
    <dgm:cxn modelId="{A4DE48A1-BC12-47F9-85DC-C4444F233610}" type="presParOf" srcId="{16A6F98D-271A-4520-A20B-6AE5BF6F1944}" destId="{94F43EE1-C137-4B4E-8625-8CA91627FD31}" srcOrd="2" destOrd="0" presId="urn:microsoft.com/office/officeart/2005/8/layout/orgChart1"/>
    <dgm:cxn modelId="{5A48E1D4-4EF3-4E10-8403-DCB56F511828}" type="presParOf" srcId="{312B5E6C-9A9E-4360-BB7F-0BCA25CB8A52}" destId="{9398E85C-D6F3-4C0D-886D-0C9F03F6EC50}" srcOrd="2" destOrd="0" presId="urn:microsoft.com/office/officeart/2005/8/layout/orgChart1"/>
    <dgm:cxn modelId="{89AEC56D-B9BD-4F1C-BB1D-E89DB093C1AE}" type="presParOf" srcId="{312B5E6C-9A9E-4360-BB7F-0BCA25CB8A52}" destId="{742C3BA9-7907-40CA-AA3E-C15C99CBDDF4}" srcOrd="3" destOrd="0" presId="urn:microsoft.com/office/officeart/2005/8/layout/orgChart1"/>
    <dgm:cxn modelId="{ADDBF458-8C9D-465A-B2ED-315B63920029}" type="presParOf" srcId="{742C3BA9-7907-40CA-AA3E-C15C99CBDDF4}" destId="{35D1B26C-E495-4F4A-A8AC-939E3DEA907D}" srcOrd="0" destOrd="0" presId="urn:microsoft.com/office/officeart/2005/8/layout/orgChart1"/>
    <dgm:cxn modelId="{4295C1B0-92B9-4C58-A218-FF67C3B591A4}" type="presParOf" srcId="{35D1B26C-E495-4F4A-A8AC-939E3DEA907D}" destId="{0D9EABF3-6A05-4FD4-9643-1AB9BE483394}" srcOrd="0" destOrd="0" presId="urn:microsoft.com/office/officeart/2005/8/layout/orgChart1"/>
    <dgm:cxn modelId="{D6CCDC30-B432-426E-A245-130370274045}" type="presParOf" srcId="{35D1B26C-E495-4F4A-A8AC-939E3DEA907D}" destId="{39A57556-B6BE-47A0-A374-8CDAFC8B63D8}" srcOrd="1" destOrd="0" presId="urn:microsoft.com/office/officeart/2005/8/layout/orgChart1"/>
    <dgm:cxn modelId="{20073C75-9DE0-41A3-83D0-15781B526461}" type="presParOf" srcId="{742C3BA9-7907-40CA-AA3E-C15C99CBDDF4}" destId="{3052730A-934D-4970-94F7-3427026E1AF3}" srcOrd="1" destOrd="0" presId="urn:microsoft.com/office/officeart/2005/8/layout/orgChart1"/>
    <dgm:cxn modelId="{4C20F260-EEC4-4303-BD71-84064ACEB8DB}" type="presParOf" srcId="{3052730A-934D-4970-94F7-3427026E1AF3}" destId="{84C994BE-8AB0-4D99-BE23-5E7953258192}" srcOrd="0" destOrd="0" presId="urn:microsoft.com/office/officeart/2005/8/layout/orgChart1"/>
    <dgm:cxn modelId="{BBE1B542-5963-4788-B57E-F7F418918E1E}" type="presParOf" srcId="{3052730A-934D-4970-94F7-3427026E1AF3}" destId="{9E37C5ED-9647-401E-976A-0D95C9C20348}" srcOrd="1" destOrd="0" presId="urn:microsoft.com/office/officeart/2005/8/layout/orgChart1"/>
    <dgm:cxn modelId="{FD965794-8A8B-42CB-A4BF-4123A98375F7}" type="presParOf" srcId="{9E37C5ED-9647-401E-976A-0D95C9C20348}" destId="{71957FBE-96EA-45BF-8AF6-2DA91E86A11E}" srcOrd="0" destOrd="0" presId="urn:microsoft.com/office/officeart/2005/8/layout/orgChart1"/>
    <dgm:cxn modelId="{AE16FF12-26C1-49E8-9581-234FB36AE31F}" type="presParOf" srcId="{71957FBE-96EA-45BF-8AF6-2DA91E86A11E}" destId="{C1C6BF5D-CC41-41A9-B00E-4A669AC2817F}" srcOrd="0" destOrd="0" presId="urn:microsoft.com/office/officeart/2005/8/layout/orgChart1"/>
    <dgm:cxn modelId="{B5545F02-57A5-4FC3-8933-45AD3F72DCA0}" type="presParOf" srcId="{71957FBE-96EA-45BF-8AF6-2DA91E86A11E}" destId="{D4501DA8-61E4-4812-82BE-ED1C0C70B656}" srcOrd="1" destOrd="0" presId="urn:microsoft.com/office/officeart/2005/8/layout/orgChart1"/>
    <dgm:cxn modelId="{A1F59D61-D2F1-4E4E-A56D-265EB606FBBC}" type="presParOf" srcId="{9E37C5ED-9647-401E-976A-0D95C9C20348}" destId="{0FD233F7-16DD-4C47-B4F4-0A5C60A2F003}" srcOrd="1" destOrd="0" presId="urn:microsoft.com/office/officeart/2005/8/layout/orgChart1"/>
    <dgm:cxn modelId="{D49C9040-9DE7-457F-BB75-756B0D01BB5F}" type="presParOf" srcId="{9E37C5ED-9647-401E-976A-0D95C9C20348}" destId="{4050A482-3D07-400E-8520-041482540786}" srcOrd="2" destOrd="0" presId="urn:microsoft.com/office/officeart/2005/8/layout/orgChart1"/>
    <dgm:cxn modelId="{E610812C-C289-4D02-BDDB-AC3A10246C1E}" type="presParOf" srcId="{742C3BA9-7907-40CA-AA3E-C15C99CBDDF4}" destId="{B232D9A8-8633-4C9D-AE67-BABD024039B3}" srcOrd="2" destOrd="0" presId="urn:microsoft.com/office/officeart/2005/8/layout/orgChart1"/>
    <dgm:cxn modelId="{808BAE11-EF8A-4FA3-968B-12F744141E4B}" type="presParOf" srcId="{4138DBAD-3213-4C88-8D81-60AA5422379B}" destId="{7AEBFD24-C427-4CC2-AF85-146FBDFD7D0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6C1E2472-2FE7-45AA-B0D1-813846BE7ED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1EAA748-9F9C-49BB-9C19-6A199233A582}">
      <dgm:prSet/>
      <dgm:spPr/>
      <dgm:t>
        <a:bodyPr/>
        <a:lstStyle/>
        <a:p>
          <a:pPr rtl="0"/>
          <a:r>
            <a:rPr lang="cs-CZ" dirty="0"/>
            <a:t>- </a:t>
          </a:r>
          <a:r>
            <a:rPr lang="en-US" dirty="0"/>
            <a:t>Every citizen has the opportunity to submit complaints free of charge to authorities</a:t>
          </a:r>
          <a:r>
            <a:rPr lang="cs-CZ" dirty="0"/>
            <a:t> </a:t>
          </a:r>
          <a:r>
            <a:rPr lang="cs-CZ" dirty="0" err="1"/>
            <a:t>of</a:t>
          </a:r>
          <a:r>
            <a:rPr lang="en-US" dirty="0"/>
            <a:t> CLK about the conduct of doctors, if </a:t>
          </a:r>
          <a:r>
            <a:rPr lang="cs-CZ" dirty="0"/>
            <a:t>he </a:t>
          </a:r>
          <a:r>
            <a:rPr lang="en-US" dirty="0"/>
            <a:t>considers that the doctor acted unprofessionally or behaved unethically</a:t>
          </a:r>
          <a:r>
            <a:rPr lang="cs-CZ" dirty="0"/>
            <a:t>.</a:t>
          </a:r>
        </a:p>
      </dgm:t>
    </dgm:pt>
    <dgm:pt modelId="{C38A183C-6361-44C8-A07C-6EAA58A45D61}" type="parTrans" cxnId="{089FD7D9-EB4D-4D88-92BE-4BF28F4F9D23}">
      <dgm:prSet/>
      <dgm:spPr/>
      <dgm:t>
        <a:bodyPr/>
        <a:lstStyle/>
        <a:p>
          <a:endParaRPr lang="cs-CZ"/>
        </a:p>
      </dgm:t>
    </dgm:pt>
    <dgm:pt modelId="{A163D103-848E-4080-ABF2-C4E98DC232E2}" type="sibTrans" cxnId="{089FD7D9-EB4D-4D88-92BE-4BF28F4F9D23}">
      <dgm:prSet/>
      <dgm:spPr/>
      <dgm:t>
        <a:bodyPr/>
        <a:lstStyle/>
        <a:p>
          <a:endParaRPr lang="cs-CZ"/>
        </a:p>
      </dgm:t>
    </dgm:pt>
    <dgm:pt modelId="{2F374E9D-0245-4773-9E7C-AC3D8ADAA50A}">
      <dgm:prSet/>
      <dgm:spPr/>
      <dgm:t>
        <a:bodyPr/>
        <a:lstStyle/>
        <a:p>
          <a:pPr rtl="0"/>
          <a:r>
            <a:rPr lang="cs-CZ" dirty="0"/>
            <a:t>- fine up to 30.000 Kč</a:t>
          </a:r>
        </a:p>
      </dgm:t>
    </dgm:pt>
    <dgm:pt modelId="{2E0FF3CB-B2B1-479F-9DFB-0F348932BC66}" type="parTrans" cxnId="{41307A89-C422-4BC9-8817-2C17B2FDBF4A}">
      <dgm:prSet/>
      <dgm:spPr/>
      <dgm:t>
        <a:bodyPr/>
        <a:lstStyle/>
        <a:p>
          <a:endParaRPr lang="cs-CZ"/>
        </a:p>
      </dgm:t>
    </dgm:pt>
    <dgm:pt modelId="{D1379E5B-BB7C-4AA8-9AF1-BF0278E2A3FC}" type="sibTrans" cxnId="{41307A89-C422-4BC9-8817-2C17B2FDBF4A}">
      <dgm:prSet/>
      <dgm:spPr/>
      <dgm:t>
        <a:bodyPr/>
        <a:lstStyle/>
        <a:p>
          <a:endParaRPr lang="cs-CZ"/>
        </a:p>
      </dgm:t>
    </dgm:pt>
    <dgm:pt modelId="{87CEB1F6-C422-4816-92C3-A10913D2D24C}">
      <dgm:prSet/>
      <dgm:spPr/>
      <dgm:t>
        <a:bodyPr/>
        <a:lstStyle/>
        <a:p>
          <a:pPr rtl="0"/>
          <a:r>
            <a:rPr lang="cs-CZ" dirty="0"/>
            <a:t>- </a:t>
          </a:r>
          <a:r>
            <a:rPr lang="en-US" dirty="0"/>
            <a:t>Exclusion from Czech Medical Chamber</a:t>
          </a:r>
          <a:endParaRPr lang="cs-CZ" dirty="0"/>
        </a:p>
      </dgm:t>
    </dgm:pt>
    <dgm:pt modelId="{444B0C8F-4E08-4E8D-98D2-7DA4A6696A15}" type="parTrans" cxnId="{66B903A5-0E71-45BE-9D57-135A5699D2CE}">
      <dgm:prSet/>
      <dgm:spPr/>
      <dgm:t>
        <a:bodyPr/>
        <a:lstStyle/>
        <a:p>
          <a:endParaRPr lang="cs-CZ"/>
        </a:p>
      </dgm:t>
    </dgm:pt>
    <dgm:pt modelId="{82B6B1EC-049F-42EE-9E05-48B209AEE319}" type="sibTrans" cxnId="{66B903A5-0E71-45BE-9D57-135A5699D2CE}">
      <dgm:prSet/>
      <dgm:spPr/>
      <dgm:t>
        <a:bodyPr/>
        <a:lstStyle/>
        <a:p>
          <a:endParaRPr lang="cs-CZ"/>
        </a:p>
      </dgm:t>
    </dgm:pt>
    <dgm:pt modelId="{CF08D398-677C-45B0-BDE1-01A6C1A7CB1D}">
      <dgm:prSet/>
      <dgm:spPr/>
      <dgm:t>
        <a:bodyPr/>
        <a:lstStyle/>
        <a:p>
          <a:pPr rtl="0"/>
          <a:r>
            <a:rPr lang="en-US" dirty="0"/>
            <a:t>de facto prohibition of activities for up to 5 years</a:t>
          </a:r>
          <a:endParaRPr lang="cs-CZ" dirty="0"/>
        </a:p>
      </dgm:t>
    </dgm:pt>
    <dgm:pt modelId="{33478C94-49CA-4CB9-8EC9-F3FE8AC08C40}" type="parTrans" cxnId="{9CAA60BE-66E3-4847-90AD-EEBBA0D3F8C0}">
      <dgm:prSet/>
      <dgm:spPr/>
      <dgm:t>
        <a:bodyPr/>
        <a:lstStyle/>
        <a:p>
          <a:endParaRPr lang="cs-CZ"/>
        </a:p>
      </dgm:t>
    </dgm:pt>
    <dgm:pt modelId="{1872BFC0-22E9-4931-9B36-E631FC7D729A}" type="sibTrans" cxnId="{9CAA60BE-66E3-4847-90AD-EEBBA0D3F8C0}">
      <dgm:prSet/>
      <dgm:spPr/>
      <dgm:t>
        <a:bodyPr/>
        <a:lstStyle/>
        <a:p>
          <a:endParaRPr lang="cs-CZ"/>
        </a:p>
      </dgm:t>
    </dgm:pt>
    <dgm:pt modelId="{CCF737C6-52CF-49E9-BC25-5279A66A3600}" type="pres">
      <dgm:prSet presAssocID="{6C1E2472-2FE7-45AA-B0D1-813846BE7ED4}" presName="linear" presStyleCnt="0">
        <dgm:presLayoutVars>
          <dgm:animLvl val="lvl"/>
          <dgm:resizeHandles val="exact"/>
        </dgm:presLayoutVars>
      </dgm:prSet>
      <dgm:spPr/>
    </dgm:pt>
    <dgm:pt modelId="{8A2AC84D-A946-4382-99F8-16B0BD3CD591}" type="pres">
      <dgm:prSet presAssocID="{F1EAA748-9F9C-49BB-9C19-6A199233A58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031107F-BE46-439E-A1F6-276CAF61BA24}" type="pres">
      <dgm:prSet presAssocID="{A163D103-848E-4080-ABF2-C4E98DC232E2}" presName="spacer" presStyleCnt="0"/>
      <dgm:spPr/>
    </dgm:pt>
    <dgm:pt modelId="{8E44051D-824B-4D3B-B656-C94E125DF44A}" type="pres">
      <dgm:prSet presAssocID="{2F374E9D-0245-4773-9E7C-AC3D8ADAA50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CF89C4A-5364-483C-B919-6D38EF92FE44}" type="pres">
      <dgm:prSet presAssocID="{D1379E5B-BB7C-4AA8-9AF1-BF0278E2A3FC}" presName="spacer" presStyleCnt="0"/>
      <dgm:spPr/>
    </dgm:pt>
    <dgm:pt modelId="{B4AB693D-B49A-41EC-AC12-9EA67080E083}" type="pres">
      <dgm:prSet presAssocID="{87CEB1F6-C422-4816-92C3-A10913D2D24C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E19902DF-80A5-441E-9CD1-2A31F1E02A9B}" type="pres">
      <dgm:prSet presAssocID="{87CEB1F6-C422-4816-92C3-A10913D2D24C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D8A91B00-E5CE-454D-A1F0-A30EE5C60E2E}" type="presOf" srcId="{87CEB1F6-C422-4816-92C3-A10913D2D24C}" destId="{B4AB693D-B49A-41EC-AC12-9EA67080E083}" srcOrd="0" destOrd="0" presId="urn:microsoft.com/office/officeart/2005/8/layout/vList2"/>
    <dgm:cxn modelId="{B6B1D211-16B2-445B-9B10-7E64AF987E7F}" type="presOf" srcId="{6C1E2472-2FE7-45AA-B0D1-813846BE7ED4}" destId="{CCF737C6-52CF-49E9-BC25-5279A66A3600}" srcOrd="0" destOrd="0" presId="urn:microsoft.com/office/officeart/2005/8/layout/vList2"/>
    <dgm:cxn modelId="{99D6A877-3954-4229-AE88-8F1D885ADA8A}" type="presOf" srcId="{CF08D398-677C-45B0-BDE1-01A6C1A7CB1D}" destId="{E19902DF-80A5-441E-9CD1-2A31F1E02A9B}" srcOrd="0" destOrd="0" presId="urn:microsoft.com/office/officeart/2005/8/layout/vList2"/>
    <dgm:cxn modelId="{41307A89-C422-4BC9-8817-2C17B2FDBF4A}" srcId="{6C1E2472-2FE7-45AA-B0D1-813846BE7ED4}" destId="{2F374E9D-0245-4773-9E7C-AC3D8ADAA50A}" srcOrd="1" destOrd="0" parTransId="{2E0FF3CB-B2B1-479F-9DFB-0F348932BC66}" sibTransId="{D1379E5B-BB7C-4AA8-9AF1-BF0278E2A3FC}"/>
    <dgm:cxn modelId="{66B903A5-0E71-45BE-9D57-135A5699D2CE}" srcId="{6C1E2472-2FE7-45AA-B0D1-813846BE7ED4}" destId="{87CEB1F6-C422-4816-92C3-A10913D2D24C}" srcOrd="2" destOrd="0" parTransId="{444B0C8F-4E08-4E8D-98D2-7DA4A6696A15}" sibTransId="{82B6B1EC-049F-42EE-9E05-48B209AEE319}"/>
    <dgm:cxn modelId="{9CAA60BE-66E3-4847-90AD-EEBBA0D3F8C0}" srcId="{87CEB1F6-C422-4816-92C3-A10913D2D24C}" destId="{CF08D398-677C-45B0-BDE1-01A6C1A7CB1D}" srcOrd="0" destOrd="0" parTransId="{33478C94-49CA-4CB9-8EC9-F3FE8AC08C40}" sibTransId="{1872BFC0-22E9-4931-9B36-E631FC7D729A}"/>
    <dgm:cxn modelId="{001980C6-8733-4EC5-9094-273122C4F6AF}" type="presOf" srcId="{F1EAA748-9F9C-49BB-9C19-6A199233A582}" destId="{8A2AC84D-A946-4382-99F8-16B0BD3CD591}" srcOrd="0" destOrd="0" presId="urn:microsoft.com/office/officeart/2005/8/layout/vList2"/>
    <dgm:cxn modelId="{089FD7D9-EB4D-4D88-92BE-4BF28F4F9D23}" srcId="{6C1E2472-2FE7-45AA-B0D1-813846BE7ED4}" destId="{F1EAA748-9F9C-49BB-9C19-6A199233A582}" srcOrd="0" destOrd="0" parTransId="{C38A183C-6361-44C8-A07C-6EAA58A45D61}" sibTransId="{A163D103-848E-4080-ABF2-C4E98DC232E2}"/>
    <dgm:cxn modelId="{E79EF7F6-91C6-4990-A7C6-17C6A7214B90}" type="presOf" srcId="{2F374E9D-0245-4773-9E7C-AC3D8ADAA50A}" destId="{8E44051D-824B-4D3B-B656-C94E125DF44A}" srcOrd="0" destOrd="0" presId="urn:microsoft.com/office/officeart/2005/8/layout/vList2"/>
    <dgm:cxn modelId="{03964FA9-76C8-40E6-B588-429B4E95D07F}" type="presParOf" srcId="{CCF737C6-52CF-49E9-BC25-5279A66A3600}" destId="{8A2AC84D-A946-4382-99F8-16B0BD3CD591}" srcOrd="0" destOrd="0" presId="urn:microsoft.com/office/officeart/2005/8/layout/vList2"/>
    <dgm:cxn modelId="{77380561-C8AF-4D24-A7F5-17B39009F80A}" type="presParOf" srcId="{CCF737C6-52CF-49E9-BC25-5279A66A3600}" destId="{0031107F-BE46-439E-A1F6-276CAF61BA24}" srcOrd="1" destOrd="0" presId="urn:microsoft.com/office/officeart/2005/8/layout/vList2"/>
    <dgm:cxn modelId="{DABC66DB-71F9-4A6D-80B2-B36DE9CD1B7B}" type="presParOf" srcId="{CCF737C6-52CF-49E9-BC25-5279A66A3600}" destId="{8E44051D-824B-4D3B-B656-C94E125DF44A}" srcOrd="2" destOrd="0" presId="urn:microsoft.com/office/officeart/2005/8/layout/vList2"/>
    <dgm:cxn modelId="{9AD2E3A6-9A47-4370-9EF8-521239C262E4}" type="presParOf" srcId="{CCF737C6-52CF-49E9-BC25-5279A66A3600}" destId="{4CF89C4A-5364-483C-B919-6D38EF92FE44}" srcOrd="3" destOrd="0" presId="urn:microsoft.com/office/officeart/2005/8/layout/vList2"/>
    <dgm:cxn modelId="{8DA5633B-78EE-438D-B07E-D3C7976ABEB4}" type="presParOf" srcId="{CCF737C6-52CF-49E9-BC25-5279A66A3600}" destId="{B4AB693D-B49A-41EC-AC12-9EA67080E083}" srcOrd="4" destOrd="0" presId="urn:microsoft.com/office/officeart/2005/8/layout/vList2"/>
    <dgm:cxn modelId="{C7E8DF86-4285-4AD2-83BE-F8FD0A68A84E}" type="presParOf" srcId="{CCF737C6-52CF-49E9-BC25-5279A66A3600}" destId="{E19902DF-80A5-441E-9CD1-2A31F1E02A9B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EFB4BBA-E5AA-4B4F-AD2F-CB5812B18213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9E15A669-F395-45A1-B580-A21D3B8DBFF7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As a citizen</a:t>
          </a:r>
        </a:p>
      </dgm:t>
    </dgm:pt>
    <dgm:pt modelId="{A76213DD-5D88-4743-8A37-D8DF0A1CFE85}" type="parTrans" cxnId="{A439ABEE-D810-4843-964A-2A37D5B85892}">
      <dgm:prSet/>
      <dgm:spPr/>
      <dgm:t>
        <a:bodyPr/>
        <a:lstStyle/>
        <a:p>
          <a:endParaRPr lang="cs-CZ"/>
        </a:p>
      </dgm:t>
    </dgm:pt>
    <dgm:pt modelId="{D1ACA5E5-0E34-4F22-B987-8F0BC4904BDD}" type="sibTrans" cxnId="{A439ABEE-D810-4843-964A-2A37D5B85892}">
      <dgm:prSet/>
      <dgm:spPr/>
      <dgm:t>
        <a:bodyPr/>
        <a:lstStyle/>
        <a:p>
          <a:endParaRPr lang="cs-CZ"/>
        </a:p>
      </dgm:t>
    </dgm:pt>
    <dgm:pt modelId="{773E74CE-1FD0-4D6B-8F0A-AC6472EBE292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to health protection. </a:t>
          </a:r>
        </a:p>
      </dgm:t>
    </dgm:pt>
    <dgm:pt modelId="{D4C829F9-F4A4-48B0-A0D1-E1902BA53EEF}" type="parTrans" cxnId="{C0F994D1-342F-4C2B-BBC1-07598A963C6B}">
      <dgm:prSet/>
      <dgm:spPr/>
      <dgm:t>
        <a:bodyPr/>
        <a:lstStyle/>
        <a:p>
          <a:endParaRPr lang="cs-CZ"/>
        </a:p>
      </dgm:t>
    </dgm:pt>
    <dgm:pt modelId="{1E054738-3C34-4492-9C71-AB8952AAA29B}" type="sibTrans" cxnId="{C0F994D1-342F-4C2B-BBC1-07598A963C6B}">
      <dgm:prSet/>
      <dgm:spPr/>
      <dgm:t>
        <a:bodyPr/>
        <a:lstStyle/>
        <a:p>
          <a:endParaRPr lang="cs-CZ"/>
        </a:p>
      </dgm:t>
    </dgm:pt>
    <dgm:pt modelId="{2AAAAFC1-9FA2-4CC8-B010-40171EA58F33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to free health care</a:t>
          </a:r>
        </a:p>
      </dgm:t>
    </dgm:pt>
    <dgm:pt modelId="{CD75F5DE-0433-4A61-A0D1-55F9DEBFDC21}" type="parTrans" cxnId="{A94D8D12-A644-48DF-AA64-12BE1E9D7147}">
      <dgm:prSet/>
      <dgm:spPr/>
      <dgm:t>
        <a:bodyPr/>
        <a:lstStyle/>
        <a:p>
          <a:endParaRPr lang="cs-CZ"/>
        </a:p>
      </dgm:t>
    </dgm:pt>
    <dgm:pt modelId="{32CBB711-300F-45E4-A97E-4B94D07C66D1}" type="sibTrans" cxnId="{A94D8D12-A644-48DF-AA64-12BE1E9D7147}">
      <dgm:prSet/>
      <dgm:spPr/>
      <dgm:t>
        <a:bodyPr/>
        <a:lstStyle/>
        <a:p>
          <a:endParaRPr lang="cs-CZ"/>
        </a:p>
      </dgm:t>
    </dgm:pt>
    <dgm:pt modelId="{2E9C357C-84DC-474E-B65F-371CECD5BBE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right to medical aids under conditions provided by law</a:t>
          </a:r>
          <a:r>
            <a:rPr lang="cs-CZ"/>
            <a:t>.</a:t>
          </a:r>
        </a:p>
      </dgm:t>
    </dgm:pt>
    <dgm:pt modelId="{1819CAA7-6945-4EB4-AE4A-2A9D6065183C}" type="parTrans" cxnId="{6C4E398D-D018-4577-93A6-D9BDD9A50282}">
      <dgm:prSet/>
      <dgm:spPr/>
      <dgm:t>
        <a:bodyPr/>
        <a:lstStyle/>
        <a:p>
          <a:endParaRPr lang="cs-CZ"/>
        </a:p>
      </dgm:t>
    </dgm:pt>
    <dgm:pt modelId="{938EEA2D-484B-497D-AC9F-81B30EF15513}" type="sibTrans" cxnId="{6C4E398D-D018-4577-93A6-D9BDD9A50282}">
      <dgm:prSet/>
      <dgm:spPr/>
      <dgm:t>
        <a:bodyPr/>
        <a:lstStyle/>
        <a:p>
          <a:endParaRPr lang="cs-CZ"/>
        </a:p>
      </dgm:t>
    </dgm:pt>
    <dgm:pt modelId="{D20D63EE-5478-4B09-9A51-7AE35CCFA5D0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As a policyholder</a:t>
          </a:r>
        </a:p>
      </dgm:t>
    </dgm:pt>
    <dgm:pt modelId="{30535744-7E4F-4318-B5CA-8842107D63EA}" type="parTrans" cxnId="{7FCA24E7-AF53-4C59-BA64-2E71D3667041}">
      <dgm:prSet/>
      <dgm:spPr/>
      <dgm:t>
        <a:bodyPr/>
        <a:lstStyle/>
        <a:p>
          <a:endParaRPr lang="cs-CZ"/>
        </a:p>
      </dgm:t>
    </dgm:pt>
    <dgm:pt modelId="{E834E4B0-84AF-4348-AD81-AA6787289F61}" type="sibTrans" cxnId="{7FCA24E7-AF53-4C59-BA64-2E71D3667041}">
      <dgm:prSet/>
      <dgm:spPr/>
      <dgm:t>
        <a:bodyPr/>
        <a:lstStyle/>
        <a:p>
          <a:endParaRPr lang="cs-CZ"/>
        </a:p>
      </dgm:t>
    </dgm:pt>
    <dgm:pt modelId="{0269DBB4-3E8B-49A1-90AE-42AAF122BCB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to </a:t>
          </a:r>
          <a:r>
            <a:rPr lang="en-US" noProof="0"/>
            <a:t>choose</a:t>
          </a:r>
          <a:r>
            <a:rPr lang="cs-CZ"/>
            <a:t> </a:t>
          </a:r>
          <a:r>
            <a:rPr lang="en-US"/>
            <a:t>the health insurance company</a:t>
          </a:r>
          <a:endParaRPr lang="cs-CZ"/>
        </a:p>
      </dgm:t>
    </dgm:pt>
    <dgm:pt modelId="{5FA6DF48-A7CB-4119-9815-E834940FA08D}" type="parTrans" cxnId="{0667F2BE-DDAE-432F-81CF-EBA1169AFAE5}">
      <dgm:prSet/>
      <dgm:spPr/>
      <dgm:t>
        <a:bodyPr/>
        <a:lstStyle/>
        <a:p>
          <a:endParaRPr lang="cs-CZ"/>
        </a:p>
      </dgm:t>
    </dgm:pt>
    <dgm:pt modelId="{8DACF25D-1EFF-4957-805F-4A5473D97F80}" type="sibTrans" cxnId="{0667F2BE-DDAE-432F-81CF-EBA1169AFAE5}">
      <dgm:prSet/>
      <dgm:spPr/>
      <dgm:t>
        <a:bodyPr/>
        <a:lstStyle/>
        <a:p>
          <a:endParaRPr lang="cs-CZ"/>
        </a:p>
      </dgm:t>
    </dgm:pt>
    <dgm:pt modelId="{63BD814D-6F9D-4E19-A6CB-1879AC104AB7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to t</a:t>
          </a:r>
          <a:r>
            <a:rPr lang="en-US"/>
            <a:t>ime and the local accessibility</a:t>
          </a:r>
          <a:r>
            <a:rPr lang="cs-CZ"/>
            <a:t> and </a:t>
          </a:r>
          <a:r>
            <a:rPr lang="en-US" noProof="0"/>
            <a:t>availability</a:t>
          </a:r>
          <a:r>
            <a:rPr lang="cs-CZ" noProof="0"/>
            <a:t> of</a:t>
          </a:r>
          <a:r>
            <a:rPr lang="en-US"/>
            <a:t> paid services</a:t>
          </a:r>
          <a:endParaRPr lang="cs-CZ"/>
        </a:p>
      </dgm:t>
    </dgm:pt>
    <dgm:pt modelId="{809226A1-E5C5-4BBD-9F97-164B8B2453FC}" type="parTrans" cxnId="{3A8ECF1E-FD4A-499C-A72A-6720F5CC56BE}">
      <dgm:prSet/>
      <dgm:spPr/>
      <dgm:t>
        <a:bodyPr/>
        <a:lstStyle/>
        <a:p>
          <a:endParaRPr lang="cs-CZ"/>
        </a:p>
      </dgm:t>
    </dgm:pt>
    <dgm:pt modelId="{85D6BA6C-B826-4375-82B7-7F1D90D8196B}" type="sibTrans" cxnId="{3A8ECF1E-FD4A-499C-A72A-6720F5CC56BE}">
      <dgm:prSet/>
      <dgm:spPr/>
      <dgm:t>
        <a:bodyPr/>
        <a:lstStyle/>
        <a:p>
          <a:endParaRPr lang="cs-CZ"/>
        </a:p>
      </dgm:t>
    </dgm:pt>
    <dgm:pt modelId="{69E9847F-7071-476A-A2AC-F5205954FB2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On medicinal product and foods for special medical purposes</a:t>
          </a:r>
          <a:endParaRPr lang="cs-CZ"/>
        </a:p>
      </dgm:t>
    </dgm:pt>
    <dgm:pt modelId="{DD1A3E7F-02BE-431A-B7FC-F236FE914394}" type="parTrans" cxnId="{830B9C1F-65DA-489D-BA6B-E9D1CC235296}">
      <dgm:prSet/>
      <dgm:spPr/>
      <dgm:t>
        <a:bodyPr/>
        <a:lstStyle/>
        <a:p>
          <a:endParaRPr lang="cs-CZ"/>
        </a:p>
      </dgm:t>
    </dgm:pt>
    <dgm:pt modelId="{CB137ACB-D228-415E-A6BF-36D1E2C9F68A}" type="sibTrans" cxnId="{830B9C1F-65DA-489D-BA6B-E9D1CC235296}">
      <dgm:prSet/>
      <dgm:spPr/>
      <dgm:t>
        <a:bodyPr/>
        <a:lstStyle/>
        <a:p>
          <a:endParaRPr lang="cs-CZ"/>
        </a:p>
      </dgm:t>
    </dgm:pt>
    <dgm:pt modelId="{196F79CF-ED38-40A1-9476-918CA2F14C47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As a patient</a:t>
          </a:r>
        </a:p>
      </dgm:t>
    </dgm:pt>
    <dgm:pt modelId="{017DF17A-439A-4EAD-A4AF-543AFFCEA567}" type="parTrans" cxnId="{345A555C-044F-4CB4-9BA6-C736AA2A55C3}">
      <dgm:prSet/>
      <dgm:spPr/>
      <dgm:t>
        <a:bodyPr/>
        <a:lstStyle/>
        <a:p>
          <a:endParaRPr lang="cs-CZ"/>
        </a:p>
      </dgm:t>
    </dgm:pt>
    <dgm:pt modelId="{CCA60FA7-A30C-4530-8CCC-5DD33D42C527}" type="sibTrans" cxnId="{345A555C-044F-4CB4-9BA6-C736AA2A55C3}">
      <dgm:prSet/>
      <dgm:spPr/>
      <dgm:t>
        <a:bodyPr/>
        <a:lstStyle/>
        <a:p>
          <a:endParaRPr lang="cs-CZ"/>
        </a:p>
      </dgm:t>
    </dgm:pt>
    <dgm:pt modelId="{C40E428E-3EC3-479A-A577-765AF3074BCF}">
      <dgm:prSet/>
      <dgm:spPr/>
      <dgm:t>
        <a:bodyPr/>
        <a:lstStyle/>
        <a:p>
          <a:pPr>
            <a:lnSpc>
              <a:spcPct val="100000"/>
            </a:lnSpc>
          </a:pPr>
          <a:endParaRPr lang="cs-CZ"/>
        </a:p>
      </dgm:t>
    </dgm:pt>
    <dgm:pt modelId="{E793AD07-D351-4C90-A6C3-94507F72814E}" type="parTrans" cxnId="{5D1ADBA3-07D1-4416-B2F2-7DA76965BCA7}">
      <dgm:prSet/>
      <dgm:spPr/>
      <dgm:t>
        <a:bodyPr/>
        <a:lstStyle/>
        <a:p>
          <a:endParaRPr lang="cs-CZ"/>
        </a:p>
      </dgm:t>
    </dgm:pt>
    <dgm:pt modelId="{B11ED3DA-3143-4B8B-A179-D6B4ED94E910}" type="sibTrans" cxnId="{5D1ADBA3-07D1-4416-B2F2-7DA76965BCA7}">
      <dgm:prSet/>
      <dgm:spPr/>
      <dgm:t>
        <a:bodyPr/>
        <a:lstStyle/>
        <a:p>
          <a:endParaRPr lang="cs-CZ"/>
        </a:p>
      </dgm:t>
    </dgm:pt>
    <dgm:pt modelId="{1A85F6C4-A6F9-4214-A843-82B36B274FF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"Patients means a natural person, which are provided by the health services"</a:t>
          </a:r>
          <a:endParaRPr lang="cs-CZ"/>
        </a:p>
      </dgm:t>
    </dgm:pt>
    <dgm:pt modelId="{C6D3BC7E-5A7C-44B1-B780-8751306F31B7}" type="parTrans" cxnId="{3AFB96DB-2E49-4B7B-9B00-ECD33D162A28}">
      <dgm:prSet/>
      <dgm:spPr/>
      <dgm:t>
        <a:bodyPr/>
        <a:lstStyle/>
        <a:p>
          <a:endParaRPr lang="cs-CZ"/>
        </a:p>
      </dgm:t>
    </dgm:pt>
    <dgm:pt modelId="{E8D07A17-99EA-4EAE-86E5-67F5016E258F}" type="sibTrans" cxnId="{3AFB96DB-2E49-4B7B-9B00-ECD33D162A28}">
      <dgm:prSet/>
      <dgm:spPr/>
      <dgm:t>
        <a:bodyPr/>
        <a:lstStyle/>
        <a:p>
          <a:endParaRPr lang="cs-CZ"/>
        </a:p>
      </dgm:t>
    </dgm:pt>
    <dgm:pt modelId="{C91FCBA3-C46C-4C82-BCC1-A5B123AB929C}">
      <dgm:prSet/>
      <dgm:spPr/>
      <dgm:t>
        <a:bodyPr/>
        <a:lstStyle/>
        <a:p>
          <a:pPr>
            <a:lnSpc>
              <a:spcPct val="100000"/>
            </a:lnSpc>
          </a:pPr>
          <a:endParaRPr lang="cs-CZ"/>
        </a:p>
      </dgm:t>
    </dgm:pt>
    <dgm:pt modelId="{26C53418-5ED2-46D1-9D4B-CC192AE6AD3F}" type="parTrans" cxnId="{8213271C-6255-4192-8888-3D227EF267AC}">
      <dgm:prSet/>
      <dgm:spPr/>
      <dgm:t>
        <a:bodyPr/>
        <a:lstStyle/>
        <a:p>
          <a:endParaRPr lang="cs-CZ"/>
        </a:p>
      </dgm:t>
    </dgm:pt>
    <dgm:pt modelId="{E07979D5-3238-4812-A884-9A7F40EEAD65}" type="sibTrans" cxnId="{8213271C-6255-4192-8888-3D227EF267AC}">
      <dgm:prSet/>
      <dgm:spPr/>
      <dgm:t>
        <a:bodyPr/>
        <a:lstStyle/>
        <a:p>
          <a:endParaRPr lang="cs-CZ"/>
        </a:p>
      </dgm:t>
    </dgm:pt>
    <dgm:pt modelId="{207DE78D-701A-4135-9F08-689409B9774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His rights correspond</a:t>
          </a:r>
          <a:r>
            <a:rPr lang="cs-CZ"/>
            <a:t> with</a:t>
          </a:r>
          <a:r>
            <a:rPr lang="en-US"/>
            <a:t> obligations </a:t>
          </a:r>
          <a:r>
            <a:rPr lang="cs-CZ"/>
            <a:t>of healthcare </a:t>
          </a:r>
          <a:r>
            <a:rPr lang="en-US"/>
            <a:t>provider</a:t>
          </a:r>
          <a:r>
            <a:rPr lang="cs-CZ"/>
            <a:t> and </a:t>
          </a:r>
          <a:r>
            <a:rPr lang="en-US"/>
            <a:t>medical staff</a:t>
          </a:r>
        </a:p>
      </dgm:t>
    </dgm:pt>
    <dgm:pt modelId="{9DA9025C-58B1-41EA-884C-845BC82BBE8D}" type="parTrans" cxnId="{7FF2AD8C-F313-4EC0-84C1-8FA3B9CD9B81}">
      <dgm:prSet/>
      <dgm:spPr/>
      <dgm:t>
        <a:bodyPr/>
        <a:lstStyle/>
        <a:p>
          <a:endParaRPr lang="cs-CZ"/>
        </a:p>
      </dgm:t>
    </dgm:pt>
    <dgm:pt modelId="{DFCBACE0-AE21-45C6-88FE-D5DB43F95DC2}" type="sibTrans" cxnId="{7FF2AD8C-F313-4EC0-84C1-8FA3B9CD9B81}">
      <dgm:prSet/>
      <dgm:spPr/>
      <dgm:t>
        <a:bodyPr/>
        <a:lstStyle/>
        <a:p>
          <a:endParaRPr lang="cs-CZ"/>
        </a:p>
      </dgm:t>
    </dgm:pt>
    <dgm:pt modelId="{D81A4DA8-BE36-419D-A1D6-77C494C1C556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(</a:t>
          </a:r>
          <a:r>
            <a:rPr lang="en-US"/>
            <a:t>Charter of Fundamental Rights and Freedoms</a:t>
          </a:r>
          <a:r>
            <a:rPr lang="cs-CZ"/>
            <a:t>)</a:t>
          </a:r>
        </a:p>
      </dgm:t>
    </dgm:pt>
    <dgm:pt modelId="{AA822023-967A-49FE-8EB1-B7F6AD25DA10}" type="parTrans" cxnId="{A917E0AC-D958-4160-B45D-6E2C6F2568A5}">
      <dgm:prSet/>
      <dgm:spPr/>
      <dgm:t>
        <a:bodyPr/>
        <a:lstStyle/>
        <a:p>
          <a:endParaRPr lang="cs-CZ"/>
        </a:p>
      </dgm:t>
    </dgm:pt>
    <dgm:pt modelId="{3A9928B6-255F-419F-BF94-34B7723CCEE4}" type="sibTrans" cxnId="{A917E0AC-D958-4160-B45D-6E2C6F2568A5}">
      <dgm:prSet/>
      <dgm:spPr/>
    </dgm:pt>
    <dgm:pt modelId="{143E8572-E0ED-4BFE-BF17-3D6CF4F4E636}" type="pres">
      <dgm:prSet presAssocID="{5EFB4BBA-E5AA-4B4F-AD2F-CB5812B18213}" presName="root" presStyleCnt="0">
        <dgm:presLayoutVars>
          <dgm:dir/>
          <dgm:resizeHandles val="exact"/>
        </dgm:presLayoutVars>
      </dgm:prSet>
      <dgm:spPr/>
    </dgm:pt>
    <dgm:pt modelId="{64EF08E3-0CA3-45EE-857F-6D96A7A7B04A}" type="pres">
      <dgm:prSet presAssocID="{9E15A669-F395-45A1-B580-A21D3B8DBFF7}" presName="compNode" presStyleCnt="0"/>
      <dgm:spPr/>
    </dgm:pt>
    <dgm:pt modelId="{040D21D2-F4C6-43FF-8C5F-1F2295489A16}" type="pres">
      <dgm:prSet presAssocID="{9E15A669-F395-45A1-B580-A21D3B8DBFF7}" presName="bgRect" presStyleLbl="bgShp" presStyleIdx="0" presStyleCnt="3"/>
      <dgm:spPr/>
    </dgm:pt>
    <dgm:pt modelId="{3DCCC1DC-1A73-4ED9-AC00-EDC49C2281E8}" type="pres">
      <dgm:prSet presAssocID="{9E15A669-F395-45A1-B580-A21D3B8DBFF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A8D7C6E5-3FF5-4A84-8E94-80B8DE6F1C46}" type="pres">
      <dgm:prSet presAssocID="{9E15A669-F395-45A1-B580-A21D3B8DBFF7}" presName="spaceRect" presStyleCnt="0"/>
      <dgm:spPr/>
    </dgm:pt>
    <dgm:pt modelId="{DF8F1D8D-6774-418B-98C3-4D82B7A6E2EE}" type="pres">
      <dgm:prSet presAssocID="{9E15A669-F395-45A1-B580-A21D3B8DBFF7}" presName="parTx" presStyleLbl="revTx" presStyleIdx="0" presStyleCnt="6">
        <dgm:presLayoutVars>
          <dgm:chMax val="0"/>
          <dgm:chPref val="0"/>
        </dgm:presLayoutVars>
      </dgm:prSet>
      <dgm:spPr/>
    </dgm:pt>
    <dgm:pt modelId="{327888D5-E1F5-4978-AA0A-CD1E8A1D034E}" type="pres">
      <dgm:prSet presAssocID="{9E15A669-F395-45A1-B580-A21D3B8DBFF7}" presName="desTx" presStyleLbl="revTx" presStyleIdx="1" presStyleCnt="6">
        <dgm:presLayoutVars/>
      </dgm:prSet>
      <dgm:spPr/>
    </dgm:pt>
    <dgm:pt modelId="{00E1EDCF-5AFE-4DD0-A12F-CAB897290119}" type="pres">
      <dgm:prSet presAssocID="{D1ACA5E5-0E34-4F22-B987-8F0BC4904BDD}" presName="sibTrans" presStyleCnt="0"/>
      <dgm:spPr/>
    </dgm:pt>
    <dgm:pt modelId="{872918CF-F127-4B7B-8BEB-5B45EDF8306A}" type="pres">
      <dgm:prSet presAssocID="{D20D63EE-5478-4B09-9A51-7AE35CCFA5D0}" presName="compNode" presStyleCnt="0"/>
      <dgm:spPr/>
    </dgm:pt>
    <dgm:pt modelId="{5FDE5DDB-E0E1-4D78-8F5C-82067EA88C15}" type="pres">
      <dgm:prSet presAssocID="{D20D63EE-5478-4B09-9A51-7AE35CCFA5D0}" presName="bgRect" presStyleLbl="bgShp" presStyleIdx="1" presStyleCnt="3"/>
      <dgm:spPr/>
    </dgm:pt>
    <dgm:pt modelId="{5B785900-2E2B-4C4C-826A-E798EF55D7BC}" type="pres">
      <dgm:prSet presAssocID="{D20D63EE-5478-4B09-9A51-7AE35CCFA5D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irst Aid Kit"/>
        </a:ext>
      </dgm:extLst>
    </dgm:pt>
    <dgm:pt modelId="{504D4ADA-6887-4A0D-B5AB-6FCAAAAD051C}" type="pres">
      <dgm:prSet presAssocID="{D20D63EE-5478-4B09-9A51-7AE35CCFA5D0}" presName="spaceRect" presStyleCnt="0"/>
      <dgm:spPr/>
    </dgm:pt>
    <dgm:pt modelId="{B7CB260B-8B2F-43DD-B8EC-12F962369CD0}" type="pres">
      <dgm:prSet presAssocID="{D20D63EE-5478-4B09-9A51-7AE35CCFA5D0}" presName="parTx" presStyleLbl="revTx" presStyleIdx="2" presStyleCnt="6">
        <dgm:presLayoutVars>
          <dgm:chMax val="0"/>
          <dgm:chPref val="0"/>
        </dgm:presLayoutVars>
      </dgm:prSet>
      <dgm:spPr/>
    </dgm:pt>
    <dgm:pt modelId="{E8200655-26BC-46A3-8A48-0539D33CD8EF}" type="pres">
      <dgm:prSet presAssocID="{D20D63EE-5478-4B09-9A51-7AE35CCFA5D0}" presName="desTx" presStyleLbl="revTx" presStyleIdx="3" presStyleCnt="6">
        <dgm:presLayoutVars/>
      </dgm:prSet>
      <dgm:spPr/>
    </dgm:pt>
    <dgm:pt modelId="{67BCEBA4-6573-4BE0-902B-F7F21B94325C}" type="pres">
      <dgm:prSet presAssocID="{E834E4B0-84AF-4348-AD81-AA6787289F61}" presName="sibTrans" presStyleCnt="0"/>
      <dgm:spPr/>
    </dgm:pt>
    <dgm:pt modelId="{E2487A27-68DA-40B3-B1B1-EA5A1970F1F2}" type="pres">
      <dgm:prSet presAssocID="{196F79CF-ED38-40A1-9476-918CA2F14C47}" presName="compNode" presStyleCnt="0"/>
      <dgm:spPr/>
    </dgm:pt>
    <dgm:pt modelId="{952F055F-D931-48DB-AA77-F62D054DC74F}" type="pres">
      <dgm:prSet presAssocID="{196F79CF-ED38-40A1-9476-918CA2F14C47}" presName="bgRect" presStyleLbl="bgShp" presStyleIdx="2" presStyleCnt="3"/>
      <dgm:spPr/>
    </dgm:pt>
    <dgm:pt modelId="{D6F1F874-31E5-46C5-9250-D2373CABDDA9}" type="pres">
      <dgm:prSet presAssocID="{196F79CF-ED38-40A1-9476-918CA2F14C4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mbulance"/>
        </a:ext>
      </dgm:extLst>
    </dgm:pt>
    <dgm:pt modelId="{A580D6B4-B5EA-48FF-ACA8-651757E50C25}" type="pres">
      <dgm:prSet presAssocID="{196F79CF-ED38-40A1-9476-918CA2F14C47}" presName="spaceRect" presStyleCnt="0"/>
      <dgm:spPr/>
    </dgm:pt>
    <dgm:pt modelId="{A9E94FFD-A731-4814-9ACC-92A4F193EE6B}" type="pres">
      <dgm:prSet presAssocID="{196F79CF-ED38-40A1-9476-918CA2F14C47}" presName="parTx" presStyleLbl="revTx" presStyleIdx="4" presStyleCnt="6">
        <dgm:presLayoutVars>
          <dgm:chMax val="0"/>
          <dgm:chPref val="0"/>
        </dgm:presLayoutVars>
      </dgm:prSet>
      <dgm:spPr/>
    </dgm:pt>
    <dgm:pt modelId="{2689F11F-EB55-4716-BF30-E8CA013F469D}" type="pres">
      <dgm:prSet presAssocID="{196F79CF-ED38-40A1-9476-918CA2F14C47}" presName="desTx" presStyleLbl="revTx" presStyleIdx="5" presStyleCnt="6">
        <dgm:presLayoutVars/>
      </dgm:prSet>
      <dgm:spPr/>
    </dgm:pt>
  </dgm:ptLst>
  <dgm:cxnLst>
    <dgm:cxn modelId="{7CA35802-6EBE-4306-AC4E-228CC295E637}" type="presOf" srcId="{196F79CF-ED38-40A1-9476-918CA2F14C47}" destId="{A9E94FFD-A731-4814-9ACC-92A4F193EE6B}" srcOrd="0" destOrd="0" presId="urn:microsoft.com/office/officeart/2018/2/layout/IconVerticalSolidList"/>
    <dgm:cxn modelId="{5777B402-378B-445B-BA18-B19F6D1D0C7F}" type="presOf" srcId="{D81A4DA8-BE36-419D-A1D6-77C494C1C556}" destId="{327888D5-E1F5-4978-AA0A-CD1E8A1D034E}" srcOrd="0" destOrd="3" presId="urn:microsoft.com/office/officeart/2018/2/layout/IconVerticalSolidList"/>
    <dgm:cxn modelId="{A94D8D12-A644-48DF-AA64-12BE1E9D7147}" srcId="{9E15A669-F395-45A1-B580-A21D3B8DBFF7}" destId="{2AAAAFC1-9FA2-4CC8-B010-40171EA58F33}" srcOrd="1" destOrd="0" parTransId="{CD75F5DE-0433-4A61-A0D1-55F9DEBFDC21}" sibTransId="{32CBB711-300F-45E4-A97E-4B94D07C66D1}"/>
    <dgm:cxn modelId="{8213271C-6255-4192-8888-3D227EF267AC}" srcId="{196F79CF-ED38-40A1-9476-918CA2F14C47}" destId="{C91FCBA3-C46C-4C82-BCC1-A5B123AB929C}" srcOrd="1" destOrd="0" parTransId="{26C53418-5ED2-46D1-9D4B-CC192AE6AD3F}" sibTransId="{E07979D5-3238-4812-A884-9A7F40EEAD65}"/>
    <dgm:cxn modelId="{3A8ECF1E-FD4A-499C-A72A-6720F5CC56BE}" srcId="{D20D63EE-5478-4B09-9A51-7AE35CCFA5D0}" destId="{63BD814D-6F9D-4E19-A6CB-1879AC104AB7}" srcOrd="1" destOrd="0" parTransId="{809226A1-E5C5-4BBD-9F97-164B8B2453FC}" sibTransId="{85D6BA6C-B826-4375-82B7-7F1D90D8196B}"/>
    <dgm:cxn modelId="{830B9C1F-65DA-489D-BA6B-E9D1CC235296}" srcId="{D20D63EE-5478-4B09-9A51-7AE35CCFA5D0}" destId="{69E9847F-7071-476A-A2AC-F5205954FB23}" srcOrd="2" destOrd="0" parTransId="{DD1A3E7F-02BE-431A-B7FC-F236FE914394}" sibTransId="{CB137ACB-D228-415E-A6BF-36D1E2C9F68A}"/>
    <dgm:cxn modelId="{E5AEA61F-4C5A-4B8B-B748-86AF589BD1E2}" type="presOf" srcId="{C40E428E-3EC3-479A-A577-765AF3074BCF}" destId="{2689F11F-EB55-4716-BF30-E8CA013F469D}" srcOrd="0" destOrd="3" presId="urn:microsoft.com/office/officeart/2018/2/layout/IconVerticalSolidList"/>
    <dgm:cxn modelId="{345A555C-044F-4CB4-9BA6-C736AA2A55C3}" srcId="{5EFB4BBA-E5AA-4B4F-AD2F-CB5812B18213}" destId="{196F79CF-ED38-40A1-9476-918CA2F14C47}" srcOrd="2" destOrd="0" parTransId="{017DF17A-439A-4EAD-A4AF-543AFFCEA567}" sibTransId="{CCA60FA7-A30C-4530-8CCC-5DD33D42C527}"/>
    <dgm:cxn modelId="{D623B344-D65C-4992-95E4-FBC9FDA39E04}" type="presOf" srcId="{63BD814D-6F9D-4E19-A6CB-1879AC104AB7}" destId="{E8200655-26BC-46A3-8A48-0539D33CD8EF}" srcOrd="0" destOrd="1" presId="urn:microsoft.com/office/officeart/2018/2/layout/IconVerticalSolidList"/>
    <dgm:cxn modelId="{4007906B-AB72-4637-A311-D0A867288FA2}" type="presOf" srcId="{9E15A669-F395-45A1-B580-A21D3B8DBFF7}" destId="{DF8F1D8D-6774-418B-98C3-4D82B7A6E2EE}" srcOrd="0" destOrd="0" presId="urn:microsoft.com/office/officeart/2018/2/layout/IconVerticalSolidList"/>
    <dgm:cxn modelId="{088A3B89-DBA9-438C-848B-C6048A0F3C60}" type="presOf" srcId="{2E9C357C-84DC-474E-B65F-371CECD5BBE2}" destId="{327888D5-E1F5-4978-AA0A-CD1E8A1D034E}" srcOrd="0" destOrd="2" presId="urn:microsoft.com/office/officeart/2018/2/layout/IconVerticalSolidList"/>
    <dgm:cxn modelId="{7FF2AD8C-F313-4EC0-84C1-8FA3B9CD9B81}" srcId="{196F79CF-ED38-40A1-9476-918CA2F14C47}" destId="{207DE78D-701A-4135-9F08-689409B97743}" srcOrd="2" destOrd="0" parTransId="{9DA9025C-58B1-41EA-884C-845BC82BBE8D}" sibTransId="{DFCBACE0-AE21-45C6-88FE-D5DB43F95DC2}"/>
    <dgm:cxn modelId="{6C4E398D-D018-4577-93A6-D9BDD9A50282}" srcId="{9E15A669-F395-45A1-B580-A21D3B8DBFF7}" destId="{2E9C357C-84DC-474E-B65F-371CECD5BBE2}" srcOrd="2" destOrd="0" parTransId="{1819CAA7-6945-4EB4-AE4A-2A9D6065183C}" sibTransId="{938EEA2D-484B-497D-AC9F-81B30EF15513}"/>
    <dgm:cxn modelId="{5D1ADBA3-07D1-4416-B2F2-7DA76965BCA7}" srcId="{196F79CF-ED38-40A1-9476-918CA2F14C47}" destId="{C40E428E-3EC3-479A-A577-765AF3074BCF}" srcOrd="3" destOrd="0" parTransId="{E793AD07-D351-4C90-A6C3-94507F72814E}" sibTransId="{B11ED3DA-3143-4B8B-A179-D6B4ED94E910}"/>
    <dgm:cxn modelId="{1330A9AC-8274-4432-A999-A1CAD82D635E}" type="presOf" srcId="{207DE78D-701A-4135-9F08-689409B97743}" destId="{2689F11F-EB55-4716-BF30-E8CA013F469D}" srcOrd="0" destOrd="2" presId="urn:microsoft.com/office/officeart/2018/2/layout/IconVerticalSolidList"/>
    <dgm:cxn modelId="{A917E0AC-D958-4160-B45D-6E2C6F2568A5}" srcId="{9E15A669-F395-45A1-B580-A21D3B8DBFF7}" destId="{D81A4DA8-BE36-419D-A1D6-77C494C1C556}" srcOrd="3" destOrd="0" parTransId="{AA822023-967A-49FE-8EB1-B7F6AD25DA10}" sibTransId="{3A9928B6-255F-419F-BF94-34B7723CCEE4}"/>
    <dgm:cxn modelId="{EA4982B3-A2E0-482E-963E-998836CCB21E}" type="presOf" srcId="{5EFB4BBA-E5AA-4B4F-AD2F-CB5812B18213}" destId="{143E8572-E0ED-4BFE-BF17-3D6CF4F4E636}" srcOrd="0" destOrd="0" presId="urn:microsoft.com/office/officeart/2018/2/layout/IconVerticalSolidList"/>
    <dgm:cxn modelId="{0667F2BE-DDAE-432F-81CF-EBA1169AFAE5}" srcId="{D20D63EE-5478-4B09-9A51-7AE35CCFA5D0}" destId="{0269DBB4-3E8B-49A1-90AE-42AAF122BCBD}" srcOrd="0" destOrd="0" parTransId="{5FA6DF48-A7CB-4119-9815-E834940FA08D}" sibTransId="{8DACF25D-1EFF-4957-805F-4A5473D97F80}"/>
    <dgm:cxn modelId="{EE988ABF-DD37-4A79-B83C-A1FB70CEEE05}" type="presOf" srcId="{1A85F6C4-A6F9-4214-A843-82B36B274FF3}" destId="{2689F11F-EB55-4716-BF30-E8CA013F469D}" srcOrd="0" destOrd="0" presId="urn:microsoft.com/office/officeart/2018/2/layout/IconVerticalSolidList"/>
    <dgm:cxn modelId="{AF399CC5-80CD-4468-8E43-4085C0F45B41}" type="presOf" srcId="{0269DBB4-3E8B-49A1-90AE-42AAF122BCBD}" destId="{E8200655-26BC-46A3-8A48-0539D33CD8EF}" srcOrd="0" destOrd="0" presId="urn:microsoft.com/office/officeart/2018/2/layout/IconVerticalSolidList"/>
    <dgm:cxn modelId="{F4DF9ECA-BFF6-47B4-9D44-FECAED7BC64E}" type="presOf" srcId="{773E74CE-1FD0-4D6B-8F0A-AC6472EBE292}" destId="{327888D5-E1F5-4978-AA0A-CD1E8A1D034E}" srcOrd="0" destOrd="0" presId="urn:microsoft.com/office/officeart/2018/2/layout/IconVerticalSolidList"/>
    <dgm:cxn modelId="{C0F994D1-342F-4C2B-BBC1-07598A963C6B}" srcId="{9E15A669-F395-45A1-B580-A21D3B8DBFF7}" destId="{773E74CE-1FD0-4D6B-8F0A-AC6472EBE292}" srcOrd="0" destOrd="0" parTransId="{D4C829F9-F4A4-48B0-A0D1-E1902BA53EEF}" sibTransId="{1E054738-3C34-4492-9C71-AB8952AAA29B}"/>
    <dgm:cxn modelId="{B889AAD5-D7F8-42FE-A717-75CEDA7DEBEB}" type="presOf" srcId="{69E9847F-7071-476A-A2AC-F5205954FB23}" destId="{E8200655-26BC-46A3-8A48-0539D33CD8EF}" srcOrd="0" destOrd="2" presId="urn:microsoft.com/office/officeart/2018/2/layout/IconVerticalSolidList"/>
    <dgm:cxn modelId="{2AD25DD7-6EB9-40F3-A3E2-5B40A1AB4DC3}" type="presOf" srcId="{D20D63EE-5478-4B09-9A51-7AE35CCFA5D0}" destId="{B7CB260B-8B2F-43DD-B8EC-12F962369CD0}" srcOrd="0" destOrd="0" presId="urn:microsoft.com/office/officeart/2018/2/layout/IconVerticalSolidList"/>
    <dgm:cxn modelId="{67C9B6D7-6402-4ACC-A4F8-C05E78263692}" type="presOf" srcId="{2AAAAFC1-9FA2-4CC8-B010-40171EA58F33}" destId="{327888D5-E1F5-4978-AA0A-CD1E8A1D034E}" srcOrd="0" destOrd="1" presId="urn:microsoft.com/office/officeart/2018/2/layout/IconVerticalSolidList"/>
    <dgm:cxn modelId="{3AFB96DB-2E49-4B7B-9B00-ECD33D162A28}" srcId="{196F79CF-ED38-40A1-9476-918CA2F14C47}" destId="{1A85F6C4-A6F9-4214-A843-82B36B274FF3}" srcOrd="0" destOrd="0" parTransId="{C6D3BC7E-5A7C-44B1-B780-8751306F31B7}" sibTransId="{E8D07A17-99EA-4EAE-86E5-67F5016E258F}"/>
    <dgm:cxn modelId="{9BDE93E4-1D7F-4839-8D8B-24933E9B2BB1}" type="presOf" srcId="{C91FCBA3-C46C-4C82-BCC1-A5B123AB929C}" destId="{2689F11F-EB55-4716-BF30-E8CA013F469D}" srcOrd="0" destOrd="1" presId="urn:microsoft.com/office/officeart/2018/2/layout/IconVerticalSolidList"/>
    <dgm:cxn modelId="{7FCA24E7-AF53-4C59-BA64-2E71D3667041}" srcId="{5EFB4BBA-E5AA-4B4F-AD2F-CB5812B18213}" destId="{D20D63EE-5478-4B09-9A51-7AE35CCFA5D0}" srcOrd="1" destOrd="0" parTransId="{30535744-7E4F-4318-B5CA-8842107D63EA}" sibTransId="{E834E4B0-84AF-4348-AD81-AA6787289F61}"/>
    <dgm:cxn modelId="{A439ABEE-D810-4843-964A-2A37D5B85892}" srcId="{5EFB4BBA-E5AA-4B4F-AD2F-CB5812B18213}" destId="{9E15A669-F395-45A1-B580-A21D3B8DBFF7}" srcOrd="0" destOrd="0" parTransId="{A76213DD-5D88-4743-8A37-D8DF0A1CFE85}" sibTransId="{D1ACA5E5-0E34-4F22-B987-8F0BC4904BDD}"/>
    <dgm:cxn modelId="{9765D6DC-62FD-4BDD-9034-80B48D4B2D4D}" type="presParOf" srcId="{143E8572-E0ED-4BFE-BF17-3D6CF4F4E636}" destId="{64EF08E3-0CA3-45EE-857F-6D96A7A7B04A}" srcOrd="0" destOrd="0" presId="urn:microsoft.com/office/officeart/2018/2/layout/IconVerticalSolidList"/>
    <dgm:cxn modelId="{7CF500BC-D9CD-4FE5-977C-7B6759E94240}" type="presParOf" srcId="{64EF08E3-0CA3-45EE-857F-6D96A7A7B04A}" destId="{040D21D2-F4C6-43FF-8C5F-1F2295489A16}" srcOrd="0" destOrd="0" presId="urn:microsoft.com/office/officeart/2018/2/layout/IconVerticalSolidList"/>
    <dgm:cxn modelId="{F8BDC035-1313-4FFD-AC50-306D3D8DD20A}" type="presParOf" srcId="{64EF08E3-0CA3-45EE-857F-6D96A7A7B04A}" destId="{3DCCC1DC-1A73-4ED9-AC00-EDC49C2281E8}" srcOrd="1" destOrd="0" presId="urn:microsoft.com/office/officeart/2018/2/layout/IconVerticalSolidList"/>
    <dgm:cxn modelId="{44BEFEBB-2645-45CA-A025-1732776CBF2E}" type="presParOf" srcId="{64EF08E3-0CA3-45EE-857F-6D96A7A7B04A}" destId="{A8D7C6E5-3FF5-4A84-8E94-80B8DE6F1C46}" srcOrd="2" destOrd="0" presId="urn:microsoft.com/office/officeart/2018/2/layout/IconVerticalSolidList"/>
    <dgm:cxn modelId="{8E69F822-C775-49FC-8F3C-BDD4CC2A1246}" type="presParOf" srcId="{64EF08E3-0CA3-45EE-857F-6D96A7A7B04A}" destId="{DF8F1D8D-6774-418B-98C3-4D82B7A6E2EE}" srcOrd="3" destOrd="0" presId="urn:microsoft.com/office/officeart/2018/2/layout/IconVerticalSolidList"/>
    <dgm:cxn modelId="{F0A67951-4692-4DAC-9620-9EF0345BC1C0}" type="presParOf" srcId="{64EF08E3-0CA3-45EE-857F-6D96A7A7B04A}" destId="{327888D5-E1F5-4978-AA0A-CD1E8A1D034E}" srcOrd="4" destOrd="0" presId="urn:microsoft.com/office/officeart/2018/2/layout/IconVerticalSolidList"/>
    <dgm:cxn modelId="{470F17CC-19C6-47A6-B969-E9F4E3614C32}" type="presParOf" srcId="{143E8572-E0ED-4BFE-BF17-3D6CF4F4E636}" destId="{00E1EDCF-5AFE-4DD0-A12F-CAB897290119}" srcOrd="1" destOrd="0" presId="urn:microsoft.com/office/officeart/2018/2/layout/IconVerticalSolidList"/>
    <dgm:cxn modelId="{6BF20334-20A0-4D2F-A0C9-ACAF04C36E21}" type="presParOf" srcId="{143E8572-E0ED-4BFE-BF17-3D6CF4F4E636}" destId="{872918CF-F127-4B7B-8BEB-5B45EDF8306A}" srcOrd="2" destOrd="0" presId="urn:microsoft.com/office/officeart/2018/2/layout/IconVerticalSolidList"/>
    <dgm:cxn modelId="{75C094DB-B92C-4804-97E3-91684107DF68}" type="presParOf" srcId="{872918CF-F127-4B7B-8BEB-5B45EDF8306A}" destId="{5FDE5DDB-E0E1-4D78-8F5C-82067EA88C15}" srcOrd="0" destOrd="0" presId="urn:microsoft.com/office/officeart/2018/2/layout/IconVerticalSolidList"/>
    <dgm:cxn modelId="{4BEFD8B5-25F1-41E5-BBB0-2B6C82730BAA}" type="presParOf" srcId="{872918CF-F127-4B7B-8BEB-5B45EDF8306A}" destId="{5B785900-2E2B-4C4C-826A-E798EF55D7BC}" srcOrd="1" destOrd="0" presId="urn:microsoft.com/office/officeart/2018/2/layout/IconVerticalSolidList"/>
    <dgm:cxn modelId="{7859F572-2B80-4FC7-A9F1-0E4561D20A2C}" type="presParOf" srcId="{872918CF-F127-4B7B-8BEB-5B45EDF8306A}" destId="{504D4ADA-6887-4A0D-B5AB-6FCAAAAD051C}" srcOrd="2" destOrd="0" presId="urn:microsoft.com/office/officeart/2018/2/layout/IconVerticalSolidList"/>
    <dgm:cxn modelId="{8A00BA24-A53E-4B70-8CCA-21DB022B317B}" type="presParOf" srcId="{872918CF-F127-4B7B-8BEB-5B45EDF8306A}" destId="{B7CB260B-8B2F-43DD-B8EC-12F962369CD0}" srcOrd="3" destOrd="0" presId="urn:microsoft.com/office/officeart/2018/2/layout/IconVerticalSolidList"/>
    <dgm:cxn modelId="{E63273C8-501A-4E71-9B01-0D75FB405680}" type="presParOf" srcId="{872918CF-F127-4B7B-8BEB-5B45EDF8306A}" destId="{E8200655-26BC-46A3-8A48-0539D33CD8EF}" srcOrd="4" destOrd="0" presId="urn:microsoft.com/office/officeart/2018/2/layout/IconVerticalSolidList"/>
    <dgm:cxn modelId="{E6294F4F-9A95-40D4-B750-D930357C6059}" type="presParOf" srcId="{143E8572-E0ED-4BFE-BF17-3D6CF4F4E636}" destId="{67BCEBA4-6573-4BE0-902B-F7F21B94325C}" srcOrd="3" destOrd="0" presId="urn:microsoft.com/office/officeart/2018/2/layout/IconVerticalSolidList"/>
    <dgm:cxn modelId="{147FE90A-3023-4BDB-9A35-5F17F25B1B31}" type="presParOf" srcId="{143E8572-E0ED-4BFE-BF17-3D6CF4F4E636}" destId="{E2487A27-68DA-40B3-B1B1-EA5A1970F1F2}" srcOrd="4" destOrd="0" presId="urn:microsoft.com/office/officeart/2018/2/layout/IconVerticalSolidList"/>
    <dgm:cxn modelId="{A4D1CEE5-D876-4B08-86C5-2C825CA6BC9A}" type="presParOf" srcId="{E2487A27-68DA-40B3-B1B1-EA5A1970F1F2}" destId="{952F055F-D931-48DB-AA77-F62D054DC74F}" srcOrd="0" destOrd="0" presId="urn:microsoft.com/office/officeart/2018/2/layout/IconVerticalSolidList"/>
    <dgm:cxn modelId="{6F00EE08-DD75-411E-B398-65B5F812EA20}" type="presParOf" srcId="{E2487A27-68DA-40B3-B1B1-EA5A1970F1F2}" destId="{D6F1F874-31E5-46C5-9250-D2373CABDDA9}" srcOrd="1" destOrd="0" presId="urn:microsoft.com/office/officeart/2018/2/layout/IconVerticalSolidList"/>
    <dgm:cxn modelId="{44CEBD80-B028-4BF6-94F5-79D3C61C8876}" type="presParOf" srcId="{E2487A27-68DA-40B3-B1B1-EA5A1970F1F2}" destId="{A580D6B4-B5EA-48FF-ACA8-651757E50C25}" srcOrd="2" destOrd="0" presId="urn:microsoft.com/office/officeart/2018/2/layout/IconVerticalSolidList"/>
    <dgm:cxn modelId="{C54D999C-C9C6-424E-93B5-B6720307EC35}" type="presParOf" srcId="{E2487A27-68DA-40B3-B1B1-EA5A1970F1F2}" destId="{A9E94FFD-A731-4814-9ACC-92A4F193EE6B}" srcOrd="3" destOrd="0" presId="urn:microsoft.com/office/officeart/2018/2/layout/IconVerticalSolidList"/>
    <dgm:cxn modelId="{1CD1C2F0-2C04-4A9D-B77E-414543E53703}" type="presParOf" srcId="{E2487A27-68DA-40B3-B1B1-EA5A1970F1F2}" destId="{2689F11F-EB55-4716-BF30-E8CA013F469D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90C9152-9B19-47C5-A9FA-B53DFED4897D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6361B259-5DE9-4C8B-9D32-BE54F1B8A5FD}">
      <dgm:prSet/>
      <dgm:spPr/>
      <dgm:t>
        <a:bodyPr/>
        <a:lstStyle/>
        <a:p>
          <a:pPr rtl="0"/>
          <a:r>
            <a:rPr lang="en-US" dirty="0"/>
            <a:t>Right on the provision of health services at the appropriate professional level</a:t>
          </a:r>
          <a:endParaRPr lang="cs-CZ" dirty="0"/>
        </a:p>
      </dgm:t>
    </dgm:pt>
    <dgm:pt modelId="{42EF6239-C817-4D00-9D1B-C71C202E535B}" type="parTrans" cxnId="{CC89542E-3A0F-4C41-9417-D6918B2EF373}">
      <dgm:prSet/>
      <dgm:spPr/>
      <dgm:t>
        <a:bodyPr/>
        <a:lstStyle/>
        <a:p>
          <a:endParaRPr lang="cs-CZ"/>
        </a:p>
      </dgm:t>
    </dgm:pt>
    <dgm:pt modelId="{91B940AC-1AB1-4BE1-B1CD-713FEDE20C2A}" type="sibTrans" cxnId="{CC89542E-3A0F-4C41-9417-D6918B2EF373}">
      <dgm:prSet/>
      <dgm:spPr/>
      <dgm:t>
        <a:bodyPr/>
        <a:lstStyle/>
        <a:p>
          <a:endParaRPr lang="cs-CZ"/>
        </a:p>
      </dgm:t>
    </dgm:pt>
    <dgm:pt modelId="{A96AAB0B-BD65-4489-8CA3-5859343341A0}">
      <dgm:prSet/>
      <dgm:spPr/>
      <dgm:t>
        <a:bodyPr/>
        <a:lstStyle/>
        <a:p>
          <a:pPr rtl="0"/>
          <a:r>
            <a:rPr lang="en-US" dirty="0"/>
            <a:t>according to the rules of science and accepted medical practices</a:t>
          </a:r>
          <a:r>
            <a:rPr lang="cs-CZ" dirty="0"/>
            <a:t>, </a:t>
          </a:r>
        </a:p>
      </dgm:t>
    </dgm:pt>
    <dgm:pt modelId="{B0738BFF-658F-4F89-BD60-8E5173276FAA}" type="parTrans" cxnId="{51219A6A-F9F1-44C2-9FAA-D399A12DA94E}">
      <dgm:prSet/>
      <dgm:spPr/>
      <dgm:t>
        <a:bodyPr/>
        <a:lstStyle/>
        <a:p>
          <a:endParaRPr lang="cs-CZ"/>
        </a:p>
      </dgm:t>
    </dgm:pt>
    <dgm:pt modelId="{9356ED16-E8DC-4EF0-A693-236F9C6DED0A}" type="sibTrans" cxnId="{51219A6A-F9F1-44C2-9FAA-D399A12DA94E}">
      <dgm:prSet/>
      <dgm:spPr/>
      <dgm:t>
        <a:bodyPr/>
        <a:lstStyle/>
        <a:p>
          <a:endParaRPr lang="cs-CZ"/>
        </a:p>
      </dgm:t>
    </dgm:pt>
    <dgm:pt modelId="{175A3AC4-3C46-4DC6-A9A2-5BC50DE1ABDA}">
      <dgm:prSet/>
      <dgm:spPr/>
      <dgm:t>
        <a:bodyPr/>
        <a:lstStyle/>
        <a:p>
          <a:pPr rtl="0"/>
          <a:r>
            <a:rPr lang="en-US" dirty="0"/>
            <a:t>while respecting the individuality of the patient</a:t>
          </a:r>
          <a:r>
            <a:rPr lang="cs-CZ" dirty="0"/>
            <a:t>, </a:t>
          </a:r>
        </a:p>
      </dgm:t>
    </dgm:pt>
    <dgm:pt modelId="{59177F2B-FBC1-4643-8B83-47EA6695125D}" type="parTrans" cxnId="{4C5386F0-D9F6-418B-B0C5-2ED63FF4B141}">
      <dgm:prSet/>
      <dgm:spPr/>
      <dgm:t>
        <a:bodyPr/>
        <a:lstStyle/>
        <a:p>
          <a:endParaRPr lang="cs-CZ"/>
        </a:p>
      </dgm:t>
    </dgm:pt>
    <dgm:pt modelId="{8CFC7151-F371-4AFB-BE36-A28F50BFBD3F}" type="sibTrans" cxnId="{4C5386F0-D9F6-418B-B0C5-2ED63FF4B141}">
      <dgm:prSet/>
      <dgm:spPr/>
      <dgm:t>
        <a:bodyPr/>
        <a:lstStyle/>
        <a:p>
          <a:endParaRPr lang="cs-CZ"/>
        </a:p>
      </dgm:t>
    </dgm:pt>
    <dgm:pt modelId="{938FDF9E-5D70-43AA-BDBF-7E0428A52823}">
      <dgm:prSet/>
      <dgm:spPr/>
      <dgm:t>
        <a:bodyPr/>
        <a:lstStyle/>
        <a:p>
          <a:pPr rtl="0"/>
          <a:r>
            <a:rPr lang="en-US" dirty="0"/>
            <a:t>with regard to the specific conditions and objective options</a:t>
          </a:r>
          <a:r>
            <a:rPr lang="cs-CZ" dirty="0"/>
            <a:t>.</a:t>
          </a:r>
        </a:p>
      </dgm:t>
    </dgm:pt>
    <dgm:pt modelId="{529DFC5F-D581-4179-82A1-A45793FA3BB0}" type="parTrans" cxnId="{E873751C-5D44-4B87-8BEA-5B667681C7B6}">
      <dgm:prSet/>
      <dgm:spPr/>
      <dgm:t>
        <a:bodyPr/>
        <a:lstStyle/>
        <a:p>
          <a:endParaRPr lang="cs-CZ"/>
        </a:p>
      </dgm:t>
    </dgm:pt>
    <dgm:pt modelId="{D6A14CDF-0C26-4B87-87A6-3393129FAEA3}" type="sibTrans" cxnId="{E873751C-5D44-4B87-8BEA-5B667681C7B6}">
      <dgm:prSet/>
      <dgm:spPr/>
      <dgm:t>
        <a:bodyPr/>
        <a:lstStyle/>
        <a:p>
          <a:endParaRPr lang="cs-CZ"/>
        </a:p>
      </dgm:t>
    </dgm:pt>
    <dgm:pt modelId="{9E29BF29-EE97-4F50-B934-CB4B7AABA342}">
      <dgm:prSet/>
      <dgm:spPr/>
      <dgm:t>
        <a:bodyPr/>
        <a:lstStyle/>
        <a:p>
          <a:pPr rtl="0"/>
          <a:r>
            <a:rPr lang="en-US" dirty="0"/>
            <a:t>to esteem, treated with dignity, </a:t>
          </a:r>
          <a:r>
            <a:rPr lang="cs-CZ" dirty="0"/>
            <a:t>to </a:t>
          </a:r>
          <a:r>
            <a:rPr lang="en-US" noProof="0" dirty="0"/>
            <a:t>be treated with </a:t>
          </a:r>
          <a:r>
            <a:rPr lang="en-US" dirty="0"/>
            <a:t>courtesy in accordance with the nature of health services</a:t>
          </a:r>
          <a:r>
            <a:rPr lang="cs-CZ" dirty="0"/>
            <a:t>,</a:t>
          </a:r>
        </a:p>
      </dgm:t>
    </dgm:pt>
    <dgm:pt modelId="{EE13F2AF-0D63-4FA5-9659-4826AB35BE5C}" type="parTrans" cxnId="{AC23BE76-C170-41E8-8422-2A42880B40C9}">
      <dgm:prSet/>
      <dgm:spPr/>
      <dgm:t>
        <a:bodyPr/>
        <a:lstStyle/>
        <a:p>
          <a:endParaRPr lang="cs-CZ"/>
        </a:p>
      </dgm:t>
    </dgm:pt>
    <dgm:pt modelId="{8A33CDE2-87FD-4F20-B3DD-46DDC71EE01A}" type="sibTrans" cxnId="{AC23BE76-C170-41E8-8422-2A42880B40C9}">
      <dgm:prSet/>
      <dgm:spPr/>
      <dgm:t>
        <a:bodyPr/>
        <a:lstStyle/>
        <a:p>
          <a:endParaRPr lang="cs-CZ"/>
        </a:p>
      </dgm:t>
    </dgm:pt>
    <dgm:pt modelId="{AC44D2CF-C205-4A0E-B1DE-D5B5D0D3528E}">
      <dgm:prSet/>
      <dgm:spPr/>
      <dgm:t>
        <a:bodyPr/>
        <a:lstStyle/>
        <a:p>
          <a:pPr rtl="0"/>
          <a:r>
            <a:rPr lang="en-US" dirty="0"/>
            <a:t>respect for privacy </a:t>
          </a:r>
          <a:r>
            <a:rPr lang="en-US" noProof="0" dirty="0"/>
            <a:t>during</a:t>
          </a:r>
          <a:r>
            <a:rPr lang="cs-CZ" dirty="0"/>
            <a:t> </a:t>
          </a:r>
          <a:r>
            <a:rPr lang="en-US" dirty="0"/>
            <a:t>the provision of health</a:t>
          </a:r>
          <a:r>
            <a:rPr lang="cs-CZ" dirty="0"/>
            <a:t>care</a:t>
          </a:r>
          <a:r>
            <a:rPr lang="en-US" dirty="0"/>
            <a:t> services</a:t>
          </a:r>
          <a:endParaRPr lang="cs-CZ" dirty="0"/>
        </a:p>
      </dgm:t>
    </dgm:pt>
    <dgm:pt modelId="{89A1952B-12FD-4CB2-A335-39338A39B8BC}" type="parTrans" cxnId="{F1526428-1823-4470-8F3D-D048A5980871}">
      <dgm:prSet/>
      <dgm:spPr/>
      <dgm:t>
        <a:bodyPr/>
        <a:lstStyle/>
        <a:p>
          <a:endParaRPr lang="cs-CZ"/>
        </a:p>
      </dgm:t>
    </dgm:pt>
    <dgm:pt modelId="{48345A0B-B322-4DDC-A521-830A3D5882C6}" type="sibTrans" cxnId="{F1526428-1823-4470-8F3D-D048A5980871}">
      <dgm:prSet/>
      <dgm:spPr/>
      <dgm:t>
        <a:bodyPr/>
        <a:lstStyle/>
        <a:p>
          <a:endParaRPr lang="cs-CZ"/>
        </a:p>
      </dgm:t>
    </dgm:pt>
    <dgm:pt modelId="{C5EF1321-BB6D-4CE5-A5A0-80222A73D624}">
      <dgm:prSet/>
      <dgm:spPr/>
      <dgm:t>
        <a:bodyPr/>
        <a:lstStyle/>
        <a:p>
          <a:pPr rtl="0"/>
          <a:r>
            <a:rPr lang="en-US" dirty="0"/>
            <a:t>in accordance with the nature of health</a:t>
          </a:r>
          <a:r>
            <a:rPr lang="cs-CZ" dirty="0"/>
            <a:t>care</a:t>
          </a:r>
          <a:r>
            <a:rPr lang="en-US" dirty="0"/>
            <a:t> services</a:t>
          </a:r>
          <a:r>
            <a:rPr lang="cs-CZ" dirty="0"/>
            <a:t>,</a:t>
          </a:r>
        </a:p>
      </dgm:t>
    </dgm:pt>
    <dgm:pt modelId="{69711DA1-D30A-4C91-9E87-F0FDF3EC1D50}" type="parTrans" cxnId="{083432A1-AD2F-48F6-9251-6FB4E952ED9B}">
      <dgm:prSet/>
      <dgm:spPr/>
      <dgm:t>
        <a:bodyPr/>
        <a:lstStyle/>
        <a:p>
          <a:endParaRPr lang="cs-CZ"/>
        </a:p>
      </dgm:t>
    </dgm:pt>
    <dgm:pt modelId="{C2F29FFF-3735-4A69-9F56-DEBD3B656E2D}" type="sibTrans" cxnId="{083432A1-AD2F-48F6-9251-6FB4E952ED9B}">
      <dgm:prSet/>
      <dgm:spPr/>
      <dgm:t>
        <a:bodyPr/>
        <a:lstStyle/>
        <a:p>
          <a:endParaRPr lang="cs-CZ"/>
        </a:p>
      </dgm:t>
    </dgm:pt>
    <dgm:pt modelId="{D73BCCDD-3759-4CDD-AEF5-FF1C3321FAA1}">
      <dgm:prSet/>
      <dgm:spPr/>
      <dgm:t>
        <a:bodyPr/>
        <a:lstStyle/>
        <a:p>
          <a:pPr rtl="0"/>
          <a:r>
            <a:rPr lang="en-US" dirty="0"/>
            <a:t>Related rules for the</a:t>
          </a:r>
          <a:r>
            <a:rPr lang="cs-CZ" dirty="0"/>
            <a:t> </a:t>
          </a:r>
          <a:r>
            <a:rPr lang="en-US" dirty="0"/>
            <a:t>close persons, medical documentation, etc.</a:t>
          </a:r>
          <a:endParaRPr lang="cs-CZ" dirty="0"/>
        </a:p>
      </dgm:t>
    </dgm:pt>
    <dgm:pt modelId="{37460778-2B1F-41E8-972B-F5DD2E1986BE}" type="parTrans" cxnId="{BEFCA981-E0C3-482A-80D3-F78BD6D97667}">
      <dgm:prSet/>
      <dgm:spPr/>
      <dgm:t>
        <a:bodyPr/>
        <a:lstStyle/>
        <a:p>
          <a:endParaRPr lang="cs-CZ"/>
        </a:p>
      </dgm:t>
    </dgm:pt>
    <dgm:pt modelId="{FE71A7DD-435C-420A-9355-BDEFDF761A08}" type="sibTrans" cxnId="{BEFCA981-E0C3-482A-80D3-F78BD6D97667}">
      <dgm:prSet/>
      <dgm:spPr/>
      <dgm:t>
        <a:bodyPr/>
        <a:lstStyle/>
        <a:p>
          <a:endParaRPr lang="cs-CZ"/>
        </a:p>
      </dgm:t>
    </dgm:pt>
    <dgm:pt modelId="{60EEEADD-6EC0-44ED-AB4B-DE87D20574C3}" type="pres">
      <dgm:prSet presAssocID="{A90C9152-9B19-47C5-A9FA-B53DFED4897D}" presName="linear" presStyleCnt="0">
        <dgm:presLayoutVars>
          <dgm:animLvl val="lvl"/>
          <dgm:resizeHandles val="exact"/>
        </dgm:presLayoutVars>
      </dgm:prSet>
      <dgm:spPr/>
    </dgm:pt>
    <dgm:pt modelId="{4010D989-54F8-45DD-B5AA-7FF0F75850D4}" type="pres">
      <dgm:prSet presAssocID="{6361B259-5DE9-4C8B-9D32-BE54F1B8A5F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6DED07F-73BF-4F3B-A235-0B77487621F7}" type="pres">
      <dgm:prSet presAssocID="{6361B259-5DE9-4C8B-9D32-BE54F1B8A5FD}" presName="childText" presStyleLbl="revTx" presStyleIdx="0" presStyleCnt="2">
        <dgm:presLayoutVars>
          <dgm:bulletEnabled val="1"/>
        </dgm:presLayoutVars>
      </dgm:prSet>
      <dgm:spPr/>
    </dgm:pt>
    <dgm:pt modelId="{F7BA87E7-8A07-4B82-B07E-E7B6D0A272D2}" type="pres">
      <dgm:prSet presAssocID="{9E29BF29-EE97-4F50-B934-CB4B7AABA34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A15242B-A1DD-4278-BEF2-EDBDC8368C9D}" type="pres">
      <dgm:prSet presAssocID="{8A33CDE2-87FD-4F20-B3DD-46DDC71EE01A}" presName="spacer" presStyleCnt="0"/>
      <dgm:spPr/>
    </dgm:pt>
    <dgm:pt modelId="{B45C8CB1-625A-4472-9AD1-A7294F839BA0}" type="pres">
      <dgm:prSet presAssocID="{AC44D2CF-C205-4A0E-B1DE-D5B5D0D3528E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68CBD2F7-3C09-46C5-AD2C-EB1DE2A9EAE3}" type="pres">
      <dgm:prSet presAssocID="{AC44D2CF-C205-4A0E-B1DE-D5B5D0D3528E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D6CFB01A-4F19-4621-A131-58FF38A9FF2E}" type="presOf" srcId="{D73BCCDD-3759-4CDD-AEF5-FF1C3321FAA1}" destId="{68CBD2F7-3C09-46C5-AD2C-EB1DE2A9EAE3}" srcOrd="0" destOrd="1" presId="urn:microsoft.com/office/officeart/2005/8/layout/vList2"/>
    <dgm:cxn modelId="{E873751C-5D44-4B87-8BEA-5B667681C7B6}" srcId="{6361B259-5DE9-4C8B-9D32-BE54F1B8A5FD}" destId="{938FDF9E-5D70-43AA-BDBF-7E0428A52823}" srcOrd="2" destOrd="0" parTransId="{529DFC5F-D581-4179-82A1-A45793FA3BB0}" sibTransId="{D6A14CDF-0C26-4B87-87A6-3393129FAEA3}"/>
    <dgm:cxn modelId="{FAF6A01D-7E7C-489D-ACF5-79928B2120BA}" type="presOf" srcId="{6361B259-5DE9-4C8B-9D32-BE54F1B8A5FD}" destId="{4010D989-54F8-45DD-B5AA-7FF0F75850D4}" srcOrd="0" destOrd="0" presId="urn:microsoft.com/office/officeart/2005/8/layout/vList2"/>
    <dgm:cxn modelId="{F1526428-1823-4470-8F3D-D048A5980871}" srcId="{A90C9152-9B19-47C5-A9FA-B53DFED4897D}" destId="{AC44D2CF-C205-4A0E-B1DE-D5B5D0D3528E}" srcOrd="2" destOrd="0" parTransId="{89A1952B-12FD-4CB2-A335-39338A39B8BC}" sibTransId="{48345A0B-B322-4DDC-A521-830A3D5882C6}"/>
    <dgm:cxn modelId="{CC89542E-3A0F-4C41-9417-D6918B2EF373}" srcId="{A90C9152-9B19-47C5-A9FA-B53DFED4897D}" destId="{6361B259-5DE9-4C8B-9D32-BE54F1B8A5FD}" srcOrd="0" destOrd="0" parTransId="{42EF6239-C817-4D00-9D1B-C71C202E535B}" sibTransId="{91B940AC-1AB1-4BE1-B1CD-713FEDE20C2A}"/>
    <dgm:cxn modelId="{3B746733-3352-4524-AC86-D157F82F21FB}" type="presOf" srcId="{A96AAB0B-BD65-4489-8CA3-5859343341A0}" destId="{76DED07F-73BF-4F3B-A235-0B77487621F7}" srcOrd="0" destOrd="0" presId="urn:microsoft.com/office/officeart/2005/8/layout/vList2"/>
    <dgm:cxn modelId="{AA291E36-B373-4569-80E5-0B8503698F7F}" type="presOf" srcId="{175A3AC4-3C46-4DC6-A9A2-5BC50DE1ABDA}" destId="{76DED07F-73BF-4F3B-A235-0B77487621F7}" srcOrd="0" destOrd="1" presId="urn:microsoft.com/office/officeart/2005/8/layout/vList2"/>
    <dgm:cxn modelId="{9A50C75D-82C9-4AE6-B065-B228FDC6EEAD}" type="presOf" srcId="{AC44D2CF-C205-4A0E-B1DE-D5B5D0D3528E}" destId="{B45C8CB1-625A-4472-9AD1-A7294F839BA0}" srcOrd="0" destOrd="0" presId="urn:microsoft.com/office/officeart/2005/8/layout/vList2"/>
    <dgm:cxn modelId="{8137CF5E-8112-44E8-9C6B-C796209078EF}" type="presOf" srcId="{A90C9152-9B19-47C5-A9FA-B53DFED4897D}" destId="{60EEEADD-6EC0-44ED-AB4B-DE87D20574C3}" srcOrd="0" destOrd="0" presId="urn:microsoft.com/office/officeart/2005/8/layout/vList2"/>
    <dgm:cxn modelId="{51219A6A-F9F1-44C2-9FAA-D399A12DA94E}" srcId="{6361B259-5DE9-4C8B-9D32-BE54F1B8A5FD}" destId="{A96AAB0B-BD65-4489-8CA3-5859343341A0}" srcOrd="0" destOrd="0" parTransId="{B0738BFF-658F-4F89-BD60-8E5173276FAA}" sibTransId="{9356ED16-E8DC-4EF0-A693-236F9C6DED0A}"/>
    <dgm:cxn modelId="{0F30BC52-70C5-455A-BB74-6FB072AFD048}" type="presOf" srcId="{938FDF9E-5D70-43AA-BDBF-7E0428A52823}" destId="{76DED07F-73BF-4F3B-A235-0B77487621F7}" srcOrd="0" destOrd="2" presId="urn:microsoft.com/office/officeart/2005/8/layout/vList2"/>
    <dgm:cxn modelId="{AC23BE76-C170-41E8-8422-2A42880B40C9}" srcId="{A90C9152-9B19-47C5-A9FA-B53DFED4897D}" destId="{9E29BF29-EE97-4F50-B934-CB4B7AABA342}" srcOrd="1" destOrd="0" parTransId="{EE13F2AF-0D63-4FA5-9659-4826AB35BE5C}" sibTransId="{8A33CDE2-87FD-4F20-B3DD-46DDC71EE01A}"/>
    <dgm:cxn modelId="{BEFCA981-E0C3-482A-80D3-F78BD6D97667}" srcId="{AC44D2CF-C205-4A0E-B1DE-D5B5D0D3528E}" destId="{D73BCCDD-3759-4CDD-AEF5-FF1C3321FAA1}" srcOrd="1" destOrd="0" parTransId="{37460778-2B1F-41E8-972B-F5DD2E1986BE}" sibTransId="{FE71A7DD-435C-420A-9355-BDEFDF761A08}"/>
    <dgm:cxn modelId="{083432A1-AD2F-48F6-9251-6FB4E952ED9B}" srcId="{AC44D2CF-C205-4A0E-B1DE-D5B5D0D3528E}" destId="{C5EF1321-BB6D-4CE5-A5A0-80222A73D624}" srcOrd="0" destOrd="0" parTransId="{69711DA1-D30A-4C91-9E87-F0FDF3EC1D50}" sibTransId="{C2F29FFF-3735-4A69-9F56-DEBD3B656E2D}"/>
    <dgm:cxn modelId="{817E3ED1-81D1-467B-8ECD-2BE11942FC4E}" type="presOf" srcId="{C5EF1321-BB6D-4CE5-A5A0-80222A73D624}" destId="{68CBD2F7-3C09-46C5-AD2C-EB1DE2A9EAE3}" srcOrd="0" destOrd="0" presId="urn:microsoft.com/office/officeart/2005/8/layout/vList2"/>
    <dgm:cxn modelId="{4C5386F0-D9F6-418B-B0C5-2ED63FF4B141}" srcId="{6361B259-5DE9-4C8B-9D32-BE54F1B8A5FD}" destId="{175A3AC4-3C46-4DC6-A9A2-5BC50DE1ABDA}" srcOrd="1" destOrd="0" parTransId="{59177F2B-FBC1-4643-8B83-47EA6695125D}" sibTransId="{8CFC7151-F371-4AFB-BE36-A28F50BFBD3F}"/>
    <dgm:cxn modelId="{FFA023F5-37A5-47E0-BDA2-35E7080CA9F0}" type="presOf" srcId="{9E29BF29-EE97-4F50-B934-CB4B7AABA342}" destId="{F7BA87E7-8A07-4B82-B07E-E7B6D0A272D2}" srcOrd="0" destOrd="0" presId="urn:microsoft.com/office/officeart/2005/8/layout/vList2"/>
    <dgm:cxn modelId="{51AC085C-57BA-4ECB-8471-189967CC465A}" type="presParOf" srcId="{60EEEADD-6EC0-44ED-AB4B-DE87D20574C3}" destId="{4010D989-54F8-45DD-B5AA-7FF0F75850D4}" srcOrd="0" destOrd="0" presId="urn:microsoft.com/office/officeart/2005/8/layout/vList2"/>
    <dgm:cxn modelId="{DC68AD7E-8442-4F82-AC32-94EC55B34D9E}" type="presParOf" srcId="{60EEEADD-6EC0-44ED-AB4B-DE87D20574C3}" destId="{76DED07F-73BF-4F3B-A235-0B77487621F7}" srcOrd="1" destOrd="0" presId="urn:microsoft.com/office/officeart/2005/8/layout/vList2"/>
    <dgm:cxn modelId="{99D091C5-1AC5-4E82-A052-2C1969329E7C}" type="presParOf" srcId="{60EEEADD-6EC0-44ED-AB4B-DE87D20574C3}" destId="{F7BA87E7-8A07-4B82-B07E-E7B6D0A272D2}" srcOrd="2" destOrd="0" presId="urn:microsoft.com/office/officeart/2005/8/layout/vList2"/>
    <dgm:cxn modelId="{90090FC0-B5CA-457A-9578-B48A0BE6A9E7}" type="presParOf" srcId="{60EEEADD-6EC0-44ED-AB4B-DE87D20574C3}" destId="{0A15242B-A1DD-4278-BEF2-EDBDC8368C9D}" srcOrd="3" destOrd="0" presId="urn:microsoft.com/office/officeart/2005/8/layout/vList2"/>
    <dgm:cxn modelId="{9AB97DD3-CCD5-4D5E-B1D6-03BE775E1F9A}" type="presParOf" srcId="{60EEEADD-6EC0-44ED-AB4B-DE87D20574C3}" destId="{B45C8CB1-625A-4472-9AD1-A7294F839BA0}" srcOrd="4" destOrd="0" presId="urn:microsoft.com/office/officeart/2005/8/layout/vList2"/>
    <dgm:cxn modelId="{FB78E5C1-DA8E-4A38-831A-B2822EA16404}" type="presParOf" srcId="{60EEEADD-6EC0-44ED-AB4B-DE87D20574C3}" destId="{68CBD2F7-3C09-46C5-AD2C-EB1DE2A9EAE3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725393C-4D7D-4770-B488-13D68EBFA618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cs-CZ"/>
        </a:p>
      </dgm:t>
    </dgm:pt>
    <dgm:pt modelId="{0E9B1DB4-42F9-4254-A946-DCEA750610EA}">
      <dgm:prSet/>
      <dgm:spPr/>
      <dgm:t>
        <a:bodyPr/>
        <a:lstStyle/>
        <a:p>
          <a:pPr rtl="0"/>
          <a:r>
            <a:rPr lang="cs-CZ" dirty="0"/>
            <a:t>to </a:t>
          </a:r>
          <a:r>
            <a:rPr lang="en-US" dirty="0"/>
            <a:t>choose </a:t>
          </a:r>
          <a:r>
            <a:rPr lang="cs-CZ" dirty="0"/>
            <a:t>a </a:t>
          </a:r>
          <a:r>
            <a:rPr lang="en-US" dirty="0"/>
            <a:t>provider authorized to provide health</a:t>
          </a:r>
          <a:r>
            <a:rPr lang="cs-CZ" dirty="0"/>
            <a:t>care</a:t>
          </a:r>
          <a:r>
            <a:rPr lang="en-US" dirty="0"/>
            <a:t> services</a:t>
          </a:r>
          <a:r>
            <a:rPr lang="cs-CZ" dirty="0"/>
            <a:t>,</a:t>
          </a:r>
        </a:p>
      </dgm:t>
    </dgm:pt>
    <dgm:pt modelId="{EAC99C43-E005-4652-AE5F-3514590D1AE4}" type="parTrans" cxnId="{194DD388-F5CA-49C9-B546-6A05E3A630D0}">
      <dgm:prSet/>
      <dgm:spPr/>
      <dgm:t>
        <a:bodyPr/>
        <a:lstStyle/>
        <a:p>
          <a:endParaRPr lang="cs-CZ"/>
        </a:p>
      </dgm:t>
    </dgm:pt>
    <dgm:pt modelId="{0A3D90AC-2E1C-4317-B752-0D12F3211B4E}" type="sibTrans" cxnId="{194DD388-F5CA-49C9-B546-6A05E3A630D0}">
      <dgm:prSet/>
      <dgm:spPr/>
      <dgm:t>
        <a:bodyPr/>
        <a:lstStyle/>
        <a:p>
          <a:endParaRPr lang="cs-CZ"/>
        </a:p>
      </dgm:t>
    </dgm:pt>
    <dgm:pt modelId="{575FAEB7-408B-44B9-9B7F-C983F207BF09}">
      <dgm:prSet/>
      <dgm:spPr/>
      <dgm:t>
        <a:bodyPr/>
        <a:lstStyle/>
        <a:p>
          <a:pPr rtl="0"/>
          <a:r>
            <a:rPr lang="en-US" dirty="0"/>
            <a:t>to seek consulting services from another provider</a:t>
          </a:r>
          <a:r>
            <a:rPr lang="cs-CZ" dirty="0"/>
            <a:t> </a:t>
          </a:r>
          <a:r>
            <a:rPr lang="cs-CZ" dirty="0" err="1"/>
            <a:t>or</a:t>
          </a:r>
          <a:r>
            <a:rPr lang="cs-CZ" dirty="0"/>
            <a:t> </a:t>
          </a:r>
          <a:r>
            <a:rPr lang="cs-CZ" dirty="0" err="1"/>
            <a:t>healthcare</a:t>
          </a:r>
          <a:r>
            <a:rPr lang="cs-CZ" dirty="0"/>
            <a:t> </a:t>
          </a:r>
          <a:r>
            <a:rPr lang="cs-CZ" dirty="0" err="1"/>
            <a:t>professional</a:t>
          </a:r>
          <a:r>
            <a:rPr lang="cs-CZ" dirty="0"/>
            <a:t>, </a:t>
          </a:r>
          <a:r>
            <a:rPr lang="en-US" dirty="0"/>
            <a:t>other than that </a:t>
          </a:r>
          <a:r>
            <a:rPr lang="cs-CZ" dirty="0" err="1"/>
            <a:t>who</a:t>
          </a:r>
          <a:r>
            <a:rPr lang="cs-CZ" dirty="0"/>
            <a:t> </a:t>
          </a:r>
          <a:r>
            <a:rPr lang="en-US" dirty="0"/>
            <a:t>provides health services</a:t>
          </a:r>
          <a:r>
            <a:rPr lang="cs-CZ" dirty="0"/>
            <a:t>;</a:t>
          </a:r>
        </a:p>
      </dgm:t>
    </dgm:pt>
    <dgm:pt modelId="{829D556C-0CA1-41DF-99B8-CFBF406A6DDF}" type="parTrans" cxnId="{A34969B9-76AB-4E97-8251-EBC4D76150E2}">
      <dgm:prSet/>
      <dgm:spPr/>
      <dgm:t>
        <a:bodyPr/>
        <a:lstStyle/>
        <a:p>
          <a:endParaRPr lang="cs-CZ"/>
        </a:p>
      </dgm:t>
    </dgm:pt>
    <dgm:pt modelId="{B6D9A698-EB9C-4C6A-A56F-861CEB3D83F6}" type="sibTrans" cxnId="{A34969B9-76AB-4E97-8251-EBC4D76150E2}">
      <dgm:prSet/>
      <dgm:spPr/>
      <dgm:t>
        <a:bodyPr/>
        <a:lstStyle/>
        <a:p>
          <a:endParaRPr lang="cs-CZ"/>
        </a:p>
      </dgm:t>
    </dgm:pt>
    <dgm:pt modelId="{11073C6B-7BEA-4A7B-8D45-9E6E0B8542E9}">
      <dgm:prSet/>
      <dgm:spPr/>
      <dgm:t>
        <a:bodyPr/>
        <a:lstStyle/>
        <a:p>
          <a:pPr rtl="0"/>
          <a:r>
            <a:rPr lang="cs-CZ" dirty="0"/>
            <a:t>to </a:t>
          </a:r>
          <a:r>
            <a:rPr lang="en-US" dirty="0"/>
            <a:t>be informed </a:t>
          </a:r>
          <a:r>
            <a:rPr lang="cs-CZ" dirty="0" err="1"/>
            <a:t>about</a:t>
          </a:r>
          <a:r>
            <a:rPr lang="cs-CZ" dirty="0"/>
            <a:t> </a:t>
          </a:r>
          <a:r>
            <a:rPr lang="en-US" dirty="0"/>
            <a:t>the internal rules of the healthcare facility inpatient or day care</a:t>
          </a:r>
          <a:endParaRPr lang="cs-CZ" dirty="0"/>
        </a:p>
      </dgm:t>
    </dgm:pt>
    <dgm:pt modelId="{0ED63B6F-6BE6-4DCD-BEA7-E8EC9F60F150}" type="parTrans" cxnId="{DA6AEA43-C83F-4811-B88A-DF97E46419F7}">
      <dgm:prSet/>
      <dgm:spPr/>
      <dgm:t>
        <a:bodyPr/>
        <a:lstStyle/>
        <a:p>
          <a:endParaRPr lang="cs-CZ"/>
        </a:p>
      </dgm:t>
    </dgm:pt>
    <dgm:pt modelId="{82CDAB5F-BE70-4CC5-A0A6-FD8F47F65D1F}" type="sibTrans" cxnId="{DA6AEA43-C83F-4811-B88A-DF97E46419F7}">
      <dgm:prSet/>
      <dgm:spPr/>
      <dgm:t>
        <a:bodyPr/>
        <a:lstStyle/>
        <a:p>
          <a:endParaRPr lang="cs-CZ"/>
        </a:p>
      </dgm:t>
    </dgm:pt>
    <dgm:pt modelId="{F7848E3E-15FD-4B48-961E-AEF32D877EE4}" type="pres">
      <dgm:prSet presAssocID="{A725393C-4D7D-4770-B488-13D68EBFA618}" presName="linear" presStyleCnt="0">
        <dgm:presLayoutVars>
          <dgm:animLvl val="lvl"/>
          <dgm:resizeHandles val="exact"/>
        </dgm:presLayoutVars>
      </dgm:prSet>
      <dgm:spPr/>
    </dgm:pt>
    <dgm:pt modelId="{984B0D80-4C6C-422E-9225-BA82B623769E}" type="pres">
      <dgm:prSet presAssocID="{0E9B1DB4-42F9-4254-A946-DCEA750610E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C082246-20D6-4C34-A550-E0F67B6A0F44}" type="pres">
      <dgm:prSet presAssocID="{0A3D90AC-2E1C-4317-B752-0D12F3211B4E}" presName="spacer" presStyleCnt="0"/>
      <dgm:spPr/>
    </dgm:pt>
    <dgm:pt modelId="{E50F2D24-0820-42AC-A546-CD539F4106C5}" type="pres">
      <dgm:prSet presAssocID="{575FAEB7-408B-44B9-9B7F-C983F207BF0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0869879-482C-41C0-83AB-93E96593854D}" type="pres">
      <dgm:prSet presAssocID="{B6D9A698-EB9C-4C6A-A56F-861CEB3D83F6}" presName="spacer" presStyleCnt="0"/>
      <dgm:spPr/>
    </dgm:pt>
    <dgm:pt modelId="{444CDB97-855D-4A8E-A4F6-61BB44B56A9D}" type="pres">
      <dgm:prSet presAssocID="{11073C6B-7BEA-4A7B-8D45-9E6E0B8542E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D853245B-3E33-4112-845C-4B3624E68DDE}" type="presOf" srcId="{11073C6B-7BEA-4A7B-8D45-9E6E0B8542E9}" destId="{444CDB97-855D-4A8E-A4F6-61BB44B56A9D}" srcOrd="0" destOrd="0" presId="urn:microsoft.com/office/officeart/2005/8/layout/vList2"/>
    <dgm:cxn modelId="{DA6AEA43-C83F-4811-B88A-DF97E46419F7}" srcId="{A725393C-4D7D-4770-B488-13D68EBFA618}" destId="{11073C6B-7BEA-4A7B-8D45-9E6E0B8542E9}" srcOrd="2" destOrd="0" parTransId="{0ED63B6F-6BE6-4DCD-BEA7-E8EC9F60F150}" sibTransId="{82CDAB5F-BE70-4CC5-A0A6-FD8F47F65D1F}"/>
    <dgm:cxn modelId="{074E4468-2C59-45BC-90C8-30A0AAE0782E}" type="presOf" srcId="{575FAEB7-408B-44B9-9B7F-C983F207BF09}" destId="{E50F2D24-0820-42AC-A546-CD539F4106C5}" srcOrd="0" destOrd="0" presId="urn:microsoft.com/office/officeart/2005/8/layout/vList2"/>
    <dgm:cxn modelId="{194DD388-F5CA-49C9-B546-6A05E3A630D0}" srcId="{A725393C-4D7D-4770-B488-13D68EBFA618}" destId="{0E9B1DB4-42F9-4254-A946-DCEA750610EA}" srcOrd="0" destOrd="0" parTransId="{EAC99C43-E005-4652-AE5F-3514590D1AE4}" sibTransId="{0A3D90AC-2E1C-4317-B752-0D12F3211B4E}"/>
    <dgm:cxn modelId="{51DE10A9-9165-4FE2-926E-93E76BDD42D2}" type="presOf" srcId="{0E9B1DB4-42F9-4254-A946-DCEA750610EA}" destId="{984B0D80-4C6C-422E-9225-BA82B623769E}" srcOrd="0" destOrd="0" presId="urn:microsoft.com/office/officeart/2005/8/layout/vList2"/>
    <dgm:cxn modelId="{A34969B9-76AB-4E97-8251-EBC4D76150E2}" srcId="{A725393C-4D7D-4770-B488-13D68EBFA618}" destId="{575FAEB7-408B-44B9-9B7F-C983F207BF09}" srcOrd="1" destOrd="0" parTransId="{829D556C-0CA1-41DF-99B8-CFBF406A6DDF}" sibTransId="{B6D9A698-EB9C-4C6A-A56F-861CEB3D83F6}"/>
    <dgm:cxn modelId="{9B8790F8-0835-4FE8-A289-E38E9236CC65}" type="presOf" srcId="{A725393C-4D7D-4770-B488-13D68EBFA618}" destId="{F7848E3E-15FD-4B48-961E-AEF32D877EE4}" srcOrd="0" destOrd="0" presId="urn:microsoft.com/office/officeart/2005/8/layout/vList2"/>
    <dgm:cxn modelId="{5AB2F019-7422-4176-B468-26FFF1FCC4B8}" type="presParOf" srcId="{F7848E3E-15FD-4B48-961E-AEF32D877EE4}" destId="{984B0D80-4C6C-422E-9225-BA82B623769E}" srcOrd="0" destOrd="0" presId="urn:microsoft.com/office/officeart/2005/8/layout/vList2"/>
    <dgm:cxn modelId="{644743B5-BE7E-4F80-AE27-5ED1203DEB6E}" type="presParOf" srcId="{F7848E3E-15FD-4B48-961E-AEF32D877EE4}" destId="{4C082246-20D6-4C34-A550-E0F67B6A0F44}" srcOrd="1" destOrd="0" presId="urn:microsoft.com/office/officeart/2005/8/layout/vList2"/>
    <dgm:cxn modelId="{A6614823-C7C0-4DDA-BCE1-80C5B41AE345}" type="presParOf" srcId="{F7848E3E-15FD-4B48-961E-AEF32D877EE4}" destId="{E50F2D24-0820-42AC-A546-CD539F4106C5}" srcOrd="2" destOrd="0" presId="urn:microsoft.com/office/officeart/2005/8/layout/vList2"/>
    <dgm:cxn modelId="{1DDD6475-5E82-4F2A-AFB7-2887EA08F865}" type="presParOf" srcId="{F7848E3E-15FD-4B48-961E-AEF32D877EE4}" destId="{70869879-482C-41C0-83AB-93E96593854D}" srcOrd="3" destOrd="0" presId="urn:microsoft.com/office/officeart/2005/8/layout/vList2"/>
    <dgm:cxn modelId="{7468AA88-7B24-4C10-AE7A-BC04675AF1BD}" type="presParOf" srcId="{F7848E3E-15FD-4B48-961E-AEF32D877EE4}" destId="{444CDB97-855D-4A8E-A4F6-61BB44B56A9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DFD7923-B511-4CEC-8669-590486B96F58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C5490AD0-731E-4659-92A6-38D2A7B7A62D}">
      <dgm:prSet/>
      <dgm:spPr/>
      <dgm:t>
        <a:bodyPr/>
        <a:lstStyle/>
        <a:p>
          <a:pPr rtl="0"/>
          <a:r>
            <a:rPr lang="cs-CZ" dirty="0"/>
            <a:t>to </a:t>
          </a:r>
          <a:r>
            <a:rPr lang="en-US" dirty="0"/>
            <a:t>be informed in advance about the cost of health services not covered by public health insurance</a:t>
          </a:r>
          <a:r>
            <a:rPr lang="cs-CZ" dirty="0"/>
            <a:t>,</a:t>
          </a:r>
        </a:p>
      </dgm:t>
    </dgm:pt>
    <dgm:pt modelId="{8F0C7FA6-9272-48B4-9FAF-7523CC624708}" type="parTrans" cxnId="{954121AC-0A0B-4846-817D-7D404ED3FE3F}">
      <dgm:prSet/>
      <dgm:spPr/>
      <dgm:t>
        <a:bodyPr/>
        <a:lstStyle/>
        <a:p>
          <a:endParaRPr lang="cs-CZ"/>
        </a:p>
      </dgm:t>
    </dgm:pt>
    <dgm:pt modelId="{AC8E0CED-AFE9-4259-A729-61F77B5BCA78}" type="sibTrans" cxnId="{954121AC-0A0B-4846-817D-7D404ED3FE3F}">
      <dgm:prSet/>
      <dgm:spPr/>
      <dgm:t>
        <a:bodyPr/>
        <a:lstStyle/>
        <a:p>
          <a:endParaRPr lang="cs-CZ"/>
        </a:p>
      </dgm:t>
    </dgm:pt>
    <dgm:pt modelId="{0769F7F5-2862-4BA1-9697-C73BB7EF8509}">
      <dgm:prSet/>
      <dgm:spPr/>
      <dgm:t>
        <a:bodyPr/>
        <a:lstStyle/>
        <a:p>
          <a:pPr rtl="0"/>
          <a:r>
            <a:rPr lang="cs-CZ" dirty="0"/>
            <a:t>to </a:t>
          </a:r>
          <a:r>
            <a:rPr lang="en-US" dirty="0"/>
            <a:t>know the names</a:t>
          </a:r>
          <a:r>
            <a:rPr lang="cs-CZ" dirty="0"/>
            <a:t> and</a:t>
          </a:r>
          <a:r>
            <a:rPr lang="en-US" dirty="0"/>
            <a:t> surnames </a:t>
          </a:r>
          <a:r>
            <a:rPr lang="cs-CZ" dirty="0" err="1"/>
            <a:t>of</a:t>
          </a:r>
          <a:r>
            <a:rPr lang="cs-CZ" dirty="0"/>
            <a:t> </a:t>
          </a:r>
          <a:r>
            <a:rPr lang="en-US" dirty="0"/>
            <a:t>healthcare </a:t>
          </a:r>
          <a:r>
            <a:rPr lang="en-US" noProof="0" dirty="0"/>
            <a:t>professionals</a:t>
          </a:r>
          <a:r>
            <a:rPr lang="cs-CZ" dirty="0"/>
            <a:t> </a:t>
          </a:r>
          <a:r>
            <a:rPr lang="en-US" dirty="0"/>
            <a:t>directly involved in the provision of health</a:t>
          </a:r>
          <a:r>
            <a:rPr lang="cs-CZ" dirty="0"/>
            <a:t>care</a:t>
          </a:r>
          <a:r>
            <a:rPr lang="en-US" dirty="0"/>
            <a:t> services</a:t>
          </a:r>
          <a:endParaRPr lang="cs-CZ" dirty="0"/>
        </a:p>
      </dgm:t>
    </dgm:pt>
    <dgm:pt modelId="{57F7B2B1-CA56-4AE5-89D1-357F3F5030F2}" type="parTrans" cxnId="{86C548F7-1540-4FC0-B60C-99A578027021}">
      <dgm:prSet/>
      <dgm:spPr/>
      <dgm:t>
        <a:bodyPr/>
        <a:lstStyle/>
        <a:p>
          <a:endParaRPr lang="cs-CZ"/>
        </a:p>
      </dgm:t>
    </dgm:pt>
    <dgm:pt modelId="{CB930B1D-CBB7-4C0B-90A7-54F2E7B4D115}" type="sibTrans" cxnId="{86C548F7-1540-4FC0-B60C-99A578027021}">
      <dgm:prSet/>
      <dgm:spPr/>
      <dgm:t>
        <a:bodyPr/>
        <a:lstStyle/>
        <a:p>
          <a:endParaRPr lang="cs-CZ"/>
        </a:p>
      </dgm:t>
    </dgm:pt>
    <dgm:pt modelId="{26F8F50D-2B5D-439D-9F51-8ECE34FF2660}">
      <dgm:prSet/>
      <dgm:spPr/>
      <dgm:t>
        <a:bodyPr/>
        <a:lstStyle/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dirty="0"/>
            <a:t>to </a:t>
          </a:r>
          <a:r>
            <a:rPr lang="en-US" dirty="0"/>
            <a:t>reject the presence of persons who are not directly involved</a:t>
          </a:r>
          <a:r>
            <a:rPr lang="cs-CZ" dirty="0"/>
            <a:t> in </a:t>
          </a:r>
          <a:r>
            <a:rPr lang="cs-CZ" dirty="0" err="1"/>
            <a:t>the</a:t>
          </a:r>
          <a:endParaRPr lang="cs-CZ" dirty="0"/>
        </a:p>
        <a:p>
          <a:pPr lvl="0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dirty="0"/>
            <a:t>providing </a:t>
          </a:r>
          <a:r>
            <a:rPr lang="cs-CZ" dirty="0" err="1"/>
            <a:t>of</a:t>
          </a:r>
          <a:r>
            <a:rPr lang="cs-CZ" dirty="0"/>
            <a:t> </a:t>
          </a:r>
          <a:r>
            <a:rPr lang="en-US" dirty="0"/>
            <a:t>health</a:t>
          </a:r>
          <a:r>
            <a:rPr lang="cs-CZ" dirty="0"/>
            <a:t>care</a:t>
          </a:r>
          <a:r>
            <a:rPr lang="en-US" dirty="0"/>
            <a:t> services</a:t>
          </a:r>
          <a:endParaRPr lang="cs-CZ" dirty="0"/>
        </a:p>
      </dgm:t>
    </dgm:pt>
    <dgm:pt modelId="{534AB65A-8082-40DD-BAF4-AC920080602D}" type="parTrans" cxnId="{8EE29106-59F6-49F9-A95C-084DFE9CC7B2}">
      <dgm:prSet/>
      <dgm:spPr/>
      <dgm:t>
        <a:bodyPr/>
        <a:lstStyle/>
        <a:p>
          <a:endParaRPr lang="cs-CZ"/>
        </a:p>
      </dgm:t>
    </dgm:pt>
    <dgm:pt modelId="{FBAFEDA3-8864-446C-888A-29575ED2DD2E}" type="sibTrans" cxnId="{8EE29106-59F6-49F9-A95C-084DFE9CC7B2}">
      <dgm:prSet/>
      <dgm:spPr/>
      <dgm:t>
        <a:bodyPr/>
        <a:lstStyle/>
        <a:p>
          <a:endParaRPr lang="cs-CZ"/>
        </a:p>
      </dgm:t>
    </dgm:pt>
    <dgm:pt modelId="{191F1ABF-7BFC-4C6B-9CCB-D232BDF0730A}">
      <dgm:prSet/>
      <dgm:spPr/>
      <dgm:t>
        <a:bodyPr/>
        <a:lstStyle/>
        <a:p>
          <a:pPr rtl="0"/>
          <a:r>
            <a:rPr lang="en-US" dirty="0"/>
            <a:t>Including those preparing for the profession of healthcare professional</a:t>
          </a:r>
          <a:r>
            <a:rPr lang="cs-CZ" dirty="0"/>
            <a:t>,</a:t>
          </a:r>
        </a:p>
      </dgm:t>
    </dgm:pt>
    <dgm:pt modelId="{05C5DF81-620B-45F0-A052-83675A9D3EEC}" type="parTrans" cxnId="{B1C888E4-8D17-403A-9882-6DCFD34A3D75}">
      <dgm:prSet/>
      <dgm:spPr/>
      <dgm:t>
        <a:bodyPr/>
        <a:lstStyle/>
        <a:p>
          <a:endParaRPr lang="cs-CZ"/>
        </a:p>
      </dgm:t>
    </dgm:pt>
    <dgm:pt modelId="{E403C4F8-AD6A-475B-BAE2-9B731908BAD9}" type="sibTrans" cxnId="{B1C888E4-8D17-403A-9882-6DCFD34A3D75}">
      <dgm:prSet/>
      <dgm:spPr/>
      <dgm:t>
        <a:bodyPr/>
        <a:lstStyle/>
        <a:p>
          <a:endParaRPr lang="cs-CZ"/>
        </a:p>
      </dgm:t>
    </dgm:pt>
    <dgm:pt modelId="{5A555D06-E3D7-45E1-ADDE-5CA4241E2D82}" type="pres">
      <dgm:prSet presAssocID="{BDFD7923-B511-4CEC-8669-590486B96F58}" presName="linear" presStyleCnt="0">
        <dgm:presLayoutVars>
          <dgm:animLvl val="lvl"/>
          <dgm:resizeHandles val="exact"/>
        </dgm:presLayoutVars>
      </dgm:prSet>
      <dgm:spPr/>
    </dgm:pt>
    <dgm:pt modelId="{C7AEFE8D-7E0A-44F6-A5AE-63E55FB949D5}" type="pres">
      <dgm:prSet presAssocID="{C5490AD0-731E-4659-92A6-38D2A7B7A62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29B1928-A8EA-4B07-86F8-3C80F5DC429E}" type="pres">
      <dgm:prSet presAssocID="{AC8E0CED-AFE9-4259-A729-61F77B5BCA78}" presName="spacer" presStyleCnt="0"/>
      <dgm:spPr/>
    </dgm:pt>
    <dgm:pt modelId="{827FA593-F5FD-40BA-A0DB-593D38BC60E9}" type="pres">
      <dgm:prSet presAssocID="{0769F7F5-2862-4BA1-9697-C73BB7EF850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21B93FC-AC35-44C0-8218-C6F56DFEFA50}" type="pres">
      <dgm:prSet presAssocID="{CB930B1D-CBB7-4C0B-90A7-54F2E7B4D115}" presName="spacer" presStyleCnt="0"/>
      <dgm:spPr/>
    </dgm:pt>
    <dgm:pt modelId="{F8F5CCDF-DDF8-4DCA-AD8F-3B7410AF4B19}" type="pres">
      <dgm:prSet presAssocID="{26F8F50D-2B5D-439D-9F51-8ECE34FF2660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05976236-DCAE-4AF9-9706-69803F955371}" type="pres">
      <dgm:prSet presAssocID="{26F8F50D-2B5D-439D-9F51-8ECE34FF2660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8EE29106-59F6-49F9-A95C-084DFE9CC7B2}" srcId="{BDFD7923-B511-4CEC-8669-590486B96F58}" destId="{26F8F50D-2B5D-439D-9F51-8ECE34FF2660}" srcOrd="2" destOrd="0" parTransId="{534AB65A-8082-40DD-BAF4-AC920080602D}" sibTransId="{FBAFEDA3-8864-446C-888A-29575ED2DD2E}"/>
    <dgm:cxn modelId="{53756B0B-49A7-4AA2-B7F8-EC5D68E16E50}" type="presOf" srcId="{BDFD7923-B511-4CEC-8669-590486B96F58}" destId="{5A555D06-E3D7-45E1-ADDE-5CA4241E2D82}" srcOrd="0" destOrd="0" presId="urn:microsoft.com/office/officeart/2005/8/layout/vList2"/>
    <dgm:cxn modelId="{58607D25-9409-4FEC-B2BF-7663F84A58E0}" type="presOf" srcId="{191F1ABF-7BFC-4C6B-9CCB-D232BDF0730A}" destId="{05976236-DCAE-4AF9-9706-69803F955371}" srcOrd="0" destOrd="0" presId="urn:microsoft.com/office/officeart/2005/8/layout/vList2"/>
    <dgm:cxn modelId="{D558482F-D654-44D0-855A-ACAC1F0C59DA}" type="presOf" srcId="{26F8F50D-2B5D-439D-9F51-8ECE34FF2660}" destId="{F8F5CCDF-DDF8-4DCA-AD8F-3B7410AF4B19}" srcOrd="0" destOrd="0" presId="urn:microsoft.com/office/officeart/2005/8/layout/vList2"/>
    <dgm:cxn modelId="{414B3E44-D427-4783-809B-9F0C9652C672}" type="presOf" srcId="{C5490AD0-731E-4659-92A6-38D2A7B7A62D}" destId="{C7AEFE8D-7E0A-44F6-A5AE-63E55FB949D5}" srcOrd="0" destOrd="0" presId="urn:microsoft.com/office/officeart/2005/8/layout/vList2"/>
    <dgm:cxn modelId="{954121AC-0A0B-4846-817D-7D404ED3FE3F}" srcId="{BDFD7923-B511-4CEC-8669-590486B96F58}" destId="{C5490AD0-731E-4659-92A6-38D2A7B7A62D}" srcOrd="0" destOrd="0" parTransId="{8F0C7FA6-9272-48B4-9FAF-7523CC624708}" sibTransId="{AC8E0CED-AFE9-4259-A729-61F77B5BCA78}"/>
    <dgm:cxn modelId="{FC1096D2-0CF3-498F-B16C-9E2A982D0D9C}" type="presOf" srcId="{0769F7F5-2862-4BA1-9697-C73BB7EF8509}" destId="{827FA593-F5FD-40BA-A0DB-593D38BC60E9}" srcOrd="0" destOrd="0" presId="urn:microsoft.com/office/officeart/2005/8/layout/vList2"/>
    <dgm:cxn modelId="{B1C888E4-8D17-403A-9882-6DCFD34A3D75}" srcId="{26F8F50D-2B5D-439D-9F51-8ECE34FF2660}" destId="{191F1ABF-7BFC-4C6B-9CCB-D232BDF0730A}" srcOrd="0" destOrd="0" parTransId="{05C5DF81-620B-45F0-A052-83675A9D3EEC}" sibTransId="{E403C4F8-AD6A-475B-BAE2-9B731908BAD9}"/>
    <dgm:cxn modelId="{86C548F7-1540-4FC0-B60C-99A578027021}" srcId="{BDFD7923-B511-4CEC-8669-590486B96F58}" destId="{0769F7F5-2862-4BA1-9697-C73BB7EF8509}" srcOrd="1" destOrd="0" parTransId="{57F7B2B1-CA56-4AE5-89D1-357F3F5030F2}" sibTransId="{CB930B1D-CBB7-4C0B-90A7-54F2E7B4D115}"/>
    <dgm:cxn modelId="{4B70B87E-1FDB-413C-873F-6FA8C9704278}" type="presParOf" srcId="{5A555D06-E3D7-45E1-ADDE-5CA4241E2D82}" destId="{C7AEFE8D-7E0A-44F6-A5AE-63E55FB949D5}" srcOrd="0" destOrd="0" presId="urn:microsoft.com/office/officeart/2005/8/layout/vList2"/>
    <dgm:cxn modelId="{0C8DADB8-3851-42F6-827B-F2F18E4615F5}" type="presParOf" srcId="{5A555D06-E3D7-45E1-ADDE-5CA4241E2D82}" destId="{729B1928-A8EA-4B07-86F8-3C80F5DC429E}" srcOrd="1" destOrd="0" presId="urn:microsoft.com/office/officeart/2005/8/layout/vList2"/>
    <dgm:cxn modelId="{8BA0F94E-0AE7-4A1F-847C-DFE10A04329C}" type="presParOf" srcId="{5A555D06-E3D7-45E1-ADDE-5CA4241E2D82}" destId="{827FA593-F5FD-40BA-A0DB-593D38BC60E9}" srcOrd="2" destOrd="0" presId="urn:microsoft.com/office/officeart/2005/8/layout/vList2"/>
    <dgm:cxn modelId="{7E34A53D-9D8F-484D-9B92-D4C3C44A34BD}" type="presParOf" srcId="{5A555D06-E3D7-45E1-ADDE-5CA4241E2D82}" destId="{E21B93FC-AC35-44C0-8218-C6F56DFEFA50}" srcOrd="3" destOrd="0" presId="urn:microsoft.com/office/officeart/2005/8/layout/vList2"/>
    <dgm:cxn modelId="{875CCCB8-0E45-42B6-8039-191140EE9940}" type="presParOf" srcId="{5A555D06-E3D7-45E1-ADDE-5CA4241E2D82}" destId="{F8F5CCDF-DDF8-4DCA-AD8F-3B7410AF4B19}" srcOrd="4" destOrd="0" presId="urn:microsoft.com/office/officeart/2005/8/layout/vList2"/>
    <dgm:cxn modelId="{4972E428-A165-40C1-BA48-732CCC4033F3}" type="presParOf" srcId="{5A555D06-E3D7-45E1-ADDE-5CA4241E2D82}" destId="{05976236-DCAE-4AF9-9706-69803F955371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6AE7DEA-3334-403B-9AA2-F9942EAFCBA3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cs-CZ"/>
        </a:p>
      </dgm:t>
    </dgm:pt>
    <dgm:pt modelId="{2D9A8B63-6FD9-4072-B1F4-ED7D10F8D2EB}">
      <dgm:prSet/>
      <dgm:spPr/>
      <dgm:t>
        <a:bodyPr/>
        <a:lstStyle/>
        <a:p>
          <a:pPr rtl="0"/>
          <a:r>
            <a:rPr lang="cs-CZ" dirty="0"/>
            <a:t>to </a:t>
          </a:r>
          <a:r>
            <a:rPr lang="en-US" dirty="0"/>
            <a:t>receive visitors in a medical facility </a:t>
          </a:r>
          <a:r>
            <a:rPr lang="cs-CZ" dirty="0" err="1"/>
            <a:t>of</a:t>
          </a:r>
          <a:r>
            <a:rPr lang="cs-CZ" dirty="0"/>
            <a:t> </a:t>
          </a:r>
          <a:r>
            <a:rPr lang="en-US" dirty="0"/>
            <a:t>inpatient or day care</a:t>
          </a:r>
          <a:r>
            <a:rPr lang="cs-CZ" dirty="0"/>
            <a:t>, </a:t>
          </a:r>
        </a:p>
      </dgm:t>
    </dgm:pt>
    <dgm:pt modelId="{EA4EE152-1F71-44DB-8126-EF49F2B76846}" type="parTrans" cxnId="{2FD1AF44-758A-4AB2-A6DE-AFF3B78D872A}">
      <dgm:prSet/>
      <dgm:spPr/>
      <dgm:t>
        <a:bodyPr/>
        <a:lstStyle/>
        <a:p>
          <a:endParaRPr lang="cs-CZ"/>
        </a:p>
      </dgm:t>
    </dgm:pt>
    <dgm:pt modelId="{D429D742-3DCF-40BA-A9CC-4D0DA1C1E9B8}" type="sibTrans" cxnId="{2FD1AF44-758A-4AB2-A6DE-AFF3B78D872A}">
      <dgm:prSet/>
      <dgm:spPr/>
      <dgm:t>
        <a:bodyPr/>
        <a:lstStyle/>
        <a:p>
          <a:endParaRPr lang="cs-CZ"/>
        </a:p>
      </dgm:t>
    </dgm:pt>
    <dgm:pt modelId="{A51BC0BF-EFCD-4218-B0DA-5D69C2CDBC8D}">
      <dgm:prSet/>
      <dgm:spPr/>
      <dgm:t>
        <a:bodyPr/>
        <a:lstStyle/>
        <a:p>
          <a:pPr rtl="0"/>
          <a:r>
            <a:rPr lang="en-US" dirty="0"/>
            <a:t>with regard to their health</a:t>
          </a:r>
          <a:r>
            <a:rPr lang="cs-CZ" dirty="0"/>
            <a:t> </a:t>
          </a:r>
        </a:p>
      </dgm:t>
    </dgm:pt>
    <dgm:pt modelId="{0190D049-4AE8-4EA6-9E0D-8399A7607747}" type="parTrans" cxnId="{E9D60025-8B77-4662-905F-D79772EB577B}">
      <dgm:prSet/>
      <dgm:spPr/>
      <dgm:t>
        <a:bodyPr/>
        <a:lstStyle/>
        <a:p>
          <a:endParaRPr lang="cs-CZ"/>
        </a:p>
      </dgm:t>
    </dgm:pt>
    <dgm:pt modelId="{86807E72-39AE-4A36-B389-CD7380C9A6C6}" type="sibTrans" cxnId="{E9D60025-8B77-4662-905F-D79772EB577B}">
      <dgm:prSet/>
      <dgm:spPr/>
      <dgm:t>
        <a:bodyPr/>
        <a:lstStyle/>
        <a:p>
          <a:endParaRPr lang="cs-CZ"/>
        </a:p>
      </dgm:t>
    </dgm:pt>
    <dgm:pt modelId="{BF6371F2-220E-4496-9346-394BA100CADE}">
      <dgm:prSet/>
      <dgm:spPr/>
      <dgm:t>
        <a:bodyPr/>
        <a:lstStyle/>
        <a:p>
          <a:pPr rtl="0"/>
          <a:r>
            <a:rPr lang="en-US" dirty="0"/>
            <a:t>in accordance with the internal rules</a:t>
          </a:r>
          <a:endParaRPr lang="cs-CZ" dirty="0"/>
        </a:p>
      </dgm:t>
    </dgm:pt>
    <dgm:pt modelId="{4B31E656-B506-4C05-8010-B0FB9405194C}" type="parTrans" cxnId="{CDF7EDE9-294D-4B33-A3B6-8CB75659B954}">
      <dgm:prSet/>
      <dgm:spPr/>
      <dgm:t>
        <a:bodyPr/>
        <a:lstStyle/>
        <a:p>
          <a:endParaRPr lang="cs-CZ"/>
        </a:p>
      </dgm:t>
    </dgm:pt>
    <dgm:pt modelId="{BD8D4F19-033E-4EEC-8664-5B12F16D24C4}" type="sibTrans" cxnId="{CDF7EDE9-294D-4B33-A3B6-8CB75659B954}">
      <dgm:prSet/>
      <dgm:spPr/>
      <dgm:t>
        <a:bodyPr/>
        <a:lstStyle/>
        <a:p>
          <a:endParaRPr lang="cs-CZ"/>
        </a:p>
      </dgm:t>
    </dgm:pt>
    <dgm:pt modelId="{C3EF28D2-92C9-4A01-9AC0-C577BB8A7175}">
      <dgm:prSet/>
      <dgm:spPr/>
      <dgm:t>
        <a:bodyPr/>
        <a:lstStyle/>
        <a:p>
          <a:pPr rtl="0"/>
          <a:r>
            <a:rPr lang="en-US" dirty="0"/>
            <a:t>in a manner which does not infringe the rights of other patients, unless </a:t>
          </a:r>
          <a:r>
            <a:rPr lang="cs-CZ" dirty="0"/>
            <a:t>HCA </a:t>
          </a:r>
          <a:r>
            <a:rPr lang="en-US" dirty="0"/>
            <a:t>or another law provides otherwise</a:t>
          </a:r>
          <a:endParaRPr lang="cs-CZ" dirty="0"/>
        </a:p>
      </dgm:t>
    </dgm:pt>
    <dgm:pt modelId="{79414935-9A10-4A3B-8101-B3996EF97310}" type="parTrans" cxnId="{0F21C36A-7F1B-4327-99CE-51DFF39BDFCD}">
      <dgm:prSet/>
      <dgm:spPr/>
      <dgm:t>
        <a:bodyPr/>
        <a:lstStyle/>
        <a:p>
          <a:endParaRPr lang="cs-CZ"/>
        </a:p>
      </dgm:t>
    </dgm:pt>
    <dgm:pt modelId="{84E7E1B7-C0DE-4503-9E1A-78535A4A376B}" type="sibTrans" cxnId="{0F21C36A-7F1B-4327-99CE-51DFF39BDFCD}">
      <dgm:prSet/>
      <dgm:spPr/>
      <dgm:t>
        <a:bodyPr/>
        <a:lstStyle/>
        <a:p>
          <a:endParaRPr lang="cs-CZ"/>
        </a:p>
      </dgm:t>
    </dgm:pt>
    <dgm:pt modelId="{F855CA94-3F09-4167-97D4-38F943F055CD}">
      <dgm:prSet/>
      <dgm:spPr/>
      <dgm:t>
        <a:bodyPr/>
        <a:lstStyle/>
        <a:p>
          <a:pPr rtl="0"/>
          <a:r>
            <a:rPr lang="cs-CZ" dirty="0"/>
            <a:t>to </a:t>
          </a:r>
          <a:r>
            <a:rPr lang="en-US" dirty="0"/>
            <a:t>receive the pastoral care and spiritual support from spiritual churches and religious communities</a:t>
          </a:r>
          <a:endParaRPr lang="cs-CZ" dirty="0"/>
        </a:p>
      </dgm:t>
    </dgm:pt>
    <dgm:pt modelId="{A7DDE01A-14BF-4E3B-87D1-C4FEECA75281}" type="parTrans" cxnId="{B4ACC2C7-7FF5-413F-AB52-4EEC92992296}">
      <dgm:prSet/>
      <dgm:spPr/>
      <dgm:t>
        <a:bodyPr/>
        <a:lstStyle/>
        <a:p>
          <a:endParaRPr lang="cs-CZ"/>
        </a:p>
      </dgm:t>
    </dgm:pt>
    <dgm:pt modelId="{E470AE2C-42F6-4495-AF77-E0B0A61BA8B1}" type="sibTrans" cxnId="{B4ACC2C7-7FF5-413F-AB52-4EEC92992296}">
      <dgm:prSet/>
      <dgm:spPr/>
      <dgm:t>
        <a:bodyPr/>
        <a:lstStyle/>
        <a:p>
          <a:endParaRPr lang="cs-CZ"/>
        </a:p>
      </dgm:t>
    </dgm:pt>
    <dgm:pt modelId="{A9AB0CB3-E957-4C18-A292-711A69B8B1D6}">
      <dgm:prSet/>
      <dgm:spPr/>
      <dgm:t>
        <a:bodyPr/>
        <a:lstStyle/>
        <a:p>
          <a:pPr rtl="0"/>
          <a:r>
            <a:rPr lang="en-US" dirty="0"/>
            <a:t>on provision of health services in the least restrictive environment while ensuring the quality and safety of healthcare services.</a:t>
          </a:r>
          <a:endParaRPr lang="cs-CZ" dirty="0"/>
        </a:p>
      </dgm:t>
    </dgm:pt>
    <dgm:pt modelId="{2F867559-57F8-4342-955E-3B2DD188DDD6}" type="parTrans" cxnId="{A196DD6E-2C5F-49F0-8EF7-3DEE54FD6651}">
      <dgm:prSet/>
      <dgm:spPr/>
      <dgm:t>
        <a:bodyPr/>
        <a:lstStyle/>
        <a:p>
          <a:endParaRPr lang="cs-CZ"/>
        </a:p>
      </dgm:t>
    </dgm:pt>
    <dgm:pt modelId="{BFA8FC69-D78E-4B35-86FF-0AF4B28CFDD7}" type="sibTrans" cxnId="{A196DD6E-2C5F-49F0-8EF7-3DEE54FD6651}">
      <dgm:prSet/>
      <dgm:spPr/>
      <dgm:t>
        <a:bodyPr/>
        <a:lstStyle/>
        <a:p>
          <a:endParaRPr lang="cs-CZ"/>
        </a:p>
      </dgm:t>
    </dgm:pt>
    <dgm:pt modelId="{25FA9DDE-BF14-44CB-9C6F-FD3663F105F1}" type="pres">
      <dgm:prSet presAssocID="{E6AE7DEA-3334-403B-9AA2-F9942EAFCBA3}" presName="linear" presStyleCnt="0">
        <dgm:presLayoutVars>
          <dgm:animLvl val="lvl"/>
          <dgm:resizeHandles val="exact"/>
        </dgm:presLayoutVars>
      </dgm:prSet>
      <dgm:spPr/>
    </dgm:pt>
    <dgm:pt modelId="{EB25D490-2FD7-47E3-A62A-D3AEB5E0EBE9}" type="pres">
      <dgm:prSet presAssocID="{2D9A8B63-6FD9-4072-B1F4-ED7D10F8D2E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D2D6C4A-B605-4EB6-A2CE-6B7343B7F557}" type="pres">
      <dgm:prSet presAssocID="{2D9A8B63-6FD9-4072-B1F4-ED7D10F8D2EB}" presName="childText" presStyleLbl="revTx" presStyleIdx="0" presStyleCnt="1">
        <dgm:presLayoutVars>
          <dgm:bulletEnabled val="1"/>
        </dgm:presLayoutVars>
      </dgm:prSet>
      <dgm:spPr/>
    </dgm:pt>
    <dgm:pt modelId="{A32BFF14-2FAD-4919-A464-D5AF74346F7A}" type="pres">
      <dgm:prSet presAssocID="{F855CA94-3F09-4167-97D4-38F943F055C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7A3CFF7-7520-457A-B87B-66DEE37F62F0}" type="pres">
      <dgm:prSet presAssocID="{E470AE2C-42F6-4495-AF77-E0B0A61BA8B1}" presName="spacer" presStyleCnt="0"/>
      <dgm:spPr/>
    </dgm:pt>
    <dgm:pt modelId="{E646C942-F14B-4196-BF36-83F89571F1BC}" type="pres">
      <dgm:prSet presAssocID="{A9AB0CB3-E957-4C18-A292-711A69B8B1D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7D6FE90D-C242-492E-85FB-1D825CEE6066}" type="presOf" srcId="{A51BC0BF-EFCD-4218-B0DA-5D69C2CDBC8D}" destId="{CD2D6C4A-B605-4EB6-A2CE-6B7343B7F557}" srcOrd="0" destOrd="0" presId="urn:microsoft.com/office/officeart/2005/8/layout/vList2"/>
    <dgm:cxn modelId="{61566717-29E4-4B0C-9318-D257EB81846E}" type="presOf" srcId="{BF6371F2-220E-4496-9346-394BA100CADE}" destId="{CD2D6C4A-B605-4EB6-A2CE-6B7343B7F557}" srcOrd="0" destOrd="1" presId="urn:microsoft.com/office/officeart/2005/8/layout/vList2"/>
    <dgm:cxn modelId="{3ACB7422-7172-436C-A2D5-BF81D117FB05}" type="presOf" srcId="{C3EF28D2-92C9-4A01-9AC0-C577BB8A7175}" destId="{CD2D6C4A-B605-4EB6-A2CE-6B7343B7F557}" srcOrd="0" destOrd="2" presId="urn:microsoft.com/office/officeart/2005/8/layout/vList2"/>
    <dgm:cxn modelId="{E9D60025-8B77-4662-905F-D79772EB577B}" srcId="{2D9A8B63-6FD9-4072-B1F4-ED7D10F8D2EB}" destId="{A51BC0BF-EFCD-4218-B0DA-5D69C2CDBC8D}" srcOrd="0" destOrd="0" parTransId="{0190D049-4AE8-4EA6-9E0D-8399A7607747}" sibTransId="{86807E72-39AE-4A36-B389-CD7380C9A6C6}"/>
    <dgm:cxn modelId="{9338ED3C-DF83-4314-AFB6-DD08C3DBD35A}" type="presOf" srcId="{E6AE7DEA-3334-403B-9AA2-F9942EAFCBA3}" destId="{25FA9DDE-BF14-44CB-9C6F-FD3663F105F1}" srcOrd="0" destOrd="0" presId="urn:microsoft.com/office/officeart/2005/8/layout/vList2"/>
    <dgm:cxn modelId="{2FD1AF44-758A-4AB2-A6DE-AFF3B78D872A}" srcId="{E6AE7DEA-3334-403B-9AA2-F9942EAFCBA3}" destId="{2D9A8B63-6FD9-4072-B1F4-ED7D10F8D2EB}" srcOrd="0" destOrd="0" parTransId="{EA4EE152-1F71-44DB-8126-EF49F2B76846}" sibTransId="{D429D742-3DCF-40BA-A9CC-4D0DA1C1E9B8}"/>
    <dgm:cxn modelId="{0F21C36A-7F1B-4327-99CE-51DFF39BDFCD}" srcId="{2D9A8B63-6FD9-4072-B1F4-ED7D10F8D2EB}" destId="{C3EF28D2-92C9-4A01-9AC0-C577BB8A7175}" srcOrd="2" destOrd="0" parTransId="{79414935-9A10-4A3B-8101-B3996EF97310}" sibTransId="{84E7E1B7-C0DE-4503-9E1A-78535A4A376B}"/>
    <dgm:cxn modelId="{A196DD6E-2C5F-49F0-8EF7-3DEE54FD6651}" srcId="{E6AE7DEA-3334-403B-9AA2-F9942EAFCBA3}" destId="{A9AB0CB3-E957-4C18-A292-711A69B8B1D6}" srcOrd="2" destOrd="0" parTransId="{2F867559-57F8-4342-955E-3B2DD188DDD6}" sibTransId="{BFA8FC69-D78E-4B35-86FF-0AF4B28CFDD7}"/>
    <dgm:cxn modelId="{E2ABAE96-9C48-4362-BF42-586D8CFC431B}" type="presOf" srcId="{2D9A8B63-6FD9-4072-B1F4-ED7D10F8D2EB}" destId="{EB25D490-2FD7-47E3-A62A-D3AEB5E0EBE9}" srcOrd="0" destOrd="0" presId="urn:microsoft.com/office/officeart/2005/8/layout/vList2"/>
    <dgm:cxn modelId="{B4ACC2C7-7FF5-413F-AB52-4EEC92992296}" srcId="{E6AE7DEA-3334-403B-9AA2-F9942EAFCBA3}" destId="{F855CA94-3F09-4167-97D4-38F943F055CD}" srcOrd="1" destOrd="0" parTransId="{A7DDE01A-14BF-4E3B-87D1-C4FEECA75281}" sibTransId="{E470AE2C-42F6-4495-AF77-E0B0A61BA8B1}"/>
    <dgm:cxn modelId="{8EACE4CA-55B3-44E5-AC66-3E548F4245DC}" type="presOf" srcId="{A9AB0CB3-E957-4C18-A292-711A69B8B1D6}" destId="{E646C942-F14B-4196-BF36-83F89571F1BC}" srcOrd="0" destOrd="0" presId="urn:microsoft.com/office/officeart/2005/8/layout/vList2"/>
    <dgm:cxn modelId="{CDF7EDE9-294D-4B33-A3B6-8CB75659B954}" srcId="{2D9A8B63-6FD9-4072-B1F4-ED7D10F8D2EB}" destId="{BF6371F2-220E-4496-9346-394BA100CADE}" srcOrd="1" destOrd="0" parTransId="{4B31E656-B506-4C05-8010-B0FB9405194C}" sibTransId="{BD8D4F19-033E-4EEC-8664-5B12F16D24C4}"/>
    <dgm:cxn modelId="{85AEC8F1-515A-48DB-AF54-5B534DD3BD71}" type="presOf" srcId="{F855CA94-3F09-4167-97D4-38F943F055CD}" destId="{A32BFF14-2FAD-4919-A464-D5AF74346F7A}" srcOrd="0" destOrd="0" presId="urn:microsoft.com/office/officeart/2005/8/layout/vList2"/>
    <dgm:cxn modelId="{F18A0C3F-7CE9-4D98-9D53-A13A7D2764CD}" type="presParOf" srcId="{25FA9DDE-BF14-44CB-9C6F-FD3663F105F1}" destId="{EB25D490-2FD7-47E3-A62A-D3AEB5E0EBE9}" srcOrd="0" destOrd="0" presId="urn:microsoft.com/office/officeart/2005/8/layout/vList2"/>
    <dgm:cxn modelId="{F9DA3A39-121F-47D5-9D64-64084B1ABDA8}" type="presParOf" srcId="{25FA9DDE-BF14-44CB-9C6F-FD3663F105F1}" destId="{CD2D6C4A-B605-4EB6-A2CE-6B7343B7F557}" srcOrd="1" destOrd="0" presId="urn:microsoft.com/office/officeart/2005/8/layout/vList2"/>
    <dgm:cxn modelId="{16B91278-2D4F-430A-BFB8-232A04FD13C4}" type="presParOf" srcId="{25FA9DDE-BF14-44CB-9C6F-FD3663F105F1}" destId="{A32BFF14-2FAD-4919-A464-D5AF74346F7A}" srcOrd="2" destOrd="0" presId="urn:microsoft.com/office/officeart/2005/8/layout/vList2"/>
    <dgm:cxn modelId="{6617ABFA-2C4B-4DEF-9441-C4C37711B0BF}" type="presParOf" srcId="{25FA9DDE-BF14-44CB-9C6F-FD3663F105F1}" destId="{B7A3CFF7-7520-457A-B87B-66DEE37F62F0}" srcOrd="3" destOrd="0" presId="urn:microsoft.com/office/officeart/2005/8/layout/vList2"/>
    <dgm:cxn modelId="{E3E7AB45-F092-41A6-A848-FFDCBEA49338}" type="presParOf" srcId="{25FA9DDE-BF14-44CB-9C6F-FD3663F105F1}" destId="{E646C942-F14B-4196-BF36-83F89571F1B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551AAA5-5572-4828-802F-DCE7FA1479D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0F3E74B-3B38-4037-AFA1-C1CBE08A9868}">
      <dgm:prSet/>
      <dgm:spPr/>
      <dgm:t>
        <a:bodyPr/>
        <a:lstStyle/>
        <a:p>
          <a:pPr rtl="0"/>
          <a:r>
            <a:rPr lang="cs-CZ" dirty="0" err="1"/>
            <a:t>Rejecting</a:t>
          </a:r>
          <a:r>
            <a:rPr lang="cs-CZ" dirty="0"/>
            <a:t> by a </a:t>
          </a:r>
          <a:r>
            <a:rPr lang="cs-CZ" dirty="0" err="1"/>
            <a:t>Healthcare</a:t>
          </a:r>
          <a:r>
            <a:rPr lang="cs-CZ" dirty="0"/>
            <a:t> Professional</a:t>
          </a:r>
        </a:p>
      </dgm:t>
    </dgm:pt>
    <dgm:pt modelId="{02D81195-3590-48C3-90F5-30CAB0997CD4}" type="parTrans" cxnId="{C79786F5-74B9-41C1-8330-3D46FBD723A3}">
      <dgm:prSet/>
      <dgm:spPr/>
      <dgm:t>
        <a:bodyPr/>
        <a:lstStyle/>
        <a:p>
          <a:endParaRPr lang="cs-CZ"/>
        </a:p>
      </dgm:t>
    </dgm:pt>
    <dgm:pt modelId="{5775D6BE-5108-41D4-A34E-9EA23D8CFE98}" type="sibTrans" cxnId="{C79786F5-74B9-41C1-8330-3D46FBD723A3}">
      <dgm:prSet/>
      <dgm:spPr/>
      <dgm:t>
        <a:bodyPr/>
        <a:lstStyle/>
        <a:p>
          <a:endParaRPr lang="cs-CZ"/>
        </a:p>
      </dgm:t>
    </dgm:pt>
    <dgm:pt modelId="{AEEC6279-D5F7-41AD-AB93-059D481F91B2}">
      <dgm:prSet/>
      <dgm:spPr/>
      <dgm:t>
        <a:bodyPr/>
        <a:lstStyle/>
        <a:p>
          <a:pPr rtl="0"/>
          <a:r>
            <a:rPr lang="cs-CZ" dirty="0" err="1"/>
            <a:t>Retention</a:t>
          </a:r>
          <a:r>
            <a:rPr lang="cs-CZ" dirty="0"/>
            <a:t> </a:t>
          </a:r>
          <a:r>
            <a:rPr lang="cs-CZ" dirty="0" err="1"/>
            <a:t>of</a:t>
          </a:r>
          <a:r>
            <a:rPr lang="cs-CZ" dirty="0"/>
            <a:t> </a:t>
          </a:r>
          <a:r>
            <a:rPr lang="cs-CZ" dirty="0" err="1"/>
            <a:t>conscience</a:t>
          </a:r>
          <a:endParaRPr lang="cs-CZ" dirty="0"/>
        </a:p>
      </dgm:t>
    </dgm:pt>
    <dgm:pt modelId="{AC23B2E7-207F-47C7-AF47-57C66DDFEE2F}" type="parTrans" cxnId="{B09D1FFA-ABAA-400B-9B79-D12B94AEDB35}">
      <dgm:prSet/>
      <dgm:spPr/>
      <dgm:t>
        <a:bodyPr/>
        <a:lstStyle/>
        <a:p>
          <a:endParaRPr lang="cs-CZ"/>
        </a:p>
      </dgm:t>
    </dgm:pt>
    <dgm:pt modelId="{6F26AB47-3C0F-47E0-A18E-8C8F77057A35}" type="sibTrans" cxnId="{B09D1FFA-ABAA-400B-9B79-D12B94AEDB35}">
      <dgm:prSet/>
      <dgm:spPr/>
      <dgm:t>
        <a:bodyPr/>
        <a:lstStyle/>
        <a:p>
          <a:endParaRPr lang="cs-CZ"/>
        </a:p>
      </dgm:t>
    </dgm:pt>
    <dgm:pt modelId="{B49A6628-F4C8-4201-A308-03047BF0AC17}">
      <dgm:prSet/>
      <dgm:spPr/>
      <dgm:t>
        <a:bodyPr/>
        <a:lstStyle/>
        <a:p>
          <a:pPr rtl="0"/>
          <a:r>
            <a:rPr lang="cs-CZ" dirty="0" err="1"/>
            <a:t>Rejecting</a:t>
          </a:r>
          <a:r>
            <a:rPr lang="cs-CZ" dirty="0"/>
            <a:t> by a </a:t>
          </a:r>
          <a:r>
            <a:rPr lang="cs-CZ" dirty="0" err="1"/>
            <a:t>Healthcare</a:t>
          </a:r>
          <a:r>
            <a:rPr lang="cs-CZ" dirty="0"/>
            <a:t> Provider</a:t>
          </a:r>
        </a:p>
      </dgm:t>
    </dgm:pt>
    <dgm:pt modelId="{249C27BA-E13A-4195-9CFD-0BCEFEEDED4A}" type="parTrans" cxnId="{FA5E9D6C-C812-4EDB-B206-999500B20FE9}">
      <dgm:prSet/>
      <dgm:spPr/>
      <dgm:t>
        <a:bodyPr/>
        <a:lstStyle/>
        <a:p>
          <a:endParaRPr lang="cs-CZ"/>
        </a:p>
      </dgm:t>
    </dgm:pt>
    <dgm:pt modelId="{CB68B830-3112-4F53-BDA5-C47ABDEBADF1}" type="sibTrans" cxnId="{FA5E9D6C-C812-4EDB-B206-999500B20FE9}">
      <dgm:prSet/>
      <dgm:spPr/>
      <dgm:t>
        <a:bodyPr/>
        <a:lstStyle/>
        <a:p>
          <a:endParaRPr lang="cs-CZ"/>
        </a:p>
      </dgm:t>
    </dgm:pt>
    <dgm:pt modelId="{E79CBFE2-D209-4C02-891B-9F1306EA938E}">
      <dgm:prSet/>
      <dgm:spPr/>
      <dgm:t>
        <a:bodyPr/>
        <a:lstStyle/>
        <a:p>
          <a:pPr rtl="0"/>
          <a:r>
            <a:rPr lang="en-US" dirty="0"/>
            <a:t>rejection of proof of identity</a:t>
          </a:r>
          <a:endParaRPr lang="cs-CZ" dirty="0"/>
        </a:p>
      </dgm:t>
    </dgm:pt>
    <dgm:pt modelId="{C685E5B8-0727-4755-8D8E-A0F2D0363771}" type="parTrans" cxnId="{221E5AA7-8507-409B-9DB4-9D539CD1602B}">
      <dgm:prSet/>
      <dgm:spPr/>
      <dgm:t>
        <a:bodyPr/>
        <a:lstStyle/>
        <a:p>
          <a:endParaRPr lang="cs-CZ"/>
        </a:p>
      </dgm:t>
    </dgm:pt>
    <dgm:pt modelId="{7099C434-892C-475F-B456-6091DF7D7A72}" type="sibTrans" cxnId="{221E5AA7-8507-409B-9DB4-9D539CD1602B}">
      <dgm:prSet/>
      <dgm:spPr/>
      <dgm:t>
        <a:bodyPr/>
        <a:lstStyle/>
        <a:p>
          <a:endParaRPr lang="cs-CZ"/>
        </a:p>
      </dgm:t>
    </dgm:pt>
    <dgm:pt modelId="{B086603C-D35D-4A1A-8EB9-0D51D043E22F}">
      <dgm:prSet/>
      <dgm:spPr/>
      <dgm:t>
        <a:bodyPr/>
        <a:lstStyle/>
        <a:p>
          <a:pPr rtl="0"/>
          <a:r>
            <a:rPr lang="cs-CZ" dirty="0" err="1"/>
            <a:t>operational</a:t>
          </a:r>
          <a:r>
            <a:rPr lang="cs-CZ" dirty="0"/>
            <a:t> </a:t>
          </a:r>
          <a:r>
            <a:rPr lang="cs-CZ" dirty="0" err="1"/>
            <a:t>reasons</a:t>
          </a:r>
          <a:endParaRPr lang="cs-CZ" dirty="0"/>
        </a:p>
      </dgm:t>
    </dgm:pt>
    <dgm:pt modelId="{6A4B367D-AD66-4AEA-A97F-9CD1DE6D1BD4}" type="parTrans" cxnId="{1617E432-2C06-4516-A3A1-B1F5565B5E9D}">
      <dgm:prSet/>
      <dgm:spPr/>
      <dgm:t>
        <a:bodyPr/>
        <a:lstStyle/>
        <a:p>
          <a:endParaRPr lang="cs-CZ"/>
        </a:p>
      </dgm:t>
    </dgm:pt>
    <dgm:pt modelId="{86F1F1B7-C76F-473B-90BB-45BC04E28370}" type="sibTrans" cxnId="{1617E432-2C06-4516-A3A1-B1F5565B5E9D}">
      <dgm:prSet/>
      <dgm:spPr/>
      <dgm:t>
        <a:bodyPr/>
        <a:lstStyle/>
        <a:p>
          <a:endParaRPr lang="cs-CZ"/>
        </a:p>
      </dgm:t>
    </dgm:pt>
    <dgm:pt modelId="{54EC24F4-A65C-4304-ACCD-4B13AF2B454C}">
      <dgm:prSet/>
      <dgm:spPr/>
      <dgm:t>
        <a:bodyPr/>
        <a:lstStyle/>
        <a:p>
          <a:pPr rtl="0"/>
          <a:r>
            <a:rPr lang="en-US" dirty="0"/>
            <a:t>Foreigners from the EU have a special </a:t>
          </a:r>
          <a:r>
            <a:rPr lang="cs-CZ" dirty="0" err="1"/>
            <a:t>regulation</a:t>
          </a:r>
          <a:endParaRPr lang="cs-CZ" dirty="0"/>
        </a:p>
      </dgm:t>
    </dgm:pt>
    <dgm:pt modelId="{7D3CC77F-A1EB-4292-9661-1F9E2C8EF442}" type="parTrans" cxnId="{EFD5F6E1-E6E9-49EE-98BB-554FCD50E4FA}">
      <dgm:prSet/>
      <dgm:spPr/>
      <dgm:t>
        <a:bodyPr/>
        <a:lstStyle/>
        <a:p>
          <a:endParaRPr lang="cs-CZ"/>
        </a:p>
      </dgm:t>
    </dgm:pt>
    <dgm:pt modelId="{97D737E4-3484-4149-AC2D-5D5C61A8D9BE}" type="sibTrans" cxnId="{EFD5F6E1-E6E9-49EE-98BB-554FCD50E4FA}">
      <dgm:prSet/>
      <dgm:spPr/>
      <dgm:t>
        <a:bodyPr/>
        <a:lstStyle/>
        <a:p>
          <a:endParaRPr lang="cs-CZ"/>
        </a:p>
      </dgm:t>
    </dgm:pt>
    <dgm:pt modelId="{9A9DFF1C-FEE5-4E80-BA49-FFDA35B168AD}">
      <dgm:prSet/>
      <dgm:spPr/>
      <dgm:t>
        <a:bodyPr/>
        <a:lstStyle/>
        <a:p>
          <a:pPr rtl="0"/>
          <a:endParaRPr lang="cs-CZ" dirty="0"/>
        </a:p>
      </dgm:t>
    </dgm:pt>
    <dgm:pt modelId="{FFD425AE-FBFD-48DB-82F7-6547FE6451FE}" type="parTrans" cxnId="{A9B6BBF2-29C9-40BE-878B-2B2AD0D397FE}">
      <dgm:prSet/>
      <dgm:spPr/>
      <dgm:t>
        <a:bodyPr/>
        <a:lstStyle/>
        <a:p>
          <a:endParaRPr lang="cs-CZ"/>
        </a:p>
      </dgm:t>
    </dgm:pt>
    <dgm:pt modelId="{F45BF916-65A6-41A8-B20B-985C8484C0D7}" type="sibTrans" cxnId="{A9B6BBF2-29C9-40BE-878B-2B2AD0D397FE}">
      <dgm:prSet/>
      <dgm:spPr/>
      <dgm:t>
        <a:bodyPr/>
        <a:lstStyle/>
        <a:p>
          <a:endParaRPr lang="cs-CZ"/>
        </a:p>
      </dgm:t>
    </dgm:pt>
    <dgm:pt modelId="{DFACD435-FF8C-4CA5-97EF-D4FDC10B7BAA}">
      <dgm:prSet/>
      <dgm:spPr/>
      <dgm:t>
        <a:bodyPr/>
        <a:lstStyle/>
        <a:p>
          <a:pPr rtl="0"/>
          <a:r>
            <a:rPr lang="en-US" dirty="0" err="1"/>
            <a:t>refus</a:t>
          </a:r>
          <a:r>
            <a:rPr lang="cs-CZ" dirty="0"/>
            <a:t>al</a:t>
          </a:r>
          <a:r>
            <a:rPr lang="en-US" dirty="0"/>
            <a:t> to provide health</a:t>
          </a:r>
          <a:r>
            <a:rPr lang="cs-CZ" dirty="0"/>
            <a:t>care</a:t>
          </a:r>
          <a:r>
            <a:rPr lang="en-US" dirty="0"/>
            <a:t> services to the patient if the disclosure would be contrary to conscience or religious beliefs</a:t>
          </a:r>
          <a:r>
            <a:rPr lang="cs-CZ" dirty="0"/>
            <a:t> </a:t>
          </a:r>
          <a:r>
            <a:rPr lang="cs-CZ" dirty="0" err="1"/>
            <a:t>of</a:t>
          </a:r>
          <a:r>
            <a:rPr lang="cs-CZ" dirty="0"/>
            <a:t> a </a:t>
          </a:r>
          <a:r>
            <a:rPr lang="cs-CZ" dirty="0" err="1"/>
            <a:t>healthcare</a:t>
          </a:r>
          <a:r>
            <a:rPr lang="cs-CZ" dirty="0"/>
            <a:t> </a:t>
          </a:r>
          <a:r>
            <a:rPr lang="cs-CZ" dirty="0" err="1"/>
            <a:t>professional</a:t>
          </a:r>
          <a:endParaRPr lang="cs-CZ" dirty="0"/>
        </a:p>
      </dgm:t>
    </dgm:pt>
    <dgm:pt modelId="{EC44B701-80FB-4964-B34C-C2CCD8B3411E}" type="parTrans" cxnId="{734A5C98-9469-41E3-9CBF-ECD365ADE1E0}">
      <dgm:prSet/>
      <dgm:spPr/>
      <dgm:t>
        <a:bodyPr/>
        <a:lstStyle/>
        <a:p>
          <a:endParaRPr lang="cs-CZ"/>
        </a:p>
      </dgm:t>
    </dgm:pt>
    <dgm:pt modelId="{8EA1D753-5040-4D4D-95EC-283C7D6079CD}" type="sibTrans" cxnId="{734A5C98-9469-41E3-9CBF-ECD365ADE1E0}">
      <dgm:prSet/>
      <dgm:spPr/>
      <dgm:t>
        <a:bodyPr/>
        <a:lstStyle/>
        <a:p>
          <a:endParaRPr lang="cs-CZ"/>
        </a:p>
      </dgm:t>
    </dgm:pt>
    <dgm:pt modelId="{74FD78AE-6D66-49EE-852A-9D5F76330C85}">
      <dgm:prSet/>
      <dgm:spPr/>
      <dgm:t>
        <a:bodyPr/>
        <a:lstStyle/>
        <a:p>
          <a:pPr rtl="0"/>
          <a:r>
            <a:rPr lang="cs-CZ" dirty="0" err="1"/>
            <a:t>exceeding</a:t>
          </a:r>
          <a:r>
            <a:rPr lang="cs-CZ" dirty="0"/>
            <a:t> </a:t>
          </a:r>
          <a:r>
            <a:rPr lang="cs-CZ" dirty="0" err="1"/>
            <a:t>the</a:t>
          </a:r>
          <a:r>
            <a:rPr lang="cs-CZ" dirty="0"/>
            <a:t> </a:t>
          </a:r>
          <a:r>
            <a:rPr lang="cs-CZ" dirty="0" err="1"/>
            <a:t>workload</a:t>
          </a:r>
          <a:endParaRPr lang="cs-CZ" dirty="0"/>
        </a:p>
      </dgm:t>
    </dgm:pt>
    <dgm:pt modelId="{2082FF23-6FBD-4713-BE01-D903CE373D05}" type="parTrans" cxnId="{310D6280-A73B-4806-8453-A051F75F0F16}">
      <dgm:prSet/>
      <dgm:spPr/>
      <dgm:t>
        <a:bodyPr/>
        <a:lstStyle/>
        <a:p>
          <a:endParaRPr lang="cs-CZ"/>
        </a:p>
      </dgm:t>
    </dgm:pt>
    <dgm:pt modelId="{0D972225-C652-47AE-9B5B-404DD72B8A3F}" type="sibTrans" cxnId="{310D6280-A73B-4806-8453-A051F75F0F16}">
      <dgm:prSet/>
      <dgm:spPr/>
      <dgm:t>
        <a:bodyPr/>
        <a:lstStyle/>
        <a:p>
          <a:endParaRPr lang="cs-CZ"/>
        </a:p>
      </dgm:t>
    </dgm:pt>
    <dgm:pt modelId="{484D99AC-8DEB-4196-8C86-E0DCA4038929}">
      <dgm:prSet/>
      <dgm:spPr/>
      <dgm:t>
        <a:bodyPr/>
        <a:lstStyle/>
        <a:p>
          <a:pPr rtl="0"/>
          <a:r>
            <a:rPr lang="cs-CZ" dirty="0"/>
            <a:t>not </a:t>
          </a:r>
          <a:r>
            <a:rPr lang="cs-CZ" dirty="0" err="1"/>
            <a:t>insured</a:t>
          </a:r>
          <a:endParaRPr lang="cs-CZ" dirty="0"/>
        </a:p>
      </dgm:t>
    </dgm:pt>
    <dgm:pt modelId="{E743588D-5798-4B85-B12A-0C1F72A5BAD0}" type="parTrans" cxnId="{1EAC81A6-6E6F-4F00-A72E-057EF17C95B0}">
      <dgm:prSet/>
      <dgm:spPr/>
      <dgm:t>
        <a:bodyPr/>
        <a:lstStyle/>
        <a:p>
          <a:endParaRPr lang="cs-CZ"/>
        </a:p>
      </dgm:t>
    </dgm:pt>
    <dgm:pt modelId="{73C22E2C-272B-48E6-AED0-3BCD2A6659DB}" type="sibTrans" cxnId="{1EAC81A6-6E6F-4F00-A72E-057EF17C95B0}">
      <dgm:prSet/>
      <dgm:spPr/>
      <dgm:t>
        <a:bodyPr/>
        <a:lstStyle/>
        <a:p>
          <a:endParaRPr lang="cs-CZ"/>
        </a:p>
      </dgm:t>
    </dgm:pt>
    <dgm:pt modelId="{C2604712-D49A-491F-8CF6-D36273E674E4}" type="pres">
      <dgm:prSet presAssocID="{A551AAA5-5572-4828-802F-DCE7FA1479D4}" presName="Name0" presStyleCnt="0">
        <dgm:presLayoutVars>
          <dgm:dir/>
          <dgm:animLvl val="lvl"/>
          <dgm:resizeHandles val="exact"/>
        </dgm:presLayoutVars>
      </dgm:prSet>
      <dgm:spPr/>
    </dgm:pt>
    <dgm:pt modelId="{94A173E6-2466-4661-ACD9-CB4B1C9A4DE4}" type="pres">
      <dgm:prSet presAssocID="{20F3E74B-3B38-4037-AFA1-C1CBE08A9868}" presName="composite" presStyleCnt="0"/>
      <dgm:spPr/>
    </dgm:pt>
    <dgm:pt modelId="{377EF242-2D1E-4002-AFA6-E7B6DFA5EECA}" type="pres">
      <dgm:prSet presAssocID="{20F3E74B-3B38-4037-AFA1-C1CBE08A9868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D8C3CC33-1E8E-409E-BB2C-249294B309D8}" type="pres">
      <dgm:prSet presAssocID="{20F3E74B-3B38-4037-AFA1-C1CBE08A9868}" presName="desTx" presStyleLbl="alignAccFollowNode1" presStyleIdx="0" presStyleCnt="2">
        <dgm:presLayoutVars>
          <dgm:bulletEnabled val="1"/>
        </dgm:presLayoutVars>
      </dgm:prSet>
      <dgm:spPr/>
    </dgm:pt>
    <dgm:pt modelId="{582AF689-F23E-4D88-BBFA-6194DF96AEB7}" type="pres">
      <dgm:prSet presAssocID="{5775D6BE-5108-41D4-A34E-9EA23D8CFE98}" presName="space" presStyleCnt="0"/>
      <dgm:spPr/>
    </dgm:pt>
    <dgm:pt modelId="{E5CF7C9C-BF3E-4E6C-BCB7-B2657F3F81C3}" type="pres">
      <dgm:prSet presAssocID="{B49A6628-F4C8-4201-A308-03047BF0AC17}" presName="composite" presStyleCnt="0"/>
      <dgm:spPr/>
    </dgm:pt>
    <dgm:pt modelId="{9A528F8C-6803-480E-9A2D-BB107AB8A856}" type="pres">
      <dgm:prSet presAssocID="{B49A6628-F4C8-4201-A308-03047BF0AC17}" presName="parTx" presStyleLbl="alignNode1" presStyleIdx="1" presStyleCnt="2" custLinFactNeighborX="1">
        <dgm:presLayoutVars>
          <dgm:chMax val="0"/>
          <dgm:chPref val="0"/>
          <dgm:bulletEnabled val="1"/>
        </dgm:presLayoutVars>
      </dgm:prSet>
      <dgm:spPr/>
    </dgm:pt>
    <dgm:pt modelId="{706315B1-05E4-4985-8CB8-01F4FC0E5A93}" type="pres">
      <dgm:prSet presAssocID="{B49A6628-F4C8-4201-A308-03047BF0AC17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E499EF1A-8484-467A-A72A-EEE99F251863}" type="presOf" srcId="{74FD78AE-6D66-49EE-852A-9D5F76330C85}" destId="{706315B1-05E4-4985-8CB8-01F4FC0E5A93}" srcOrd="0" destOrd="1" presId="urn:microsoft.com/office/officeart/2005/8/layout/hList1"/>
    <dgm:cxn modelId="{D6081931-4649-4BE9-995A-F0B4C7253796}" type="presOf" srcId="{484D99AC-8DEB-4196-8C86-E0DCA4038929}" destId="{706315B1-05E4-4985-8CB8-01F4FC0E5A93}" srcOrd="0" destOrd="3" presId="urn:microsoft.com/office/officeart/2005/8/layout/hList1"/>
    <dgm:cxn modelId="{1617E432-2C06-4516-A3A1-B1F5565B5E9D}" srcId="{B49A6628-F4C8-4201-A308-03047BF0AC17}" destId="{B086603C-D35D-4A1A-8EB9-0D51D043E22F}" srcOrd="2" destOrd="0" parTransId="{6A4B367D-AD66-4AEA-A97F-9CD1DE6D1BD4}" sibTransId="{86F1F1B7-C76F-473B-90BB-45BC04E28370}"/>
    <dgm:cxn modelId="{EBB1BE5D-F13E-4371-B738-026B4119FC8E}" type="presOf" srcId="{B49A6628-F4C8-4201-A308-03047BF0AC17}" destId="{9A528F8C-6803-480E-9A2D-BB107AB8A856}" srcOrd="0" destOrd="0" presId="urn:microsoft.com/office/officeart/2005/8/layout/hList1"/>
    <dgm:cxn modelId="{13B71643-0C74-405A-A3E2-E21B8742B8B3}" type="presOf" srcId="{B086603C-D35D-4A1A-8EB9-0D51D043E22F}" destId="{706315B1-05E4-4985-8CB8-01F4FC0E5A93}" srcOrd="0" destOrd="2" presId="urn:microsoft.com/office/officeart/2005/8/layout/hList1"/>
    <dgm:cxn modelId="{FA5E9D6C-C812-4EDB-B206-999500B20FE9}" srcId="{A551AAA5-5572-4828-802F-DCE7FA1479D4}" destId="{B49A6628-F4C8-4201-A308-03047BF0AC17}" srcOrd="1" destOrd="0" parTransId="{249C27BA-E13A-4195-9CFD-0BCEFEEDED4A}" sibTransId="{CB68B830-3112-4F53-BDA5-C47ABDEBADF1}"/>
    <dgm:cxn modelId="{54609B57-5668-4C3E-8D34-BBAB5546F3C0}" type="presOf" srcId="{AEEC6279-D5F7-41AD-AB93-059D481F91B2}" destId="{D8C3CC33-1E8E-409E-BB2C-249294B309D8}" srcOrd="0" destOrd="0" presId="urn:microsoft.com/office/officeart/2005/8/layout/hList1"/>
    <dgm:cxn modelId="{C9E9667A-EB8D-4757-ADF9-49A129366927}" type="presOf" srcId="{54EC24F4-A65C-4304-ACCD-4B13AF2B454C}" destId="{706315B1-05E4-4985-8CB8-01F4FC0E5A93}" srcOrd="0" destOrd="4" presId="urn:microsoft.com/office/officeart/2005/8/layout/hList1"/>
    <dgm:cxn modelId="{310D6280-A73B-4806-8453-A051F75F0F16}" srcId="{B49A6628-F4C8-4201-A308-03047BF0AC17}" destId="{74FD78AE-6D66-49EE-852A-9D5F76330C85}" srcOrd="1" destOrd="0" parTransId="{2082FF23-6FBD-4713-BE01-D903CE373D05}" sibTransId="{0D972225-C652-47AE-9B5B-404DD72B8A3F}"/>
    <dgm:cxn modelId="{22CBF795-5C7A-4CF4-9ECE-2D4C49EDFE2C}" type="presOf" srcId="{A551AAA5-5572-4828-802F-DCE7FA1479D4}" destId="{C2604712-D49A-491F-8CF6-D36273E674E4}" srcOrd="0" destOrd="0" presId="urn:microsoft.com/office/officeart/2005/8/layout/hList1"/>
    <dgm:cxn modelId="{734A5C98-9469-41E3-9CBF-ECD365ADE1E0}" srcId="{20F3E74B-3B38-4037-AFA1-C1CBE08A9868}" destId="{DFACD435-FF8C-4CA5-97EF-D4FDC10B7BAA}" srcOrd="1" destOrd="0" parTransId="{EC44B701-80FB-4964-B34C-C2CCD8B3411E}" sibTransId="{8EA1D753-5040-4D4D-95EC-283C7D6079CD}"/>
    <dgm:cxn modelId="{1EAC81A6-6E6F-4F00-A72E-057EF17C95B0}" srcId="{B49A6628-F4C8-4201-A308-03047BF0AC17}" destId="{484D99AC-8DEB-4196-8C86-E0DCA4038929}" srcOrd="3" destOrd="0" parTransId="{E743588D-5798-4B85-B12A-0C1F72A5BAD0}" sibTransId="{73C22E2C-272B-48E6-AED0-3BCD2A6659DB}"/>
    <dgm:cxn modelId="{221E5AA7-8507-409B-9DB4-9D539CD1602B}" srcId="{B49A6628-F4C8-4201-A308-03047BF0AC17}" destId="{E79CBFE2-D209-4C02-891B-9F1306EA938E}" srcOrd="0" destOrd="0" parTransId="{C685E5B8-0727-4755-8D8E-A0F2D0363771}" sibTransId="{7099C434-892C-475F-B456-6091DF7D7A72}"/>
    <dgm:cxn modelId="{789BAEC9-23EF-4A62-9705-971BF0401C19}" type="presOf" srcId="{9A9DFF1C-FEE5-4E80-BA49-FFDA35B168AD}" destId="{D8C3CC33-1E8E-409E-BB2C-249294B309D8}" srcOrd="0" destOrd="2" presId="urn:microsoft.com/office/officeart/2005/8/layout/hList1"/>
    <dgm:cxn modelId="{D09A04D1-6D22-4E3E-B13F-FF50DC50BA33}" type="presOf" srcId="{E79CBFE2-D209-4C02-891B-9F1306EA938E}" destId="{706315B1-05E4-4985-8CB8-01F4FC0E5A93}" srcOrd="0" destOrd="0" presId="urn:microsoft.com/office/officeart/2005/8/layout/hList1"/>
    <dgm:cxn modelId="{EFD5F6E1-E6E9-49EE-98BB-554FCD50E4FA}" srcId="{484D99AC-8DEB-4196-8C86-E0DCA4038929}" destId="{54EC24F4-A65C-4304-ACCD-4B13AF2B454C}" srcOrd="0" destOrd="0" parTransId="{7D3CC77F-A1EB-4292-9661-1F9E2C8EF442}" sibTransId="{97D737E4-3484-4149-AC2D-5D5C61A8D9BE}"/>
    <dgm:cxn modelId="{6D64C9EE-A7D1-482D-9803-1B48443B9354}" type="presOf" srcId="{DFACD435-FF8C-4CA5-97EF-D4FDC10B7BAA}" destId="{D8C3CC33-1E8E-409E-BB2C-249294B309D8}" srcOrd="0" destOrd="1" presId="urn:microsoft.com/office/officeart/2005/8/layout/hList1"/>
    <dgm:cxn modelId="{A9B6BBF2-29C9-40BE-878B-2B2AD0D397FE}" srcId="{20F3E74B-3B38-4037-AFA1-C1CBE08A9868}" destId="{9A9DFF1C-FEE5-4E80-BA49-FFDA35B168AD}" srcOrd="2" destOrd="0" parTransId="{FFD425AE-FBFD-48DB-82F7-6547FE6451FE}" sibTransId="{F45BF916-65A6-41A8-B20B-985C8484C0D7}"/>
    <dgm:cxn modelId="{C79786F5-74B9-41C1-8330-3D46FBD723A3}" srcId="{A551AAA5-5572-4828-802F-DCE7FA1479D4}" destId="{20F3E74B-3B38-4037-AFA1-C1CBE08A9868}" srcOrd="0" destOrd="0" parTransId="{02D81195-3590-48C3-90F5-30CAB0997CD4}" sibTransId="{5775D6BE-5108-41D4-A34E-9EA23D8CFE98}"/>
    <dgm:cxn modelId="{9C6C35F6-80F9-4EC7-B8AB-E29F02F3DE66}" type="presOf" srcId="{20F3E74B-3B38-4037-AFA1-C1CBE08A9868}" destId="{377EF242-2D1E-4002-AFA6-E7B6DFA5EECA}" srcOrd="0" destOrd="0" presId="urn:microsoft.com/office/officeart/2005/8/layout/hList1"/>
    <dgm:cxn modelId="{B09D1FFA-ABAA-400B-9B79-D12B94AEDB35}" srcId="{20F3E74B-3B38-4037-AFA1-C1CBE08A9868}" destId="{AEEC6279-D5F7-41AD-AB93-059D481F91B2}" srcOrd="0" destOrd="0" parTransId="{AC23B2E7-207F-47C7-AF47-57C66DDFEE2F}" sibTransId="{6F26AB47-3C0F-47E0-A18E-8C8F77057A35}"/>
    <dgm:cxn modelId="{4C1931DD-5AF6-4627-B6A3-6E9D0A046F3D}" type="presParOf" srcId="{C2604712-D49A-491F-8CF6-D36273E674E4}" destId="{94A173E6-2466-4661-ACD9-CB4B1C9A4DE4}" srcOrd="0" destOrd="0" presId="urn:microsoft.com/office/officeart/2005/8/layout/hList1"/>
    <dgm:cxn modelId="{1454667C-2A69-4208-9898-5AFB37BE56D7}" type="presParOf" srcId="{94A173E6-2466-4661-ACD9-CB4B1C9A4DE4}" destId="{377EF242-2D1E-4002-AFA6-E7B6DFA5EECA}" srcOrd="0" destOrd="0" presId="urn:microsoft.com/office/officeart/2005/8/layout/hList1"/>
    <dgm:cxn modelId="{42073698-64BE-49FC-9229-EC05CEDB8254}" type="presParOf" srcId="{94A173E6-2466-4661-ACD9-CB4B1C9A4DE4}" destId="{D8C3CC33-1E8E-409E-BB2C-249294B309D8}" srcOrd="1" destOrd="0" presId="urn:microsoft.com/office/officeart/2005/8/layout/hList1"/>
    <dgm:cxn modelId="{D67154E7-FB35-48EA-B0B3-C6AD8EBBFB2A}" type="presParOf" srcId="{C2604712-D49A-491F-8CF6-D36273E674E4}" destId="{582AF689-F23E-4D88-BBFA-6194DF96AEB7}" srcOrd="1" destOrd="0" presId="urn:microsoft.com/office/officeart/2005/8/layout/hList1"/>
    <dgm:cxn modelId="{5F86B07C-DD94-4C6F-8FE9-B734F93AEC52}" type="presParOf" srcId="{C2604712-D49A-491F-8CF6-D36273E674E4}" destId="{E5CF7C9C-BF3E-4E6C-BCB7-B2657F3F81C3}" srcOrd="2" destOrd="0" presId="urn:microsoft.com/office/officeart/2005/8/layout/hList1"/>
    <dgm:cxn modelId="{0123735E-6183-4644-BE79-DE0A5FD28C8B}" type="presParOf" srcId="{E5CF7C9C-BF3E-4E6C-BCB7-B2657F3F81C3}" destId="{9A528F8C-6803-480E-9A2D-BB107AB8A856}" srcOrd="0" destOrd="0" presId="urn:microsoft.com/office/officeart/2005/8/layout/hList1"/>
    <dgm:cxn modelId="{F8F6E964-27B7-4B81-A479-FAD0EF0FC96E}" type="presParOf" srcId="{E5CF7C9C-BF3E-4E6C-BCB7-B2657F3F81C3}" destId="{706315B1-05E4-4985-8CB8-01F4FC0E5A9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7EA15C2-1C09-4D58-A79E-4D47F2E7D6B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797ADE9-5066-42D6-9972-ADDCE462AF43}">
      <dgm:prSet/>
      <dgm:spPr/>
      <dgm:t>
        <a:bodyPr/>
        <a:lstStyle/>
        <a:p>
          <a:pPr rtl="0"/>
          <a:r>
            <a:rPr lang="cs-CZ" dirty="0" err="1"/>
            <a:t>Termination</a:t>
          </a:r>
          <a:r>
            <a:rPr lang="cs-CZ" dirty="0"/>
            <a:t> </a:t>
          </a:r>
          <a:r>
            <a:rPr lang="cs-CZ" dirty="0" err="1"/>
            <a:t>of</a:t>
          </a:r>
          <a:r>
            <a:rPr lang="cs-CZ" dirty="0"/>
            <a:t> </a:t>
          </a:r>
          <a:r>
            <a:rPr lang="cs-CZ" dirty="0" err="1"/>
            <a:t>the</a:t>
          </a:r>
          <a:r>
            <a:rPr lang="cs-CZ" dirty="0"/>
            <a:t> </a:t>
          </a:r>
          <a:r>
            <a:rPr lang="cs-CZ" dirty="0" err="1"/>
            <a:t>healthcare</a:t>
          </a:r>
          <a:r>
            <a:rPr lang="cs-CZ" dirty="0"/>
            <a:t> (provider)</a:t>
          </a:r>
        </a:p>
      </dgm:t>
    </dgm:pt>
    <dgm:pt modelId="{98768142-9504-4492-A101-3BCC1E7D0EBD}" type="parTrans" cxnId="{064E95FE-873E-4A1F-8F6D-DB7B0F7E764F}">
      <dgm:prSet/>
      <dgm:spPr/>
      <dgm:t>
        <a:bodyPr/>
        <a:lstStyle/>
        <a:p>
          <a:endParaRPr lang="cs-CZ"/>
        </a:p>
      </dgm:t>
    </dgm:pt>
    <dgm:pt modelId="{44796CD4-866C-4CD6-AAE2-EEE6B4F122A5}" type="sibTrans" cxnId="{064E95FE-873E-4A1F-8F6D-DB7B0F7E764F}">
      <dgm:prSet/>
      <dgm:spPr/>
      <dgm:t>
        <a:bodyPr/>
        <a:lstStyle/>
        <a:p>
          <a:endParaRPr lang="cs-CZ"/>
        </a:p>
      </dgm:t>
    </dgm:pt>
    <dgm:pt modelId="{2A1B84F7-FED3-4EDA-8649-B7AEDE16B6AA}" type="pres">
      <dgm:prSet presAssocID="{07EA15C2-1C09-4D58-A79E-4D47F2E7D6B5}" presName="linear" presStyleCnt="0">
        <dgm:presLayoutVars>
          <dgm:animLvl val="lvl"/>
          <dgm:resizeHandles val="exact"/>
        </dgm:presLayoutVars>
      </dgm:prSet>
      <dgm:spPr/>
    </dgm:pt>
    <dgm:pt modelId="{BB4CF15A-9114-4173-BA23-94E2CBE4D531}" type="pres">
      <dgm:prSet presAssocID="{4797ADE9-5066-42D6-9972-ADDCE462AF43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85398C58-40DB-4F11-A878-8F06BD744C8B}" type="presOf" srcId="{4797ADE9-5066-42D6-9972-ADDCE462AF43}" destId="{BB4CF15A-9114-4173-BA23-94E2CBE4D531}" srcOrd="0" destOrd="0" presId="urn:microsoft.com/office/officeart/2005/8/layout/vList2"/>
    <dgm:cxn modelId="{78B6A489-2854-40C4-8293-94F1B9A0C7C2}" type="presOf" srcId="{07EA15C2-1C09-4D58-A79E-4D47F2E7D6B5}" destId="{2A1B84F7-FED3-4EDA-8649-B7AEDE16B6AA}" srcOrd="0" destOrd="0" presId="urn:microsoft.com/office/officeart/2005/8/layout/vList2"/>
    <dgm:cxn modelId="{064E95FE-873E-4A1F-8F6D-DB7B0F7E764F}" srcId="{07EA15C2-1C09-4D58-A79E-4D47F2E7D6B5}" destId="{4797ADE9-5066-42D6-9972-ADDCE462AF43}" srcOrd="0" destOrd="0" parTransId="{98768142-9504-4492-A101-3BCC1E7D0EBD}" sibTransId="{44796CD4-866C-4CD6-AAE2-EEE6B4F122A5}"/>
    <dgm:cxn modelId="{BE952DE1-003F-4CF8-8673-611F4AC69831}" type="presParOf" srcId="{2A1B84F7-FED3-4EDA-8649-B7AEDE16B6AA}" destId="{BB4CF15A-9114-4173-BA23-94E2CBE4D53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20AEBD-808C-40EC-9C62-E3769D415E10}">
      <dsp:nvSpPr>
        <dsp:cNvPr id="0" name=""/>
        <dsp:cNvSpPr/>
      </dsp:nvSpPr>
      <dsp:spPr>
        <a:xfrm>
          <a:off x="0" y="3400"/>
          <a:ext cx="6089650" cy="15900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261E20-6FA1-4E00-B7C6-40F6A1DFE7CD}">
      <dsp:nvSpPr>
        <dsp:cNvPr id="0" name=""/>
        <dsp:cNvSpPr/>
      </dsp:nvSpPr>
      <dsp:spPr>
        <a:xfrm>
          <a:off x="481003" y="361171"/>
          <a:ext cx="874550" cy="87455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E95271-B24F-4096-B9BD-0F93005B0234}">
      <dsp:nvSpPr>
        <dsp:cNvPr id="0" name=""/>
        <dsp:cNvSpPr/>
      </dsp:nvSpPr>
      <dsp:spPr>
        <a:xfrm>
          <a:off x="1836557" y="3400"/>
          <a:ext cx="2740342" cy="15900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285" tIns="168285" rIns="168285" bIns="168285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noProof="0"/>
            <a:t>Healthcare</a:t>
          </a:r>
          <a:r>
            <a:rPr lang="cs-CZ" sz="2400" kern="1200"/>
            <a:t> Services Act</a:t>
          </a:r>
        </a:p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 (HCA)</a:t>
          </a:r>
        </a:p>
      </dsp:txBody>
      <dsp:txXfrm>
        <a:off x="1836557" y="3400"/>
        <a:ext cx="2740342" cy="1590092"/>
      </dsp:txXfrm>
    </dsp:sp>
    <dsp:sp modelId="{5CBB466E-180C-4AB1-BB49-2A32B7788728}">
      <dsp:nvSpPr>
        <dsp:cNvPr id="0" name=""/>
        <dsp:cNvSpPr/>
      </dsp:nvSpPr>
      <dsp:spPr>
        <a:xfrm>
          <a:off x="4576899" y="3400"/>
          <a:ext cx="1510955" cy="15900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285" tIns="168285" rIns="168285" bIns="168285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100" kern="1200"/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noProof="0"/>
            <a:t>Generally</a:t>
          </a:r>
          <a:r>
            <a:rPr lang="cs-CZ" sz="1100" kern="1200"/>
            <a:t> r</a:t>
          </a:r>
          <a:r>
            <a:rPr lang="en-US" sz="1100" kern="1200"/>
            <a:t>egulates health services and conditions for their provision</a:t>
          </a:r>
          <a:endParaRPr lang="cs-CZ" sz="1100" kern="1200"/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the rights and obligations of patients</a:t>
          </a:r>
          <a:r>
            <a:rPr lang="cs-CZ" sz="1100" kern="1200"/>
            <a:t>, </a:t>
          </a:r>
          <a:r>
            <a:rPr lang="en-US" sz="1100" kern="1200"/>
            <a:t>persons close to patients, health providers</a:t>
          </a:r>
          <a:r>
            <a:rPr lang="cs-CZ" sz="1100" kern="1200"/>
            <a:t> and</a:t>
          </a:r>
          <a:r>
            <a:rPr lang="en-US" sz="1100" kern="1200"/>
            <a:t> healthcare </a:t>
          </a:r>
          <a:r>
            <a:rPr lang="cs-CZ" sz="1100" kern="1200"/>
            <a:t>professionals</a:t>
          </a:r>
        </a:p>
      </dsp:txBody>
      <dsp:txXfrm>
        <a:off x="4576899" y="3400"/>
        <a:ext cx="1510955" cy="1590092"/>
      </dsp:txXfrm>
    </dsp:sp>
    <dsp:sp modelId="{429D0A95-238C-4BE1-8091-739F54D311BC}">
      <dsp:nvSpPr>
        <dsp:cNvPr id="0" name=""/>
        <dsp:cNvSpPr/>
      </dsp:nvSpPr>
      <dsp:spPr>
        <a:xfrm>
          <a:off x="0" y="1991016"/>
          <a:ext cx="6089650" cy="159009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4666E3-2EB5-46EE-B779-943452699751}">
      <dsp:nvSpPr>
        <dsp:cNvPr id="0" name=""/>
        <dsp:cNvSpPr/>
      </dsp:nvSpPr>
      <dsp:spPr>
        <a:xfrm>
          <a:off x="481003" y="2348787"/>
          <a:ext cx="874550" cy="87455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05FB79-510D-43C4-BDD6-320816C03236}">
      <dsp:nvSpPr>
        <dsp:cNvPr id="0" name=""/>
        <dsp:cNvSpPr/>
      </dsp:nvSpPr>
      <dsp:spPr>
        <a:xfrm>
          <a:off x="1836557" y="1991016"/>
          <a:ext cx="2740342" cy="15900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285" tIns="168285" rIns="168285" bIns="168285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Act on Specific Healthcare Services</a:t>
          </a:r>
          <a:r>
            <a:rPr lang="cs-CZ" sz="2400" kern="1200"/>
            <a:t> (ASHS)</a:t>
          </a:r>
        </a:p>
      </dsp:txBody>
      <dsp:txXfrm>
        <a:off x="1836557" y="1991016"/>
        <a:ext cx="2740342" cy="1590092"/>
      </dsp:txXfrm>
    </dsp:sp>
    <dsp:sp modelId="{35C4816B-C4EA-4C75-9F05-6B0031B28B3F}">
      <dsp:nvSpPr>
        <dsp:cNvPr id="0" name=""/>
        <dsp:cNvSpPr/>
      </dsp:nvSpPr>
      <dsp:spPr>
        <a:xfrm>
          <a:off x="4576899" y="1991016"/>
          <a:ext cx="1510955" cy="15900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285" tIns="168285" rIns="168285" bIns="168285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Everything that deviates from the "standard"</a:t>
          </a:r>
          <a:endParaRPr lang="cs-CZ" sz="1100" kern="1200"/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A set of exceptions from the </a:t>
          </a:r>
          <a:r>
            <a:rPr lang="cs-CZ" sz="1100" kern="1200"/>
            <a:t>ASHS </a:t>
          </a:r>
          <a:r>
            <a:rPr lang="en-US" sz="1100" kern="1200"/>
            <a:t>without much</a:t>
          </a:r>
          <a:r>
            <a:rPr lang="cs-CZ" sz="1100" kern="1200"/>
            <a:t> of </a:t>
          </a:r>
          <a:r>
            <a:rPr lang="en-US" sz="1100" kern="1200"/>
            <a:t> </a:t>
          </a:r>
          <a:r>
            <a:rPr lang="cs-CZ" sz="1100" kern="1200"/>
            <a:t>c</a:t>
          </a:r>
          <a:r>
            <a:rPr lang="en-US" sz="1100" kern="1200"/>
            <a:t>onsistency</a:t>
          </a:r>
          <a:endParaRPr lang="cs-CZ" sz="1100" kern="1200"/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Assisted reproduction</a:t>
          </a:r>
          <a:r>
            <a:rPr lang="cs-CZ" sz="1100" b="0" i="0" kern="1200"/>
            <a:t>, </a:t>
          </a:r>
          <a:r>
            <a:rPr lang="cs-CZ" sz="1100" kern="1200"/>
            <a:t>Sterilization</a:t>
          </a:r>
          <a:r>
            <a:rPr lang="cs-CZ" sz="1100" b="0" i="0" kern="1200"/>
            <a:t>, </a:t>
          </a:r>
          <a:r>
            <a:rPr lang="cs-CZ" sz="1100" kern="1200"/>
            <a:t>Psychosurgical interventions</a:t>
          </a:r>
          <a:r>
            <a:rPr lang="cs-CZ" sz="1100" b="0" i="0" kern="1200"/>
            <a:t>, </a:t>
          </a:r>
          <a:r>
            <a:rPr lang="cs-CZ" sz="1100" kern="1200"/>
            <a:t>Blood Collection</a:t>
          </a:r>
          <a:r>
            <a:rPr lang="cs-CZ" sz="1100" b="0" i="0" kern="1200"/>
            <a:t>, Reports, o</a:t>
          </a:r>
          <a:r>
            <a:rPr lang="cs-CZ" sz="1100" kern="1200"/>
            <a:t>ccupational medicine, protective treatment</a:t>
          </a:r>
          <a:endParaRPr lang="cs-CZ" sz="1100" b="0" kern="1200"/>
        </a:p>
      </dsp:txBody>
      <dsp:txXfrm>
        <a:off x="4576899" y="1991016"/>
        <a:ext cx="1510955" cy="1590092"/>
      </dsp:txXfrm>
    </dsp:sp>
    <dsp:sp modelId="{19331024-24F9-4CC2-9838-EECCFCFC7648}">
      <dsp:nvSpPr>
        <dsp:cNvPr id="0" name=""/>
        <dsp:cNvSpPr/>
      </dsp:nvSpPr>
      <dsp:spPr>
        <a:xfrm>
          <a:off x="0" y="3978632"/>
          <a:ext cx="6089650" cy="159009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3FD6E3-7F49-4886-AFE3-034E74BE67C9}">
      <dsp:nvSpPr>
        <dsp:cNvPr id="0" name=""/>
        <dsp:cNvSpPr/>
      </dsp:nvSpPr>
      <dsp:spPr>
        <a:xfrm>
          <a:off x="481003" y="4336402"/>
          <a:ext cx="874550" cy="87455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55C8A-4F4C-4D9E-AB71-9575B75ABCC1}">
      <dsp:nvSpPr>
        <dsp:cNvPr id="0" name=""/>
        <dsp:cNvSpPr/>
      </dsp:nvSpPr>
      <dsp:spPr>
        <a:xfrm>
          <a:off x="1836557" y="3978632"/>
          <a:ext cx="2740342" cy="15900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285" tIns="168285" rIns="168285" bIns="168285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Civil Code (CC)</a:t>
          </a:r>
        </a:p>
      </dsp:txBody>
      <dsp:txXfrm>
        <a:off x="1836557" y="3978632"/>
        <a:ext cx="2740342" cy="1590092"/>
      </dsp:txXfrm>
    </dsp:sp>
    <dsp:sp modelId="{743981AF-A80E-44C6-ADC8-E90A165BD4B6}">
      <dsp:nvSpPr>
        <dsp:cNvPr id="0" name=""/>
        <dsp:cNvSpPr/>
      </dsp:nvSpPr>
      <dsp:spPr>
        <a:xfrm>
          <a:off x="4576899" y="3978632"/>
          <a:ext cx="1510955" cy="15900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285" tIns="168285" rIns="168285" bIns="168285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100" kern="1200"/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The basic framework for social relationships between people</a:t>
          </a:r>
          <a:r>
            <a:rPr lang="cs-CZ" sz="1100" kern="1200"/>
            <a:t> 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Regulates among other things Contract law and liability</a:t>
          </a:r>
          <a:endParaRPr lang="cs-CZ" sz="1100" kern="1200"/>
        </a:p>
      </dsp:txBody>
      <dsp:txXfrm>
        <a:off x="4576899" y="3978632"/>
        <a:ext cx="1510955" cy="159009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9050CB-4E24-4C4A-B816-FC9905BB4929}">
      <dsp:nvSpPr>
        <dsp:cNvPr id="0" name=""/>
        <dsp:cNvSpPr/>
      </dsp:nvSpPr>
      <dsp:spPr>
        <a:xfrm>
          <a:off x="0" y="235111"/>
          <a:ext cx="10515600" cy="887445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 err="1"/>
            <a:t>Retention</a:t>
          </a:r>
          <a:r>
            <a:rPr lang="cs-CZ" sz="3700" kern="1200" dirty="0"/>
            <a:t> </a:t>
          </a:r>
          <a:r>
            <a:rPr lang="cs-CZ" sz="3700" kern="1200" dirty="0" err="1"/>
            <a:t>of</a:t>
          </a:r>
          <a:r>
            <a:rPr lang="cs-CZ" sz="3700" kern="1200" dirty="0"/>
            <a:t> </a:t>
          </a:r>
          <a:r>
            <a:rPr lang="cs-CZ" sz="3700" kern="1200" dirty="0" err="1"/>
            <a:t>health</a:t>
          </a:r>
          <a:r>
            <a:rPr lang="cs-CZ" sz="3700" kern="1200" dirty="0"/>
            <a:t> </a:t>
          </a:r>
          <a:r>
            <a:rPr lang="cs-CZ" sz="3700" kern="1200" dirty="0" err="1"/>
            <a:t>information</a:t>
          </a:r>
          <a:r>
            <a:rPr lang="cs-CZ" sz="3700" kern="1200" dirty="0"/>
            <a:t>,</a:t>
          </a:r>
        </a:p>
      </dsp:txBody>
      <dsp:txXfrm>
        <a:off x="43321" y="278432"/>
        <a:ext cx="10428958" cy="800803"/>
      </dsp:txXfrm>
    </dsp:sp>
    <dsp:sp modelId="{91FEA49B-3650-4758-9BB1-008ACFACE984}">
      <dsp:nvSpPr>
        <dsp:cNvPr id="0" name=""/>
        <dsp:cNvSpPr/>
      </dsp:nvSpPr>
      <dsp:spPr>
        <a:xfrm>
          <a:off x="0" y="1122556"/>
          <a:ext cx="10515600" cy="612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6990" rIns="263144" bIns="46990" numCol="1" spcCol="1270" anchor="t" anchorCtr="0">
          <a:noAutofit/>
        </a:bodyPr>
        <a:lstStyle/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900" kern="1200" dirty="0"/>
            <a:t>The information would cause</a:t>
          </a:r>
          <a:r>
            <a:rPr lang="cs-CZ" sz="2900" kern="1200" dirty="0"/>
            <a:t> </a:t>
          </a:r>
          <a:r>
            <a:rPr lang="en-US" sz="2900" kern="1200" dirty="0"/>
            <a:t>serious injury </a:t>
          </a:r>
          <a:r>
            <a:rPr lang="cs-CZ" sz="2900" kern="1200" dirty="0"/>
            <a:t>to </a:t>
          </a:r>
          <a:r>
            <a:rPr lang="en-US" sz="2900" kern="1200" dirty="0"/>
            <a:t>the patient</a:t>
          </a:r>
          <a:r>
            <a:rPr lang="cs-CZ" sz="2900" kern="1200" dirty="0"/>
            <a:t>. </a:t>
          </a:r>
        </a:p>
      </dsp:txBody>
      <dsp:txXfrm>
        <a:off x="0" y="1122556"/>
        <a:ext cx="10515600" cy="612720"/>
      </dsp:txXfrm>
    </dsp:sp>
    <dsp:sp modelId="{8E72E03A-DE9F-4D2B-B3B3-546355C89DE7}">
      <dsp:nvSpPr>
        <dsp:cNvPr id="0" name=""/>
        <dsp:cNvSpPr/>
      </dsp:nvSpPr>
      <dsp:spPr>
        <a:xfrm>
          <a:off x="0" y="1735276"/>
          <a:ext cx="10515600" cy="88744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 err="1"/>
            <a:t>Does</a:t>
          </a:r>
          <a:r>
            <a:rPr lang="cs-CZ" sz="3700" kern="1200" dirty="0"/>
            <a:t> not </a:t>
          </a:r>
          <a:r>
            <a:rPr lang="cs-CZ" sz="3700" kern="1200" dirty="0" err="1"/>
            <a:t>apply</a:t>
          </a:r>
          <a:r>
            <a:rPr lang="cs-CZ" sz="3700" kern="1200" dirty="0"/>
            <a:t> </a:t>
          </a:r>
          <a:r>
            <a:rPr lang="cs-CZ" sz="3700" kern="1200" dirty="0" err="1"/>
            <a:t>if</a:t>
          </a:r>
          <a:r>
            <a:rPr lang="cs-CZ" sz="3700" kern="1200" dirty="0"/>
            <a:t>: </a:t>
          </a:r>
        </a:p>
      </dsp:txBody>
      <dsp:txXfrm>
        <a:off x="43321" y="1778597"/>
        <a:ext cx="10428958" cy="800803"/>
      </dsp:txXfrm>
    </dsp:sp>
    <dsp:sp modelId="{E973751A-E290-4BEC-A580-DD799A6D0A57}">
      <dsp:nvSpPr>
        <dsp:cNvPr id="0" name=""/>
        <dsp:cNvSpPr/>
      </dsp:nvSpPr>
      <dsp:spPr>
        <a:xfrm>
          <a:off x="0" y="2622721"/>
          <a:ext cx="10515600" cy="14935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6990" rIns="263144" bIns="46990" numCol="1" spcCol="1270" anchor="t" anchorCtr="0">
          <a:noAutofit/>
        </a:bodyPr>
        <a:lstStyle/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900" b="1" kern="1200" dirty="0"/>
            <a:t>a)</a:t>
          </a:r>
          <a:r>
            <a:rPr lang="cs-CZ" sz="2900" kern="1200" dirty="0"/>
            <a:t>  </a:t>
          </a:r>
          <a:r>
            <a:rPr lang="cs-CZ" sz="2900" kern="1200" dirty="0" err="1"/>
            <a:t>there</a:t>
          </a:r>
          <a:r>
            <a:rPr lang="cs-CZ" sz="2900" kern="1200" dirty="0"/>
            <a:t> </a:t>
          </a:r>
          <a:r>
            <a:rPr lang="cs-CZ" sz="2900" kern="1200" dirty="0" err="1"/>
            <a:t>is</a:t>
          </a:r>
          <a:r>
            <a:rPr lang="cs-CZ" sz="2900" kern="1200" dirty="0"/>
            <a:t> a </a:t>
          </a:r>
          <a:r>
            <a:rPr lang="cs-CZ" sz="2900" kern="1200" dirty="0" err="1"/>
            <a:t>need</a:t>
          </a:r>
          <a:r>
            <a:rPr lang="cs-CZ" sz="2900" kern="1200" dirty="0"/>
            <a:t> </a:t>
          </a:r>
          <a:r>
            <a:rPr lang="cs-CZ" sz="2900" kern="1200" dirty="0" err="1"/>
            <a:t>for</a:t>
          </a:r>
          <a:r>
            <a:rPr lang="cs-CZ" sz="2900" kern="1200" dirty="0"/>
            <a:t> early </a:t>
          </a:r>
          <a:r>
            <a:rPr lang="cs-CZ" sz="2900" kern="1200" dirty="0" err="1"/>
            <a:t>treatment</a:t>
          </a:r>
          <a:r>
            <a:rPr lang="cs-CZ" sz="2900" kern="1200" dirty="0"/>
            <a:t>,</a:t>
          </a:r>
        </a:p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900" b="1" kern="1200" dirty="0"/>
            <a:t>b)</a:t>
          </a:r>
          <a:r>
            <a:rPr lang="cs-CZ" sz="2900" kern="1200" dirty="0"/>
            <a:t> risk </a:t>
          </a:r>
          <a:r>
            <a:rPr lang="cs-CZ" sz="2900" kern="1200" dirty="0" err="1"/>
            <a:t>for</a:t>
          </a:r>
          <a:r>
            <a:rPr lang="cs-CZ" sz="2900" kern="1200" dirty="0"/>
            <a:t> </a:t>
          </a:r>
          <a:r>
            <a:rPr lang="cs-CZ" sz="2900" kern="1200" dirty="0" err="1"/>
            <a:t>the</a:t>
          </a:r>
          <a:r>
            <a:rPr lang="cs-CZ" sz="2900" kern="1200" dirty="0"/>
            <a:t> </a:t>
          </a:r>
          <a:r>
            <a:rPr lang="cs-CZ" sz="2900" kern="1200" dirty="0" err="1"/>
            <a:t>surroundings</a:t>
          </a:r>
          <a:r>
            <a:rPr lang="cs-CZ" sz="2900" kern="1200" dirty="0"/>
            <a:t>,</a:t>
          </a:r>
        </a:p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900" b="1" kern="1200" dirty="0"/>
            <a:t>c)</a:t>
          </a:r>
          <a:r>
            <a:rPr lang="cs-CZ" sz="2900" kern="1200" dirty="0"/>
            <a:t> </a:t>
          </a:r>
          <a:r>
            <a:rPr lang="en-US" sz="2900" kern="1200" dirty="0"/>
            <a:t>patient specifically asks for accurate and truthful information</a:t>
          </a:r>
          <a:r>
            <a:rPr lang="cs-CZ" sz="2900" kern="1200" dirty="0"/>
            <a:t>.</a:t>
          </a:r>
        </a:p>
      </dsp:txBody>
      <dsp:txXfrm>
        <a:off x="0" y="2622721"/>
        <a:ext cx="10515600" cy="149350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36E781-005B-486A-87CD-4D8F4749D7A6}">
      <dsp:nvSpPr>
        <dsp:cNvPr id="0" name=""/>
        <dsp:cNvSpPr/>
      </dsp:nvSpPr>
      <dsp:spPr>
        <a:xfrm>
          <a:off x="1086903" y="36843"/>
          <a:ext cx="1338187" cy="1338187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DCA27A-E97B-4E93-A6CE-F3C7F2A96E1F}">
      <dsp:nvSpPr>
        <dsp:cNvPr id="0" name=""/>
        <dsp:cNvSpPr/>
      </dsp:nvSpPr>
      <dsp:spPr>
        <a:xfrm>
          <a:off x="1372090" y="322031"/>
          <a:ext cx="767812" cy="7678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CCD1AC-6FC3-4C23-B207-15EEF5BDC1F9}">
      <dsp:nvSpPr>
        <dsp:cNvPr id="0" name=""/>
        <dsp:cNvSpPr/>
      </dsp:nvSpPr>
      <dsp:spPr>
        <a:xfrm>
          <a:off x="659121" y="1791843"/>
          <a:ext cx="21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100" kern="1200"/>
            <a:t>Revers</a:t>
          </a:r>
        </a:p>
      </dsp:txBody>
      <dsp:txXfrm>
        <a:off x="659121" y="1791843"/>
        <a:ext cx="2193750" cy="720000"/>
      </dsp:txXfrm>
    </dsp:sp>
    <dsp:sp modelId="{BACB6D75-CBC6-41C9-A729-CA02E48D485D}">
      <dsp:nvSpPr>
        <dsp:cNvPr id="0" name=""/>
        <dsp:cNvSpPr/>
      </dsp:nvSpPr>
      <dsp:spPr>
        <a:xfrm>
          <a:off x="3664559" y="36843"/>
          <a:ext cx="1338187" cy="1338187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976B57-35DA-45AF-AEF9-CB9F1B6B85A6}">
      <dsp:nvSpPr>
        <dsp:cNvPr id="0" name=""/>
        <dsp:cNvSpPr/>
      </dsp:nvSpPr>
      <dsp:spPr>
        <a:xfrm>
          <a:off x="3949746" y="322031"/>
          <a:ext cx="767812" cy="7678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19DB34-9DCC-4F3C-AC63-572D42C8C42A}">
      <dsp:nvSpPr>
        <dsp:cNvPr id="0" name=""/>
        <dsp:cNvSpPr/>
      </dsp:nvSpPr>
      <dsp:spPr>
        <a:xfrm>
          <a:off x="3236778" y="1791843"/>
          <a:ext cx="21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100" kern="1200"/>
            <a:t>Withdrawal of consent</a:t>
          </a:r>
        </a:p>
      </dsp:txBody>
      <dsp:txXfrm>
        <a:off x="3236778" y="1791843"/>
        <a:ext cx="2193750" cy="720000"/>
      </dsp:txXfrm>
    </dsp:sp>
    <dsp:sp modelId="{E2CEC89E-2DDB-4C21-BF17-98E8F3E7CFF7}">
      <dsp:nvSpPr>
        <dsp:cNvPr id="0" name=""/>
        <dsp:cNvSpPr/>
      </dsp:nvSpPr>
      <dsp:spPr>
        <a:xfrm>
          <a:off x="2375731" y="3060281"/>
          <a:ext cx="1338187" cy="1338187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F3ED8B-7C0C-474F-A8D4-9B6C01BF19C5}">
      <dsp:nvSpPr>
        <dsp:cNvPr id="0" name=""/>
        <dsp:cNvSpPr/>
      </dsp:nvSpPr>
      <dsp:spPr>
        <a:xfrm>
          <a:off x="2660918" y="3345468"/>
          <a:ext cx="767812" cy="7678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D6FC45-44C9-47A2-A0D3-349C1151F699}">
      <dsp:nvSpPr>
        <dsp:cNvPr id="0" name=""/>
        <dsp:cNvSpPr/>
      </dsp:nvSpPr>
      <dsp:spPr>
        <a:xfrm>
          <a:off x="1947950" y="4815281"/>
          <a:ext cx="21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100" kern="1200"/>
            <a:t>Previously expressed wishes</a:t>
          </a:r>
        </a:p>
      </dsp:txBody>
      <dsp:txXfrm>
        <a:off x="1947950" y="4815281"/>
        <a:ext cx="2193750" cy="72000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0CF2AB-6B9D-4BE0-A102-8DB545836E4D}">
      <dsp:nvSpPr>
        <dsp:cNvPr id="0" name=""/>
        <dsp:cNvSpPr/>
      </dsp:nvSpPr>
      <dsp:spPr>
        <a:xfrm rot="5400000">
          <a:off x="3422680" y="-1048115"/>
          <a:ext cx="1436563" cy="3897376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the patient is informed about </a:t>
          </a:r>
          <a:r>
            <a:rPr lang="cs-CZ" sz="1300" kern="1200"/>
            <a:t>his </a:t>
          </a:r>
          <a:r>
            <a:rPr lang="en-US" sz="1300" kern="1200"/>
            <a:t>health condition</a:t>
          </a:r>
          <a:r>
            <a:rPr lang="cs-CZ" sz="1300" kern="1200"/>
            <a:t> </a:t>
          </a:r>
          <a:r>
            <a:rPr lang="en-US" sz="1300" kern="1200"/>
            <a:t>and still refuses treatment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make</a:t>
          </a:r>
          <a:r>
            <a:rPr lang="cs-CZ" sz="1300" kern="1200"/>
            <a:t>s</a:t>
          </a:r>
          <a:r>
            <a:rPr lang="en-US" sz="1300" kern="1200"/>
            <a:t> a written declaration</a:t>
          </a:r>
          <a:r>
            <a:rPr lang="cs-CZ" sz="1300" kern="1200"/>
            <a:t> of refusal</a:t>
          </a:r>
          <a:endParaRPr lang="en-US" sz="1300" kern="1200"/>
        </a:p>
      </dsp:txBody>
      <dsp:txXfrm rot="-5400000">
        <a:off x="2192274" y="252418"/>
        <a:ext cx="3827249" cy="1296309"/>
      </dsp:txXfrm>
    </dsp:sp>
    <dsp:sp modelId="{367F69AF-798D-4CAB-9E56-DDDB16BD48F3}">
      <dsp:nvSpPr>
        <dsp:cNvPr id="0" name=""/>
        <dsp:cNvSpPr/>
      </dsp:nvSpPr>
      <dsp:spPr>
        <a:xfrm>
          <a:off x="0" y="2720"/>
          <a:ext cx="2192274" cy="179570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/>
            <a:t>REVERS</a:t>
          </a:r>
          <a:endParaRPr lang="en-US" sz="2900" kern="1200"/>
        </a:p>
      </dsp:txBody>
      <dsp:txXfrm>
        <a:off x="87659" y="90379"/>
        <a:ext cx="2016956" cy="1620386"/>
      </dsp:txXfrm>
    </dsp:sp>
    <dsp:sp modelId="{D6C83759-572D-4D91-A31E-E66AFFFC51AB}">
      <dsp:nvSpPr>
        <dsp:cNvPr id="0" name=""/>
        <dsp:cNvSpPr/>
      </dsp:nvSpPr>
      <dsp:spPr>
        <a:xfrm rot="5400000">
          <a:off x="3422680" y="837374"/>
          <a:ext cx="1436563" cy="3897376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/>
            <a:t>P</a:t>
          </a:r>
          <a:r>
            <a:rPr lang="en-US" sz="1300" kern="1200"/>
            <a:t>atient may </a:t>
          </a:r>
          <a:r>
            <a:rPr lang="cs-CZ" sz="1300" kern="1200"/>
            <a:t>withdraw</a:t>
          </a:r>
          <a:r>
            <a:rPr lang="en-US" sz="1300" kern="1200"/>
            <a:t> </a:t>
          </a:r>
          <a:r>
            <a:rPr lang="cs-CZ" sz="1300" kern="1200"/>
            <a:t>his </a:t>
          </a:r>
          <a:r>
            <a:rPr lang="en-US" sz="1300" kern="1200"/>
            <a:t>consent </a:t>
          </a:r>
          <a:r>
            <a:rPr lang="cs-CZ" sz="1300" kern="1200"/>
            <a:t>to </a:t>
          </a:r>
          <a:r>
            <a:rPr lang="en-US" sz="1300" kern="1200"/>
            <a:t>the provision of health</a:t>
          </a:r>
          <a:r>
            <a:rPr lang="cs-CZ" sz="1300" kern="1200"/>
            <a:t>care</a:t>
          </a:r>
          <a:r>
            <a:rPr lang="en-US" sz="1300" kern="1200"/>
            <a:t> services</a:t>
          </a:r>
          <a:r>
            <a:rPr lang="cs-CZ" sz="1300" kern="1200"/>
            <a:t> unless the medical procedure has allready started and its termination may cause a serious injury to the patient.</a:t>
          </a:r>
          <a:endParaRPr lang="en-US" sz="1300" kern="1200"/>
        </a:p>
      </dsp:txBody>
      <dsp:txXfrm rot="-5400000">
        <a:off x="2192274" y="2137908"/>
        <a:ext cx="3827249" cy="1296309"/>
      </dsp:txXfrm>
    </dsp:sp>
    <dsp:sp modelId="{F92A6587-702B-4926-A7F0-BCADECFE39E6}">
      <dsp:nvSpPr>
        <dsp:cNvPr id="0" name=""/>
        <dsp:cNvSpPr/>
      </dsp:nvSpPr>
      <dsp:spPr>
        <a:xfrm>
          <a:off x="0" y="1888210"/>
          <a:ext cx="2192274" cy="179570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/>
            <a:t>Withdrawal of consent </a:t>
          </a:r>
          <a:endParaRPr lang="en-US" sz="2900" kern="1200"/>
        </a:p>
      </dsp:txBody>
      <dsp:txXfrm>
        <a:off x="87659" y="1975869"/>
        <a:ext cx="2016956" cy="1620386"/>
      </dsp:txXfrm>
    </dsp:sp>
    <dsp:sp modelId="{16DD4EC1-EB09-4BBB-9980-A73D9062A867}">
      <dsp:nvSpPr>
        <dsp:cNvPr id="0" name=""/>
        <dsp:cNvSpPr/>
      </dsp:nvSpPr>
      <dsp:spPr>
        <a:xfrm rot="5400000">
          <a:off x="3422680" y="2722864"/>
          <a:ext cx="1436563" cy="3897376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Written consent</a:t>
          </a:r>
          <a:r>
            <a:rPr lang="cs-CZ" sz="1300" kern="1200"/>
            <a:t> and </a:t>
          </a:r>
          <a:r>
            <a:rPr lang="en-US" sz="1300" kern="1200"/>
            <a:t>written withdrawal </a:t>
          </a:r>
          <a:r>
            <a:rPr lang="cs-CZ" sz="1300" kern="1200"/>
            <a:t>of a </a:t>
          </a:r>
          <a:r>
            <a:rPr lang="en-US" sz="1300" kern="1200"/>
            <a:t>consent </a:t>
          </a:r>
          <a:r>
            <a:rPr lang="cs-CZ" sz="1300" kern="1200"/>
            <a:t>or its record is a part of medical documentation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/>
            <a:t>It is signed by a patient and healthcare professional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/>
            <a:t>Patient may refuse to sign - healthcare professional and witness</a:t>
          </a:r>
          <a:endParaRPr lang="en-US" sz="1300" kern="1200"/>
        </a:p>
      </dsp:txBody>
      <dsp:txXfrm rot="-5400000">
        <a:off x="2192274" y="4023398"/>
        <a:ext cx="3827249" cy="1296309"/>
      </dsp:txXfrm>
    </dsp:sp>
    <dsp:sp modelId="{5A9017C5-149B-457A-9208-71BC391CAD4D}">
      <dsp:nvSpPr>
        <dsp:cNvPr id="0" name=""/>
        <dsp:cNvSpPr/>
      </dsp:nvSpPr>
      <dsp:spPr>
        <a:xfrm>
          <a:off x="0" y="3773699"/>
          <a:ext cx="2192274" cy="179570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/>
            <a:t>Record</a:t>
          </a:r>
          <a:endParaRPr lang="en-US" sz="2900" kern="1200"/>
        </a:p>
      </dsp:txBody>
      <dsp:txXfrm>
        <a:off x="87659" y="3861358"/>
        <a:ext cx="2016956" cy="162038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329454-AA04-4EB2-9201-4856A332E495}">
      <dsp:nvSpPr>
        <dsp:cNvPr id="0" name=""/>
        <dsp:cNvSpPr/>
      </dsp:nvSpPr>
      <dsp:spPr>
        <a:xfrm>
          <a:off x="0" y="209519"/>
          <a:ext cx="6089650" cy="8353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P</a:t>
          </a:r>
          <a:r>
            <a:rPr lang="en-US" sz="2100" kern="1200"/>
            <a:t>atient may express agreement / disagreement </a:t>
          </a:r>
          <a:r>
            <a:rPr lang="cs-CZ" sz="2100" kern="1200"/>
            <a:t>in </a:t>
          </a:r>
          <a:r>
            <a:rPr lang="en-US" sz="2100" kern="1200"/>
            <a:t>advance</a:t>
          </a:r>
          <a:r>
            <a:rPr lang="cs-CZ" sz="2100" kern="1200"/>
            <a:t> </a:t>
          </a:r>
          <a:r>
            <a:rPr lang="en-US" sz="2100" kern="1200"/>
            <a:t>in certain cases</a:t>
          </a:r>
        </a:p>
      </dsp:txBody>
      <dsp:txXfrm>
        <a:off x="40780" y="250299"/>
        <a:ext cx="6008090" cy="753819"/>
      </dsp:txXfrm>
    </dsp:sp>
    <dsp:sp modelId="{0E276065-F9D4-4002-A1B5-C8E1CCE68EA6}">
      <dsp:nvSpPr>
        <dsp:cNvPr id="0" name=""/>
        <dsp:cNvSpPr/>
      </dsp:nvSpPr>
      <dsp:spPr>
        <a:xfrm>
          <a:off x="0" y="1105379"/>
          <a:ext cx="6089650" cy="835379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P</a:t>
          </a:r>
          <a:r>
            <a:rPr lang="en-US" sz="2100" kern="1200"/>
            <a:t>rovider takes into account the </a:t>
          </a:r>
          <a:r>
            <a:rPr lang="cs-CZ" sz="2100" kern="1200"/>
            <a:t>previously expressed wishes if</a:t>
          </a:r>
          <a:endParaRPr lang="en-US" sz="2100" kern="1200"/>
        </a:p>
      </dsp:txBody>
      <dsp:txXfrm>
        <a:off x="40780" y="1146159"/>
        <a:ext cx="6008090" cy="753819"/>
      </dsp:txXfrm>
    </dsp:sp>
    <dsp:sp modelId="{2F0574B9-FA6B-44E4-B634-929239EA767A}">
      <dsp:nvSpPr>
        <dsp:cNvPr id="0" name=""/>
        <dsp:cNvSpPr/>
      </dsp:nvSpPr>
      <dsp:spPr>
        <a:xfrm>
          <a:off x="0" y="1940759"/>
          <a:ext cx="6089650" cy="10650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346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/>
            <a:t>it is available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there was a predictable situation which previously expressed </a:t>
          </a:r>
          <a:r>
            <a:rPr lang="cs-CZ" sz="1600" kern="1200"/>
            <a:t>wish </a:t>
          </a:r>
          <a:r>
            <a:rPr lang="en-US" sz="1600" kern="1200"/>
            <a:t>covers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patient is unable to pronounce a new agreement or disagreement</a:t>
          </a:r>
        </a:p>
      </dsp:txBody>
      <dsp:txXfrm>
        <a:off x="0" y="1940759"/>
        <a:ext cx="6089650" cy="1065015"/>
      </dsp:txXfrm>
    </dsp:sp>
    <dsp:sp modelId="{C14DD705-3368-46D4-8F3A-41A2031C1D7E}">
      <dsp:nvSpPr>
        <dsp:cNvPr id="0" name=""/>
        <dsp:cNvSpPr/>
      </dsp:nvSpPr>
      <dsp:spPr>
        <a:xfrm>
          <a:off x="0" y="3005774"/>
          <a:ext cx="6089650" cy="835379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Previously Expressed wishes will be respected</a:t>
          </a:r>
        </a:p>
      </dsp:txBody>
      <dsp:txXfrm>
        <a:off x="40780" y="3046554"/>
        <a:ext cx="6008090" cy="753819"/>
      </dsp:txXfrm>
    </dsp:sp>
    <dsp:sp modelId="{5A1A5B0C-E0E6-41DC-B857-55DFA9C0A5F8}">
      <dsp:nvSpPr>
        <dsp:cNvPr id="0" name=""/>
        <dsp:cNvSpPr/>
      </dsp:nvSpPr>
      <dsp:spPr>
        <a:xfrm>
          <a:off x="0" y="3841155"/>
          <a:ext cx="6089650" cy="15214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346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/>
            <a:t>If it </a:t>
          </a:r>
          <a:r>
            <a:rPr lang="en-US" sz="1600" kern="1200"/>
            <a:t>was based on a written </a:t>
          </a:r>
          <a:r>
            <a:rPr lang="cs-CZ" sz="1600" kern="1200"/>
            <a:t>notice </a:t>
          </a:r>
          <a:r>
            <a:rPr lang="en-US" sz="1600" kern="1200"/>
            <a:t>about the consequences of his decision</a:t>
          </a:r>
          <a:r>
            <a:rPr lang="cs-CZ" sz="1600" kern="1200"/>
            <a:t>.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/>
            <a:t>It m</a:t>
          </a:r>
          <a:r>
            <a:rPr lang="en-US" sz="1600" kern="1200"/>
            <a:t>ust be in writing and shall bear an officially verified signature of the patient.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If </a:t>
          </a:r>
          <a:r>
            <a:rPr lang="cs-CZ" sz="1600" kern="1200"/>
            <a:t>a </a:t>
          </a:r>
          <a:r>
            <a:rPr lang="en-US" sz="1600" kern="1200"/>
            <a:t>written</a:t>
          </a:r>
          <a:r>
            <a:rPr lang="cs-CZ" sz="1600" kern="1200"/>
            <a:t> </a:t>
          </a:r>
          <a:r>
            <a:rPr lang="en-US" sz="1600" kern="1200"/>
            <a:t>notice of the attending physician is </a:t>
          </a:r>
          <a:r>
            <a:rPr lang="cs-CZ" sz="1600" kern="1200"/>
            <a:t>a </a:t>
          </a:r>
          <a:r>
            <a:rPr lang="en-US" sz="1600" kern="1200"/>
            <a:t>part </a:t>
          </a:r>
          <a:r>
            <a:rPr lang="cs-CZ" sz="1600" kern="1200"/>
            <a:t>of </a:t>
          </a:r>
          <a:r>
            <a:rPr lang="en-US" sz="1600" kern="1200"/>
            <a:t>previously </a:t>
          </a:r>
          <a:r>
            <a:rPr lang="cs-CZ" sz="1600" kern="1200"/>
            <a:t>expressed </a:t>
          </a:r>
          <a:r>
            <a:rPr lang="en-US" sz="1600" kern="1200"/>
            <a:t>wishes.</a:t>
          </a:r>
        </a:p>
      </dsp:txBody>
      <dsp:txXfrm>
        <a:off x="0" y="3841155"/>
        <a:ext cx="6089650" cy="152145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502691-6150-46C3-9264-9477E07DED1C}">
      <dsp:nvSpPr>
        <dsp:cNvPr id="0" name=""/>
        <dsp:cNvSpPr/>
      </dsp:nvSpPr>
      <dsp:spPr>
        <a:xfrm>
          <a:off x="0" y="49689"/>
          <a:ext cx="10515600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Hospitalization </a:t>
          </a:r>
          <a:endParaRPr lang="cs-CZ" sz="3100" kern="1200" dirty="0"/>
        </a:p>
      </dsp:txBody>
      <dsp:txXfrm>
        <a:off x="36296" y="85985"/>
        <a:ext cx="10443008" cy="670943"/>
      </dsp:txXfrm>
    </dsp:sp>
    <dsp:sp modelId="{E221404C-B39E-4D6E-A197-D02554847FB6}">
      <dsp:nvSpPr>
        <dsp:cNvPr id="0" name=""/>
        <dsp:cNvSpPr/>
      </dsp:nvSpPr>
      <dsp:spPr>
        <a:xfrm>
          <a:off x="0" y="793224"/>
          <a:ext cx="10515600" cy="7539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9370" rIns="220472" bIns="3937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/>
            <a:t>condition </a:t>
          </a:r>
          <a:r>
            <a:rPr lang="cs-CZ" sz="2400" kern="1200" dirty="0" err="1"/>
            <a:t>of</a:t>
          </a:r>
          <a:r>
            <a:rPr lang="cs-CZ" sz="2400" kern="1200" dirty="0"/>
            <a:t> </a:t>
          </a:r>
          <a:r>
            <a:rPr lang="cs-CZ" sz="2400" kern="1200" dirty="0" err="1"/>
            <a:t>the</a:t>
          </a:r>
          <a:r>
            <a:rPr lang="cs-CZ" sz="2400" kern="1200" dirty="0"/>
            <a:t> </a:t>
          </a:r>
          <a:r>
            <a:rPr lang="cs-CZ" sz="2400" kern="1200" dirty="0" err="1"/>
            <a:t>patient</a:t>
          </a:r>
          <a:r>
            <a:rPr lang="cs-CZ" sz="2400" kern="1200" dirty="0"/>
            <a:t> </a:t>
          </a:r>
          <a:r>
            <a:rPr lang="en-US" sz="2400" kern="1200" dirty="0"/>
            <a:t>requires the provision of </a:t>
          </a:r>
          <a:r>
            <a:rPr lang="cs-CZ" sz="2400" kern="1200" dirty="0"/>
            <a:t>urgent </a:t>
          </a:r>
          <a:r>
            <a:rPr lang="en-US" sz="2400" kern="1200" dirty="0"/>
            <a:t>care and </a:t>
          </a:r>
          <a:r>
            <a:rPr lang="cs-CZ" sz="2400" kern="1200" dirty="0"/>
            <a:t>he </a:t>
          </a:r>
          <a:r>
            <a:rPr lang="cs-CZ" sz="2400" kern="1200" dirty="0" err="1"/>
            <a:t>is</a:t>
          </a:r>
          <a:r>
            <a:rPr lang="cs-CZ" sz="2400" kern="1200" dirty="0"/>
            <a:t> </a:t>
          </a:r>
          <a:r>
            <a:rPr lang="cs-CZ" sz="2400" kern="1200" dirty="0" err="1"/>
            <a:t>unable</a:t>
          </a:r>
          <a:r>
            <a:rPr lang="cs-CZ" sz="2400" kern="1200" dirty="0"/>
            <a:t> to </a:t>
          </a:r>
          <a:r>
            <a:rPr lang="cs-CZ" sz="2400" kern="1200" dirty="0" err="1"/>
            <a:t>give</a:t>
          </a:r>
          <a:r>
            <a:rPr lang="cs-CZ" sz="2400" kern="1200" dirty="0"/>
            <a:t> his </a:t>
          </a:r>
          <a:r>
            <a:rPr lang="en-US" sz="2400" kern="1200" dirty="0"/>
            <a:t>consent</a:t>
          </a:r>
          <a:r>
            <a:rPr lang="cs-CZ" sz="2400" kern="1200" dirty="0"/>
            <a:t> </a:t>
          </a:r>
          <a:r>
            <a:rPr lang="en-US" sz="2400" kern="1200" dirty="0"/>
            <a:t>at the same time</a:t>
          </a:r>
          <a:endParaRPr lang="cs-CZ" sz="2400" kern="1200" dirty="0"/>
        </a:p>
      </dsp:txBody>
      <dsp:txXfrm>
        <a:off x="0" y="793224"/>
        <a:ext cx="10515600" cy="753997"/>
      </dsp:txXfrm>
    </dsp:sp>
    <dsp:sp modelId="{AF93F47C-6734-4C83-B029-C257612EC192}">
      <dsp:nvSpPr>
        <dsp:cNvPr id="0" name=""/>
        <dsp:cNvSpPr/>
      </dsp:nvSpPr>
      <dsp:spPr>
        <a:xfrm>
          <a:off x="0" y="1547221"/>
          <a:ext cx="10515600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Urgent care</a:t>
          </a:r>
        </a:p>
      </dsp:txBody>
      <dsp:txXfrm>
        <a:off x="36296" y="1583517"/>
        <a:ext cx="10443008" cy="670943"/>
      </dsp:txXfrm>
    </dsp:sp>
    <dsp:sp modelId="{8FE34A01-99BC-4909-84EA-E50FAD1E9A0B}">
      <dsp:nvSpPr>
        <dsp:cNvPr id="0" name=""/>
        <dsp:cNvSpPr/>
      </dsp:nvSpPr>
      <dsp:spPr>
        <a:xfrm>
          <a:off x="0" y="2290756"/>
          <a:ext cx="10515600" cy="7539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9370" rIns="220472" bIns="3937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/>
            <a:t>case of health services essential to saving lives or preventing serious damage to health</a:t>
          </a:r>
          <a:r>
            <a:rPr lang="cs-CZ" sz="2400" kern="1200" dirty="0"/>
            <a:t>.</a:t>
          </a:r>
        </a:p>
      </dsp:txBody>
      <dsp:txXfrm>
        <a:off x="0" y="2290756"/>
        <a:ext cx="10515600" cy="753997"/>
      </dsp:txXfrm>
    </dsp:sp>
    <dsp:sp modelId="{267AD6D4-6798-4C5B-83D3-D94D81C36067}">
      <dsp:nvSpPr>
        <dsp:cNvPr id="0" name=""/>
        <dsp:cNvSpPr/>
      </dsp:nvSpPr>
      <dsp:spPr>
        <a:xfrm>
          <a:off x="0" y="3044754"/>
          <a:ext cx="10515600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Based on a court decision</a:t>
          </a:r>
          <a:endParaRPr lang="cs-CZ" sz="3100" kern="1200" dirty="0"/>
        </a:p>
      </dsp:txBody>
      <dsp:txXfrm>
        <a:off x="36296" y="3081050"/>
        <a:ext cx="10443008" cy="670943"/>
      </dsp:txXfrm>
    </dsp:sp>
    <dsp:sp modelId="{88822137-C43F-42E9-B719-803DABA447A3}">
      <dsp:nvSpPr>
        <dsp:cNvPr id="0" name=""/>
        <dsp:cNvSpPr/>
      </dsp:nvSpPr>
      <dsp:spPr>
        <a:xfrm>
          <a:off x="0" y="3788289"/>
          <a:ext cx="10515600" cy="513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/>
            <a:t>such as protective measures imposed in criminal proceedings</a:t>
          </a:r>
          <a:endParaRPr lang="cs-CZ" sz="2400" kern="1200" dirty="0"/>
        </a:p>
      </dsp:txBody>
      <dsp:txXfrm>
        <a:off x="0" y="3788289"/>
        <a:ext cx="10515600" cy="51336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B453D9-E84C-45C1-9C0A-714B115F8E21}">
      <dsp:nvSpPr>
        <dsp:cNvPr id="0" name=""/>
        <dsp:cNvSpPr/>
      </dsp:nvSpPr>
      <dsp:spPr>
        <a:xfrm>
          <a:off x="0" y="3569039"/>
          <a:ext cx="10515600" cy="7808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consent </a:t>
          </a:r>
          <a:r>
            <a:rPr lang="cs-CZ" sz="2700" kern="1200" dirty="0" err="1"/>
            <a:t>of</a:t>
          </a:r>
          <a:r>
            <a:rPr lang="cs-CZ" sz="2700" kern="1200" dirty="0"/>
            <a:t> </a:t>
          </a:r>
          <a:r>
            <a:rPr lang="en-US" sz="2700" kern="1200" dirty="0"/>
            <a:t>other legally competent close person</a:t>
          </a:r>
          <a:r>
            <a:rPr lang="cs-CZ" sz="2700" kern="1200" dirty="0"/>
            <a:t> </a:t>
          </a:r>
        </a:p>
      </dsp:txBody>
      <dsp:txXfrm>
        <a:off x="0" y="3569039"/>
        <a:ext cx="10515600" cy="780818"/>
      </dsp:txXfrm>
    </dsp:sp>
    <dsp:sp modelId="{580384A2-8652-4443-BE8F-44E17F6F4240}">
      <dsp:nvSpPr>
        <dsp:cNvPr id="0" name=""/>
        <dsp:cNvSpPr/>
      </dsp:nvSpPr>
      <dsp:spPr>
        <a:xfrm rot="10800000">
          <a:off x="0" y="2379853"/>
          <a:ext cx="10515600" cy="1200899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 err="1"/>
            <a:t>parents</a:t>
          </a:r>
          <a:endParaRPr lang="cs-CZ" sz="2700" kern="1200" dirty="0"/>
        </a:p>
      </dsp:txBody>
      <dsp:txXfrm rot="10800000">
        <a:off x="0" y="2379853"/>
        <a:ext cx="10515600" cy="780308"/>
      </dsp:txXfrm>
    </dsp:sp>
    <dsp:sp modelId="{55C5348C-7A20-4967-8593-1CCAFEEA3A58}">
      <dsp:nvSpPr>
        <dsp:cNvPr id="0" name=""/>
        <dsp:cNvSpPr/>
      </dsp:nvSpPr>
      <dsp:spPr>
        <a:xfrm rot="10800000">
          <a:off x="0" y="1190666"/>
          <a:ext cx="10515600" cy="1200899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 err="1"/>
            <a:t>spouse</a:t>
          </a:r>
          <a:r>
            <a:rPr lang="cs-CZ" sz="2700" kern="1200" dirty="0"/>
            <a:t> </a:t>
          </a:r>
          <a:r>
            <a:rPr lang="cs-CZ" sz="2700" kern="1200" dirty="0" err="1"/>
            <a:t>or</a:t>
          </a:r>
          <a:r>
            <a:rPr lang="cs-CZ" sz="2700" kern="1200" dirty="0"/>
            <a:t> </a:t>
          </a:r>
          <a:r>
            <a:rPr lang="cs-CZ" sz="2700" kern="1200" dirty="0" err="1"/>
            <a:t>registered</a:t>
          </a:r>
          <a:r>
            <a:rPr lang="cs-CZ" sz="2700" kern="1200" dirty="0"/>
            <a:t> partner</a:t>
          </a:r>
        </a:p>
      </dsp:txBody>
      <dsp:txXfrm rot="10800000">
        <a:off x="0" y="1190666"/>
        <a:ext cx="10515600" cy="780308"/>
      </dsp:txXfrm>
    </dsp:sp>
    <dsp:sp modelId="{466AAA96-404F-4706-A319-C878489C070C}">
      <dsp:nvSpPr>
        <dsp:cNvPr id="0" name=""/>
        <dsp:cNvSpPr/>
      </dsp:nvSpPr>
      <dsp:spPr>
        <a:xfrm rot="10800000">
          <a:off x="0" y="1479"/>
          <a:ext cx="10515600" cy="1200899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consent of the person designated by the patient</a:t>
          </a:r>
          <a:endParaRPr lang="cs-CZ" sz="2700" kern="1200" dirty="0"/>
        </a:p>
      </dsp:txBody>
      <dsp:txXfrm rot="10800000">
        <a:off x="0" y="1479"/>
        <a:ext cx="10515600" cy="780308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79A59B-7EE1-4DBB-B2F1-246DEED202CE}">
      <dsp:nvSpPr>
        <dsp:cNvPr id="0" name=""/>
        <dsp:cNvSpPr/>
      </dsp:nvSpPr>
      <dsp:spPr>
        <a:xfrm>
          <a:off x="1534447" y="11835"/>
          <a:ext cx="4327666" cy="4327666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kern="1200" dirty="0" err="1"/>
            <a:t>Healthcare</a:t>
          </a:r>
          <a:endParaRPr lang="cs-CZ" sz="3900" kern="1200" dirty="0"/>
        </a:p>
      </dsp:txBody>
      <dsp:txXfrm>
        <a:off x="2138760" y="522160"/>
        <a:ext cx="2495231" cy="3307016"/>
      </dsp:txXfrm>
    </dsp:sp>
    <dsp:sp modelId="{8324B270-CFC2-4691-AC3D-8343C1AF674D}">
      <dsp:nvSpPr>
        <dsp:cNvPr id="0" name=""/>
        <dsp:cNvSpPr/>
      </dsp:nvSpPr>
      <dsp:spPr>
        <a:xfrm>
          <a:off x="4653486" y="11835"/>
          <a:ext cx="4327666" cy="4327666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kern="1200" dirty="0"/>
            <a:t>Professional</a:t>
          </a:r>
        </a:p>
      </dsp:txBody>
      <dsp:txXfrm>
        <a:off x="5881607" y="522160"/>
        <a:ext cx="2495231" cy="3307016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36A9AB-0C28-4473-B31C-37E4DC5BD533}">
      <dsp:nvSpPr>
        <dsp:cNvPr id="0" name=""/>
        <dsp:cNvSpPr/>
      </dsp:nvSpPr>
      <dsp:spPr>
        <a:xfrm>
          <a:off x="0" y="212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717BEC-0F74-48CA-9545-55FF78C8BCCA}">
      <dsp:nvSpPr>
        <dsp:cNvPr id="0" name=""/>
        <dsp:cNvSpPr/>
      </dsp:nvSpPr>
      <dsp:spPr>
        <a:xfrm>
          <a:off x="0" y="2124"/>
          <a:ext cx="105156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/>
            <a:t>(a)</a:t>
          </a:r>
          <a:r>
            <a:rPr lang="cs-CZ" sz="1800" kern="1200"/>
            <a:t> </a:t>
          </a:r>
          <a:r>
            <a:rPr lang="en-US" sz="1800" kern="1200"/>
            <a:t>provide health</a:t>
          </a:r>
          <a:r>
            <a:rPr lang="cs-CZ" sz="1800" kern="1200"/>
            <a:t>care</a:t>
          </a:r>
          <a:r>
            <a:rPr lang="en-US" sz="1800" kern="1200"/>
            <a:t> services to which </a:t>
          </a:r>
          <a:r>
            <a:rPr lang="cs-CZ" sz="1800" kern="1200"/>
            <a:t>they have </a:t>
          </a:r>
          <a:r>
            <a:rPr lang="en-US" sz="1800" kern="1200"/>
            <a:t>a professional or specialist qualification,</a:t>
          </a:r>
          <a:r>
            <a:rPr lang="cs-CZ" sz="1800" kern="1200"/>
            <a:t>, </a:t>
          </a:r>
        </a:p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to </a:t>
          </a:r>
          <a:r>
            <a:rPr lang="en-US" sz="1800" kern="1200"/>
            <a:t>the extent corresponding to their competence, patient's medical condition</a:t>
          </a:r>
          <a:endParaRPr lang="cs-CZ" sz="1800" kern="1200"/>
        </a:p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on appropriate professional level</a:t>
          </a:r>
        </a:p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and to act in accordance with ethical principles,</a:t>
          </a:r>
          <a:endParaRPr lang="cs-CZ" sz="1800" kern="1200" dirty="0"/>
        </a:p>
      </dsp:txBody>
      <dsp:txXfrm>
        <a:off x="0" y="2124"/>
        <a:ext cx="10515600" cy="1449029"/>
      </dsp:txXfrm>
    </dsp:sp>
    <dsp:sp modelId="{3DC3BD83-B58A-4FA5-9149-4A51C99E5160}">
      <dsp:nvSpPr>
        <dsp:cNvPr id="0" name=""/>
        <dsp:cNvSpPr/>
      </dsp:nvSpPr>
      <dsp:spPr>
        <a:xfrm>
          <a:off x="0" y="145115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2E49A0-DA18-46E3-851F-A76796089614}">
      <dsp:nvSpPr>
        <dsp:cNvPr id="0" name=""/>
        <dsp:cNvSpPr/>
      </dsp:nvSpPr>
      <dsp:spPr>
        <a:xfrm>
          <a:off x="0" y="1451154"/>
          <a:ext cx="105156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/>
            <a:t>b)</a:t>
          </a:r>
          <a:r>
            <a:rPr lang="cs-CZ" sz="1800" kern="1200"/>
            <a:t> </a:t>
          </a:r>
          <a:r>
            <a:rPr lang="en-US" sz="1800" kern="1200"/>
            <a:t>immediately provide first aid to everyone</a:t>
          </a:r>
          <a:endParaRPr lang="cs-CZ" sz="1800" kern="1200" dirty="0"/>
        </a:p>
      </dsp:txBody>
      <dsp:txXfrm>
        <a:off x="0" y="1451154"/>
        <a:ext cx="10515600" cy="1449029"/>
      </dsp:txXfrm>
    </dsp:sp>
    <dsp:sp modelId="{8F3607CD-493F-4B6F-8682-0A63EF7CC2DF}">
      <dsp:nvSpPr>
        <dsp:cNvPr id="0" name=""/>
        <dsp:cNvSpPr/>
      </dsp:nvSpPr>
      <dsp:spPr>
        <a:xfrm>
          <a:off x="0" y="2900183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429A1F-6F8B-4726-8B4D-420D651673C3}">
      <dsp:nvSpPr>
        <dsp:cNvPr id="0" name=""/>
        <dsp:cNvSpPr/>
      </dsp:nvSpPr>
      <dsp:spPr>
        <a:xfrm>
          <a:off x="0" y="2900183"/>
          <a:ext cx="105156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/>
            <a:t>c)</a:t>
          </a:r>
          <a:r>
            <a:rPr lang="cs-CZ" sz="1800" kern="1200"/>
            <a:t> </a:t>
          </a:r>
          <a:r>
            <a:rPr lang="en-US" sz="1800" kern="1200"/>
            <a:t>fulfill other obligations imposed by </a:t>
          </a:r>
          <a:r>
            <a:rPr lang="cs-CZ" sz="1800" kern="1200"/>
            <a:t>HCA </a:t>
          </a:r>
          <a:r>
            <a:rPr lang="en-US" sz="1800" kern="1200"/>
            <a:t>or other legislation</a:t>
          </a:r>
          <a:r>
            <a:rPr lang="cs-CZ" sz="1800" kern="1200"/>
            <a:t>.</a:t>
          </a:r>
          <a:endParaRPr lang="cs-CZ" sz="1800" kern="1200" dirty="0"/>
        </a:p>
      </dsp:txBody>
      <dsp:txXfrm>
        <a:off x="0" y="2900183"/>
        <a:ext cx="10515600" cy="144902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99700D-F7A7-418C-A5C7-5982163B470E}">
      <dsp:nvSpPr>
        <dsp:cNvPr id="0" name=""/>
        <dsp:cNvSpPr/>
      </dsp:nvSpPr>
      <dsp:spPr>
        <a:xfrm>
          <a:off x="0" y="20124"/>
          <a:ext cx="10515600" cy="1007370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kern="1200" dirty="0" err="1"/>
            <a:t>The</a:t>
          </a:r>
          <a:r>
            <a:rPr lang="cs-CZ" sz="4200" kern="1200" dirty="0"/>
            <a:t> </a:t>
          </a:r>
          <a:r>
            <a:rPr lang="cs-CZ" sz="4200" kern="1200" dirty="0" err="1"/>
            <a:t>employee</a:t>
          </a:r>
          <a:r>
            <a:rPr lang="cs-CZ" sz="4200" kern="1200" dirty="0"/>
            <a:t> </a:t>
          </a:r>
          <a:r>
            <a:rPr lang="cs-CZ" sz="4200" kern="1200" dirty="0" err="1"/>
            <a:t>is</a:t>
          </a:r>
          <a:r>
            <a:rPr lang="cs-CZ" sz="4200" kern="1200" dirty="0"/>
            <a:t> </a:t>
          </a:r>
          <a:r>
            <a:rPr lang="cs-CZ" sz="4200" kern="1200" dirty="0" err="1"/>
            <a:t>required</a:t>
          </a:r>
          <a:r>
            <a:rPr lang="cs-CZ" sz="4200" kern="1200" dirty="0"/>
            <a:t>:</a:t>
          </a:r>
        </a:p>
      </dsp:txBody>
      <dsp:txXfrm>
        <a:off x="49176" y="69300"/>
        <a:ext cx="10417248" cy="909018"/>
      </dsp:txXfrm>
    </dsp:sp>
    <dsp:sp modelId="{625CD4B3-9D59-4E36-9EFD-56255DE64E1C}">
      <dsp:nvSpPr>
        <dsp:cNvPr id="0" name=""/>
        <dsp:cNvSpPr/>
      </dsp:nvSpPr>
      <dsp:spPr>
        <a:xfrm>
          <a:off x="0" y="1027494"/>
          <a:ext cx="10515600" cy="3303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53340" rIns="298704" bIns="53340" numCol="1" spcCol="1270" anchor="t" anchorCtr="0">
          <a:noAutofit/>
        </a:bodyPr>
        <a:lstStyle/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300" kern="1200" dirty="0"/>
            <a:t>Follow the instructions of the employer</a:t>
          </a:r>
          <a:endParaRPr lang="cs-CZ" sz="3300" kern="1200" dirty="0"/>
        </a:p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300" kern="1200" dirty="0" err="1"/>
            <a:t>held</a:t>
          </a:r>
          <a:r>
            <a:rPr lang="cs-CZ" sz="3300" kern="1200" dirty="0"/>
            <a:t> </a:t>
          </a:r>
          <a:r>
            <a:rPr lang="cs-CZ" sz="3300" kern="1200" dirty="0" err="1"/>
            <a:t>work</a:t>
          </a:r>
          <a:r>
            <a:rPr lang="cs-CZ" sz="3300" kern="1200" dirty="0"/>
            <a:t> </a:t>
          </a:r>
          <a:r>
            <a:rPr lang="cs-CZ" sz="3300" kern="1200" dirty="0" err="1"/>
            <a:t>personally</a:t>
          </a:r>
          <a:r>
            <a:rPr lang="cs-CZ" sz="3300" kern="1200" dirty="0"/>
            <a:t> </a:t>
          </a:r>
        </a:p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300" kern="1200" dirty="0" err="1"/>
            <a:t>according</a:t>
          </a:r>
          <a:r>
            <a:rPr lang="cs-CZ" sz="3300" kern="1200" dirty="0"/>
            <a:t> to a </a:t>
          </a:r>
          <a:r>
            <a:rPr lang="cs-CZ" sz="3300" kern="1200" dirty="0" err="1"/>
            <a:t>employment</a:t>
          </a:r>
          <a:r>
            <a:rPr lang="cs-CZ" sz="3300" kern="1200" dirty="0"/>
            <a:t> </a:t>
          </a:r>
          <a:r>
            <a:rPr lang="cs-CZ" sz="3300" kern="1200" dirty="0" err="1"/>
            <a:t>contract</a:t>
          </a:r>
          <a:endParaRPr lang="cs-CZ" sz="3300" kern="1200" dirty="0"/>
        </a:p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300" kern="1200" dirty="0"/>
            <a:t>in apportioned working time and</a:t>
          </a:r>
          <a:endParaRPr lang="cs-CZ" sz="3300" kern="1200" dirty="0"/>
        </a:p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300" kern="1200" dirty="0"/>
            <a:t>to </a:t>
          </a:r>
          <a:r>
            <a:rPr lang="en-US" sz="3300" kern="1200" dirty="0"/>
            <a:t>comply </a:t>
          </a:r>
          <a:r>
            <a:rPr lang="cs-CZ" sz="3300" kern="1200" dirty="0" err="1"/>
            <a:t>with</a:t>
          </a:r>
          <a:r>
            <a:rPr lang="cs-CZ" sz="3300" kern="1200" dirty="0"/>
            <a:t> </a:t>
          </a:r>
          <a:r>
            <a:rPr lang="en-US" sz="3300" kern="1200" dirty="0"/>
            <a:t>obligations that arise from the employment relationship</a:t>
          </a:r>
          <a:r>
            <a:rPr lang="cs-CZ" sz="3300" kern="1200" dirty="0"/>
            <a:t>.</a:t>
          </a:r>
        </a:p>
      </dsp:txBody>
      <dsp:txXfrm>
        <a:off x="0" y="1027494"/>
        <a:ext cx="10515600" cy="3303720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D7F336-3336-45E7-9023-B6DE7CDA3394}">
      <dsp:nvSpPr>
        <dsp:cNvPr id="0" name=""/>
        <dsp:cNvSpPr/>
      </dsp:nvSpPr>
      <dsp:spPr>
        <a:xfrm>
          <a:off x="0" y="36548"/>
          <a:ext cx="10515600" cy="767520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 </a:t>
          </a:r>
          <a:r>
            <a:rPr lang="en-US" sz="3200" kern="1200" dirty="0"/>
            <a:t>Healthcare worker has the right</a:t>
          </a:r>
          <a:endParaRPr lang="cs-CZ" sz="3200" kern="1200" dirty="0"/>
        </a:p>
      </dsp:txBody>
      <dsp:txXfrm>
        <a:off x="37467" y="74015"/>
        <a:ext cx="10440666" cy="692586"/>
      </dsp:txXfrm>
    </dsp:sp>
    <dsp:sp modelId="{A3344EF9-9324-419C-A4A5-BF5DC87D488E}">
      <dsp:nvSpPr>
        <dsp:cNvPr id="0" name=""/>
        <dsp:cNvSpPr/>
      </dsp:nvSpPr>
      <dsp:spPr>
        <a:xfrm>
          <a:off x="0" y="804068"/>
          <a:ext cx="10515600" cy="3510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0640" rIns="227584" bIns="40640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500" kern="1200" dirty="0"/>
            <a:t>a) to </a:t>
          </a:r>
          <a:r>
            <a:rPr lang="en-US" sz="2500" kern="1200" dirty="0"/>
            <a:t>obtain information from the patient that the patient</a:t>
          </a:r>
          <a:br>
            <a:rPr lang="en-US" sz="2500" kern="1200" dirty="0"/>
          </a:br>
          <a:r>
            <a:rPr lang="cs-CZ" sz="2500" kern="1200" dirty="0" err="1"/>
            <a:t>is</a:t>
          </a:r>
          <a:r>
            <a:rPr lang="cs-CZ" sz="2500" kern="1200" dirty="0"/>
            <a:t> </a:t>
          </a:r>
          <a:r>
            <a:rPr lang="en-US" sz="2500" kern="1200" dirty="0"/>
            <a:t>the carrier </a:t>
          </a:r>
          <a:r>
            <a:rPr lang="cs-CZ" sz="2500" kern="1200" dirty="0" err="1"/>
            <a:t>of</a:t>
          </a:r>
          <a:r>
            <a:rPr lang="cs-CZ" sz="2500" kern="1200" dirty="0"/>
            <a:t> i</a:t>
          </a:r>
          <a:r>
            <a:rPr lang="en-US" sz="2500" kern="1200" dirty="0" err="1"/>
            <a:t>nfectious</a:t>
          </a:r>
          <a:r>
            <a:rPr lang="en-US" sz="2500" kern="1200" dirty="0"/>
            <a:t> </a:t>
          </a:r>
          <a:r>
            <a:rPr lang="cs-CZ" sz="2500" kern="1200" dirty="0"/>
            <a:t>d</a:t>
          </a:r>
          <a:r>
            <a:rPr lang="en-US" sz="2500" kern="1200" dirty="0" err="1"/>
            <a:t>iseases</a:t>
          </a:r>
          <a:r>
            <a:rPr lang="cs-CZ" sz="2500" kern="1200" dirty="0"/>
            <a:t> </a:t>
          </a:r>
          <a:r>
            <a:rPr lang="en-US" sz="2500" kern="1200" dirty="0"/>
            <a:t>and on other relevant matters relating to the patient's health status</a:t>
          </a:r>
          <a:r>
            <a:rPr lang="cs-CZ" sz="2500" kern="1200" dirty="0"/>
            <a:t>,</a:t>
          </a: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500" kern="1200" dirty="0"/>
            <a:t>b) do not </a:t>
          </a:r>
          <a:r>
            <a:rPr lang="en-US" sz="2500" kern="1200" dirty="0"/>
            <a:t>provide health</a:t>
          </a:r>
          <a:r>
            <a:rPr lang="cs-CZ" sz="2500" kern="1200" dirty="0"/>
            <a:t>care</a:t>
          </a:r>
          <a:r>
            <a:rPr lang="en-US" sz="2500" kern="1200" dirty="0"/>
            <a:t> services in the </a:t>
          </a:r>
          <a:r>
            <a:rPr lang="cs-CZ" sz="2500" kern="1200" dirty="0"/>
            <a:t>case </a:t>
          </a:r>
          <a:r>
            <a:rPr lang="en-US" sz="2500" kern="1200" dirty="0"/>
            <a:t>that there would be a direct threat to life</a:t>
          </a:r>
          <a:r>
            <a:rPr lang="cs-CZ" sz="2500" kern="1200" dirty="0"/>
            <a:t> </a:t>
          </a:r>
          <a:r>
            <a:rPr lang="cs-CZ" sz="2500" kern="1200" dirty="0" err="1"/>
            <a:t>of</a:t>
          </a:r>
          <a:r>
            <a:rPr lang="cs-CZ" sz="2500" kern="1200" dirty="0"/>
            <a:t> h</a:t>
          </a:r>
          <a:r>
            <a:rPr lang="en-US" sz="2500" kern="1200" dirty="0" err="1"/>
            <a:t>ealthcare</a:t>
          </a:r>
          <a:r>
            <a:rPr lang="en-US" sz="2500" kern="1200" dirty="0"/>
            <a:t> worker  or a serious threat to his health </a:t>
          </a:r>
          <a:r>
            <a:rPr lang="cs-CZ" sz="2500" kern="1200" dirty="0" err="1"/>
            <a:t>during</a:t>
          </a:r>
          <a:r>
            <a:rPr lang="cs-CZ" sz="2500" kern="1200" dirty="0"/>
            <a:t> </a:t>
          </a:r>
          <a:r>
            <a:rPr lang="en-US" sz="2500" kern="1200" dirty="0"/>
            <a:t>their provision</a:t>
          </a:r>
          <a:r>
            <a:rPr lang="cs-CZ" sz="2500" kern="1200" dirty="0"/>
            <a:t>.</a:t>
          </a: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500" kern="1200" dirty="0"/>
            <a:t>c) do not </a:t>
          </a:r>
          <a:r>
            <a:rPr lang="en-US" sz="2500" kern="1200" dirty="0"/>
            <a:t>provide health</a:t>
          </a:r>
          <a:r>
            <a:rPr lang="cs-CZ" sz="2500" kern="1200" dirty="0"/>
            <a:t>care</a:t>
          </a:r>
          <a:r>
            <a:rPr lang="en-US" sz="2500" kern="1200" dirty="0"/>
            <a:t> services </a:t>
          </a:r>
          <a:r>
            <a:rPr lang="cs-CZ" sz="2500" kern="1200" dirty="0"/>
            <a:t>in a case </a:t>
          </a:r>
          <a:r>
            <a:rPr lang="cs-CZ" sz="2500" kern="1200" dirty="0" err="1"/>
            <a:t>of</a:t>
          </a:r>
          <a:r>
            <a:rPr lang="cs-CZ" sz="2500" kern="1200" dirty="0"/>
            <a:t> </a:t>
          </a:r>
          <a:r>
            <a:rPr lang="cs-CZ" sz="2500" kern="1200" dirty="0" err="1"/>
            <a:t>retention</a:t>
          </a:r>
          <a:r>
            <a:rPr lang="cs-CZ" sz="2500" kern="1200" dirty="0"/>
            <a:t> </a:t>
          </a:r>
          <a:r>
            <a:rPr lang="cs-CZ" sz="2500" kern="1200" dirty="0" err="1"/>
            <a:t>of</a:t>
          </a:r>
          <a:r>
            <a:rPr lang="cs-CZ" sz="2500" kern="1200" dirty="0"/>
            <a:t> </a:t>
          </a:r>
          <a:r>
            <a:rPr lang="cs-CZ" sz="2500" kern="1200" dirty="0" err="1"/>
            <a:t>conscience</a:t>
          </a:r>
          <a:r>
            <a:rPr lang="cs-CZ" sz="2500" kern="1200" dirty="0"/>
            <a:t> (t</a:t>
          </a:r>
          <a:r>
            <a:rPr lang="en-US" sz="2500" kern="1200" dirty="0"/>
            <a:t>here are some restrictions on this right</a:t>
          </a:r>
          <a:r>
            <a:rPr lang="cs-CZ" sz="2500" kern="1200" dirty="0"/>
            <a:t>)</a:t>
          </a: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cs-CZ" sz="2500" kern="1200" dirty="0"/>
        </a:p>
      </dsp:txBody>
      <dsp:txXfrm>
        <a:off x="0" y="804068"/>
        <a:ext cx="10515600" cy="35107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43E11C-5766-42F6-9AA4-67B7FE91AE66}">
      <dsp:nvSpPr>
        <dsp:cNvPr id="0" name=""/>
        <dsp:cNvSpPr/>
      </dsp:nvSpPr>
      <dsp:spPr>
        <a:xfrm>
          <a:off x="0" y="680"/>
          <a:ext cx="608965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4F6DE0-4A44-4B01-B037-4B7E9986C7ED}">
      <dsp:nvSpPr>
        <dsp:cNvPr id="0" name=""/>
        <dsp:cNvSpPr/>
      </dsp:nvSpPr>
      <dsp:spPr>
        <a:xfrm>
          <a:off x="0" y="680"/>
          <a:ext cx="6089650" cy="7958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Create trust</a:t>
          </a:r>
        </a:p>
      </dsp:txBody>
      <dsp:txXfrm>
        <a:off x="0" y="680"/>
        <a:ext cx="6089650" cy="795823"/>
      </dsp:txXfrm>
    </dsp:sp>
    <dsp:sp modelId="{3D8EB605-9F72-4B31-83E7-DE194DCB59A8}">
      <dsp:nvSpPr>
        <dsp:cNvPr id="0" name=""/>
        <dsp:cNvSpPr/>
      </dsp:nvSpPr>
      <dsp:spPr>
        <a:xfrm>
          <a:off x="0" y="796503"/>
          <a:ext cx="6089650" cy="0"/>
        </a:xfrm>
        <a:prstGeom prst="line">
          <a:avLst/>
        </a:prstGeom>
        <a:solidFill>
          <a:schemeClr val="accent5">
            <a:hueOff val="-1225557"/>
            <a:satOff val="-1705"/>
            <a:lumOff val="-654"/>
            <a:alphaOff val="0"/>
          </a:schemeClr>
        </a:solidFill>
        <a:ln w="12700" cap="flat" cmpd="sng" algn="ctr">
          <a:solidFill>
            <a:schemeClr val="accent5">
              <a:hueOff val="-1225557"/>
              <a:satOff val="-1705"/>
              <a:lumOff val="-65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733DA8-D171-44F5-9D45-CB3FADB55CFA}">
      <dsp:nvSpPr>
        <dsp:cNvPr id="0" name=""/>
        <dsp:cNvSpPr/>
      </dsp:nvSpPr>
      <dsp:spPr>
        <a:xfrm>
          <a:off x="0" y="796503"/>
          <a:ext cx="6089650" cy="7958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Level of organsation in society</a:t>
          </a:r>
        </a:p>
      </dsp:txBody>
      <dsp:txXfrm>
        <a:off x="0" y="796503"/>
        <a:ext cx="6089650" cy="795823"/>
      </dsp:txXfrm>
    </dsp:sp>
    <dsp:sp modelId="{C7FA3BCB-EBD3-4365-82D6-90D42BBB0370}">
      <dsp:nvSpPr>
        <dsp:cNvPr id="0" name=""/>
        <dsp:cNvSpPr/>
      </dsp:nvSpPr>
      <dsp:spPr>
        <a:xfrm>
          <a:off x="0" y="1592327"/>
          <a:ext cx="6089650" cy="0"/>
        </a:xfrm>
        <a:prstGeom prst="line">
          <a:avLst/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2700" cap="flat" cmpd="sng" algn="ctr">
          <a:solidFill>
            <a:schemeClr val="accent5">
              <a:hueOff val="-2451115"/>
              <a:satOff val="-3409"/>
              <a:lumOff val="-130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ECCC7B-584E-46C0-A306-49BB1F4F774D}">
      <dsp:nvSpPr>
        <dsp:cNvPr id="0" name=""/>
        <dsp:cNvSpPr/>
      </dsp:nvSpPr>
      <dsp:spPr>
        <a:xfrm>
          <a:off x="0" y="1592327"/>
          <a:ext cx="6089650" cy="7958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Achieve „justice“</a:t>
          </a:r>
        </a:p>
      </dsp:txBody>
      <dsp:txXfrm>
        <a:off x="0" y="1592327"/>
        <a:ext cx="6089650" cy="795823"/>
      </dsp:txXfrm>
    </dsp:sp>
    <dsp:sp modelId="{960AD3EE-EFFC-4C0A-9B8F-D2884392B5A8}">
      <dsp:nvSpPr>
        <dsp:cNvPr id="0" name=""/>
        <dsp:cNvSpPr/>
      </dsp:nvSpPr>
      <dsp:spPr>
        <a:xfrm>
          <a:off x="0" y="2388150"/>
          <a:ext cx="6089650" cy="0"/>
        </a:xfrm>
        <a:prstGeom prst="line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BE608A-83DD-4BE4-A210-4E546CDC8245}">
      <dsp:nvSpPr>
        <dsp:cNvPr id="0" name=""/>
        <dsp:cNvSpPr/>
      </dsp:nvSpPr>
      <dsp:spPr>
        <a:xfrm>
          <a:off x="0" y="2388150"/>
          <a:ext cx="6089650" cy="7958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Achieve „equality“</a:t>
          </a:r>
        </a:p>
      </dsp:txBody>
      <dsp:txXfrm>
        <a:off x="0" y="2388150"/>
        <a:ext cx="6089650" cy="795823"/>
      </dsp:txXfrm>
    </dsp:sp>
    <dsp:sp modelId="{0B349712-E7CF-4A09-BEE9-774C86F79D34}">
      <dsp:nvSpPr>
        <dsp:cNvPr id="0" name=""/>
        <dsp:cNvSpPr/>
      </dsp:nvSpPr>
      <dsp:spPr>
        <a:xfrm>
          <a:off x="0" y="3183974"/>
          <a:ext cx="6089650" cy="0"/>
        </a:xfrm>
        <a:prstGeom prst="line">
          <a:avLst/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 w="12700" cap="flat" cmpd="sng" algn="ctr">
          <a:solidFill>
            <a:schemeClr val="accent5">
              <a:hueOff val="-4902230"/>
              <a:satOff val="-6819"/>
              <a:lumOff val="-261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F9BC64-8225-4675-9B36-4CBF1A24E054}">
      <dsp:nvSpPr>
        <dsp:cNvPr id="0" name=""/>
        <dsp:cNvSpPr/>
      </dsp:nvSpPr>
      <dsp:spPr>
        <a:xfrm>
          <a:off x="0" y="3183974"/>
          <a:ext cx="6089650" cy="7958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Protect the weak</a:t>
          </a:r>
        </a:p>
      </dsp:txBody>
      <dsp:txXfrm>
        <a:off x="0" y="3183974"/>
        <a:ext cx="6089650" cy="795823"/>
      </dsp:txXfrm>
    </dsp:sp>
    <dsp:sp modelId="{F1D00638-FE7E-4F2E-BEBA-8A153DD82667}">
      <dsp:nvSpPr>
        <dsp:cNvPr id="0" name=""/>
        <dsp:cNvSpPr/>
      </dsp:nvSpPr>
      <dsp:spPr>
        <a:xfrm>
          <a:off x="0" y="3979797"/>
          <a:ext cx="6089650" cy="0"/>
        </a:xfrm>
        <a:prstGeom prst="line">
          <a:avLst/>
        </a:prstGeom>
        <a:solidFill>
          <a:schemeClr val="accent5">
            <a:hueOff val="-6127787"/>
            <a:satOff val="-8523"/>
            <a:lumOff val="-3268"/>
            <a:alphaOff val="0"/>
          </a:schemeClr>
        </a:solidFill>
        <a:ln w="12700" cap="flat" cmpd="sng" algn="ctr">
          <a:solidFill>
            <a:schemeClr val="accent5">
              <a:hueOff val="-6127787"/>
              <a:satOff val="-8523"/>
              <a:lumOff val="-326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08558A-C2DE-4791-96AE-929201E6F333}">
      <dsp:nvSpPr>
        <dsp:cNvPr id="0" name=""/>
        <dsp:cNvSpPr/>
      </dsp:nvSpPr>
      <dsp:spPr>
        <a:xfrm>
          <a:off x="0" y="3979797"/>
          <a:ext cx="6089650" cy="7958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Serve as tool for economic transactions</a:t>
          </a:r>
        </a:p>
      </dsp:txBody>
      <dsp:txXfrm>
        <a:off x="0" y="3979797"/>
        <a:ext cx="6089650" cy="795823"/>
      </dsp:txXfrm>
    </dsp:sp>
    <dsp:sp modelId="{105171C7-2BA5-4F84-BE8A-809CCF376829}">
      <dsp:nvSpPr>
        <dsp:cNvPr id="0" name=""/>
        <dsp:cNvSpPr/>
      </dsp:nvSpPr>
      <dsp:spPr>
        <a:xfrm>
          <a:off x="0" y="4775621"/>
          <a:ext cx="6089650" cy="0"/>
        </a:xfrm>
        <a:prstGeom prst="line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C4D8AD-5AB7-4B1A-8760-855F15B12089}">
      <dsp:nvSpPr>
        <dsp:cNvPr id="0" name=""/>
        <dsp:cNvSpPr/>
      </dsp:nvSpPr>
      <dsp:spPr>
        <a:xfrm>
          <a:off x="0" y="4775621"/>
          <a:ext cx="6089650" cy="7958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Protect investment</a:t>
          </a:r>
        </a:p>
      </dsp:txBody>
      <dsp:txXfrm>
        <a:off x="0" y="4775621"/>
        <a:ext cx="6089650" cy="795823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F4B9F3-8E4E-4CC6-B36D-6AA6CB437AFC}">
      <dsp:nvSpPr>
        <dsp:cNvPr id="0" name=""/>
        <dsp:cNvSpPr/>
      </dsp:nvSpPr>
      <dsp:spPr>
        <a:xfrm>
          <a:off x="546734" y="0"/>
          <a:ext cx="6196330" cy="4022725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714229-4FDB-44DC-993E-48CE13974932}">
      <dsp:nvSpPr>
        <dsp:cNvPr id="0" name=""/>
        <dsp:cNvSpPr/>
      </dsp:nvSpPr>
      <dsp:spPr>
        <a:xfrm>
          <a:off x="3559" y="1206817"/>
          <a:ext cx="2349251" cy="16090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 err="1"/>
            <a:t>Breach</a:t>
          </a:r>
          <a:r>
            <a:rPr lang="cs-CZ" sz="2200" kern="1200" dirty="0"/>
            <a:t> </a:t>
          </a:r>
          <a:r>
            <a:rPr lang="cs-CZ" sz="2200" kern="1200" dirty="0" err="1"/>
            <a:t>of</a:t>
          </a:r>
          <a:r>
            <a:rPr lang="cs-CZ" sz="2200" kern="1200" dirty="0"/>
            <a:t> </a:t>
          </a:r>
          <a:r>
            <a:rPr lang="cs-CZ" sz="2200" kern="1200" dirty="0" err="1"/>
            <a:t>legal</a:t>
          </a:r>
          <a:r>
            <a:rPr lang="cs-CZ" sz="2200" kern="1200" dirty="0"/>
            <a:t> </a:t>
          </a:r>
          <a:r>
            <a:rPr lang="cs-CZ" sz="2200" kern="1200" dirty="0" err="1"/>
            <a:t>obligations</a:t>
          </a:r>
          <a:endParaRPr lang="cs-CZ" sz="2200" kern="1200" dirty="0"/>
        </a:p>
      </dsp:txBody>
      <dsp:txXfrm>
        <a:off x="82108" y="1285366"/>
        <a:ext cx="2192153" cy="1451992"/>
      </dsp:txXfrm>
    </dsp:sp>
    <dsp:sp modelId="{0F8AB609-0B9C-42D2-ADB8-B0CDEF09A769}">
      <dsp:nvSpPr>
        <dsp:cNvPr id="0" name=""/>
        <dsp:cNvSpPr/>
      </dsp:nvSpPr>
      <dsp:spPr>
        <a:xfrm>
          <a:off x="2470274" y="1206817"/>
          <a:ext cx="2349251" cy="160909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 err="1"/>
            <a:t>Causality</a:t>
          </a:r>
          <a:endParaRPr lang="cs-CZ" sz="2200" kern="1200" dirty="0"/>
        </a:p>
      </dsp:txBody>
      <dsp:txXfrm>
        <a:off x="2548823" y="1285366"/>
        <a:ext cx="2192153" cy="1451992"/>
      </dsp:txXfrm>
    </dsp:sp>
    <dsp:sp modelId="{8B4FE3F0-24A0-468E-BC57-0C15AD6D5069}">
      <dsp:nvSpPr>
        <dsp:cNvPr id="0" name=""/>
        <dsp:cNvSpPr/>
      </dsp:nvSpPr>
      <dsp:spPr>
        <a:xfrm>
          <a:off x="4936988" y="1206817"/>
          <a:ext cx="2349251" cy="160909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noProof="0" dirty="0"/>
            <a:t>Damage/</a:t>
          </a:r>
          <a:r>
            <a:rPr lang="en-US" sz="2200" kern="1200" dirty="0"/>
            <a:t>violation of a legally protected interest</a:t>
          </a:r>
          <a:endParaRPr lang="cs-CZ" sz="2200" kern="1200" dirty="0"/>
        </a:p>
      </dsp:txBody>
      <dsp:txXfrm>
        <a:off x="5015537" y="1285366"/>
        <a:ext cx="2192153" cy="1451992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7EA922-B722-4645-B92C-8B4294B5ECB2}">
      <dsp:nvSpPr>
        <dsp:cNvPr id="0" name=""/>
        <dsp:cNvSpPr/>
      </dsp:nvSpPr>
      <dsp:spPr>
        <a:xfrm>
          <a:off x="0" y="524362"/>
          <a:ext cx="6904037" cy="18065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5830" tIns="645668" rIns="535830" bIns="220472" numCol="1" spcCol="1270" anchor="t" anchorCtr="0">
          <a:noAutofit/>
        </a:bodyPr>
        <a:lstStyle/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100" kern="1200"/>
            <a:t>By the Agreement</a:t>
          </a:r>
          <a:endParaRPr lang="cs-CZ" sz="3100" kern="1200" dirty="0"/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100" kern="1200"/>
            <a:t>By the law</a:t>
          </a:r>
          <a:endParaRPr lang="cs-CZ" sz="3100" kern="1200" dirty="0"/>
        </a:p>
      </dsp:txBody>
      <dsp:txXfrm>
        <a:off x="0" y="524362"/>
        <a:ext cx="6904037" cy="1806525"/>
      </dsp:txXfrm>
    </dsp:sp>
    <dsp:sp modelId="{508B703C-A127-4622-B73A-0E65AFF5FC55}">
      <dsp:nvSpPr>
        <dsp:cNvPr id="0" name=""/>
        <dsp:cNvSpPr/>
      </dsp:nvSpPr>
      <dsp:spPr>
        <a:xfrm>
          <a:off x="345201" y="66802"/>
          <a:ext cx="4832825" cy="9151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669" tIns="0" rIns="182669" bIns="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The obligation given:</a:t>
          </a:r>
          <a:endParaRPr lang="cs-CZ" sz="3100" kern="1200" dirty="0"/>
        </a:p>
      </dsp:txBody>
      <dsp:txXfrm>
        <a:off x="389873" y="111474"/>
        <a:ext cx="4743481" cy="825776"/>
      </dsp:txXfrm>
    </dsp:sp>
    <dsp:sp modelId="{F30B5BCC-D6D9-4B85-A755-3D5AA16EDA41}">
      <dsp:nvSpPr>
        <dsp:cNvPr id="0" name=""/>
        <dsp:cNvSpPr/>
      </dsp:nvSpPr>
      <dsp:spPr>
        <a:xfrm>
          <a:off x="0" y="2955847"/>
          <a:ext cx="6904037" cy="18065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5830" tIns="645668" rIns="535830" bIns="220472" numCol="1" spcCol="1270" anchor="t" anchorCtr="0">
          <a:noAutofit/>
        </a:bodyPr>
        <a:lstStyle/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100" kern="1200"/>
            <a:t>Intention</a:t>
          </a:r>
          <a:endParaRPr lang="cs-CZ" sz="3100" kern="1200" dirty="0"/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100" kern="1200"/>
            <a:t>Negligence</a:t>
          </a:r>
          <a:endParaRPr lang="cs-CZ" sz="3100" kern="1200" dirty="0"/>
        </a:p>
      </dsp:txBody>
      <dsp:txXfrm>
        <a:off x="0" y="2955847"/>
        <a:ext cx="6904037" cy="1806525"/>
      </dsp:txXfrm>
    </dsp:sp>
    <dsp:sp modelId="{10A97E05-6C63-487B-8F12-E3CA7CAC6F7D}">
      <dsp:nvSpPr>
        <dsp:cNvPr id="0" name=""/>
        <dsp:cNvSpPr/>
      </dsp:nvSpPr>
      <dsp:spPr>
        <a:xfrm>
          <a:off x="345201" y="2498287"/>
          <a:ext cx="4832825" cy="91512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669" tIns="0" rIns="182669" bIns="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Types of culpability</a:t>
          </a:r>
          <a:endParaRPr lang="cs-CZ" sz="3100" kern="1200" dirty="0"/>
        </a:p>
      </dsp:txBody>
      <dsp:txXfrm>
        <a:off x="389873" y="2542959"/>
        <a:ext cx="4743481" cy="825776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E6327B-3A34-4684-98F3-AA8377B24194}">
      <dsp:nvSpPr>
        <dsp:cNvPr id="0" name=""/>
        <dsp:cNvSpPr/>
      </dsp:nvSpPr>
      <dsp:spPr>
        <a:xfrm>
          <a:off x="1086903" y="36843"/>
          <a:ext cx="1338187" cy="133818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BCF92D-F927-48F0-B223-908840F09612}">
      <dsp:nvSpPr>
        <dsp:cNvPr id="0" name=""/>
        <dsp:cNvSpPr/>
      </dsp:nvSpPr>
      <dsp:spPr>
        <a:xfrm>
          <a:off x="1372090" y="322031"/>
          <a:ext cx="767812" cy="7678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3E24A9-0AB5-4ECE-84FA-4F23399AB72D}">
      <dsp:nvSpPr>
        <dsp:cNvPr id="0" name=""/>
        <dsp:cNvSpPr/>
      </dsp:nvSpPr>
      <dsp:spPr>
        <a:xfrm>
          <a:off x="659121" y="1791843"/>
          <a:ext cx="21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300" kern="1200"/>
            <a:t>Professional qualifications healthcare professional</a:t>
          </a:r>
          <a:endParaRPr lang="en-US" sz="1300" kern="1200"/>
        </a:p>
      </dsp:txBody>
      <dsp:txXfrm>
        <a:off x="659121" y="1791843"/>
        <a:ext cx="2193750" cy="720000"/>
      </dsp:txXfrm>
    </dsp:sp>
    <dsp:sp modelId="{7AFD2072-53CB-4DB9-B7D1-3FDC36CBD61B}">
      <dsp:nvSpPr>
        <dsp:cNvPr id="0" name=""/>
        <dsp:cNvSpPr/>
      </dsp:nvSpPr>
      <dsp:spPr>
        <a:xfrm>
          <a:off x="3664559" y="36843"/>
          <a:ext cx="1338187" cy="133818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BEB631-9BC1-46E3-B677-7719B129D5F8}">
      <dsp:nvSpPr>
        <dsp:cNvPr id="0" name=""/>
        <dsp:cNvSpPr/>
      </dsp:nvSpPr>
      <dsp:spPr>
        <a:xfrm>
          <a:off x="3949746" y="322031"/>
          <a:ext cx="767812" cy="7678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8992AC-2B79-4BFC-955D-D69745412C10}">
      <dsp:nvSpPr>
        <dsp:cNvPr id="0" name=""/>
        <dsp:cNvSpPr/>
      </dsp:nvSpPr>
      <dsp:spPr>
        <a:xfrm>
          <a:off x="3236778" y="1791843"/>
          <a:ext cx="21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300" kern="1200"/>
            <a:t>Providing medical care to the best and at the moment the available options</a:t>
          </a:r>
        </a:p>
      </dsp:txBody>
      <dsp:txXfrm>
        <a:off x="3236778" y="1791843"/>
        <a:ext cx="2193750" cy="720000"/>
      </dsp:txXfrm>
    </dsp:sp>
    <dsp:sp modelId="{11BD96D3-0325-486D-9290-6470E94A9C06}">
      <dsp:nvSpPr>
        <dsp:cNvPr id="0" name=""/>
        <dsp:cNvSpPr/>
      </dsp:nvSpPr>
      <dsp:spPr>
        <a:xfrm>
          <a:off x="2375731" y="3060281"/>
          <a:ext cx="1338187" cy="133818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6959DF-C67F-4B41-A64F-2A029A83CC88}">
      <dsp:nvSpPr>
        <dsp:cNvPr id="0" name=""/>
        <dsp:cNvSpPr/>
      </dsp:nvSpPr>
      <dsp:spPr>
        <a:xfrm>
          <a:off x="2660918" y="3345468"/>
          <a:ext cx="767812" cy="7678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38A031-DDB4-429B-AC90-41F2D5E82BCB}">
      <dsp:nvSpPr>
        <dsp:cNvPr id="0" name=""/>
        <dsp:cNvSpPr/>
      </dsp:nvSpPr>
      <dsp:spPr>
        <a:xfrm>
          <a:off x="1947950" y="4815281"/>
          <a:ext cx="21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300" kern="1200"/>
            <a:t>Providing medical care </a:t>
          </a:r>
          <a:r>
            <a:rPr lang="cs-CZ" sz="1300" kern="1200"/>
            <a:t>without </a:t>
          </a:r>
          <a:r>
            <a:rPr lang="en-US" sz="1300" kern="1200"/>
            <a:t>negligence</a:t>
          </a:r>
        </a:p>
      </dsp:txBody>
      <dsp:txXfrm>
        <a:off x="1947950" y="4815281"/>
        <a:ext cx="2193750" cy="720000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658803-8B80-4B3A-9E62-E367826DE911}">
      <dsp:nvSpPr>
        <dsp:cNvPr id="0" name=""/>
        <dsp:cNvSpPr/>
      </dsp:nvSpPr>
      <dsp:spPr>
        <a:xfrm>
          <a:off x="380824" y="401062"/>
          <a:ext cx="1098000" cy="1098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AEBDD-F149-43A5-8226-748E1DE8B583}">
      <dsp:nvSpPr>
        <dsp:cNvPr id="0" name=""/>
        <dsp:cNvSpPr/>
      </dsp:nvSpPr>
      <dsp:spPr>
        <a:xfrm>
          <a:off x="614824" y="635062"/>
          <a:ext cx="630000" cy="63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8B0EA7-C4E3-4767-A237-E1551C38D7AC}">
      <dsp:nvSpPr>
        <dsp:cNvPr id="0" name=""/>
        <dsp:cNvSpPr/>
      </dsp:nvSpPr>
      <dsp:spPr>
        <a:xfrm>
          <a:off x="29824" y="184106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000" kern="1200"/>
            <a:t>Civil</a:t>
          </a:r>
        </a:p>
      </dsp:txBody>
      <dsp:txXfrm>
        <a:off x="29824" y="1841062"/>
        <a:ext cx="1800000" cy="720000"/>
      </dsp:txXfrm>
    </dsp:sp>
    <dsp:sp modelId="{051B861C-2D5C-43CF-90C6-7014DCDF3A80}">
      <dsp:nvSpPr>
        <dsp:cNvPr id="0" name=""/>
        <dsp:cNvSpPr/>
      </dsp:nvSpPr>
      <dsp:spPr>
        <a:xfrm>
          <a:off x="2495825" y="401062"/>
          <a:ext cx="1098000" cy="10980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C9C2A9-3440-4A1F-8E05-ED18D9807184}">
      <dsp:nvSpPr>
        <dsp:cNvPr id="0" name=""/>
        <dsp:cNvSpPr/>
      </dsp:nvSpPr>
      <dsp:spPr>
        <a:xfrm>
          <a:off x="2729825" y="635062"/>
          <a:ext cx="630000" cy="63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B46A0B-4FFA-4413-8056-6C4B8BEE46DC}">
      <dsp:nvSpPr>
        <dsp:cNvPr id="0" name=""/>
        <dsp:cNvSpPr/>
      </dsp:nvSpPr>
      <dsp:spPr>
        <a:xfrm>
          <a:off x="2144825" y="184106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000" kern="1200" dirty="0"/>
            <a:t>EMLOYMENT</a:t>
          </a:r>
        </a:p>
      </dsp:txBody>
      <dsp:txXfrm>
        <a:off x="2144825" y="1841062"/>
        <a:ext cx="1800000" cy="720000"/>
      </dsp:txXfrm>
    </dsp:sp>
    <dsp:sp modelId="{01507A5D-BFE0-4DCE-B3D8-171FF4F15242}">
      <dsp:nvSpPr>
        <dsp:cNvPr id="0" name=""/>
        <dsp:cNvSpPr/>
      </dsp:nvSpPr>
      <dsp:spPr>
        <a:xfrm>
          <a:off x="4610825" y="401062"/>
          <a:ext cx="1098000" cy="1098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35EE82-45C7-4759-877E-F74C7EA0CD8A}">
      <dsp:nvSpPr>
        <dsp:cNvPr id="0" name=""/>
        <dsp:cNvSpPr/>
      </dsp:nvSpPr>
      <dsp:spPr>
        <a:xfrm>
          <a:off x="4844825" y="635062"/>
          <a:ext cx="630000" cy="63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CD1FE1-72EF-43F9-AC16-C8D1DBB8E4F7}">
      <dsp:nvSpPr>
        <dsp:cNvPr id="0" name=""/>
        <dsp:cNvSpPr/>
      </dsp:nvSpPr>
      <dsp:spPr>
        <a:xfrm>
          <a:off x="4259825" y="184106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000" kern="1200"/>
            <a:t>Administrative</a:t>
          </a:r>
        </a:p>
      </dsp:txBody>
      <dsp:txXfrm>
        <a:off x="4259825" y="1841062"/>
        <a:ext cx="1800000" cy="720000"/>
      </dsp:txXfrm>
    </dsp:sp>
    <dsp:sp modelId="{670B92EB-72B8-4CB3-B323-CA55B9C6FC30}">
      <dsp:nvSpPr>
        <dsp:cNvPr id="0" name=""/>
        <dsp:cNvSpPr/>
      </dsp:nvSpPr>
      <dsp:spPr>
        <a:xfrm>
          <a:off x="1438324" y="3011062"/>
          <a:ext cx="1098000" cy="109800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770C88-7DBF-407D-A170-51AFA1DAF97A}">
      <dsp:nvSpPr>
        <dsp:cNvPr id="0" name=""/>
        <dsp:cNvSpPr/>
      </dsp:nvSpPr>
      <dsp:spPr>
        <a:xfrm>
          <a:off x="1672324" y="3245062"/>
          <a:ext cx="630000" cy="63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F1F992-045F-4DDA-9183-512499A3DF19}">
      <dsp:nvSpPr>
        <dsp:cNvPr id="0" name=""/>
        <dsp:cNvSpPr/>
      </dsp:nvSpPr>
      <dsp:spPr>
        <a:xfrm>
          <a:off x="1087324" y="445106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000" kern="1200"/>
            <a:t>Penal</a:t>
          </a:r>
        </a:p>
      </dsp:txBody>
      <dsp:txXfrm>
        <a:off x="1087324" y="4451062"/>
        <a:ext cx="1800000" cy="720000"/>
      </dsp:txXfrm>
    </dsp:sp>
    <dsp:sp modelId="{DFC121F9-6782-4671-B02D-7DA50C20E620}">
      <dsp:nvSpPr>
        <dsp:cNvPr id="0" name=""/>
        <dsp:cNvSpPr/>
      </dsp:nvSpPr>
      <dsp:spPr>
        <a:xfrm>
          <a:off x="3553325" y="3011062"/>
          <a:ext cx="1098000" cy="109800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7C2501-69CE-49BC-A9D6-ACE8658D4CDD}">
      <dsp:nvSpPr>
        <dsp:cNvPr id="0" name=""/>
        <dsp:cNvSpPr/>
      </dsp:nvSpPr>
      <dsp:spPr>
        <a:xfrm>
          <a:off x="3787325" y="3245062"/>
          <a:ext cx="630000" cy="63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226C1A-5F83-4AE2-BCD3-6647670755FB}">
      <dsp:nvSpPr>
        <dsp:cNvPr id="0" name=""/>
        <dsp:cNvSpPr/>
      </dsp:nvSpPr>
      <dsp:spPr>
        <a:xfrm>
          <a:off x="3202325" y="445106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000" kern="1200"/>
            <a:t>Disciplinary</a:t>
          </a:r>
        </a:p>
      </dsp:txBody>
      <dsp:txXfrm>
        <a:off x="3202325" y="4451062"/>
        <a:ext cx="1800000" cy="720000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430724-C447-4545-9BA5-11B1F884A852}">
      <dsp:nvSpPr>
        <dsp:cNvPr id="0" name=""/>
        <dsp:cNvSpPr/>
      </dsp:nvSpPr>
      <dsp:spPr>
        <a:xfrm>
          <a:off x="3645027" y="1665486"/>
          <a:ext cx="1994731" cy="6923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6193"/>
              </a:lnTo>
              <a:lnTo>
                <a:pt x="1994731" y="346193"/>
              </a:lnTo>
              <a:lnTo>
                <a:pt x="1994731" y="6923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81B64-D9EB-4308-A53D-256A7702C7C1}">
      <dsp:nvSpPr>
        <dsp:cNvPr id="0" name=""/>
        <dsp:cNvSpPr/>
      </dsp:nvSpPr>
      <dsp:spPr>
        <a:xfrm>
          <a:off x="1650295" y="1665486"/>
          <a:ext cx="1994731" cy="692386"/>
        </a:xfrm>
        <a:custGeom>
          <a:avLst/>
          <a:gdLst/>
          <a:ahLst/>
          <a:cxnLst/>
          <a:rect l="0" t="0" r="0" b="0"/>
          <a:pathLst>
            <a:path>
              <a:moveTo>
                <a:pt x="1994731" y="0"/>
              </a:moveTo>
              <a:lnTo>
                <a:pt x="1994731" y="346193"/>
              </a:lnTo>
              <a:lnTo>
                <a:pt x="0" y="346193"/>
              </a:lnTo>
              <a:lnTo>
                <a:pt x="0" y="6923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8557EA-3EE0-4D7E-AA64-78E03FD21936}">
      <dsp:nvSpPr>
        <dsp:cNvPr id="0" name=""/>
        <dsp:cNvSpPr/>
      </dsp:nvSpPr>
      <dsp:spPr>
        <a:xfrm>
          <a:off x="1996489" y="16948"/>
          <a:ext cx="3297076" cy="1648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marL="0" lvl="0" indent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 dirty="0" err="1"/>
            <a:t>Harm</a:t>
          </a:r>
          <a:endParaRPr lang="cs-CZ" sz="4700" kern="1200" dirty="0"/>
        </a:p>
      </dsp:txBody>
      <dsp:txXfrm>
        <a:off x="1996489" y="16948"/>
        <a:ext cx="3297076" cy="1648538"/>
      </dsp:txXfrm>
    </dsp:sp>
    <dsp:sp modelId="{5C6D1F2C-4270-41FC-9559-8BCFBF72FC01}">
      <dsp:nvSpPr>
        <dsp:cNvPr id="0" name=""/>
        <dsp:cNvSpPr/>
      </dsp:nvSpPr>
      <dsp:spPr>
        <a:xfrm>
          <a:off x="1757" y="2357873"/>
          <a:ext cx="3297076" cy="1648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marL="0" lvl="0" indent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 dirty="0" err="1"/>
            <a:t>Property</a:t>
          </a:r>
          <a:r>
            <a:rPr lang="cs-CZ" sz="4700" kern="1200" dirty="0"/>
            <a:t> </a:t>
          </a:r>
          <a:r>
            <a:rPr lang="cs-CZ" sz="4700" kern="1200" dirty="0" err="1"/>
            <a:t>damage</a:t>
          </a:r>
          <a:endParaRPr lang="cs-CZ" sz="4700" kern="1200" dirty="0"/>
        </a:p>
      </dsp:txBody>
      <dsp:txXfrm>
        <a:off x="1757" y="2357873"/>
        <a:ext cx="3297076" cy="1648538"/>
      </dsp:txXfrm>
    </dsp:sp>
    <dsp:sp modelId="{D2DAC25E-AD0B-4668-9A20-E8C91F9143A3}">
      <dsp:nvSpPr>
        <dsp:cNvPr id="0" name=""/>
        <dsp:cNvSpPr/>
      </dsp:nvSpPr>
      <dsp:spPr>
        <a:xfrm>
          <a:off x="3991220" y="2357873"/>
          <a:ext cx="3297076" cy="1648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marL="0" lvl="0" indent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 dirty="0"/>
            <a:t>Non-</a:t>
          </a:r>
          <a:r>
            <a:rPr lang="cs-CZ" sz="4700" kern="1200" dirty="0" err="1"/>
            <a:t>material</a:t>
          </a:r>
          <a:r>
            <a:rPr lang="cs-CZ" sz="4700" kern="1200" dirty="0"/>
            <a:t> </a:t>
          </a:r>
          <a:r>
            <a:rPr lang="cs-CZ" sz="4700" kern="1200" dirty="0" err="1"/>
            <a:t>damage</a:t>
          </a:r>
          <a:endParaRPr lang="cs-CZ" sz="4700" kern="1200" dirty="0"/>
        </a:p>
      </dsp:txBody>
      <dsp:txXfrm>
        <a:off x="3991220" y="2357873"/>
        <a:ext cx="3297076" cy="1648538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841BE2-598E-403B-8AB3-17D0DBD63E57}">
      <dsp:nvSpPr>
        <dsp:cNvPr id="0" name=""/>
        <dsp:cNvSpPr/>
      </dsp:nvSpPr>
      <dsp:spPr>
        <a:xfrm>
          <a:off x="441460" y="1532334"/>
          <a:ext cx="470285" cy="47028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2F851E-57DE-4452-9507-8B6C77D44ED3}">
      <dsp:nvSpPr>
        <dsp:cNvPr id="0" name=""/>
        <dsp:cNvSpPr/>
      </dsp:nvSpPr>
      <dsp:spPr>
        <a:xfrm>
          <a:off x="4767" y="2110440"/>
          <a:ext cx="1343671" cy="4408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1400" kern="1200" err="1"/>
            <a:t>Necessary</a:t>
          </a:r>
          <a:r>
            <a:rPr lang="cs-CZ" sz="1400" kern="1200"/>
            <a:t> </a:t>
          </a:r>
          <a:r>
            <a:rPr lang="cs-CZ" sz="1400" kern="1200" err="1"/>
            <a:t>self</a:t>
          </a:r>
          <a:r>
            <a:rPr lang="cs-CZ" sz="1400" kern="1200"/>
            <a:t>-defense</a:t>
          </a:r>
        </a:p>
      </dsp:txBody>
      <dsp:txXfrm>
        <a:off x="4767" y="2110440"/>
        <a:ext cx="1343671" cy="440892"/>
      </dsp:txXfrm>
    </dsp:sp>
    <dsp:sp modelId="{18F4CF74-4812-4ADB-B515-D13E70E50756}">
      <dsp:nvSpPr>
        <dsp:cNvPr id="0" name=""/>
        <dsp:cNvSpPr/>
      </dsp:nvSpPr>
      <dsp:spPr>
        <a:xfrm>
          <a:off x="4767" y="2601481"/>
          <a:ext cx="1343671" cy="1438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Direct </a:t>
          </a:r>
          <a:r>
            <a:rPr lang="cs-CZ" sz="1100" kern="1200" err="1"/>
            <a:t>attack</a:t>
          </a:r>
          <a:r>
            <a:rPr lang="cs-CZ" sz="1100" kern="1200"/>
            <a:t> </a:t>
          </a:r>
          <a:r>
            <a:rPr lang="cs-CZ" sz="1100" kern="1200" err="1"/>
            <a:t>towards</a:t>
          </a:r>
          <a:r>
            <a:rPr lang="cs-CZ" sz="1100" kern="1200"/>
            <a:t> </a:t>
          </a:r>
          <a:r>
            <a:rPr lang="cs-CZ" sz="1100" kern="1200" err="1"/>
            <a:t>you</a:t>
          </a:r>
          <a:endParaRPr lang="cs-CZ" sz="1100" kern="1200"/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err="1"/>
            <a:t>Proportionality</a:t>
          </a:r>
          <a:r>
            <a:rPr lang="cs-CZ" sz="1100" kern="1200"/>
            <a:t> (?)</a:t>
          </a:r>
        </a:p>
      </dsp:txBody>
      <dsp:txXfrm>
        <a:off x="4767" y="2601481"/>
        <a:ext cx="1343671" cy="1438309"/>
      </dsp:txXfrm>
    </dsp:sp>
    <dsp:sp modelId="{11310E5B-A508-4D5B-A9EB-E3202100C244}">
      <dsp:nvSpPr>
        <dsp:cNvPr id="0" name=""/>
        <dsp:cNvSpPr/>
      </dsp:nvSpPr>
      <dsp:spPr>
        <a:xfrm>
          <a:off x="2020275" y="1532334"/>
          <a:ext cx="470285" cy="47028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8E3AC4-E6D3-4A5D-B6E6-263C5B590E4E}">
      <dsp:nvSpPr>
        <dsp:cNvPr id="0" name=""/>
        <dsp:cNvSpPr/>
      </dsp:nvSpPr>
      <dsp:spPr>
        <a:xfrm>
          <a:off x="1583581" y="2110440"/>
          <a:ext cx="1343671" cy="4408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1400" kern="1200" err="1"/>
            <a:t>Extreme</a:t>
          </a:r>
          <a:r>
            <a:rPr lang="cs-CZ" sz="1400" kern="1200"/>
            <a:t> </a:t>
          </a:r>
          <a:r>
            <a:rPr lang="cs-CZ" sz="1400" kern="1200" err="1"/>
            <a:t>urgency</a:t>
          </a:r>
          <a:r>
            <a:rPr lang="cs-CZ" sz="1400" kern="1200"/>
            <a:t>/</a:t>
          </a:r>
          <a:r>
            <a:rPr lang="cs-CZ" sz="1400" kern="1200" err="1"/>
            <a:t>necessity</a:t>
          </a:r>
          <a:endParaRPr lang="cs-CZ" sz="1400" kern="1200"/>
        </a:p>
      </dsp:txBody>
      <dsp:txXfrm>
        <a:off x="1583581" y="2110440"/>
        <a:ext cx="1343671" cy="440892"/>
      </dsp:txXfrm>
    </dsp:sp>
    <dsp:sp modelId="{C9B8EEF5-23A1-4287-BA76-30DEDFA9864A}">
      <dsp:nvSpPr>
        <dsp:cNvPr id="0" name=""/>
        <dsp:cNvSpPr/>
      </dsp:nvSpPr>
      <dsp:spPr>
        <a:xfrm>
          <a:off x="1583581" y="2601481"/>
          <a:ext cx="1343671" cy="1438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err="1"/>
            <a:t>Harm</a:t>
          </a:r>
          <a:r>
            <a:rPr lang="cs-CZ" sz="1100" kern="1200"/>
            <a:t> </a:t>
          </a:r>
          <a:r>
            <a:rPr lang="cs-CZ" sz="1100" kern="1200" err="1"/>
            <a:t>is</a:t>
          </a:r>
          <a:r>
            <a:rPr lang="cs-CZ" sz="1100" kern="1200"/>
            <a:t> </a:t>
          </a:r>
          <a:r>
            <a:rPr lang="cs-CZ" sz="1100" kern="1200" err="1"/>
            <a:t>necessary</a:t>
          </a:r>
          <a:r>
            <a:rPr lang="cs-CZ" sz="1100" kern="1200"/>
            <a:t> to </a:t>
          </a:r>
          <a:r>
            <a:rPr lang="cs-CZ" sz="1100" kern="1200" err="1"/>
            <a:t>avoid</a:t>
          </a:r>
          <a:r>
            <a:rPr lang="cs-CZ" sz="1100" kern="1200"/>
            <a:t> </a:t>
          </a:r>
          <a:r>
            <a:rPr lang="cs-CZ" sz="1100" kern="1200" err="1"/>
            <a:t>greater</a:t>
          </a:r>
          <a:r>
            <a:rPr lang="cs-CZ" sz="1100" kern="1200"/>
            <a:t> </a:t>
          </a:r>
          <a:r>
            <a:rPr lang="cs-CZ" sz="1100" kern="1200" err="1"/>
            <a:t>harm</a:t>
          </a:r>
          <a:r>
            <a:rPr lang="cs-CZ" sz="1100" kern="1200"/>
            <a:t> </a:t>
          </a:r>
          <a:r>
            <a:rPr lang="cs-CZ" sz="1100" kern="1200" err="1"/>
            <a:t>than</a:t>
          </a:r>
          <a:r>
            <a:rPr lang="cs-CZ" sz="1100" kern="1200"/>
            <a:t> </a:t>
          </a:r>
          <a:r>
            <a:rPr lang="cs-CZ" sz="1100" kern="1200" err="1"/>
            <a:t>you</a:t>
          </a:r>
          <a:r>
            <a:rPr lang="cs-CZ" sz="1100" kern="1200"/>
            <a:t>  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100" kern="1200"/>
        </a:p>
      </dsp:txBody>
      <dsp:txXfrm>
        <a:off x="1583581" y="2601481"/>
        <a:ext cx="1343671" cy="1438309"/>
      </dsp:txXfrm>
    </dsp:sp>
    <dsp:sp modelId="{840E2509-566D-4787-95C3-B608255F80F0}">
      <dsp:nvSpPr>
        <dsp:cNvPr id="0" name=""/>
        <dsp:cNvSpPr/>
      </dsp:nvSpPr>
      <dsp:spPr>
        <a:xfrm>
          <a:off x="3599089" y="1532334"/>
          <a:ext cx="470285" cy="47028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A53819-13C5-4504-8D7F-87ED3C61B015}">
      <dsp:nvSpPr>
        <dsp:cNvPr id="0" name=""/>
        <dsp:cNvSpPr/>
      </dsp:nvSpPr>
      <dsp:spPr>
        <a:xfrm>
          <a:off x="3162396" y="2110440"/>
          <a:ext cx="1343671" cy="4408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1400" kern="1200"/>
            <a:t>Excusable excitement</a:t>
          </a:r>
        </a:p>
      </dsp:txBody>
      <dsp:txXfrm>
        <a:off x="3162396" y="2110440"/>
        <a:ext cx="1343671" cy="440892"/>
      </dsp:txXfrm>
    </dsp:sp>
    <dsp:sp modelId="{429D778D-B0E1-42FB-870B-12A0FFA0117A}">
      <dsp:nvSpPr>
        <dsp:cNvPr id="0" name=""/>
        <dsp:cNvSpPr/>
      </dsp:nvSpPr>
      <dsp:spPr>
        <a:xfrm>
          <a:off x="3162396" y="2601481"/>
          <a:ext cx="1343671" cy="1438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The </a:t>
          </a:r>
          <a:r>
            <a:rPr lang="en-US" sz="1100" kern="1200"/>
            <a:t>excitement of the mind is taken into account when assessing whether someone acted in self-defense, or in extreme distress</a:t>
          </a:r>
          <a:endParaRPr lang="cs-CZ" sz="1100" kern="1200"/>
        </a:p>
      </dsp:txBody>
      <dsp:txXfrm>
        <a:off x="3162396" y="2601481"/>
        <a:ext cx="1343671" cy="1438309"/>
      </dsp:txXfrm>
    </dsp:sp>
    <dsp:sp modelId="{32A5E9E8-E258-45F7-B31A-FA25EF1690B1}">
      <dsp:nvSpPr>
        <dsp:cNvPr id="0" name=""/>
        <dsp:cNvSpPr/>
      </dsp:nvSpPr>
      <dsp:spPr>
        <a:xfrm>
          <a:off x="5177904" y="1532334"/>
          <a:ext cx="470285" cy="47028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2A55A2-5062-48EB-B48A-37DC7AC21D78}">
      <dsp:nvSpPr>
        <dsp:cNvPr id="0" name=""/>
        <dsp:cNvSpPr/>
      </dsp:nvSpPr>
      <dsp:spPr>
        <a:xfrm>
          <a:off x="4741210" y="2110440"/>
          <a:ext cx="1343671" cy="4408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endParaRPr lang="cs-CZ" sz="1400" kern="1200"/>
        </a:p>
      </dsp:txBody>
      <dsp:txXfrm>
        <a:off x="4741210" y="2110440"/>
        <a:ext cx="1343671" cy="440892"/>
      </dsp:txXfrm>
    </dsp:sp>
    <dsp:sp modelId="{4DF38F3F-D49C-4455-B7E1-80BBE4FFC042}">
      <dsp:nvSpPr>
        <dsp:cNvPr id="0" name=""/>
        <dsp:cNvSpPr/>
      </dsp:nvSpPr>
      <dsp:spPr>
        <a:xfrm>
          <a:off x="4741210" y="2601481"/>
          <a:ext cx="1343671" cy="1438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CFED50-AA79-4782-B714-28BD09132132}">
      <dsp:nvSpPr>
        <dsp:cNvPr id="0" name=""/>
        <dsp:cNvSpPr/>
      </dsp:nvSpPr>
      <dsp:spPr>
        <a:xfrm>
          <a:off x="0" y="53100"/>
          <a:ext cx="7290055" cy="1979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If the fulfillment of obligations under the contract </a:t>
          </a:r>
          <a:r>
            <a:rPr lang="cs-CZ" sz="3600" kern="1200" dirty="0" err="1"/>
            <a:t>was</a:t>
          </a:r>
          <a:r>
            <a:rPr lang="cs-CZ" sz="3600" kern="1200" dirty="0"/>
            <a:t> </a:t>
          </a:r>
          <a:r>
            <a:rPr lang="en-US" sz="3600" kern="1200" dirty="0"/>
            <a:t>temporarily or permanently prevented</a:t>
          </a:r>
          <a:r>
            <a:rPr lang="cs-CZ" sz="3600" kern="1200" dirty="0"/>
            <a:t> by:</a:t>
          </a:r>
        </a:p>
      </dsp:txBody>
      <dsp:txXfrm>
        <a:off x="96638" y="149738"/>
        <a:ext cx="7096779" cy="1786364"/>
      </dsp:txXfrm>
    </dsp:sp>
    <dsp:sp modelId="{DE0B2635-5906-4BED-BA13-054196708C93}">
      <dsp:nvSpPr>
        <dsp:cNvPr id="0" name=""/>
        <dsp:cNvSpPr/>
      </dsp:nvSpPr>
      <dsp:spPr>
        <a:xfrm>
          <a:off x="0" y="2032740"/>
          <a:ext cx="7290055" cy="1937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1459" tIns="45720" rIns="256032" bIns="45720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 dirty="0" err="1"/>
            <a:t>exceptional</a:t>
          </a:r>
          <a:endParaRPr lang="cs-CZ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 dirty="0" err="1"/>
            <a:t>unpredictable</a:t>
          </a:r>
          <a:endParaRPr lang="cs-CZ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 dirty="0" err="1"/>
            <a:t>unsurpassable</a:t>
          </a:r>
          <a:endParaRPr lang="cs-CZ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800" kern="1200" dirty="0"/>
            <a:t>obstacle arising independently of the will</a:t>
          </a:r>
          <a:r>
            <a:rPr lang="cs-CZ" sz="2800" kern="1200" dirty="0"/>
            <a:t>. </a:t>
          </a:r>
        </a:p>
      </dsp:txBody>
      <dsp:txXfrm>
        <a:off x="0" y="2032740"/>
        <a:ext cx="7290055" cy="1937520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E0ABB7-4D7A-40EC-B4AD-D45EDDDD4640}">
      <dsp:nvSpPr>
        <dsp:cNvPr id="0" name=""/>
        <dsp:cNvSpPr/>
      </dsp:nvSpPr>
      <dsp:spPr>
        <a:xfrm>
          <a:off x="0" y="905470"/>
          <a:ext cx="6089650" cy="167163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8AAB6B-D236-4626-8735-CB02929369A6}">
      <dsp:nvSpPr>
        <dsp:cNvPr id="0" name=""/>
        <dsp:cNvSpPr/>
      </dsp:nvSpPr>
      <dsp:spPr>
        <a:xfrm>
          <a:off x="505670" y="1281588"/>
          <a:ext cx="919400" cy="9194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50BC7D-CAF7-4EA0-916E-9BB2FA129556}">
      <dsp:nvSpPr>
        <dsp:cNvPr id="0" name=""/>
        <dsp:cNvSpPr/>
      </dsp:nvSpPr>
      <dsp:spPr>
        <a:xfrm>
          <a:off x="1930741" y="905470"/>
          <a:ext cx="4158908" cy="16716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915" tIns="176915" rIns="176915" bIns="176915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Actual damage</a:t>
          </a:r>
        </a:p>
      </dsp:txBody>
      <dsp:txXfrm>
        <a:off x="1930741" y="905470"/>
        <a:ext cx="4158908" cy="1671637"/>
      </dsp:txXfrm>
    </dsp:sp>
    <dsp:sp modelId="{544F3098-1FA1-4C43-B325-0F93D1C6EA7A}">
      <dsp:nvSpPr>
        <dsp:cNvPr id="0" name=""/>
        <dsp:cNvSpPr/>
      </dsp:nvSpPr>
      <dsp:spPr>
        <a:xfrm>
          <a:off x="0" y="2995017"/>
          <a:ext cx="6089650" cy="167163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51AEC8-FA16-448C-A646-21E29B678D20}">
      <dsp:nvSpPr>
        <dsp:cNvPr id="0" name=""/>
        <dsp:cNvSpPr/>
      </dsp:nvSpPr>
      <dsp:spPr>
        <a:xfrm>
          <a:off x="505670" y="3371135"/>
          <a:ext cx="919400" cy="9194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AD2B3E-B216-49B2-A053-4671B287D225}">
      <dsp:nvSpPr>
        <dsp:cNvPr id="0" name=""/>
        <dsp:cNvSpPr/>
      </dsp:nvSpPr>
      <dsp:spPr>
        <a:xfrm>
          <a:off x="1930741" y="2995017"/>
          <a:ext cx="4158908" cy="16716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915" tIns="176915" rIns="176915" bIns="176915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err="1"/>
            <a:t>Loss</a:t>
          </a:r>
          <a:r>
            <a:rPr lang="cs-CZ" sz="2500" kern="1200"/>
            <a:t> </a:t>
          </a:r>
          <a:r>
            <a:rPr lang="cs-CZ" sz="2500" kern="1200" err="1"/>
            <a:t>of</a:t>
          </a:r>
          <a:r>
            <a:rPr lang="cs-CZ" sz="2500" kern="1200"/>
            <a:t> </a:t>
          </a:r>
          <a:r>
            <a:rPr lang="cs-CZ" sz="2500" kern="1200" err="1"/>
            <a:t>profits</a:t>
          </a:r>
          <a:endParaRPr lang="cs-CZ" sz="2500" kern="1200"/>
        </a:p>
      </dsp:txBody>
      <dsp:txXfrm>
        <a:off x="1930741" y="2995017"/>
        <a:ext cx="4158908" cy="1671637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C994BE-8AB0-4D99-BE23-5E7953258192}">
      <dsp:nvSpPr>
        <dsp:cNvPr id="0" name=""/>
        <dsp:cNvSpPr/>
      </dsp:nvSpPr>
      <dsp:spPr>
        <a:xfrm>
          <a:off x="3812506" y="2535052"/>
          <a:ext cx="314023" cy="9630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3004"/>
              </a:lnTo>
              <a:lnTo>
                <a:pt x="314023" y="96300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98E85C-D6F3-4C0D-886D-0C9F03F6EC50}">
      <dsp:nvSpPr>
        <dsp:cNvPr id="0" name=""/>
        <dsp:cNvSpPr/>
      </dsp:nvSpPr>
      <dsp:spPr>
        <a:xfrm>
          <a:off x="3383341" y="1048675"/>
          <a:ext cx="1266560" cy="4396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816"/>
              </a:lnTo>
              <a:lnTo>
                <a:pt x="1266560" y="219816"/>
              </a:lnTo>
              <a:lnTo>
                <a:pt x="1266560" y="43963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4FFA32-A9E7-477A-A21B-4C065A577DF9}">
      <dsp:nvSpPr>
        <dsp:cNvPr id="0" name=""/>
        <dsp:cNvSpPr/>
      </dsp:nvSpPr>
      <dsp:spPr>
        <a:xfrm>
          <a:off x="2116781" y="1048675"/>
          <a:ext cx="1266560" cy="439632"/>
        </a:xfrm>
        <a:custGeom>
          <a:avLst/>
          <a:gdLst/>
          <a:ahLst/>
          <a:cxnLst/>
          <a:rect l="0" t="0" r="0" b="0"/>
          <a:pathLst>
            <a:path>
              <a:moveTo>
                <a:pt x="1266560" y="0"/>
              </a:moveTo>
              <a:lnTo>
                <a:pt x="1266560" y="219816"/>
              </a:lnTo>
              <a:lnTo>
                <a:pt x="0" y="219816"/>
              </a:lnTo>
              <a:lnTo>
                <a:pt x="0" y="43963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CDE67E-D9A5-46C1-B3AF-55019EBEC046}">
      <dsp:nvSpPr>
        <dsp:cNvPr id="0" name=""/>
        <dsp:cNvSpPr/>
      </dsp:nvSpPr>
      <dsp:spPr>
        <a:xfrm>
          <a:off x="2336597" y="1931"/>
          <a:ext cx="2093488" cy="10467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H</a:t>
          </a:r>
          <a:r>
            <a:rPr lang="en-US" sz="1800" kern="1200" dirty="0"/>
            <a:t>arm is replaced</a:t>
          </a:r>
          <a:r>
            <a:rPr lang="cs-CZ" sz="1800" kern="1200" dirty="0"/>
            <a:t> by a</a:t>
          </a:r>
          <a:r>
            <a:rPr lang="en-US" sz="1800" kern="1200" dirty="0"/>
            <a:t> financial compensation</a:t>
          </a:r>
          <a:endParaRPr lang="cs-CZ" sz="1800" kern="1200" dirty="0"/>
        </a:p>
      </dsp:txBody>
      <dsp:txXfrm>
        <a:off x="2336597" y="1931"/>
        <a:ext cx="2093488" cy="1046744"/>
      </dsp:txXfrm>
    </dsp:sp>
    <dsp:sp modelId="{D0730BA7-718D-487D-BDA3-2EA33701825F}">
      <dsp:nvSpPr>
        <dsp:cNvPr id="0" name=""/>
        <dsp:cNvSpPr/>
      </dsp:nvSpPr>
      <dsp:spPr>
        <a:xfrm>
          <a:off x="1070037" y="1488307"/>
          <a:ext cx="2093488" cy="104674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pain suffered and other non-pecuniary damage;</a:t>
          </a:r>
          <a:endParaRPr lang="cs-CZ" sz="1800" kern="1200" dirty="0"/>
        </a:p>
      </dsp:txBody>
      <dsp:txXfrm>
        <a:off x="1070037" y="1488307"/>
        <a:ext cx="2093488" cy="1046744"/>
      </dsp:txXfrm>
    </dsp:sp>
    <dsp:sp modelId="{0D9EABF3-6A05-4FD4-9643-1AB9BE483394}">
      <dsp:nvSpPr>
        <dsp:cNvPr id="0" name=""/>
        <dsp:cNvSpPr/>
      </dsp:nvSpPr>
      <dsp:spPr>
        <a:xfrm>
          <a:off x="3603157" y="1488307"/>
          <a:ext cx="2093488" cy="104674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 err="1"/>
            <a:t>social</a:t>
          </a:r>
          <a:r>
            <a:rPr lang="cs-CZ" sz="1800" kern="1200" dirty="0"/>
            <a:t> </a:t>
          </a:r>
          <a:r>
            <a:rPr lang="cs-CZ" sz="1800" kern="1200" dirty="0" err="1"/>
            <a:t>impairment</a:t>
          </a:r>
          <a:endParaRPr lang="cs-CZ" sz="1800" kern="1200" dirty="0"/>
        </a:p>
      </dsp:txBody>
      <dsp:txXfrm>
        <a:off x="3603157" y="1488307"/>
        <a:ext cx="2093488" cy="1046744"/>
      </dsp:txXfrm>
    </dsp:sp>
    <dsp:sp modelId="{C1C6BF5D-CC41-41A9-B00E-4A669AC2817F}">
      <dsp:nvSpPr>
        <dsp:cNvPr id="0" name=""/>
        <dsp:cNvSpPr/>
      </dsp:nvSpPr>
      <dsp:spPr>
        <a:xfrm>
          <a:off x="4126529" y="2974684"/>
          <a:ext cx="2093488" cy="104674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arose </a:t>
          </a:r>
          <a:r>
            <a:rPr lang="cs-CZ" sz="1800" kern="1200" dirty="0" err="1"/>
            <a:t>if</a:t>
          </a:r>
          <a:r>
            <a:rPr lang="cs-CZ" sz="1800" kern="1200" dirty="0"/>
            <a:t> </a:t>
          </a:r>
          <a:r>
            <a:rPr lang="cs-CZ" sz="1800" kern="1200" dirty="0" err="1"/>
            <a:t>the</a:t>
          </a:r>
          <a:r>
            <a:rPr lang="cs-CZ" sz="1800" kern="1200" dirty="0"/>
            <a:t> </a:t>
          </a:r>
          <a:r>
            <a:rPr lang="cs-CZ" sz="1800" kern="1200" dirty="0" err="1"/>
            <a:t>harm</a:t>
          </a:r>
          <a:r>
            <a:rPr lang="cs-CZ" sz="1800" kern="1200" dirty="0"/>
            <a:t> </a:t>
          </a:r>
          <a:r>
            <a:rPr lang="cs-CZ" sz="1800" kern="1200" dirty="0" err="1"/>
            <a:t>of</a:t>
          </a:r>
          <a:r>
            <a:rPr lang="cs-CZ" sz="1800" kern="1200" dirty="0"/>
            <a:t> </a:t>
          </a:r>
          <a:r>
            <a:rPr lang="en-US" sz="1800" kern="1200" dirty="0"/>
            <a:t>health </a:t>
          </a:r>
          <a:r>
            <a:rPr lang="cs-CZ" sz="1800" kern="1200" dirty="0" err="1"/>
            <a:t>caused</a:t>
          </a:r>
          <a:r>
            <a:rPr lang="cs-CZ" sz="1800" kern="1200" dirty="0"/>
            <a:t> a </a:t>
          </a:r>
          <a:r>
            <a:rPr lang="en-US" sz="1800" kern="1200" dirty="0"/>
            <a:t>setback </a:t>
          </a:r>
          <a:r>
            <a:rPr lang="cs-CZ" sz="1800" kern="1200" dirty="0" err="1"/>
            <a:t>of</a:t>
          </a:r>
          <a:r>
            <a:rPr lang="cs-CZ" sz="1800" kern="1200" dirty="0"/>
            <a:t> </a:t>
          </a:r>
          <a:r>
            <a:rPr lang="en-US" sz="1800" kern="1200" dirty="0"/>
            <a:t>better future</a:t>
          </a:r>
          <a:r>
            <a:rPr lang="cs-CZ" sz="1800" kern="1200" dirty="0"/>
            <a:t> </a:t>
          </a:r>
          <a:r>
            <a:rPr lang="cs-CZ" sz="1800" kern="1200" dirty="0" err="1"/>
            <a:t>of</a:t>
          </a:r>
          <a:r>
            <a:rPr lang="cs-CZ" sz="1800" kern="1200" dirty="0"/>
            <a:t> a</a:t>
          </a:r>
          <a:r>
            <a:rPr lang="en-US" sz="1800" kern="1200" dirty="0"/>
            <a:t> victim.</a:t>
          </a:r>
          <a:endParaRPr lang="cs-CZ" sz="1800" kern="1200" dirty="0"/>
        </a:p>
      </dsp:txBody>
      <dsp:txXfrm>
        <a:off x="4126529" y="2974684"/>
        <a:ext cx="2093488" cy="1046744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2AC84D-A946-4382-99F8-16B0BD3CD591}">
      <dsp:nvSpPr>
        <dsp:cNvPr id="0" name=""/>
        <dsp:cNvSpPr/>
      </dsp:nvSpPr>
      <dsp:spPr>
        <a:xfrm>
          <a:off x="0" y="10439"/>
          <a:ext cx="7543800" cy="879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- </a:t>
          </a:r>
          <a:r>
            <a:rPr lang="en-US" sz="1600" kern="1200" dirty="0"/>
            <a:t>Every citizen has the opportunity to submit complaints free of charge to authorities</a:t>
          </a:r>
          <a:r>
            <a:rPr lang="cs-CZ" sz="1600" kern="1200" dirty="0"/>
            <a:t> </a:t>
          </a:r>
          <a:r>
            <a:rPr lang="cs-CZ" sz="1600" kern="1200" dirty="0" err="1"/>
            <a:t>of</a:t>
          </a:r>
          <a:r>
            <a:rPr lang="en-US" sz="1600" kern="1200" dirty="0"/>
            <a:t> CLK about the conduct of doctors, if </a:t>
          </a:r>
          <a:r>
            <a:rPr lang="cs-CZ" sz="1600" kern="1200" dirty="0"/>
            <a:t>he </a:t>
          </a:r>
          <a:r>
            <a:rPr lang="en-US" sz="1600" kern="1200" dirty="0"/>
            <a:t>considers that the doctor acted unprofessionally or behaved unethically</a:t>
          </a:r>
          <a:r>
            <a:rPr lang="cs-CZ" sz="1600" kern="1200" dirty="0"/>
            <a:t>.</a:t>
          </a:r>
        </a:p>
      </dsp:txBody>
      <dsp:txXfrm>
        <a:off x="42950" y="53389"/>
        <a:ext cx="7457900" cy="793940"/>
      </dsp:txXfrm>
    </dsp:sp>
    <dsp:sp modelId="{8E44051D-824B-4D3B-B656-C94E125DF44A}">
      <dsp:nvSpPr>
        <dsp:cNvPr id="0" name=""/>
        <dsp:cNvSpPr/>
      </dsp:nvSpPr>
      <dsp:spPr>
        <a:xfrm>
          <a:off x="0" y="936359"/>
          <a:ext cx="7543800" cy="879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- fine up to 30.000 Kč</a:t>
          </a:r>
        </a:p>
      </dsp:txBody>
      <dsp:txXfrm>
        <a:off x="42950" y="979309"/>
        <a:ext cx="7457900" cy="793940"/>
      </dsp:txXfrm>
    </dsp:sp>
    <dsp:sp modelId="{B4AB693D-B49A-41EC-AC12-9EA67080E083}">
      <dsp:nvSpPr>
        <dsp:cNvPr id="0" name=""/>
        <dsp:cNvSpPr/>
      </dsp:nvSpPr>
      <dsp:spPr>
        <a:xfrm>
          <a:off x="0" y="1862280"/>
          <a:ext cx="7543800" cy="879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- </a:t>
          </a:r>
          <a:r>
            <a:rPr lang="en-US" sz="1600" kern="1200" dirty="0"/>
            <a:t>Exclusion from Czech Medical Chamber</a:t>
          </a:r>
          <a:endParaRPr lang="cs-CZ" sz="1600" kern="1200" dirty="0"/>
        </a:p>
      </dsp:txBody>
      <dsp:txXfrm>
        <a:off x="42950" y="1905230"/>
        <a:ext cx="7457900" cy="793940"/>
      </dsp:txXfrm>
    </dsp:sp>
    <dsp:sp modelId="{E19902DF-80A5-441E-9CD1-2A31F1E02A9B}">
      <dsp:nvSpPr>
        <dsp:cNvPr id="0" name=""/>
        <dsp:cNvSpPr/>
      </dsp:nvSpPr>
      <dsp:spPr>
        <a:xfrm>
          <a:off x="0" y="2742120"/>
          <a:ext cx="7543800" cy="264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516" tIns="20320" rIns="113792" bIns="20320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kern="1200" dirty="0"/>
            <a:t>de facto prohibition of activities for up to 5 years</a:t>
          </a:r>
          <a:endParaRPr lang="cs-CZ" sz="1200" kern="1200" dirty="0"/>
        </a:p>
      </dsp:txBody>
      <dsp:txXfrm>
        <a:off x="0" y="2742120"/>
        <a:ext cx="7543800" cy="2649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0D21D2-F4C6-43FF-8C5F-1F2295489A16}">
      <dsp:nvSpPr>
        <dsp:cNvPr id="0" name=""/>
        <dsp:cNvSpPr/>
      </dsp:nvSpPr>
      <dsp:spPr>
        <a:xfrm>
          <a:off x="0" y="3591"/>
          <a:ext cx="6513603" cy="1679498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CCC1DC-1A73-4ED9-AC00-EDC49C2281E8}">
      <dsp:nvSpPr>
        <dsp:cNvPr id="0" name=""/>
        <dsp:cNvSpPr/>
      </dsp:nvSpPr>
      <dsp:spPr>
        <a:xfrm>
          <a:off x="508048" y="381478"/>
          <a:ext cx="923723" cy="92372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8F1D8D-6774-418B-98C3-4D82B7A6E2EE}">
      <dsp:nvSpPr>
        <dsp:cNvPr id="0" name=""/>
        <dsp:cNvSpPr/>
      </dsp:nvSpPr>
      <dsp:spPr>
        <a:xfrm>
          <a:off x="1939820" y="3591"/>
          <a:ext cx="2931121" cy="1679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747" tIns="177747" rIns="177747" bIns="177747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As a citizen</a:t>
          </a:r>
        </a:p>
      </dsp:txBody>
      <dsp:txXfrm>
        <a:off x="1939820" y="3591"/>
        <a:ext cx="2931121" cy="1679498"/>
      </dsp:txXfrm>
    </dsp:sp>
    <dsp:sp modelId="{327888D5-E1F5-4978-AA0A-CD1E8A1D034E}">
      <dsp:nvSpPr>
        <dsp:cNvPr id="0" name=""/>
        <dsp:cNvSpPr/>
      </dsp:nvSpPr>
      <dsp:spPr>
        <a:xfrm>
          <a:off x="4870942" y="3591"/>
          <a:ext cx="1640765" cy="1679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747" tIns="177747" rIns="177747" bIns="177747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to health protection. 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to free health care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right to medical aids under conditions provided by law</a:t>
          </a:r>
          <a:r>
            <a:rPr lang="cs-CZ" sz="1100" kern="1200"/>
            <a:t>.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(</a:t>
          </a:r>
          <a:r>
            <a:rPr lang="en-US" sz="1100" kern="1200"/>
            <a:t>Charter of Fundamental Rights and Freedoms</a:t>
          </a:r>
          <a:r>
            <a:rPr lang="cs-CZ" sz="1100" kern="1200"/>
            <a:t>)</a:t>
          </a:r>
        </a:p>
      </dsp:txBody>
      <dsp:txXfrm>
        <a:off x="4870942" y="3591"/>
        <a:ext cx="1640765" cy="1679498"/>
      </dsp:txXfrm>
    </dsp:sp>
    <dsp:sp modelId="{5FDE5DDB-E0E1-4D78-8F5C-82067EA88C15}">
      <dsp:nvSpPr>
        <dsp:cNvPr id="0" name=""/>
        <dsp:cNvSpPr/>
      </dsp:nvSpPr>
      <dsp:spPr>
        <a:xfrm>
          <a:off x="0" y="2102963"/>
          <a:ext cx="6513603" cy="1679498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785900-2E2B-4C4C-826A-E798EF55D7BC}">
      <dsp:nvSpPr>
        <dsp:cNvPr id="0" name=""/>
        <dsp:cNvSpPr/>
      </dsp:nvSpPr>
      <dsp:spPr>
        <a:xfrm>
          <a:off x="508048" y="2480851"/>
          <a:ext cx="923723" cy="92372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CB260B-8B2F-43DD-B8EC-12F962369CD0}">
      <dsp:nvSpPr>
        <dsp:cNvPr id="0" name=""/>
        <dsp:cNvSpPr/>
      </dsp:nvSpPr>
      <dsp:spPr>
        <a:xfrm>
          <a:off x="1939820" y="2102963"/>
          <a:ext cx="2931121" cy="1679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747" tIns="177747" rIns="177747" bIns="177747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As a policyholder</a:t>
          </a:r>
        </a:p>
      </dsp:txBody>
      <dsp:txXfrm>
        <a:off x="1939820" y="2102963"/>
        <a:ext cx="2931121" cy="1679498"/>
      </dsp:txXfrm>
    </dsp:sp>
    <dsp:sp modelId="{E8200655-26BC-46A3-8A48-0539D33CD8EF}">
      <dsp:nvSpPr>
        <dsp:cNvPr id="0" name=""/>
        <dsp:cNvSpPr/>
      </dsp:nvSpPr>
      <dsp:spPr>
        <a:xfrm>
          <a:off x="4870942" y="2102963"/>
          <a:ext cx="1640765" cy="1679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747" tIns="177747" rIns="177747" bIns="177747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to </a:t>
          </a:r>
          <a:r>
            <a:rPr lang="en-US" sz="1100" kern="1200" noProof="0"/>
            <a:t>choose</a:t>
          </a:r>
          <a:r>
            <a:rPr lang="cs-CZ" sz="1100" kern="1200"/>
            <a:t> </a:t>
          </a:r>
          <a:r>
            <a:rPr lang="en-US" sz="1100" kern="1200"/>
            <a:t>the health insurance company</a:t>
          </a:r>
          <a:endParaRPr lang="cs-CZ" sz="1100" kern="1200"/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to t</a:t>
          </a:r>
          <a:r>
            <a:rPr lang="en-US" sz="1100" kern="1200"/>
            <a:t>ime and the local accessibility</a:t>
          </a:r>
          <a:r>
            <a:rPr lang="cs-CZ" sz="1100" kern="1200"/>
            <a:t> and </a:t>
          </a:r>
          <a:r>
            <a:rPr lang="en-US" sz="1100" kern="1200" noProof="0"/>
            <a:t>availability</a:t>
          </a:r>
          <a:r>
            <a:rPr lang="cs-CZ" sz="1100" kern="1200" noProof="0"/>
            <a:t> of</a:t>
          </a:r>
          <a:r>
            <a:rPr lang="en-US" sz="1100" kern="1200"/>
            <a:t> paid services</a:t>
          </a:r>
          <a:endParaRPr lang="cs-CZ" sz="1100" kern="1200"/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On medicinal product and foods for special medical purposes</a:t>
          </a:r>
          <a:endParaRPr lang="cs-CZ" sz="1100" kern="1200"/>
        </a:p>
      </dsp:txBody>
      <dsp:txXfrm>
        <a:off x="4870942" y="2102963"/>
        <a:ext cx="1640765" cy="1679498"/>
      </dsp:txXfrm>
    </dsp:sp>
    <dsp:sp modelId="{952F055F-D931-48DB-AA77-F62D054DC74F}">
      <dsp:nvSpPr>
        <dsp:cNvPr id="0" name=""/>
        <dsp:cNvSpPr/>
      </dsp:nvSpPr>
      <dsp:spPr>
        <a:xfrm>
          <a:off x="0" y="4202336"/>
          <a:ext cx="6513603" cy="1679498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F1F874-31E5-46C5-9250-D2373CABDDA9}">
      <dsp:nvSpPr>
        <dsp:cNvPr id="0" name=""/>
        <dsp:cNvSpPr/>
      </dsp:nvSpPr>
      <dsp:spPr>
        <a:xfrm>
          <a:off x="508048" y="4580223"/>
          <a:ext cx="923723" cy="92372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E94FFD-A731-4814-9ACC-92A4F193EE6B}">
      <dsp:nvSpPr>
        <dsp:cNvPr id="0" name=""/>
        <dsp:cNvSpPr/>
      </dsp:nvSpPr>
      <dsp:spPr>
        <a:xfrm>
          <a:off x="1939820" y="4202336"/>
          <a:ext cx="2931121" cy="1679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747" tIns="177747" rIns="177747" bIns="177747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As a patient</a:t>
          </a:r>
        </a:p>
      </dsp:txBody>
      <dsp:txXfrm>
        <a:off x="1939820" y="4202336"/>
        <a:ext cx="2931121" cy="1679498"/>
      </dsp:txXfrm>
    </dsp:sp>
    <dsp:sp modelId="{2689F11F-EB55-4716-BF30-E8CA013F469D}">
      <dsp:nvSpPr>
        <dsp:cNvPr id="0" name=""/>
        <dsp:cNvSpPr/>
      </dsp:nvSpPr>
      <dsp:spPr>
        <a:xfrm>
          <a:off x="4870942" y="4202336"/>
          <a:ext cx="1640765" cy="1679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747" tIns="177747" rIns="177747" bIns="177747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"Patients means a natural person, which are provided by the health services"</a:t>
          </a:r>
          <a:endParaRPr lang="cs-CZ" sz="1100" kern="1200"/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100" kern="1200"/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His rights correspond</a:t>
          </a:r>
          <a:r>
            <a:rPr lang="cs-CZ" sz="1100" kern="1200"/>
            <a:t> with</a:t>
          </a:r>
          <a:r>
            <a:rPr lang="en-US" sz="1100" kern="1200"/>
            <a:t> obligations </a:t>
          </a:r>
          <a:r>
            <a:rPr lang="cs-CZ" sz="1100" kern="1200"/>
            <a:t>of healthcare </a:t>
          </a:r>
          <a:r>
            <a:rPr lang="en-US" sz="1100" kern="1200"/>
            <a:t>provider</a:t>
          </a:r>
          <a:r>
            <a:rPr lang="cs-CZ" sz="1100" kern="1200"/>
            <a:t> and </a:t>
          </a:r>
          <a:r>
            <a:rPr lang="en-US" sz="1100" kern="1200"/>
            <a:t>medical staff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100" kern="1200"/>
        </a:p>
      </dsp:txBody>
      <dsp:txXfrm>
        <a:off x="4870942" y="4202336"/>
        <a:ext cx="1640765" cy="167949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10D989-54F8-45DD-B5AA-7FF0F75850D4}">
      <dsp:nvSpPr>
        <dsp:cNvPr id="0" name=""/>
        <dsp:cNvSpPr/>
      </dsp:nvSpPr>
      <dsp:spPr>
        <a:xfrm>
          <a:off x="0" y="93033"/>
          <a:ext cx="10515600" cy="873953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Right on the provision of health services at the appropriate professional level</a:t>
          </a:r>
          <a:endParaRPr lang="cs-CZ" sz="2200" kern="1200" dirty="0"/>
        </a:p>
      </dsp:txBody>
      <dsp:txXfrm>
        <a:off x="42663" y="135696"/>
        <a:ext cx="10430274" cy="788627"/>
      </dsp:txXfrm>
    </dsp:sp>
    <dsp:sp modelId="{76DED07F-73BF-4F3B-A235-0B77487621F7}">
      <dsp:nvSpPr>
        <dsp:cNvPr id="0" name=""/>
        <dsp:cNvSpPr/>
      </dsp:nvSpPr>
      <dsp:spPr>
        <a:xfrm>
          <a:off x="0" y="966987"/>
          <a:ext cx="10515600" cy="888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 dirty="0"/>
            <a:t>according to the rules of science and accepted medical practices</a:t>
          </a:r>
          <a:r>
            <a:rPr lang="cs-CZ" sz="1700" kern="1200" dirty="0"/>
            <a:t>, 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 dirty="0"/>
            <a:t>while respecting the individuality of the patient</a:t>
          </a:r>
          <a:r>
            <a:rPr lang="cs-CZ" sz="1700" kern="1200" dirty="0"/>
            <a:t>, 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 dirty="0"/>
            <a:t>with regard to the specific conditions and objective options</a:t>
          </a:r>
          <a:r>
            <a:rPr lang="cs-CZ" sz="1700" kern="1200" dirty="0"/>
            <a:t>.</a:t>
          </a:r>
        </a:p>
      </dsp:txBody>
      <dsp:txXfrm>
        <a:off x="0" y="966987"/>
        <a:ext cx="10515600" cy="888030"/>
      </dsp:txXfrm>
    </dsp:sp>
    <dsp:sp modelId="{F7BA87E7-8A07-4B82-B07E-E7B6D0A272D2}">
      <dsp:nvSpPr>
        <dsp:cNvPr id="0" name=""/>
        <dsp:cNvSpPr/>
      </dsp:nvSpPr>
      <dsp:spPr>
        <a:xfrm>
          <a:off x="0" y="1855017"/>
          <a:ext cx="10515600" cy="873953"/>
        </a:xfrm>
        <a:prstGeom prst="roundRect">
          <a:avLst/>
        </a:prstGeom>
        <a:solidFill>
          <a:schemeClr val="accent1">
            <a:shade val="80000"/>
            <a:hueOff val="135632"/>
            <a:satOff val="2588"/>
            <a:lumOff val="114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to esteem, treated with dignity, </a:t>
          </a:r>
          <a:r>
            <a:rPr lang="cs-CZ" sz="2200" kern="1200" dirty="0"/>
            <a:t>to </a:t>
          </a:r>
          <a:r>
            <a:rPr lang="en-US" sz="2200" kern="1200" noProof="0" dirty="0"/>
            <a:t>be treated with </a:t>
          </a:r>
          <a:r>
            <a:rPr lang="en-US" sz="2200" kern="1200" dirty="0"/>
            <a:t>courtesy in accordance with the nature of health services</a:t>
          </a:r>
          <a:r>
            <a:rPr lang="cs-CZ" sz="2200" kern="1200" dirty="0"/>
            <a:t>,</a:t>
          </a:r>
        </a:p>
      </dsp:txBody>
      <dsp:txXfrm>
        <a:off x="42663" y="1897680"/>
        <a:ext cx="10430274" cy="788627"/>
      </dsp:txXfrm>
    </dsp:sp>
    <dsp:sp modelId="{B45C8CB1-625A-4472-9AD1-A7294F839BA0}">
      <dsp:nvSpPr>
        <dsp:cNvPr id="0" name=""/>
        <dsp:cNvSpPr/>
      </dsp:nvSpPr>
      <dsp:spPr>
        <a:xfrm>
          <a:off x="0" y="2792330"/>
          <a:ext cx="10515600" cy="873953"/>
        </a:xfrm>
        <a:prstGeom prst="roundRect">
          <a:avLst/>
        </a:prstGeom>
        <a:solidFill>
          <a:schemeClr val="accent1">
            <a:shade val="80000"/>
            <a:hueOff val="271263"/>
            <a:satOff val="5175"/>
            <a:lumOff val="228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respect for privacy </a:t>
          </a:r>
          <a:r>
            <a:rPr lang="en-US" sz="2200" kern="1200" noProof="0" dirty="0"/>
            <a:t>during</a:t>
          </a:r>
          <a:r>
            <a:rPr lang="cs-CZ" sz="2200" kern="1200" dirty="0"/>
            <a:t> </a:t>
          </a:r>
          <a:r>
            <a:rPr lang="en-US" sz="2200" kern="1200" dirty="0"/>
            <a:t>the provision of health</a:t>
          </a:r>
          <a:r>
            <a:rPr lang="cs-CZ" sz="2200" kern="1200" dirty="0"/>
            <a:t>care</a:t>
          </a:r>
          <a:r>
            <a:rPr lang="en-US" sz="2200" kern="1200" dirty="0"/>
            <a:t> services</a:t>
          </a:r>
          <a:endParaRPr lang="cs-CZ" sz="2200" kern="1200" dirty="0"/>
        </a:p>
      </dsp:txBody>
      <dsp:txXfrm>
        <a:off x="42663" y="2834993"/>
        <a:ext cx="10430274" cy="788627"/>
      </dsp:txXfrm>
    </dsp:sp>
    <dsp:sp modelId="{68CBD2F7-3C09-46C5-AD2C-EB1DE2A9EAE3}">
      <dsp:nvSpPr>
        <dsp:cNvPr id="0" name=""/>
        <dsp:cNvSpPr/>
      </dsp:nvSpPr>
      <dsp:spPr>
        <a:xfrm>
          <a:off x="0" y="3666284"/>
          <a:ext cx="10515600" cy="592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 dirty="0"/>
            <a:t>in accordance with the nature of health</a:t>
          </a:r>
          <a:r>
            <a:rPr lang="cs-CZ" sz="1700" kern="1200" dirty="0"/>
            <a:t>care</a:t>
          </a:r>
          <a:r>
            <a:rPr lang="en-US" sz="1700" kern="1200" dirty="0"/>
            <a:t> services</a:t>
          </a:r>
          <a:r>
            <a:rPr lang="cs-CZ" sz="1700" kern="1200" dirty="0"/>
            <a:t>,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 dirty="0"/>
            <a:t>Related rules for the</a:t>
          </a:r>
          <a:r>
            <a:rPr lang="cs-CZ" sz="1700" kern="1200" dirty="0"/>
            <a:t> </a:t>
          </a:r>
          <a:r>
            <a:rPr lang="en-US" sz="1700" kern="1200" dirty="0"/>
            <a:t>close persons, medical documentation, etc.</a:t>
          </a:r>
          <a:endParaRPr lang="cs-CZ" sz="1700" kern="1200" dirty="0"/>
        </a:p>
      </dsp:txBody>
      <dsp:txXfrm>
        <a:off x="0" y="3666284"/>
        <a:ext cx="10515600" cy="5920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4B0D80-4C6C-422E-9225-BA82B623769E}">
      <dsp:nvSpPr>
        <dsp:cNvPr id="0" name=""/>
        <dsp:cNvSpPr/>
      </dsp:nvSpPr>
      <dsp:spPr>
        <a:xfrm>
          <a:off x="0" y="301636"/>
          <a:ext cx="10515600" cy="1191754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to </a:t>
          </a:r>
          <a:r>
            <a:rPr lang="en-US" sz="3000" kern="1200" dirty="0"/>
            <a:t>choose </a:t>
          </a:r>
          <a:r>
            <a:rPr lang="cs-CZ" sz="3000" kern="1200" dirty="0"/>
            <a:t>a </a:t>
          </a:r>
          <a:r>
            <a:rPr lang="en-US" sz="3000" kern="1200" dirty="0"/>
            <a:t>provider authorized to provide health</a:t>
          </a:r>
          <a:r>
            <a:rPr lang="cs-CZ" sz="3000" kern="1200" dirty="0"/>
            <a:t>care</a:t>
          </a:r>
          <a:r>
            <a:rPr lang="en-US" sz="3000" kern="1200" dirty="0"/>
            <a:t> services</a:t>
          </a:r>
          <a:r>
            <a:rPr lang="cs-CZ" sz="3000" kern="1200" dirty="0"/>
            <a:t>,</a:t>
          </a:r>
        </a:p>
      </dsp:txBody>
      <dsp:txXfrm>
        <a:off x="58177" y="359813"/>
        <a:ext cx="10399246" cy="1075400"/>
      </dsp:txXfrm>
    </dsp:sp>
    <dsp:sp modelId="{E50F2D24-0820-42AC-A546-CD539F4106C5}">
      <dsp:nvSpPr>
        <dsp:cNvPr id="0" name=""/>
        <dsp:cNvSpPr/>
      </dsp:nvSpPr>
      <dsp:spPr>
        <a:xfrm>
          <a:off x="0" y="1579791"/>
          <a:ext cx="10515600" cy="1191754"/>
        </a:xfrm>
        <a:prstGeom prst="roundRect">
          <a:avLst/>
        </a:prstGeom>
        <a:solidFill>
          <a:schemeClr val="accent1">
            <a:shade val="50000"/>
            <a:hueOff val="222839"/>
            <a:satOff val="5970"/>
            <a:lumOff val="263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to seek consulting services from another provider</a:t>
          </a:r>
          <a:r>
            <a:rPr lang="cs-CZ" sz="3000" kern="1200" dirty="0"/>
            <a:t> </a:t>
          </a:r>
          <a:r>
            <a:rPr lang="cs-CZ" sz="3000" kern="1200" dirty="0" err="1"/>
            <a:t>or</a:t>
          </a:r>
          <a:r>
            <a:rPr lang="cs-CZ" sz="3000" kern="1200" dirty="0"/>
            <a:t> </a:t>
          </a:r>
          <a:r>
            <a:rPr lang="cs-CZ" sz="3000" kern="1200" dirty="0" err="1"/>
            <a:t>healthcare</a:t>
          </a:r>
          <a:r>
            <a:rPr lang="cs-CZ" sz="3000" kern="1200" dirty="0"/>
            <a:t> </a:t>
          </a:r>
          <a:r>
            <a:rPr lang="cs-CZ" sz="3000" kern="1200" dirty="0" err="1"/>
            <a:t>professional</a:t>
          </a:r>
          <a:r>
            <a:rPr lang="cs-CZ" sz="3000" kern="1200" dirty="0"/>
            <a:t>, </a:t>
          </a:r>
          <a:r>
            <a:rPr lang="en-US" sz="3000" kern="1200" dirty="0"/>
            <a:t>other than that </a:t>
          </a:r>
          <a:r>
            <a:rPr lang="cs-CZ" sz="3000" kern="1200" dirty="0" err="1"/>
            <a:t>who</a:t>
          </a:r>
          <a:r>
            <a:rPr lang="cs-CZ" sz="3000" kern="1200" dirty="0"/>
            <a:t> </a:t>
          </a:r>
          <a:r>
            <a:rPr lang="en-US" sz="3000" kern="1200" dirty="0"/>
            <a:t>provides health services</a:t>
          </a:r>
          <a:r>
            <a:rPr lang="cs-CZ" sz="3000" kern="1200" dirty="0"/>
            <a:t>;</a:t>
          </a:r>
        </a:p>
      </dsp:txBody>
      <dsp:txXfrm>
        <a:off x="58177" y="1637968"/>
        <a:ext cx="10399246" cy="1075400"/>
      </dsp:txXfrm>
    </dsp:sp>
    <dsp:sp modelId="{444CDB97-855D-4A8E-A4F6-61BB44B56A9D}">
      <dsp:nvSpPr>
        <dsp:cNvPr id="0" name=""/>
        <dsp:cNvSpPr/>
      </dsp:nvSpPr>
      <dsp:spPr>
        <a:xfrm>
          <a:off x="0" y="2857946"/>
          <a:ext cx="10515600" cy="1191754"/>
        </a:xfrm>
        <a:prstGeom prst="roundRect">
          <a:avLst/>
        </a:prstGeom>
        <a:solidFill>
          <a:schemeClr val="accent1">
            <a:shade val="50000"/>
            <a:hueOff val="222839"/>
            <a:satOff val="5970"/>
            <a:lumOff val="263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to </a:t>
          </a:r>
          <a:r>
            <a:rPr lang="en-US" sz="3000" kern="1200" dirty="0"/>
            <a:t>be informed </a:t>
          </a:r>
          <a:r>
            <a:rPr lang="cs-CZ" sz="3000" kern="1200" dirty="0" err="1"/>
            <a:t>about</a:t>
          </a:r>
          <a:r>
            <a:rPr lang="cs-CZ" sz="3000" kern="1200" dirty="0"/>
            <a:t> </a:t>
          </a:r>
          <a:r>
            <a:rPr lang="en-US" sz="3000" kern="1200" dirty="0"/>
            <a:t>the internal rules of the healthcare facility inpatient or day care</a:t>
          </a:r>
          <a:endParaRPr lang="cs-CZ" sz="3000" kern="1200" dirty="0"/>
        </a:p>
      </dsp:txBody>
      <dsp:txXfrm>
        <a:off x="58177" y="2916123"/>
        <a:ext cx="10399246" cy="10754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AEFE8D-7E0A-44F6-A5AE-63E55FB949D5}">
      <dsp:nvSpPr>
        <dsp:cNvPr id="0" name=""/>
        <dsp:cNvSpPr/>
      </dsp:nvSpPr>
      <dsp:spPr>
        <a:xfrm>
          <a:off x="0" y="88006"/>
          <a:ext cx="10515600" cy="1183455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to </a:t>
          </a:r>
          <a:r>
            <a:rPr lang="en-US" sz="2800" kern="1200" dirty="0"/>
            <a:t>be informed in advance about the cost of health services not covered by public health insurance</a:t>
          </a:r>
          <a:r>
            <a:rPr lang="cs-CZ" sz="2800" kern="1200" dirty="0"/>
            <a:t>,</a:t>
          </a:r>
        </a:p>
      </dsp:txBody>
      <dsp:txXfrm>
        <a:off x="57772" y="145778"/>
        <a:ext cx="10400056" cy="1067911"/>
      </dsp:txXfrm>
    </dsp:sp>
    <dsp:sp modelId="{827FA593-F5FD-40BA-A0DB-593D38BC60E9}">
      <dsp:nvSpPr>
        <dsp:cNvPr id="0" name=""/>
        <dsp:cNvSpPr/>
      </dsp:nvSpPr>
      <dsp:spPr>
        <a:xfrm>
          <a:off x="0" y="1352101"/>
          <a:ext cx="10515600" cy="1183455"/>
        </a:xfrm>
        <a:prstGeom prst="roundRect">
          <a:avLst/>
        </a:prstGeom>
        <a:solidFill>
          <a:schemeClr val="accent1">
            <a:shade val="80000"/>
            <a:hueOff val="135632"/>
            <a:satOff val="2588"/>
            <a:lumOff val="114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to </a:t>
          </a:r>
          <a:r>
            <a:rPr lang="en-US" sz="2800" kern="1200" dirty="0"/>
            <a:t>know the names</a:t>
          </a:r>
          <a:r>
            <a:rPr lang="cs-CZ" sz="2800" kern="1200" dirty="0"/>
            <a:t> and</a:t>
          </a:r>
          <a:r>
            <a:rPr lang="en-US" sz="2800" kern="1200" dirty="0"/>
            <a:t> surnames </a:t>
          </a:r>
          <a:r>
            <a:rPr lang="cs-CZ" sz="2800" kern="1200" dirty="0" err="1"/>
            <a:t>of</a:t>
          </a:r>
          <a:r>
            <a:rPr lang="cs-CZ" sz="2800" kern="1200" dirty="0"/>
            <a:t> </a:t>
          </a:r>
          <a:r>
            <a:rPr lang="en-US" sz="2800" kern="1200" dirty="0"/>
            <a:t>healthcare </a:t>
          </a:r>
          <a:r>
            <a:rPr lang="en-US" sz="2800" kern="1200" noProof="0" dirty="0"/>
            <a:t>professionals</a:t>
          </a:r>
          <a:r>
            <a:rPr lang="cs-CZ" sz="2800" kern="1200" dirty="0"/>
            <a:t> </a:t>
          </a:r>
          <a:r>
            <a:rPr lang="en-US" sz="2800" kern="1200" dirty="0"/>
            <a:t>directly involved in the provision of health</a:t>
          </a:r>
          <a:r>
            <a:rPr lang="cs-CZ" sz="2800" kern="1200" dirty="0"/>
            <a:t>care</a:t>
          </a:r>
          <a:r>
            <a:rPr lang="en-US" sz="2800" kern="1200" dirty="0"/>
            <a:t> services</a:t>
          </a:r>
          <a:endParaRPr lang="cs-CZ" sz="2800" kern="1200" dirty="0"/>
        </a:p>
      </dsp:txBody>
      <dsp:txXfrm>
        <a:off x="57772" y="1409873"/>
        <a:ext cx="10400056" cy="1067911"/>
      </dsp:txXfrm>
    </dsp:sp>
    <dsp:sp modelId="{F8F5CCDF-DDF8-4DCA-AD8F-3B7410AF4B19}">
      <dsp:nvSpPr>
        <dsp:cNvPr id="0" name=""/>
        <dsp:cNvSpPr/>
      </dsp:nvSpPr>
      <dsp:spPr>
        <a:xfrm>
          <a:off x="0" y="2616196"/>
          <a:ext cx="10515600" cy="1183455"/>
        </a:xfrm>
        <a:prstGeom prst="roundRect">
          <a:avLst/>
        </a:prstGeom>
        <a:solidFill>
          <a:schemeClr val="accent1">
            <a:shade val="80000"/>
            <a:hueOff val="271263"/>
            <a:satOff val="5175"/>
            <a:lumOff val="228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2800" kern="1200" dirty="0"/>
            <a:t>to </a:t>
          </a:r>
          <a:r>
            <a:rPr lang="en-US" sz="2800" kern="1200" dirty="0"/>
            <a:t>reject the presence of persons who are not directly involved</a:t>
          </a:r>
          <a:r>
            <a:rPr lang="cs-CZ" sz="2800" kern="1200" dirty="0"/>
            <a:t> in </a:t>
          </a:r>
          <a:r>
            <a:rPr lang="cs-CZ" sz="2800" kern="1200" dirty="0" err="1"/>
            <a:t>the</a:t>
          </a:r>
          <a:endParaRPr lang="cs-CZ" sz="2800" kern="1200" dirty="0"/>
        </a:p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providing </a:t>
          </a:r>
          <a:r>
            <a:rPr lang="cs-CZ" sz="2800" kern="1200" dirty="0" err="1"/>
            <a:t>of</a:t>
          </a:r>
          <a:r>
            <a:rPr lang="cs-CZ" sz="2800" kern="1200" dirty="0"/>
            <a:t> </a:t>
          </a:r>
          <a:r>
            <a:rPr lang="en-US" sz="2800" kern="1200" dirty="0"/>
            <a:t>health</a:t>
          </a:r>
          <a:r>
            <a:rPr lang="cs-CZ" sz="2800" kern="1200" dirty="0"/>
            <a:t>care</a:t>
          </a:r>
          <a:r>
            <a:rPr lang="en-US" sz="2800" kern="1200" dirty="0"/>
            <a:t> services</a:t>
          </a:r>
          <a:endParaRPr lang="cs-CZ" sz="2800" kern="1200" dirty="0"/>
        </a:p>
      </dsp:txBody>
      <dsp:txXfrm>
        <a:off x="57772" y="2673968"/>
        <a:ext cx="10400056" cy="1067911"/>
      </dsp:txXfrm>
    </dsp:sp>
    <dsp:sp modelId="{05976236-DCAE-4AF9-9706-69803F955371}">
      <dsp:nvSpPr>
        <dsp:cNvPr id="0" name=""/>
        <dsp:cNvSpPr/>
      </dsp:nvSpPr>
      <dsp:spPr>
        <a:xfrm>
          <a:off x="0" y="3799651"/>
          <a:ext cx="10515600" cy="463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 dirty="0"/>
            <a:t>Including those preparing for the profession of healthcare professional</a:t>
          </a:r>
          <a:r>
            <a:rPr lang="cs-CZ" sz="2200" kern="1200" dirty="0"/>
            <a:t>,</a:t>
          </a:r>
        </a:p>
      </dsp:txBody>
      <dsp:txXfrm>
        <a:off x="0" y="3799651"/>
        <a:ext cx="10515600" cy="46368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25D490-2FD7-47E3-A62A-D3AEB5E0EBE9}">
      <dsp:nvSpPr>
        <dsp:cNvPr id="0" name=""/>
        <dsp:cNvSpPr/>
      </dsp:nvSpPr>
      <dsp:spPr>
        <a:xfrm>
          <a:off x="0" y="90003"/>
          <a:ext cx="10515600" cy="953403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to </a:t>
          </a:r>
          <a:r>
            <a:rPr lang="en-US" sz="2400" kern="1200" dirty="0"/>
            <a:t>receive visitors in a medical facility </a:t>
          </a:r>
          <a:r>
            <a:rPr lang="cs-CZ" sz="2400" kern="1200" dirty="0" err="1"/>
            <a:t>of</a:t>
          </a:r>
          <a:r>
            <a:rPr lang="cs-CZ" sz="2400" kern="1200" dirty="0"/>
            <a:t> </a:t>
          </a:r>
          <a:r>
            <a:rPr lang="en-US" sz="2400" kern="1200" dirty="0"/>
            <a:t>inpatient or day care</a:t>
          </a:r>
          <a:r>
            <a:rPr lang="cs-CZ" sz="2400" kern="1200" dirty="0"/>
            <a:t>, </a:t>
          </a:r>
        </a:p>
      </dsp:txBody>
      <dsp:txXfrm>
        <a:off x="46541" y="136544"/>
        <a:ext cx="10422518" cy="860321"/>
      </dsp:txXfrm>
    </dsp:sp>
    <dsp:sp modelId="{CD2D6C4A-B605-4EB6-A2CE-6B7343B7F557}">
      <dsp:nvSpPr>
        <dsp:cNvPr id="0" name=""/>
        <dsp:cNvSpPr/>
      </dsp:nvSpPr>
      <dsp:spPr>
        <a:xfrm>
          <a:off x="0" y="1043407"/>
          <a:ext cx="10515600" cy="124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with regard to their health</a:t>
          </a:r>
          <a:r>
            <a:rPr lang="cs-CZ" sz="1900" kern="1200" dirty="0"/>
            <a:t> 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in accordance with the internal rules</a:t>
          </a:r>
          <a:endParaRPr lang="cs-CZ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in a manner which does not infringe the rights of other patients, unless </a:t>
          </a:r>
          <a:r>
            <a:rPr lang="cs-CZ" sz="1900" kern="1200" dirty="0"/>
            <a:t>HCA </a:t>
          </a:r>
          <a:r>
            <a:rPr lang="en-US" sz="1900" kern="1200" dirty="0"/>
            <a:t>or another law provides otherwise</a:t>
          </a:r>
          <a:endParaRPr lang="cs-CZ" sz="1900" kern="1200" dirty="0"/>
        </a:p>
      </dsp:txBody>
      <dsp:txXfrm>
        <a:off x="0" y="1043407"/>
        <a:ext cx="10515600" cy="1242000"/>
      </dsp:txXfrm>
    </dsp:sp>
    <dsp:sp modelId="{A32BFF14-2FAD-4919-A464-D5AF74346F7A}">
      <dsp:nvSpPr>
        <dsp:cNvPr id="0" name=""/>
        <dsp:cNvSpPr/>
      </dsp:nvSpPr>
      <dsp:spPr>
        <a:xfrm>
          <a:off x="0" y="2285407"/>
          <a:ext cx="10515600" cy="953403"/>
        </a:xfrm>
        <a:prstGeom prst="roundRect">
          <a:avLst/>
        </a:prstGeom>
        <a:solidFill>
          <a:schemeClr val="accent1">
            <a:shade val="50000"/>
            <a:hueOff val="222839"/>
            <a:satOff val="5970"/>
            <a:lumOff val="263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to </a:t>
          </a:r>
          <a:r>
            <a:rPr lang="en-US" sz="2400" kern="1200" dirty="0"/>
            <a:t>receive the pastoral care and spiritual support from spiritual churches and religious communities</a:t>
          </a:r>
          <a:endParaRPr lang="cs-CZ" sz="2400" kern="1200" dirty="0"/>
        </a:p>
      </dsp:txBody>
      <dsp:txXfrm>
        <a:off x="46541" y="2331948"/>
        <a:ext cx="10422518" cy="860321"/>
      </dsp:txXfrm>
    </dsp:sp>
    <dsp:sp modelId="{E646C942-F14B-4196-BF36-83F89571F1BC}">
      <dsp:nvSpPr>
        <dsp:cNvPr id="0" name=""/>
        <dsp:cNvSpPr/>
      </dsp:nvSpPr>
      <dsp:spPr>
        <a:xfrm>
          <a:off x="0" y="3307930"/>
          <a:ext cx="10515600" cy="953403"/>
        </a:xfrm>
        <a:prstGeom prst="roundRect">
          <a:avLst/>
        </a:prstGeom>
        <a:solidFill>
          <a:schemeClr val="accent1">
            <a:shade val="50000"/>
            <a:hueOff val="222839"/>
            <a:satOff val="5970"/>
            <a:lumOff val="263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on provision of health services in the least restrictive environment while ensuring the quality and safety of healthcare services.</a:t>
          </a:r>
          <a:endParaRPr lang="cs-CZ" sz="2400" kern="1200" dirty="0"/>
        </a:p>
      </dsp:txBody>
      <dsp:txXfrm>
        <a:off x="46541" y="3354471"/>
        <a:ext cx="10422518" cy="86032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7EF242-2D1E-4002-AFA6-E7B6DFA5EECA}">
      <dsp:nvSpPr>
        <dsp:cNvPr id="0" name=""/>
        <dsp:cNvSpPr/>
      </dsp:nvSpPr>
      <dsp:spPr>
        <a:xfrm>
          <a:off x="51" y="171758"/>
          <a:ext cx="4913783" cy="9389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 err="1"/>
            <a:t>Rejecting</a:t>
          </a:r>
          <a:r>
            <a:rPr lang="cs-CZ" sz="2600" kern="1200" dirty="0"/>
            <a:t> by a </a:t>
          </a:r>
          <a:r>
            <a:rPr lang="cs-CZ" sz="2600" kern="1200" dirty="0" err="1"/>
            <a:t>Healthcare</a:t>
          </a:r>
          <a:r>
            <a:rPr lang="cs-CZ" sz="2600" kern="1200" dirty="0"/>
            <a:t> Professional</a:t>
          </a:r>
        </a:p>
      </dsp:txBody>
      <dsp:txXfrm>
        <a:off x="51" y="171758"/>
        <a:ext cx="4913783" cy="938911"/>
      </dsp:txXfrm>
    </dsp:sp>
    <dsp:sp modelId="{D8C3CC33-1E8E-409E-BB2C-249294B309D8}">
      <dsp:nvSpPr>
        <dsp:cNvPr id="0" name=""/>
        <dsp:cNvSpPr/>
      </dsp:nvSpPr>
      <dsp:spPr>
        <a:xfrm>
          <a:off x="51" y="1110669"/>
          <a:ext cx="4913783" cy="30689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600" kern="1200" dirty="0" err="1"/>
            <a:t>Retention</a:t>
          </a:r>
          <a:r>
            <a:rPr lang="cs-CZ" sz="2600" kern="1200" dirty="0"/>
            <a:t> </a:t>
          </a:r>
          <a:r>
            <a:rPr lang="cs-CZ" sz="2600" kern="1200" dirty="0" err="1"/>
            <a:t>of</a:t>
          </a:r>
          <a:r>
            <a:rPr lang="cs-CZ" sz="2600" kern="1200" dirty="0"/>
            <a:t> </a:t>
          </a:r>
          <a:r>
            <a:rPr lang="cs-CZ" sz="2600" kern="1200" dirty="0" err="1"/>
            <a:t>conscience</a:t>
          </a:r>
          <a:endParaRPr lang="cs-CZ" sz="26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 err="1"/>
            <a:t>refus</a:t>
          </a:r>
          <a:r>
            <a:rPr lang="cs-CZ" sz="2600" kern="1200" dirty="0"/>
            <a:t>al</a:t>
          </a:r>
          <a:r>
            <a:rPr lang="en-US" sz="2600" kern="1200" dirty="0"/>
            <a:t> to provide health</a:t>
          </a:r>
          <a:r>
            <a:rPr lang="cs-CZ" sz="2600" kern="1200" dirty="0"/>
            <a:t>care</a:t>
          </a:r>
          <a:r>
            <a:rPr lang="en-US" sz="2600" kern="1200" dirty="0"/>
            <a:t> services to the patient if the disclosure would be contrary to conscience or religious beliefs</a:t>
          </a:r>
          <a:r>
            <a:rPr lang="cs-CZ" sz="2600" kern="1200" dirty="0"/>
            <a:t> </a:t>
          </a:r>
          <a:r>
            <a:rPr lang="cs-CZ" sz="2600" kern="1200" dirty="0" err="1"/>
            <a:t>of</a:t>
          </a:r>
          <a:r>
            <a:rPr lang="cs-CZ" sz="2600" kern="1200" dirty="0"/>
            <a:t> a </a:t>
          </a:r>
          <a:r>
            <a:rPr lang="cs-CZ" sz="2600" kern="1200" dirty="0" err="1"/>
            <a:t>healthcare</a:t>
          </a:r>
          <a:r>
            <a:rPr lang="cs-CZ" sz="2600" kern="1200" dirty="0"/>
            <a:t> </a:t>
          </a:r>
          <a:r>
            <a:rPr lang="cs-CZ" sz="2600" kern="1200" dirty="0" err="1"/>
            <a:t>professional</a:t>
          </a:r>
          <a:endParaRPr lang="cs-CZ" sz="26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2600" kern="1200" dirty="0"/>
        </a:p>
      </dsp:txBody>
      <dsp:txXfrm>
        <a:off x="51" y="1110669"/>
        <a:ext cx="4913783" cy="3068909"/>
      </dsp:txXfrm>
    </dsp:sp>
    <dsp:sp modelId="{9A528F8C-6803-480E-9A2D-BB107AB8A856}">
      <dsp:nvSpPr>
        <dsp:cNvPr id="0" name=""/>
        <dsp:cNvSpPr/>
      </dsp:nvSpPr>
      <dsp:spPr>
        <a:xfrm>
          <a:off x="5601814" y="171758"/>
          <a:ext cx="4913783" cy="9389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 err="1"/>
            <a:t>Rejecting</a:t>
          </a:r>
          <a:r>
            <a:rPr lang="cs-CZ" sz="2600" kern="1200" dirty="0"/>
            <a:t> by a </a:t>
          </a:r>
          <a:r>
            <a:rPr lang="cs-CZ" sz="2600" kern="1200" dirty="0" err="1"/>
            <a:t>Healthcare</a:t>
          </a:r>
          <a:r>
            <a:rPr lang="cs-CZ" sz="2600" kern="1200" dirty="0"/>
            <a:t> Provider</a:t>
          </a:r>
        </a:p>
      </dsp:txBody>
      <dsp:txXfrm>
        <a:off x="5601814" y="171758"/>
        <a:ext cx="4913783" cy="938911"/>
      </dsp:txXfrm>
    </dsp:sp>
    <dsp:sp modelId="{706315B1-05E4-4985-8CB8-01F4FC0E5A93}">
      <dsp:nvSpPr>
        <dsp:cNvPr id="0" name=""/>
        <dsp:cNvSpPr/>
      </dsp:nvSpPr>
      <dsp:spPr>
        <a:xfrm>
          <a:off x="5601764" y="1110669"/>
          <a:ext cx="4913783" cy="30689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rejection of proof of identity</a:t>
          </a:r>
          <a:endParaRPr lang="cs-CZ" sz="26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600" kern="1200" dirty="0" err="1"/>
            <a:t>exceeding</a:t>
          </a:r>
          <a:r>
            <a:rPr lang="cs-CZ" sz="2600" kern="1200" dirty="0"/>
            <a:t> </a:t>
          </a:r>
          <a:r>
            <a:rPr lang="cs-CZ" sz="2600" kern="1200" dirty="0" err="1"/>
            <a:t>the</a:t>
          </a:r>
          <a:r>
            <a:rPr lang="cs-CZ" sz="2600" kern="1200" dirty="0"/>
            <a:t> </a:t>
          </a:r>
          <a:r>
            <a:rPr lang="cs-CZ" sz="2600" kern="1200" dirty="0" err="1"/>
            <a:t>workload</a:t>
          </a:r>
          <a:endParaRPr lang="cs-CZ" sz="26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600" kern="1200" dirty="0" err="1"/>
            <a:t>operational</a:t>
          </a:r>
          <a:r>
            <a:rPr lang="cs-CZ" sz="2600" kern="1200" dirty="0"/>
            <a:t> </a:t>
          </a:r>
          <a:r>
            <a:rPr lang="cs-CZ" sz="2600" kern="1200" dirty="0" err="1"/>
            <a:t>reasons</a:t>
          </a:r>
          <a:endParaRPr lang="cs-CZ" sz="26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600" kern="1200" dirty="0"/>
            <a:t>not </a:t>
          </a:r>
          <a:r>
            <a:rPr lang="cs-CZ" sz="2600" kern="1200" dirty="0" err="1"/>
            <a:t>insured</a:t>
          </a:r>
          <a:endParaRPr lang="cs-CZ" sz="2600" kern="1200" dirty="0"/>
        </a:p>
        <a:p>
          <a:pPr marL="457200" lvl="2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Foreigners from the EU have a special </a:t>
          </a:r>
          <a:r>
            <a:rPr lang="cs-CZ" sz="2600" kern="1200" dirty="0" err="1"/>
            <a:t>regulation</a:t>
          </a:r>
          <a:endParaRPr lang="cs-CZ" sz="2600" kern="1200" dirty="0"/>
        </a:p>
      </dsp:txBody>
      <dsp:txXfrm>
        <a:off x="5601764" y="1110669"/>
        <a:ext cx="4913783" cy="306890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4CF15A-9114-4173-BA23-94E2CBE4D531}">
      <dsp:nvSpPr>
        <dsp:cNvPr id="0" name=""/>
        <dsp:cNvSpPr/>
      </dsp:nvSpPr>
      <dsp:spPr>
        <a:xfrm>
          <a:off x="0" y="87141"/>
          <a:ext cx="10515600" cy="11512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800" kern="1200" dirty="0" err="1"/>
            <a:t>Termination</a:t>
          </a:r>
          <a:r>
            <a:rPr lang="cs-CZ" sz="4800" kern="1200" dirty="0"/>
            <a:t> </a:t>
          </a:r>
          <a:r>
            <a:rPr lang="cs-CZ" sz="4800" kern="1200" dirty="0" err="1"/>
            <a:t>of</a:t>
          </a:r>
          <a:r>
            <a:rPr lang="cs-CZ" sz="4800" kern="1200" dirty="0"/>
            <a:t> </a:t>
          </a:r>
          <a:r>
            <a:rPr lang="cs-CZ" sz="4800" kern="1200" dirty="0" err="1"/>
            <a:t>the</a:t>
          </a:r>
          <a:r>
            <a:rPr lang="cs-CZ" sz="4800" kern="1200" dirty="0"/>
            <a:t> </a:t>
          </a:r>
          <a:r>
            <a:rPr lang="cs-CZ" sz="4800" kern="1200" dirty="0" err="1"/>
            <a:t>healthcare</a:t>
          </a:r>
          <a:r>
            <a:rPr lang="cs-CZ" sz="4800" kern="1200" dirty="0"/>
            <a:t> (provider)</a:t>
          </a:r>
        </a:p>
      </dsp:txBody>
      <dsp:txXfrm>
        <a:off x="56201" y="143342"/>
        <a:ext cx="10403198" cy="10388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0323" cy="465160"/>
          </a:xfrm>
          <a:prstGeom prst="rect">
            <a:avLst/>
          </a:prstGeom>
        </p:spPr>
        <p:txBody>
          <a:bodyPr vert="horz" lIns="92665" tIns="46333" rIns="92665" bIns="46333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34969" y="0"/>
            <a:ext cx="3010323" cy="465160"/>
          </a:xfrm>
          <a:prstGeom prst="rect">
            <a:avLst/>
          </a:prstGeom>
        </p:spPr>
        <p:txBody>
          <a:bodyPr vert="horz" lIns="92665" tIns="46333" rIns="92665" bIns="46333" rtlCol="0"/>
          <a:lstStyle>
            <a:lvl1pPr algn="r">
              <a:defRPr sz="1200"/>
            </a:lvl1pPr>
          </a:lstStyle>
          <a:p>
            <a:fld id="{F735AAF7-33C7-4398-A80F-86A464EFA21A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805841"/>
            <a:ext cx="3010323" cy="465159"/>
          </a:xfrm>
          <a:prstGeom prst="rect">
            <a:avLst/>
          </a:prstGeom>
        </p:spPr>
        <p:txBody>
          <a:bodyPr vert="horz" lIns="92665" tIns="46333" rIns="92665" bIns="46333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34969" y="8805841"/>
            <a:ext cx="3010323" cy="465159"/>
          </a:xfrm>
          <a:prstGeom prst="rect">
            <a:avLst/>
          </a:prstGeom>
        </p:spPr>
        <p:txBody>
          <a:bodyPr vert="horz" lIns="92665" tIns="46333" rIns="92665" bIns="46333" rtlCol="0" anchor="b"/>
          <a:lstStyle>
            <a:lvl1pPr algn="r">
              <a:defRPr sz="1200"/>
            </a:lvl1pPr>
          </a:lstStyle>
          <a:p>
            <a:fld id="{78A4B718-92EE-4F83-ABFA-8CBBFDEB69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8202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0323" cy="465160"/>
          </a:xfrm>
          <a:prstGeom prst="rect">
            <a:avLst/>
          </a:prstGeom>
        </p:spPr>
        <p:txBody>
          <a:bodyPr vert="horz" lIns="92665" tIns="46333" rIns="92665" bIns="46333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34969" y="0"/>
            <a:ext cx="3010323" cy="465160"/>
          </a:xfrm>
          <a:prstGeom prst="rect">
            <a:avLst/>
          </a:prstGeom>
        </p:spPr>
        <p:txBody>
          <a:bodyPr vert="horz" lIns="92665" tIns="46333" rIns="92665" bIns="46333" rtlCol="0"/>
          <a:lstStyle>
            <a:lvl1pPr algn="r">
              <a:defRPr sz="1200"/>
            </a:lvl1pPr>
          </a:lstStyle>
          <a:p>
            <a:fld id="{A4B2DFF6-B660-4A61-99E2-AC26F3AD8221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92150" y="1158875"/>
            <a:ext cx="5562600" cy="3128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65" tIns="46333" rIns="92665" bIns="46333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94690" y="4461669"/>
            <a:ext cx="5557520" cy="3650456"/>
          </a:xfrm>
          <a:prstGeom prst="rect">
            <a:avLst/>
          </a:prstGeom>
        </p:spPr>
        <p:txBody>
          <a:bodyPr vert="horz" lIns="92665" tIns="46333" rIns="92665" bIns="46333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05841"/>
            <a:ext cx="3010323" cy="465159"/>
          </a:xfrm>
          <a:prstGeom prst="rect">
            <a:avLst/>
          </a:prstGeom>
        </p:spPr>
        <p:txBody>
          <a:bodyPr vert="horz" lIns="92665" tIns="46333" rIns="92665" bIns="46333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34969" y="8805841"/>
            <a:ext cx="3010323" cy="465159"/>
          </a:xfrm>
          <a:prstGeom prst="rect">
            <a:avLst/>
          </a:prstGeom>
        </p:spPr>
        <p:txBody>
          <a:bodyPr vert="horz" lIns="92665" tIns="46333" rIns="92665" bIns="46333" rtlCol="0" anchor="b"/>
          <a:lstStyle>
            <a:lvl1pPr algn="r">
              <a:defRPr sz="1200"/>
            </a:lvl1pPr>
          </a:lstStyle>
          <a:p>
            <a:fld id="{CB67530C-BE30-4F7F-A61A-42A945D359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3126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7530C-BE30-4F7F-A61A-42A945D3591C}" type="slidenum">
              <a:rPr lang="cs-CZ" smtClean="0"/>
              <a:t>61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351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300C-82F7-42CB-A527-6AC821E42CB2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29A8-1E5E-4CC2-850A-CC066173B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2312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300C-82F7-42CB-A527-6AC821E42CB2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29A8-1E5E-4CC2-850A-CC066173B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261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300C-82F7-42CB-A527-6AC821E42CB2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29A8-1E5E-4CC2-850A-CC066173B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2882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300C-82F7-42CB-A527-6AC821E42CB2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29A8-1E5E-4CC2-850A-CC066173B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9408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300C-82F7-42CB-A527-6AC821E42CB2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29A8-1E5E-4CC2-850A-CC066173B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7209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300C-82F7-42CB-A527-6AC821E42CB2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29A8-1E5E-4CC2-850A-CC066173B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1778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300C-82F7-42CB-A527-6AC821E42CB2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29A8-1E5E-4CC2-850A-CC066173B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92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300C-82F7-42CB-A527-6AC821E42CB2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29A8-1E5E-4CC2-850A-CC066173B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552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300C-82F7-42CB-A527-6AC821E42CB2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29A8-1E5E-4CC2-850A-CC066173B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78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300C-82F7-42CB-A527-6AC821E42CB2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29A8-1E5E-4CC2-850A-CC066173B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093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300C-82F7-42CB-A527-6AC821E42CB2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29A8-1E5E-4CC2-850A-CC066173B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945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1300C-82F7-42CB-A527-6AC821E42CB2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229A8-1E5E-4CC2-850A-CC066173B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836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4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err="1"/>
              <a:t>Law</a:t>
            </a:r>
            <a:r>
              <a:rPr lang="cs-CZ" dirty="0"/>
              <a:t> in </a:t>
            </a:r>
            <a:r>
              <a:rPr lang="cs-CZ" dirty="0" err="1"/>
              <a:t>healthcare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Seminary Course of</a:t>
            </a:r>
          </a:p>
          <a:p>
            <a:r>
              <a:rPr lang="en-US" dirty="0"/>
              <a:t>Health and medical law</a:t>
            </a:r>
          </a:p>
        </p:txBody>
      </p:sp>
    </p:spTree>
    <p:extLst>
      <p:ext uri="{BB962C8B-B14F-4D97-AF65-F5344CB8AC3E}">
        <p14:creationId xmlns:p14="http://schemas.microsoft.com/office/powerpoint/2010/main" val="2105585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Patient</a:t>
            </a:r>
            <a:r>
              <a:rPr lang="cs-CZ">
                <a:solidFill>
                  <a:srgbClr val="FFFFFF"/>
                </a:solidFill>
              </a:rPr>
              <a:t> has rights:</a:t>
            </a:r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0419413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9721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/>
          </a:bodyPr>
          <a:lstStyle/>
          <a:p>
            <a:r>
              <a:rPr lang="cs-CZ"/>
              <a:t>Rights of the patient (§28 HCA)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949846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0152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Rights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patient</a:t>
            </a:r>
            <a:r>
              <a:rPr lang="cs-CZ" dirty="0"/>
              <a:t> (§28 HCA)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905208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71735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Rights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patient</a:t>
            </a:r>
            <a:r>
              <a:rPr lang="cs-CZ" dirty="0"/>
              <a:t> (§28 HCA)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529627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0747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Rights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patient</a:t>
            </a:r>
            <a:r>
              <a:rPr lang="cs-CZ" dirty="0"/>
              <a:t> (§28 HCA)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669021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96691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dirty="0" err="1"/>
              <a:t>Obligations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patient</a:t>
            </a:r>
            <a:r>
              <a:rPr lang="cs-CZ" dirty="0"/>
              <a:t> (!)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 algn="just">
              <a:buAutoNum type="alphaLcParenR"/>
            </a:pPr>
            <a:r>
              <a:rPr lang="en-US" dirty="0"/>
              <a:t>to follow </a:t>
            </a:r>
            <a:r>
              <a:rPr lang="cs-CZ" dirty="0"/>
              <a:t>a </a:t>
            </a:r>
            <a:r>
              <a:rPr lang="en-US" dirty="0"/>
              <a:t>designed individualized treatment </a:t>
            </a:r>
            <a:r>
              <a:rPr lang="cs-CZ" dirty="0" err="1"/>
              <a:t>procedure</a:t>
            </a:r>
            <a:r>
              <a:rPr lang="cs-CZ" dirty="0"/>
              <a:t> </a:t>
            </a:r>
          </a:p>
          <a:p>
            <a:pPr marL="514350" indent="-514350" algn="just">
              <a:buAutoNum type="alphaLcParenR"/>
            </a:pPr>
            <a:r>
              <a:rPr lang="cs-CZ" dirty="0"/>
              <a:t>to </a:t>
            </a:r>
            <a:r>
              <a:rPr lang="cs-CZ" dirty="0" err="1"/>
              <a:t>follow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internal</a:t>
            </a:r>
            <a:r>
              <a:rPr lang="cs-CZ" dirty="0"/>
              <a:t> </a:t>
            </a:r>
            <a:r>
              <a:rPr lang="cs-CZ" dirty="0" err="1"/>
              <a:t>rules</a:t>
            </a:r>
            <a:r>
              <a:rPr lang="cs-CZ" dirty="0"/>
              <a:t>, </a:t>
            </a:r>
          </a:p>
          <a:p>
            <a:pPr marL="514350" indent="-514350" algn="just">
              <a:buAutoNum type="alphaLcParenR"/>
            </a:pPr>
            <a:r>
              <a:rPr lang="cs-CZ" dirty="0"/>
              <a:t>to </a:t>
            </a:r>
            <a:r>
              <a:rPr lang="en-US" dirty="0"/>
              <a:t>pay the </a:t>
            </a:r>
            <a:r>
              <a:rPr lang="cs-CZ" dirty="0"/>
              <a:t>p</a:t>
            </a:r>
            <a:r>
              <a:rPr lang="en-US" dirty="0" err="1"/>
              <a:t>rovider</a:t>
            </a:r>
            <a:r>
              <a:rPr lang="en-US" dirty="0"/>
              <a:t> </a:t>
            </a:r>
            <a:r>
              <a:rPr lang="cs-CZ" dirty="0" err="1"/>
              <a:t>cost</a:t>
            </a:r>
            <a:r>
              <a:rPr lang="cs-CZ" dirty="0"/>
              <a:t> </a:t>
            </a:r>
            <a:r>
              <a:rPr lang="en-US" dirty="0"/>
              <a:t>of health services provided to him with his consent</a:t>
            </a:r>
            <a:endParaRPr lang="cs-CZ" dirty="0"/>
          </a:p>
          <a:p>
            <a:pPr marL="514350" indent="-514350" algn="just">
              <a:buAutoNum type="alphaLcParenR"/>
            </a:pPr>
            <a:r>
              <a:rPr lang="en-US" dirty="0"/>
              <a:t>truthfully inform healthcare professional about the development of health</a:t>
            </a:r>
            <a:r>
              <a:rPr lang="cs-CZ" dirty="0"/>
              <a:t> </a:t>
            </a:r>
            <a:r>
              <a:rPr lang="cs-CZ" dirty="0" err="1"/>
              <a:t>condition</a:t>
            </a:r>
            <a:r>
              <a:rPr lang="en-US" dirty="0"/>
              <a:t>, including information on infectious diseases</a:t>
            </a:r>
            <a:endParaRPr lang="cs-CZ" dirty="0"/>
          </a:p>
          <a:p>
            <a:pPr marL="514350" indent="-514350" algn="just">
              <a:buAutoNum type="alphaLcParenR"/>
            </a:pPr>
            <a:r>
              <a:rPr lang="en-US" dirty="0"/>
              <a:t>not to drink alcohol or </a:t>
            </a:r>
            <a:r>
              <a:rPr lang="cs-CZ" dirty="0"/>
              <a:t>use </a:t>
            </a:r>
            <a:r>
              <a:rPr lang="en-US" dirty="0"/>
              <a:t>other addictive substances during hospitalization and undergo in justified cases</a:t>
            </a:r>
            <a:r>
              <a:rPr lang="cs-CZ" dirty="0"/>
              <a:t> </a:t>
            </a:r>
            <a:r>
              <a:rPr lang="en-US" dirty="0"/>
              <a:t>examination in order to establish whether or not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patient</a:t>
            </a:r>
            <a:r>
              <a:rPr lang="en-US" dirty="0"/>
              <a:t> under the influence of alcohol or other addictive substances at the discretion of the attending physician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29303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Refusal to provide health</a:t>
            </a:r>
            <a:r>
              <a:rPr lang="cs-CZ" dirty="0"/>
              <a:t>care</a:t>
            </a:r>
            <a:r>
              <a:rPr lang="en-US" dirty="0"/>
              <a:t> services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32393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</a:t>
            </a:r>
            <a:r>
              <a:rPr lang="en-US" dirty="0"/>
              <a:t>t is </a:t>
            </a:r>
            <a:r>
              <a:rPr lang="cs-CZ" dirty="0" err="1"/>
              <a:t>important</a:t>
            </a:r>
            <a:r>
              <a:rPr lang="en-US" dirty="0"/>
              <a:t> to distinguish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721857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1725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1339451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transfer the patient to another </a:t>
            </a:r>
            <a:r>
              <a:rPr lang="cs-CZ" dirty="0" err="1"/>
              <a:t>health</a:t>
            </a:r>
            <a:r>
              <a:rPr lang="en-US" dirty="0"/>
              <a:t>care provider</a:t>
            </a:r>
          </a:p>
          <a:p>
            <a:r>
              <a:rPr lang="cs-CZ" dirty="0" err="1"/>
              <a:t>There</a:t>
            </a:r>
            <a:r>
              <a:rPr lang="cs-CZ" dirty="0"/>
              <a:t> are no </a:t>
            </a:r>
            <a:r>
              <a:rPr lang="cs-CZ" dirty="0" err="1"/>
              <a:t>longer</a:t>
            </a:r>
            <a:r>
              <a:rPr lang="cs-CZ" dirty="0"/>
              <a:t> </a:t>
            </a:r>
            <a:r>
              <a:rPr lang="cs-CZ" dirty="0" err="1"/>
              <a:t>reasons</a:t>
            </a:r>
            <a:r>
              <a:rPr lang="cs-CZ" dirty="0"/>
              <a:t> </a:t>
            </a:r>
            <a:r>
              <a:rPr lang="en-US" dirty="0"/>
              <a:t>for the provision of health</a:t>
            </a:r>
            <a:r>
              <a:rPr lang="cs-CZ" dirty="0"/>
              <a:t>care</a:t>
            </a:r>
            <a:r>
              <a:rPr lang="en-US" dirty="0"/>
              <a:t> services</a:t>
            </a:r>
            <a:r>
              <a:rPr lang="cs-CZ" dirty="0"/>
              <a:t>; </a:t>
            </a:r>
            <a:r>
              <a:rPr lang="en-US" dirty="0"/>
              <a:t>does not apply in the case of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US" dirty="0"/>
              <a:t>registering provider</a:t>
            </a:r>
          </a:p>
          <a:p>
            <a:r>
              <a:rPr lang="en-US" dirty="0"/>
              <a:t>patient refuse</a:t>
            </a:r>
            <a:r>
              <a:rPr lang="cs-CZ" dirty="0"/>
              <a:t> t</a:t>
            </a:r>
            <a:r>
              <a:rPr lang="en-US" dirty="0"/>
              <a:t>he provision of all health</a:t>
            </a:r>
            <a:r>
              <a:rPr lang="cs-CZ" dirty="0"/>
              <a:t>care</a:t>
            </a:r>
            <a:r>
              <a:rPr lang="en-US" dirty="0"/>
              <a:t> services</a:t>
            </a:r>
            <a:r>
              <a:rPr lang="cs-CZ" dirty="0"/>
              <a:t>,</a:t>
            </a:r>
          </a:p>
          <a:p>
            <a:r>
              <a:rPr lang="en-US" dirty="0"/>
              <a:t>patient severely restricts the rights of other patients</a:t>
            </a:r>
          </a:p>
          <a:p>
            <a:r>
              <a:rPr lang="en-US" dirty="0"/>
              <a:t>deliberately and systematically fails to comply with the proposed individual medical procedure, if </a:t>
            </a:r>
            <a:r>
              <a:rPr lang="cs-CZ" dirty="0"/>
              <a:t>he </a:t>
            </a:r>
            <a:r>
              <a:rPr lang="en-US" dirty="0"/>
              <a:t>gave </a:t>
            </a:r>
            <a:r>
              <a:rPr lang="cs-CZ" dirty="0"/>
              <a:t>his </a:t>
            </a:r>
            <a:r>
              <a:rPr lang="en-US" dirty="0"/>
              <a:t>consent</a:t>
            </a:r>
            <a:r>
              <a:rPr lang="cs-CZ" dirty="0"/>
              <a:t> to </a:t>
            </a:r>
            <a:r>
              <a:rPr lang="en-US" dirty="0"/>
              <a:t>the provision of health services</a:t>
            </a:r>
            <a:r>
              <a:rPr lang="cs-CZ" dirty="0"/>
              <a:t>, </a:t>
            </a:r>
          </a:p>
          <a:p>
            <a:r>
              <a:rPr lang="cs-CZ" dirty="0" err="1"/>
              <a:t>Does</a:t>
            </a:r>
            <a:r>
              <a:rPr lang="cs-CZ" dirty="0"/>
              <a:t> not </a:t>
            </a:r>
            <a:r>
              <a:rPr lang="cs-CZ" dirty="0" err="1"/>
              <a:t>follow</a:t>
            </a:r>
            <a:r>
              <a:rPr lang="cs-CZ" dirty="0"/>
              <a:t> </a:t>
            </a:r>
            <a:r>
              <a:rPr lang="cs-CZ" dirty="0" err="1"/>
              <a:t>internal</a:t>
            </a:r>
            <a:r>
              <a:rPr lang="cs-CZ" dirty="0"/>
              <a:t> </a:t>
            </a:r>
            <a:r>
              <a:rPr lang="cs-CZ" dirty="0" err="1"/>
              <a:t>rulles</a:t>
            </a:r>
            <a:endParaRPr lang="cs-CZ" dirty="0"/>
          </a:p>
          <a:p>
            <a:r>
              <a:rPr lang="cs-CZ" dirty="0" err="1"/>
              <a:t>does</a:t>
            </a:r>
            <a:r>
              <a:rPr lang="cs-CZ" dirty="0"/>
              <a:t> not </a:t>
            </a:r>
            <a:r>
              <a:rPr lang="cs-CZ" dirty="0" err="1"/>
              <a:t>cooperate</a:t>
            </a:r>
            <a:r>
              <a:rPr lang="cs-CZ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31560706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Informed consent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en-US" dirty="0"/>
              <a:t>medical performance; denial of medical care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4842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Before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en-US" dirty="0"/>
              <a:t>begin</a:t>
            </a:r>
            <a:r>
              <a:rPr lang="cs-CZ" dirty="0"/>
              <a:t>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Convention</a:t>
            </a:r>
            <a:r>
              <a:rPr lang="cs-CZ" dirty="0"/>
              <a:t> on 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 and </a:t>
            </a:r>
            <a:r>
              <a:rPr lang="cs-CZ" dirty="0" err="1"/>
              <a:t>Biomedicine</a:t>
            </a:r>
            <a:r>
              <a:rPr lang="cs-CZ" dirty="0"/>
              <a:t> </a:t>
            </a:r>
            <a:r>
              <a:rPr lang="cs-CZ" sz="1400" dirty="0"/>
              <a:t>(</a:t>
            </a:r>
            <a:r>
              <a:rPr lang="cs-CZ" sz="1400" dirty="0" err="1"/>
              <a:t>European</a:t>
            </a:r>
            <a:r>
              <a:rPr lang="cs-CZ" sz="1400" dirty="0"/>
              <a:t> </a:t>
            </a:r>
            <a:r>
              <a:rPr lang="cs-CZ" sz="1400" dirty="0" err="1"/>
              <a:t>Treaty</a:t>
            </a:r>
            <a:r>
              <a:rPr lang="cs-CZ" sz="1400" dirty="0"/>
              <a:t>)</a:t>
            </a:r>
          </a:p>
          <a:p>
            <a:pPr lvl="1"/>
            <a:r>
              <a:rPr lang="cs-CZ" dirty="0" err="1"/>
              <a:t>Consent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en-US" dirty="0"/>
              <a:t>Private life and right to information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 err="1"/>
              <a:t>Human</a:t>
            </a:r>
            <a:r>
              <a:rPr lang="cs-CZ" dirty="0"/>
              <a:t> genome</a:t>
            </a:r>
          </a:p>
          <a:p>
            <a:pPr lvl="1"/>
            <a:endParaRPr lang="cs-CZ" dirty="0"/>
          </a:p>
          <a:p>
            <a:pPr lvl="1"/>
            <a:r>
              <a:rPr lang="cs-CZ" dirty="0" err="1"/>
              <a:t>Scientific</a:t>
            </a:r>
            <a:r>
              <a:rPr lang="cs-CZ" dirty="0"/>
              <a:t> </a:t>
            </a:r>
            <a:r>
              <a:rPr lang="cs-CZ" dirty="0" err="1"/>
              <a:t>research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en-US" dirty="0"/>
              <a:t>Organ and tissue removal from living donors for transplantation purposes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en-US" dirty="0"/>
              <a:t>Prohibition of financial gain and disposal of a part of the human body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72008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Distinguish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 err="1"/>
              <a:t>Informed</a:t>
            </a:r>
            <a:r>
              <a:rPr lang="cs-CZ" dirty="0"/>
              <a:t> </a:t>
            </a:r>
            <a:r>
              <a:rPr lang="cs-CZ" dirty="0" err="1"/>
              <a:t>consent</a:t>
            </a:r>
            <a:endParaRPr lang="cs-CZ" dirty="0">
              <a:effectLst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/>
              <a:t>Free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will</a:t>
            </a:r>
            <a:r>
              <a:rPr lang="cs-CZ" dirty="0"/>
              <a:t> </a:t>
            </a:r>
          </a:p>
          <a:p>
            <a:r>
              <a:rPr lang="cs-CZ" b="1" dirty="0" err="1"/>
              <a:t>Informed</a:t>
            </a:r>
            <a:endParaRPr lang="cs-CZ" dirty="0"/>
          </a:p>
          <a:p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health</a:t>
            </a:r>
            <a:r>
              <a:rPr lang="cs-CZ" dirty="0"/>
              <a:t> </a:t>
            </a:r>
            <a:r>
              <a:rPr lang="cs-CZ" dirty="0" err="1"/>
              <a:t>condition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notified upon admission to </a:t>
            </a:r>
            <a:r>
              <a:rPr lang="cs-CZ" dirty="0" err="1"/>
              <a:t>health</a:t>
            </a:r>
            <a:r>
              <a:rPr lang="en-US" dirty="0"/>
              <a:t>care</a:t>
            </a:r>
            <a:endParaRPr lang="cs-CZ" dirty="0"/>
          </a:p>
          <a:p>
            <a:r>
              <a:rPr lang="cs-CZ" dirty="0" err="1"/>
              <a:t>Always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purposeful</a:t>
            </a:r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patient</a:t>
            </a:r>
            <a:r>
              <a:rPr lang="cs-CZ" dirty="0"/>
              <a:t>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waive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33137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health</a:t>
            </a:r>
            <a:r>
              <a:rPr lang="cs-CZ" dirty="0"/>
              <a:t> </a:t>
            </a:r>
            <a:r>
              <a:rPr lang="cs-CZ" dirty="0" err="1"/>
              <a:t>condition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622539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disease</a:t>
            </a:r>
            <a:r>
              <a:rPr lang="cs-CZ" dirty="0"/>
              <a:t>,</a:t>
            </a:r>
          </a:p>
          <a:p>
            <a:r>
              <a:rPr lang="en-US" dirty="0"/>
              <a:t>the purpose, nature, expected benefits, potential consequences and risks of the proposed health services</a:t>
            </a:r>
          </a:p>
          <a:p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possibilities</a:t>
            </a:r>
            <a:r>
              <a:rPr lang="cs-CZ" dirty="0"/>
              <a:t>,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suitability</a:t>
            </a:r>
            <a:r>
              <a:rPr lang="cs-CZ" dirty="0"/>
              <a:t> and </a:t>
            </a:r>
            <a:r>
              <a:rPr lang="cs-CZ" dirty="0" err="1"/>
              <a:t>risks</a:t>
            </a:r>
            <a:endParaRPr lang="cs-CZ" dirty="0"/>
          </a:p>
          <a:p>
            <a:r>
              <a:rPr lang="cs-CZ" dirty="0"/>
              <a:t> </a:t>
            </a:r>
            <a:r>
              <a:rPr lang="cs-CZ" dirty="0" err="1"/>
              <a:t>another</a:t>
            </a:r>
            <a:r>
              <a:rPr lang="cs-CZ" dirty="0"/>
              <a:t> </a:t>
            </a:r>
            <a:r>
              <a:rPr lang="cs-CZ" dirty="0" err="1"/>
              <a:t>needed</a:t>
            </a:r>
            <a:r>
              <a:rPr lang="cs-CZ" dirty="0"/>
              <a:t> </a:t>
            </a:r>
            <a:r>
              <a:rPr lang="cs-CZ" dirty="0" err="1"/>
              <a:t>treatment</a:t>
            </a:r>
            <a:r>
              <a:rPr lang="cs-CZ" dirty="0"/>
              <a:t>,</a:t>
            </a:r>
          </a:p>
          <a:p>
            <a:r>
              <a:rPr lang="en-US" dirty="0"/>
              <a:t>restrictions and recommendations in the way of life with regard to health </a:t>
            </a:r>
            <a:r>
              <a:rPr lang="cs-CZ" dirty="0" err="1"/>
              <a:t>conditions</a:t>
            </a:r>
            <a:endParaRPr lang="cs-CZ" dirty="0"/>
          </a:p>
          <a:p>
            <a:r>
              <a:rPr lang="cs-CZ" dirty="0" err="1"/>
              <a:t>options</a:t>
            </a:r>
            <a:endParaRPr lang="cs-CZ" dirty="0"/>
          </a:p>
          <a:p>
            <a:pPr lvl="1"/>
            <a:r>
              <a:rPr lang="cs-CZ" dirty="0"/>
              <a:t>To </a:t>
            </a:r>
            <a:r>
              <a:rPr lang="cs-CZ" dirty="0" err="1"/>
              <a:t>waive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right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informed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health</a:t>
            </a:r>
            <a:r>
              <a:rPr lang="cs-CZ" dirty="0"/>
              <a:t> </a:t>
            </a:r>
            <a:r>
              <a:rPr lang="cs-CZ" dirty="0" err="1"/>
              <a:t>condition</a:t>
            </a:r>
            <a:endParaRPr lang="cs-CZ" dirty="0"/>
          </a:p>
          <a:p>
            <a:pPr lvl="1"/>
            <a:r>
              <a:rPr lang="en-US" dirty="0"/>
              <a:t>identify the persons </a:t>
            </a:r>
            <a:r>
              <a:rPr lang="cs-CZ" dirty="0"/>
              <a:t>to </a:t>
            </a:r>
            <a:r>
              <a:rPr lang="en-US" dirty="0"/>
              <a:t>who</a:t>
            </a:r>
            <a:r>
              <a:rPr lang="cs-CZ" dirty="0"/>
              <a:t>m</a:t>
            </a:r>
            <a:r>
              <a:rPr lang="en-US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US" dirty="0"/>
              <a:t>information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given</a:t>
            </a:r>
            <a:r>
              <a:rPr lang="cs-CZ" dirty="0"/>
              <a:t> </a:t>
            </a:r>
            <a:r>
              <a:rPr lang="en-US" dirty="0"/>
              <a:t>or to impose a ban on reporting on health </a:t>
            </a:r>
            <a:r>
              <a:rPr lang="cs-CZ" dirty="0" err="1"/>
              <a:t>condition</a:t>
            </a:r>
            <a:r>
              <a:rPr lang="cs-CZ" dirty="0"/>
              <a:t> </a:t>
            </a:r>
            <a:r>
              <a:rPr lang="en-US" dirty="0"/>
              <a:t>according to § 33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66085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1727835"/>
              </p:ext>
            </p:extLst>
          </p:nvPr>
        </p:nvGraphicFramePr>
        <p:xfrm>
          <a:off x="820947" y="773203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63591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Written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consent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u="sng" dirty="0"/>
          </a:p>
          <a:p>
            <a:r>
              <a:rPr lang="en-US" b="1" u="sng" dirty="0"/>
              <a:t>Consent </a:t>
            </a:r>
            <a:r>
              <a:rPr lang="cs-CZ" b="1" u="sng" dirty="0" err="1"/>
              <a:t>with</a:t>
            </a:r>
            <a:r>
              <a:rPr lang="cs-CZ" b="1" u="sng" dirty="0"/>
              <a:t> </a:t>
            </a:r>
            <a:r>
              <a:rPr lang="en-US" b="1" u="sng" dirty="0"/>
              <a:t>hospitalization </a:t>
            </a:r>
            <a:r>
              <a:rPr lang="en-US" dirty="0"/>
              <a:t>must be in writing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W</a:t>
            </a:r>
            <a:r>
              <a:rPr lang="en-US" dirty="0" err="1"/>
              <a:t>ritten</a:t>
            </a:r>
            <a:r>
              <a:rPr lang="en-US" dirty="0"/>
              <a:t> form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en-US" dirty="0"/>
              <a:t>consent must be where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en-US" dirty="0"/>
              <a:t>required by law or </a:t>
            </a:r>
            <a:r>
              <a:rPr lang="cs-CZ" dirty="0"/>
              <a:t>a </a:t>
            </a:r>
            <a:r>
              <a:rPr lang="en-US" dirty="0"/>
              <a:t>provider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en-US" dirty="0"/>
              <a:t>Remember</a:t>
            </a:r>
            <a:r>
              <a:rPr lang="cs-CZ" dirty="0"/>
              <a:t> HCA, </a:t>
            </a:r>
            <a:r>
              <a:rPr lang="cs-CZ" dirty="0" err="1"/>
              <a:t>transplantation</a:t>
            </a:r>
            <a:r>
              <a:rPr lang="cs-CZ" dirty="0"/>
              <a:t> </a:t>
            </a:r>
            <a:r>
              <a:rPr lang="cs-CZ" dirty="0" err="1"/>
              <a:t>Act</a:t>
            </a:r>
            <a:r>
              <a:rPr lang="cs-CZ" dirty="0"/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32804341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8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cs-CZ" dirty="0" err="1">
                <a:solidFill>
                  <a:srgbClr val="FFFFFF"/>
                </a:solidFill>
              </a:rPr>
              <a:t>Disagreement</a:t>
            </a:r>
            <a:endParaRPr lang="cs-CZ" dirty="0">
              <a:solidFill>
                <a:srgbClr val="FFFFFF"/>
              </a:solidFill>
            </a:endParaRPr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4887070"/>
              </p:ext>
            </p:extLst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78884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222FCEEB-DC22-4745-9D22-A1BFDD148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1179244"/>
              </p:ext>
            </p:extLst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56295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pPr lvl="0"/>
            <a:r>
              <a:rPr lang="cs-CZ">
                <a:solidFill>
                  <a:srgbClr val="FFFFFF"/>
                </a:solidFill>
              </a:rPr>
              <a:t>Previously expressed wishes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6" name="Zástupný symbol pro obsah 2">
            <a:extLst>
              <a:ext uri="{FF2B5EF4-FFF2-40B4-BE49-F238E27FC236}">
                <a16:creationId xmlns:a16="http://schemas.microsoft.com/office/drawing/2014/main" id="{14E776B8-1CA5-443D-8546-8C378E052F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5686512"/>
              </p:ext>
            </p:extLst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76091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accent1"/>
                </a:solidFill>
              </a:rPr>
              <a:t>When it is not necessary to respect the previously expressed wishes</a:t>
            </a:r>
            <a:r>
              <a:rPr lang="cs-CZ">
                <a:solidFill>
                  <a:schemeClr val="accent1"/>
                </a:solidFill>
              </a:rPr>
              <a:t>?</a:t>
            </a:r>
          </a:p>
        </p:txBody>
      </p:sp>
      <p:cxnSp>
        <p:nvCxnSpPr>
          <p:cNvPr id="14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457200" indent="-457200">
              <a:buAutoNum type="alphaLcParenR"/>
            </a:pPr>
            <a:r>
              <a:rPr lang="cs-CZ" sz="2200"/>
              <a:t>F</a:t>
            </a:r>
            <a:r>
              <a:rPr lang="en-US" sz="2200"/>
              <a:t>rom the express</a:t>
            </a:r>
            <a:r>
              <a:rPr lang="cs-CZ" sz="2200"/>
              <a:t>ion</a:t>
            </a:r>
            <a:r>
              <a:rPr lang="en-US" sz="2200"/>
              <a:t> occurred such developments on which</a:t>
            </a:r>
            <a:r>
              <a:rPr lang="cs-CZ" sz="2200"/>
              <a:t> </a:t>
            </a:r>
            <a:r>
              <a:rPr lang="en-US" sz="2200"/>
              <a:t>basis it can be reasonably assumed that the patient would</a:t>
            </a:r>
            <a:r>
              <a:rPr lang="cs-CZ" sz="2200"/>
              <a:t> </a:t>
            </a:r>
            <a:r>
              <a:rPr lang="en-US" sz="2200"/>
              <a:t>give</a:t>
            </a:r>
            <a:r>
              <a:rPr lang="cs-CZ" sz="2200"/>
              <a:t> his </a:t>
            </a:r>
            <a:r>
              <a:rPr lang="en-US" sz="2200"/>
              <a:t>consent</a:t>
            </a:r>
            <a:r>
              <a:rPr lang="cs-CZ" sz="2200"/>
              <a:t>; </a:t>
            </a:r>
          </a:p>
          <a:p>
            <a:pPr marL="457200" indent="-457200">
              <a:buAutoNum type="alphaLcParenR"/>
            </a:pPr>
            <a:endParaRPr lang="cs-CZ" sz="2200"/>
          </a:p>
          <a:p>
            <a:pPr marL="457200" indent="-457200">
              <a:buAutoNum type="alphaLcParenR"/>
            </a:pPr>
            <a:r>
              <a:rPr lang="cs-CZ" sz="2200"/>
              <a:t>P</a:t>
            </a:r>
            <a:r>
              <a:rPr lang="en-US" sz="2200"/>
              <a:t>atient encourages to</a:t>
            </a:r>
            <a:r>
              <a:rPr lang="cs-CZ" sz="2200"/>
              <a:t> cause</a:t>
            </a:r>
            <a:r>
              <a:rPr lang="en-US" sz="2200"/>
              <a:t> his death</a:t>
            </a:r>
            <a:r>
              <a:rPr lang="cs-CZ" sz="2200"/>
              <a:t>,</a:t>
            </a:r>
          </a:p>
          <a:p>
            <a:pPr marL="457200" indent="-457200">
              <a:buAutoNum type="alphaLcParenR"/>
            </a:pPr>
            <a:endParaRPr lang="cs-CZ" sz="2200"/>
          </a:p>
          <a:p>
            <a:pPr marL="457200" indent="-457200">
              <a:buAutoNum type="alphaLcParenR"/>
            </a:pPr>
            <a:r>
              <a:rPr lang="cs-CZ" sz="2200"/>
              <a:t>I</a:t>
            </a:r>
            <a:r>
              <a:rPr lang="en-US" sz="2200"/>
              <a:t>ts fulfillment could threaten others</a:t>
            </a:r>
            <a:r>
              <a:rPr lang="cs-CZ" sz="2200"/>
              <a:t>, </a:t>
            </a:r>
          </a:p>
          <a:p>
            <a:pPr marL="457200" indent="-457200">
              <a:buAutoNum type="alphaLcParenR"/>
            </a:pPr>
            <a:endParaRPr lang="cs-CZ" sz="2200"/>
          </a:p>
          <a:p>
            <a:pPr marL="457200" indent="-457200">
              <a:buAutoNum type="alphaLcParenR"/>
            </a:pPr>
            <a:r>
              <a:rPr lang="en-US" sz="2200"/>
              <a:t>If</a:t>
            </a:r>
            <a:r>
              <a:rPr lang="cs-CZ" sz="2200"/>
              <a:t> </a:t>
            </a:r>
            <a:r>
              <a:rPr lang="en-US" sz="2200"/>
              <a:t>the provider started a health</a:t>
            </a:r>
            <a:r>
              <a:rPr lang="cs-CZ" sz="2200"/>
              <a:t>care</a:t>
            </a:r>
            <a:r>
              <a:rPr lang="en-US" sz="2200"/>
              <a:t> </a:t>
            </a:r>
            <a:r>
              <a:rPr lang="cs-CZ" sz="2200"/>
              <a:t>procedures </a:t>
            </a:r>
            <a:r>
              <a:rPr lang="en-US" sz="2200"/>
              <a:t>at the time </a:t>
            </a:r>
            <a:r>
              <a:rPr lang="cs-CZ" sz="2200"/>
              <a:t>he </a:t>
            </a:r>
            <a:r>
              <a:rPr lang="en-US" sz="2200"/>
              <a:t>did not </a:t>
            </a:r>
            <a:r>
              <a:rPr lang="cs-CZ" sz="2200"/>
              <a:t>know</a:t>
            </a:r>
            <a:r>
              <a:rPr lang="en-US" sz="2200"/>
              <a:t> previously expressed wishes</a:t>
            </a:r>
            <a:r>
              <a:rPr lang="cs-CZ" sz="2200"/>
              <a:t> and </a:t>
            </a:r>
            <a:r>
              <a:rPr lang="en-US" sz="2200"/>
              <a:t>interruption </a:t>
            </a:r>
            <a:r>
              <a:rPr lang="cs-CZ" sz="2200"/>
              <a:t>of such procedures </a:t>
            </a:r>
            <a:r>
              <a:rPr lang="en-US" sz="2200"/>
              <a:t>would lead to an active cause of death</a:t>
            </a:r>
            <a:r>
              <a:rPr lang="cs-CZ" sz="220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402167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Underage</a:t>
            </a:r>
            <a:r>
              <a:rPr lang="cs-CZ" dirty="0"/>
              <a:t> </a:t>
            </a:r>
            <a:r>
              <a:rPr lang="cs-CZ" dirty="0" err="1"/>
              <a:t>patient</a:t>
            </a:r>
            <a:endParaRPr lang="cs-CZ" dirty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it is necessary to know his opinion on the planned provision of health services if it is appropriate to his age and maturity</a:t>
            </a:r>
            <a:r>
              <a:rPr lang="cs-CZ" dirty="0"/>
              <a:t>. </a:t>
            </a:r>
          </a:p>
          <a:p>
            <a:r>
              <a:rPr lang="en-US" dirty="0"/>
              <a:t>the importance of his opinion increases in proportion to age and degree of maturity</a:t>
            </a:r>
            <a:r>
              <a:rPr lang="cs-CZ" dirty="0"/>
              <a:t>. </a:t>
            </a:r>
          </a:p>
          <a:p>
            <a:r>
              <a:rPr lang="cs-CZ" dirty="0"/>
              <a:t>T</a:t>
            </a:r>
            <a:r>
              <a:rPr lang="en-US" dirty="0"/>
              <a:t>he intended health services 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en-US" dirty="0"/>
              <a:t> provide</a:t>
            </a:r>
            <a:r>
              <a:rPr lang="cs-CZ" dirty="0"/>
              <a:t>d to</a:t>
            </a:r>
            <a:r>
              <a:rPr lang="en-US" dirty="0"/>
              <a:t> a</a:t>
            </a:r>
            <a:r>
              <a:rPr lang="cs-CZ" dirty="0"/>
              <a:t>n </a:t>
            </a:r>
            <a:r>
              <a:rPr lang="cs-CZ" dirty="0" err="1"/>
              <a:t>underage</a:t>
            </a:r>
            <a:r>
              <a:rPr lang="cs-CZ" dirty="0"/>
              <a:t> </a:t>
            </a:r>
            <a:r>
              <a:rPr lang="en-US" dirty="0"/>
              <a:t>patient on the basis of </a:t>
            </a:r>
            <a:r>
              <a:rPr lang="cs-CZ" dirty="0"/>
              <a:t>his </a:t>
            </a:r>
            <a:r>
              <a:rPr lang="en-US" dirty="0"/>
              <a:t>consent if the execution of such procedure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en-US" dirty="0"/>
              <a:t>appropriate to </a:t>
            </a:r>
            <a:r>
              <a:rPr lang="cs-CZ" dirty="0"/>
              <a:t>his </a:t>
            </a:r>
            <a:r>
              <a:rPr lang="en-US" dirty="0"/>
              <a:t>mental and moral maturity </a:t>
            </a:r>
            <a:r>
              <a:rPr lang="cs-CZ" dirty="0"/>
              <a:t>and </a:t>
            </a:r>
            <a:r>
              <a:rPr lang="en-US" dirty="0"/>
              <a:t>correspond</a:t>
            </a:r>
            <a:r>
              <a:rPr lang="cs-CZ" dirty="0"/>
              <a:t>s</a:t>
            </a:r>
            <a:r>
              <a:rPr lang="en-US" dirty="0"/>
              <a:t> </a:t>
            </a:r>
            <a:r>
              <a:rPr lang="cs-CZ" dirty="0" err="1"/>
              <a:t>with</a:t>
            </a:r>
            <a:r>
              <a:rPr lang="cs-CZ" dirty="0"/>
              <a:t> his </a:t>
            </a:r>
            <a:r>
              <a:rPr lang="en-US" dirty="0"/>
              <a:t>age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60919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Hospitalization and </a:t>
            </a:r>
            <a:r>
              <a:rPr lang="en-US" dirty="0" err="1"/>
              <a:t>prov</a:t>
            </a:r>
            <a:r>
              <a:rPr lang="cs-CZ" dirty="0" err="1"/>
              <a:t>ision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en-US" dirty="0"/>
              <a:t> health services without consent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864971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2838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Before we </a:t>
            </a:r>
            <a:r>
              <a:rPr lang="en-US">
                <a:solidFill>
                  <a:srgbClr val="FFFFFF"/>
                </a:solidFill>
              </a:rPr>
              <a:t>begin</a:t>
            </a:r>
            <a:r>
              <a:rPr lang="cs-CZ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6237932"/>
              </p:ext>
            </p:extLst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55977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The</a:t>
            </a:r>
            <a:r>
              <a:rPr lang="cs-CZ" dirty="0"/>
              <a:t> p</a:t>
            </a:r>
            <a:r>
              <a:rPr lang="en-US" dirty="0" err="1"/>
              <a:t>atient</a:t>
            </a:r>
            <a:r>
              <a:rPr lang="en-US" dirty="0"/>
              <a:t> can not give</a:t>
            </a:r>
            <a:r>
              <a:rPr lang="cs-CZ" dirty="0"/>
              <a:t> his </a:t>
            </a:r>
            <a:r>
              <a:rPr lang="en-US" dirty="0"/>
              <a:t>consent</a:t>
            </a:r>
            <a:endParaRPr lang="en-US" dirty="0">
              <a:effectLst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632739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39450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Basic </a:t>
            </a:r>
            <a:r>
              <a:rPr lang="cs-CZ" dirty="0" err="1"/>
              <a:t>rights</a:t>
            </a:r>
            <a:r>
              <a:rPr lang="cs-CZ" dirty="0"/>
              <a:t> and </a:t>
            </a:r>
            <a:r>
              <a:rPr lang="cs-CZ" dirty="0" err="1"/>
              <a:t>obligations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healthcare</a:t>
            </a:r>
            <a:r>
              <a:rPr lang="cs-CZ" dirty="0"/>
              <a:t> </a:t>
            </a:r>
            <a:r>
              <a:rPr lang="cs-CZ" dirty="0" err="1"/>
              <a:t>professionals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Basic </a:t>
            </a:r>
            <a:r>
              <a:rPr lang="cs-CZ" dirty="0" err="1"/>
              <a:t>rights</a:t>
            </a:r>
            <a:r>
              <a:rPr lang="cs-CZ" dirty="0"/>
              <a:t> and </a:t>
            </a:r>
            <a:r>
              <a:rPr lang="cs-CZ" dirty="0" err="1"/>
              <a:t>obligations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healthcare</a:t>
            </a:r>
            <a:r>
              <a:rPr lang="cs-CZ" dirty="0"/>
              <a:t> </a:t>
            </a:r>
            <a:r>
              <a:rPr lang="cs-CZ" dirty="0" err="1"/>
              <a:t>professionals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51430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Rights</a:t>
            </a:r>
            <a:r>
              <a:rPr lang="cs-CZ" dirty="0"/>
              <a:t> and </a:t>
            </a:r>
            <a:r>
              <a:rPr lang="cs-CZ" dirty="0" err="1"/>
              <a:t>obligations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healthcare</a:t>
            </a:r>
            <a:r>
              <a:rPr lang="cs-CZ" dirty="0"/>
              <a:t> </a:t>
            </a:r>
            <a:r>
              <a:rPr lang="cs-CZ" dirty="0" err="1"/>
              <a:t>professional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84971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Healthcare</a:t>
            </a:r>
            <a:r>
              <a:rPr lang="cs-CZ" dirty="0"/>
              <a:t> </a:t>
            </a:r>
            <a:r>
              <a:rPr lang="cs-CZ" dirty="0" err="1"/>
              <a:t>proffesional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 </a:t>
            </a:r>
            <a:r>
              <a:rPr lang="en-US" dirty="0"/>
              <a:t>person performing the medical profession</a:t>
            </a:r>
            <a:r>
              <a:rPr lang="cs-CZ" dirty="0"/>
              <a:t> as </a:t>
            </a:r>
            <a:r>
              <a:rPr lang="en-US" dirty="0"/>
              <a:t>defined</a:t>
            </a:r>
            <a:r>
              <a:rPr lang="cs-CZ" dirty="0"/>
              <a:t> by </a:t>
            </a:r>
            <a:r>
              <a:rPr lang="en-US" dirty="0"/>
              <a:t>law</a:t>
            </a:r>
          </a:p>
        </p:txBody>
      </p:sp>
    </p:spTree>
    <p:extLst>
      <p:ext uri="{BB962C8B-B14F-4D97-AF65-F5344CB8AC3E}">
        <p14:creationId xmlns:p14="http://schemas.microsoft.com/office/powerpoint/2010/main" val="6515884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Obligations </a:t>
            </a:r>
            <a:r>
              <a:rPr lang="cs-CZ"/>
              <a:t>of </a:t>
            </a:r>
            <a:r>
              <a:rPr lang="en-US"/>
              <a:t>healthcare professional according to </a:t>
            </a:r>
            <a:r>
              <a:rPr lang="cs-CZ"/>
              <a:t>HCA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88740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47050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Rights and obligations under the </a:t>
            </a:r>
            <a:r>
              <a:rPr lang="en-US" dirty="0" err="1"/>
              <a:t>Labour</a:t>
            </a:r>
            <a:r>
              <a:rPr lang="en-US" dirty="0"/>
              <a:t> Code</a:t>
            </a:r>
            <a:endParaRPr lang="en-US" dirty="0">
              <a:effectLst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3710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Rights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healthcare</a:t>
            </a:r>
            <a:r>
              <a:rPr lang="cs-CZ" dirty="0"/>
              <a:t> </a:t>
            </a:r>
            <a:r>
              <a:rPr lang="cs-CZ" dirty="0" err="1"/>
              <a:t>professional</a:t>
            </a:r>
            <a:endParaRPr lang="cs-CZ" b="1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32084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3257" y="965198"/>
            <a:ext cx="6766078" cy="492760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b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LESON 2: Liability</a:t>
            </a:r>
            <a:endParaRPr lang="en-US" kern="120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93EF0C2-EE57-40DD-B754-BF1477FAB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0"/>
            <a:ext cx="4072130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54570" y="965199"/>
            <a:ext cx="3093963" cy="4927602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2000" kern="120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92025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Assumptions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Liability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7897048"/>
              </p:ext>
            </p:extLst>
          </p:nvPr>
        </p:nvGraphicFramePr>
        <p:xfrm>
          <a:off x="2292350" y="2286001"/>
          <a:ext cx="7289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2294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F4B9F3-8E4E-4CC6-B36D-6AA6CB437A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88F4B9F3-8E4E-4CC6-B36D-6AA6CB437A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E714229-4FDB-44DC-993E-48CE139749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CE714229-4FDB-44DC-993E-48CE139749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F8AB609-0B9C-42D2-ADB8-B0CDEF09A7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0F8AB609-0B9C-42D2-ADB8-B0CDEF09A7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4FE3F0-24A0-468E-BC57-0C15AD6D50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8B4FE3F0-24A0-468E-BC57-0C15AD6D50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288521" y="381403"/>
            <a:ext cx="2200313" cy="3342508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6952" y="1204108"/>
            <a:ext cx="2669406" cy="1781175"/>
          </a:xfrm>
        </p:spPr>
        <p:txBody>
          <a:bodyPr>
            <a:normAutofit/>
          </a:bodyPr>
          <a:lstStyle/>
          <a:p>
            <a:pPr lvl="0"/>
            <a:r>
              <a:rPr lang="cs-CZ" sz="3200">
                <a:solidFill>
                  <a:srgbClr val="FFFFFF"/>
                </a:solidFill>
              </a:rPr>
              <a:t>Breach of legal obligations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6674915"/>
              </p:ext>
            </p:extLst>
          </p:nvPr>
        </p:nvGraphicFramePr>
        <p:xfrm>
          <a:off x="4662488" y="952500"/>
          <a:ext cx="6904037" cy="4829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5840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21C0C7C-10DC-4A37-995E-87660931B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Question</a:t>
            </a:r>
            <a:r>
              <a:rPr lang="cs-CZ" dirty="0"/>
              <a:t> no. 1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30AEEC7-56EC-47B2-9BDC-98F84B757D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purpose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in </a:t>
            </a:r>
            <a:r>
              <a:rPr lang="cs-CZ" dirty="0" err="1"/>
              <a:t>healthcare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6355616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Lex </a:t>
            </a:r>
            <a:r>
              <a:rPr lang="cs-CZ" dirty="0" err="1"/>
              <a:t>artis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Procedure</a:t>
            </a:r>
            <a:r>
              <a:rPr lang="cs-CZ" dirty="0"/>
              <a:t> </a:t>
            </a:r>
            <a:r>
              <a:rPr lang="cs-CZ" dirty="0" err="1"/>
              <a:t>according</a:t>
            </a:r>
            <a:r>
              <a:rPr lang="cs-CZ" dirty="0"/>
              <a:t> to "</a:t>
            </a:r>
            <a:r>
              <a:rPr lang="cs-CZ" dirty="0" err="1"/>
              <a:t>normal</a:t>
            </a:r>
            <a:r>
              <a:rPr lang="cs-CZ" dirty="0"/>
              <a:t>" </a:t>
            </a:r>
            <a:r>
              <a:rPr lang="cs-CZ" dirty="0" err="1"/>
              <a:t>levels</a:t>
            </a:r>
            <a:endParaRPr lang="cs-CZ" dirty="0"/>
          </a:p>
          <a:p>
            <a:pPr lvl="1"/>
            <a:r>
              <a:rPr lang="cs-CZ" dirty="0" err="1"/>
              <a:t>Compliance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professional</a:t>
            </a:r>
            <a:r>
              <a:rPr lang="cs-CZ" dirty="0"/>
              <a:t> </a:t>
            </a:r>
            <a:r>
              <a:rPr lang="cs-CZ" dirty="0" err="1"/>
              <a:t>standards</a:t>
            </a:r>
            <a:endParaRPr lang="cs-CZ" dirty="0"/>
          </a:p>
          <a:p>
            <a:pPr lvl="1"/>
            <a:endParaRPr lang="cs-CZ" dirty="0"/>
          </a:p>
          <a:p>
            <a:r>
              <a:rPr lang="en-US" dirty="0"/>
              <a:t>The patient has the right to health services on appropriate professional level</a:t>
            </a:r>
            <a:r>
              <a:rPr lang="cs-CZ" dirty="0"/>
              <a:t>. </a:t>
            </a:r>
          </a:p>
          <a:p>
            <a:endParaRPr lang="en-US" dirty="0"/>
          </a:p>
          <a:p>
            <a:r>
              <a:rPr lang="en-US" dirty="0"/>
              <a:t>Lex </a:t>
            </a:r>
            <a:r>
              <a:rPr lang="en-US" dirty="0" err="1"/>
              <a:t>artis</a:t>
            </a:r>
            <a:r>
              <a:rPr lang="en-US" dirty="0"/>
              <a:t> is a concept that applies to providers as well as healthcare professional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363893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Parts of lege artis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C6066549-CC1B-45D8-9F15-4E7AAB54C8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4948379"/>
              </p:ext>
            </p:extLst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78398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List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procedures</a:t>
            </a:r>
            <a:r>
              <a:rPr lang="cs-CZ" dirty="0"/>
              <a:t> lege </a:t>
            </a:r>
            <a:r>
              <a:rPr lang="cs-CZ" dirty="0" err="1"/>
              <a:t>artis</a:t>
            </a:r>
            <a:endParaRPr lang="cs-CZ" dirty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Does</a:t>
            </a:r>
            <a:r>
              <a:rPr lang="cs-CZ" dirty="0"/>
              <a:t> not </a:t>
            </a:r>
            <a:r>
              <a:rPr lang="cs-CZ" dirty="0" err="1"/>
              <a:t>exist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Recommendation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Czech </a:t>
            </a:r>
            <a:r>
              <a:rPr lang="cs-CZ" dirty="0" err="1"/>
              <a:t>medical</a:t>
            </a:r>
            <a:r>
              <a:rPr lang="cs-CZ" dirty="0"/>
              <a:t> </a:t>
            </a:r>
            <a:r>
              <a:rPr lang="cs-CZ" dirty="0" err="1"/>
              <a:t>societies</a:t>
            </a:r>
            <a:r>
              <a:rPr lang="cs-CZ" dirty="0"/>
              <a:t> …</a:t>
            </a:r>
          </a:p>
          <a:p>
            <a:endParaRPr lang="cs-CZ" dirty="0"/>
          </a:p>
          <a:p>
            <a:r>
              <a:rPr lang="en-US" dirty="0"/>
              <a:t>Ultimately, the choice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en-US" dirty="0"/>
              <a:t>on doctors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164487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Problems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Retention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conscience</a:t>
            </a:r>
            <a:endParaRPr lang="cs-CZ" dirty="0"/>
          </a:p>
          <a:p>
            <a:r>
              <a:rPr lang="cs-CZ" dirty="0" err="1"/>
              <a:t>Rejection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healthcare</a:t>
            </a:r>
            <a:r>
              <a:rPr lang="cs-CZ" dirty="0"/>
              <a:t> by a </a:t>
            </a:r>
            <a:r>
              <a:rPr lang="cs-CZ" dirty="0" err="1"/>
              <a:t>patient</a:t>
            </a:r>
            <a:endParaRPr lang="cs-CZ" dirty="0"/>
          </a:p>
          <a:p>
            <a:r>
              <a:rPr lang="en-US" dirty="0"/>
              <a:t>Lack of resources for treatment </a:t>
            </a:r>
            <a:r>
              <a:rPr lang="cs-CZ" dirty="0"/>
              <a:t>lege </a:t>
            </a:r>
            <a:r>
              <a:rPr lang="cs-CZ" dirty="0" err="1"/>
              <a:t>artis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233844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Obligation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prevention</a:t>
            </a:r>
            <a:endParaRPr lang="cs-CZ" dirty="0">
              <a:effectLst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38200" y="1556793"/>
            <a:ext cx="9526960" cy="4525963"/>
          </a:xfrm>
        </p:spPr>
        <p:txBody>
          <a:bodyPr anchor="ctr"/>
          <a:lstStyle/>
          <a:p>
            <a:pPr marL="0" indent="0">
              <a:buNone/>
            </a:pPr>
            <a:r>
              <a:rPr lang="cs-CZ" dirty="0"/>
              <a:t>O</a:t>
            </a:r>
            <a:r>
              <a:rPr lang="en-US" dirty="0" err="1"/>
              <a:t>bligation</a:t>
            </a:r>
            <a:r>
              <a:rPr lang="en-US" dirty="0"/>
              <a:t> to prevent unjustified harm to freedom, life, health or property of another.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/>
              <a:t>The duty of everyone who has control over dangerous situations </a:t>
            </a:r>
            <a:r>
              <a:rPr lang="cs-CZ" dirty="0"/>
              <a:t>to </a:t>
            </a:r>
            <a:r>
              <a:rPr lang="en-US" dirty="0"/>
              <a:t>take action to protect the rights of another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985121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Types of liability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1748868"/>
              </p:ext>
            </p:extLst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8923646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Liability</a:t>
            </a:r>
            <a:r>
              <a:rPr lang="cs-CZ" dirty="0"/>
              <a:t> </a:t>
            </a:r>
            <a:r>
              <a:rPr lang="cs-CZ" dirty="0" err="1"/>
              <a:t>under</a:t>
            </a:r>
            <a:r>
              <a:rPr lang="cs-CZ" dirty="0"/>
              <a:t> civil </a:t>
            </a:r>
            <a:r>
              <a:rPr lang="cs-CZ" dirty="0" err="1"/>
              <a:t>law</a:t>
            </a:r>
            <a:endParaRPr lang="cs-CZ" dirty="0">
              <a:effectLst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667063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Damages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7869330"/>
              </p:ext>
            </p:extLst>
          </p:nvPr>
        </p:nvGraphicFramePr>
        <p:xfrm>
          <a:off x="2292097" y="2286000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465996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Coincidence</a:t>
            </a:r>
            <a:endParaRPr lang="cs-CZ" dirty="0">
              <a:effectLst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obligation to pay compensation </a:t>
            </a:r>
            <a:r>
              <a:rPr lang="cs-CZ" dirty="0"/>
              <a:t>has </a:t>
            </a:r>
            <a:r>
              <a:rPr lang="en-US" dirty="0"/>
              <a:t>the one who caused the circumstances leading to coincidence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297880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Exclusion of unlawfulness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6189229"/>
              </p:ext>
            </p:extLst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9963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3F56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B398A1-1EFC-4ECC-BB90-E5DEE4173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What is the purpose of</a:t>
            </a:r>
            <a:r>
              <a:rPr lang="cs-CZ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sz="2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the</a:t>
            </a:r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rules?</a:t>
            </a:r>
          </a:p>
        </p:txBody>
      </p:sp>
      <p:pic>
        <p:nvPicPr>
          <p:cNvPr id="1026" name="Picture 2" descr="VÃ½sledek obrÃ¡zku pro road signs">
            <a:extLst>
              <a:ext uri="{FF2B5EF4-FFF2-40B4-BE49-F238E27FC236}">
                <a16:creationId xmlns:a16="http://schemas.microsoft.com/office/drawing/2014/main" id="{79606F96-75A5-4BD3-9C19-0B387C21892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89657" y="961812"/>
            <a:ext cx="6686084" cy="493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783967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Waiver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compensation</a:t>
            </a:r>
            <a:endParaRPr lang="cs-CZ" dirty="0">
              <a:effectLst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0937595"/>
              </p:ext>
            </p:extLst>
          </p:nvPr>
        </p:nvGraphicFramePr>
        <p:xfrm>
          <a:off x="2292097" y="2286000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210056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Damage caused by information or advice</a:t>
            </a:r>
            <a:endParaRPr lang="en-US" dirty="0">
              <a:effectLst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reports </a:t>
            </a:r>
            <a:r>
              <a:rPr lang="cs-CZ" dirty="0" err="1"/>
              <a:t>himself</a:t>
            </a:r>
            <a:r>
              <a:rPr lang="cs-CZ" dirty="0"/>
              <a:t> </a:t>
            </a:r>
            <a:r>
              <a:rPr lang="en-US" dirty="0"/>
              <a:t>as a member of a particular state or profession to professional performance or otherwise act as an expert</a:t>
            </a:r>
            <a:r>
              <a:rPr lang="cs-CZ" dirty="0"/>
              <a:t>, </a:t>
            </a:r>
          </a:p>
          <a:p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responsible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en-US" dirty="0"/>
              <a:t>Damages, if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harm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en-US" dirty="0"/>
              <a:t>cause</a:t>
            </a:r>
            <a:r>
              <a:rPr lang="cs-CZ" dirty="0"/>
              <a:t>d</a:t>
            </a:r>
            <a:r>
              <a:rPr lang="en-US" dirty="0"/>
              <a:t> </a:t>
            </a:r>
            <a:r>
              <a:rPr lang="cs-CZ" dirty="0"/>
              <a:t>by </a:t>
            </a:r>
            <a:r>
              <a:rPr lang="en-US" dirty="0"/>
              <a:t>an incomplete or incorrect information or harmful advice</a:t>
            </a:r>
            <a:endParaRPr lang="cs-CZ" dirty="0"/>
          </a:p>
          <a:p>
            <a:r>
              <a:rPr lang="en-US" dirty="0"/>
              <a:t>if </a:t>
            </a:r>
            <a:r>
              <a:rPr lang="cs-CZ" dirty="0"/>
              <a:t>he </a:t>
            </a:r>
            <a:r>
              <a:rPr lang="en-US" dirty="0"/>
              <a:t>received the reward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en-US" dirty="0"/>
              <a:t>this counsel 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1579711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extent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compensation</a:t>
            </a:r>
            <a:endParaRPr lang="cs-CZ" dirty="0">
              <a:effectLst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92733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General </a:t>
            </a:r>
            <a:r>
              <a:rPr lang="cs-CZ" dirty="0" err="1"/>
              <a:t>provisions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(1) D</a:t>
            </a:r>
            <a:r>
              <a:rPr lang="en-US" dirty="0" err="1"/>
              <a:t>amage</a:t>
            </a:r>
            <a:r>
              <a:rPr lang="en-US" dirty="0"/>
              <a:t>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en-US" dirty="0"/>
              <a:t>be replaced by indicating to the previous status</a:t>
            </a:r>
            <a:r>
              <a:rPr lang="cs-CZ" dirty="0"/>
              <a:t>. </a:t>
            </a:r>
            <a:r>
              <a:rPr lang="en-US" dirty="0"/>
              <a:t>If it is not possible, or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en-US" dirty="0"/>
              <a:t>ask</a:t>
            </a:r>
            <a:r>
              <a:rPr lang="cs-CZ" dirty="0" err="1"/>
              <a:t>ed</a:t>
            </a:r>
            <a:r>
              <a:rPr lang="en-US" dirty="0"/>
              <a:t> </a:t>
            </a:r>
            <a:r>
              <a:rPr lang="cs-CZ" dirty="0"/>
              <a:t>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US" dirty="0"/>
              <a:t>damaged, the damage is payable in cash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(2) </a:t>
            </a:r>
            <a:r>
              <a:rPr lang="en-US" dirty="0"/>
              <a:t>Non-pecuniary damage is redresses </a:t>
            </a:r>
            <a:r>
              <a:rPr lang="cs-CZ" dirty="0"/>
              <a:t>by </a:t>
            </a:r>
            <a:r>
              <a:rPr lang="en-US" dirty="0"/>
              <a:t>adequate satisfaction</a:t>
            </a:r>
            <a:r>
              <a:rPr lang="cs-CZ" dirty="0"/>
              <a:t>.</a:t>
            </a:r>
            <a:endParaRPr lang="en-US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790311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Range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8317499"/>
              </p:ext>
            </p:extLst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051589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Reimbursement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harm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health</a:t>
            </a:r>
            <a:endParaRPr lang="cs-CZ" dirty="0">
              <a:effectLst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8292058"/>
              </p:ext>
            </p:extLst>
          </p:nvPr>
        </p:nvGraphicFramePr>
        <p:xfrm>
          <a:off x="2292097" y="2286000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77183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killing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In case of death or extremely serious injury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who</a:t>
            </a:r>
            <a:r>
              <a:rPr lang="cs-CZ" dirty="0"/>
              <a:t> </a:t>
            </a:r>
            <a:r>
              <a:rPr lang="cs-CZ" dirty="0" err="1"/>
              <a:t>caused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en-US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en-US" dirty="0"/>
              <a:t>responsible</a:t>
            </a:r>
            <a:r>
              <a:rPr lang="cs-CZ" dirty="0"/>
              <a:t> to </a:t>
            </a:r>
            <a:r>
              <a:rPr lang="cs-CZ" dirty="0" err="1"/>
              <a:t>compensate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damage</a:t>
            </a:r>
            <a:r>
              <a:rPr lang="cs-CZ" dirty="0"/>
              <a:t> </a:t>
            </a:r>
            <a:r>
              <a:rPr lang="en-US" dirty="0" err="1"/>
              <a:t>caus</a:t>
            </a:r>
            <a:r>
              <a:rPr lang="cs-CZ" dirty="0" err="1"/>
              <a:t>ed</a:t>
            </a:r>
            <a:r>
              <a:rPr lang="cs-CZ" dirty="0"/>
              <a:t> by</a:t>
            </a:r>
            <a:r>
              <a:rPr lang="en-US" dirty="0"/>
              <a:t> mental suffering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en-US" dirty="0"/>
              <a:t>spouse, parent</a:t>
            </a:r>
            <a:r>
              <a:rPr lang="cs-CZ" dirty="0"/>
              <a:t>s</a:t>
            </a:r>
            <a:r>
              <a:rPr lang="en-US" dirty="0"/>
              <a:t>, child</a:t>
            </a:r>
            <a:r>
              <a:rPr lang="cs-CZ" dirty="0"/>
              <a:t>s</a:t>
            </a:r>
            <a:r>
              <a:rPr lang="en-US" dirty="0"/>
              <a:t> or other</a:t>
            </a:r>
            <a:r>
              <a:rPr lang="cs-CZ" dirty="0"/>
              <a:t> </a:t>
            </a:r>
            <a:r>
              <a:rPr lang="en-US" dirty="0"/>
              <a:t>close person</a:t>
            </a:r>
            <a:r>
              <a:rPr lang="cs-CZ" dirty="0"/>
              <a:t>s.</a:t>
            </a:r>
          </a:p>
          <a:p>
            <a:r>
              <a:rPr lang="cs-CZ" dirty="0" err="1"/>
              <a:t>Funeral</a:t>
            </a:r>
            <a:r>
              <a:rPr lang="cs-CZ" dirty="0"/>
              <a:t> </a:t>
            </a:r>
            <a:r>
              <a:rPr lang="cs-CZ" dirty="0" err="1"/>
              <a:t>expenses</a:t>
            </a:r>
            <a:endParaRPr lang="cs-CZ" dirty="0"/>
          </a:p>
          <a:p>
            <a:r>
              <a:rPr lang="en-US" dirty="0"/>
              <a:t>Costs for maintenance of the </a:t>
            </a:r>
            <a:r>
              <a:rPr lang="cs-CZ" dirty="0" err="1"/>
              <a:t>residuars</a:t>
            </a:r>
            <a:endParaRPr lang="en-US" dirty="0"/>
          </a:p>
          <a:p>
            <a:pPr algn="just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235857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costs associated with health care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 </a:t>
            </a:r>
            <a:r>
              <a:rPr lang="en-US" dirty="0"/>
              <a:t> reasonably incurred costs associated with health care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US" dirty="0"/>
              <a:t>damaged, with the care of his person or his household to anyone who's spent</a:t>
            </a:r>
            <a:r>
              <a:rPr lang="cs-CZ" dirty="0"/>
              <a:t> </a:t>
            </a:r>
            <a:r>
              <a:rPr lang="cs-CZ" dirty="0" err="1"/>
              <a:t>them</a:t>
            </a:r>
            <a:endParaRPr lang="cs-CZ" dirty="0"/>
          </a:p>
          <a:p>
            <a:r>
              <a:rPr lang="en-US" dirty="0"/>
              <a:t>Compensation for loss of earnings</a:t>
            </a:r>
            <a:endParaRPr lang="cs-CZ" dirty="0"/>
          </a:p>
          <a:p>
            <a:r>
              <a:rPr lang="en-US" dirty="0"/>
              <a:t>Compensation for loss </a:t>
            </a:r>
            <a:r>
              <a:rPr lang="cs-CZ" dirty="0" err="1"/>
              <a:t>of</a:t>
            </a:r>
            <a:r>
              <a:rPr lang="cs-CZ" dirty="0"/>
              <a:t> a pension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974779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 </a:t>
            </a:r>
            <a:r>
              <a:rPr lang="cs-CZ" dirty="0" err="1"/>
              <a:t>crime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46882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000000"/>
                </a:solidFill>
              </a:rPr>
              <a:t>A crime</a:t>
            </a: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B096570-2385-4381-9454-DD80CA59D6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0254" y="1629089"/>
            <a:ext cx="3620021" cy="3620021"/>
          </a:xfrm>
          <a:prstGeom prst="rect">
            <a:avLst/>
          </a:prstGeom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A criminal offense is an unlawful act that criminal law </a:t>
            </a:r>
            <a:r>
              <a:rPr lang="cs-CZ" sz="2000" dirty="0" err="1">
                <a:solidFill>
                  <a:srgbClr val="000000"/>
                </a:solidFill>
              </a:rPr>
              <a:t>identifies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</a:rPr>
              <a:t>as a crime, and that has the characteristics specified therein</a:t>
            </a:r>
            <a:r>
              <a:rPr lang="cs-CZ" sz="2000" dirty="0">
                <a:solidFill>
                  <a:srgbClr val="000000"/>
                </a:solidFill>
              </a:rPr>
              <a:t>. </a:t>
            </a:r>
          </a:p>
          <a:p>
            <a:r>
              <a:rPr lang="en-US" sz="2000" dirty="0">
                <a:solidFill>
                  <a:srgbClr val="000000"/>
                </a:solidFill>
              </a:rPr>
              <a:t>The criminal liability for the offense is intentional culpability unless the Criminal Code expressly states that culpable negligence suffices</a:t>
            </a:r>
            <a:r>
              <a:rPr lang="cs-CZ" sz="2000" dirty="0">
                <a:solidFill>
                  <a:srgbClr val="000000"/>
                </a:solidFill>
              </a:rPr>
              <a:t>.</a:t>
            </a:r>
          </a:p>
          <a:p>
            <a:r>
              <a:rPr lang="cs-CZ" sz="2000" dirty="0" err="1">
                <a:solidFill>
                  <a:srgbClr val="000000"/>
                </a:solidFill>
              </a:rPr>
              <a:t>Intentionally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err="1">
                <a:solidFill>
                  <a:srgbClr val="000000"/>
                </a:solidFill>
              </a:rPr>
              <a:t>committed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err="1">
                <a:solidFill>
                  <a:srgbClr val="000000"/>
                </a:solidFill>
              </a:rPr>
              <a:t>crime</a:t>
            </a:r>
            <a:endParaRPr lang="cs-CZ" sz="2000" dirty="0">
              <a:solidFill>
                <a:srgbClr val="000000"/>
              </a:solidFill>
            </a:endParaRPr>
          </a:p>
          <a:p>
            <a:r>
              <a:rPr lang="cs-CZ" sz="2000" dirty="0" err="1">
                <a:solidFill>
                  <a:srgbClr val="000000"/>
                </a:solidFill>
              </a:rPr>
              <a:t>Negligence</a:t>
            </a:r>
            <a:endParaRPr lang="cs-CZ" sz="2000" dirty="0">
              <a:solidFill>
                <a:srgbClr val="000000"/>
              </a:solidFill>
            </a:endParaRPr>
          </a:p>
          <a:p>
            <a:endParaRPr lang="cs-CZ" sz="2000" dirty="0">
              <a:solidFill>
                <a:srgbClr val="000000"/>
              </a:solidFill>
            </a:endParaRPr>
          </a:p>
          <a:p>
            <a:endParaRPr lang="cs-CZ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065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14D977D9-8478-4397-A439-C8303823D06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33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223226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principle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subsidiarity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Criminal liability and criminal consequences associated with it can be applied only in socially harmful cases in which it is not sufficient to establish the liability under other legislation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2874882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 err="1"/>
              <a:t>Medical</a:t>
            </a:r>
            <a:r>
              <a:rPr lang="cs-CZ" dirty="0"/>
              <a:t> </a:t>
            </a:r>
            <a:r>
              <a:rPr lang="cs-CZ" dirty="0" err="1"/>
              <a:t>Authority</a:t>
            </a:r>
            <a:endParaRPr lang="cs-CZ" dirty="0">
              <a:effectLst/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err="1"/>
              <a:t>Disciplinary</a:t>
            </a:r>
            <a:r>
              <a:rPr lang="cs-CZ" dirty="0"/>
              <a:t> </a:t>
            </a:r>
            <a:r>
              <a:rPr lang="cs-CZ" dirty="0" err="1"/>
              <a:t>liability</a:t>
            </a:r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2127594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member of the Chamber has the obligation</a:t>
            </a:r>
            <a:endParaRPr lang="en-US" dirty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a)</a:t>
            </a:r>
            <a:r>
              <a:rPr lang="cs-CZ" dirty="0"/>
              <a:t> </a:t>
            </a:r>
            <a:r>
              <a:rPr lang="en-US" dirty="0"/>
              <a:t>exercise their profession in accordance with its ethics and manner specified by law,</a:t>
            </a:r>
            <a:endParaRPr lang="cs-CZ" dirty="0"/>
          </a:p>
          <a:p>
            <a:r>
              <a:rPr lang="cs-CZ" b="1" dirty="0"/>
              <a:t>b)</a:t>
            </a:r>
            <a:r>
              <a:rPr lang="cs-CZ" dirty="0"/>
              <a:t> </a:t>
            </a:r>
            <a:r>
              <a:rPr lang="en-US" dirty="0"/>
              <a:t> observe the organization, rules, election and Disciplinary Rules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US" dirty="0"/>
              <a:t>chamber</a:t>
            </a:r>
            <a:r>
              <a:rPr lang="cs-CZ" dirty="0"/>
              <a:t>,</a:t>
            </a:r>
          </a:p>
          <a:p>
            <a:r>
              <a:rPr lang="cs-CZ" b="1" dirty="0"/>
              <a:t>c)</a:t>
            </a:r>
            <a:r>
              <a:rPr lang="cs-CZ" dirty="0"/>
              <a:t>  </a:t>
            </a:r>
            <a:r>
              <a:rPr lang="cs-CZ" dirty="0" err="1"/>
              <a:t>properly</a:t>
            </a:r>
            <a:r>
              <a:rPr lang="cs-CZ" dirty="0"/>
              <a:t> </a:t>
            </a:r>
            <a:r>
              <a:rPr lang="cs-CZ" dirty="0" err="1"/>
              <a:t>fulfill</a:t>
            </a:r>
            <a:r>
              <a:rPr lang="cs-CZ" dirty="0"/>
              <a:t> </a:t>
            </a:r>
            <a:r>
              <a:rPr lang="cs-CZ" dirty="0" err="1"/>
              <a:t>defined</a:t>
            </a:r>
            <a:r>
              <a:rPr lang="cs-CZ" dirty="0"/>
              <a:t> </a:t>
            </a:r>
            <a:r>
              <a:rPr lang="cs-CZ" dirty="0" err="1"/>
              <a:t>contributions</a:t>
            </a:r>
            <a:r>
              <a:rPr lang="cs-CZ" dirty="0"/>
              <a:t> </a:t>
            </a:r>
          </a:p>
          <a:p>
            <a:r>
              <a:rPr lang="cs-CZ" b="1" dirty="0"/>
              <a:t>d)</a:t>
            </a:r>
            <a:r>
              <a:rPr lang="cs-CZ" dirty="0"/>
              <a:t> </a:t>
            </a:r>
            <a:r>
              <a:rPr lang="en-US" dirty="0"/>
              <a:t> notify the competent authorities of the chamber changes related to the exercise of medical or pharmaceutical profession</a:t>
            </a:r>
            <a:r>
              <a:rPr lang="cs-CZ" dirty="0"/>
              <a:t>,</a:t>
            </a:r>
          </a:p>
          <a:p>
            <a:r>
              <a:rPr lang="cs-CZ" b="1" dirty="0"/>
              <a:t>e)</a:t>
            </a:r>
            <a:r>
              <a:rPr lang="cs-CZ" dirty="0"/>
              <a:t> </a:t>
            </a:r>
            <a:r>
              <a:rPr lang="en-US" dirty="0"/>
              <a:t>conclude liability </a:t>
            </a:r>
            <a:r>
              <a:rPr lang="en-US" dirty="0" err="1"/>
              <a:t>insurancein</a:t>
            </a:r>
            <a:r>
              <a:rPr lang="en-US" dirty="0"/>
              <a:t> cases specified by the Chamber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613172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Disciplinary</a:t>
            </a:r>
            <a:r>
              <a:rPr lang="cs-CZ" dirty="0"/>
              <a:t> </a:t>
            </a:r>
            <a:r>
              <a:rPr lang="cs-CZ" dirty="0" err="1"/>
              <a:t>liability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6367264"/>
              </p:ext>
            </p:extLst>
          </p:nvPr>
        </p:nvGraphicFramePr>
        <p:xfrm>
          <a:off x="2346960" y="2241551"/>
          <a:ext cx="7543800" cy="3017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3049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78336EB-2E6B-4C94-8CA2-8B56E6DA7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Social role?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224A6264-D114-4944-BD67-C5FE9D9433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8655976"/>
              </p:ext>
            </p:extLst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3872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E35A04CF-97D4-4FF7-B359-C546B1F6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Freeform: Shape 22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07C2EE1-D2EC-456D-ACE8-137C48092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412489"/>
            <a:ext cx="2871095" cy="2156621"/>
          </a:xfrm>
        </p:spPr>
        <p:txBody>
          <a:bodyPr anchor="t">
            <a:normAutofit/>
          </a:bodyPr>
          <a:lstStyle/>
          <a:p>
            <a:r>
              <a:rPr lang="cs-CZ" sz="3600">
                <a:solidFill>
                  <a:srgbClr val="FFFFFF"/>
                </a:solidFill>
              </a:rPr>
              <a:t>Two main masses of Law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54BDE46-475D-4DE5-BC2A-CBD7E0AF0C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8993" y="1412489"/>
            <a:ext cx="2926080" cy="4363844"/>
          </a:xfrm>
        </p:spPr>
        <p:txBody>
          <a:bodyPr>
            <a:normAutofit/>
          </a:bodyPr>
          <a:lstStyle/>
          <a:p>
            <a:r>
              <a:rPr lang="cs-CZ" sz="2000" dirty="0"/>
              <a:t>PUBLIC LAW</a:t>
            </a:r>
          </a:p>
          <a:p>
            <a:pPr lvl="1"/>
            <a:r>
              <a:rPr lang="cs-CZ" sz="2000" dirty="0" err="1"/>
              <a:t>Constitution</a:t>
            </a:r>
            <a:endParaRPr lang="cs-CZ" sz="2000" dirty="0"/>
          </a:p>
          <a:p>
            <a:pPr lvl="1"/>
            <a:r>
              <a:rPr lang="cs-CZ" sz="2000" dirty="0"/>
              <a:t>Hierarchy</a:t>
            </a:r>
          </a:p>
          <a:p>
            <a:pPr lvl="1"/>
            <a:r>
              <a:rPr lang="cs-CZ" sz="2000" dirty="0" err="1"/>
              <a:t>Enforcement</a:t>
            </a:r>
            <a:endParaRPr lang="cs-CZ" sz="2000" dirty="0"/>
          </a:p>
          <a:p>
            <a:pPr lvl="1"/>
            <a:r>
              <a:rPr lang="cs-CZ" sz="2000" dirty="0" err="1"/>
              <a:t>Formal</a:t>
            </a:r>
            <a:r>
              <a:rPr lang="cs-CZ" sz="2000" dirty="0"/>
              <a:t> </a:t>
            </a:r>
            <a:r>
              <a:rPr lang="cs-CZ" sz="2000" dirty="0" err="1"/>
              <a:t>process</a:t>
            </a:r>
            <a:endParaRPr lang="cs-CZ" sz="2000" dirty="0"/>
          </a:p>
          <a:p>
            <a:pPr lvl="1"/>
            <a:endParaRPr lang="cs-CZ" sz="2000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E2BB019C-A4A7-49E4-B0D0-C06120CA90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2926080" cy="4363844"/>
          </a:xfrm>
        </p:spPr>
        <p:txBody>
          <a:bodyPr>
            <a:normAutofit/>
          </a:bodyPr>
          <a:lstStyle/>
          <a:p>
            <a:r>
              <a:rPr lang="cs-CZ" sz="2000" dirty="0"/>
              <a:t>PRIVATE LAW</a:t>
            </a:r>
          </a:p>
          <a:p>
            <a:pPr lvl="1"/>
            <a:r>
              <a:rPr lang="cs-CZ" sz="2000" dirty="0" err="1"/>
              <a:t>Individual</a:t>
            </a:r>
            <a:endParaRPr lang="cs-CZ" sz="2000" dirty="0"/>
          </a:p>
          <a:p>
            <a:pPr lvl="1"/>
            <a:r>
              <a:rPr lang="cs-CZ" sz="2000" dirty="0" err="1"/>
              <a:t>Equality</a:t>
            </a:r>
            <a:r>
              <a:rPr lang="cs-CZ" sz="2000" dirty="0"/>
              <a:t> </a:t>
            </a:r>
          </a:p>
          <a:p>
            <a:pPr lvl="1"/>
            <a:r>
              <a:rPr lang="cs-CZ" sz="2000" dirty="0" err="1"/>
              <a:t>Authonomy</a:t>
            </a:r>
            <a:endParaRPr lang="cs-CZ" sz="2000" dirty="0"/>
          </a:p>
          <a:p>
            <a:pPr lvl="1"/>
            <a:r>
              <a:rPr lang="cs-CZ" sz="2000" dirty="0" err="1"/>
              <a:t>Freedom</a:t>
            </a:r>
            <a:endParaRPr lang="cs-CZ" sz="2000" dirty="0"/>
          </a:p>
          <a:p>
            <a:pPr lvl="1"/>
            <a:endParaRPr lang="cs-CZ" sz="2000" dirty="0"/>
          </a:p>
          <a:p>
            <a:pPr lvl="1"/>
            <a:endParaRPr lang="cs-CZ" sz="2000" dirty="0"/>
          </a:p>
        </p:txBody>
      </p:sp>
      <p:pic>
        <p:nvPicPr>
          <p:cNvPr id="9" name="Grafický objekt 8" descr="Soudní kladívko">
            <a:extLst>
              <a:ext uri="{FF2B5EF4-FFF2-40B4-BE49-F238E27FC236}">
                <a16:creationId xmlns:a16="http://schemas.microsoft.com/office/drawing/2014/main" id="{9FFB24BE-A073-4DC3-8786-0AAA04B8B7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04833" y="3647101"/>
            <a:ext cx="914400" cy="914400"/>
          </a:xfrm>
          <a:prstGeom prst="rect">
            <a:avLst/>
          </a:prstGeom>
        </p:spPr>
      </p:pic>
      <p:pic>
        <p:nvPicPr>
          <p:cNvPr id="11" name="Grafický objekt 10" descr="Podání ruky">
            <a:extLst>
              <a:ext uri="{FF2B5EF4-FFF2-40B4-BE49-F238E27FC236}">
                <a16:creationId xmlns:a16="http://schemas.microsoft.com/office/drawing/2014/main" id="{42EC0E7B-9292-4BF0-A89C-AD2FA5C144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393098" y="375208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233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6413111" y="640081"/>
            <a:ext cx="5138808" cy="3352473"/>
          </a:xfrm>
          <a:noFill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The rights and obligations of citizens in health care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6413110" y="4157147"/>
            <a:ext cx="5138809" cy="2060774"/>
          </a:xfrm>
          <a:noFill/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(citizens' rights, patient's rights, patient's right to information)</a:t>
            </a:r>
          </a:p>
          <a:p>
            <a:pPr algn="ctr"/>
            <a:endParaRPr lang="en-US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913D8DA-B72B-46FB-9E5D-656A0EB0A4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-1"/>
            <a:ext cx="6107584" cy="6861717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26">
            <a:extLst>
              <a:ext uri="{FF2B5EF4-FFF2-40B4-BE49-F238E27FC236}">
                <a16:creationId xmlns:a16="http://schemas.microsoft.com/office/drawing/2014/main" id="{63CDDC8E-3FD0-4545-A664-7661835B4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480917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0A36B2C9-31D1-4864-A440-04C2DD9194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6500" y="1344157"/>
            <a:ext cx="4169664" cy="41696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2210141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2380</Words>
  <Application>Microsoft Office PowerPoint</Application>
  <PresentationFormat>Širokoúhlá obrazovka</PresentationFormat>
  <Paragraphs>336</Paragraphs>
  <Slides>63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63</vt:i4>
      </vt:variant>
    </vt:vector>
  </HeadingPairs>
  <TitlesOfParts>
    <vt:vector size="67" baseType="lpstr">
      <vt:lpstr>Arial</vt:lpstr>
      <vt:lpstr>Calibri</vt:lpstr>
      <vt:lpstr>Calibri Light</vt:lpstr>
      <vt:lpstr>Motiv Office</vt:lpstr>
      <vt:lpstr>Law in healthcare</vt:lpstr>
      <vt:lpstr>Before we begin…</vt:lpstr>
      <vt:lpstr>Before we begin…</vt:lpstr>
      <vt:lpstr>Question no. 1</vt:lpstr>
      <vt:lpstr>What is the purpose of the rules?</vt:lpstr>
      <vt:lpstr>Prezentace aplikace PowerPoint</vt:lpstr>
      <vt:lpstr>Social role?</vt:lpstr>
      <vt:lpstr>Two main masses of Law</vt:lpstr>
      <vt:lpstr>The rights and obligations of citizens in health care</vt:lpstr>
      <vt:lpstr>Patient has rights:</vt:lpstr>
      <vt:lpstr>Rights of the patient (§28 HCA)</vt:lpstr>
      <vt:lpstr>Rights of the patient (§28 HCA)</vt:lpstr>
      <vt:lpstr>Rights of the patient (§28 HCA)</vt:lpstr>
      <vt:lpstr>Rights of the patient (§28 HCA)</vt:lpstr>
      <vt:lpstr>Obligations of the patient (!)</vt:lpstr>
      <vt:lpstr>Refusal to provide healthcare services</vt:lpstr>
      <vt:lpstr>It is important to distinguish</vt:lpstr>
      <vt:lpstr>Prezentace aplikace PowerPoint</vt:lpstr>
      <vt:lpstr>Informed consent with medical performance; denial of medical care</vt:lpstr>
      <vt:lpstr>Distinguish</vt:lpstr>
      <vt:lpstr>Information about health condition</vt:lpstr>
      <vt:lpstr>Prezentace aplikace PowerPoint</vt:lpstr>
      <vt:lpstr>Written form of a consent</vt:lpstr>
      <vt:lpstr>Disagreement</vt:lpstr>
      <vt:lpstr>Prezentace aplikace PowerPoint</vt:lpstr>
      <vt:lpstr>Previously expressed wishes</vt:lpstr>
      <vt:lpstr>When it is not necessary to respect the previously expressed wishes?</vt:lpstr>
      <vt:lpstr>Underage patient</vt:lpstr>
      <vt:lpstr>Hospitalization and provision of health services without consent</vt:lpstr>
      <vt:lpstr>The patient can not give his consent</vt:lpstr>
      <vt:lpstr>Basic rights and obligations of healthcare professionals </vt:lpstr>
      <vt:lpstr>Rights and obligations of healthcare professional</vt:lpstr>
      <vt:lpstr>Healthcare proffesional is…</vt:lpstr>
      <vt:lpstr>Obligations of healthcare professional according to HCA</vt:lpstr>
      <vt:lpstr>Rights and obligations under the Labour Code</vt:lpstr>
      <vt:lpstr>Rights of a healthcare professional</vt:lpstr>
      <vt:lpstr> LESON 2: Liability</vt:lpstr>
      <vt:lpstr>Assumptions of Liability</vt:lpstr>
      <vt:lpstr>Breach of legal obligations</vt:lpstr>
      <vt:lpstr>Lex artis</vt:lpstr>
      <vt:lpstr>Parts of lege artis</vt:lpstr>
      <vt:lpstr>List of procedures lege artis</vt:lpstr>
      <vt:lpstr>Problems</vt:lpstr>
      <vt:lpstr>Obligation of prevention</vt:lpstr>
      <vt:lpstr>Types of liability</vt:lpstr>
      <vt:lpstr>Liability under civil law</vt:lpstr>
      <vt:lpstr>Damages</vt:lpstr>
      <vt:lpstr>Coincidence</vt:lpstr>
      <vt:lpstr>Exclusion of unlawfulness</vt:lpstr>
      <vt:lpstr>Waiver of compensation</vt:lpstr>
      <vt:lpstr>Damage caused by information or advice</vt:lpstr>
      <vt:lpstr> The extent of compensation</vt:lpstr>
      <vt:lpstr>General provisions</vt:lpstr>
      <vt:lpstr>Range</vt:lpstr>
      <vt:lpstr>Reimbursement of harm of health</vt:lpstr>
      <vt:lpstr>The killing</vt:lpstr>
      <vt:lpstr>The costs associated with health care</vt:lpstr>
      <vt:lpstr>A crime</vt:lpstr>
      <vt:lpstr>A crime</vt:lpstr>
      <vt:lpstr>The principle of subsidiarity</vt:lpstr>
      <vt:lpstr> Medical Authority</vt:lpstr>
      <vt:lpstr>Each member of the Chamber has the obligation</vt:lpstr>
      <vt:lpstr>Disciplinary liability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Law in healthcare</dc:title>
  <dc:creator>Michal Koščík</dc:creator>
  <cp:lastModifiedBy>Michal Koščík</cp:lastModifiedBy>
  <cp:revision>1</cp:revision>
  <dcterms:created xsi:type="dcterms:W3CDTF">2019-09-18T20:51:57Z</dcterms:created>
  <dcterms:modified xsi:type="dcterms:W3CDTF">2019-09-18T20:53:05Z</dcterms:modified>
</cp:coreProperties>
</file>