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8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6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34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24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20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76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28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2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12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2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E1B4C-B4CD-45C8-A8E0-113BAF1EAEB8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A449A-0A10-47EC-BDEE-CE6D34045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04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2700" dirty="0" err="1" smtClean="0"/>
              <a:t>Vaginal</a:t>
            </a:r>
            <a:r>
              <a:rPr lang="cs-CZ" sz="2700" dirty="0" smtClean="0"/>
              <a:t> </a:t>
            </a:r>
            <a:r>
              <a:rPr lang="cs-CZ" sz="2700" dirty="0" err="1" smtClean="0"/>
              <a:t>swab</a:t>
            </a:r>
            <a:endParaRPr lang="cs-CZ" sz="2700" dirty="0"/>
          </a:p>
        </p:txBody>
      </p:sp>
      <p:pic>
        <p:nvPicPr>
          <p:cNvPr id="1026" name="Picture 2" descr="F:\DCIM\108NIKON\DSCN1928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5" r="1251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i="1" dirty="0" err="1" smtClean="0"/>
              <a:t>Lactobacillus</a:t>
            </a:r>
            <a:r>
              <a:rPr lang="cs-CZ" sz="1800" dirty="0" smtClean="0"/>
              <a:t> </a:t>
            </a:r>
            <a:r>
              <a:rPr lang="cs-CZ" sz="1800" dirty="0" err="1" smtClean="0"/>
              <a:t>sp</a:t>
            </a:r>
            <a:r>
              <a:rPr lang="cs-CZ" sz="1800" smtClean="0"/>
              <a:t>., </a:t>
            </a:r>
            <a:r>
              <a:rPr lang="en-GB" sz="1800" smtClean="0"/>
              <a:t>white </a:t>
            </a:r>
            <a:r>
              <a:rPr lang="en-GB" sz="1800" dirty="0"/>
              <a:t>blood cells</a:t>
            </a:r>
            <a:endParaRPr lang="cs-CZ" sz="1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3419" y="62686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619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 Vaginal swab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heroldova</dc:creator>
  <cp:lastModifiedBy>heroldova</cp:lastModifiedBy>
  <cp:revision>4</cp:revision>
  <dcterms:created xsi:type="dcterms:W3CDTF">2016-12-11T20:28:42Z</dcterms:created>
  <dcterms:modified xsi:type="dcterms:W3CDTF">2016-12-27T01:27:57Z</dcterms:modified>
</cp:coreProperties>
</file>