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3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3E34-6B6A-468B-9238-CD5400C9C7EE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B4999-4377-4532-A2DD-7581142508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7467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3E34-6B6A-468B-9238-CD5400C9C7EE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B4999-4377-4532-A2DD-7581142508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623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3E34-6B6A-468B-9238-CD5400C9C7EE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B4999-4377-4532-A2DD-7581142508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997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3E34-6B6A-468B-9238-CD5400C9C7EE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B4999-4377-4532-A2DD-7581142508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503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3E34-6B6A-468B-9238-CD5400C9C7EE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B4999-4377-4532-A2DD-7581142508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0586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3E34-6B6A-468B-9238-CD5400C9C7EE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B4999-4377-4532-A2DD-7581142508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754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3E34-6B6A-468B-9238-CD5400C9C7EE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B4999-4377-4532-A2DD-7581142508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1388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3E34-6B6A-468B-9238-CD5400C9C7EE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B4999-4377-4532-A2DD-7581142508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2870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3E34-6B6A-468B-9238-CD5400C9C7EE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B4999-4377-4532-A2DD-7581142508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769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3E34-6B6A-468B-9238-CD5400C9C7EE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B4999-4377-4532-A2DD-7581142508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6979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3E34-6B6A-468B-9238-CD5400C9C7EE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B4999-4377-4532-A2DD-7581142508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6720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73E34-6B6A-468B-9238-CD5400C9C7EE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B4999-4377-4532-A2DD-7581142508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323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/>
              <a:t>H</a:t>
            </a:r>
            <a:r>
              <a:rPr lang="cs-CZ" i="1" dirty="0" err="1" smtClean="0"/>
              <a:t>ymenolepis</a:t>
            </a:r>
            <a:r>
              <a:rPr lang="cs-CZ" i="1" dirty="0" smtClean="0"/>
              <a:t> </a:t>
            </a:r>
            <a:r>
              <a:rPr lang="cs-CZ" i="1" dirty="0" err="1" smtClean="0"/>
              <a:t>nana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 smtClean="0"/>
              <a:t>Kato </a:t>
            </a:r>
            <a:r>
              <a:rPr lang="cs-CZ" smtClean="0"/>
              <a:t>method</a:t>
            </a:r>
            <a:endParaRPr lang="cs-CZ" dirty="0"/>
          </a:p>
        </p:txBody>
      </p:sp>
      <p:pic>
        <p:nvPicPr>
          <p:cNvPr id="1026" name="Picture 2" descr="H:\Monika-práce\Foto Milada\foto tříděné\parazitologie\zástupci parazitologie\helminti\hymenolepis nana kato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Přímá spojnice se šipkou 2"/>
          <p:cNvCxnSpPr/>
          <p:nvPr/>
        </p:nvCxnSpPr>
        <p:spPr>
          <a:xfrm>
            <a:off x="827584" y="2348880"/>
            <a:ext cx="3312368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36235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</Words>
  <Application>Microsoft Office PowerPoint</Application>
  <PresentationFormat>Předvádění na obrazovce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Hymenolepis nana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Hymenolepis nana kato</dc:title>
  <dc:creator>heroldova</dc:creator>
  <cp:lastModifiedBy>heroldova</cp:lastModifiedBy>
  <cp:revision>4</cp:revision>
  <dcterms:created xsi:type="dcterms:W3CDTF">2016-12-20T12:25:57Z</dcterms:created>
  <dcterms:modified xsi:type="dcterms:W3CDTF">2016-12-28T09:30:18Z</dcterms:modified>
</cp:coreProperties>
</file>