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57" r:id="rId3"/>
    <p:sldId id="259" r:id="rId4"/>
    <p:sldId id="271" r:id="rId5"/>
    <p:sldId id="270" r:id="rId6"/>
    <p:sldId id="272" r:id="rId7"/>
    <p:sldId id="274" r:id="rId8"/>
    <p:sldId id="275" r:id="rId9"/>
    <p:sldId id="261" r:id="rId10"/>
    <p:sldId id="260" r:id="rId11"/>
    <p:sldId id="262" r:id="rId12"/>
    <p:sldId id="263" r:id="rId13"/>
    <p:sldId id="264" r:id="rId14"/>
    <p:sldId id="265" r:id="rId15"/>
    <p:sldId id="267" r:id="rId16"/>
    <p:sldId id="269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6" Type="http://schemas.openxmlformats.org/officeDocument/2006/relationships/image" Target="../media/image26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6" Type="http://schemas.openxmlformats.org/officeDocument/2006/relationships/image" Target="../media/image26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235A3B-DDA4-48FB-88F0-BAAD0CDE435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0987150-6966-4FE8-B19B-751CB64D6F92}">
      <dgm:prSet/>
      <dgm:spPr/>
      <dgm:t>
        <a:bodyPr/>
        <a:lstStyle/>
        <a:p>
          <a:r>
            <a:rPr lang="en-US"/>
            <a:t>What are the genitive endings of Latin declensions?</a:t>
          </a:r>
        </a:p>
      </dgm:t>
    </dgm:pt>
    <dgm:pt modelId="{28624F53-883A-46A9-B34F-303122D2DDE2}" type="parTrans" cxnId="{807B9815-9A3D-40FF-AA6D-DF1095AA4CAE}">
      <dgm:prSet/>
      <dgm:spPr/>
      <dgm:t>
        <a:bodyPr/>
        <a:lstStyle/>
        <a:p>
          <a:endParaRPr lang="en-US"/>
        </a:p>
      </dgm:t>
    </dgm:pt>
    <dgm:pt modelId="{D532946C-92C6-4D32-A6A5-A8B18E904590}" type="sibTrans" cxnId="{807B9815-9A3D-40FF-AA6D-DF1095AA4CAE}">
      <dgm:prSet/>
      <dgm:spPr/>
      <dgm:t>
        <a:bodyPr/>
        <a:lstStyle/>
        <a:p>
          <a:endParaRPr lang="en-US"/>
        </a:p>
      </dgm:t>
    </dgm:pt>
    <dgm:pt modelId="{8ADAD289-3F95-4A37-BF00-8D2BEFBC8719}">
      <dgm:prSet/>
      <dgm:spPr/>
      <dgm:t>
        <a:bodyPr/>
        <a:lstStyle/>
        <a:p>
          <a:r>
            <a:rPr lang="en-US"/>
            <a:t>What is stem?</a:t>
          </a:r>
        </a:p>
      </dgm:t>
    </dgm:pt>
    <dgm:pt modelId="{002286CB-A7D3-49F4-A6C5-B54F20801005}" type="parTrans" cxnId="{53504CE5-FE5D-4E21-85B8-160F94F3FCFD}">
      <dgm:prSet/>
      <dgm:spPr/>
      <dgm:t>
        <a:bodyPr/>
        <a:lstStyle/>
        <a:p>
          <a:endParaRPr lang="en-US"/>
        </a:p>
      </dgm:t>
    </dgm:pt>
    <dgm:pt modelId="{9D669DD4-918C-42CF-BBBB-10B570897657}" type="sibTrans" cxnId="{53504CE5-FE5D-4E21-85B8-160F94F3FCFD}">
      <dgm:prSet/>
      <dgm:spPr/>
      <dgm:t>
        <a:bodyPr/>
        <a:lstStyle/>
        <a:p>
          <a:endParaRPr lang="en-US"/>
        </a:p>
      </dgm:t>
    </dgm:pt>
    <dgm:pt modelId="{15104974-57A6-46C6-BCEA-3FB6D00C7983}">
      <dgm:prSet/>
      <dgm:spPr/>
      <dgm:t>
        <a:bodyPr/>
        <a:lstStyle/>
        <a:p>
          <a:r>
            <a:rPr lang="en-US"/>
            <a:t>How can we identify the stem of a Latin noun?</a:t>
          </a:r>
        </a:p>
      </dgm:t>
    </dgm:pt>
    <dgm:pt modelId="{D283A4DC-2D44-4E4B-9B91-24F18E248896}" type="parTrans" cxnId="{6BB77567-8876-4C7A-B244-AFAD40534DFE}">
      <dgm:prSet/>
      <dgm:spPr/>
      <dgm:t>
        <a:bodyPr/>
        <a:lstStyle/>
        <a:p>
          <a:endParaRPr lang="en-US"/>
        </a:p>
      </dgm:t>
    </dgm:pt>
    <dgm:pt modelId="{A169B11A-335E-434D-B364-22049135C608}" type="sibTrans" cxnId="{6BB77567-8876-4C7A-B244-AFAD40534DFE}">
      <dgm:prSet/>
      <dgm:spPr/>
      <dgm:t>
        <a:bodyPr/>
        <a:lstStyle/>
        <a:p>
          <a:endParaRPr lang="en-US"/>
        </a:p>
      </dgm:t>
    </dgm:pt>
    <dgm:pt modelId="{6A335F4B-A369-4E3A-93CD-63534053FDAF}">
      <dgm:prSet/>
      <dgm:spPr/>
      <dgm:t>
        <a:bodyPr/>
        <a:lstStyle/>
        <a:p>
          <a:r>
            <a:rPr lang="en-US"/>
            <a:t>How do I decide to what declension the word belongs to?</a:t>
          </a:r>
          <a:endParaRPr lang="en-US" dirty="0"/>
        </a:p>
      </dgm:t>
    </dgm:pt>
    <dgm:pt modelId="{0AA2E3DD-DB0E-42DD-B587-76C78C80A813}" type="sibTrans" cxnId="{C197AEB0-FC3D-4CE6-9912-0E5D8A3A0868}">
      <dgm:prSet/>
      <dgm:spPr/>
      <dgm:t>
        <a:bodyPr/>
        <a:lstStyle/>
        <a:p>
          <a:endParaRPr lang="en-US"/>
        </a:p>
      </dgm:t>
    </dgm:pt>
    <dgm:pt modelId="{039C1A58-7337-4497-99FD-3AF77E200266}" type="parTrans" cxnId="{C197AEB0-FC3D-4CE6-9912-0E5D8A3A0868}">
      <dgm:prSet/>
      <dgm:spPr/>
      <dgm:t>
        <a:bodyPr/>
        <a:lstStyle/>
        <a:p>
          <a:endParaRPr lang="en-US"/>
        </a:p>
      </dgm:t>
    </dgm:pt>
    <dgm:pt modelId="{30B37633-BF3E-4F99-93EC-A90FF86910AE}" type="pres">
      <dgm:prSet presAssocID="{AA235A3B-DDA4-48FB-88F0-BAAD0CDE4354}" presName="linear" presStyleCnt="0">
        <dgm:presLayoutVars>
          <dgm:animLvl val="lvl"/>
          <dgm:resizeHandles val="exact"/>
        </dgm:presLayoutVars>
      </dgm:prSet>
      <dgm:spPr/>
    </dgm:pt>
    <dgm:pt modelId="{9C963AEA-7990-42EE-B487-29C9776C8A17}" type="pres">
      <dgm:prSet presAssocID="{6A335F4B-A369-4E3A-93CD-63534053FDA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0B736B6-259C-4D92-A287-F87323FC2B7B}" type="pres">
      <dgm:prSet presAssocID="{0AA2E3DD-DB0E-42DD-B587-76C78C80A813}" presName="spacer" presStyleCnt="0"/>
      <dgm:spPr/>
    </dgm:pt>
    <dgm:pt modelId="{FF521D9C-F586-4F5C-A457-22A4B513CE31}" type="pres">
      <dgm:prSet presAssocID="{A0987150-6966-4FE8-B19B-751CB64D6F9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F8C5BA4-BD01-40E4-9EE4-B190BF28A1A9}" type="pres">
      <dgm:prSet presAssocID="{D532946C-92C6-4D32-A6A5-A8B18E904590}" presName="spacer" presStyleCnt="0"/>
      <dgm:spPr/>
    </dgm:pt>
    <dgm:pt modelId="{5B199F35-6A12-4FB8-B6F2-2E89F5013039}" type="pres">
      <dgm:prSet presAssocID="{8ADAD289-3F95-4A37-BF00-8D2BEFBC871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61EFEFE-7A78-4B6D-AED0-50FD877CD5FC}" type="pres">
      <dgm:prSet presAssocID="{9D669DD4-918C-42CF-BBBB-10B570897657}" presName="spacer" presStyleCnt="0"/>
      <dgm:spPr/>
    </dgm:pt>
    <dgm:pt modelId="{C5189030-619B-4D8D-BBE1-F099492925DB}" type="pres">
      <dgm:prSet presAssocID="{15104974-57A6-46C6-BCEA-3FB6D00C798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AEF700D-3213-439C-A1E4-206CE79CB724}" type="presOf" srcId="{AA235A3B-DDA4-48FB-88F0-BAAD0CDE4354}" destId="{30B37633-BF3E-4F99-93EC-A90FF86910AE}" srcOrd="0" destOrd="0" presId="urn:microsoft.com/office/officeart/2005/8/layout/vList2"/>
    <dgm:cxn modelId="{807B9815-9A3D-40FF-AA6D-DF1095AA4CAE}" srcId="{AA235A3B-DDA4-48FB-88F0-BAAD0CDE4354}" destId="{A0987150-6966-4FE8-B19B-751CB64D6F92}" srcOrd="1" destOrd="0" parTransId="{28624F53-883A-46A9-B34F-303122D2DDE2}" sibTransId="{D532946C-92C6-4D32-A6A5-A8B18E904590}"/>
    <dgm:cxn modelId="{6BB77567-8876-4C7A-B244-AFAD40534DFE}" srcId="{AA235A3B-DDA4-48FB-88F0-BAAD0CDE4354}" destId="{15104974-57A6-46C6-BCEA-3FB6D00C7983}" srcOrd="3" destOrd="0" parTransId="{D283A4DC-2D44-4E4B-9B91-24F18E248896}" sibTransId="{A169B11A-335E-434D-B364-22049135C608}"/>
    <dgm:cxn modelId="{A619C450-804D-47A8-8AA1-B51C28B0C2A7}" type="presOf" srcId="{15104974-57A6-46C6-BCEA-3FB6D00C7983}" destId="{C5189030-619B-4D8D-BBE1-F099492925DB}" srcOrd="0" destOrd="0" presId="urn:microsoft.com/office/officeart/2005/8/layout/vList2"/>
    <dgm:cxn modelId="{41057792-C7E4-42BB-8A56-5F51769C6E78}" type="presOf" srcId="{A0987150-6966-4FE8-B19B-751CB64D6F92}" destId="{FF521D9C-F586-4F5C-A457-22A4B513CE31}" srcOrd="0" destOrd="0" presId="urn:microsoft.com/office/officeart/2005/8/layout/vList2"/>
    <dgm:cxn modelId="{C197AEB0-FC3D-4CE6-9912-0E5D8A3A0868}" srcId="{AA235A3B-DDA4-48FB-88F0-BAAD0CDE4354}" destId="{6A335F4B-A369-4E3A-93CD-63534053FDAF}" srcOrd="0" destOrd="0" parTransId="{039C1A58-7337-4497-99FD-3AF77E200266}" sibTransId="{0AA2E3DD-DB0E-42DD-B587-76C78C80A813}"/>
    <dgm:cxn modelId="{893441D1-5122-427B-8B8B-08DC3F67BA63}" type="presOf" srcId="{8ADAD289-3F95-4A37-BF00-8D2BEFBC8719}" destId="{5B199F35-6A12-4FB8-B6F2-2E89F5013039}" srcOrd="0" destOrd="0" presId="urn:microsoft.com/office/officeart/2005/8/layout/vList2"/>
    <dgm:cxn modelId="{53504CE5-FE5D-4E21-85B8-160F94F3FCFD}" srcId="{AA235A3B-DDA4-48FB-88F0-BAAD0CDE4354}" destId="{8ADAD289-3F95-4A37-BF00-8D2BEFBC8719}" srcOrd="2" destOrd="0" parTransId="{002286CB-A7D3-49F4-A6C5-B54F20801005}" sibTransId="{9D669DD4-918C-42CF-BBBB-10B570897657}"/>
    <dgm:cxn modelId="{2F1C64FD-8612-4B98-8519-067FD66CB9F5}" type="presOf" srcId="{6A335F4B-A369-4E3A-93CD-63534053FDAF}" destId="{9C963AEA-7990-42EE-B487-29C9776C8A17}" srcOrd="0" destOrd="0" presId="urn:microsoft.com/office/officeart/2005/8/layout/vList2"/>
    <dgm:cxn modelId="{CE735D30-7B29-4C4F-A63C-97166A25F534}" type="presParOf" srcId="{30B37633-BF3E-4F99-93EC-A90FF86910AE}" destId="{9C963AEA-7990-42EE-B487-29C9776C8A17}" srcOrd="0" destOrd="0" presId="urn:microsoft.com/office/officeart/2005/8/layout/vList2"/>
    <dgm:cxn modelId="{75AA9737-C3ED-4BAD-9F2B-7E08C5054382}" type="presParOf" srcId="{30B37633-BF3E-4F99-93EC-A90FF86910AE}" destId="{50B736B6-259C-4D92-A287-F87323FC2B7B}" srcOrd="1" destOrd="0" presId="urn:microsoft.com/office/officeart/2005/8/layout/vList2"/>
    <dgm:cxn modelId="{3F6D063C-16F7-4D72-906B-669FF38F65F4}" type="presParOf" srcId="{30B37633-BF3E-4F99-93EC-A90FF86910AE}" destId="{FF521D9C-F586-4F5C-A457-22A4B513CE31}" srcOrd="2" destOrd="0" presId="urn:microsoft.com/office/officeart/2005/8/layout/vList2"/>
    <dgm:cxn modelId="{E9809826-AC39-4C71-AACD-75AE825B7B12}" type="presParOf" srcId="{30B37633-BF3E-4F99-93EC-A90FF86910AE}" destId="{1F8C5BA4-BD01-40E4-9EE4-B190BF28A1A9}" srcOrd="3" destOrd="0" presId="urn:microsoft.com/office/officeart/2005/8/layout/vList2"/>
    <dgm:cxn modelId="{02C7B010-66BD-4227-8C23-3FD3A28E9CAB}" type="presParOf" srcId="{30B37633-BF3E-4F99-93EC-A90FF86910AE}" destId="{5B199F35-6A12-4FB8-B6F2-2E89F5013039}" srcOrd="4" destOrd="0" presId="urn:microsoft.com/office/officeart/2005/8/layout/vList2"/>
    <dgm:cxn modelId="{E2C0158F-06ED-4A4F-ACB4-CCEEAB664BE7}" type="presParOf" srcId="{30B37633-BF3E-4F99-93EC-A90FF86910AE}" destId="{B61EFEFE-7A78-4B6D-AED0-50FD877CD5FC}" srcOrd="5" destOrd="0" presId="urn:microsoft.com/office/officeart/2005/8/layout/vList2"/>
    <dgm:cxn modelId="{62BFDE73-08A0-4B61-93C6-E44CF005CBD4}" type="presParOf" srcId="{30B37633-BF3E-4F99-93EC-A90FF86910AE}" destId="{C5189030-619B-4D8D-BBE1-F099492925D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98A785-08EF-49A1-8EC5-1E9E133F70EB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E5F18A5-401B-4CFE-BDC1-7A8320C17AA1}">
      <dgm:prSet/>
      <dgm:spPr/>
      <dgm:t>
        <a:bodyPr/>
        <a:lstStyle/>
        <a:p>
          <a:r>
            <a:rPr lang="cs-CZ"/>
            <a:t>Nominative?</a:t>
          </a:r>
          <a:endParaRPr lang="en-US"/>
        </a:p>
      </dgm:t>
    </dgm:pt>
    <dgm:pt modelId="{DFE43FE0-07DE-4F82-B941-E9927262BC32}" type="parTrans" cxnId="{D44D1E24-24AB-4884-915D-F2A05C82ECF3}">
      <dgm:prSet/>
      <dgm:spPr/>
      <dgm:t>
        <a:bodyPr/>
        <a:lstStyle/>
        <a:p>
          <a:endParaRPr lang="en-US"/>
        </a:p>
      </dgm:t>
    </dgm:pt>
    <dgm:pt modelId="{73B55207-E004-4E7B-B55B-ADC24B7F72D0}" type="sibTrans" cxnId="{D44D1E24-24AB-4884-915D-F2A05C82ECF3}">
      <dgm:prSet/>
      <dgm:spPr/>
      <dgm:t>
        <a:bodyPr/>
        <a:lstStyle/>
        <a:p>
          <a:endParaRPr lang="en-US"/>
        </a:p>
      </dgm:t>
    </dgm:pt>
    <dgm:pt modelId="{A82D8093-5311-4297-9E5E-048B837C7268}">
      <dgm:prSet/>
      <dgm:spPr/>
      <dgm:t>
        <a:bodyPr/>
        <a:lstStyle/>
        <a:p>
          <a:r>
            <a:rPr lang="cs-CZ"/>
            <a:t>Genitive?</a:t>
          </a:r>
          <a:endParaRPr lang="en-US"/>
        </a:p>
      </dgm:t>
    </dgm:pt>
    <dgm:pt modelId="{FB94F57C-28F8-4B73-923F-FA81CBECC8F4}" type="parTrans" cxnId="{77793130-435D-4D65-B160-0E88C6CD2E19}">
      <dgm:prSet/>
      <dgm:spPr/>
      <dgm:t>
        <a:bodyPr/>
        <a:lstStyle/>
        <a:p>
          <a:endParaRPr lang="en-US"/>
        </a:p>
      </dgm:t>
    </dgm:pt>
    <dgm:pt modelId="{5965C963-07A9-478D-B95A-B843B4FA3DFF}" type="sibTrans" cxnId="{77793130-435D-4D65-B160-0E88C6CD2E19}">
      <dgm:prSet/>
      <dgm:spPr/>
      <dgm:t>
        <a:bodyPr/>
        <a:lstStyle/>
        <a:p>
          <a:endParaRPr lang="en-US"/>
        </a:p>
      </dgm:t>
    </dgm:pt>
    <dgm:pt modelId="{EF3092B2-7E30-4F7B-B149-72E89F505052}">
      <dgm:prSet/>
      <dgm:spPr/>
      <dgm:t>
        <a:bodyPr/>
        <a:lstStyle/>
        <a:p>
          <a:r>
            <a:rPr lang="cs-CZ"/>
            <a:t>Accusative?</a:t>
          </a:r>
          <a:endParaRPr lang="en-US"/>
        </a:p>
      </dgm:t>
    </dgm:pt>
    <dgm:pt modelId="{6EFE1347-C570-478B-B197-35584E5F5716}" type="parTrans" cxnId="{8FD7503E-FBB8-4848-9F98-F8AF96B99825}">
      <dgm:prSet/>
      <dgm:spPr/>
      <dgm:t>
        <a:bodyPr/>
        <a:lstStyle/>
        <a:p>
          <a:endParaRPr lang="en-US"/>
        </a:p>
      </dgm:t>
    </dgm:pt>
    <dgm:pt modelId="{217E9D39-87F5-427D-AABA-6E2638754CB6}" type="sibTrans" cxnId="{8FD7503E-FBB8-4848-9F98-F8AF96B99825}">
      <dgm:prSet/>
      <dgm:spPr/>
      <dgm:t>
        <a:bodyPr/>
        <a:lstStyle/>
        <a:p>
          <a:endParaRPr lang="en-US"/>
        </a:p>
      </dgm:t>
    </dgm:pt>
    <dgm:pt modelId="{40EDE114-21EF-4245-A554-D4BF4F0DD079}">
      <dgm:prSet/>
      <dgm:spPr/>
      <dgm:t>
        <a:bodyPr/>
        <a:lstStyle/>
        <a:p>
          <a:r>
            <a:rPr lang="cs-CZ"/>
            <a:t>Ablative?</a:t>
          </a:r>
          <a:endParaRPr lang="en-US"/>
        </a:p>
      </dgm:t>
    </dgm:pt>
    <dgm:pt modelId="{F6BB61E1-DDF8-4E9E-981D-54C83972C400}" type="parTrans" cxnId="{37CA8E44-4A9F-4906-AFAA-943EB41EAF83}">
      <dgm:prSet/>
      <dgm:spPr/>
      <dgm:t>
        <a:bodyPr/>
        <a:lstStyle/>
        <a:p>
          <a:endParaRPr lang="en-US"/>
        </a:p>
      </dgm:t>
    </dgm:pt>
    <dgm:pt modelId="{73D0D8A3-FA17-4EA6-83D9-7E8676DEFC4C}" type="sibTrans" cxnId="{37CA8E44-4A9F-4906-AFAA-943EB41EAF83}">
      <dgm:prSet/>
      <dgm:spPr/>
      <dgm:t>
        <a:bodyPr/>
        <a:lstStyle/>
        <a:p>
          <a:endParaRPr lang="en-US"/>
        </a:p>
      </dgm:t>
    </dgm:pt>
    <dgm:pt modelId="{767EC2ED-4F60-4D5F-8FC1-C0F006124276}" type="pres">
      <dgm:prSet presAssocID="{7598A785-08EF-49A1-8EC5-1E9E133F70EB}" presName="linear" presStyleCnt="0">
        <dgm:presLayoutVars>
          <dgm:dir/>
          <dgm:animLvl val="lvl"/>
          <dgm:resizeHandles val="exact"/>
        </dgm:presLayoutVars>
      </dgm:prSet>
      <dgm:spPr/>
    </dgm:pt>
    <dgm:pt modelId="{6812F3C2-3D4A-4830-9E0E-909A9973B68A}" type="pres">
      <dgm:prSet presAssocID="{6E5F18A5-401B-4CFE-BDC1-7A8320C17AA1}" presName="parentLin" presStyleCnt="0"/>
      <dgm:spPr/>
    </dgm:pt>
    <dgm:pt modelId="{B9646AF5-E925-4128-AE6A-26E3F929B543}" type="pres">
      <dgm:prSet presAssocID="{6E5F18A5-401B-4CFE-BDC1-7A8320C17AA1}" presName="parentLeftMargin" presStyleLbl="node1" presStyleIdx="0" presStyleCnt="4"/>
      <dgm:spPr/>
    </dgm:pt>
    <dgm:pt modelId="{8F692CA1-C7C9-42EC-8A3A-4CF795FE0243}" type="pres">
      <dgm:prSet presAssocID="{6E5F18A5-401B-4CFE-BDC1-7A8320C17AA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0FA4F13-197D-4785-AC61-E71E5BACDCAF}" type="pres">
      <dgm:prSet presAssocID="{6E5F18A5-401B-4CFE-BDC1-7A8320C17AA1}" presName="negativeSpace" presStyleCnt="0"/>
      <dgm:spPr/>
    </dgm:pt>
    <dgm:pt modelId="{6873E6FF-FB08-431F-A287-3EF58BB14F1E}" type="pres">
      <dgm:prSet presAssocID="{6E5F18A5-401B-4CFE-BDC1-7A8320C17AA1}" presName="childText" presStyleLbl="conFgAcc1" presStyleIdx="0" presStyleCnt="4">
        <dgm:presLayoutVars>
          <dgm:bulletEnabled val="1"/>
        </dgm:presLayoutVars>
      </dgm:prSet>
      <dgm:spPr/>
    </dgm:pt>
    <dgm:pt modelId="{D910704B-C64C-42FE-AE64-A77D7D114809}" type="pres">
      <dgm:prSet presAssocID="{73B55207-E004-4E7B-B55B-ADC24B7F72D0}" presName="spaceBetweenRectangles" presStyleCnt="0"/>
      <dgm:spPr/>
    </dgm:pt>
    <dgm:pt modelId="{88EA844D-691F-449D-9121-5CE0D19B4B66}" type="pres">
      <dgm:prSet presAssocID="{A82D8093-5311-4297-9E5E-048B837C7268}" presName="parentLin" presStyleCnt="0"/>
      <dgm:spPr/>
    </dgm:pt>
    <dgm:pt modelId="{52ACF02B-0826-4271-BA2D-14FC44D62E7A}" type="pres">
      <dgm:prSet presAssocID="{A82D8093-5311-4297-9E5E-048B837C7268}" presName="parentLeftMargin" presStyleLbl="node1" presStyleIdx="0" presStyleCnt="4"/>
      <dgm:spPr/>
    </dgm:pt>
    <dgm:pt modelId="{2169FAE4-AD3B-4083-BFE7-F7258BFA6D0E}" type="pres">
      <dgm:prSet presAssocID="{A82D8093-5311-4297-9E5E-048B837C726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4A01B69-211F-4794-8726-EA7938A6A2DD}" type="pres">
      <dgm:prSet presAssocID="{A82D8093-5311-4297-9E5E-048B837C7268}" presName="negativeSpace" presStyleCnt="0"/>
      <dgm:spPr/>
    </dgm:pt>
    <dgm:pt modelId="{684E832B-C926-4607-9D60-B16720E650CE}" type="pres">
      <dgm:prSet presAssocID="{A82D8093-5311-4297-9E5E-048B837C7268}" presName="childText" presStyleLbl="conFgAcc1" presStyleIdx="1" presStyleCnt="4">
        <dgm:presLayoutVars>
          <dgm:bulletEnabled val="1"/>
        </dgm:presLayoutVars>
      </dgm:prSet>
      <dgm:spPr/>
    </dgm:pt>
    <dgm:pt modelId="{E36F1054-5002-4D61-8E3E-EDA3CADC57DC}" type="pres">
      <dgm:prSet presAssocID="{5965C963-07A9-478D-B95A-B843B4FA3DFF}" presName="spaceBetweenRectangles" presStyleCnt="0"/>
      <dgm:spPr/>
    </dgm:pt>
    <dgm:pt modelId="{B7D59797-DC76-4FF4-8EA4-B5E990063650}" type="pres">
      <dgm:prSet presAssocID="{EF3092B2-7E30-4F7B-B149-72E89F505052}" presName="parentLin" presStyleCnt="0"/>
      <dgm:spPr/>
    </dgm:pt>
    <dgm:pt modelId="{5199B1FA-963D-42C0-9F0B-C1EDE04E1549}" type="pres">
      <dgm:prSet presAssocID="{EF3092B2-7E30-4F7B-B149-72E89F505052}" presName="parentLeftMargin" presStyleLbl="node1" presStyleIdx="1" presStyleCnt="4"/>
      <dgm:spPr/>
    </dgm:pt>
    <dgm:pt modelId="{228156E7-B3C4-48CC-A11A-0484DA2CB0DD}" type="pres">
      <dgm:prSet presAssocID="{EF3092B2-7E30-4F7B-B149-72E89F50505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50A5D02-D4FB-4E4A-9CC5-4BB49E77675C}" type="pres">
      <dgm:prSet presAssocID="{EF3092B2-7E30-4F7B-B149-72E89F505052}" presName="negativeSpace" presStyleCnt="0"/>
      <dgm:spPr/>
    </dgm:pt>
    <dgm:pt modelId="{B3A4300F-F6AA-42F6-AFC5-14CE62E31248}" type="pres">
      <dgm:prSet presAssocID="{EF3092B2-7E30-4F7B-B149-72E89F505052}" presName="childText" presStyleLbl="conFgAcc1" presStyleIdx="2" presStyleCnt="4">
        <dgm:presLayoutVars>
          <dgm:bulletEnabled val="1"/>
        </dgm:presLayoutVars>
      </dgm:prSet>
      <dgm:spPr/>
    </dgm:pt>
    <dgm:pt modelId="{DB85921A-6916-48ED-BA7C-34F19A9565F8}" type="pres">
      <dgm:prSet presAssocID="{217E9D39-87F5-427D-AABA-6E2638754CB6}" presName="spaceBetweenRectangles" presStyleCnt="0"/>
      <dgm:spPr/>
    </dgm:pt>
    <dgm:pt modelId="{D2C6256B-C710-4C0A-9351-91D5AA451F99}" type="pres">
      <dgm:prSet presAssocID="{40EDE114-21EF-4245-A554-D4BF4F0DD079}" presName="parentLin" presStyleCnt="0"/>
      <dgm:spPr/>
    </dgm:pt>
    <dgm:pt modelId="{94F8D304-BDE0-4918-B544-15D8E7222A90}" type="pres">
      <dgm:prSet presAssocID="{40EDE114-21EF-4245-A554-D4BF4F0DD079}" presName="parentLeftMargin" presStyleLbl="node1" presStyleIdx="2" presStyleCnt="4"/>
      <dgm:spPr/>
    </dgm:pt>
    <dgm:pt modelId="{CFF20315-395E-49FA-A4B0-087DFCB02482}" type="pres">
      <dgm:prSet presAssocID="{40EDE114-21EF-4245-A554-D4BF4F0DD07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2A07323-E716-4A7A-B035-5ED02C1C6CE2}" type="pres">
      <dgm:prSet presAssocID="{40EDE114-21EF-4245-A554-D4BF4F0DD079}" presName="negativeSpace" presStyleCnt="0"/>
      <dgm:spPr/>
    </dgm:pt>
    <dgm:pt modelId="{F3E23FC6-1803-4706-98AF-3AE375A6A799}" type="pres">
      <dgm:prSet presAssocID="{40EDE114-21EF-4245-A554-D4BF4F0DD07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16F4000-3E68-4405-9BF6-04D3151B8D7C}" type="presOf" srcId="{6E5F18A5-401B-4CFE-BDC1-7A8320C17AA1}" destId="{B9646AF5-E925-4128-AE6A-26E3F929B543}" srcOrd="0" destOrd="0" presId="urn:microsoft.com/office/officeart/2005/8/layout/list1"/>
    <dgm:cxn modelId="{D44D1E24-24AB-4884-915D-F2A05C82ECF3}" srcId="{7598A785-08EF-49A1-8EC5-1E9E133F70EB}" destId="{6E5F18A5-401B-4CFE-BDC1-7A8320C17AA1}" srcOrd="0" destOrd="0" parTransId="{DFE43FE0-07DE-4F82-B941-E9927262BC32}" sibTransId="{73B55207-E004-4E7B-B55B-ADC24B7F72D0}"/>
    <dgm:cxn modelId="{2F5AB72E-99F3-4BE9-8644-A72D53FF8B7D}" type="presOf" srcId="{6E5F18A5-401B-4CFE-BDC1-7A8320C17AA1}" destId="{8F692CA1-C7C9-42EC-8A3A-4CF795FE0243}" srcOrd="1" destOrd="0" presId="urn:microsoft.com/office/officeart/2005/8/layout/list1"/>
    <dgm:cxn modelId="{77793130-435D-4D65-B160-0E88C6CD2E19}" srcId="{7598A785-08EF-49A1-8EC5-1E9E133F70EB}" destId="{A82D8093-5311-4297-9E5E-048B837C7268}" srcOrd="1" destOrd="0" parTransId="{FB94F57C-28F8-4B73-923F-FA81CBECC8F4}" sibTransId="{5965C963-07A9-478D-B95A-B843B4FA3DFF}"/>
    <dgm:cxn modelId="{8FD7503E-FBB8-4848-9F98-F8AF96B99825}" srcId="{7598A785-08EF-49A1-8EC5-1E9E133F70EB}" destId="{EF3092B2-7E30-4F7B-B149-72E89F505052}" srcOrd="2" destOrd="0" parTransId="{6EFE1347-C570-478B-B197-35584E5F5716}" sibTransId="{217E9D39-87F5-427D-AABA-6E2638754CB6}"/>
    <dgm:cxn modelId="{37A8245D-7C25-4661-B954-EE1ABBB3796B}" type="presOf" srcId="{EF3092B2-7E30-4F7B-B149-72E89F505052}" destId="{5199B1FA-963D-42C0-9F0B-C1EDE04E1549}" srcOrd="0" destOrd="0" presId="urn:microsoft.com/office/officeart/2005/8/layout/list1"/>
    <dgm:cxn modelId="{37CA8E44-4A9F-4906-AFAA-943EB41EAF83}" srcId="{7598A785-08EF-49A1-8EC5-1E9E133F70EB}" destId="{40EDE114-21EF-4245-A554-D4BF4F0DD079}" srcOrd="3" destOrd="0" parTransId="{F6BB61E1-DDF8-4E9E-981D-54C83972C400}" sibTransId="{73D0D8A3-FA17-4EA6-83D9-7E8676DEFC4C}"/>
    <dgm:cxn modelId="{63030D9A-A527-4DFF-AAA9-2E724EED50AC}" type="presOf" srcId="{40EDE114-21EF-4245-A554-D4BF4F0DD079}" destId="{CFF20315-395E-49FA-A4B0-087DFCB02482}" srcOrd="1" destOrd="0" presId="urn:microsoft.com/office/officeart/2005/8/layout/list1"/>
    <dgm:cxn modelId="{2D6B12BA-1C23-4C52-976C-ED1630D36E6D}" type="presOf" srcId="{A82D8093-5311-4297-9E5E-048B837C7268}" destId="{2169FAE4-AD3B-4083-BFE7-F7258BFA6D0E}" srcOrd="1" destOrd="0" presId="urn:microsoft.com/office/officeart/2005/8/layout/list1"/>
    <dgm:cxn modelId="{5A45DDBB-E4BF-4AD9-9311-159EF37BD93A}" type="presOf" srcId="{7598A785-08EF-49A1-8EC5-1E9E133F70EB}" destId="{767EC2ED-4F60-4D5F-8FC1-C0F006124276}" srcOrd="0" destOrd="0" presId="urn:microsoft.com/office/officeart/2005/8/layout/list1"/>
    <dgm:cxn modelId="{F069B3F4-CD33-4D3B-AA92-9B7D28DF537A}" type="presOf" srcId="{EF3092B2-7E30-4F7B-B149-72E89F505052}" destId="{228156E7-B3C4-48CC-A11A-0484DA2CB0DD}" srcOrd="1" destOrd="0" presId="urn:microsoft.com/office/officeart/2005/8/layout/list1"/>
    <dgm:cxn modelId="{636259F8-A168-4A85-AB99-CBE7A9D8833D}" type="presOf" srcId="{40EDE114-21EF-4245-A554-D4BF4F0DD079}" destId="{94F8D304-BDE0-4918-B544-15D8E7222A90}" srcOrd="0" destOrd="0" presId="urn:microsoft.com/office/officeart/2005/8/layout/list1"/>
    <dgm:cxn modelId="{A211C5F8-D882-4218-81E3-9E737BA5DFD8}" type="presOf" srcId="{A82D8093-5311-4297-9E5E-048B837C7268}" destId="{52ACF02B-0826-4271-BA2D-14FC44D62E7A}" srcOrd="0" destOrd="0" presId="urn:microsoft.com/office/officeart/2005/8/layout/list1"/>
    <dgm:cxn modelId="{EE00B2A1-5629-423F-AE4C-563126B2757A}" type="presParOf" srcId="{767EC2ED-4F60-4D5F-8FC1-C0F006124276}" destId="{6812F3C2-3D4A-4830-9E0E-909A9973B68A}" srcOrd="0" destOrd="0" presId="urn:microsoft.com/office/officeart/2005/8/layout/list1"/>
    <dgm:cxn modelId="{674843DD-B8CC-4E25-9B88-E309EC9BAF9F}" type="presParOf" srcId="{6812F3C2-3D4A-4830-9E0E-909A9973B68A}" destId="{B9646AF5-E925-4128-AE6A-26E3F929B543}" srcOrd="0" destOrd="0" presId="urn:microsoft.com/office/officeart/2005/8/layout/list1"/>
    <dgm:cxn modelId="{0CF19695-996B-4EDC-9F27-B10D64EC1908}" type="presParOf" srcId="{6812F3C2-3D4A-4830-9E0E-909A9973B68A}" destId="{8F692CA1-C7C9-42EC-8A3A-4CF795FE0243}" srcOrd="1" destOrd="0" presId="urn:microsoft.com/office/officeart/2005/8/layout/list1"/>
    <dgm:cxn modelId="{47163868-1CF9-4601-A589-76F5457A64C5}" type="presParOf" srcId="{767EC2ED-4F60-4D5F-8FC1-C0F006124276}" destId="{20FA4F13-197D-4785-AC61-E71E5BACDCAF}" srcOrd="1" destOrd="0" presId="urn:microsoft.com/office/officeart/2005/8/layout/list1"/>
    <dgm:cxn modelId="{41BCBC00-B524-48D0-961E-D62029F472CB}" type="presParOf" srcId="{767EC2ED-4F60-4D5F-8FC1-C0F006124276}" destId="{6873E6FF-FB08-431F-A287-3EF58BB14F1E}" srcOrd="2" destOrd="0" presId="urn:microsoft.com/office/officeart/2005/8/layout/list1"/>
    <dgm:cxn modelId="{5F442389-B307-48A7-BC2C-8A9771F081E8}" type="presParOf" srcId="{767EC2ED-4F60-4D5F-8FC1-C0F006124276}" destId="{D910704B-C64C-42FE-AE64-A77D7D114809}" srcOrd="3" destOrd="0" presId="urn:microsoft.com/office/officeart/2005/8/layout/list1"/>
    <dgm:cxn modelId="{0B0CCC23-D726-4D6B-9C04-707B10A0B277}" type="presParOf" srcId="{767EC2ED-4F60-4D5F-8FC1-C0F006124276}" destId="{88EA844D-691F-449D-9121-5CE0D19B4B66}" srcOrd="4" destOrd="0" presId="urn:microsoft.com/office/officeart/2005/8/layout/list1"/>
    <dgm:cxn modelId="{FB3DC35E-D787-411C-8859-9DE95C6E9820}" type="presParOf" srcId="{88EA844D-691F-449D-9121-5CE0D19B4B66}" destId="{52ACF02B-0826-4271-BA2D-14FC44D62E7A}" srcOrd="0" destOrd="0" presId="urn:microsoft.com/office/officeart/2005/8/layout/list1"/>
    <dgm:cxn modelId="{90CDE5FD-1E33-4DDA-B859-B7A794379755}" type="presParOf" srcId="{88EA844D-691F-449D-9121-5CE0D19B4B66}" destId="{2169FAE4-AD3B-4083-BFE7-F7258BFA6D0E}" srcOrd="1" destOrd="0" presId="urn:microsoft.com/office/officeart/2005/8/layout/list1"/>
    <dgm:cxn modelId="{9BF53851-021A-4AC3-BE83-CA796982C44F}" type="presParOf" srcId="{767EC2ED-4F60-4D5F-8FC1-C0F006124276}" destId="{F4A01B69-211F-4794-8726-EA7938A6A2DD}" srcOrd="5" destOrd="0" presId="urn:microsoft.com/office/officeart/2005/8/layout/list1"/>
    <dgm:cxn modelId="{07625E5A-A1E5-4077-853F-9C69E5CF73EF}" type="presParOf" srcId="{767EC2ED-4F60-4D5F-8FC1-C0F006124276}" destId="{684E832B-C926-4607-9D60-B16720E650CE}" srcOrd="6" destOrd="0" presId="urn:microsoft.com/office/officeart/2005/8/layout/list1"/>
    <dgm:cxn modelId="{50947217-D23C-45FA-BEAA-D082D619F6A4}" type="presParOf" srcId="{767EC2ED-4F60-4D5F-8FC1-C0F006124276}" destId="{E36F1054-5002-4D61-8E3E-EDA3CADC57DC}" srcOrd="7" destOrd="0" presId="urn:microsoft.com/office/officeart/2005/8/layout/list1"/>
    <dgm:cxn modelId="{B114D204-1C90-4143-9486-E1DA3BBF571E}" type="presParOf" srcId="{767EC2ED-4F60-4D5F-8FC1-C0F006124276}" destId="{B7D59797-DC76-4FF4-8EA4-B5E990063650}" srcOrd="8" destOrd="0" presId="urn:microsoft.com/office/officeart/2005/8/layout/list1"/>
    <dgm:cxn modelId="{7FC7962A-2A26-469E-921A-47F2F6213271}" type="presParOf" srcId="{B7D59797-DC76-4FF4-8EA4-B5E990063650}" destId="{5199B1FA-963D-42C0-9F0B-C1EDE04E1549}" srcOrd="0" destOrd="0" presId="urn:microsoft.com/office/officeart/2005/8/layout/list1"/>
    <dgm:cxn modelId="{AF3A8113-1836-4E78-BFD9-6703E358A31C}" type="presParOf" srcId="{B7D59797-DC76-4FF4-8EA4-B5E990063650}" destId="{228156E7-B3C4-48CC-A11A-0484DA2CB0DD}" srcOrd="1" destOrd="0" presId="urn:microsoft.com/office/officeart/2005/8/layout/list1"/>
    <dgm:cxn modelId="{5A0DBA58-9408-4A7B-8758-52131F7B085E}" type="presParOf" srcId="{767EC2ED-4F60-4D5F-8FC1-C0F006124276}" destId="{D50A5D02-D4FB-4E4A-9CC5-4BB49E77675C}" srcOrd="9" destOrd="0" presId="urn:microsoft.com/office/officeart/2005/8/layout/list1"/>
    <dgm:cxn modelId="{876A9F0C-F8A9-43F6-853B-4BEB44167267}" type="presParOf" srcId="{767EC2ED-4F60-4D5F-8FC1-C0F006124276}" destId="{B3A4300F-F6AA-42F6-AFC5-14CE62E31248}" srcOrd="10" destOrd="0" presId="urn:microsoft.com/office/officeart/2005/8/layout/list1"/>
    <dgm:cxn modelId="{A1087200-9BB5-40C1-9D8E-0383DF8B5082}" type="presParOf" srcId="{767EC2ED-4F60-4D5F-8FC1-C0F006124276}" destId="{DB85921A-6916-48ED-BA7C-34F19A9565F8}" srcOrd="11" destOrd="0" presId="urn:microsoft.com/office/officeart/2005/8/layout/list1"/>
    <dgm:cxn modelId="{FBED26CF-CD19-4526-8DA6-E3BC7D17F657}" type="presParOf" srcId="{767EC2ED-4F60-4D5F-8FC1-C0F006124276}" destId="{D2C6256B-C710-4C0A-9351-91D5AA451F99}" srcOrd="12" destOrd="0" presId="urn:microsoft.com/office/officeart/2005/8/layout/list1"/>
    <dgm:cxn modelId="{3BF1A52E-F24D-4666-8071-FE25FAA104FD}" type="presParOf" srcId="{D2C6256B-C710-4C0A-9351-91D5AA451F99}" destId="{94F8D304-BDE0-4918-B544-15D8E7222A90}" srcOrd="0" destOrd="0" presId="urn:microsoft.com/office/officeart/2005/8/layout/list1"/>
    <dgm:cxn modelId="{A54646AF-0C99-4C79-A09B-4632E5114234}" type="presParOf" srcId="{D2C6256B-C710-4C0A-9351-91D5AA451F99}" destId="{CFF20315-395E-49FA-A4B0-087DFCB02482}" srcOrd="1" destOrd="0" presId="urn:microsoft.com/office/officeart/2005/8/layout/list1"/>
    <dgm:cxn modelId="{D8747C45-B7E5-4574-AA76-F04332663676}" type="presParOf" srcId="{767EC2ED-4F60-4D5F-8FC1-C0F006124276}" destId="{B2A07323-E716-4A7A-B035-5ED02C1C6CE2}" srcOrd="13" destOrd="0" presId="urn:microsoft.com/office/officeart/2005/8/layout/list1"/>
    <dgm:cxn modelId="{1822B3DE-537D-4585-94A8-B0160ADB31C1}" type="presParOf" srcId="{767EC2ED-4F60-4D5F-8FC1-C0F006124276}" destId="{F3E23FC6-1803-4706-98AF-3AE375A6A79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B63858-0DB7-4597-B76E-9D6A9E68E7B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9E00C48-DFB6-4B90-AF34-26F0DDAFD64F}">
      <dgm:prSet/>
      <dgm:spPr/>
      <dgm:t>
        <a:bodyPr/>
        <a:lstStyle/>
        <a:p>
          <a:r>
            <a:rPr lang="cs-CZ"/>
            <a:t>COXA</a:t>
          </a:r>
          <a:endParaRPr lang="en-US"/>
        </a:p>
      </dgm:t>
    </dgm:pt>
    <dgm:pt modelId="{D1D3AFE0-156E-43B3-9698-9B2C008C5300}" type="parTrans" cxnId="{B11AA0BF-97E2-4E39-997D-45E3554991CD}">
      <dgm:prSet/>
      <dgm:spPr/>
      <dgm:t>
        <a:bodyPr/>
        <a:lstStyle/>
        <a:p>
          <a:endParaRPr lang="en-US"/>
        </a:p>
      </dgm:t>
    </dgm:pt>
    <dgm:pt modelId="{A0C30E19-89DB-4F55-A45D-D6306D297B91}" type="sibTrans" cxnId="{B11AA0BF-97E2-4E39-997D-45E3554991CD}">
      <dgm:prSet/>
      <dgm:spPr/>
      <dgm:t>
        <a:bodyPr/>
        <a:lstStyle/>
        <a:p>
          <a:endParaRPr lang="en-US"/>
        </a:p>
      </dgm:t>
    </dgm:pt>
    <dgm:pt modelId="{8966437A-2F42-4EEB-B507-87763951A777}">
      <dgm:prSet/>
      <dgm:spPr/>
      <dgm:t>
        <a:bodyPr/>
        <a:lstStyle/>
        <a:p>
          <a:r>
            <a:rPr lang="cs-CZ"/>
            <a:t>TENDO</a:t>
          </a:r>
          <a:endParaRPr lang="en-US"/>
        </a:p>
      </dgm:t>
    </dgm:pt>
    <dgm:pt modelId="{DE1723F5-A0E7-47E1-B56D-F457FEA080A9}" type="parTrans" cxnId="{1A556156-5C4C-4301-ACA9-76B9EFE38979}">
      <dgm:prSet/>
      <dgm:spPr/>
      <dgm:t>
        <a:bodyPr/>
        <a:lstStyle/>
        <a:p>
          <a:endParaRPr lang="en-US"/>
        </a:p>
      </dgm:t>
    </dgm:pt>
    <dgm:pt modelId="{6BB8BE29-2B1A-4C8C-A2CB-5455B57BC6D2}" type="sibTrans" cxnId="{1A556156-5C4C-4301-ACA9-76B9EFE38979}">
      <dgm:prSet/>
      <dgm:spPr/>
      <dgm:t>
        <a:bodyPr/>
        <a:lstStyle/>
        <a:p>
          <a:endParaRPr lang="en-US"/>
        </a:p>
      </dgm:t>
    </dgm:pt>
    <dgm:pt modelId="{5FF761FF-F26F-4675-8792-E34C2FD449B3}">
      <dgm:prSet/>
      <dgm:spPr/>
      <dgm:t>
        <a:bodyPr/>
        <a:lstStyle/>
        <a:p>
          <a:r>
            <a:rPr lang="cs-CZ"/>
            <a:t>NERVUS</a:t>
          </a:r>
          <a:endParaRPr lang="en-US"/>
        </a:p>
      </dgm:t>
    </dgm:pt>
    <dgm:pt modelId="{6E4BCD9A-85AB-484C-BCE2-344F66284BFE}" type="parTrans" cxnId="{D32A3EB3-1EE1-4D89-A05A-AC3964BB1E92}">
      <dgm:prSet/>
      <dgm:spPr/>
      <dgm:t>
        <a:bodyPr/>
        <a:lstStyle/>
        <a:p>
          <a:endParaRPr lang="en-US"/>
        </a:p>
      </dgm:t>
    </dgm:pt>
    <dgm:pt modelId="{060171A4-F378-4F6E-994D-E923DA23E9CC}" type="sibTrans" cxnId="{D32A3EB3-1EE1-4D89-A05A-AC3964BB1E92}">
      <dgm:prSet/>
      <dgm:spPr/>
      <dgm:t>
        <a:bodyPr/>
        <a:lstStyle/>
        <a:p>
          <a:endParaRPr lang="en-US"/>
        </a:p>
      </dgm:t>
    </dgm:pt>
    <dgm:pt modelId="{8EA6BC37-08DB-44ED-A681-94DB52FED911}">
      <dgm:prSet/>
      <dgm:spPr/>
      <dgm:t>
        <a:bodyPr/>
        <a:lstStyle/>
        <a:p>
          <a:r>
            <a:rPr lang="cs-CZ"/>
            <a:t>GENU</a:t>
          </a:r>
          <a:endParaRPr lang="en-US"/>
        </a:p>
      </dgm:t>
    </dgm:pt>
    <dgm:pt modelId="{E9512EC6-F8E2-4147-88B6-06B348EEF124}" type="parTrans" cxnId="{E065E6BE-2EC1-4262-9B04-AD06072FA374}">
      <dgm:prSet/>
      <dgm:spPr/>
      <dgm:t>
        <a:bodyPr/>
        <a:lstStyle/>
        <a:p>
          <a:endParaRPr lang="en-US"/>
        </a:p>
      </dgm:t>
    </dgm:pt>
    <dgm:pt modelId="{5FF2D643-7D8C-4B44-A494-9671A3DE978D}" type="sibTrans" cxnId="{E065E6BE-2EC1-4262-9B04-AD06072FA374}">
      <dgm:prSet/>
      <dgm:spPr/>
      <dgm:t>
        <a:bodyPr/>
        <a:lstStyle/>
        <a:p>
          <a:endParaRPr lang="en-US"/>
        </a:p>
      </dgm:t>
    </dgm:pt>
    <dgm:pt modelId="{8F5B5763-4FFE-4A4F-87FE-04DCA9559951}" type="pres">
      <dgm:prSet presAssocID="{90B63858-0DB7-4597-B76E-9D6A9E68E7B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93AD623-3ED8-484F-8246-0CE05AE53A62}" type="pres">
      <dgm:prSet presAssocID="{C9E00C48-DFB6-4B90-AF34-26F0DDAFD64F}" presName="hierRoot1" presStyleCnt="0"/>
      <dgm:spPr/>
    </dgm:pt>
    <dgm:pt modelId="{1065F414-6FD8-4AEF-B032-140FFBA59C51}" type="pres">
      <dgm:prSet presAssocID="{C9E00C48-DFB6-4B90-AF34-26F0DDAFD64F}" presName="composite" presStyleCnt="0"/>
      <dgm:spPr/>
    </dgm:pt>
    <dgm:pt modelId="{E23229FC-0271-4995-993E-33EAD711AEC2}" type="pres">
      <dgm:prSet presAssocID="{C9E00C48-DFB6-4B90-AF34-26F0DDAFD64F}" presName="background" presStyleLbl="node0" presStyleIdx="0" presStyleCnt="4"/>
      <dgm:spPr/>
    </dgm:pt>
    <dgm:pt modelId="{197C84C3-C1AD-4955-BB19-8C5A2A7BE69B}" type="pres">
      <dgm:prSet presAssocID="{C9E00C48-DFB6-4B90-AF34-26F0DDAFD64F}" presName="text" presStyleLbl="fgAcc0" presStyleIdx="0" presStyleCnt="4">
        <dgm:presLayoutVars>
          <dgm:chPref val="3"/>
        </dgm:presLayoutVars>
      </dgm:prSet>
      <dgm:spPr/>
    </dgm:pt>
    <dgm:pt modelId="{F6B8382B-07E5-4BE2-B8EA-F8E0F51F1566}" type="pres">
      <dgm:prSet presAssocID="{C9E00C48-DFB6-4B90-AF34-26F0DDAFD64F}" presName="hierChild2" presStyleCnt="0"/>
      <dgm:spPr/>
    </dgm:pt>
    <dgm:pt modelId="{4358CA94-273E-467F-92BA-F64570F833BD}" type="pres">
      <dgm:prSet presAssocID="{8966437A-2F42-4EEB-B507-87763951A777}" presName="hierRoot1" presStyleCnt="0"/>
      <dgm:spPr/>
    </dgm:pt>
    <dgm:pt modelId="{1A62A29C-0453-4F10-8717-E303E232C94D}" type="pres">
      <dgm:prSet presAssocID="{8966437A-2F42-4EEB-B507-87763951A777}" presName="composite" presStyleCnt="0"/>
      <dgm:spPr/>
    </dgm:pt>
    <dgm:pt modelId="{40545E9F-64CA-468C-8540-2BDB1A46C687}" type="pres">
      <dgm:prSet presAssocID="{8966437A-2F42-4EEB-B507-87763951A777}" presName="background" presStyleLbl="node0" presStyleIdx="1" presStyleCnt="4"/>
      <dgm:spPr/>
    </dgm:pt>
    <dgm:pt modelId="{6FCBDE1A-6CD7-4202-B61D-90E295CF75B5}" type="pres">
      <dgm:prSet presAssocID="{8966437A-2F42-4EEB-B507-87763951A777}" presName="text" presStyleLbl="fgAcc0" presStyleIdx="1" presStyleCnt="4">
        <dgm:presLayoutVars>
          <dgm:chPref val="3"/>
        </dgm:presLayoutVars>
      </dgm:prSet>
      <dgm:spPr/>
    </dgm:pt>
    <dgm:pt modelId="{4646D13F-B725-4BCD-A9CF-6D5CC2F48ED4}" type="pres">
      <dgm:prSet presAssocID="{8966437A-2F42-4EEB-B507-87763951A777}" presName="hierChild2" presStyleCnt="0"/>
      <dgm:spPr/>
    </dgm:pt>
    <dgm:pt modelId="{280D0A09-CCD7-4DEF-BDCA-B337429B3624}" type="pres">
      <dgm:prSet presAssocID="{5FF761FF-F26F-4675-8792-E34C2FD449B3}" presName="hierRoot1" presStyleCnt="0"/>
      <dgm:spPr/>
    </dgm:pt>
    <dgm:pt modelId="{11DA46C3-7CD0-4E02-922B-79ABE8777FA6}" type="pres">
      <dgm:prSet presAssocID="{5FF761FF-F26F-4675-8792-E34C2FD449B3}" presName="composite" presStyleCnt="0"/>
      <dgm:spPr/>
    </dgm:pt>
    <dgm:pt modelId="{99929080-B4A1-44A1-A4FA-86A3EE2F9761}" type="pres">
      <dgm:prSet presAssocID="{5FF761FF-F26F-4675-8792-E34C2FD449B3}" presName="background" presStyleLbl="node0" presStyleIdx="2" presStyleCnt="4"/>
      <dgm:spPr/>
    </dgm:pt>
    <dgm:pt modelId="{27CDBA60-3CE0-48E5-A1E3-9702BB897556}" type="pres">
      <dgm:prSet presAssocID="{5FF761FF-F26F-4675-8792-E34C2FD449B3}" presName="text" presStyleLbl="fgAcc0" presStyleIdx="2" presStyleCnt="4">
        <dgm:presLayoutVars>
          <dgm:chPref val="3"/>
        </dgm:presLayoutVars>
      </dgm:prSet>
      <dgm:spPr/>
    </dgm:pt>
    <dgm:pt modelId="{F1C0C905-7487-4494-BBA4-0D7C18637AD4}" type="pres">
      <dgm:prSet presAssocID="{5FF761FF-F26F-4675-8792-E34C2FD449B3}" presName="hierChild2" presStyleCnt="0"/>
      <dgm:spPr/>
    </dgm:pt>
    <dgm:pt modelId="{B54666C3-E74D-4825-A16C-466800E564F2}" type="pres">
      <dgm:prSet presAssocID="{8EA6BC37-08DB-44ED-A681-94DB52FED911}" presName="hierRoot1" presStyleCnt="0"/>
      <dgm:spPr/>
    </dgm:pt>
    <dgm:pt modelId="{A5A3E706-DD9B-47DA-BC8D-C3821273E736}" type="pres">
      <dgm:prSet presAssocID="{8EA6BC37-08DB-44ED-A681-94DB52FED911}" presName="composite" presStyleCnt="0"/>
      <dgm:spPr/>
    </dgm:pt>
    <dgm:pt modelId="{3230214F-88BF-4649-9BDC-830312B1AA8B}" type="pres">
      <dgm:prSet presAssocID="{8EA6BC37-08DB-44ED-A681-94DB52FED911}" presName="background" presStyleLbl="node0" presStyleIdx="3" presStyleCnt="4"/>
      <dgm:spPr/>
    </dgm:pt>
    <dgm:pt modelId="{C594D1A9-5D7D-4617-ACD5-60260A0393AE}" type="pres">
      <dgm:prSet presAssocID="{8EA6BC37-08DB-44ED-A681-94DB52FED911}" presName="text" presStyleLbl="fgAcc0" presStyleIdx="3" presStyleCnt="4">
        <dgm:presLayoutVars>
          <dgm:chPref val="3"/>
        </dgm:presLayoutVars>
      </dgm:prSet>
      <dgm:spPr/>
    </dgm:pt>
    <dgm:pt modelId="{6476122D-54B2-4274-B562-10552FC583F7}" type="pres">
      <dgm:prSet presAssocID="{8EA6BC37-08DB-44ED-A681-94DB52FED911}" presName="hierChild2" presStyleCnt="0"/>
      <dgm:spPr/>
    </dgm:pt>
  </dgm:ptLst>
  <dgm:cxnLst>
    <dgm:cxn modelId="{60C92819-F4E2-4ADE-BBF1-8A3E1AFD0C00}" type="presOf" srcId="{90B63858-0DB7-4597-B76E-9D6A9E68E7B1}" destId="{8F5B5763-4FFE-4A4F-87FE-04DCA9559951}" srcOrd="0" destOrd="0" presId="urn:microsoft.com/office/officeart/2005/8/layout/hierarchy1"/>
    <dgm:cxn modelId="{0694BB1C-5CA1-4035-BA60-ADB803209B60}" type="presOf" srcId="{8EA6BC37-08DB-44ED-A681-94DB52FED911}" destId="{C594D1A9-5D7D-4617-ACD5-60260A0393AE}" srcOrd="0" destOrd="0" presId="urn:microsoft.com/office/officeart/2005/8/layout/hierarchy1"/>
    <dgm:cxn modelId="{F65C8F33-B749-4569-8213-1396C6D8827E}" type="presOf" srcId="{5FF761FF-F26F-4675-8792-E34C2FD449B3}" destId="{27CDBA60-3CE0-48E5-A1E3-9702BB897556}" srcOrd="0" destOrd="0" presId="urn:microsoft.com/office/officeart/2005/8/layout/hierarchy1"/>
    <dgm:cxn modelId="{1A556156-5C4C-4301-ACA9-76B9EFE38979}" srcId="{90B63858-0DB7-4597-B76E-9D6A9E68E7B1}" destId="{8966437A-2F42-4EEB-B507-87763951A777}" srcOrd="1" destOrd="0" parTransId="{DE1723F5-A0E7-47E1-B56D-F457FEA080A9}" sibTransId="{6BB8BE29-2B1A-4C8C-A2CB-5455B57BC6D2}"/>
    <dgm:cxn modelId="{053EC69D-F512-4981-AF29-1061E071F5B5}" type="presOf" srcId="{C9E00C48-DFB6-4B90-AF34-26F0DDAFD64F}" destId="{197C84C3-C1AD-4955-BB19-8C5A2A7BE69B}" srcOrd="0" destOrd="0" presId="urn:microsoft.com/office/officeart/2005/8/layout/hierarchy1"/>
    <dgm:cxn modelId="{D32A3EB3-1EE1-4D89-A05A-AC3964BB1E92}" srcId="{90B63858-0DB7-4597-B76E-9D6A9E68E7B1}" destId="{5FF761FF-F26F-4675-8792-E34C2FD449B3}" srcOrd="2" destOrd="0" parTransId="{6E4BCD9A-85AB-484C-BCE2-344F66284BFE}" sibTransId="{060171A4-F378-4F6E-994D-E923DA23E9CC}"/>
    <dgm:cxn modelId="{E065E6BE-2EC1-4262-9B04-AD06072FA374}" srcId="{90B63858-0DB7-4597-B76E-9D6A9E68E7B1}" destId="{8EA6BC37-08DB-44ED-A681-94DB52FED911}" srcOrd="3" destOrd="0" parTransId="{E9512EC6-F8E2-4147-88B6-06B348EEF124}" sibTransId="{5FF2D643-7D8C-4B44-A494-9671A3DE978D}"/>
    <dgm:cxn modelId="{B11AA0BF-97E2-4E39-997D-45E3554991CD}" srcId="{90B63858-0DB7-4597-B76E-9D6A9E68E7B1}" destId="{C9E00C48-DFB6-4B90-AF34-26F0DDAFD64F}" srcOrd="0" destOrd="0" parTransId="{D1D3AFE0-156E-43B3-9698-9B2C008C5300}" sibTransId="{A0C30E19-89DB-4F55-A45D-D6306D297B91}"/>
    <dgm:cxn modelId="{089FDED2-A515-4423-A019-C620107E1302}" type="presOf" srcId="{8966437A-2F42-4EEB-B507-87763951A777}" destId="{6FCBDE1A-6CD7-4202-B61D-90E295CF75B5}" srcOrd="0" destOrd="0" presId="urn:microsoft.com/office/officeart/2005/8/layout/hierarchy1"/>
    <dgm:cxn modelId="{DC73E316-8578-4E89-A402-CF8432CF9018}" type="presParOf" srcId="{8F5B5763-4FFE-4A4F-87FE-04DCA9559951}" destId="{593AD623-3ED8-484F-8246-0CE05AE53A62}" srcOrd="0" destOrd="0" presId="urn:microsoft.com/office/officeart/2005/8/layout/hierarchy1"/>
    <dgm:cxn modelId="{1BD35E56-7FAF-486E-81E6-46F0C840B35A}" type="presParOf" srcId="{593AD623-3ED8-484F-8246-0CE05AE53A62}" destId="{1065F414-6FD8-4AEF-B032-140FFBA59C51}" srcOrd="0" destOrd="0" presId="urn:microsoft.com/office/officeart/2005/8/layout/hierarchy1"/>
    <dgm:cxn modelId="{9C22A549-4035-4DDB-9998-44A16F6BD920}" type="presParOf" srcId="{1065F414-6FD8-4AEF-B032-140FFBA59C51}" destId="{E23229FC-0271-4995-993E-33EAD711AEC2}" srcOrd="0" destOrd="0" presId="urn:microsoft.com/office/officeart/2005/8/layout/hierarchy1"/>
    <dgm:cxn modelId="{5DDB0936-AE6A-4A4A-AEE3-7AD0D04EE6FD}" type="presParOf" srcId="{1065F414-6FD8-4AEF-B032-140FFBA59C51}" destId="{197C84C3-C1AD-4955-BB19-8C5A2A7BE69B}" srcOrd="1" destOrd="0" presId="urn:microsoft.com/office/officeart/2005/8/layout/hierarchy1"/>
    <dgm:cxn modelId="{05490328-150B-47F9-942F-FE284F08E247}" type="presParOf" srcId="{593AD623-3ED8-484F-8246-0CE05AE53A62}" destId="{F6B8382B-07E5-4BE2-B8EA-F8E0F51F1566}" srcOrd="1" destOrd="0" presId="urn:microsoft.com/office/officeart/2005/8/layout/hierarchy1"/>
    <dgm:cxn modelId="{0E8CCD34-E546-4960-8DB3-87389630CC2A}" type="presParOf" srcId="{8F5B5763-4FFE-4A4F-87FE-04DCA9559951}" destId="{4358CA94-273E-467F-92BA-F64570F833BD}" srcOrd="1" destOrd="0" presId="urn:microsoft.com/office/officeart/2005/8/layout/hierarchy1"/>
    <dgm:cxn modelId="{621EE984-B0E4-42C8-A727-B55918D9BEB3}" type="presParOf" srcId="{4358CA94-273E-467F-92BA-F64570F833BD}" destId="{1A62A29C-0453-4F10-8717-E303E232C94D}" srcOrd="0" destOrd="0" presId="urn:microsoft.com/office/officeart/2005/8/layout/hierarchy1"/>
    <dgm:cxn modelId="{314D7F9F-9E5E-4DDC-97DA-E9C63713C3E2}" type="presParOf" srcId="{1A62A29C-0453-4F10-8717-E303E232C94D}" destId="{40545E9F-64CA-468C-8540-2BDB1A46C687}" srcOrd="0" destOrd="0" presId="urn:microsoft.com/office/officeart/2005/8/layout/hierarchy1"/>
    <dgm:cxn modelId="{A6B8F24C-5A65-4F16-A211-7CE1F3ECAA83}" type="presParOf" srcId="{1A62A29C-0453-4F10-8717-E303E232C94D}" destId="{6FCBDE1A-6CD7-4202-B61D-90E295CF75B5}" srcOrd="1" destOrd="0" presId="urn:microsoft.com/office/officeart/2005/8/layout/hierarchy1"/>
    <dgm:cxn modelId="{B4B5F4AD-918D-4A73-8120-F3C39436D616}" type="presParOf" srcId="{4358CA94-273E-467F-92BA-F64570F833BD}" destId="{4646D13F-B725-4BCD-A9CF-6D5CC2F48ED4}" srcOrd="1" destOrd="0" presId="urn:microsoft.com/office/officeart/2005/8/layout/hierarchy1"/>
    <dgm:cxn modelId="{62DE6FD2-A40E-4F5B-B44C-020AB0374B89}" type="presParOf" srcId="{8F5B5763-4FFE-4A4F-87FE-04DCA9559951}" destId="{280D0A09-CCD7-4DEF-BDCA-B337429B3624}" srcOrd="2" destOrd="0" presId="urn:microsoft.com/office/officeart/2005/8/layout/hierarchy1"/>
    <dgm:cxn modelId="{EF980773-4B86-4844-8022-707A771ABBC6}" type="presParOf" srcId="{280D0A09-CCD7-4DEF-BDCA-B337429B3624}" destId="{11DA46C3-7CD0-4E02-922B-79ABE8777FA6}" srcOrd="0" destOrd="0" presId="urn:microsoft.com/office/officeart/2005/8/layout/hierarchy1"/>
    <dgm:cxn modelId="{6BCBEA74-3C5C-47E9-A463-4CA836612ACE}" type="presParOf" srcId="{11DA46C3-7CD0-4E02-922B-79ABE8777FA6}" destId="{99929080-B4A1-44A1-A4FA-86A3EE2F9761}" srcOrd="0" destOrd="0" presId="urn:microsoft.com/office/officeart/2005/8/layout/hierarchy1"/>
    <dgm:cxn modelId="{A45C9599-2EDC-436E-ACE2-8FAE5EB73622}" type="presParOf" srcId="{11DA46C3-7CD0-4E02-922B-79ABE8777FA6}" destId="{27CDBA60-3CE0-48E5-A1E3-9702BB897556}" srcOrd="1" destOrd="0" presId="urn:microsoft.com/office/officeart/2005/8/layout/hierarchy1"/>
    <dgm:cxn modelId="{0D399BFD-88C4-499A-96F6-9ACD53011B96}" type="presParOf" srcId="{280D0A09-CCD7-4DEF-BDCA-B337429B3624}" destId="{F1C0C905-7487-4494-BBA4-0D7C18637AD4}" srcOrd="1" destOrd="0" presId="urn:microsoft.com/office/officeart/2005/8/layout/hierarchy1"/>
    <dgm:cxn modelId="{38903D23-8A0E-40FF-B9EE-61FDC088340D}" type="presParOf" srcId="{8F5B5763-4FFE-4A4F-87FE-04DCA9559951}" destId="{B54666C3-E74D-4825-A16C-466800E564F2}" srcOrd="3" destOrd="0" presId="urn:microsoft.com/office/officeart/2005/8/layout/hierarchy1"/>
    <dgm:cxn modelId="{8EC7E512-2349-412D-9FBC-D3451F3B8293}" type="presParOf" srcId="{B54666C3-E74D-4825-A16C-466800E564F2}" destId="{A5A3E706-DD9B-47DA-BC8D-C3821273E736}" srcOrd="0" destOrd="0" presId="urn:microsoft.com/office/officeart/2005/8/layout/hierarchy1"/>
    <dgm:cxn modelId="{9916C0A4-BC6E-45CB-A2F2-9891602C9376}" type="presParOf" srcId="{A5A3E706-DD9B-47DA-BC8D-C3821273E736}" destId="{3230214F-88BF-4649-9BDC-830312B1AA8B}" srcOrd="0" destOrd="0" presId="urn:microsoft.com/office/officeart/2005/8/layout/hierarchy1"/>
    <dgm:cxn modelId="{6D2EA207-695F-4992-923E-C5FA14080E4C}" type="presParOf" srcId="{A5A3E706-DD9B-47DA-BC8D-C3821273E736}" destId="{C594D1A9-5D7D-4617-ACD5-60260A0393AE}" srcOrd="1" destOrd="0" presId="urn:microsoft.com/office/officeart/2005/8/layout/hierarchy1"/>
    <dgm:cxn modelId="{234AD0F3-FE2F-49B0-85C7-85281DD63181}" type="presParOf" srcId="{B54666C3-E74D-4825-A16C-466800E564F2}" destId="{6476122D-54B2-4274-B562-10552FC583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59FD0F-3FBD-43EF-9F6E-4F810FA5646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DF82183-53F6-410E-8C9C-D414D4121011}">
      <dgm:prSet/>
      <dgm:spPr/>
      <dgm:t>
        <a:bodyPr/>
        <a:lstStyle/>
        <a:p>
          <a:r>
            <a:rPr lang="en-US" b="1"/>
            <a:t>The most general adjectives are put first, the most specifying last </a:t>
          </a:r>
          <a:r>
            <a:rPr lang="en-US"/>
            <a:t>(the other way round as in English), see:</a:t>
          </a:r>
        </a:p>
      </dgm:t>
    </dgm:pt>
    <dgm:pt modelId="{AFDA1347-DA05-42CB-BB33-7F744AE8400E}" type="parTrans" cxnId="{177D22FC-B592-4ED7-88E8-CBF8154F2CFB}">
      <dgm:prSet/>
      <dgm:spPr/>
      <dgm:t>
        <a:bodyPr/>
        <a:lstStyle/>
        <a:p>
          <a:endParaRPr lang="en-US"/>
        </a:p>
      </dgm:t>
    </dgm:pt>
    <dgm:pt modelId="{4BB9203F-B3B3-4840-BF46-0482F8B33865}" type="sibTrans" cxnId="{177D22FC-B592-4ED7-88E8-CBF8154F2CFB}">
      <dgm:prSet/>
      <dgm:spPr/>
      <dgm:t>
        <a:bodyPr/>
        <a:lstStyle/>
        <a:p>
          <a:endParaRPr lang="en-US"/>
        </a:p>
      </dgm:t>
    </dgm:pt>
    <dgm:pt modelId="{F202C4F6-2196-4A05-B89C-0BC07C392F5A}">
      <dgm:prSet/>
      <dgm:spPr/>
      <dgm:t>
        <a:bodyPr/>
        <a:lstStyle/>
        <a:p>
          <a:r>
            <a:rPr lang="cs-CZ" dirty="0"/>
            <a:t>			</a:t>
          </a:r>
          <a:r>
            <a:rPr lang="en-US" dirty="0"/>
            <a:t>abductor </a:t>
          </a:r>
        </a:p>
      </dgm:t>
    </dgm:pt>
    <dgm:pt modelId="{13B04080-9F9D-42D4-B241-B3F15393F276}" type="parTrans" cxnId="{B9863A29-77BC-433F-B298-749B5BF1251A}">
      <dgm:prSet/>
      <dgm:spPr/>
      <dgm:t>
        <a:bodyPr/>
        <a:lstStyle/>
        <a:p>
          <a:endParaRPr lang="en-US"/>
        </a:p>
      </dgm:t>
    </dgm:pt>
    <dgm:pt modelId="{EAA9C369-7A69-4BA4-9F81-6D42C4820599}" type="sibTrans" cxnId="{B9863A29-77BC-433F-B298-749B5BF1251A}">
      <dgm:prSet/>
      <dgm:spPr/>
      <dgm:t>
        <a:bodyPr/>
        <a:lstStyle/>
        <a:p>
          <a:endParaRPr lang="en-US"/>
        </a:p>
      </dgm:t>
    </dgm:pt>
    <dgm:pt modelId="{5CAF87F2-B964-4CE4-9A27-1C10172BCA02}">
      <dgm:prSet/>
      <dgm:spPr/>
      <dgm:t>
        <a:bodyPr/>
        <a:lstStyle/>
        <a:p>
          <a:r>
            <a:rPr lang="cs-CZ" dirty="0"/>
            <a:t>			</a:t>
          </a:r>
          <a:r>
            <a:rPr lang="en-US" dirty="0"/>
            <a:t>flexor			indicis</a:t>
          </a:r>
        </a:p>
      </dgm:t>
    </dgm:pt>
    <dgm:pt modelId="{8EA493CA-584C-43E1-9635-CA05674A38C2}" type="parTrans" cxnId="{65C2CA95-26AB-4E90-A6A3-A1C094001376}">
      <dgm:prSet/>
      <dgm:spPr/>
      <dgm:t>
        <a:bodyPr/>
        <a:lstStyle/>
        <a:p>
          <a:endParaRPr lang="en-US"/>
        </a:p>
      </dgm:t>
    </dgm:pt>
    <dgm:pt modelId="{ABEF4332-5232-44D9-9DDF-2E9D4B369779}" type="sibTrans" cxnId="{65C2CA95-26AB-4E90-A6A3-A1C094001376}">
      <dgm:prSet/>
      <dgm:spPr/>
      <dgm:t>
        <a:bodyPr/>
        <a:lstStyle/>
        <a:p>
          <a:endParaRPr lang="en-US"/>
        </a:p>
      </dgm:t>
    </dgm:pt>
    <dgm:pt modelId="{865AF826-9595-4079-99B3-83BE13556A88}">
      <dgm:prSet/>
      <dgm:spPr/>
      <dgm:t>
        <a:bodyPr/>
        <a:lstStyle/>
        <a:p>
          <a:r>
            <a:rPr lang="cs-CZ" dirty="0"/>
            <a:t>			</a:t>
          </a:r>
          <a:r>
            <a:rPr lang="en-US" dirty="0"/>
            <a:t>adductor		digitorum		longus</a:t>
          </a:r>
        </a:p>
      </dgm:t>
    </dgm:pt>
    <dgm:pt modelId="{9EB19974-550E-464F-A295-688D3EB86461}" type="parTrans" cxnId="{205C4169-0EF1-4761-9755-CF933BD5AB61}">
      <dgm:prSet/>
      <dgm:spPr/>
      <dgm:t>
        <a:bodyPr/>
        <a:lstStyle/>
        <a:p>
          <a:endParaRPr lang="en-US"/>
        </a:p>
      </dgm:t>
    </dgm:pt>
    <dgm:pt modelId="{E383F81C-1926-4E30-971D-FB3C519FE962}" type="sibTrans" cxnId="{205C4169-0EF1-4761-9755-CF933BD5AB61}">
      <dgm:prSet/>
      <dgm:spPr/>
      <dgm:t>
        <a:bodyPr/>
        <a:lstStyle/>
        <a:p>
          <a:endParaRPr lang="en-US"/>
        </a:p>
      </dgm:t>
    </dgm:pt>
    <dgm:pt modelId="{CF382C12-7C13-43BB-9938-886B4A8503F6}">
      <dgm:prSet/>
      <dgm:spPr/>
      <dgm:t>
        <a:bodyPr/>
        <a:lstStyle/>
        <a:p>
          <a:r>
            <a:rPr lang="en-US"/>
            <a:t>musculus	extensor		pollicis		brevis</a:t>
          </a:r>
        </a:p>
      </dgm:t>
    </dgm:pt>
    <dgm:pt modelId="{930F7E67-6FE7-4DA7-A5E8-B2D7FC0046E0}" type="parTrans" cxnId="{4E954DE4-0C96-45B9-9C64-FE0AB611465D}">
      <dgm:prSet/>
      <dgm:spPr/>
      <dgm:t>
        <a:bodyPr/>
        <a:lstStyle/>
        <a:p>
          <a:endParaRPr lang="en-US"/>
        </a:p>
      </dgm:t>
    </dgm:pt>
    <dgm:pt modelId="{0E8043BA-1784-4027-A51B-003CBD5CC2BC}" type="sibTrans" cxnId="{4E954DE4-0C96-45B9-9C64-FE0AB611465D}">
      <dgm:prSet/>
      <dgm:spPr/>
      <dgm:t>
        <a:bodyPr/>
        <a:lstStyle/>
        <a:p>
          <a:endParaRPr lang="en-US"/>
        </a:p>
      </dgm:t>
    </dgm:pt>
    <dgm:pt modelId="{BDB8F0E9-AA9E-4968-9BB8-835238604674}">
      <dgm:prSet/>
      <dgm:spPr/>
      <dgm:t>
        <a:bodyPr/>
        <a:lstStyle/>
        <a:p>
          <a:r>
            <a:rPr lang="cs-CZ" dirty="0"/>
            <a:t>			</a:t>
          </a:r>
          <a:r>
            <a:rPr lang="en-US" dirty="0" err="1"/>
            <a:t>levator</a:t>
          </a:r>
          <a:r>
            <a:rPr lang="en-US" dirty="0"/>
            <a:t>		</a:t>
          </a:r>
          <a:r>
            <a:rPr lang="cs-CZ" dirty="0"/>
            <a:t>	</a:t>
          </a:r>
          <a:r>
            <a:rPr lang="en-US" dirty="0"/>
            <a:t>carpi</a:t>
          </a:r>
        </a:p>
      </dgm:t>
    </dgm:pt>
    <dgm:pt modelId="{B61BA0BF-2EC4-4A81-9274-42C45A898C29}" type="parTrans" cxnId="{69331A71-B0BC-4E14-8761-95D91F221795}">
      <dgm:prSet/>
      <dgm:spPr/>
      <dgm:t>
        <a:bodyPr/>
        <a:lstStyle/>
        <a:p>
          <a:endParaRPr lang="en-US"/>
        </a:p>
      </dgm:t>
    </dgm:pt>
    <dgm:pt modelId="{9B6D37F0-D001-425B-AB0A-0AE97775499B}" type="sibTrans" cxnId="{69331A71-B0BC-4E14-8761-95D91F221795}">
      <dgm:prSet/>
      <dgm:spPr/>
      <dgm:t>
        <a:bodyPr/>
        <a:lstStyle/>
        <a:p>
          <a:endParaRPr lang="en-US"/>
        </a:p>
      </dgm:t>
    </dgm:pt>
    <dgm:pt modelId="{79E28969-4632-4089-BDF5-E2F4B16A17FC}">
      <dgm:prSet/>
      <dgm:spPr/>
      <dgm:t>
        <a:bodyPr/>
        <a:lstStyle/>
        <a:p>
          <a:r>
            <a:rPr lang="cs-CZ" dirty="0"/>
            <a:t>			</a:t>
          </a:r>
          <a:r>
            <a:rPr lang="en-US" dirty="0"/>
            <a:t>depressor		hallucis</a:t>
          </a:r>
        </a:p>
      </dgm:t>
    </dgm:pt>
    <dgm:pt modelId="{93B98CCF-CBE5-4360-8F87-C85908A53F1F}" type="parTrans" cxnId="{2EF1579B-33A6-4353-967B-5EE6B816E197}">
      <dgm:prSet/>
      <dgm:spPr/>
      <dgm:t>
        <a:bodyPr/>
        <a:lstStyle/>
        <a:p>
          <a:endParaRPr lang="en-US"/>
        </a:p>
      </dgm:t>
    </dgm:pt>
    <dgm:pt modelId="{E7BD32ED-D46B-437B-91AD-9B2B15539DE8}" type="sibTrans" cxnId="{2EF1579B-33A6-4353-967B-5EE6B816E197}">
      <dgm:prSet/>
      <dgm:spPr/>
      <dgm:t>
        <a:bodyPr/>
        <a:lstStyle/>
        <a:p>
          <a:endParaRPr lang="en-US"/>
        </a:p>
      </dgm:t>
    </dgm:pt>
    <dgm:pt modelId="{710C6F51-6C12-40F2-9495-71060F8EACF2}">
      <dgm:prSet/>
      <dgm:spPr/>
      <dgm:t>
        <a:bodyPr/>
        <a:lstStyle/>
        <a:p>
          <a:r>
            <a:rPr lang="cs-CZ" dirty="0"/>
            <a:t>			</a:t>
          </a:r>
          <a:r>
            <a:rPr lang="en-US" dirty="0"/>
            <a:t>compressor</a:t>
          </a:r>
        </a:p>
      </dgm:t>
    </dgm:pt>
    <dgm:pt modelId="{7542213D-ECCD-418D-8220-930471062363}" type="parTrans" cxnId="{04C71F27-EA2D-4EB8-9D30-A1802A9946D9}">
      <dgm:prSet/>
      <dgm:spPr/>
      <dgm:t>
        <a:bodyPr/>
        <a:lstStyle/>
        <a:p>
          <a:endParaRPr lang="en-US"/>
        </a:p>
      </dgm:t>
    </dgm:pt>
    <dgm:pt modelId="{019EE5E1-A34B-4742-8D14-359888142664}" type="sibTrans" cxnId="{04C71F27-EA2D-4EB8-9D30-A1802A9946D9}">
      <dgm:prSet/>
      <dgm:spPr/>
      <dgm:t>
        <a:bodyPr/>
        <a:lstStyle/>
        <a:p>
          <a:endParaRPr lang="en-US"/>
        </a:p>
      </dgm:t>
    </dgm:pt>
    <dgm:pt modelId="{AF9DA7F0-7BC2-49FC-B3F4-0D38EA9D04CE}">
      <dgm:prSet/>
      <dgm:spPr/>
      <dgm:t>
        <a:bodyPr/>
        <a:lstStyle/>
        <a:p>
          <a:r>
            <a:rPr lang="en-US"/>
            <a:t>Thus, the terms like lateralis-medialis, longus-brevis, superficialis-profundus, maximus-minimus, etc. are usually put at the end of the anatomical term</a:t>
          </a:r>
        </a:p>
      </dgm:t>
    </dgm:pt>
    <dgm:pt modelId="{C5FC6580-09FB-4DC3-8E79-E444AAAF40B3}" type="parTrans" cxnId="{D6E9C5E5-3AF1-42D7-BE85-B2372A82BDB2}">
      <dgm:prSet/>
      <dgm:spPr/>
      <dgm:t>
        <a:bodyPr/>
        <a:lstStyle/>
        <a:p>
          <a:endParaRPr lang="en-US"/>
        </a:p>
      </dgm:t>
    </dgm:pt>
    <dgm:pt modelId="{4BF6FCA7-0888-4321-915B-B49D29B6A67F}" type="sibTrans" cxnId="{D6E9C5E5-3AF1-42D7-BE85-B2372A82BDB2}">
      <dgm:prSet/>
      <dgm:spPr/>
      <dgm:t>
        <a:bodyPr/>
        <a:lstStyle/>
        <a:p>
          <a:endParaRPr lang="en-US"/>
        </a:p>
      </dgm:t>
    </dgm:pt>
    <dgm:pt modelId="{F2AF7834-A5F0-42BE-BC13-23A7C830D16F}" type="pres">
      <dgm:prSet presAssocID="{C959FD0F-3FBD-43EF-9F6E-4F810FA56463}" presName="linear" presStyleCnt="0">
        <dgm:presLayoutVars>
          <dgm:animLvl val="lvl"/>
          <dgm:resizeHandles val="exact"/>
        </dgm:presLayoutVars>
      </dgm:prSet>
      <dgm:spPr/>
    </dgm:pt>
    <dgm:pt modelId="{9920B6B7-1B4B-4F5D-B4F8-75A2C6931B57}" type="pres">
      <dgm:prSet presAssocID="{2DF82183-53F6-410E-8C9C-D414D412101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C0A1B30-7DFD-42E8-82E5-FAE70CD61E8D}" type="pres">
      <dgm:prSet presAssocID="{2DF82183-53F6-410E-8C9C-D414D4121011}" presName="childText" presStyleLbl="revTx" presStyleIdx="0" presStyleCnt="2">
        <dgm:presLayoutVars>
          <dgm:bulletEnabled val="1"/>
        </dgm:presLayoutVars>
      </dgm:prSet>
      <dgm:spPr/>
    </dgm:pt>
    <dgm:pt modelId="{E1B38AF6-B214-4B05-85A0-E6866C51A8B6}" type="pres">
      <dgm:prSet presAssocID="{CF382C12-7C13-43BB-9938-886B4A8503F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A094BB0-1621-42C5-A611-E02A87ED58E9}" type="pres">
      <dgm:prSet presAssocID="{CF382C12-7C13-43BB-9938-886B4A8503F6}" presName="childText" presStyleLbl="revTx" presStyleIdx="1" presStyleCnt="2">
        <dgm:presLayoutVars>
          <dgm:bulletEnabled val="1"/>
        </dgm:presLayoutVars>
      </dgm:prSet>
      <dgm:spPr/>
    </dgm:pt>
    <dgm:pt modelId="{1B142424-064E-4E6E-8FA5-8DCB2CB84826}" type="pres">
      <dgm:prSet presAssocID="{AF9DA7F0-7BC2-49FC-B3F4-0D38EA9D04C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017630B-167F-4C85-AAC3-4D848DCB4466}" type="presOf" srcId="{F202C4F6-2196-4A05-B89C-0BC07C392F5A}" destId="{6C0A1B30-7DFD-42E8-82E5-FAE70CD61E8D}" srcOrd="0" destOrd="0" presId="urn:microsoft.com/office/officeart/2005/8/layout/vList2"/>
    <dgm:cxn modelId="{04C71F27-EA2D-4EB8-9D30-A1802A9946D9}" srcId="{79E28969-4632-4089-BDF5-E2F4B16A17FC}" destId="{710C6F51-6C12-40F2-9495-71060F8EACF2}" srcOrd="0" destOrd="0" parTransId="{7542213D-ECCD-418D-8220-930471062363}" sibTransId="{019EE5E1-A34B-4742-8D14-359888142664}"/>
    <dgm:cxn modelId="{B9863A29-77BC-433F-B298-749B5BF1251A}" srcId="{2DF82183-53F6-410E-8C9C-D414D4121011}" destId="{F202C4F6-2196-4A05-B89C-0BC07C392F5A}" srcOrd="0" destOrd="0" parTransId="{13B04080-9F9D-42D4-B241-B3F15393F276}" sibTransId="{EAA9C369-7A69-4BA4-9F81-6D42C4820599}"/>
    <dgm:cxn modelId="{14BDF663-8C87-41AB-8EB8-76F4EF7DA124}" type="presOf" srcId="{AF9DA7F0-7BC2-49FC-B3F4-0D38EA9D04CE}" destId="{1B142424-064E-4E6E-8FA5-8DCB2CB84826}" srcOrd="0" destOrd="0" presId="urn:microsoft.com/office/officeart/2005/8/layout/vList2"/>
    <dgm:cxn modelId="{C8AA3564-71C4-49C3-AEA8-D085B9E269C3}" type="presOf" srcId="{C959FD0F-3FBD-43EF-9F6E-4F810FA56463}" destId="{F2AF7834-A5F0-42BE-BC13-23A7C830D16F}" srcOrd="0" destOrd="0" presId="urn:microsoft.com/office/officeart/2005/8/layout/vList2"/>
    <dgm:cxn modelId="{205C4169-0EF1-4761-9755-CF933BD5AB61}" srcId="{5CAF87F2-B964-4CE4-9A27-1C10172BCA02}" destId="{865AF826-9595-4079-99B3-83BE13556A88}" srcOrd="0" destOrd="0" parTransId="{9EB19974-550E-464F-A295-688D3EB86461}" sibTransId="{E383F81C-1926-4E30-971D-FB3C519FE962}"/>
    <dgm:cxn modelId="{69331A71-B0BC-4E14-8761-95D91F221795}" srcId="{CF382C12-7C13-43BB-9938-886B4A8503F6}" destId="{BDB8F0E9-AA9E-4968-9BB8-835238604674}" srcOrd="0" destOrd="0" parTransId="{B61BA0BF-2EC4-4A81-9274-42C45A898C29}" sibTransId="{9B6D37F0-D001-425B-AB0A-0AE97775499B}"/>
    <dgm:cxn modelId="{7A2ACE51-147E-4AB2-A805-A85E572F01AD}" type="presOf" srcId="{CF382C12-7C13-43BB-9938-886B4A8503F6}" destId="{E1B38AF6-B214-4B05-85A0-E6866C51A8B6}" srcOrd="0" destOrd="0" presId="urn:microsoft.com/office/officeart/2005/8/layout/vList2"/>
    <dgm:cxn modelId="{9C744778-DEA2-4968-B146-F7444353F3F7}" type="presOf" srcId="{710C6F51-6C12-40F2-9495-71060F8EACF2}" destId="{2A094BB0-1621-42C5-A611-E02A87ED58E9}" srcOrd="0" destOrd="2" presId="urn:microsoft.com/office/officeart/2005/8/layout/vList2"/>
    <dgm:cxn modelId="{6106A681-9FE6-4083-84FE-ECF5A5D0BA58}" type="presOf" srcId="{79E28969-4632-4089-BDF5-E2F4B16A17FC}" destId="{2A094BB0-1621-42C5-A611-E02A87ED58E9}" srcOrd="0" destOrd="1" presId="urn:microsoft.com/office/officeart/2005/8/layout/vList2"/>
    <dgm:cxn modelId="{0D1F5489-5E89-4BCD-8FD3-937C19F3C021}" type="presOf" srcId="{2DF82183-53F6-410E-8C9C-D414D4121011}" destId="{9920B6B7-1B4B-4F5D-B4F8-75A2C6931B57}" srcOrd="0" destOrd="0" presId="urn:microsoft.com/office/officeart/2005/8/layout/vList2"/>
    <dgm:cxn modelId="{AFE65F92-62DA-4B91-82C0-7BD481CB277F}" type="presOf" srcId="{865AF826-9595-4079-99B3-83BE13556A88}" destId="{6C0A1B30-7DFD-42E8-82E5-FAE70CD61E8D}" srcOrd="0" destOrd="2" presId="urn:microsoft.com/office/officeart/2005/8/layout/vList2"/>
    <dgm:cxn modelId="{65C2CA95-26AB-4E90-A6A3-A1C094001376}" srcId="{F202C4F6-2196-4A05-B89C-0BC07C392F5A}" destId="{5CAF87F2-B964-4CE4-9A27-1C10172BCA02}" srcOrd="0" destOrd="0" parTransId="{8EA493CA-584C-43E1-9635-CA05674A38C2}" sibTransId="{ABEF4332-5232-44D9-9DDF-2E9D4B369779}"/>
    <dgm:cxn modelId="{2EF1579B-33A6-4353-967B-5EE6B816E197}" srcId="{BDB8F0E9-AA9E-4968-9BB8-835238604674}" destId="{79E28969-4632-4089-BDF5-E2F4B16A17FC}" srcOrd="0" destOrd="0" parTransId="{93B98CCF-CBE5-4360-8F87-C85908A53F1F}" sibTransId="{E7BD32ED-D46B-437B-91AD-9B2B15539DE8}"/>
    <dgm:cxn modelId="{4E954DE4-0C96-45B9-9C64-FE0AB611465D}" srcId="{C959FD0F-3FBD-43EF-9F6E-4F810FA56463}" destId="{CF382C12-7C13-43BB-9938-886B4A8503F6}" srcOrd="1" destOrd="0" parTransId="{930F7E67-6FE7-4DA7-A5E8-B2D7FC0046E0}" sibTransId="{0E8043BA-1784-4027-A51B-003CBD5CC2BC}"/>
    <dgm:cxn modelId="{D6E9C5E5-3AF1-42D7-BE85-B2372A82BDB2}" srcId="{C959FD0F-3FBD-43EF-9F6E-4F810FA56463}" destId="{AF9DA7F0-7BC2-49FC-B3F4-0D38EA9D04CE}" srcOrd="2" destOrd="0" parTransId="{C5FC6580-09FB-4DC3-8E79-E444AAAF40B3}" sibTransId="{4BF6FCA7-0888-4321-915B-B49D29B6A67F}"/>
    <dgm:cxn modelId="{DF6621ED-F534-4B2A-B007-BBD499C005D2}" type="presOf" srcId="{BDB8F0E9-AA9E-4968-9BB8-835238604674}" destId="{2A094BB0-1621-42C5-A611-E02A87ED58E9}" srcOrd="0" destOrd="0" presId="urn:microsoft.com/office/officeart/2005/8/layout/vList2"/>
    <dgm:cxn modelId="{29B53AFB-E594-4ECE-85CC-C482CB971373}" type="presOf" srcId="{5CAF87F2-B964-4CE4-9A27-1C10172BCA02}" destId="{6C0A1B30-7DFD-42E8-82E5-FAE70CD61E8D}" srcOrd="0" destOrd="1" presId="urn:microsoft.com/office/officeart/2005/8/layout/vList2"/>
    <dgm:cxn modelId="{177D22FC-B592-4ED7-88E8-CBF8154F2CFB}" srcId="{C959FD0F-3FBD-43EF-9F6E-4F810FA56463}" destId="{2DF82183-53F6-410E-8C9C-D414D4121011}" srcOrd="0" destOrd="0" parTransId="{AFDA1347-DA05-42CB-BB33-7F744AE8400E}" sibTransId="{4BB9203F-B3B3-4840-BF46-0482F8B33865}"/>
    <dgm:cxn modelId="{1E760447-8045-4387-B2B4-09E9426E2ACB}" type="presParOf" srcId="{F2AF7834-A5F0-42BE-BC13-23A7C830D16F}" destId="{9920B6B7-1B4B-4F5D-B4F8-75A2C6931B57}" srcOrd="0" destOrd="0" presId="urn:microsoft.com/office/officeart/2005/8/layout/vList2"/>
    <dgm:cxn modelId="{1921EA08-9FC8-4D05-95EA-CC7B0A1EF554}" type="presParOf" srcId="{F2AF7834-A5F0-42BE-BC13-23A7C830D16F}" destId="{6C0A1B30-7DFD-42E8-82E5-FAE70CD61E8D}" srcOrd="1" destOrd="0" presId="urn:microsoft.com/office/officeart/2005/8/layout/vList2"/>
    <dgm:cxn modelId="{99C4C9F6-CEF6-45F8-B6C2-DD3F3AB3A1B0}" type="presParOf" srcId="{F2AF7834-A5F0-42BE-BC13-23A7C830D16F}" destId="{E1B38AF6-B214-4B05-85A0-E6866C51A8B6}" srcOrd="2" destOrd="0" presId="urn:microsoft.com/office/officeart/2005/8/layout/vList2"/>
    <dgm:cxn modelId="{4AC184C8-3C2E-4342-9E3B-98E45848B8EC}" type="presParOf" srcId="{F2AF7834-A5F0-42BE-BC13-23A7C830D16F}" destId="{2A094BB0-1621-42C5-A611-E02A87ED58E9}" srcOrd="3" destOrd="0" presId="urn:microsoft.com/office/officeart/2005/8/layout/vList2"/>
    <dgm:cxn modelId="{CB54CF7A-CCAC-4692-8147-0A2C8E052EEF}" type="presParOf" srcId="{F2AF7834-A5F0-42BE-BC13-23A7C830D16F}" destId="{1B142424-064E-4E6E-8FA5-8DCB2CB8482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D06A78-334A-4188-BE91-5015073A19E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5_2" csCatId="accent5" phldr="1"/>
      <dgm:spPr/>
      <dgm:t>
        <a:bodyPr/>
        <a:lstStyle/>
        <a:p>
          <a:endParaRPr lang="en-US"/>
        </a:p>
      </dgm:t>
    </dgm:pt>
    <dgm:pt modelId="{7A87EDC8-3904-49AD-94AA-25115971423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1"/>
            <a:t>ex:  caput 	+ 	</a:t>
          </a:r>
          <a:r>
            <a:rPr lang="en-GB" b="1"/>
            <a:t>costa</a:t>
          </a:r>
          <a:r>
            <a:rPr lang="en-GB" b="1" i="1"/>
            <a:t> &gt; caput costae</a:t>
          </a:r>
          <a:r>
            <a:rPr lang="en-GB" b="1"/>
            <a:t> 	</a:t>
          </a:r>
          <a:r>
            <a:rPr lang="en-GB" b="1" i="1"/>
            <a:t>head of rib</a:t>
          </a:r>
          <a:endParaRPr lang="en-US"/>
        </a:p>
      </dgm:t>
    </dgm:pt>
    <dgm:pt modelId="{7EC41E98-B0BF-4626-A3EC-0739A60E49B9}" type="parTrans" cxnId="{7F38282F-BEC8-4FD3-B25B-55B89CC123C1}">
      <dgm:prSet/>
      <dgm:spPr/>
      <dgm:t>
        <a:bodyPr/>
        <a:lstStyle/>
        <a:p>
          <a:endParaRPr lang="en-US"/>
        </a:p>
      </dgm:t>
    </dgm:pt>
    <dgm:pt modelId="{685976BC-5D59-4E47-951E-0285BC13233F}" type="sibTrans" cxnId="{7F38282F-BEC8-4FD3-B25B-55B89CC123C1}">
      <dgm:prSet/>
      <dgm:spPr/>
      <dgm:t>
        <a:bodyPr/>
        <a:lstStyle/>
        <a:p>
          <a:endParaRPr lang="en-US"/>
        </a:p>
      </dgm:t>
    </dgm:pt>
    <dgm:pt modelId="{EF9FE945-69DE-4C7C-9173-5A2C67DADC0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caput   +  femur </a:t>
          </a:r>
          <a:r>
            <a:rPr lang="en-GB" b="1" i="1"/>
            <a:t>&gt;</a:t>
          </a:r>
          <a:r>
            <a:rPr lang="en-GB" b="1"/>
            <a:t>		</a:t>
          </a:r>
          <a:endParaRPr lang="en-US"/>
        </a:p>
      </dgm:t>
    </dgm:pt>
    <dgm:pt modelId="{93FF6863-5223-48D1-8CF4-33F7107EFED1}" type="parTrans" cxnId="{41CF4C45-09FA-430C-8104-12DFCC21E88D}">
      <dgm:prSet/>
      <dgm:spPr/>
      <dgm:t>
        <a:bodyPr/>
        <a:lstStyle/>
        <a:p>
          <a:endParaRPr lang="en-US"/>
        </a:p>
      </dgm:t>
    </dgm:pt>
    <dgm:pt modelId="{2BAAF80D-EC83-42C0-96D2-363BB4032E77}" type="sibTrans" cxnId="{41CF4C45-09FA-430C-8104-12DFCC21E88D}">
      <dgm:prSet/>
      <dgm:spPr/>
      <dgm:t>
        <a:bodyPr/>
        <a:lstStyle/>
        <a:p>
          <a:endParaRPr lang="en-US"/>
        </a:p>
      </dgm:t>
    </dgm:pt>
    <dgm:pt modelId="{7C4DB987-B4C0-4772-B13B-330718FC903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caput   +  fibula </a:t>
          </a:r>
          <a:r>
            <a:rPr lang="en-GB" b="1" i="1"/>
            <a:t>&gt;</a:t>
          </a:r>
          <a:r>
            <a:rPr lang="en-GB" b="1"/>
            <a:t>			</a:t>
          </a:r>
          <a:endParaRPr lang="en-US"/>
        </a:p>
      </dgm:t>
    </dgm:pt>
    <dgm:pt modelId="{A8D741A9-8F30-4222-B904-73F0739132DA}" type="parTrans" cxnId="{62C2B1B4-BC3E-4080-B02F-CF0C8828C247}">
      <dgm:prSet/>
      <dgm:spPr/>
      <dgm:t>
        <a:bodyPr/>
        <a:lstStyle/>
        <a:p>
          <a:endParaRPr lang="en-US"/>
        </a:p>
      </dgm:t>
    </dgm:pt>
    <dgm:pt modelId="{2A7B6100-35E5-4A57-AF68-9B794BF27C0D}" type="sibTrans" cxnId="{62C2B1B4-BC3E-4080-B02F-CF0C8828C247}">
      <dgm:prSet/>
      <dgm:spPr/>
      <dgm:t>
        <a:bodyPr/>
        <a:lstStyle/>
        <a:p>
          <a:endParaRPr lang="en-US"/>
        </a:p>
      </dgm:t>
    </dgm:pt>
    <dgm:pt modelId="{717C6AD1-5E0F-4253-B551-1E465166837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caput   +  humerus </a:t>
          </a:r>
          <a:r>
            <a:rPr lang="en-GB" b="1" i="1"/>
            <a:t>&gt;</a:t>
          </a:r>
          <a:r>
            <a:rPr lang="en-GB" b="1"/>
            <a:t> 	</a:t>
          </a:r>
          <a:endParaRPr lang="en-US"/>
        </a:p>
      </dgm:t>
    </dgm:pt>
    <dgm:pt modelId="{55EDE8EA-6A8B-4088-AEF6-041D8F143EE8}" type="parTrans" cxnId="{CD4BE3A9-E53B-4E21-A9CB-B55FA1ED6178}">
      <dgm:prSet/>
      <dgm:spPr/>
      <dgm:t>
        <a:bodyPr/>
        <a:lstStyle/>
        <a:p>
          <a:endParaRPr lang="en-US"/>
        </a:p>
      </dgm:t>
    </dgm:pt>
    <dgm:pt modelId="{61B6367C-61CF-438A-AFBC-70AA2F864676}" type="sibTrans" cxnId="{CD4BE3A9-E53B-4E21-A9CB-B55FA1ED6178}">
      <dgm:prSet/>
      <dgm:spPr/>
      <dgm:t>
        <a:bodyPr/>
        <a:lstStyle/>
        <a:p>
          <a:endParaRPr lang="en-US"/>
        </a:p>
      </dgm:t>
    </dgm:pt>
    <dgm:pt modelId="{C45B90B8-95E7-41C4-862E-08C2045BFA4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caput   +  phalanx </a:t>
          </a:r>
          <a:r>
            <a:rPr lang="en-GB" b="1" i="1"/>
            <a:t>&gt;</a:t>
          </a:r>
          <a:r>
            <a:rPr lang="en-GB" b="1"/>
            <a:t>	</a:t>
          </a:r>
          <a:endParaRPr lang="en-US"/>
        </a:p>
      </dgm:t>
    </dgm:pt>
    <dgm:pt modelId="{B925B44E-60AE-4651-ACB0-377CAC7B09A3}" type="parTrans" cxnId="{29B8BF69-7D84-4E46-B172-6EEC8AC622D3}">
      <dgm:prSet/>
      <dgm:spPr/>
      <dgm:t>
        <a:bodyPr/>
        <a:lstStyle/>
        <a:p>
          <a:endParaRPr lang="en-US"/>
        </a:p>
      </dgm:t>
    </dgm:pt>
    <dgm:pt modelId="{B6812489-88D0-4CDD-801B-139A1CF28EB1}" type="sibTrans" cxnId="{29B8BF69-7D84-4E46-B172-6EEC8AC622D3}">
      <dgm:prSet/>
      <dgm:spPr/>
      <dgm:t>
        <a:bodyPr/>
        <a:lstStyle/>
        <a:p>
          <a:endParaRPr lang="en-US"/>
        </a:p>
      </dgm:t>
    </dgm:pt>
    <dgm:pt modelId="{981B36AE-6B74-4095-98A1-05ABD0E005F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caput   +  radius </a:t>
          </a:r>
          <a:r>
            <a:rPr lang="en-GB" b="1" i="1"/>
            <a:t>&gt;</a:t>
          </a:r>
          <a:r>
            <a:rPr lang="en-GB" b="1"/>
            <a:t>	</a:t>
          </a:r>
          <a:endParaRPr lang="en-US"/>
        </a:p>
      </dgm:t>
    </dgm:pt>
    <dgm:pt modelId="{99EDDBC4-44D5-4F42-B3A5-7C6D6C00DD20}" type="parTrans" cxnId="{8DF099D2-4F33-4A1F-A83F-BB42342058A8}">
      <dgm:prSet/>
      <dgm:spPr/>
      <dgm:t>
        <a:bodyPr/>
        <a:lstStyle/>
        <a:p>
          <a:endParaRPr lang="en-US"/>
        </a:p>
      </dgm:t>
    </dgm:pt>
    <dgm:pt modelId="{FE15AFA8-3603-460E-A43A-E002815C028C}" type="sibTrans" cxnId="{8DF099D2-4F33-4A1F-A83F-BB42342058A8}">
      <dgm:prSet/>
      <dgm:spPr/>
      <dgm:t>
        <a:bodyPr/>
        <a:lstStyle/>
        <a:p>
          <a:endParaRPr lang="en-US"/>
        </a:p>
      </dgm:t>
    </dgm:pt>
    <dgm:pt modelId="{D492E68F-918C-4B2E-BD4C-681EDAA7918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caput   +   talus </a:t>
          </a:r>
          <a:r>
            <a:rPr lang="en-GB" b="1" i="1"/>
            <a:t>&gt;</a:t>
          </a:r>
          <a:endParaRPr lang="en-US"/>
        </a:p>
      </dgm:t>
    </dgm:pt>
    <dgm:pt modelId="{F1A86112-84D4-49F2-9385-8128D45B0717}" type="parTrans" cxnId="{0ECF997E-26AC-4C34-8197-5548F346EFB3}">
      <dgm:prSet/>
      <dgm:spPr/>
      <dgm:t>
        <a:bodyPr/>
        <a:lstStyle/>
        <a:p>
          <a:endParaRPr lang="en-US"/>
        </a:p>
      </dgm:t>
    </dgm:pt>
    <dgm:pt modelId="{3CC40C96-130D-4723-B667-D5FBEF2AAF94}" type="sibTrans" cxnId="{0ECF997E-26AC-4C34-8197-5548F346EFB3}">
      <dgm:prSet/>
      <dgm:spPr/>
      <dgm:t>
        <a:bodyPr/>
        <a:lstStyle/>
        <a:p>
          <a:endParaRPr lang="en-US"/>
        </a:p>
      </dgm:t>
    </dgm:pt>
    <dgm:pt modelId="{57DC636F-1BFA-4704-BC3B-C8ED654A308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caput   +   ulna </a:t>
          </a:r>
          <a:r>
            <a:rPr lang="en-GB" b="1" i="1"/>
            <a:t>&gt;</a:t>
          </a:r>
          <a:endParaRPr lang="en-US"/>
        </a:p>
      </dgm:t>
    </dgm:pt>
    <dgm:pt modelId="{F1C576A7-D169-4CCA-9220-E1DF79C6516F}" type="parTrans" cxnId="{A2AECAAF-156D-4BD5-8B5A-2E8A17706AF8}">
      <dgm:prSet/>
      <dgm:spPr/>
      <dgm:t>
        <a:bodyPr/>
        <a:lstStyle/>
        <a:p>
          <a:endParaRPr lang="en-US"/>
        </a:p>
      </dgm:t>
    </dgm:pt>
    <dgm:pt modelId="{7AB72E00-56AC-4626-BDE6-93E79A4DE89C}" type="sibTrans" cxnId="{A2AECAAF-156D-4BD5-8B5A-2E8A17706AF8}">
      <dgm:prSet/>
      <dgm:spPr/>
      <dgm:t>
        <a:bodyPr/>
        <a:lstStyle/>
        <a:p>
          <a:endParaRPr lang="en-US"/>
        </a:p>
      </dgm:t>
    </dgm:pt>
    <dgm:pt modelId="{BA92ECEF-A0CF-48D8-A217-ED0D6A343E11}" type="pres">
      <dgm:prSet presAssocID="{01D06A78-334A-4188-BE91-5015073A19E1}" presName="root" presStyleCnt="0">
        <dgm:presLayoutVars>
          <dgm:dir/>
          <dgm:resizeHandles val="exact"/>
        </dgm:presLayoutVars>
      </dgm:prSet>
      <dgm:spPr/>
    </dgm:pt>
    <dgm:pt modelId="{969DF87F-22C7-4649-9B70-6B8DE3F237D0}" type="pres">
      <dgm:prSet presAssocID="{7A87EDC8-3904-49AD-94AA-25115971423F}" presName="compNode" presStyleCnt="0"/>
      <dgm:spPr/>
    </dgm:pt>
    <dgm:pt modelId="{9D612EE6-E191-43FA-BB8E-63153C20434D}" type="pres">
      <dgm:prSet presAssocID="{7A87EDC8-3904-49AD-94AA-25115971423F}" presName="bgRect" presStyleLbl="bgShp" presStyleIdx="0" presStyleCnt="8"/>
      <dgm:spPr/>
    </dgm:pt>
    <dgm:pt modelId="{229FCACE-C548-4EA7-9E9C-1B3EFA6028AA}" type="pres">
      <dgm:prSet presAssocID="{7A87EDC8-3904-49AD-94AA-25115971423F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405523A1-8074-46EC-A236-C9B4955ECA72}" type="pres">
      <dgm:prSet presAssocID="{7A87EDC8-3904-49AD-94AA-25115971423F}" presName="spaceRect" presStyleCnt="0"/>
      <dgm:spPr/>
    </dgm:pt>
    <dgm:pt modelId="{9CF89B96-FE77-46B4-A5BB-793A06024E99}" type="pres">
      <dgm:prSet presAssocID="{7A87EDC8-3904-49AD-94AA-25115971423F}" presName="parTx" presStyleLbl="revTx" presStyleIdx="0" presStyleCnt="8">
        <dgm:presLayoutVars>
          <dgm:chMax val="0"/>
          <dgm:chPref val="0"/>
        </dgm:presLayoutVars>
      </dgm:prSet>
      <dgm:spPr/>
    </dgm:pt>
    <dgm:pt modelId="{50F9EA30-372A-4BF6-8C76-B8C26EC2FC1C}" type="pres">
      <dgm:prSet presAssocID="{685976BC-5D59-4E47-951E-0285BC13233F}" presName="sibTrans" presStyleCnt="0"/>
      <dgm:spPr/>
    </dgm:pt>
    <dgm:pt modelId="{CCFD3AA3-F640-475A-9966-17095584303F}" type="pres">
      <dgm:prSet presAssocID="{EF9FE945-69DE-4C7C-9173-5A2C67DADC07}" presName="compNode" presStyleCnt="0"/>
      <dgm:spPr/>
    </dgm:pt>
    <dgm:pt modelId="{892518D3-C201-4A44-8B7C-175B3300BCC1}" type="pres">
      <dgm:prSet presAssocID="{EF9FE945-69DE-4C7C-9173-5A2C67DADC07}" presName="bgRect" presStyleLbl="bgShp" presStyleIdx="1" presStyleCnt="8"/>
      <dgm:spPr/>
    </dgm:pt>
    <dgm:pt modelId="{16562248-2C1E-4045-9454-687F19DF2194}" type="pres">
      <dgm:prSet presAssocID="{EF9FE945-69DE-4C7C-9173-5A2C67DADC07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e Arrow: Straight"/>
        </a:ext>
      </dgm:extLst>
    </dgm:pt>
    <dgm:pt modelId="{6214A5DD-BE77-4B27-823B-53F4B320AAD3}" type="pres">
      <dgm:prSet presAssocID="{EF9FE945-69DE-4C7C-9173-5A2C67DADC07}" presName="spaceRect" presStyleCnt="0"/>
      <dgm:spPr/>
    </dgm:pt>
    <dgm:pt modelId="{D4D46E95-399D-4F53-B750-95D20166084F}" type="pres">
      <dgm:prSet presAssocID="{EF9FE945-69DE-4C7C-9173-5A2C67DADC07}" presName="parTx" presStyleLbl="revTx" presStyleIdx="1" presStyleCnt="8">
        <dgm:presLayoutVars>
          <dgm:chMax val="0"/>
          <dgm:chPref val="0"/>
        </dgm:presLayoutVars>
      </dgm:prSet>
      <dgm:spPr/>
    </dgm:pt>
    <dgm:pt modelId="{B6C70721-F9D8-4703-982E-C1845C598FF9}" type="pres">
      <dgm:prSet presAssocID="{2BAAF80D-EC83-42C0-96D2-363BB4032E77}" presName="sibTrans" presStyleCnt="0"/>
      <dgm:spPr/>
    </dgm:pt>
    <dgm:pt modelId="{6F36CB19-5DEC-4352-B737-6437B852D80E}" type="pres">
      <dgm:prSet presAssocID="{7C4DB987-B4C0-4772-B13B-330718FC9036}" presName="compNode" presStyleCnt="0"/>
      <dgm:spPr/>
    </dgm:pt>
    <dgm:pt modelId="{7E6F0C2A-781C-4F4A-8017-46B3A812D013}" type="pres">
      <dgm:prSet presAssocID="{7C4DB987-B4C0-4772-B13B-330718FC9036}" presName="bgRect" presStyleLbl="bgShp" presStyleIdx="2" presStyleCnt="8"/>
      <dgm:spPr/>
    </dgm:pt>
    <dgm:pt modelId="{893C0B08-6CC9-4092-9975-09CB755C27B9}" type="pres">
      <dgm:prSet presAssocID="{7C4DB987-B4C0-4772-B13B-330718FC9036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garithmicGraph1"/>
        </a:ext>
      </dgm:extLst>
    </dgm:pt>
    <dgm:pt modelId="{D24FB07F-B569-4FBA-8413-746D8F47D59D}" type="pres">
      <dgm:prSet presAssocID="{7C4DB987-B4C0-4772-B13B-330718FC9036}" presName="spaceRect" presStyleCnt="0"/>
      <dgm:spPr/>
    </dgm:pt>
    <dgm:pt modelId="{A29F2BB2-808B-4711-9572-47FCA128D0DC}" type="pres">
      <dgm:prSet presAssocID="{7C4DB987-B4C0-4772-B13B-330718FC9036}" presName="parTx" presStyleLbl="revTx" presStyleIdx="2" presStyleCnt="8">
        <dgm:presLayoutVars>
          <dgm:chMax val="0"/>
          <dgm:chPref val="0"/>
        </dgm:presLayoutVars>
      </dgm:prSet>
      <dgm:spPr/>
    </dgm:pt>
    <dgm:pt modelId="{884981EE-9814-4AF1-B1B2-D48833B0103A}" type="pres">
      <dgm:prSet presAssocID="{2A7B6100-35E5-4A57-AF68-9B794BF27C0D}" presName="sibTrans" presStyleCnt="0"/>
      <dgm:spPr/>
    </dgm:pt>
    <dgm:pt modelId="{4EA67018-0680-4D6D-9C4E-D4D6C6F6A6CC}" type="pres">
      <dgm:prSet presAssocID="{717C6AD1-5E0F-4253-B551-1E465166837C}" presName="compNode" presStyleCnt="0"/>
      <dgm:spPr/>
    </dgm:pt>
    <dgm:pt modelId="{16B25781-6165-4BC4-B8A9-5ABA30AC3240}" type="pres">
      <dgm:prSet presAssocID="{717C6AD1-5E0F-4253-B551-1E465166837C}" presName="bgRect" presStyleLbl="bgShp" presStyleIdx="3" presStyleCnt="8"/>
      <dgm:spPr/>
    </dgm:pt>
    <dgm:pt modelId="{A9427F6C-6D11-4496-B5AD-D2912AD2DC15}" type="pres">
      <dgm:prSet presAssocID="{717C6AD1-5E0F-4253-B551-1E465166837C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10"/>
        </a:ext>
      </dgm:extLst>
    </dgm:pt>
    <dgm:pt modelId="{4150CA5F-3357-440B-9748-0D7397A16972}" type="pres">
      <dgm:prSet presAssocID="{717C6AD1-5E0F-4253-B551-1E465166837C}" presName="spaceRect" presStyleCnt="0"/>
      <dgm:spPr/>
    </dgm:pt>
    <dgm:pt modelId="{2C26B3E1-2657-40A8-9E78-5D1A99618471}" type="pres">
      <dgm:prSet presAssocID="{717C6AD1-5E0F-4253-B551-1E465166837C}" presName="parTx" presStyleLbl="revTx" presStyleIdx="3" presStyleCnt="8">
        <dgm:presLayoutVars>
          <dgm:chMax val="0"/>
          <dgm:chPref val="0"/>
        </dgm:presLayoutVars>
      </dgm:prSet>
      <dgm:spPr/>
    </dgm:pt>
    <dgm:pt modelId="{959B71C4-0B63-4602-A0E2-F13DA9B754E3}" type="pres">
      <dgm:prSet presAssocID="{61B6367C-61CF-438A-AFBC-70AA2F864676}" presName="sibTrans" presStyleCnt="0"/>
      <dgm:spPr/>
    </dgm:pt>
    <dgm:pt modelId="{29B11125-D692-487F-A997-65C772104A6F}" type="pres">
      <dgm:prSet presAssocID="{C45B90B8-95E7-41C4-862E-08C2045BFA48}" presName="compNode" presStyleCnt="0"/>
      <dgm:spPr/>
    </dgm:pt>
    <dgm:pt modelId="{5D3BAA5D-92AE-43E0-8477-855024D2E8E4}" type="pres">
      <dgm:prSet presAssocID="{C45B90B8-95E7-41C4-862E-08C2045BFA48}" presName="bgRect" presStyleLbl="bgShp" presStyleIdx="4" presStyleCnt="8"/>
      <dgm:spPr/>
    </dgm:pt>
    <dgm:pt modelId="{B9CE9B7E-99DD-4E15-BBF4-254596C8634C}" type="pres">
      <dgm:prSet presAssocID="{C45B90B8-95E7-41C4-862E-08C2045BFA48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rmalDistribution"/>
        </a:ext>
      </dgm:extLst>
    </dgm:pt>
    <dgm:pt modelId="{EB12CCE1-4F6C-42FC-A62D-DC25CB3F27E8}" type="pres">
      <dgm:prSet presAssocID="{C45B90B8-95E7-41C4-862E-08C2045BFA48}" presName="spaceRect" presStyleCnt="0"/>
      <dgm:spPr/>
    </dgm:pt>
    <dgm:pt modelId="{98A2CBB4-F7B3-4AC9-A89A-0F9D58833186}" type="pres">
      <dgm:prSet presAssocID="{C45B90B8-95E7-41C4-862E-08C2045BFA48}" presName="parTx" presStyleLbl="revTx" presStyleIdx="4" presStyleCnt="8">
        <dgm:presLayoutVars>
          <dgm:chMax val="0"/>
          <dgm:chPref val="0"/>
        </dgm:presLayoutVars>
      </dgm:prSet>
      <dgm:spPr/>
    </dgm:pt>
    <dgm:pt modelId="{614C4683-BCC4-4B95-AD5F-E0287A78943C}" type="pres">
      <dgm:prSet presAssocID="{B6812489-88D0-4CDD-801B-139A1CF28EB1}" presName="sibTrans" presStyleCnt="0"/>
      <dgm:spPr/>
    </dgm:pt>
    <dgm:pt modelId="{C3C0148F-09FA-4843-8538-C413BAFCB5AE}" type="pres">
      <dgm:prSet presAssocID="{981B36AE-6B74-4095-98A1-05ABD0E005F3}" presName="compNode" presStyleCnt="0"/>
      <dgm:spPr/>
    </dgm:pt>
    <dgm:pt modelId="{7DC2B3A3-3EB4-4CF1-8C13-B5169855D5B2}" type="pres">
      <dgm:prSet presAssocID="{981B36AE-6B74-4095-98A1-05ABD0E005F3}" presName="bgRect" presStyleLbl="bgShp" presStyleIdx="5" presStyleCnt="8"/>
      <dgm:spPr/>
    </dgm:pt>
    <dgm:pt modelId="{C836D532-528B-4B0C-9389-5A42BDC639F9}" type="pres">
      <dgm:prSet presAssocID="{981B36AE-6B74-4095-98A1-05ABD0E005F3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rveyBalls0"/>
        </a:ext>
      </dgm:extLst>
    </dgm:pt>
    <dgm:pt modelId="{143DB866-3BB5-4923-8073-75BFB9B2F11C}" type="pres">
      <dgm:prSet presAssocID="{981B36AE-6B74-4095-98A1-05ABD0E005F3}" presName="spaceRect" presStyleCnt="0"/>
      <dgm:spPr/>
    </dgm:pt>
    <dgm:pt modelId="{19421280-E401-4BDB-A220-7470D35690FA}" type="pres">
      <dgm:prSet presAssocID="{981B36AE-6B74-4095-98A1-05ABD0E005F3}" presName="parTx" presStyleLbl="revTx" presStyleIdx="5" presStyleCnt="8">
        <dgm:presLayoutVars>
          <dgm:chMax val="0"/>
          <dgm:chPref val="0"/>
        </dgm:presLayoutVars>
      </dgm:prSet>
      <dgm:spPr/>
    </dgm:pt>
    <dgm:pt modelId="{1E222D16-99A0-4997-9581-9C6E3862C06D}" type="pres">
      <dgm:prSet presAssocID="{FE15AFA8-3603-460E-A43A-E002815C028C}" presName="sibTrans" presStyleCnt="0"/>
      <dgm:spPr/>
    </dgm:pt>
    <dgm:pt modelId="{C1231AEE-FF9E-4A17-8901-BD357761A2AC}" type="pres">
      <dgm:prSet presAssocID="{D492E68F-918C-4B2E-BD4C-681EDAA7918F}" presName="compNode" presStyleCnt="0"/>
      <dgm:spPr/>
    </dgm:pt>
    <dgm:pt modelId="{B54C12D8-685D-4637-836B-D9D0AFFBC8D5}" type="pres">
      <dgm:prSet presAssocID="{D492E68F-918C-4B2E-BD4C-681EDAA7918F}" presName="bgRect" presStyleLbl="bgShp" presStyleIdx="6" presStyleCnt="8"/>
      <dgm:spPr/>
    </dgm:pt>
    <dgm:pt modelId="{590509EB-8DAE-4E51-A3FE-63E67EB58E32}" type="pres">
      <dgm:prSet presAssocID="{D492E68F-918C-4B2E-BD4C-681EDAA7918F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rve"/>
        </a:ext>
      </dgm:extLst>
    </dgm:pt>
    <dgm:pt modelId="{E6C1DA99-EB1D-4E5D-A6C5-1C121883EB34}" type="pres">
      <dgm:prSet presAssocID="{D492E68F-918C-4B2E-BD4C-681EDAA7918F}" presName="spaceRect" presStyleCnt="0"/>
      <dgm:spPr/>
    </dgm:pt>
    <dgm:pt modelId="{EDB38F35-4AD8-426A-9B07-D3D9400DA95F}" type="pres">
      <dgm:prSet presAssocID="{D492E68F-918C-4B2E-BD4C-681EDAA7918F}" presName="parTx" presStyleLbl="revTx" presStyleIdx="6" presStyleCnt="8">
        <dgm:presLayoutVars>
          <dgm:chMax val="0"/>
          <dgm:chPref val="0"/>
        </dgm:presLayoutVars>
      </dgm:prSet>
      <dgm:spPr/>
    </dgm:pt>
    <dgm:pt modelId="{F2478159-3979-4D0D-81D9-C3ED59EC4A17}" type="pres">
      <dgm:prSet presAssocID="{3CC40C96-130D-4723-B667-D5FBEF2AAF94}" presName="sibTrans" presStyleCnt="0"/>
      <dgm:spPr/>
    </dgm:pt>
    <dgm:pt modelId="{8D3F3A2E-CD42-474B-BF3E-16F5C76DAD97}" type="pres">
      <dgm:prSet presAssocID="{57DC636F-1BFA-4704-BC3B-C8ED654A3084}" presName="compNode" presStyleCnt="0"/>
      <dgm:spPr/>
    </dgm:pt>
    <dgm:pt modelId="{F1FD17BC-3BA8-40B8-87E6-CA88855DD8F1}" type="pres">
      <dgm:prSet presAssocID="{57DC636F-1BFA-4704-BC3B-C8ED654A3084}" presName="bgRect" presStyleLbl="bgShp" presStyleIdx="7" presStyleCnt="8"/>
      <dgm:spPr/>
    </dgm:pt>
    <dgm:pt modelId="{57CEC5ED-D9F1-4415-8B60-B330D888ED7F}" type="pres">
      <dgm:prSet presAssocID="{57DC636F-1BFA-4704-BC3B-C8ED654A3084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6"/>
        </a:ext>
      </dgm:extLst>
    </dgm:pt>
    <dgm:pt modelId="{DC1930B4-EAEA-4EC1-8439-370F2B59A794}" type="pres">
      <dgm:prSet presAssocID="{57DC636F-1BFA-4704-BC3B-C8ED654A3084}" presName="spaceRect" presStyleCnt="0"/>
      <dgm:spPr/>
    </dgm:pt>
    <dgm:pt modelId="{CA7450F5-1C29-4614-81D0-4D003ED3B57F}" type="pres">
      <dgm:prSet presAssocID="{57DC636F-1BFA-4704-BC3B-C8ED654A3084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2458AD0F-1E0B-4F7F-ABDF-BC0E936C37FB}" type="presOf" srcId="{7C4DB987-B4C0-4772-B13B-330718FC9036}" destId="{A29F2BB2-808B-4711-9572-47FCA128D0DC}" srcOrd="0" destOrd="0" presId="urn:microsoft.com/office/officeart/2018/2/layout/IconVerticalSolidList"/>
    <dgm:cxn modelId="{7F38282F-BEC8-4FD3-B25B-55B89CC123C1}" srcId="{01D06A78-334A-4188-BE91-5015073A19E1}" destId="{7A87EDC8-3904-49AD-94AA-25115971423F}" srcOrd="0" destOrd="0" parTransId="{7EC41E98-B0BF-4626-A3EC-0739A60E49B9}" sibTransId="{685976BC-5D59-4E47-951E-0285BC13233F}"/>
    <dgm:cxn modelId="{41CF4C45-09FA-430C-8104-12DFCC21E88D}" srcId="{01D06A78-334A-4188-BE91-5015073A19E1}" destId="{EF9FE945-69DE-4C7C-9173-5A2C67DADC07}" srcOrd="1" destOrd="0" parTransId="{93FF6863-5223-48D1-8CF4-33F7107EFED1}" sibTransId="{2BAAF80D-EC83-42C0-96D2-363BB4032E77}"/>
    <dgm:cxn modelId="{29B8BF69-7D84-4E46-B172-6EEC8AC622D3}" srcId="{01D06A78-334A-4188-BE91-5015073A19E1}" destId="{C45B90B8-95E7-41C4-862E-08C2045BFA48}" srcOrd="4" destOrd="0" parTransId="{B925B44E-60AE-4651-ACB0-377CAC7B09A3}" sibTransId="{B6812489-88D0-4CDD-801B-139A1CF28EB1}"/>
    <dgm:cxn modelId="{0ECF997E-26AC-4C34-8197-5548F346EFB3}" srcId="{01D06A78-334A-4188-BE91-5015073A19E1}" destId="{D492E68F-918C-4B2E-BD4C-681EDAA7918F}" srcOrd="6" destOrd="0" parTransId="{F1A86112-84D4-49F2-9385-8128D45B0717}" sibTransId="{3CC40C96-130D-4723-B667-D5FBEF2AAF94}"/>
    <dgm:cxn modelId="{71777385-E6CC-4FE3-BBBE-41522F4660AF}" type="presOf" srcId="{717C6AD1-5E0F-4253-B551-1E465166837C}" destId="{2C26B3E1-2657-40A8-9E78-5D1A99618471}" srcOrd="0" destOrd="0" presId="urn:microsoft.com/office/officeart/2018/2/layout/IconVerticalSolidList"/>
    <dgm:cxn modelId="{CD4BE3A9-E53B-4E21-A9CB-B55FA1ED6178}" srcId="{01D06A78-334A-4188-BE91-5015073A19E1}" destId="{717C6AD1-5E0F-4253-B551-1E465166837C}" srcOrd="3" destOrd="0" parTransId="{55EDE8EA-6A8B-4088-AEF6-041D8F143EE8}" sibTransId="{61B6367C-61CF-438A-AFBC-70AA2F864676}"/>
    <dgm:cxn modelId="{A2AECAAF-156D-4BD5-8B5A-2E8A17706AF8}" srcId="{01D06A78-334A-4188-BE91-5015073A19E1}" destId="{57DC636F-1BFA-4704-BC3B-C8ED654A3084}" srcOrd="7" destOrd="0" parTransId="{F1C576A7-D169-4CCA-9220-E1DF79C6516F}" sibTransId="{7AB72E00-56AC-4626-BDE6-93E79A4DE89C}"/>
    <dgm:cxn modelId="{62C2B1B4-BC3E-4080-B02F-CF0C8828C247}" srcId="{01D06A78-334A-4188-BE91-5015073A19E1}" destId="{7C4DB987-B4C0-4772-B13B-330718FC9036}" srcOrd="2" destOrd="0" parTransId="{A8D741A9-8F30-4222-B904-73F0739132DA}" sibTransId="{2A7B6100-35E5-4A57-AF68-9B794BF27C0D}"/>
    <dgm:cxn modelId="{578741C1-6892-4B65-9C9D-0EA108B1176A}" type="presOf" srcId="{01D06A78-334A-4188-BE91-5015073A19E1}" destId="{BA92ECEF-A0CF-48D8-A217-ED0D6A343E11}" srcOrd="0" destOrd="0" presId="urn:microsoft.com/office/officeart/2018/2/layout/IconVerticalSolidList"/>
    <dgm:cxn modelId="{56D871C8-1F59-47EB-85A1-66676C8D4572}" type="presOf" srcId="{7A87EDC8-3904-49AD-94AA-25115971423F}" destId="{9CF89B96-FE77-46B4-A5BB-793A06024E99}" srcOrd="0" destOrd="0" presId="urn:microsoft.com/office/officeart/2018/2/layout/IconVerticalSolidList"/>
    <dgm:cxn modelId="{F40772C9-85F1-450D-93C9-864C80DB4B6F}" type="presOf" srcId="{981B36AE-6B74-4095-98A1-05ABD0E005F3}" destId="{19421280-E401-4BDB-A220-7470D35690FA}" srcOrd="0" destOrd="0" presId="urn:microsoft.com/office/officeart/2018/2/layout/IconVerticalSolidList"/>
    <dgm:cxn modelId="{8DF099D2-4F33-4A1F-A83F-BB42342058A8}" srcId="{01D06A78-334A-4188-BE91-5015073A19E1}" destId="{981B36AE-6B74-4095-98A1-05ABD0E005F3}" srcOrd="5" destOrd="0" parTransId="{99EDDBC4-44D5-4F42-B3A5-7C6D6C00DD20}" sibTransId="{FE15AFA8-3603-460E-A43A-E002815C028C}"/>
    <dgm:cxn modelId="{873F06D3-11D1-413B-959A-CB5E96AD8270}" type="presOf" srcId="{C45B90B8-95E7-41C4-862E-08C2045BFA48}" destId="{98A2CBB4-F7B3-4AC9-A89A-0F9D58833186}" srcOrd="0" destOrd="0" presId="urn:microsoft.com/office/officeart/2018/2/layout/IconVerticalSolidList"/>
    <dgm:cxn modelId="{C8863AE5-7A88-4AA0-BD2D-DCC01A9C3C10}" type="presOf" srcId="{57DC636F-1BFA-4704-BC3B-C8ED654A3084}" destId="{CA7450F5-1C29-4614-81D0-4D003ED3B57F}" srcOrd="0" destOrd="0" presId="urn:microsoft.com/office/officeart/2018/2/layout/IconVerticalSolidList"/>
    <dgm:cxn modelId="{C1143BE7-AE55-424F-8A9C-C2BBAE0A2482}" type="presOf" srcId="{D492E68F-918C-4B2E-BD4C-681EDAA7918F}" destId="{EDB38F35-4AD8-426A-9B07-D3D9400DA95F}" srcOrd="0" destOrd="0" presId="urn:microsoft.com/office/officeart/2018/2/layout/IconVerticalSolidList"/>
    <dgm:cxn modelId="{60E305F7-647E-473C-9150-E8B46C6A5350}" type="presOf" srcId="{EF9FE945-69DE-4C7C-9173-5A2C67DADC07}" destId="{D4D46E95-399D-4F53-B750-95D20166084F}" srcOrd="0" destOrd="0" presId="urn:microsoft.com/office/officeart/2018/2/layout/IconVerticalSolidList"/>
    <dgm:cxn modelId="{8613F790-41FF-466D-8274-C8DFD3C1DD92}" type="presParOf" srcId="{BA92ECEF-A0CF-48D8-A217-ED0D6A343E11}" destId="{969DF87F-22C7-4649-9B70-6B8DE3F237D0}" srcOrd="0" destOrd="0" presId="urn:microsoft.com/office/officeart/2018/2/layout/IconVerticalSolidList"/>
    <dgm:cxn modelId="{97D6F894-FBA2-459B-AD61-CD8502A515EC}" type="presParOf" srcId="{969DF87F-22C7-4649-9B70-6B8DE3F237D0}" destId="{9D612EE6-E191-43FA-BB8E-63153C20434D}" srcOrd="0" destOrd="0" presId="urn:microsoft.com/office/officeart/2018/2/layout/IconVerticalSolidList"/>
    <dgm:cxn modelId="{28B252D4-A946-4FBE-B108-546EEE5A6741}" type="presParOf" srcId="{969DF87F-22C7-4649-9B70-6B8DE3F237D0}" destId="{229FCACE-C548-4EA7-9E9C-1B3EFA6028AA}" srcOrd="1" destOrd="0" presId="urn:microsoft.com/office/officeart/2018/2/layout/IconVerticalSolidList"/>
    <dgm:cxn modelId="{4175C3AF-5735-49F1-A47A-CFA2D0C81D87}" type="presParOf" srcId="{969DF87F-22C7-4649-9B70-6B8DE3F237D0}" destId="{405523A1-8074-46EC-A236-C9B4955ECA72}" srcOrd="2" destOrd="0" presId="urn:microsoft.com/office/officeart/2018/2/layout/IconVerticalSolidList"/>
    <dgm:cxn modelId="{E24318F2-95A1-455F-87D0-3FC8C5BDC183}" type="presParOf" srcId="{969DF87F-22C7-4649-9B70-6B8DE3F237D0}" destId="{9CF89B96-FE77-46B4-A5BB-793A06024E99}" srcOrd="3" destOrd="0" presId="urn:microsoft.com/office/officeart/2018/2/layout/IconVerticalSolidList"/>
    <dgm:cxn modelId="{519009D5-783D-4613-90FC-865C4FC7B030}" type="presParOf" srcId="{BA92ECEF-A0CF-48D8-A217-ED0D6A343E11}" destId="{50F9EA30-372A-4BF6-8C76-B8C26EC2FC1C}" srcOrd="1" destOrd="0" presId="urn:microsoft.com/office/officeart/2018/2/layout/IconVerticalSolidList"/>
    <dgm:cxn modelId="{E41A1D45-361C-407B-B246-07C101176640}" type="presParOf" srcId="{BA92ECEF-A0CF-48D8-A217-ED0D6A343E11}" destId="{CCFD3AA3-F640-475A-9966-17095584303F}" srcOrd="2" destOrd="0" presId="urn:microsoft.com/office/officeart/2018/2/layout/IconVerticalSolidList"/>
    <dgm:cxn modelId="{50F411CC-02A6-4D6E-A95D-699C1C9D91D9}" type="presParOf" srcId="{CCFD3AA3-F640-475A-9966-17095584303F}" destId="{892518D3-C201-4A44-8B7C-175B3300BCC1}" srcOrd="0" destOrd="0" presId="urn:microsoft.com/office/officeart/2018/2/layout/IconVerticalSolidList"/>
    <dgm:cxn modelId="{DE813AB9-6069-4B51-8CF1-478D7E546171}" type="presParOf" srcId="{CCFD3AA3-F640-475A-9966-17095584303F}" destId="{16562248-2C1E-4045-9454-687F19DF2194}" srcOrd="1" destOrd="0" presId="urn:microsoft.com/office/officeart/2018/2/layout/IconVerticalSolidList"/>
    <dgm:cxn modelId="{2CE5B1D1-590B-4120-8D6F-ACEBA1676393}" type="presParOf" srcId="{CCFD3AA3-F640-475A-9966-17095584303F}" destId="{6214A5DD-BE77-4B27-823B-53F4B320AAD3}" srcOrd="2" destOrd="0" presId="urn:microsoft.com/office/officeart/2018/2/layout/IconVerticalSolidList"/>
    <dgm:cxn modelId="{4118AFF2-7A51-4791-A715-77D5B76F94B3}" type="presParOf" srcId="{CCFD3AA3-F640-475A-9966-17095584303F}" destId="{D4D46E95-399D-4F53-B750-95D20166084F}" srcOrd="3" destOrd="0" presId="urn:microsoft.com/office/officeart/2018/2/layout/IconVerticalSolidList"/>
    <dgm:cxn modelId="{552E1378-1A32-4D28-8B45-F6818E7E2725}" type="presParOf" srcId="{BA92ECEF-A0CF-48D8-A217-ED0D6A343E11}" destId="{B6C70721-F9D8-4703-982E-C1845C598FF9}" srcOrd="3" destOrd="0" presId="urn:microsoft.com/office/officeart/2018/2/layout/IconVerticalSolidList"/>
    <dgm:cxn modelId="{F0FEBA6F-BC88-4757-957E-EB22A57CD868}" type="presParOf" srcId="{BA92ECEF-A0CF-48D8-A217-ED0D6A343E11}" destId="{6F36CB19-5DEC-4352-B737-6437B852D80E}" srcOrd="4" destOrd="0" presId="urn:microsoft.com/office/officeart/2018/2/layout/IconVerticalSolidList"/>
    <dgm:cxn modelId="{51E09A3B-AD12-4516-BF53-F34B17294373}" type="presParOf" srcId="{6F36CB19-5DEC-4352-B737-6437B852D80E}" destId="{7E6F0C2A-781C-4F4A-8017-46B3A812D013}" srcOrd="0" destOrd="0" presId="urn:microsoft.com/office/officeart/2018/2/layout/IconVerticalSolidList"/>
    <dgm:cxn modelId="{A9DA09D5-A862-4A07-8DFF-65F6EF8F7543}" type="presParOf" srcId="{6F36CB19-5DEC-4352-B737-6437B852D80E}" destId="{893C0B08-6CC9-4092-9975-09CB755C27B9}" srcOrd="1" destOrd="0" presId="urn:microsoft.com/office/officeart/2018/2/layout/IconVerticalSolidList"/>
    <dgm:cxn modelId="{CBF54D67-4F41-4E1A-B757-92167BA1547E}" type="presParOf" srcId="{6F36CB19-5DEC-4352-B737-6437B852D80E}" destId="{D24FB07F-B569-4FBA-8413-746D8F47D59D}" srcOrd="2" destOrd="0" presId="urn:microsoft.com/office/officeart/2018/2/layout/IconVerticalSolidList"/>
    <dgm:cxn modelId="{FDEC290C-358F-4FC4-B623-B598F5785DEC}" type="presParOf" srcId="{6F36CB19-5DEC-4352-B737-6437B852D80E}" destId="{A29F2BB2-808B-4711-9572-47FCA128D0DC}" srcOrd="3" destOrd="0" presId="urn:microsoft.com/office/officeart/2018/2/layout/IconVerticalSolidList"/>
    <dgm:cxn modelId="{5C5CD550-334C-45F3-A81F-F8CF6033BC02}" type="presParOf" srcId="{BA92ECEF-A0CF-48D8-A217-ED0D6A343E11}" destId="{884981EE-9814-4AF1-B1B2-D48833B0103A}" srcOrd="5" destOrd="0" presId="urn:microsoft.com/office/officeart/2018/2/layout/IconVerticalSolidList"/>
    <dgm:cxn modelId="{BA1BC09E-07A9-4913-A54D-00692F5BAF2F}" type="presParOf" srcId="{BA92ECEF-A0CF-48D8-A217-ED0D6A343E11}" destId="{4EA67018-0680-4D6D-9C4E-D4D6C6F6A6CC}" srcOrd="6" destOrd="0" presId="urn:microsoft.com/office/officeart/2018/2/layout/IconVerticalSolidList"/>
    <dgm:cxn modelId="{AA798099-9CE0-4CD4-AFC1-EC9AD484A22A}" type="presParOf" srcId="{4EA67018-0680-4D6D-9C4E-D4D6C6F6A6CC}" destId="{16B25781-6165-4BC4-B8A9-5ABA30AC3240}" srcOrd="0" destOrd="0" presId="urn:microsoft.com/office/officeart/2018/2/layout/IconVerticalSolidList"/>
    <dgm:cxn modelId="{2F58C0E1-7481-4BED-979A-E544EBF09A0E}" type="presParOf" srcId="{4EA67018-0680-4D6D-9C4E-D4D6C6F6A6CC}" destId="{A9427F6C-6D11-4496-B5AD-D2912AD2DC15}" srcOrd="1" destOrd="0" presId="urn:microsoft.com/office/officeart/2018/2/layout/IconVerticalSolidList"/>
    <dgm:cxn modelId="{793EDF3D-DD38-4BBC-880E-5BA303C24100}" type="presParOf" srcId="{4EA67018-0680-4D6D-9C4E-D4D6C6F6A6CC}" destId="{4150CA5F-3357-440B-9748-0D7397A16972}" srcOrd="2" destOrd="0" presId="urn:microsoft.com/office/officeart/2018/2/layout/IconVerticalSolidList"/>
    <dgm:cxn modelId="{8B572B59-494D-4A73-9E71-A0232AB51028}" type="presParOf" srcId="{4EA67018-0680-4D6D-9C4E-D4D6C6F6A6CC}" destId="{2C26B3E1-2657-40A8-9E78-5D1A99618471}" srcOrd="3" destOrd="0" presId="urn:microsoft.com/office/officeart/2018/2/layout/IconVerticalSolidList"/>
    <dgm:cxn modelId="{05800BBF-54DF-4482-9C2C-79F4F37587A0}" type="presParOf" srcId="{BA92ECEF-A0CF-48D8-A217-ED0D6A343E11}" destId="{959B71C4-0B63-4602-A0E2-F13DA9B754E3}" srcOrd="7" destOrd="0" presId="urn:microsoft.com/office/officeart/2018/2/layout/IconVerticalSolidList"/>
    <dgm:cxn modelId="{B9DDA5CB-31CC-4E42-9BD0-58F6D0EFAEAA}" type="presParOf" srcId="{BA92ECEF-A0CF-48D8-A217-ED0D6A343E11}" destId="{29B11125-D692-487F-A997-65C772104A6F}" srcOrd="8" destOrd="0" presId="urn:microsoft.com/office/officeart/2018/2/layout/IconVerticalSolidList"/>
    <dgm:cxn modelId="{331F510C-4047-45A9-8AC9-DF35CD4C8D81}" type="presParOf" srcId="{29B11125-D692-487F-A997-65C772104A6F}" destId="{5D3BAA5D-92AE-43E0-8477-855024D2E8E4}" srcOrd="0" destOrd="0" presId="urn:microsoft.com/office/officeart/2018/2/layout/IconVerticalSolidList"/>
    <dgm:cxn modelId="{0DD5FF99-9EF3-4D95-84EC-33D10CBD883F}" type="presParOf" srcId="{29B11125-D692-487F-A997-65C772104A6F}" destId="{B9CE9B7E-99DD-4E15-BBF4-254596C8634C}" srcOrd="1" destOrd="0" presId="urn:microsoft.com/office/officeart/2018/2/layout/IconVerticalSolidList"/>
    <dgm:cxn modelId="{A2BF38B7-A929-40D7-8873-5D4A11049567}" type="presParOf" srcId="{29B11125-D692-487F-A997-65C772104A6F}" destId="{EB12CCE1-4F6C-42FC-A62D-DC25CB3F27E8}" srcOrd="2" destOrd="0" presId="urn:microsoft.com/office/officeart/2018/2/layout/IconVerticalSolidList"/>
    <dgm:cxn modelId="{13D38633-F170-41A5-9773-DC396636AB8A}" type="presParOf" srcId="{29B11125-D692-487F-A997-65C772104A6F}" destId="{98A2CBB4-F7B3-4AC9-A89A-0F9D58833186}" srcOrd="3" destOrd="0" presId="urn:microsoft.com/office/officeart/2018/2/layout/IconVerticalSolidList"/>
    <dgm:cxn modelId="{D6E27139-A2BD-4C80-8CD4-48915037C3E2}" type="presParOf" srcId="{BA92ECEF-A0CF-48D8-A217-ED0D6A343E11}" destId="{614C4683-BCC4-4B95-AD5F-E0287A78943C}" srcOrd="9" destOrd="0" presId="urn:microsoft.com/office/officeart/2018/2/layout/IconVerticalSolidList"/>
    <dgm:cxn modelId="{85F47CE0-6858-496B-A8EF-43A7CFF68C1F}" type="presParOf" srcId="{BA92ECEF-A0CF-48D8-A217-ED0D6A343E11}" destId="{C3C0148F-09FA-4843-8538-C413BAFCB5AE}" srcOrd="10" destOrd="0" presId="urn:microsoft.com/office/officeart/2018/2/layout/IconVerticalSolidList"/>
    <dgm:cxn modelId="{7E5E43B1-4B69-4CB2-BE84-BFD589A7A24C}" type="presParOf" srcId="{C3C0148F-09FA-4843-8538-C413BAFCB5AE}" destId="{7DC2B3A3-3EB4-4CF1-8C13-B5169855D5B2}" srcOrd="0" destOrd="0" presId="urn:microsoft.com/office/officeart/2018/2/layout/IconVerticalSolidList"/>
    <dgm:cxn modelId="{04CA00FE-6C41-4251-8FD8-89FCA3831830}" type="presParOf" srcId="{C3C0148F-09FA-4843-8538-C413BAFCB5AE}" destId="{C836D532-528B-4B0C-9389-5A42BDC639F9}" srcOrd="1" destOrd="0" presId="urn:microsoft.com/office/officeart/2018/2/layout/IconVerticalSolidList"/>
    <dgm:cxn modelId="{B3F27E4F-3047-4E8D-BE70-87D0C4376A67}" type="presParOf" srcId="{C3C0148F-09FA-4843-8538-C413BAFCB5AE}" destId="{143DB866-3BB5-4923-8073-75BFB9B2F11C}" srcOrd="2" destOrd="0" presId="urn:microsoft.com/office/officeart/2018/2/layout/IconVerticalSolidList"/>
    <dgm:cxn modelId="{BF066390-645E-44C3-8332-B96D56381899}" type="presParOf" srcId="{C3C0148F-09FA-4843-8538-C413BAFCB5AE}" destId="{19421280-E401-4BDB-A220-7470D35690FA}" srcOrd="3" destOrd="0" presId="urn:microsoft.com/office/officeart/2018/2/layout/IconVerticalSolidList"/>
    <dgm:cxn modelId="{DD641A80-A929-4D2F-91F9-7B2D90A701C7}" type="presParOf" srcId="{BA92ECEF-A0CF-48D8-A217-ED0D6A343E11}" destId="{1E222D16-99A0-4997-9581-9C6E3862C06D}" srcOrd="11" destOrd="0" presId="urn:microsoft.com/office/officeart/2018/2/layout/IconVerticalSolidList"/>
    <dgm:cxn modelId="{B8141F87-CB62-436F-B8FA-C0A9B4BB9657}" type="presParOf" srcId="{BA92ECEF-A0CF-48D8-A217-ED0D6A343E11}" destId="{C1231AEE-FF9E-4A17-8901-BD357761A2AC}" srcOrd="12" destOrd="0" presId="urn:microsoft.com/office/officeart/2018/2/layout/IconVerticalSolidList"/>
    <dgm:cxn modelId="{3D9A57F3-EBF4-473F-B2B9-5377A07020B2}" type="presParOf" srcId="{C1231AEE-FF9E-4A17-8901-BD357761A2AC}" destId="{B54C12D8-685D-4637-836B-D9D0AFFBC8D5}" srcOrd="0" destOrd="0" presId="urn:microsoft.com/office/officeart/2018/2/layout/IconVerticalSolidList"/>
    <dgm:cxn modelId="{759EC4D6-517C-48D1-95C5-3513C58DEC69}" type="presParOf" srcId="{C1231AEE-FF9E-4A17-8901-BD357761A2AC}" destId="{590509EB-8DAE-4E51-A3FE-63E67EB58E32}" srcOrd="1" destOrd="0" presId="urn:microsoft.com/office/officeart/2018/2/layout/IconVerticalSolidList"/>
    <dgm:cxn modelId="{F6CD24FC-333D-4C42-98E3-66D60D330156}" type="presParOf" srcId="{C1231AEE-FF9E-4A17-8901-BD357761A2AC}" destId="{E6C1DA99-EB1D-4E5D-A6C5-1C121883EB34}" srcOrd="2" destOrd="0" presId="urn:microsoft.com/office/officeart/2018/2/layout/IconVerticalSolidList"/>
    <dgm:cxn modelId="{9F386548-4537-4EC7-9B47-BD06C1200639}" type="presParOf" srcId="{C1231AEE-FF9E-4A17-8901-BD357761A2AC}" destId="{EDB38F35-4AD8-426A-9B07-D3D9400DA95F}" srcOrd="3" destOrd="0" presId="urn:microsoft.com/office/officeart/2018/2/layout/IconVerticalSolidList"/>
    <dgm:cxn modelId="{41151D0D-C637-4B1E-B749-0C9DD3227DE5}" type="presParOf" srcId="{BA92ECEF-A0CF-48D8-A217-ED0D6A343E11}" destId="{F2478159-3979-4D0D-81D9-C3ED59EC4A17}" srcOrd="13" destOrd="0" presId="urn:microsoft.com/office/officeart/2018/2/layout/IconVerticalSolidList"/>
    <dgm:cxn modelId="{CA95F33F-C1A8-48D4-8DB2-B70E654CFDB2}" type="presParOf" srcId="{BA92ECEF-A0CF-48D8-A217-ED0D6A343E11}" destId="{8D3F3A2E-CD42-474B-BF3E-16F5C76DAD97}" srcOrd="14" destOrd="0" presId="urn:microsoft.com/office/officeart/2018/2/layout/IconVerticalSolidList"/>
    <dgm:cxn modelId="{4CD51C38-22DF-46AC-A13E-E8876E1EEBAF}" type="presParOf" srcId="{8D3F3A2E-CD42-474B-BF3E-16F5C76DAD97}" destId="{F1FD17BC-3BA8-40B8-87E6-CA88855DD8F1}" srcOrd="0" destOrd="0" presId="urn:microsoft.com/office/officeart/2018/2/layout/IconVerticalSolidList"/>
    <dgm:cxn modelId="{A2339DFE-3CB6-426C-876A-6D612F7248D6}" type="presParOf" srcId="{8D3F3A2E-CD42-474B-BF3E-16F5C76DAD97}" destId="{57CEC5ED-D9F1-4415-8B60-B330D888ED7F}" srcOrd="1" destOrd="0" presId="urn:microsoft.com/office/officeart/2018/2/layout/IconVerticalSolidList"/>
    <dgm:cxn modelId="{5F021B0F-A522-40F5-8C36-4DC66BF02CE6}" type="presParOf" srcId="{8D3F3A2E-CD42-474B-BF3E-16F5C76DAD97}" destId="{DC1930B4-EAEA-4EC1-8439-370F2B59A794}" srcOrd="2" destOrd="0" presId="urn:microsoft.com/office/officeart/2018/2/layout/IconVerticalSolidList"/>
    <dgm:cxn modelId="{4AB0D038-8A6B-466D-B620-17A671E0C4C9}" type="presParOf" srcId="{8D3F3A2E-CD42-474B-BF3E-16F5C76DAD97}" destId="{CA7450F5-1C29-4614-81D0-4D003ED3B57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63AEA-7990-42EE-B487-29C9776C8A17}">
      <dsp:nvSpPr>
        <dsp:cNvPr id="0" name=""/>
        <dsp:cNvSpPr/>
      </dsp:nvSpPr>
      <dsp:spPr>
        <a:xfrm>
          <a:off x="0" y="185728"/>
          <a:ext cx="10895369" cy="6955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How do I decide to what declension the word belongs to?</a:t>
          </a:r>
          <a:endParaRPr lang="en-US" sz="2900" kern="1200" dirty="0"/>
        </a:p>
      </dsp:txBody>
      <dsp:txXfrm>
        <a:off x="33955" y="219683"/>
        <a:ext cx="10827459" cy="627655"/>
      </dsp:txXfrm>
    </dsp:sp>
    <dsp:sp modelId="{FF521D9C-F586-4F5C-A457-22A4B513CE31}">
      <dsp:nvSpPr>
        <dsp:cNvPr id="0" name=""/>
        <dsp:cNvSpPr/>
      </dsp:nvSpPr>
      <dsp:spPr>
        <a:xfrm>
          <a:off x="0" y="964813"/>
          <a:ext cx="10895369" cy="6955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What are the genitive endings of Latin declensions?</a:t>
          </a:r>
        </a:p>
      </dsp:txBody>
      <dsp:txXfrm>
        <a:off x="33955" y="998768"/>
        <a:ext cx="10827459" cy="627655"/>
      </dsp:txXfrm>
    </dsp:sp>
    <dsp:sp modelId="{5B199F35-6A12-4FB8-B6F2-2E89F5013039}">
      <dsp:nvSpPr>
        <dsp:cNvPr id="0" name=""/>
        <dsp:cNvSpPr/>
      </dsp:nvSpPr>
      <dsp:spPr>
        <a:xfrm>
          <a:off x="0" y="1743898"/>
          <a:ext cx="10895369" cy="6955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What is stem?</a:t>
          </a:r>
        </a:p>
      </dsp:txBody>
      <dsp:txXfrm>
        <a:off x="33955" y="1777853"/>
        <a:ext cx="10827459" cy="627655"/>
      </dsp:txXfrm>
    </dsp:sp>
    <dsp:sp modelId="{C5189030-619B-4D8D-BBE1-F099492925DB}">
      <dsp:nvSpPr>
        <dsp:cNvPr id="0" name=""/>
        <dsp:cNvSpPr/>
      </dsp:nvSpPr>
      <dsp:spPr>
        <a:xfrm>
          <a:off x="0" y="2522983"/>
          <a:ext cx="10895369" cy="6955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How can we identify the stem of a Latin noun?</a:t>
          </a:r>
        </a:p>
      </dsp:txBody>
      <dsp:txXfrm>
        <a:off x="33955" y="2556938"/>
        <a:ext cx="10827459" cy="627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3E6FF-FB08-431F-A287-3EF58BB14F1E}">
      <dsp:nvSpPr>
        <dsp:cNvPr id="0" name=""/>
        <dsp:cNvSpPr/>
      </dsp:nvSpPr>
      <dsp:spPr>
        <a:xfrm>
          <a:off x="0" y="310198"/>
          <a:ext cx="1089536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692CA1-C7C9-42EC-8A3A-4CF795FE0243}">
      <dsp:nvSpPr>
        <dsp:cNvPr id="0" name=""/>
        <dsp:cNvSpPr/>
      </dsp:nvSpPr>
      <dsp:spPr>
        <a:xfrm>
          <a:off x="544768" y="29758"/>
          <a:ext cx="7626759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273" tIns="0" rIns="28827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Nominative?</a:t>
          </a:r>
          <a:endParaRPr lang="en-US" sz="1900" kern="1200"/>
        </a:p>
      </dsp:txBody>
      <dsp:txXfrm>
        <a:off x="572148" y="57138"/>
        <a:ext cx="7571999" cy="506120"/>
      </dsp:txXfrm>
    </dsp:sp>
    <dsp:sp modelId="{684E832B-C926-4607-9D60-B16720E650CE}">
      <dsp:nvSpPr>
        <dsp:cNvPr id="0" name=""/>
        <dsp:cNvSpPr/>
      </dsp:nvSpPr>
      <dsp:spPr>
        <a:xfrm>
          <a:off x="0" y="1172038"/>
          <a:ext cx="1089536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9FAE4-AD3B-4083-BFE7-F7258BFA6D0E}">
      <dsp:nvSpPr>
        <dsp:cNvPr id="0" name=""/>
        <dsp:cNvSpPr/>
      </dsp:nvSpPr>
      <dsp:spPr>
        <a:xfrm>
          <a:off x="544768" y="891598"/>
          <a:ext cx="7626759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273" tIns="0" rIns="28827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Genitive?</a:t>
          </a:r>
          <a:endParaRPr lang="en-US" sz="1900" kern="1200"/>
        </a:p>
      </dsp:txBody>
      <dsp:txXfrm>
        <a:off x="572148" y="918978"/>
        <a:ext cx="7571999" cy="506120"/>
      </dsp:txXfrm>
    </dsp:sp>
    <dsp:sp modelId="{B3A4300F-F6AA-42F6-AFC5-14CE62E31248}">
      <dsp:nvSpPr>
        <dsp:cNvPr id="0" name=""/>
        <dsp:cNvSpPr/>
      </dsp:nvSpPr>
      <dsp:spPr>
        <a:xfrm>
          <a:off x="0" y="2033878"/>
          <a:ext cx="1089536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156E7-B3C4-48CC-A11A-0484DA2CB0DD}">
      <dsp:nvSpPr>
        <dsp:cNvPr id="0" name=""/>
        <dsp:cNvSpPr/>
      </dsp:nvSpPr>
      <dsp:spPr>
        <a:xfrm>
          <a:off x="544768" y="1753438"/>
          <a:ext cx="7626759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273" tIns="0" rIns="28827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Accusative?</a:t>
          </a:r>
          <a:endParaRPr lang="en-US" sz="1900" kern="1200"/>
        </a:p>
      </dsp:txBody>
      <dsp:txXfrm>
        <a:off x="572148" y="1780818"/>
        <a:ext cx="7571999" cy="506120"/>
      </dsp:txXfrm>
    </dsp:sp>
    <dsp:sp modelId="{F3E23FC6-1803-4706-98AF-3AE375A6A799}">
      <dsp:nvSpPr>
        <dsp:cNvPr id="0" name=""/>
        <dsp:cNvSpPr/>
      </dsp:nvSpPr>
      <dsp:spPr>
        <a:xfrm>
          <a:off x="0" y="2895718"/>
          <a:ext cx="1089536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F20315-395E-49FA-A4B0-087DFCB02482}">
      <dsp:nvSpPr>
        <dsp:cNvPr id="0" name=""/>
        <dsp:cNvSpPr/>
      </dsp:nvSpPr>
      <dsp:spPr>
        <a:xfrm>
          <a:off x="544768" y="2615278"/>
          <a:ext cx="7626759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273" tIns="0" rIns="28827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Ablative?</a:t>
          </a:r>
          <a:endParaRPr lang="en-US" sz="1900" kern="1200"/>
        </a:p>
      </dsp:txBody>
      <dsp:txXfrm>
        <a:off x="572148" y="2642658"/>
        <a:ext cx="7571999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229FC-0271-4995-993E-33EAD711AEC2}">
      <dsp:nvSpPr>
        <dsp:cNvPr id="0" name=""/>
        <dsp:cNvSpPr/>
      </dsp:nvSpPr>
      <dsp:spPr>
        <a:xfrm>
          <a:off x="3192" y="858242"/>
          <a:ext cx="2279090" cy="1447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7C84C3-C1AD-4955-BB19-8C5A2A7BE69B}">
      <dsp:nvSpPr>
        <dsp:cNvPr id="0" name=""/>
        <dsp:cNvSpPr/>
      </dsp:nvSpPr>
      <dsp:spPr>
        <a:xfrm>
          <a:off x="256424" y="1098812"/>
          <a:ext cx="2279090" cy="1447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/>
            <a:t>COXA</a:t>
          </a:r>
          <a:endParaRPr lang="en-US" sz="3900" kern="1200"/>
        </a:p>
      </dsp:txBody>
      <dsp:txXfrm>
        <a:off x="298812" y="1141200"/>
        <a:ext cx="2194314" cy="1362446"/>
      </dsp:txXfrm>
    </dsp:sp>
    <dsp:sp modelId="{40545E9F-64CA-468C-8540-2BDB1A46C687}">
      <dsp:nvSpPr>
        <dsp:cNvPr id="0" name=""/>
        <dsp:cNvSpPr/>
      </dsp:nvSpPr>
      <dsp:spPr>
        <a:xfrm>
          <a:off x="2788746" y="858242"/>
          <a:ext cx="2279090" cy="1447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BDE1A-6CD7-4202-B61D-90E295CF75B5}">
      <dsp:nvSpPr>
        <dsp:cNvPr id="0" name=""/>
        <dsp:cNvSpPr/>
      </dsp:nvSpPr>
      <dsp:spPr>
        <a:xfrm>
          <a:off x="3041978" y="1098812"/>
          <a:ext cx="2279090" cy="1447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/>
            <a:t>TENDO</a:t>
          </a:r>
          <a:endParaRPr lang="en-US" sz="3900" kern="1200"/>
        </a:p>
      </dsp:txBody>
      <dsp:txXfrm>
        <a:off x="3084366" y="1141200"/>
        <a:ext cx="2194314" cy="1362446"/>
      </dsp:txXfrm>
    </dsp:sp>
    <dsp:sp modelId="{99929080-B4A1-44A1-A4FA-86A3EE2F9761}">
      <dsp:nvSpPr>
        <dsp:cNvPr id="0" name=""/>
        <dsp:cNvSpPr/>
      </dsp:nvSpPr>
      <dsp:spPr>
        <a:xfrm>
          <a:off x="5574301" y="858242"/>
          <a:ext cx="2279090" cy="1447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DBA60-3CE0-48E5-A1E3-9702BB897556}">
      <dsp:nvSpPr>
        <dsp:cNvPr id="0" name=""/>
        <dsp:cNvSpPr/>
      </dsp:nvSpPr>
      <dsp:spPr>
        <a:xfrm>
          <a:off x="5827533" y="1098812"/>
          <a:ext cx="2279090" cy="1447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/>
            <a:t>NERVUS</a:t>
          </a:r>
          <a:endParaRPr lang="en-US" sz="3900" kern="1200"/>
        </a:p>
      </dsp:txBody>
      <dsp:txXfrm>
        <a:off x="5869921" y="1141200"/>
        <a:ext cx="2194314" cy="1362446"/>
      </dsp:txXfrm>
    </dsp:sp>
    <dsp:sp modelId="{3230214F-88BF-4649-9BDC-830312B1AA8B}">
      <dsp:nvSpPr>
        <dsp:cNvPr id="0" name=""/>
        <dsp:cNvSpPr/>
      </dsp:nvSpPr>
      <dsp:spPr>
        <a:xfrm>
          <a:off x="8359855" y="858242"/>
          <a:ext cx="2279090" cy="1447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4D1A9-5D7D-4617-ACD5-60260A0393AE}">
      <dsp:nvSpPr>
        <dsp:cNvPr id="0" name=""/>
        <dsp:cNvSpPr/>
      </dsp:nvSpPr>
      <dsp:spPr>
        <a:xfrm>
          <a:off x="8613087" y="1098812"/>
          <a:ext cx="2279090" cy="1447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/>
            <a:t>GENU</a:t>
          </a:r>
          <a:endParaRPr lang="en-US" sz="3900" kern="1200"/>
        </a:p>
      </dsp:txBody>
      <dsp:txXfrm>
        <a:off x="8655475" y="1141200"/>
        <a:ext cx="2194314" cy="13624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0B6B7-1B4B-4F5D-B4F8-75A2C6931B57}">
      <dsp:nvSpPr>
        <dsp:cNvPr id="0" name=""/>
        <dsp:cNvSpPr/>
      </dsp:nvSpPr>
      <dsp:spPr>
        <a:xfrm>
          <a:off x="0" y="49033"/>
          <a:ext cx="6496050" cy="100693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The most general adjectives are put first, the most specifying last </a:t>
          </a:r>
          <a:r>
            <a:rPr lang="en-US" sz="1800" kern="1200"/>
            <a:t>(the other way round as in English), see:</a:t>
          </a:r>
        </a:p>
      </dsp:txBody>
      <dsp:txXfrm>
        <a:off x="49154" y="98187"/>
        <a:ext cx="6397742" cy="908623"/>
      </dsp:txXfrm>
    </dsp:sp>
    <dsp:sp modelId="{6C0A1B30-7DFD-42E8-82E5-FAE70CD61E8D}">
      <dsp:nvSpPr>
        <dsp:cNvPr id="0" name=""/>
        <dsp:cNvSpPr/>
      </dsp:nvSpPr>
      <dsp:spPr>
        <a:xfrm>
          <a:off x="0" y="1055964"/>
          <a:ext cx="6496050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5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			</a:t>
          </a:r>
          <a:r>
            <a:rPr lang="en-US" sz="1400" kern="1200" dirty="0"/>
            <a:t>abductor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			</a:t>
          </a:r>
          <a:r>
            <a:rPr lang="en-US" sz="1400" kern="1200" dirty="0"/>
            <a:t>flexor			indicis</a:t>
          </a:r>
        </a:p>
        <a:p>
          <a:pPr marL="342900" lvl="3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			</a:t>
          </a:r>
          <a:r>
            <a:rPr lang="en-US" sz="1400" kern="1200" dirty="0"/>
            <a:t>adductor		digitorum		longus</a:t>
          </a:r>
        </a:p>
      </dsp:txBody>
      <dsp:txXfrm>
        <a:off x="0" y="1055964"/>
        <a:ext cx="6496050" cy="726570"/>
      </dsp:txXfrm>
    </dsp:sp>
    <dsp:sp modelId="{E1B38AF6-B214-4B05-85A0-E6866C51A8B6}">
      <dsp:nvSpPr>
        <dsp:cNvPr id="0" name=""/>
        <dsp:cNvSpPr/>
      </dsp:nvSpPr>
      <dsp:spPr>
        <a:xfrm>
          <a:off x="0" y="1782534"/>
          <a:ext cx="6496050" cy="1006931"/>
        </a:xfrm>
        <a:prstGeom prst="roundRect">
          <a:avLst/>
        </a:prstGeom>
        <a:gradFill rotWithShape="0">
          <a:gsLst>
            <a:gs pos="0">
              <a:schemeClr val="accent2">
                <a:hueOff val="677407"/>
                <a:satOff val="-3316"/>
                <a:lumOff val="1862"/>
                <a:alphaOff val="0"/>
                <a:tint val="98000"/>
                <a:lumMod val="114000"/>
              </a:schemeClr>
            </a:gs>
            <a:gs pos="100000">
              <a:schemeClr val="accent2">
                <a:hueOff val="677407"/>
                <a:satOff val="-3316"/>
                <a:lumOff val="186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musculus	extensor		pollicis		brevis</a:t>
          </a:r>
        </a:p>
      </dsp:txBody>
      <dsp:txXfrm>
        <a:off x="49154" y="1831688"/>
        <a:ext cx="6397742" cy="908623"/>
      </dsp:txXfrm>
    </dsp:sp>
    <dsp:sp modelId="{2A094BB0-1621-42C5-A611-E02A87ED58E9}">
      <dsp:nvSpPr>
        <dsp:cNvPr id="0" name=""/>
        <dsp:cNvSpPr/>
      </dsp:nvSpPr>
      <dsp:spPr>
        <a:xfrm>
          <a:off x="0" y="2789465"/>
          <a:ext cx="6496050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5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			</a:t>
          </a:r>
          <a:r>
            <a:rPr lang="en-US" sz="1400" kern="1200" dirty="0" err="1"/>
            <a:t>levator</a:t>
          </a:r>
          <a:r>
            <a:rPr lang="en-US" sz="1400" kern="1200" dirty="0"/>
            <a:t>		</a:t>
          </a:r>
          <a:r>
            <a:rPr lang="cs-CZ" sz="1400" kern="1200" dirty="0"/>
            <a:t>	</a:t>
          </a:r>
          <a:r>
            <a:rPr lang="en-US" sz="1400" kern="1200" dirty="0"/>
            <a:t>carpi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			</a:t>
          </a:r>
          <a:r>
            <a:rPr lang="en-US" sz="1400" kern="1200" dirty="0"/>
            <a:t>depressor		hallucis</a:t>
          </a:r>
        </a:p>
        <a:p>
          <a:pPr marL="342900" lvl="3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			</a:t>
          </a:r>
          <a:r>
            <a:rPr lang="en-US" sz="1400" kern="1200" dirty="0"/>
            <a:t>compressor</a:t>
          </a:r>
        </a:p>
      </dsp:txBody>
      <dsp:txXfrm>
        <a:off x="0" y="2789465"/>
        <a:ext cx="6496050" cy="726570"/>
      </dsp:txXfrm>
    </dsp:sp>
    <dsp:sp modelId="{1B142424-064E-4E6E-8FA5-8DCB2CB84826}">
      <dsp:nvSpPr>
        <dsp:cNvPr id="0" name=""/>
        <dsp:cNvSpPr/>
      </dsp:nvSpPr>
      <dsp:spPr>
        <a:xfrm>
          <a:off x="0" y="3516035"/>
          <a:ext cx="6496050" cy="1006931"/>
        </a:xfrm>
        <a:prstGeom prst="roundRect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Thus, the terms like lateralis-medialis, longus-brevis, superficialis-profundus, maximus-minimus, etc. are usually put at the end of the anatomical term</a:t>
          </a:r>
        </a:p>
      </dsp:txBody>
      <dsp:txXfrm>
        <a:off x="49154" y="3565189"/>
        <a:ext cx="6397742" cy="9086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12EE6-E191-43FA-BB8E-63153C20434D}">
      <dsp:nvSpPr>
        <dsp:cNvPr id="0" name=""/>
        <dsp:cNvSpPr/>
      </dsp:nvSpPr>
      <dsp:spPr>
        <a:xfrm>
          <a:off x="0" y="415"/>
          <a:ext cx="10895369" cy="3490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FCACE-C548-4EA7-9E9C-1B3EFA6028AA}">
      <dsp:nvSpPr>
        <dsp:cNvPr id="0" name=""/>
        <dsp:cNvSpPr/>
      </dsp:nvSpPr>
      <dsp:spPr>
        <a:xfrm>
          <a:off x="105594" y="78956"/>
          <a:ext cx="191989" cy="1919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F89B96-FE77-46B4-A5BB-793A06024E99}">
      <dsp:nvSpPr>
        <dsp:cNvPr id="0" name=""/>
        <dsp:cNvSpPr/>
      </dsp:nvSpPr>
      <dsp:spPr>
        <a:xfrm>
          <a:off x="403177" y="415"/>
          <a:ext cx="10492192" cy="34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43" tIns="36943" rIns="36943" bIns="3694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1" kern="1200"/>
            <a:t>ex:  caput 	+ 	</a:t>
          </a:r>
          <a:r>
            <a:rPr lang="en-GB" sz="1600" b="1" kern="1200"/>
            <a:t>costa</a:t>
          </a:r>
          <a:r>
            <a:rPr lang="en-GB" sz="1600" b="1" i="1" kern="1200"/>
            <a:t> &gt; caput costae</a:t>
          </a:r>
          <a:r>
            <a:rPr lang="en-GB" sz="1600" b="1" kern="1200"/>
            <a:t> 	</a:t>
          </a:r>
          <a:r>
            <a:rPr lang="en-GB" sz="1600" b="1" i="1" kern="1200"/>
            <a:t>head of rib</a:t>
          </a:r>
          <a:endParaRPr lang="en-US" sz="1600" kern="1200"/>
        </a:p>
      </dsp:txBody>
      <dsp:txXfrm>
        <a:off x="403177" y="415"/>
        <a:ext cx="10492192" cy="349071"/>
      </dsp:txXfrm>
    </dsp:sp>
    <dsp:sp modelId="{892518D3-C201-4A44-8B7C-175B3300BCC1}">
      <dsp:nvSpPr>
        <dsp:cNvPr id="0" name=""/>
        <dsp:cNvSpPr/>
      </dsp:nvSpPr>
      <dsp:spPr>
        <a:xfrm>
          <a:off x="0" y="436754"/>
          <a:ext cx="10895369" cy="3490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62248-2C1E-4045-9454-687F19DF2194}">
      <dsp:nvSpPr>
        <dsp:cNvPr id="0" name=""/>
        <dsp:cNvSpPr/>
      </dsp:nvSpPr>
      <dsp:spPr>
        <a:xfrm>
          <a:off x="105594" y="515295"/>
          <a:ext cx="191989" cy="1919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46E95-399D-4F53-B750-95D20166084F}">
      <dsp:nvSpPr>
        <dsp:cNvPr id="0" name=""/>
        <dsp:cNvSpPr/>
      </dsp:nvSpPr>
      <dsp:spPr>
        <a:xfrm>
          <a:off x="403177" y="436754"/>
          <a:ext cx="10492192" cy="34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43" tIns="36943" rIns="36943" bIns="3694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caput   +  femur </a:t>
          </a:r>
          <a:r>
            <a:rPr lang="en-GB" sz="1600" b="1" i="1" kern="1200"/>
            <a:t>&gt;</a:t>
          </a:r>
          <a:r>
            <a:rPr lang="en-GB" sz="1600" b="1" kern="1200"/>
            <a:t>		</a:t>
          </a:r>
          <a:endParaRPr lang="en-US" sz="1600" kern="1200"/>
        </a:p>
      </dsp:txBody>
      <dsp:txXfrm>
        <a:off x="403177" y="436754"/>
        <a:ext cx="10492192" cy="349071"/>
      </dsp:txXfrm>
    </dsp:sp>
    <dsp:sp modelId="{7E6F0C2A-781C-4F4A-8017-46B3A812D013}">
      <dsp:nvSpPr>
        <dsp:cNvPr id="0" name=""/>
        <dsp:cNvSpPr/>
      </dsp:nvSpPr>
      <dsp:spPr>
        <a:xfrm>
          <a:off x="0" y="873093"/>
          <a:ext cx="10895369" cy="3490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C0B08-6CC9-4092-9975-09CB755C27B9}">
      <dsp:nvSpPr>
        <dsp:cNvPr id="0" name=""/>
        <dsp:cNvSpPr/>
      </dsp:nvSpPr>
      <dsp:spPr>
        <a:xfrm>
          <a:off x="105594" y="951635"/>
          <a:ext cx="191989" cy="1919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F2BB2-808B-4711-9572-47FCA128D0DC}">
      <dsp:nvSpPr>
        <dsp:cNvPr id="0" name=""/>
        <dsp:cNvSpPr/>
      </dsp:nvSpPr>
      <dsp:spPr>
        <a:xfrm>
          <a:off x="403177" y="873093"/>
          <a:ext cx="10492192" cy="34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43" tIns="36943" rIns="36943" bIns="3694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caput   +  fibula </a:t>
          </a:r>
          <a:r>
            <a:rPr lang="en-GB" sz="1600" b="1" i="1" kern="1200"/>
            <a:t>&gt;</a:t>
          </a:r>
          <a:r>
            <a:rPr lang="en-GB" sz="1600" b="1" kern="1200"/>
            <a:t>			</a:t>
          </a:r>
          <a:endParaRPr lang="en-US" sz="1600" kern="1200"/>
        </a:p>
      </dsp:txBody>
      <dsp:txXfrm>
        <a:off x="403177" y="873093"/>
        <a:ext cx="10492192" cy="349071"/>
      </dsp:txXfrm>
    </dsp:sp>
    <dsp:sp modelId="{16B25781-6165-4BC4-B8A9-5ABA30AC3240}">
      <dsp:nvSpPr>
        <dsp:cNvPr id="0" name=""/>
        <dsp:cNvSpPr/>
      </dsp:nvSpPr>
      <dsp:spPr>
        <a:xfrm>
          <a:off x="0" y="1309433"/>
          <a:ext cx="10895369" cy="3490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27F6C-6D11-4496-B5AD-D2912AD2DC15}">
      <dsp:nvSpPr>
        <dsp:cNvPr id="0" name=""/>
        <dsp:cNvSpPr/>
      </dsp:nvSpPr>
      <dsp:spPr>
        <a:xfrm>
          <a:off x="105594" y="1387974"/>
          <a:ext cx="191989" cy="19198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6B3E1-2657-40A8-9E78-5D1A99618471}">
      <dsp:nvSpPr>
        <dsp:cNvPr id="0" name=""/>
        <dsp:cNvSpPr/>
      </dsp:nvSpPr>
      <dsp:spPr>
        <a:xfrm>
          <a:off x="403177" y="1309433"/>
          <a:ext cx="10492192" cy="34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43" tIns="36943" rIns="36943" bIns="3694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caput   +  humerus </a:t>
          </a:r>
          <a:r>
            <a:rPr lang="en-GB" sz="1600" b="1" i="1" kern="1200"/>
            <a:t>&gt;</a:t>
          </a:r>
          <a:r>
            <a:rPr lang="en-GB" sz="1600" b="1" kern="1200"/>
            <a:t> 	</a:t>
          </a:r>
          <a:endParaRPr lang="en-US" sz="1600" kern="1200"/>
        </a:p>
      </dsp:txBody>
      <dsp:txXfrm>
        <a:off x="403177" y="1309433"/>
        <a:ext cx="10492192" cy="349071"/>
      </dsp:txXfrm>
    </dsp:sp>
    <dsp:sp modelId="{5D3BAA5D-92AE-43E0-8477-855024D2E8E4}">
      <dsp:nvSpPr>
        <dsp:cNvPr id="0" name=""/>
        <dsp:cNvSpPr/>
      </dsp:nvSpPr>
      <dsp:spPr>
        <a:xfrm>
          <a:off x="0" y="1745772"/>
          <a:ext cx="10895369" cy="3490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E9B7E-99DD-4E15-BBF4-254596C8634C}">
      <dsp:nvSpPr>
        <dsp:cNvPr id="0" name=""/>
        <dsp:cNvSpPr/>
      </dsp:nvSpPr>
      <dsp:spPr>
        <a:xfrm>
          <a:off x="105594" y="1824313"/>
          <a:ext cx="191989" cy="19198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2CBB4-F7B3-4AC9-A89A-0F9D58833186}">
      <dsp:nvSpPr>
        <dsp:cNvPr id="0" name=""/>
        <dsp:cNvSpPr/>
      </dsp:nvSpPr>
      <dsp:spPr>
        <a:xfrm>
          <a:off x="403177" y="1745772"/>
          <a:ext cx="10492192" cy="34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43" tIns="36943" rIns="36943" bIns="3694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caput   +  phalanx </a:t>
          </a:r>
          <a:r>
            <a:rPr lang="en-GB" sz="1600" b="1" i="1" kern="1200"/>
            <a:t>&gt;</a:t>
          </a:r>
          <a:r>
            <a:rPr lang="en-GB" sz="1600" b="1" kern="1200"/>
            <a:t>	</a:t>
          </a:r>
          <a:endParaRPr lang="en-US" sz="1600" kern="1200"/>
        </a:p>
      </dsp:txBody>
      <dsp:txXfrm>
        <a:off x="403177" y="1745772"/>
        <a:ext cx="10492192" cy="349071"/>
      </dsp:txXfrm>
    </dsp:sp>
    <dsp:sp modelId="{7DC2B3A3-3EB4-4CF1-8C13-B5169855D5B2}">
      <dsp:nvSpPr>
        <dsp:cNvPr id="0" name=""/>
        <dsp:cNvSpPr/>
      </dsp:nvSpPr>
      <dsp:spPr>
        <a:xfrm>
          <a:off x="0" y="2182111"/>
          <a:ext cx="10895369" cy="3490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6D532-528B-4B0C-9389-5A42BDC639F9}">
      <dsp:nvSpPr>
        <dsp:cNvPr id="0" name=""/>
        <dsp:cNvSpPr/>
      </dsp:nvSpPr>
      <dsp:spPr>
        <a:xfrm>
          <a:off x="105594" y="2260652"/>
          <a:ext cx="191989" cy="19198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21280-E401-4BDB-A220-7470D35690FA}">
      <dsp:nvSpPr>
        <dsp:cNvPr id="0" name=""/>
        <dsp:cNvSpPr/>
      </dsp:nvSpPr>
      <dsp:spPr>
        <a:xfrm>
          <a:off x="403177" y="2182111"/>
          <a:ext cx="10492192" cy="34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43" tIns="36943" rIns="36943" bIns="3694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caput   +  radius </a:t>
          </a:r>
          <a:r>
            <a:rPr lang="en-GB" sz="1600" b="1" i="1" kern="1200"/>
            <a:t>&gt;</a:t>
          </a:r>
          <a:r>
            <a:rPr lang="en-GB" sz="1600" b="1" kern="1200"/>
            <a:t>	</a:t>
          </a:r>
          <a:endParaRPr lang="en-US" sz="1600" kern="1200"/>
        </a:p>
      </dsp:txBody>
      <dsp:txXfrm>
        <a:off x="403177" y="2182111"/>
        <a:ext cx="10492192" cy="349071"/>
      </dsp:txXfrm>
    </dsp:sp>
    <dsp:sp modelId="{B54C12D8-685D-4637-836B-D9D0AFFBC8D5}">
      <dsp:nvSpPr>
        <dsp:cNvPr id="0" name=""/>
        <dsp:cNvSpPr/>
      </dsp:nvSpPr>
      <dsp:spPr>
        <a:xfrm>
          <a:off x="0" y="2618450"/>
          <a:ext cx="10895369" cy="3490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509EB-8DAE-4E51-A3FE-63E67EB58E32}">
      <dsp:nvSpPr>
        <dsp:cNvPr id="0" name=""/>
        <dsp:cNvSpPr/>
      </dsp:nvSpPr>
      <dsp:spPr>
        <a:xfrm>
          <a:off x="105594" y="2696991"/>
          <a:ext cx="191989" cy="19198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38F35-4AD8-426A-9B07-D3D9400DA95F}">
      <dsp:nvSpPr>
        <dsp:cNvPr id="0" name=""/>
        <dsp:cNvSpPr/>
      </dsp:nvSpPr>
      <dsp:spPr>
        <a:xfrm>
          <a:off x="403177" y="2618450"/>
          <a:ext cx="10492192" cy="34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43" tIns="36943" rIns="36943" bIns="3694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caput   +   talus </a:t>
          </a:r>
          <a:r>
            <a:rPr lang="en-GB" sz="1600" b="1" i="1" kern="1200"/>
            <a:t>&gt;</a:t>
          </a:r>
          <a:endParaRPr lang="en-US" sz="1600" kern="1200"/>
        </a:p>
      </dsp:txBody>
      <dsp:txXfrm>
        <a:off x="403177" y="2618450"/>
        <a:ext cx="10492192" cy="349071"/>
      </dsp:txXfrm>
    </dsp:sp>
    <dsp:sp modelId="{F1FD17BC-3BA8-40B8-87E6-CA88855DD8F1}">
      <dsp:nvSpPr>
        <dsp:cNvPr id="0" name=""/>
        <dsp:cNvSpPr/>
      </dsp:nvSpPr>
      <dsp:spPr>
        <a:xfrm>
          <a:off x="0" y="3054790"/>
          <a:ext cx="10895369" cy="3490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EC5ED-D9F1-4415-8B60-B330D888ED7F}">
      <dsp:nvSpPr>
        <dsp:cNvPr id="0" name=""/>
        <dsp:cNvSpPr/>
      </dsp:nvSpPr>
      <dsp:spPr>
        <a:xfrm>
          <a:off x="105594" y="3133331"/>
          <a:ext cx="191989" cy="191989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450F5-1C29-4614-81D0-4D003ED3B57F}">
      <dsp:nvSpPr>
        <dsp:cNvPr id="0" name=""/>
        <dsp:cNvSpPr/>
      </dsp:nvSpPr>
      <dsp:spPr>
        <a:xfrm>
          <a:off x="403177" y="3054790"/>
          <a:ext cx="10492192" cy="34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43" tIns="36943" rIns="36943" bIns="3694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caput   +   ulna </a:t>
          </a:r>
          <a:r>
            <a:rPr lang="en-GB" sz="1600" b="1" i="1" kern="1200"/>
            <a:t>&gt;</a:t>
          </a:r>
          <a:endParaRPr lang="en-US" sz="1600" kern="1200"/>
        </a:p>
      </dsp:txBody>
      <dsp:txXfrm>
        <a:off x="403177" y="3054790"/>
        <a:ext cx="10492192" cy="349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35F6-16A9-4935-9C1C-77150DE2D431}" type="datetimeFigureOut">
              <a:rPr lang="cs-CZ" smtClean="0"/>
              <a:pPr/>
              <a:t>14.09.2019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FC2-C8FA-4205-979A-F6044D6FA8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84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35F6-16A9-4935-9C1C-77150DE2D431}" type="datetimeFigureOut">
              <a:rPr lang="cs-CZ" smtClean="0"/>
              <a:pPr/>
              <a:t>14.09.2019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FC2-C8FA-4205-979A-F6044D6FA8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8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35F6-16A9-4935-9C1C-77150DE2D431}" type="datetimeFigureOut">
              <a:rPr lang="cs-CZ" smtClean="0"/>
              <a:pPr/>
              <a:t>14.09.2019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FC2-C8FA-4205-979A-F6044D6FA8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016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35F6-16A9-4935-9C1C-77150DE2D431}" type="datetimeFigureOut">
              <a:rPr lang="cs-CZ" smtClean="0"/>
              <a:pPr/>
              <a:t>14.09.2019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FC2-C8FA-4205-979A-F6044D6FA87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8875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35F6-16A9-4935-9C1C-77150DE2D431}" type="datetimeFigureOut">
              <a:rPr lang="cs-CZ" smtClean="0"/>
              <a:pPr/>
              <a:t>14.09.2019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FC2-C8FA-4205-979A-F6044D6FA8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908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35F6-16A9-4935-9C1C-77150DE2D431}" type="datetimeFigureOut">
              <a:rPr lang="cs-CZ" smtClean="0"/>
              <a:pPr/>
              <a:t>14.09.2019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FC2-C8FA-4205-979A-F6044D6FA8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38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35F6-16A9-4935-9C1C-77150DE2D431}" type="datetimeFigureOut">
              <a:rPr lang="cs-CZ" smtClean="0"/>
              <a:pPr/>
              <a:t>14.09.2019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FC2-C8FA-4205-979A-F6044D6FA8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982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35F6-16A9-4935-9C1C-77150DE2D431}" type="datetimeFigureOut">
              <a:rPr lang="cs-CZ" smtClean="0"/>
              <a:pPr/>
              <a:t>14.09.2019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FC2-C8FA-4205-979A-F6044D6FA8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216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35F6-16A9-4935-9C1C-77150DE2D431}" type="datetimeFigureOut">
              <a:rPr lang="cs-CZ" smtClean="0"/>
              <a:pPr/>
              <a:t>14.09.2019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FC2-C8FA-4205-979A-F6044D6FA8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044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35F6-16A9-4935-9C1C-77150DE2D431}" type="datetimeFigureOut">
              <a:rPr lang="cs-CZ" smtClean="0"/>
              <a:pPr/>
              <a:t>14.09.2019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FC2-C8FA-4205-979A-F6044D6FA8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9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35F6-16A9-4935-9C1C-77150DE2D431}" type="datetimeFigureOut">
              <a:rPr lang="cs-CZ" smtClean="0"/>
              <a:pPr/>
              <a:t>14.09.2019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FC2-C8FA-4205-979A-F6044D6FA8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300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35F6-16A9-4935-9C1C-77150DE2D431}" type="datetimeFigureOut">
              <a:rPr lang="cs-CZ" smtClean="0"/>
              <a:pPr/>
              <a:t>14.09.2019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FC2-C8FA-4205-979A-F6044D6FA8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81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35F6-16A9-4935-9C1C-77150DE2D431}" type="datetimeFigureOut">
              <a:rPr lang="cs-CZ" smtClean="0"/>
              <a:pPr/>
              <a:t>14.09.2019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FC2-C8FA-4205-979A-F6044D6FA8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76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35F6-16A9-4935-9C1C-77150DE2D431}" type="datetimeFigureOut">
              <a:rPr lang="cs-CZ" smtClean="0"/>
              <a:pPr/>
              <a:t>14.09.2019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FC2-C8FA-4205-979A-F6044D6FA8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634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35F6-16A9-4935-9C1C-77150DE2D431}" type="datetimeFigureOut">
              <a:rPr lang="cs-CZ" smtClean="0"/>
              <a:pPr/>
              <a:t>14.09.2019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FC2-C8FA-4205-979A-F6044D6FA8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107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35F6-16A9-4935-9C1C-77150DE2D431}" type="datetimeFigureOut">
              <a:rPr lang="cs-CZ" smtClean="0"/>
              <a:pPr/>
              <a:t>14.09.2019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FC2-C8FA-4205-979A-F6044D6FA8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586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35F6-16A9-4935-9C1C-77150DE2D431}" type="datetimeFigureOut">
              <a:rPr lang="cs-CZ" smtClean="0"/>
              <a:pPr/>
              <a:t>14.09.2019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9FC2-C8FA-4205-979A-F6044D6FA8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198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91935F6-16A9-4935-9C1C-77150DE2D431}" type="datetimeFigureOut">
              <a:rPr lang="cs-CZ" smtClean="0"/>
              <a:pPr/>
              <a:t>14.09.2019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D9FC2-C8FA-4205-979A-F6044D6FA8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3035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5.png"/><Relationship Id="rId10" Type="http://schemas.microsoft.com/office/2007/relationships/diagramDrawing" Target="../diagrams/drawing2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erminologia-anatomica.org/cs/ImageSet/ViewSet/2085?imageId=496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erminologia-anatomica.org/cs/ImageSet/ViewSet/2002?imageId=42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terminologia-anatomica.org/cs/ImageSet/ViewSet/2315?imageId=804&amp;imageAnnotationId=21594&amp;mobile=fals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5" Type="http://schemas.openxmlformats.org/officeDocument/2006/relationships/image" Target="../media/image5.png"/><Relationship Id="rId10" Type="http://schemas.microsoft.com/office/2007/relationships/diagramDrawing" Target="../diagrams/drawing4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extovéPole 3">
            <a:extLst>
              <a:ext uri="{FF2B5EF4-FFF2-40B4-BE49-F238E27FC236}">
                <a16:creationId xmlns:a16="http://schemas.microsoft.com/office/drawing/2014/main" id="{E293F4CD-198B-49F6-9F84-4D4AF9F55F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4143945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C6699FF4-9250-42EF-94B2-EC05D8AC104D}"/>
              </a:ext>
            </a:extLst>
          </p:cNvPr>
          <p:cNvSpPr txBox="1"/>
          <p:nvPr/>
        </p:nvSpPr>
        <p:spPr>
          <a:xfrm>
            <a:off x="1336431" y="816628"/>
            <a:ext cx="8764172" cy="1588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24157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br>
              <a:rPr lang="en-US" dirty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cs-CZ" dirty="0">
                <a:solidFill>
                  <a:srgbClr val="FFFFFF"/>
                </a:solidFill>
                <a:latin typeface="Cambria"/>
                <a:cs typeface="Cambria"/>
              </a:rPr>
              <a:t>NON-AGREED ATTRIBUTE</a:t>
            </a:r>
            <a:endParaRPr lang="en-US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r>
              <a:rPr lang="en-US" dirty="0">
                <a:latin typeface="Cambria"/>
                <a:cs typeface="Cambria"/>
              </a:rPr>
              <a:t>noun + noun </a:t>
            </a:r>
            <a:r>
              <a:rPr lang="cs-CZ" dirty="0">
                <a:latin typeface="Cambria"/>
                <a:cs typeface="Cambria"/>
              </a:rPr>
              <a:t>in </a:t>
            </a:r>
            <a:r>
              <a:rPr lang="en-US" dirty="0">
                <a:latin typeface="Cambria"/>
                <a:cs typeface="Cambria"/>
              </a:rPr>
              <a:t>GENITIVE </a:t>
            </a:r>
          </a:p>
          <a:p>
            <a:pPr lvl="1"/>
            <a:r>
              <a:rPr lang="cs-CZ" dirty="0" err="1">
                <a:latin typeface="Cambria"/>
                <a:cs typeface="Cambria"/>
              </a:rPr>
              <a:t>Equivalent</a:t>
            </a:r>
            <a:r>
              <a:rPr lang="cs-CZ" dirty="0">
                <a:latin typeface="Cambria"/>
                <a:cs typeface="Cambria"/>
              </a:rPr>
              <a:t> to</a:t>
            </a:r>
            <a:r>
              <a:rPr lang="en-US" dirty="0">
                <a:latin typeface="Cambria"/>
                <a:cs typeface="Cambria"/>
              </a:rPr>
              <a:t>: 	 </a:t>
            </a:r>
            <a:r>
              <a:rPr lang="en-US" i="1" dirty="0">
                <a:latin typeface="Cambria"/>
                <a:cs typeface="Cambria"/>
              </a:rPr>
              <a:t>of</a:t>
            </a:r>
            <a:r>
              <a:rPr lang="en-US" dirty="0">
                <a:latin typeface="Cambria"/>
                <a:cs typeface="Cambria"/>
              </a:rPr>
              <a:t> </a:t>
            </a:r>
          </a:p>
          <a:p>
            <a:pPr marL="457200" lvl="1" indent="0">
              <a:buNone/>
            </a:pPr>
            <a:endParaRPr lang="en-US" dirty="0">
              <a:latin typeface="Cambria"/>
              <a:cs typeface="Cambria"/>
            </a:endParaRPr>
          </a:p>
          <a:p>
            <a:pPr marL="342900" lvl="1" indent="-342900">
              <a:buFont typeface="Arial"/>
              <a:buChar char="•"/>
            </a:pPr>
            <a:r>
              <a:rPr lang="en-US" b="1" dirty="0">
                <a:latin typeface="Cambria"/>
                <a:cs typeface="Cambria"/>
              </a:rPr>
              <a:t>EX:</a:t>
            </a:r>
            <a:r>
              <a:rPr lang="en-US" dirty="0">
                <a:latin typeface="Cambria"/>
                <a:cs typeface="Cambria"/>
              </a:rPr>
              <a:t>      </a:t>
            </a:r>
            <a:r>
              <a:rPr lang="en-US" dirty="0" err="1">
                <a:latin typeface="Cambria"/>
                <a:cs typeface="Cambria"/>
              </a:rPr>
              <a:t>Fractura</a:t>
            </a:r>
            <a:r>
              <a:rPr lang="en-US" dirty="0">
                <a:latin typeface="Cambria"/>
                <a:cs typeface="Cambria"/>
              </a:rPr>
              <a:t> costae //</a:t>
            </a:r>
            <a:r>
              <a:rPr lang="en-US" dirty="0" err="1">
                <a:latin typeface="Cambria"/>
                <a:cs typeface="Cambria"/>
              </a:rPr>
              <a:t>fractura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costarum</a:t>
            </a:r>
            <a:endParaRPr lang="en-US" dirty="0">
              <a:latin typeface="Cambria"/>
              <a:cs typeface="Cambria"/>
            </a:endParaRPr>
          </a:p>
          <a:p>
            <a:pPr marL="1314450" lvl="4" indent="0">
              <a:buNone/>
            </a:pPr>
            <a:r>
              <a:rPr lang="en-US" dirty="0">
                <a:latin typeface="Cambria"/>
                <a:cs typeface="Cambria"/>
              </a:rPr>
              <a:t>Fracture of rib		            Fracture of ribs</a:t>
            </a:r>
          </a:p>
          <a:p>
            <a:pPr marL="1314450" lvl="4" indent="0">
              <a:buNone/>
            </a:pPr>
            <a:endParaRPr lang="cs-CZ" dirty="0">
              <a:latin typeface="Cambria"/>
              <a:cs typeface="Cambria"/>
            </a:endParaRPr>
          </a:p>
          <a:p>
            <a:pPr marL="1314450" lvl="4" indent="0">
              <a:buNone/>
            </a:pPr>
            <a:endParaRPr lang="cs-CZ" dirty="0">
              <a:latin typeface="Cambria"/>
              <a:cs typeface="Cambria"/>
            </a:endParaRPr>
          </a:p>
          <a:p>
            <a:pPr marL="1314450" lvl="4" indent="0">
              <a:buNone/>
            </a:pPr>
            <a:r>
              <a:rPr lang="cs-CZ" err="1">
                <a:latin typeface="Cambria"/>
                <a:cs typeface="Cambria"/>
              </a:rPr>
              <a:t>English</a:t>
            </a:r>
            <a:r>
              <a:rPr lang="cs-CZ">
                <a:latin typeface="Cambria"/>
                <a:cs typeface="Cambria"/>
              </a:rPr>
              <a:t> </a:t>
            </a:r>
            <a:r>
              <a:rPr lang="cs-CZ" err="1">
                <a:latin typeface="Cambria"/>
                <a:cs typeface="Cambria"/>
              </a:rPr>
              <a:t>does</a:t>
            </a:r>
            <a:r>
              <a:rPr lang="cs-CZ">
                <a:latin typeface="Cambria"/>
                <a:cs typeface="Cambria"/>
              </a:rPr>
              <a:t> not </a:t>
            </a:r>
            <a:r>
              <a:rPr lang="cs-CZ" err="1">
                <a:latin typeface="Cambria"/>
                <a:cs typeface="Cambria"/>
              </a:rPr>
              <a:t>always</a:t>
            </a:r>
            <a:r>
              <a:rPr lang="cs-CZ">
                <a:latin typeface="Cambria"/>
                <a:cs typeface="Cambria"/>
              </a:rPr>
              <a:t> use </a:t>
            </a:r>
            <a:r>
              <a:rPr lang="cs-CZ" err="1">
                <a:latin typeface="Cambria"/>
                <a:cs typeface="Cambria"/>
              </a:rPr>
              <a:t>of</a:t>
            </a:r>
            <a:r>
              <a:rPr lang="cs-CZ">
                <a:latin typeface="Cambria"/>
                <a:cs typeface="Cambria"/>
              </a:rPr>
              <a:t>, </a:t>
            </a:r>
            <a:r>
              <a:rPr lang="cs-CZ" err="1">
                <a:latin typeface="Cambria"/>
                <a:cs typeface="Cambria"/>
              </a:rPr>
              <a:t>where</a:t>
            </a:r>
            <a:r>
              <a:rPr lang="cs-CZ">
                <a:latin typeface="Cambria"/>
                <a:cs typeface="Cambria"/>
              </a:rPr>
              <a:t> Latin </a:t>
            </a:r>
            <a:r>
              <a:rPr lang="cs-CZ" err="1">
                <a:latin typeface="Cambria"/>
                <a:cs typeface="Cambria"/>
              </a:rPr>
              <a:t>uses</a:t>
            </a:r>
            <a:r>
              <a:rPr lang="cs-CZ">
                <a:latin typeface="Cambria"/>
                <a:cs typeface="Cambria"/>
              </a:rPr>
              <a:t> Genitive</a:t>
            </a:r>
            <a:r>
              <a:rPr lang="en-US">
                <a:latin typeface="Cambria"/>
                <a:cs typeface="Cambria"/>
              </a:rPr>
              <a:t>! </a:t>
            </a:r>
            <a:endParaRPr lang="cs-CZ">
              <a:latin typeface="Cambria"/>
              <a:cs typeface="Cambria"/>
            </a:endParaRPr>
          </a:p>
          <a:p>
            <a:pPr marL="1314450" lvl="4" indent="0">
              <a:buNone/>
            </a:pPr>
            <a:r>
              <a:rPr lang="en-US">
                <a:latin typeface="Cambria"/>
                <a:cs typeface="Cambria"/>
              </a:rPr>
              <a:t>rib fracture = </a:t>
            </a:r>
            <a:r>
              <a:rPr lang="cs-CZ" err="1">
                <a:latin typeface="Cambria"/>
                <a:cs typeface="Cambria"/>
              </a:rPr>
              <a:t>fracture</a:t>
            </a:r>
            <a:r>
              <a:rPr lang="cs-CZ">
                <a:latin typeface="Cambria"/>
                <a:cs typeface="Cambria"/>
              </a:rPr>
              <a:t> </a:t>
            </a:r>
            <a:r>
              <a:rPr lang="cs-CZ" i="1" err="1">
                <a:latin typeface="Cambria"/>
                <a:cs typeface="Cambria"/>
              </a:rPr>
              <a:t>of</a:t>
            </a:r>
            <a:r>
              <a:rPr lang="cs-CZ">
                <a:latin typeface="Cambria"/>
                <a:cs typeface="Cambria"/>
              </a:rPr>
              <a:t> </a:t>
            </a:r>
            <a:r>
              <a:rPr lang="cs-CZ" err="1">
                <a:latin typeface="Cambria"/>
                <a:cs typeface="Cambria"/>
              </a:rPr>
              <a:t>rib</a:t>
            </a:r>
            <a:endParaRPr lang="cs-CZ">
              <a:latin typeface="Cambria"/>
              <a:cs typeface="Cambria"/>
            </a:endParaRPr>
          </a:p>
          <a:p>
            <a:pPr marL="1314450" lvl="4" indent="0">
              <a:buNone/>
            </a:pPr>
            <a:r>
              <a:rPr lang="cs-CZ" err="1">
                <a:latin typeface="Cambria"/>
                <a:cs typeface="Cambria"/>
              </a:rPr>
              <a:t>scapular</a:t>
            </a:r>
            <a:r>
              <a:rPr lang="cs-CZ">
                <a:latin typeface="Cambria"/>
                <a:cs typeface="Cambria"/>
              </a:rPr>
              <a:t> </a:t>
            </a:r>
            <a:r>
              <a:rPr lang="cs-CZ" err="1">
                <a:latin typeface="Cambria"/>
                <a:cs typeface="Cambria"/>
              </a:rPr>
              <a:t>notch</a:t>
            </a:r>
            <a:r>
              <a:rPr lang="cs-CZ">
                <a:latin typeface="Cambria"/>
                <a:cs typeface="Cambria"/>
              </a:rPr>
              <a:t> = </a:t>
            </a:r>
            <a:r>
              <a:rPr lang="cs-CZ" err="1">
                <a:latin typeface="Cambria"/>
                <a:cs typeface="Cambria"/>
              </a:rPr>
              <a:t>notch</a:t>
            </a:r>
            <a:r>
              <a:rPr lang="cs-CZ">
                <a:latin typeface="Cambria"/>
                <a:cs typeface="Cambria"/>
              </a:rPr>
              <a:t> </a:t>
            </a:r>
            <a:r>
              <a:rPr lang="cs-CZ" i="1" err="1">
                <a:latin typeface="Cambria"/>
                <a:cs typeface="Cambria"/>
              </a:rPr>
              <a:t>of</a:t>
            </a:r>
            <a:r>
              <a:rPr lang="cs-CZ">
                <a:latin typeface="Cambria"/>
                <a:cs typeface="Cambria"/>
              </a:rPr>
              <a:t> </a:t>
            </a:r>
            <a:r>
              <a:rPr lang="cs-CZ" err="1">
                <a:latin typeface="Cambria"/>
                <a:cs typeface="Cambria"/>
              </a:rPr>
              <a:t>scapula</a:t>
            </a:r>
            <a:endParaRPr lang="en-US">
              <a:latin typeface="Cambria"/>
              <a:cs typeface="Cambria"/>
            </a:endParaRPr>
          </a:p>
          <a:p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76320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EBEBEB"/>
                </a:solidFill>
                <a:latin typeface="Cambria"/>
                <a:cs typeface="Cambria"/>
              </a:rPr>
              <a:t>Name parts of bones</a:t>
            </a:r>
            <a:endParaRPr lang="en-US">
              <a:solidFill>
                <a:srgbClr val="EBEBEB"/>
              </a:solidFill>
              <a:latin typeface="Cambria"/>
              <a:cs typeface="Cambri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FECCBC-0C68-43C3-8D55-E146B21C47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921251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6112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67CF2"/>
                </a:solidFill>
                <a:latin typeface="Cambria"/>
                <a:cs typeface="Cambria"/>
              </a:rPr>
              <a:t>Prepositions and prepositional phrases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565" y="1555667"/>
            <a:ext cx="9362047" cy="5006497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mbria"/>
                <a:cs typeface="Cambria"/>
              </a:rPr>
              <a:t>Denote: </a:t>
            </a:r>
          </a:p>
          <a:p>
            <a:pPr lvl="1"/>
            <a:r>
              <a:rPr lang="en-US" sz="2400" dirty="0">
                <a:latin typeface="Cambria"/>
                <a:cs typeface="Cambria"/>
              </a:rPr>
              <a:t>spatial relations		</a:t>
            </a:r>
            <a:r>
              <a:rPr lang="cs-CZ" sz="2400" dirty="0">
                <a:latin typeface="Cambria"/>
                <a:cs typeface="Cambria"/>
              </a:rPr>
              <a:t>	</a:t>
            </a:r>
            <a:r>
              <a:rPr lang="en-US" sz="2400" dirty="0">
                <a:latin typeface="Cambria"/>
                <a:cs typeface="Cambria"/>
              </a:rPr>
              <a:t>sub, infra, post</a:t>
            </a:r>
            <a:r>
              <a:rPr lang="cs-CZ" sz="2400" dirty="0">
                <a:latin typeface="Cambria"/>
                <a:cs typeface="Cambria"/>
              </a:rPr>
              <a:t>, ante, supra, a/ab, ad</a:t>
            </a:r>
            <a:endParaRPr lang="en-US" sz="2400" dirty="0">
              <a:latin typeface="Cambria"/>
              <a:cs typeface="Cambria"/>
            </a:endParaRPr>
          </a:p>
          <a:p>
            <a:pPr lvl="1"/>
            <a:r>
              <a:rPr lang="en-US" sz="2400" dirty="0">
                <a:latin typeface="Cambria"/>
                <a:cs typeface="Cambria"/>
              </a:rPr>
              <a:t>temporal relations		</a:t>
            </a:r>
            <a:r>
              <a:rPr lang="cs-CZ" sz="2400" dirty="0">
                <a:latin typeface="Cambria"/>
                <a:cs typeface="Cambria"/>
              </a:rPr>
              <a:t>	</a:t>
            </a:r>
            <a:r>
              <a:rPr lang="en-US" sz="2400" dirty="0">
                <a:latin typeface="Cambria"/>
                <a:cs typeface="Cambria"/>
              </a:rPr>
              <a:t>post, ante</a:t>
            </a:r>
            <a:r>
              <a:rPr lang="cs-CZ" sz="2400" dirty="0">
                <a:latin typeface="Cambria"/>
                <a:cs typeface="Cambria"/>
              </a:rPr>
              <a:t>, </a:t>
            </a:r>
            <a:r>
              <a:rPr lang="cs-CZ" sz="2400" dirty="0" err="1">
                <a:latin typeface="Cambria"/>
                <a:cs typeface="Cambria"/>
              </a:rPr>
              <a:t>intra</a:t>
            </a:r>
            <a:endParaRPr lang="en-US" sz="2400" dirty="0">
              <a:latin typeface="Cambria"/>
              <a:cs typeface="Cambria"/>
            </a:endParaRPr>
          </a:p>
          <a:p>
            <a:pPr lvl="1"/>
            <a:r>
              <a:rPr lang="en-US" sz="2400" dirty="0">
                <a:latin typeface="Cambria"/>
                <a:cs typeface="Cambria"/>
              </a:rPr>
              <a:t>causal relations			propter, e/ex</a:t>
            </a:r>
            <a:endParaRPr lang="cs-CZ" sz="2400" dirty="0">
              <a:latin typeface="Cambria"/>
              <a:cs typeface="Cambria"/>
            </a:endParaRPr>
          </a:p>
          <a:p>
            <a:pPr lvl="1"/>
            <a:r>
              <a:rPr lang="cs-CZ" sz="2400" dirty="0" err="1">
                <a:latin typeface="Cambria"/>
                <a:cs typeface="Cambria"/>
              </a:rPr>
              <a:t>other</a:t>
            </a:r>
            <a:r>
              <a:rPr lang="cs-CZ" sz="2400" dirty="0">
                <a:latin typeface="Cambria"/>
                <a:cs typeface="Cambria"/>
              </a:rPr>
              <a:t>						</a:t>
            </a:r>
            <a:r>
              <a:rPr lang="cs-CZ" sz="2400" dirty="0" err="1">
                <a:latin typeface="Cambria"/>
                <a:cs typeface="Cambria"/>
              </a:rPr>
              <a:t>cum</a:t>
            </a:r>
            <a:r>
              <a:rPr lang="cs-CZ" sz="2400" dirty="0">
                <a:latin typeface="Cambria"/>
                <a:cs typeface="Cambria"/>
              </a:rPr>
              <a:t>, sine</a:t>
            </a:r>
            <a:endParaRPr lang="en-US" sz="2400" dirty="0">
              <a:latin typeface="Cambria"/>
              <a:cs typeface="Cambria"/>
            </a:endParaRPr>
          </a:p>
          <a:p>
            <a:pPr marL="0" indent="0">
              <a:buNone/>
            </a:pPr>
            <a:endParaRPr lang="en-US" sz="2800" dirty="0">
              <a:latin typeface="Cambria"/>
              <a:cs typeface="Cambria"/>
            </a:endParaRPr>
          </a:p>
          <a:p>
            <a:r>
              <a:rPr lang="en-US" sz="2800" dirty="0">
                <a:latin typeface="Cambria"/>
                <a:cs typeface="Cambria"/>
              </a:rPr>
              <a:t>Can be connected with:</a:t>
            </a:r>
          </a:p>
          <a:p>
            <a:pPr lvl="1"/>
            <a:r>
              <a:rPr lang="en-US" sz="2400" dirty="0">
                <a:latin typeface="Cambria"/>
                <a:cs typeface="Cambria"/>
              </a:rPr>
              <a:t>Accusative case</a:t>
            </a:r>
          </a:p>
          <a:p>
            <a:pPr lvl="1"/>
            <a:r>
              <a:rPr lang="en-US" sz="2400" dirty="0">
                <a:latin typeface="Cambria"/>
                <a:cs typeface="Cambria"/>
              </a:rPr>
              <a:t>Ablative case</a:t>
            </a:r>
          </a:p>
          <a:p>
            <a:pPr lvl="1"/>
            <a:r>
              <a:rPr lang="en-US" sz="2400" dirty="0">
                <a:latin typeface="Cambria"/>
                <a:cs typeface="Cambria"/>
              </a:rPr>
              <a:t>Both Accusative and Ablative case</a:t>
            </a:r>
            <a:r>
              <a:rPr lang="cs-CZ" sz="2400" dirty="0">
                <a:latin typeface="Cambria"/>
                <a:cs typeface="Cambria"/>
              </a:rPr>
              <a:t>s</a:t>
            </a:r>
            <a:endParaRPr lang="en-US" sz="2400" dirty="0">
              <a:latin typeface="Cambria"/>
              <a:cs typeface="Cambria"/>
            </a:endParaRPr>
          </a:p>
          <a:p>
            <a:pPr marL="457200" lvl="1" indent="0">
              <a:buNone/>
            </a:pP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71248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3942" t="3736" r="7623" b="7574"/>
          <a:stretch/>
        </p:blipFill>
        <p:spPr>
          <a:xfrm>
            <a:off x="2704949" y="0"/>
            <a:ext cx="6713327" cy="685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42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1840" y="126260"/>
            <a:ext cx="8911687" cy="1280890"/>
          </a:xfrm>
        </p:spPr>
        <p:txBody>
          <a:bodyPr/>
          <a:lstStyle/>
          <a:p>
            <a:r>
              <a:rPr lang="cs-CZ" dirty="0" err="1">
                <a:solidFill>
                  <a:srgbClr val="1782BF"/>
                </a:solidFill>
                <a:latin typeface="Cambria"/>
                <a:cs typeface="Cambria"/>
              </a:rPr>
              <a:t>Form</a:t>
            </a:r>
            <a:r>
              <a:rPr lang="cs-CZ" dirty="0">
                <a:solidFill>
                  <a:srgbClr val="1782BF"/>
                </a:solidFill>
                <a:latin typeface="Cambria"/>
                <a:cs typeface="Cambria"/>
              </a:rPr>
              <a:t> </a:t>
            </a:r>
            <a:r>
              <a:rPr lang="cs-CZ" dirty="0" err="1">
                <a:solidFill>
                  <a:srgbClr val="1782BF"/>
                </a:solidFill>
                <a:latin typeface="Cambria"/>
                <a:cs typeface="Cambria"/>
              </a:rPr>
              <a:t>prepositional</a:t>
            </a:r>
            <a:r>
              <a:rPr lang="cs-CZ" dirty="0">
                <a:solidFill>
                  <a:srgbClr val="1782BF"/>
                </a:solidFill>
                <a:latin typeface="Cambria"/>
                <a:cs typeface="Cambria"/>
              </a:rPr>
              <a:t> </a:t>
            </a:r>
            <a:r>
              <a:rPr lang="cs-CZ" dirty="0" err="1">
                <a:solidFill>
                  <a:srgbClr val="1782BF"/>
                </a:solidFill>
                <a:latin typeface="Cambria"/>
                <a:cs typeface="Cambria"/>
              </a:rPr>
              <a:t>phrases</a:t>
            </a:r>
            <a:endParaRPr lang="en-US" dirty="0">
              <a:solidFill>
                <a:srgbClr val="1782BF"/>
              </a:solidFill>
              <a:latin typeface="Cambria"/>
              <a:cs typeface="Cambria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400288"/>
              </p:ext>
            </p:extLst>
          </p:nvPr>
        </p:nvGraphicFramePr>
        <p:xfrm>
          <a:off x="1822838" y="1068779"/>
          <a:ext cx="8549561" cy="5486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3" imgW="5867184" imgH="4013052" progId="Word.Document.12">
                  <p:embed/>
                </p:oleObj>
              </mc:Choice>
              <mc:Fallback>
                <p:oleObj name="Document" r:id="rId3" imgW="5867184" imgH="4013052" progId="Word.Documen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838" y="1068779"/>
                        <a:ext cx="8549561" cy="54864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1389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7CF2"/>
                </a:solidFill>
                <a:latin typeface="Cambria"/>
                <a:cs typeface="Cambria"/>
              </a:rPr>
              <a:t>LATIN1st declension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81200" y="121499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In the 1st declension we decline nouns that have: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733005"/>
              </p:ext>
            </p:extLst>
          </p:nvPr>
        </p:nvGraphicFramePr>
        <p:xfrm>
          <a:off x="3344928" y="1864845"/>
          <a:ext cx="5369978" cy="25771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84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4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43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Genitive</a:t>
                      </a:r>
                      <a:r>
                        <a:rPr lang="en-US" sz="2400" baseline="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400" baseline="0" dirty="0" err="1">
                          <a:latin typeface="Cambria"/>
                          <a:cs typeface="Cambria"/>
                        </a:rPr>
                        <a:t>sg</a:t>
                      </a:r>
                      <a:r>
                        <a:rPr lang="en-US" sz="2400" baseline="0" dirty="0">
                          <a:latin typeface="Cambria"/>
                          <a:cs typeface="Cambria"/>
                        </a:rPr>
                        <a:t>. ending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267CF2"/>
                          </a:solidFill>
                          <a:latin typeface="Cambria"/>
                          <a:cs typeface="Cambria"/>
                        </a:rPr>
                        <a:t>-AE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43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Nominative </a:t>
                      </a:r>
                      <a:r>
                        <a:rPr lang="en-US" sz="2400" dirty="0" err="1">
                          <a:latin typeface="Cambria"/>
                          <a:cs typeface="Cambria"/>
                        </a:rPr>
                        <a:t>sg</a:t>
                      </a:r>
                      <a:r>
                        <a:rPr lang="en-US" sz="2400" dirty="0">
                          <a:latin typeface="Cambria"/>
                          <a:cs typeface="Cambria"/>
                        </a:rPr>
                        <a:t>. 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267CF2"/>
                          </a:solidFill>
                          <a:latin typeface="Cambria"/>
                          <a:cs typeface="Cambria"/>
                        </a:rPr>
                        <a:t>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43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70C0"/>
                          </a:solidFill>
                          <a:latin typeface="Cambria"/>
                          <a:cs typeface="Cambria"/>
                        </a:rPr>
                        <a:t>Mostly F</a:t>
                      </a:r>
                    </a:p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Never N</a:t>
                      </a:r>
                    </a:p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lang="en-US" sz="2400" baseline="0" dirty="0">
                          <a:latin typeface="Cambria"/>
                          <a:cs typeface="Cambria"/>
                        </a:rPr>
                        <a:t>xceptions M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27078" y="4533841"/>
            <a:ext cx="7720733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EXCEPTIONS!!! 		</a:t>
            </a:r>
          </a:p>
          <a:p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NOUNS OF THE 1</a:t>
            </a:r>
            <a:r>
              <a:rPr lang="en-US" sz="2400" baseline="30000" dirty="0">
                <a:solidFill>
                  <a:schemeClr val="bg1"/>
                </a:solidFill>
                <a:latin typeface="Cambria"/>
                <a:cs typeface="Cambria"/>
              </a:rPr>
              <a:t>st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Declension that are of masculine gender are:</a:t>
            </a:r>
          </a:p>
          <a:p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Names of specialists – </a:t>
            </a:r>
            <a:r>
              <a:rPr lang="cs-CZ" sz="2400" dirty="0" err="1">
                <a:solidFill>
                  <a:schemeClr val="bg1"/>
                </a:solidFill>
                <a:latin typeface="Cambria"/>
                <a:cs typeface="Cambria"/>
              </a:rPr>
              <a:t>d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entista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ae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, m.</a:t>
            </a:r>
          </a:p>
          <a:p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Names of muscles – </a:t>
            </a:r>
            <a:r>
              <a:rPr lang="cs-CZ" sz="2400" dirty="0">
                <a:solidFill>
                  <a:schemeClr val="bg1"/>
                </a:solidFill>
                <a:latin typeface="Cambria"/>
                <a:cs typeface="Cambria"/>
              </a:rPr>
              <a:t>anta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gonista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, ae, m.</a:t>
            </a:r>
          </a:p>
        </p:txBody>
      </p:sp>
    </p:spTree>
    <p:extLst>
      <p:ext uri="{BB962C8B-B14F-4D97-AF65-F5344CB8AC3E}">
        <p14:creationId xmlns:p14="http://schemas.microsoft.com/office/powerpoint/2010/main" val="3565617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7CF2"/>
                </a:solidFill>
                <a:latin typeface="Cambria"/>
                <a:cs typeface="Cambria"/>
              </a:rPr>
              <a:t>GREEK1st declension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dirty="0" err="1"/>
              <a:t>Greek</a:t>
            </a:r>
            <a:r>
              <a:rPr lang="cs-CZ" sz="2800" dirty="0"/>
              <a:t> </a:t>
            </a:r>
            <a:r>
              <a:rPr lang="cs-CZ" sz="2800" dirty="0" err="1"/>
              <a:t>origin</a:t>
            </a:r>
            <a:r>
              <a:rPr lang="cs-CZ" sz="2800" dirty="0"/>
              <a:t> </a:t>
            </a:r>
            <a:r>
              <a:rPr lang="cs-CZ" sz="2800" dirty="0" err="1"/>
              <a:t>words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1st </a:t>
            </a:r>
            <a:r>
              <a:rPr lang="cs-CZ" sz="2800" dirty="0" err="1"/>
              <a:t>declension</a:t>
            </a:r>
            <a:r>
              <a:rPr lang="cs-CZ" sz="2800" dirty="0"/>
              <a:t> </a:t>
            </a:r>
            <a:r>
              <a:rPr lang="cs-CZ" sz="2800" dirty="0" err="1"/>
              <a:t>have</a:t>
            </a:r>
            <a:r>
              <a:rPr lang="cs-CZ" sz="2800" dirty="0"/>
              <a:t> these </a:t>
            </a:r>
            <a:r>
              <a:rPr lang="cs-CZ" sz="2800" dirty="0" err="1"/>
              <a:t>typical</a:t>
            </a:r>
            <a:r>
              <a:rPr lang="cs-CZ" sz="2800" dirty="0"/>
              <a:t> </a:t>
            </a:r>
            <a:r>
              <a:rPr lang="cs-CZ" sz="2800" dirty="0" err="1"/>
              <a:t>endings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489516"/>
              </p:ext>
            </p:extLst>
          </p:nvPr>
        </p:nvGraphicFramePr>
        <p:xfrm>
          <a:off x="3599839" y="3218329"/>
          <a:ext cx="5747241" cy="2185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24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7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5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4688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Cambria"/>
                          <a:cs typeface="Cambria"/>
                        </a:rPr>
                        <a:t>Nominative </a:t>
                      </a:r>
                      <a:r>
                        <a:rPr lang="en-US" sz="2400" baseline="0" dirty="0" err="1">
                          <a:latin typeface="Cambria"/>
                          <a:cs typeface="Cambria"/>
                        </a:rPr>
                        <a:t>sg</a:t>
                      </a:r>
                      <a:r>
                        <a:rPr lang="en-US" sz="2400" baseline="0" dirty="0">
                          <a:latin typeface="Cambria"/>
                          <a:cs typeface="Cambria"/>
                        </a:rPr>
                        <a:t>. 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267CF2"/>
                          </a:solidFill>
                          <a:latin typeface="Cambria"/>
                          <a:cs typeface="Cambria"/>
                        </a:rPr>
                        <a:t>-E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267CF2"/>
                          </a:solidFill>
                          <a:latin typeface="Cambria"/>
                          <a:cs typeface="Cambria"/>
                        </a:rPr>
                        <a:t>-ES</a:t>
                      </a:r>
                      <a:endParaRPr lang="cs-CZ" sz="2400" b="1" dirty="0">
                        <a:solidFill>
                          <a:srgbClr val="267CF2"/>
                        </a:solidFill>
                        <a:latin typeface="Cambria"/>
                        <a:cs typeface="Cambria"/>
                      </a:endParaRPr>
                    </a:p>
                    <a:p>
                      <a:r>
                        <a:rPr lang="cs-CZ" sz="1800" b="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*diabetes</a:t>
                      </a:r>
                    </a:p>
                    <a:p>
                      <a:r>
                        <a:rPr lang="cs-CZ" sz="1800" b="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*ascites</a:t>
                      </a:r>
                      <a:endParaRPr lang="en-US" sz="1600" b="0" dirty="0">
                        <a:solidFill>
                          <a:srgbClr val="C00000"/>
                        </a:solidFill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436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Cambria"/>
                          <a:cs typeface="Cambria"/>
                        </a:rPr>
                        <a:t>Genitive </a:t>
                      </a:r>
                      <a:r>
                        <a:rPr lang="en-US" sz="2400" dirty="0" err="1">
                          <a:latin typeface="Cambria"/>
                          <a:cs typeface="Cambria"/>
                        </a:rPr>
                        <a:t>sg</a:t>
                      </a:r>
                      <a:r>
                        <a:rPr lang="en-US" sz="2400" dirty="0">
                          <a:latin typeface="Cambria"/>
                          <a:cs typeface="Cambria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267CF2"/>
                          </a:solidFill>
                          <a:latin typeface="Cambria"/>
                          <a:cs typeface="Cambria"/>
                        </a:rPr>
                        <a:t>-ES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267CF2"/>
                          </a:solidFill>
                          <a:latin typeface="Cambria"/>
                          <a:cs typeface="Cambria"/>
                        </a:rPr>
                        <a:t>-AE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43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/>
                          <a:cs typeface="Cambria"/>
                        </a:rPr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619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Oncovky do prezentácií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748" y="1264555"/>
            <a:ext cx="9144000" cy="505581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7CF2"/>
                </a:solidFill>
                <a:latin typeface="Cambria"/>
                <a:cs typeface="Cambria"/>
              </a:rPr>
              <a:t>Latin and Greek </a:t>
            </a:r>
            <a:r>
              <a:rPr lang="cs-CZ" dirty="0">
                <a:solidFill>
                  <a:srgbClr val="267CF2"/>
                </a:solidFill>
                <a:latin typeface="Cambria"/>
                <a:cs typeface="Cambria"/>
              </a:rPr>
              <a:t>1st </a:t>
            </a:r>
            <a:r>
              <a:rPr lang="cs-CZ" dirty="0" err="1">
                <a:solidFill>
                  <a:srgbClr val="267CF2"/>
                </a:solidFill>
                <a:latin typeface="Cambria"/>
                <a:cs typeface="Cambria"/>
              </a:rPr>
              <a:t>declension</a:t>
            </a:r>
            <a:endParaRPr lang="en-US" dirty="0">
              <a:solidFill>
                <a:srgbClr val="267CF2"/>
              </a:solidFill>
              <a:latin typeface="Cambria"/>
              <a:cs typeface="Cambria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154362" y="2134902"/>
            <a:ext cx="1674899" cy="416632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ravá složená závorka 6"/>
          <p:cNvSpPr/>
          <p:nvPr/>
        </p:nvSpPr>
        <p:spPr>
          <a:xfrm rot="5400000">
            <a:off x="3171922" y="6033574"/>
            <a:ext cx="205394" cy="789711"/>
          </a:xfrm>
          <a:prstGeom prst="rightBrace">
            <a:avLst>
              <a:gd name="adj1" fmla="val 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8"/>
          <p:cNvCxnSpPr/>
          <p:nvPr/>
        </p:nvCxnSpPr>
        <p:spPr>
          <a:xfrm>
            <a:off x="2434442" y="6325733"/>
            <a:ext cx="0" cy="1781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030681" y="6503863"/>
            <a:ext cx="1923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Latin     </a:t>
            </a:r>
            <a:r>
              <a:rPr lang="cs-CZ" dirty="0" err="1"/>
              <a:t>Greek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1996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" name="Oval 12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56A2899-FD3D-4823-9730-17C594D03EFA}"/>
              </a:ext>
            </a:extLst>
          </p:cNvPr>
          <p:cNvSpPr txBox="1"/>
          <p:nvPr/>
        </p:nvSpPr>
        <p:spPr>
          <a:xfrm>
            <a:off x="648930" y="629267"/>
            <a:ext cx="9252154" cy="1016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When do we use?</a:t>
            </a:r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Freeform: Shape 26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4" name="TextovéPole 1">
            <a:extLst>
              <a:ext uri="{FF2B5EF4-FFF2-40B4-BE49-F238E27FC236}">
                <a16:creationId xmlns:a16="http://schemas.microsoft.com/office/drawing/2014/main" id="{25531603-764B-4590-950F-0333118370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9865575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31213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solidFill>
                  <a:srgbClr val="EBEBEB"/>
                </a:solidFill>
                <a:latin typeface="Cambria"/>
                <a:cs typeface="Cambria"/>
              </a:rPr>
              <a:t>Use the </a:t>
            </a:r>
            <a:r>
              <a:rPr lang="cs-CZ" sz="3300">
                <a:solidFill>
                  <a:srgbClr val="EBEBEB"/>
                </a:solidFill>
                <a:latin typeface="Cambria"/>
                <a:cs typeface="Cambria"/>
              </a:rPr>
              <a:t>declension table </a:t>
            </a:r>
            <a:r>
              <a:rPr lang="en-US" sz="3300">
                <a:solidFill>
                  <a:srgbClr val="EBEBEB"/>
                </a:solidFill>
                <a:latin typeface="Cambria"/>
                <a:cs typeface="Cambria"/>
              </a:rPr>
              <a:t>to </a:t>
            </a:r>
            <a:r>
              <a:rPr lang="cs-CZ" sz="3300">
                <a:solidFill>
                  <a:srgbClr val="EBEBEB"/>
                </a:solidFill>
                <a:latin typeface="Cambria"/>
                <a:cs typeface="Cambria"/>
              </a:rPr>
              <a:t>form plural of the following words</a:t>
            </a:r>
            <a:endParaRPr lang="en-US" sz="3300">
              <a:solidFill>
                <a:srgbClr val="EBEBEB"/>
              </a:solidFill>
              <a:latin typeface="Cambria"/>
              <a:cs typeface="Cambria"/>
            </a:endParaRPr>
          </a:p>
        </p:txBody>
      </p:sp>
      <p:sp>
        <p:nvSpPr>
          <p:cNvPr id="48" name="Rectangle 5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: Shape 5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44" name="Content Placeholder 4">
            <a:extLst>
              <a:ext uri="{FF2B5EF4-FFF2-40B4-BE49-F238E27FC236}">
                <a16:creationId xmlns:a16="http://schemas.microsoft.com/office/drawing/2014/main" id="{471DE024-0060-433F-85B2-789CAB9FEB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506514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7449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3968" y="84583"/>
            <a:ext cx="9404723" cy="1400530"/>
          </a:xfrm>
        </p:spPr>
        <p:txBody>
          <a:bodyPr/>
          <a:lstStyle/>
          <a:p>
            <a:r>
              <a:rPr lang="cs-CZ" dirty="0" err="1">
                <a:solidFill>
                  <a:srgbClr val="00B0F0"/>
                </a:solidFill>
              </a:rPr>
              <a:t>Anatomical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nomenclature</a:t>
            </a:r>
            <a:br>
              <a:rPr lang="cs-CZ" dirty="0">
                <a:solidFill>
                  <a:srgbClr val="00B0F0"/>
                </a:solidFill>
              </a:rPr>
            </a:br>
            <a:r>
              <a:rPr lang="cs-CZ" dirty="0">
                <a:solidFill>
                  <a:srgbClr val="00B0F0"/>
                </a:solidFill>
              </a:rPr>
              <a:t>	</a:t>
            </a:r>
            <a:r>
              <a:rPr lang="cs-CZ" i="1" dirty="0">
                <a:solidFill>
                  <a:srgbClr val="00B0F0"/>
                </a:solidFill>
              </a:rPr>
              <a:t>non-</a:t>
            </a:r>
            <a:r>
              <a:rPr lang="cs-CZ" i="1" dirty="0" err="1">
                <a:solidFill>
                  <a:srgbClr val="00B0F0"/>
                </a:solidFill>
              </a:rPr>
              <a:t>agreed</a:t>
            </a:r>
            <a:r>
              <a:rPr lang="cs-CZ" i="1" dirty="0">
                <a:solidFill>
                  <a:srgbClr val="00B0F0"/>
                </a:solidFill>
              </a:rPr>
              <a:t> </a:t>
            </a:r>
            <a:r>
              <a:rPr lang="cs-CZ" i="1" dirty="0" err="1">
                <a:solidFill>
                  <a:srgbClr val="00B0F0"/>
                </a:solidFill>
              </a:rPr>
              <a:t>attribute</a:t>
            </a:r>
            <a:endParaRPr lang="cs-CZ" i="1" dirty="0">
              <a:solidFill>
                <a:srgbClr val="00B0F0"/>
              </a:solidFill>
            </a:endParaRPr>
          </a:p>
        </p:txBody>
      </p:sp>
      <p:pic>
        <p:nvPicPr>
          <p:cNvPr id="2050" name="Picture 2" descr="http://terminologia-anatomica.org/Content/Media/2085/4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380" y="1754928"/>
            <a:ext cx="7964311" cy="445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174380" y="6115792"/>
            <a:ext cx="8727168" cy="368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http://terminologia-anatomica.org/cs/ImageSet/ViewSet/2085?imageId=496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7592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B0F0"/>
                </a:solidFill>
              </a:rPr>
              <a:t>Anatomical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nomenclature</a:t>
            </a:r>
            <a:br>
              <a:rPr lang="cs-CZ" dirty="0">
                <a:solidFill>
                  <a:srgbClr val="00B0F0"/>
                </a:solidFill>
              </a:rPr>
            </a:br>
            <a:r>
              <a:rPr lang="cs-CZ" dirty="0">
                <a:solidFill>
                  <a:srgbClr val="00B0F0"/>
                </a:solidFill>
              </a:rPr>
              <a:t>	</a:t>
            </a:r>
            <a:r>
              <a:rPr lang="cs-CZ" i="1" dirty="0" err="1">
                <a:solidFill>
                  <a:srgbClr val="00B0F0"/>
                </a:solidFill>
              </a:rPr>
              <a:t>agreed</a:t>
            </a:r>
            <a:r>
              <a:rPr lang="cs-CZ" i="1" dirty="0">
                <a:solidFill>
                  <a:srgbClr val="00B0F0"/>
                </a:solidFill>
              </a:rPr>
              <a:t> v non-</a:t>
            </a:r>
            <a:r>
              <a:rPr lang="cs-CZ" i="1" dirty="0" err="1">
                <a:solidFill>
                  <a:srgbClr val="00B0F0"/>
                </a:solidFill>
              </a:rPr>
              <a:t>agreed</a:t>
            </a:r>
            <a:r>
              <a:rPr lang="cs-CZ" i="1" dirty="0">
                <a:solidFill>
                  <a:srgbClr val="00B0F0"/>
                </a:solidFill>
              </a:rPr>
              <a:t> </a:t>
            </a:r>
            <a:r>
              <a:rPr lang="cs-CZ" i="1" dirty="0" err="1">
                <a:solidFill>
                  <a:srgbClr val="00B0F0"/>
                </a:solidFill>
              </a:rPr>
              <a:t>attribute</a:t>
            </a:r>
            <a:endParaRPr lang="cs-CZ" i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http://terminologia-anatomica.org/Content/Media/2002/4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1905000"/>
            <a:ext cx="8026966" cy="449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592925" y="6519553"/>
            <a:ext cx="913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http://terminologia-anatomica.org/cs/ImageSet/ViewSet/2002?imageId=420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3314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B0F0"/>
                </a:solidFill>
              </a:rPr>
              <a:t>Which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anatomical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terms</a:t>
            </a:r>
            <a:r>
              <a:rPr lang="cs-CZ" dirty="0">
                <a:solidFill>
                  <a:srgbClr val="00B0F0"/>
                </a:solidFill>
              </a:rPr>
              <a:t> use </a:t>
            </a:r>
            <a:r>
              <a:rPr lang="cs-CZ" dirty="0" err="1">
                <a:solidFill>
                  <a:srgbClr val="00B050"/>
                </a:solidFill>
              </a:rPr>
              <a:t>adjectives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>
                <a:solidFill>
                  <a:srgbClr val="00B0F0"/>
                </a:solidFill>
              </a:rPr>
              <a:t>and </a:t>
            </a:r>
            <a:r>
              <a:rPr lang="cs-CZ" dirty="0" err="1">
                <a:solidFill>
                  <a:srgbClr val="00B0F0"/>
                </a:solidFill>
              </a:rPr>
              <a:t>which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>
                <a:solidFill>
                  <a:srgbClr val="00B050"/>
                </a:solidFill>
              </a:rPr>
              <a:t>Genitive?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05117" y="5853953"/>
            <a:ext cx="8915400" cy="8426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1600" dirty="0">
                <a:hlinkClick r:id="rId2"/>
              </a:rPr>
              <a:t>http://terminologia-anatomica.org/cs/ImageSet/ViewSet/2315?imageId=804&amp;imageAnnotationId=21594&amp;mobile=false</a:t>
            </a:r>
            <a:endParaRPr lang="cs-CZ" sz="1600" u="sng" dirty="0">
              <a:solidFill>
                <a:srgbClr val="FF0000"/>
              </a:solidFill>
            </a:endParaRPr>
          </a:p>
        </p:txBody>
      </p:sp>
      <p:pic>
        <p:nvPicPr>
          <p:cNvPr id="29698" name="Picture 2" descr="http://terminologia-anatomica.org/Content/Media/2315/8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9833" y="1923020"/>
            <a:ext cx="6851367" cy="3836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282381" y="629266"/>
            <a:ext cx="4767471" cy="1199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Adjective</a:t>
            </a:r>
            <a:r>
              <a:rPr lang="cs-CZ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or</a:t>
            </a:r>
            <a:r>
              <a:rPr lang="cs-CZ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Genitive?</a:t>
            </a:r>
            <a:endParaRPr lang="en-US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5602" name="Picture 2" descr="http://img419.imageshack.us/img419/9317/radiusulnarr8.jpg"/>
          <p:cNvPicPr>
            <a:picLocks noChangeAspect="1" noChangeArrowheads="1"/>
          </p:cNvPicPr>
          <p:nvPr/>
        </p:nvPicPr>
        <p:blipFill rotWithShape="1">
          <a:blip r:embed="rId3" cstate="print"/>
          <a:srcRect r="5563" b="-1"/>
          <a:stretch/>
        </p:blipFill>
        <p:spPr bwMode="auto">
          <a:xfrm>
            <a:off x="-1" y="10"/>
            <a:ext cx="4634680" cy="685799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282381" y="1997612"/>
            <a:ext cx="6295330" cy="42507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NOUN + NOUN, if we speak of a part of the structure, e.g. </a:t>
            </a:r>
            <a:r>
              <a:rPr lang="en-US" i="1" dirty="0">
                <a:latin typeface="+mj-lt"/>
                <a:ea typeface="+mj-ea"/>
                <a:cs typeface="+mj-cs"/>
              </a:rPr>
              <a:t>caput radii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NOUN+ ADJECTIVE, if we speak of a structure connected to the </a:t>
            </a:r>
            <a:r>
              <a:rPr lang="en-US" dirty="0" err="1">
                <a:latin typeface="+mj-lt"/>
                <a:ea typeface="+mj-ea"/>
                <a:cs typeface="+mj-cs"/>
              </a:rPr>
              <a:t>neighbouring</a:t>
            </a:r>
            <a:r>
              <a:rPr lang="en-US" dirty="0">
                <a:latin typeface="+mj-lt"/>
                <a:ea typeface="+mj-ea"/>
                <a:cs typeface="+mj-cs"/>
              </a:rPr>
              <a:t> one, e.g. </a:t>
            </a:r>
            <a:r>
              <a:rPr lang="en-US" i="1" dirty="0">
                <a:latin typeface="+mj-lt"/>
                <a:ea typeface="+mj-ea"/>
                <a:cs typeface="+mj-cs"/>
              </a:rPr>
              <a:t>incisura radialis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BOTH in some terms like: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 err="1">
                <a:latin typeface="+mj-lt"/>
                <a:ea typeface="+mj-ea"/>
                <a:cs typeface="+mj-cs"/>
              </a:rPr>
              <a:t>ossa</a:t>
            </a:r>
            <a:r>
              <a:rPr lang="en-US" dirty="0">
                <a:latin typeface="+mj-lt"/>
                <a:ea typeface="+mj-ea"/>
                <a:cs typeface="+mj-cs"/>
              </a:rPr>
              <a:t> tarsi/</a:t>
            </a:r>
            <a:r>
              <a:rPr lang="en-US" dirty="0" err="1">
                <a:latin typeface="+mj-lt"/>
                <a:ea typeface="+mj-ea"/>
                <a:cs typeface="+mj-cs"/>
              </a:rPr>
              <a:t>tarsalia</a:t>
            </a:r>
            <a:endParaRPr lang="en-US" dirty="0">
              <a:latin typeface="+mj-lt"/>
              <a:ea typeface="+mj-ea"/>
              <a:cs typeface="+mj-cs"/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 err="1">
                <a:latin typeface="+mj-lt"/>
                <a:ea typeface="+mj-ea"/>
                <a:cs typeface="+mj-cs"/>
              </a:rPr>
              <a:t>ossa</a:t>
            </a:r>
            <a:r>
              <a:rPr lang="en-US" dirty="0">
                <a:latin typeface="+mj-lt"/>
                <a:ea typeface="+mj-ea"/>
                <a:cs typeface="+mj-cs"/>
              </a:rPr>
              <a:t> carpi/carpalia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 err="1">
                <a:latin typeface="+mj-lt"/>
                <a:ea typeface="+mj-ea"/>
                <a:cs typeface="+mj-cs"/>
              </a:rPr>
              <a:t>ossicula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auditus</a:t>
            </a:r>
            <a:r>
              <a:rPr lang="en-US" dirty="0">
                <a:latin typeface="+mj-lt"/>
                <a:ea typeface="+mj-ea"/>
                <a:cs typeface="+mj-cs"/>
              </a:rPr>
              <a:t>/auditoria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 err="1">
                <a:latin typeface="+mj-lt"/>
                <a:ea typeface="+mj-ea"/>
                <a:cs typeface="+mj-cs"/>
              </a:rPr>
              <a:t>cavitas</a:t>
            </a:r>
            <a:r>
              <a:rPr lang="en-US" dirty="0">
                <a:latin typeface="+mj-lt"/>
                <a:ea typeface="+mj-ea"/>
                <a:cs typeface="+mj-cs"/>
              </a:rPr>
              <a:t> abdominis/</a:t>
            </a:r>
            <a:r>
              <a:rPr lang="en-US" dirty="0" err="1">
                <a:latin typeface="+mj-lt"/>
                <a:ea typeface="+mj-ea"/>
                <a:cs typeface="+mj-cs"/>
              </a:rPr>
              <a:t>abdominalis</a:t>
            </a:r>
            <a:endParaRPr lang="en-US" dirty="0">
              <a:latin typeface="+mj-lt"/>
              <a:ea typeface="+mj-ea"/>
              <a:cs typeface="+mj-cs"/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 err="1">
                <a:latin typeface="+mj-lt"/>
                <a:ea typeface="+mj-ea"/>
                <a:cs typeface="+mj-cs"/>
              </a:rPr>
              <a:t>cavitas</a:t>
            </a:r>
            <a:r>
              <a:rPr lang="en-US" dirty="0">
                <a:latin typeface="+mj-lt"/>
                <a:ea typeface="+mj-ea"/>
                <a:cs typeface="+mj-cs"/>
              </a:rPr>
              <a:t> thoracis/</a:t>
            </a:r>
            <a:r>
              <a:rPr lang="en-US" dirty="0" err="1">
                <a:latin typeface="+mj-lt"/>
                <a:ea typeface="+mj-ea"/>
                <a:cs typeface="+mj-cs"/>
              </a:rPr>
              <a:t>thoracica</a:t>
            </a:r>
            <a:endParaRPr lang="en-US" dirty="0">
              <a:latin typeface="+mj-lt"/>
              <a:ea typeface="+mj-ea"/>
              <a:cs typeface="+mj-cs"/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 err="1">
                <a:latin typeface="+mj-lt"/>
                <a:ea typeface="+mj-ea"/>
                <a:cs typeface="+mj-cs"/>
              </a:rPr>
              <a:t>cavitas</a:t>
            </a:r>
            <a:r>
              <a:rPr lang="en-US" dirty="0">
                <a:latin typeface="+mj-lt"/>
                <a:ea typeface="+mj-ea"/>
                <a:cs typeface="+mj-cs"/>
              </a:rPr>
              <a:t> pelvis/</a:t>
            </a:r>
            <a:r>
              <a:rPr lang="en-US" dirty="0" err="1">
                <a:latin typeface="+mj-lt"/>
                <a:ea typeface="+mj-ea"/>
                <a:cs typeface="+mj-cs"/>
              </a:rPr>
              <a:t>pelvina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/>
          <p:cNvSpPr txBox="1"/>
          <p:nvPr/>
        </p:nvSpPr>
        <p:spPr>
          <a:xfrm>
            <a:off x="643855" y="1447800"/>
            <a:ext cx="3108626" cy="457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>
                <a:solidFill>
                  <a:srgbClr val="F2F2F2"/>
                </a:solidFill>
                <a:latin typeface="+mj-lt"/>
                <a:ea typeface="+mj-ea"/>
                <a:cs typeface="+mj-cs"/>
              </a:rPr>
              <a:t>THE ORDER OF ADJECTIVES AFTER NOUN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extovéPole 2">
            <a:extLst>
              <a:ext uri="{FF2B5EF4-FFF2-40B4-BE49-F238E27FC236}">
                <a16:creationId xmlns:a16="http://schemas.microsoft.com/office/drawing/2014/main" id="{A7F31FCD-0844-41CC-8480-E776FDFFF5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5436309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ncovky do prezentácií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62510"/>
            <a:ext cx="9144000" cy="505581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7CF2"/>
                </a:solidFill>
                <a:latin typeface="Cambria"/>
                <a:cs typeface="Cambria"/>
              </a:rPr>
              <a:t>Genitive singular and plural</a:t>
            </a:r>
          </a:p>
        </p:txBody>
      </p:sp>
      <p:sp>
        <p:nvSpPr>
          <p:cNvPr id="6" name="Rectangle 5"/>
          <p:cNvSpPr/>
          <p:nvPr/>
        </p:nvSpPr>
        <p:spPr>
          <a:xfrm>
            <a:off x="2220427" y="2613936"/>
            <a:ext cx="8377400" cy="41217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20428" y="3008901"/>
            <a:ext cx="8376339" cy="412176"/>
          </a:xfrm>
          <a:prstGeom prst="rect">
            <a:avLst/>
          </a:prstGeom>
          <a:noFill/>
          <a:ln w="2857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49278" y="4518933"/>
            <a:ext cx="8347489" cy="412176"/>
          </a:xfrm>
          <a:prstGeom prst="rect">
            <a:avLst/>
          </a:prstGeom>
          <a:noFill/>
          <a:ln w="2857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8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399</Words>
  <Application>Microsoft Office PowerPoint</Application>
  <PresentationFormat>Širokoúhlá obrazovka</PresentationFormat>
  <Paragraphs>105</Paragraphs>
  <Slides>17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Cambria</vt:lpstr>
      <vt:lpstr>Century Gothic</vt:lpstr>
      <vt:lpstr>Wingdings 3</vt:lpstr>
      <vt:lpstr>Ion</vt:lpstr>
      <vt:lpstr>Document</vt:lpstr>
      <vt:lpstr>Prezentace aplikace PowerPoint</vt:lpstr>
      <vt:lpstr>Prezentace aplikace PowerPoint</vt:lpstr>
      <vt:lpstr>Use the declension table to form plural of the following words</vt:lpstr>
      <vt:lpstr>Anatomical nomenclature  non-agreed attribute</vt:lpstr>
      <vt:lpstr>Anatomical nomenclature  agreed v non-agreed attribute</vt:lpstr>
      <vt:lpstr>Which anatomical terms use adjectives and which Genitive?</vt:lpstr>
      <vt:lpstr>Prezentace aplikace PowerPoint</vt:lpstr>
      <vt:lpstr>Prezentace aplikace PowerPoint</vt:lpstr>
      <vt:lpstr>Genitive singular and plural</vt:lpstr>
      <vt:lpstr> NON-AGREED ATTRIBUTE</vt:lpstr>
      <vt:lpstr>Name parts of bones</vt:lpstr>
      <vt:lpstr>Prepositions and prepositional phrases</vt:lpstr>
      <vt:lpstr>Prezentace aplikace PowerPoint</vt:lpstr>
      <vt:lpstr>Form prepositional phrases</vt:lpstr>
      <vt:lpstr>LATIN1st declension</vt:lpstr>
      <vt:lpstr>GREEK1st declension</vt:lpstr>
      <vt:lpstr>Latin and Greek 1st declension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Natália Gachallová</dc:creator>
  <cp:lastModifiedBy>Natália Gachallová</cp:lastModifiedBy>
  <cp:revision>2</cp:revision>
  <dcterms:created xsi:type="dcterms:W3CDTF">2019-09-02T18:22:38Z</dcterms:created>
  <dcterms:modified xsi:type="dcterms:W3CDTF">2019-09-14T09:44:01Z</dcterms:modified>
</cp:coreProperties>
</file>