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02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98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4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12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03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02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03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47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6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4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26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CD0C-51BF-441D-89AC-BFE9A2F61486}" type="datetimeFigureOut">
              <a:rPr lang="cs-CZ" smtClean="0"/>
              <a:t>22.1.2021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614C-09A2-45E1-85EF-AEF8DD9880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Kasuistiky ošetřovatelství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Distanční  asynchronní výuka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15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kasuistiky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Vyberte  si   jednu z přiložených kasuistik</a:t>
            </a:r>
          </a:p>
          <a:p>
            <a:r>
              <a:rPr lang="cs-CZ" dirty="0" smtClean="0"/>
              <a:t>Napište Váš odhad diagnózy a diferenciální diagnózy / tj. ev. Další dg. o které uvažujete/</a:t>
            </a:r>
          </a:p>
          <a:p>
            <a:r>
              <a:rPr lang="cs-CZ" dirty="0" err="1" smtClean="0"/>
              <a:t>Uvedťe</a:t>
            </a:r>
            <a:r>
              <a:rPr lang="cs-CZ" dirty="0"/>
              <a:t> </a:t>
            </a:r>
            <a:r>
              <a:rPr lang="cs-CZ" dirty="0" smtClean="0"/>
              <a:t>základní doporučovaná vyšetření</a:t>
            </a:r>
          </a:p>
          <a:p>
            <a:r>
              <a:rPr lang="cs-CZ" dirty="0" smtClean="0"/>
              <a:t>Způsob   ošetřování  lokálním </a:t>
            </a:r>
            <a:r>
              <a:rPr lang="cs-CZ" dirty="0" err="1" smtClean="0"/>
              <a:t>iprostředky</a:t>
            </a:r>
            <a:endParaRPr lang="cs-CZ" dirty="0" smtClean="0"/>
          </a:p>
          <a:p>
            <a:r>
              <a:rPr lang="cs-CZ" dirty="0" smtClean="0"/>
              <a:t>Způsob  léčby celkovými prostředky</a:t>
            </a:r>
          </a:p>
          <a:p>
            <a:r>
              <a:rPr lang="cs-CZ" dirty="0" smtClean="0"/>
              <a:t>Režimová opatření a doporučení pro pacienta z </a:t>
            </a:r>
            <a:r>
              <a:rPr lang="cs-CZ" smtClean="0"/>
              <a:t>vašeho hlediska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80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Kasuistika č. 1</a:t>
            </a:r>
            <a:endParaRPr lang="cs-CZ" dirty="0"/>
          </a:p>
        </p:txBody>
      </p:sp>
      <p:pic>
        <p:nvPicPr>
          <p:cNvPr id="6" name="Picture 4" descr="Makulop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65 letá žena</a:t>
            </a:r>
          </a:p>
          <a:p>
            <a:r>
              <a:rPr lang="cs-CZ" sz="1600" dirty="0" smtClean="0"/>
              <a:t>Léčena řadu let pro  Diabetes II., typu na  perorálních </a:t>
            </a:r>
            <a:r>
              <a:rPr lang="cs-CZ" sz="1600" dirty="0" err="1" smtClean="0"/>
              <a:t>antidiabeticích</a:t>
            </a:r>
            <a:r>
              <a:rPr lang="cs-CZ" sz="1600" dirty="0" smtClean="0"/>
              <a:t> 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nyní vyšetřena u  praktika  pro bolesti v zádech a </a:t>
            </a:r>
            <a:r>
              <a:rPr lang="cs-CZ" sz="1600" dirty="0" err="1" smtClean="0"/>
              <a:t>subfebrilie</a:t>
            </a:r>
            <a:r>
              <a:rPr lang="cs-CZ" sz="1600" dirty="0" smtClean="0"/>
              <a:t>  </a:t>
            </a:r>
          </a:p>
          <a:p>
            <a:r>
              <a:rPr lang="cs-CZ" sz="1600" dirty="0" smtClean="0"/>
              <a:t>Pro močový nález nasazen Biseptol</a:t>
            </a:r>
          </a:p>
          <a:p>
            <a:r>
              <a:rPr lang="cs-CZ" sz="1600" dirty="0" smtClean="0"/>
              <a:t>8. den od užívání biseptolu se dostavila 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k praktickému lékaři pro druhý den se   rozšiřující  </a:t>
            </a:r>
            <a:r>
              <a:rPr lang="cs-CZ" sz="1600" dirty="0" err="1" smtClean="0"/>
              <a:t>exantém</a:t>
            </a:r>
            <a:r>
              <a:rPr lang="cs-CZ" sz="1600" dirty="0" smtClean="0"/>
              <a:t> na trupu a končetinách </a:t>
            </a:r>
            <a:r>
              <a:rPr lang="cs-CZ" sz="1600" dirty="0" smtClean="0"/>
              <a:t>, dále udává výraznou svědivost a pocit teploty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1638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Kasuistika č. 2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3318520" cy="239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28 letý </a:t>
            </a:r>
            <a:r>
              <a:rPr lang="cs-CZ" dirty="0" smtClean="0"/>
              <a:t>muž</a:t>
            </a:r>
          </a:p>
          <a:p>
            <a:r>
              <a:rPr lang="cs-CZ" dirty="0" smtClean="0"/>
              <a:t> </a:t>
            </a:r>
            <a:endParaRPr lang="cs-CZ" dirty="0" smtClean="0"/>
          </a:p>
          <a:p>
            <a:r>
              <a:rPr lang="cs-CZ" sz="1600" dirty="0" smtClean="0"/>
              <a:t>Dlouhodobě léčen  pro tuto </a:t>
            </a:r>
            <a:r>
              <a:rPr lang="cs-CZ" sz="1600" dirty="0" err="1" smtClean="0"/>
              <a:t>dermatozu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dirty="0" smtClean="0"/>
              <a:t>Jiná onemocnění neudává </a:t>
            </a:r>
          </a:p>
          <a:p>
            <a:endParaRPr lang="cs-CZ" sz="1600" dirty="0" smtClean="0"/>
          </a:p>
          <a:p>
            <a:r>
              <a:rPr lang="cs-CZ" sz="1600" dirty="0" smtClean="0"/>
              <a:t>Léčen n</a:t>
            </a:r>
            <a:r>
              <a:rPr lang="cs-CZ" sz="1600" dirty="0" smtClean="0"/>
              <a:t>ejprve </a:t>
            </a:r>
            <a:r>
              <a:rPr lang="cs-CZ" sz="1600" dirty="0" smtClean="0"/>
              <a:t>jen lokální </a:t>
            </a:r>
            <a:r>
              <a:rPr lang="cs-CZ" sz="1600" dirty="0" err="1" smtClean="0"/>
              <a:t>terepií</a:t>
            </a:r>
            <a:r>
              <a:rPr lang="cs-CZ" sz="1600" dirty="0" smtClean="0"/>
              <a:t>, po </a:t>
            </a:r>
            <a:r>
              <a:rPr lang="cs-CZ" sz="1600" dirty="0" smtClean="0"/>
              <a:t> té  </a:t>
            </a:r>
            <a:r>
              <a:rPr lang="cs-CZ" sz="1600" dirty="0" smtClean="0"/>
              <a:t>v  </a:t>
            </a:r>
            <a:r>
              <a:rPr lang="cs-CZ" sz="1600" dirty="0" smtClean="0"/>
              <a:t>kombinaci </a:t>
            </a:r>
            <a:r>
              <a:rPr lang="cs-CZ" sz="1600" dirty="0" smtClean="0"/>
              <a:t>s  jednou určitou fyzikální </a:t>
            </a:r>
            <a:r>
              <a:rPr lang="cs-CZ" sz="1600" dirty="0" smtClean="0"/>
              <a:t>terapií </a:t>
            </a:r>
            <a:r>
              <a:rPr lang="cs-CZ" sz="1600" dirty="0" smtClean="0"/>
              <a:t>, pro zhoršování nasazena celková  </a:t>
            </a:r>
            <a:r>
              <a:rPr lang="cs-CZ" sz="1600" dirty="0" err="1" smtClean="0"/>
              <a:t>imunosupresní</a:t>
            </a:r>
            <a:r>
              <a:rPr lang="cs-CZ" sz="1600" dirty="0" smtClean="0"/>
              <a:t> </a:t>
            </a:r>
            <a:r>
              <a:rPr lang="cs-CZ" sz="1600" dirty="0" smtClean="0"/>
              <a:t>léčba, pro nedostatečný efekt nyní  zavedena léčba biologická</a:t>
            </a:r>
            <a:endParaRPr lang="cs-CZ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414713"/>
            <a:ext cx="381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567113"/>
            <a:ext cx="381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240360" cy="233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33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Kasuistika č. 3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9000" dirty="0" smtClean="0"/>
              <a:t>Muž 45 let </a:t>
            </a:r>
          </a:p>
          <a:p>
            <a:endParaRPr lang="cs-CZ" sz="9000" dirty="0" smtClean="0"/>
          </a:p>
          <a:p>
            <a:r>
              <a:rPr lang="cs-CZ" sz="6400" dirty="0" smtClean="0"/>
              <a:t>S touto chronickou dermatózou sledován již 15 let</a:t>
            </a:r>
          </a:p>
          <a:p>
            <a:endParaRPr lang="cs-CZ" sz="6400" dirty="0" smtClean="0"/>
          </a:p>
          <a:p>
            <a:r>
              <a:rPr lang="cs-CZ" sz="6400" dirty="0" smtClean="0"/>
              <a:t>Střídají se období exacerbací a remisí</a:t>
            </a:r>
          </a:p>
          <a:p>
            <a:endParaRPr lang="cs-CZ" sz="6400" dirty="0" smtClean="0"/>
          </a:p>
          <a:p>
            <a:r>
              <a:rPr lang="cs-CZ" sz="6400" dirty="0" smtClean="0"/>
              <a:t>Pozoruje sezonní závislost</a:t>
            </a:r>
          </a:p>
          <a:p>
            <a:endParaRPr lang="cs-CZ" sz="6400" dirty="0" smtClean="0"/>
          </a:p>
          <a:p>
            <a:r>
              <a:rPr lang="cs-CZ" sz="6400" dirty="0" smtClean="0"/>
              <a:t>Dále sledován pro </a:t>
            </a:r>
            <a:r>
              <a:rPr lang="cs-CZ" sz="6400" dirty="0" err="1" smtClean="0"/>
              <a:t>asthma</a:t>
            </a:r>
            <a:r>
              <a:rPr lang="cs-CZ" sz="6400" dirty="0" smtClean="0"/>
              <a:t> </a:t>
            </a:r>
            <a:r>
              <a:rPr lang="cs-CZ" sz="6400" dirty="0" err="1" smtClean="0"/>
              <a:t>br</a:t>
            </a:r>
            <a:r>
              <a:rPr lang="cs-CZ" sz="6400" dirty="0" err="1" smtClean="0"/>
              <a:t>onchiale</a:t>
            </a:r>
            <a:r>
              <a:rPr lang="cs-CZ" sz="6400" dirty="0" smtClean="0"/>
              <a:t> </a:t>
            </a:r>
          </a:p>
          <a:p>
            <a:endParaRPr lang="cs-CZ" sz="6400" dirty="0" smtClean="0"/>
          </a:p>
          <a:p>
            <a:r>
              <a:rPr lang="cs-CZ" sz="6400" dirty="0" smtClean="0"/>
              <a:t>Léčen dlouhodobě lokální terapií, antihistaminiky, nyní i celková </a:t>
            </a:r>
            <a:r>
              <a:rPr lang="cs-CZ" sz="6400" dirty="0" err="1" smtClean="0"/>
              <a:t>imunosupresní</a:t>
            </a:r>
            <a:r>
              <a:rPr lang="cs-CZ" sz="6400" dirty="0" smtClean="0"/>
              <a:t> léčba</a:t>
            </a:r>
            <a:endParaRPr lang="cs-CZ" sz="6400" dirty="0" smtClean="0"/>
          </a:p>
          <a:p>
            <a:pPr lvl="8"/>
            <a:r>
              <a:rPr lang="cs-CZ" sz="6400" dirty="0" smtClean="0"/>
              <a:t>S </a:t>
            </a:r>
            <a:r>
              <a:rPr lang="cs-CZ" sz="6400" dirty="0"/>
              <a:t>t</a:t>
            </a:r>
            <a:r>
              <a:rPr lang="cs-CZ" dirty="0" smtClean="0"/>
              <a:t>outo chronickou </a:t>
            </a:r>
            <a:r>
              <a:rPr lang="cs-CZ" dirty="0" err="1" smtClean="0"/>
              <a:t>dermatozou</a:t>
            </a:r>
            <a:r>
              <a:rPr lang="cs-CZ" dirty="0" smtClean="0"/>
              <a:t> sledován již 15 let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1987699" y="3720757"/>
            <a:ext cx="1008112" cy="300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7268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211</Words>
  <Application>Microsoft Office PowerPoint</Application>
  <PresentationFormat>Předvádění na obrazovce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Kasuistiky ošetřovatelství </vt:lpstr>
      <vt:lpstr>kasuistiky</vt:lpstr>
      <vt:lpstr>Kasuistika č. 1</vt:lpstr>
      <vt:lpstr>Kasuistika č. 2</vt:lpstr>
      <vt:lpstr>Kasuistika č.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Kasuistiky ošetřovatelství </dc:title>
  <dc:creator>user</dc:creator>
  <cp:lastModifiedBy>uziv</cp:lastModifiedBy>
  <cp:revision>6</cp:revision>
  <dcterms:created xsi:type="dcterms:W3CDTF">2021-01-22T11:53:39Z</dcterms:created>
  <dcterms:modified xsi:type="dcterms:W3CDTF">2021-01-22T14:16:32Z</dcterms:modified>
</cp:coreProperties>
</file>