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64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70346B-C1A0-41B7-B928-D0B70696F41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BA95AC7-E85F-4A4E-A573-1CE8E9AF4D76}">
      <dgm:prSet/>
      <dgm:spPr/>
      <dgm:t>
        <a:bodyPr/>
        <a:lstStyle/>
        <a:p>
          <a:r>
            <a:rPr lang="cs-CZ"/>
            <a:t>Rodinná anamnéza: vrozené onemocnění, dědičné choroby, nádorové onemocnění, choroby srdce a cév, cukrovka</a:t>
          </a:r>
          <a:endParaRPr lang="en-US"/>
        </a:p>
      </dgm:t>
    </dgm:pt>
    <dgm:pt modelId="{66134F8F-1C78-4462-814A-A6A9708B39DE}" type="parTrans" cxnId="{BE6C10C1-C8ED-42E5-9A58-36150C7F2744}">
      <dgm:prSet/>
      <dgm:spPr/>
      <dgm:t>
        <a:bodyPr/>
        <a:lstStyle/>
        <a:p>
          <a:endParaRPr lang="en-US"/>
        </a:p>
      </dgm:t>
    </dgm:pt>
    <dgm:pt modelId="{8B0FDE2A-C710-48C6-B8CB-91DDE7D17512}" type="sibTrans" cxnId="{BE6C10C1-C8ED-42E5-9A58-36150C7F2744}">
      <dgm:prSet/>
      <dgm:spPr/>
      <dgm:t>
        <a:bodyPr/>
        <a:lstStyle/>
        <a:p>
          <a:endParaRPr lang="en-US"/>
        </a:p>
      </dgm:t>
    </dgm:pt>
    <dgm:pt modelId="{2B0600C3-6A2F-41E0-9A00-589270B57BDB}">
      <dgm:prSet/>
      <dgm:spPr/>
      <dgm:t>
        <a:bodyPr/>
        <a:lstStyle/>
        <a:p>
          <a:r>
            <a:rPr lang="cs-CZ"/>
            <a:t>Osobní anamnéza: </a:t>
          </a:r>
          <a:endParaRPr lang="en-US"/>
        </a:p>
      </dgm:t>
    </dgm:pt>
    <dgm:pt modelId="{F92FDF9F-C231-4F3D-BE80-205CAE029D87}" type="parTrans" cxnId="{2D8AD7FA-B0A7-4D28-A9AF-1EA004A0AB16}">
      <dgm:prSet/>
      <dgm:spPr/>
      <dgm:t>
        <a:bodyPr/>
        <a:lstStyle/>
        <a:p>
          <a:endParaRPr lang="en-US"/>
        </a:p>
      </dgm:t>
    </dgm:pt>
    <dgm:pt modelId="{D6B347FB-F780-4627-B216-C99EC636D00C}" type="sibTrans" cxnId="{2D8AD7FA-B0A7-4D28-A9AF-1EA004A0AB16}">
      <dgm:prSet/>
      <dgm:spPr/>
      <dgm:t>
        <a:bodyPr/>
        <a:lstStyle/>
        <a:p>
          <a:endParaRPr lang="en-US"/>
        </a:p>
      </dgm:t>
    </dgm:pt>
    <dgm:pt modelId="{C4DB7164-615B-493B-BD46-C2DFFDAE8B7B}">
      <dgm:prSet/>
      <dgm:spPr/>
      <dgm:t>
        <a:bodyPr/>
        <a:lstStyle/>
        <a:p>
          <a:r>
            <a:rPr lang="cs-CZ"/>
            <a:t>celkové choroby (srdce, cévy, poruchy krvácivosti a srážlivosti, hypertense, cukrovka)</a:t>
          </a:r>
          <a:endParaRPr lang="en-US"/>
        </a:p>
      </dgm:t>
    </dgm:pt>
    <dgm:pt modelId="{77C2E584-36FA-4E50-A054-401AE2AD2E3E}" type="parTrans" cxnId="{5F75C6E9-EE16-41B6-AF0A-5861073B2372}">
      <dgm:prSet/>
      <dgm:spPr/>
      <dgm:t>
        <a:bodyPr/>
        <a:lstStyle/>
        <a:p>
          <a:endParaRPr lang="en-US"/>
        </a:p>
      </dgm:t>
    </dgm:pt>
    <dgm:pt modelId="{B5791417-858B-4576-B9E6-A91B4285CB29}" type="sibTrans" cxnId="{5F75C6E9-EE16-41B6-AF0A-5861073B2372}">
      <dgm:prSet/>
      <dgm:spPr/>
      <dgm:t>
        <a:bodyPr/>
        <a:lstStyle/>
        <a:p>
          <a:endParaRPr lang="en-US"/>
        </a:p>
      </dgm:t>
    </dgm:pt>
    <dgm:pt modelId="{3DF74F10-880B-417A-843C-A96FE80F302C}">
      <dgm:prSet/>
      <dgm:spPr/>
      <dgm:t>
        <a:bodyPr/>
        <a:lstStyle/>
        <a:p>
          <a:r>
            <a:rPr lang="cs-CZ"/>
            <a:t>Oční choroby: refrakční vady, tupozrakost,  šilhání, zelený zákal, šedý zákal, onemocnění sítnice</a:t>
          </a:r>
          <a:endParaRPr lang="en-US"/>
        </a:p>
      </dgm:t>
    </dgm:pt>
    <dgm:pt modelId="{4972625D-5A07-41D7-AAAB-663D18B1499D}" type="parTrans" cxnId="{EE58CA03-6589-4234-837D-51847C8EB06A}">
      <dgm:prSet/>
      <dgm:spPr/>
      <dgm:t>
        <a:bodyPr/>
        <a:lstStyle/>
        <a:p>
          <a:endParaRPr lang="en-US"/>
        </a:p>
      </dgm:t>
    </dgm:pt>
    <dgm:pt modelId="{5480B2C4-9CB5-4A57-8E2D-354D4DDE3B59}" type="sibTrans" cxnId="{EE58CA03-6589-4234-837D-51847C8EB06A}">
      <dgm:prSet/>
      <dgm:spPr/>
      <dgm:t>
        <a:bodyPr/>
        <a:lstStyle/>
        <a:p>
          <a:endParaRPr lang="en-US"/>
        </a:p>
      </dgm:t>
    </dgm:pt>
    <dgm:pt modelId="{60F81468-1C97-4E44-BF72-33E1022D9190}">
      <dgm:prSet/>
      <dgm:spPr/>
      <dgm:t>
        <a:bodyPr/>
        <a:lstStyle/>
        <a:p>
          <a:r>
            <a:rPr lang="cs-CZ"/>
            <a:t>Dieta</a:t>
          </a:r>
          <a:endParaRPr lang="en-US"/>
        </a:p>
      </dgm:t>
    </dgm:pt>
    <dgm:pt modelId="{F69338A6-C670-4AF1-A9D7-A3AC8AA38F39}" type="parTrans" cxnId="{CC248803-83B9-4609-A812-A0A94A378917}">
      <dgm:prSet/>
      <dgm:spPr/>
      <dgm:t>
        <a:bodyPr/>
        <a:lstStyle/>
        <a:p>
          <a:endParaRPr lang="en-US"/>
        </a:p>
      </dgm:t>
    </dgm:pt>
    <dgm:pt modelId="{68F3C956-39CB-4A6E-A1E7-57E593407B4D}" type="sibTrans" cxnId="{CC248803-83B9-4609-A812-A0A94A378917}">
      <dgm:prSet/>
      <dgm:spPr/>
      <dgm:t>
        <a:bodyPr/>
        <a:lstStyle/>
        <a:p>
          <a:endParaRPr lang="en-US"/>
        </a:p>
      </dgm:t>
    </dgm:pt>
    <dgm:pt modelId="{CE0B85B7-DC44-4124-8FBA-5717C804648D}">
      <dgm:prSet/>
      <dgm:spPr/>
      <dgm:t>
        <a:bodyPr/>
        <a:lstStyle/>
        <a:p>
          <a:r>
            <a:rPr lang="cs-CZ"/>
            <a:t>Léky: celkové, oční</a:t>
          </a:r>
          <a:endParaRPr lang="en-US"/>
        </a:p>
      </dgm:t>
    </dgm:pt>
    <dgm:pt modelId="{74F20B29-4847-4C21-BBD3-79304272A9E1}" type="parTrans" cxnId="{3EE3362C-F2F2-411A-BD24-F99F97773395}">
      <dgm:prSet/>
      <dgm:spPr/>
      <dgm:t>
        <a:bodyPr/>
        <a:lstStyle/>
        <a:p>
          <a:endParaRPr lang="en-US"/>
        </a:p>
      </dgm:t>
    </dgm:pt>
    <dgm:pt modelId="{C30A0FC3-3F1E-45BD-A489-B94310F5C019}" type="sibTrans" cxnId="{3EE3362C-F2F2-411A-BD24-F99F97773395}">
      <dgm:prSet/>
      <dgm:spPr/>
      <dgm:t>
        <a:bodyPr/>
        <a:lstStyle/>
        <a:p>
          <a:endParaRPr lang="en-US"/>
        </a:p>
      </dgm:t>
    </dgm:pt>
    <dgm:pt modelId="{B1C961CC-EF17-405C-A023-CFA7B02085B4}">
      <dgm:prSet/>
      <dgm:spPr/>
      <dgm:t>
        <a:bodyPr/>
        <a:lstStyle/>
        <a:p>
          <a:r>
            <a:rPr lang="cs-CZ"/>
            <a:t>Alergie  </a:t>
          </a:r>
          <a:endParaRPr lang="en-US"/>
        </a:p>
      </dgm:t>
    </dgm:pt>
    <dgm:pt modelId="{7BA3C3D6-9E25-47DC-B963-E71547243984}" type="parTrans" cxnId="{B9DD0E77-B95A-4ACB-A4AB-5BA73A620824}">
      <dgm:prSet/>
      <dgm:spPr/>
      <dgm:t>
        <a:bodyPr/>
        <a:lstStyle/>
        <a:p>
          <a:endParaRPr lang="en-US"/>
        </a:p>
      </dgm:t>
    </dgm:pt>
    <dgm:pt modelId="{2748A0C3-31A5-4962-88CD-BFAA3AF61DC7}" type="sibTrans" cxnId="{B9DD0E77-B95A-4ACB-A4AB-5BA73A620824}">
      <dgm:prSet/>
      <dgm:spPr/>
      <dgm:t>
        <a:bodyPr/>
        <a:lstStyle/>
        <a:p>
          <a:endParaRPr lang="en-US"/>
        </a:p>
      </dgm:t>
    </dgm:pt>
    <dgm:pt modelId="{13069F59-2F00-4416-8F10-B0A8CE73271F}" type="pres">
      <dgm:prSet presAssocID="{FC70346B-C1A0-41B7-B928-D0B70696F419}" presName="root" presStyleCnt="0">
        <dgm:presLayoutVars>
          <dgm:dir/>
          <dgm:resizeHandles val="exact"/>
        </dgm:presLayoutVars>
      </dgm:prSet>
      <dgm:spPr/>
    </dgm:pt>
    <dgm:pt modelId="{4C4D9F07-29E9-4B63-B22B-46A78D5DB5C9}" type="pres">
      <dgm:prSet presAssocID="{2BA95AC7-E85F-4A4E-A573-1CE8E9AF4D76}" presName="compNode" presStyleCnt="0"/>
      <dgm:spPr/>
    </dgm:pt>
    <dgm:pt modelId="{01330897-A01D-4CFE-BDCB-AC55F681BAE4}" type="pres">
      <dgm:prSet presAssocID="{2BA95AC7-E85F-4A4E-A573-1CE8E9AF4D76}" presName="bgRect" presStyleLbl="bgShp" presStyleIdx="0" presStyleCnt="5"/>
      <dgm:spPr/>
    </dgm:pt>
    <dgm:pt modelId="{10C2C851-9C02-4C83-B097-7B6F6B8A1DC5}" type="pres">
      <dgm:prSet presAssocID="{2BA95AC7-E85F-4A4E-A573-1CE8E9AF4D7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lth"/>
        </a:ext>
      </dgm:extLst>
    </dgm:pt>
    <dgm:pt modelId="{BD24B69F-D4F9-4386-AE4F-74F4751E4B77}" type="pres">
      <dgm:prSet presAssocID="{2BA95AC7-E85F-4A4E-A573-1CE8E9AF4D76}" presName="spaceRect" presStyleCnt="0"/>
      <dgm:spPr/>
    </dgm:pt>
    <dgm:pt modelId="{889D363E-67EC-4C6D-B4CA-A54F028D6432}" type="pres">
      <dgm:prSet presAssocID="{2BA95AC7-E85F-4A4E-A573-1CE8E9AF4D76}" presName="parTx" presStyleLbl="revTx" presStyleIdx="0" presStyleCnt="6">
        <dgm:presLayoutVars>
          <dgm:chMax val="0"/>
          <dgm:chPref val="0"/>
        </dgm:presLayoutVars>
      </dgm:prSet>
      <dgm:spPr/>
    </dgm:pt>
    <dgm:pt modelId="{839CACC8-992C-4B36-94B4-97B3D3DDBC48}" type="pres">
      <dgm:prSet presAssocID="{8B0FDE2A-C710-48C6-B8CB-91DDE7D17512}" presName="sibTrans" presStyleCnt="0"/>
      <dgm:spPr/>
    </dgm:pt>
    <dgm:pt modelId="{04A26255-1C55-4040-8D1B-2FE1D1A46872}" type="pres">
      <dgm:prSet presAssocID="{2B0600C3-6A2F-41E0-9A00-589270B57BDB}" presName="compNode" presStyleCnt="0"/>
      <dgm:spPr/>
    </dgm:pt>
    <dgm:pt modelId="{209F9C7E-46DE-4CA5-A23A-FC427D76C5EF}" type="pres">
      <dgm:prSet presAssocID="{2B0600C3-6A2F-41E0-9A00-589270B57BDB}" presName="bgRect" presStyleLbl="bgShp" presStyleIdx="1" presStyleCnt="5"/>
      <dgm:spPr/>
    </dgm:pt>
    <dgm:pt modelId="{407C2377-3AED-4EB0-8ECB-B5B679F6F7E5}" type="pres">
      <dgm:prSet presAssocID="{2B0600C3-6A2F-41E0-9A00-589270B57BD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E24A58BD-E3C0-4959-A790-C53127827878}" type="pres">
      <dgm:prSet presAssocID="{2B0600C3-6A2F-41E0-9A00-589270B57BDB}" presName="spaceRect" presStyleCnt="0"/>
      <dgm:spPr/>
    </dgm:pt>
    <dgm:pt modelId="{2D637910-99DA-4160-A1B0-A401545CFFEE}" type="pres">
      <dgm:prSet presAssocID="{2B0600C3-6A2F-41E0-9A00-589270B57BDB}" presName="parTx" presStyleLbl="revTx" presStyleIdx="1" presStyleCnt="6">
        <dgm:presLayoutVars>
          <dgm:chMax val="0"/>
          <dgm:chPref val="0"/>
        </dgm:presLayoutVars>
      </dgm:prSet>
      <dgm:spPr/>
    </dgm:pt>
    <dgm:pt modelId="{8C18E2EF-1C64-47EE-9BAB-2BAB8E0DDEB0}" type="pres">
      <dgm:prSet presAssocID="{2B0600C3-6A2F-41E0-9A00-589270B57BDB}" presName="desTx" presStyleLbl="revTx" presStyleIdx="2" presStyleCnt="6">
        <dgm:presLayoutVars/>
      </dgm:prSet>
      <dgm:spPr/>
    </dgm:pt>
    <dgm:pt modelId="{7B40130C-D852-48CC-929B-1F153B46E70B}" type="pres">
      <dgm:prSet presAssocID="{D6B347FB-F780-4627-B216-C99EC636D00C}" presName="sibTrans" presStyleCnt="0"/>
      <dgm:spPr/>
    </dgm:pt>
    <dgm:pt modelId="{A67A4C62-3EE4-4D49-993B-3D96C45289DE}" type="pres">
      <dgm:prSet presAssocID="{60F81468-1C97-4E44-BF72-33E1022D9190}" presName="compNode" presStyleCnt="0"/>
      <dgm:spPr/>
    </dgm:pt>
    <dgm:pt modelId="{FF89852A-B602-46FC-911C-6CD1265CAF9B}" type="pres">
      <dgm:prSet presAssocID="{60F81468-1C97-4E44-BF72-33E1022D9190}" presName="bgRect" presStyleLbl="bgShp" presStyleIdx="2" presStyleCnt="5"/>
      <dgm:spPr/>
    </dgm:pt>
    <dgm:pt modelId="{E8A5F339-E49E-4371-A914-022F0B1C7AB9}" type="pres">
      <dgm:prSet presAssocID="{60F81468-1C97-4E44-BF72-33E1022D9190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ngerprint"/>
        </a:ext>
      </dgm:extLst>
    </dgm:pt>
    <dgm:pt modelId="{730BCADB-84C7-43F3-B79D-305B5208823C}" type="pres">
      <dgm:prSet presAssocID="{60F81468-1C97-4E44-BF72-33E1022D9190}" presName="spaceRect" presStyleCnt="0"/>
      <dgm:spPr/>
    </dgm:pt>
    <dgm:pt modelId="{00BE6AC3-E46E-443C-873E-BF5525C1EFA5}" type="pres">
      <dgm:prSet presAssocID="{60F81468-1C97-4E44-BF72-33E1022D9190}" presName="parTx" presStyleLbl="revTx" presStyleIdx="3" presStyleCnt="6">
        <dgm:presLayoutVars>
          <dgm:chMax val="0"/>
          <dgm:chPref val="0"/>
        </dgm:presLayoutVars>
      </dgm:prSet>
      <dgm:spPr/>
    </dgm:pt>
    <dgm:pt modelId="{15D7BAD1-FAD2-4F8E-8AEC-04043C4266EF}" type="pres">
      <dgm:prSet presAssocID="{68F3C956-39CB-4A6E-A1E7-57E593407B4D}" presName="sibTrans" presStyleCnt="0"/>
      <dgm:spPr/>
    </dgm:pt>
    <dgm:pt modelId="{2929A7BA-61B2-4992-BD44-F4F4C3D2AE7A}" type="pres">
      <dgm:prSet presAssocID="{CE0B85B7-DC44-4124-8FBA-5717C804648D}" presName="compNode" presStyleCnt="0"/>
      <dgm:spPr/>
    </dgm:pt>
    <dgm:pt modelId="{C0653412-FB74-4474-AB83-7772A18C30CE}" type="pres">
      <dgm:prSet presAssocID="{CE0B85B7-DC44-4124-8FBA-5717C804648D}" presName="bgRect" presStyleLbl="bgShp" presStyleIdx="3" presStyleCnt="5"/>
      <dgm:spPr/>
    </dgm:pt>
    <dgm:pt modelId="{6117E7EB-6FA3-4044-ABA4-9AAC70B6EAC3}" type="pres">
      <dgm:prSet presAssocID="{CE0B85B7-DC44-4124-8FBA-5717C804648D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ll"/>
        </a:ext>
      </dgm:extLst>
    </dgm:pt>
    <dgm:pt modelId="{F23348F1-CDF2-48CA-8BA5-AC238A85EC36}" type="pres">
      <dgm:prSet presAssocID="{CE0B85B7-DC44-4124-8FBA-5717C804648D}" presName="spaceRect" presStyleCnt="0"/>
      <dgm:spPr/>
    </dgm:pt>
    <dgm:pt modelId="{7F67C394-76A0-454E-8676-81C105AE5ACB}" type="pres">
      <dgm:prSet presAssocID="{CE0B85B7-DC44-4124-8FBA-5717C804648D}" presName="parTx" presStyleLbl="revTx" presStyleIdx="4" presStyleCnt="6">
        <dgm:presLayoutVars>
          <dgm:chMax val="0"/>
          <dgm:chPref val="0"/>
        </dgm:presLayoutVars>
      </dgm:prSet>
      <dgm:spPr/>
    </dgm:pt>
    <dgm:pt modelId="{9817205A-3EE4-4B75-923C-1F9B828BDC35}" type="pres">
      <dgm:prSet presAssocID="{C30A0FC3-3F1E-45BD-A489-B94310F5C019}" presName="sibTrans" presStyleCnt="0"/>
      <dgm:spPr/>
    </dgm:pt>
    <dgm:pt modelId="{C7C6262E-B848-4BCD-9FC3-B9E6AAB85F24}" type="pres">
      <dgm:prSet presAssocID="{B1C961CC-EF17-405C-A023-CFA7B02085B4}" presName="compNode" presStyleCnt="0"/>
      <dgm:spPr/>
    </dgm:pt>
    <dgm:pt modelId="{A36E49FA-1091-4B57-99CA-34E021929C3B}" type="pres">
      <dgm:prSet presAssocID="{B1C961CC-EF17-405C-A023-CFA7B02085B4}" presName="bgRect" presStyleLbl="bgShp" presStyleIdx="4" presStyleCnt="5"/>
      <dgm:spPr/>
    </dgm:pt>
    <dgm:pt modelId="{4142EB5E-449F-4347-8820-14BE9BA195AE}" type="pres">
      <dgm:prSet presAssocID="{B1C961CC-EF17-405C-A023-CFA7B02085B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nnotation"/>
        </a:ext>
      </dgm:extLst>
    </dgm:pt>
    <dgm:pt modelId="{9EF56BA3-6955-491E-B6F5-90E5CA22981F}" type="pres">
      <dgm:prSet presAssocID="{B1C961CC-EF17-405C-A023-CFA7B02085B4}" presName="spaceRect" presStyleCnt="0"/>
      <dgm:spPr/>
    </dgm:pt>
    <dgm:pt modelId="{0C5CB249-7390-4D9C-9718-06E7E330F402}" type="pres">
      <dgm:prSet presAssocID="{B1C961CC-EF17-405C-A023-CFA7B02085B4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CC248803-83B9-4609-A812-A0A94A378917}" srcId="{FC70346B-C1A0-41B7-B928-D0B70696F419}" destId="{60F81468-1C97-4E44-BF72-33E1022D9190}" srcOrd="2" destOrd="0" parTransId="{F69338A6-C670-4AF1-A9D7-A3AC8AA38F39}" sibTransId="{68F3C956-39CB-4A6E-A1E7-57E593407B4D}"/>
    <dgm:cxn modelId="{EE58CA03-6589-4234-837D-51847C8EB06A}" srcId="{2B0600C3-6A2F-41E0-9A00-589270B57BDB}" destId="{3DF74F10-880B-417A-843C-A96FE80F302C}" srcOrd="1" destOrd="0" parTransId="{4972625D-5A07-41D7-AAAB-663D18B1499D}" sibTransId="{5480B2C4-9CB5-4A57-8E2D-354D4DDE3B59}"/>
    <dgm:cxn modelId="{E26A6F24-9171-491F-84F7-62846A812867}" type="presOf" srcId="{C4DB7164-615B-493B-BD46-C2DFFDAE8B7B}" destId="{8C18E2EF-1C64-47EE-9BAB-2BAB8E0DDEB0}" srcOrd="0" destOrd="0" presId="urn:microsoft.com/office/officeart/2018/2/layout/IconVerticalSolidList"/>
    <dgm:cxn modelId="{ED1BC828-0451-4828-A538-53BE3CA8F831}" type="presOf" srcId="{60F81468-1C97-4E44-BF72-33E1022D9190}" destId="{00BE6AC3-E46E-443C-873E-BF5525C1EFA5}" srcOrd="0" destOrd="0" presId="urn:microsoft.com/office/officeart/2018/2/layout/IconVerticalSolidList"/>
    <dgm:cxn modelId="{3EE3362C-F2F2-411A-BD24-F99F97773395}" srcId="{FC70346B-C1A0-41B7-B928-D0B70696F419}" destId="{CE0B85B7-DC44-4124-8FBA-5717C804648D}" srcOrd="3" destOrd="0" parTransId="{74F20B29-4847-4C21-BBD3-79304272A9E1}" sibTransId="{C30A0FC3-3F1E-45BD-A489-B94310F5C019}"/>
    <dgm:cxn modelId="{B9DD0E77-B95A-4ACB-A4AB-5BA73A620824}" srcId="{FC70346B-C1A0-41B7-B928-D0B70696F419}" destId="{B1C961CC-EF17-405C-A023-CFA7B02085B4}" srcOrd="4" destOrd="0" parTransId="{7BA3C3D6-9E25-47DC-B963-E71547243984}" sibTransId="{2748A0C3-31A5-4962-88CD-BFAA3AF61DC7}"/>
    <dgm:cxn modelId="{AB4D4E5A-7CE5-4731-A0AC-CAB62AA21847}" type="presOf" srcId="{FC70346B-C1A0-41B7-B928-D0B70696F419}" destId="{13069F59-2F00-4416-8F10-B0A8CE73271F}" srcOrd="0" destOrd="0" presId="urn:microsoft.com/office/officeart/2018/2/layout/IconVerticalSolidList"/>
    <dgm:cxn modelId="{EA2FAC97-8E74-4B84-A63A-783FD79D6BA8}" type="presOf" srcId="{B1C961CC-EF17-405C-A023-CFA7B02085B4}" destId="{0C5CB249-7390-4D9C-9718-06E7E330F402}" srcOrd="0" destOrd="0" presId="urn:microsoft.com/office/officeart/2018/2/layout/IconVerticalSolidList"/>
    <dgm:cxn modelId="{AD337FB1-F060-4983-A5A1-603B5E15F2B9}" type="presOf" srcId="{2BA95AC7-E85F-4A4E-A573-1CE8E9AF4D76}" destId="{889D363E-67EC-4C6D-B4CA-A54F028D6432}" srcOrd="0" destOrd="0" presId="urn:microsoft.com/office/officeart/2018/2/layout/IconVerticalSolidList"/>
    <dgm:cxn modelId="{BE6C10C1-C8ED-42E5-9A58-36150C7F2744}" srcId="{FC70346B-C1A0-41B7-B928-D0B70696F419}" destId="{2BA95AC7-E85F-4A4E-A573-1CE8E9AF4D76}" srcOrd="0" destOrd="0" parTransId="{66134F8F-1C78-4462-814A-A6A9708B39DE}" sibTransId="{8B0FDE2A-C710-48C6-B8CB-91DDE7D17512}"/>
    <dgm:cxn modelId="{F27392C1-1B73-4BED-9BBE-8CD3BF86FEE9}" type="presOf" srcId="{CE0B85B7-DC44-4124-8FBA-5717C804648D}" destId="{7F67C394-76A0-454E-8676-81C105AE5ACB}" srcOrd="0" destOrd="0" presId="urn:microsoft.com/office/officeart/2018/2/layout/IconVerticalSolidList"/>
    <dgm:cxn modelId="{83A520CC-244E-4138-A22B-5B2430FA4852}" type="presOf" srcId="{2B0600C3-6A2F-41E0-9A00-589270B57BDB}" destId="{2D637910-99DA-4160-A1B0-A401545CFFEE}" srcOrd="0" destOrd="0" presId="urn:microsoft.com/office/officeart/2018/2/layout/IconVerticalSolidList"/>
    <dgm:cxn modelId="{5F75C6E9-EE16-41B6-AF0A-5861073B2372}" srcId="{2B0600C3-6A2F-41E0-9A00-589270B57BDB}" destId="{C4DB7164-615B-493B-BD46-C2DFFDAE8B7B}" srcOrd="0" destOrd="0" parTransId="{77C2E584-36FA-4E50-A054-401AE2AD2E3E}" sibTransId="{B5791417-858B-4576-B9E6-A91B4285CB29}"/>
    <dgm:cxn modelId="{252C89F1-6F53-4857-8B7D-8E3406D9AB7E}" type="presOf" srcId="{3DF74F10-880B-417A-843C-A96FE80F302C}" destId="{8C18E2EF-1C64-47EE-9BAB-2BAB8E0DDEB0}" srcOrd="0" destOrd="1" presId="urn:microsoft.com/office/officeart/2018/2/layout/IconVerticalSolidList"/>
    <dgm:cxn modelId="{2D8AD7FA-B0A7-4D28-A9AF-1EA004A0AB16}" srcId="{FC70346B-C1A0-41B7-B928-D0B70696F419}" destId="{2B0600C3-6A2F-41E0-9A00-589270B57BDB}" srcOrd="1" destOrd="0" parTransId="{F92FDF9F-C231-4F3D-BE80-205CAE029D87}" sibTransId="{D6B347FB-F780-4627-B216-C99EC636D00C}"/>
    <dgm:cxn modelId="{CD4717B9-4FE8-4297-A15A-07617C428A18}" type="presParOf" srcId="{13069F59-2F00-4416-8F10-B0A8CE73271F}" destId="{4C4D9F07-29E9-4B63-B22B-46A78D5DB5C9}" srcOrd="0" destOrd="0" presId="urn:microsoft.com/office/officeart/2018/2/layout/IconVerticalSolidList"/>
    <dgm:cxn modelId="{413CAE1C-B3CC-4E09-B4FC-3C5A2A6F11EC}" type="presParOf" srcId="{4C4D9F07-29E9-4B63-B22B-46A78D5DB5C9}" destId="{01330897-A01D-4CFE-BDCB-AC55F681BAE4}" srcOrd="0" destOrd="0" presId="urn:microsoft.com/office/officeart/2018/2/layout/IconVerticalSolidList"/>
    <dgm:cxn modelId="{48B45AD2-75CC-48BA-8A04-A1F5B41E103F}" type="presParOf" srcId="{4C4D9F07-29E9-4B63-B22B-46A78D5DB5C9}" destId="{10C2C851-9C02-4C83-B097-7B6F6B8A1DC5}" srcOrd="1" destOrd="0" presId="urn:microsoft.com/office/officeart/2018/2/layout/IconVerticalSolidList"/>
    <dgm:cxn modelId="{A0D45904-6532-445B-908D-04535B7EF6FE}" type="presParOf" srcId="{4C4D9F07-29E9-4B63-B22B-46A78D5DB5C9}" destId="{BD24B69F-D4F9-4386-AE4F-74F4751E4B77}" srcOrd="2" destOrd="0" presId="urn:microsoft.com/office/officeart/2018/2/layout/IconVerticalSolidList"/>
    <dgm:cxn modelId="{1061C45B-7BBF-4B20-B534-3FD6AF153B05}" type="presParOf" srcId="{4C4D9F07-29E9-4B63-B22B-46A78D5DB5C9}" destId="{889D363E-67EC-4C6D-B4CA-A54F028D6432}" srcOrd="3" destOrd="0" presId="urn:microsoft.com/office/officeart/2018/2/layout/IconVerticalSolidList"/>
    <dgm:cxn modelId="{CADD80AA-7AF4-4C58-8EAB-6444475D3ECC}" type="presParOf" srcId="{13069F59-2F00-4416-8F10-B0A8CE73271F}" destId="{839CACC8-992C-4B36-94B4-97B3D3DDBC48}" srcOrd="1" destOrd="0" presId="urn:microsoft.com/office/officeart/2018/2/layout/IconVerticalSolidList"/>
    <dgm:cxn modelId="{88289AFA-F0C1-4FEB-BAD3-8ADC0B390D32}" type="presParOf" srcId="{13069F59-2F00-4416-8F10-B0A8CE73271F}" destId="{04A26255-1C55-4040-8D1B-2FE1D1A46872}" srcOrd="2" destOrd="0" presId="urn:microsoft.com/office/officeart/2018/2/layout/IconVerticalSolidList"/>
    <dgm:cxn modelId="{AC3232F8-6020-44F3-9F19-932223BA5532}" type="presParOf" srcId="{04A26255-1C55-4040-8D1B-2FE1D1A46872}" destId="{209F9C7E-46DE-4CA5-A23A-FC427D76C5EF}" srcOrd="0" destOrd="0" presId="urn:microsoft.com/office/officeart/2018/2/layout/IconVerticalSolidList"/>
    <dgm:cxn modelId="{39ABEC05-D03D-4D78-8EB7-7A2029EB7CAC}" type="presParOf" srcId="{04A26255-1C55-4040-8D1B-2FE1D1A46872}" destId="{407C2377-3AED-4EB0-8ECB-B5B679F6F7E5}" srcOrd="1" destOrd="0" presId="urn:microsoft.com/office/officeart/2018/2/layout/IconVerticalSolidList"/>
    <dgm:cxn modelId="{2C2E2D30-636F-4AE8-B087-DE89D101F453}" type="presParOf" srcId="{04A26255-1C55-4040-8D1B-2FE1D1A46872}" destId="{E24A58BD-E3C0-4959-A790-C53127827878}" srcOrd="2" destOrd="0" presId="urn:microsoft.com/office/officeart/2018/2/layout/IconVerticalSolidList"/>
    <dgm:cxn modelId="{38CDB6AE-0498-49C9-97B8-638771A0E81D}" type="presParOf" srcId="{04A26255-1C55-4040-8D1B-2FE1D1A46872}" destId="{2D637910-99DA-4160-A1B0-A401545CFFEE}" srcOrd="3" destOrd="0" presId="urn:microsoft.com/office/officeart/2018/2/layout/IconVerticalSolidList"/>
    <dgm:cxn modelId="{3E8192CD-3129-41CE-B05C-1D85B4875057}" type="presParOf" srcId="{04A26255-1C55-4040-8D1B-2FE1D1A46872}" destId="{8C18E2EF-1C64-47EE-9BAB-2BAB8E0DDEB0}" srcOrd="4" destOrd="0" presId="urn:microsoft.com/office/officeart/2018/2/layout/IconVerticalSolidList"/>
    <dgm:cxn modelId="{570B839F-4F74-4CDB-9744-5659F0F2C9F3}" type="presParOf" srcId="{13069F59-2F00-4416-8F10-B0A8CE73271F}" destId="{7B40130C-D852-48CC-929B-1F153B46E70B}" srcOrd="3" destOrd="0" presId="urn:microsoft.com/office/officeart/2018/2/layout/IconVerticalSolidList"/>
    <dgm:cxn modelId="{187DEA93-3CDE-4E22-9F83-0263EC1AE210}" type="presParOf" srcId="{13069F59-2F00-4416-8F10-B0A8CE73271F}" destId="{A67A4C62-3EE4-4D49-993B-3D96C45289DE}" srcOrd="4" destOrd="0" presId="urn:microsoft.com/office/officeart/2018/2/layout/IconVerticalSolidList"/>
    <dgm:cxn modelId="{BBF3E5B3-CFA8-44CA-A8BD-0D3A332B73E2}" type="presParOf" srcId="{A67A4C62-3EE4-4D49-993B-3D96C45289DE}" destId="{FF89852A-B602-46FC-911C-6CD1265CAF9B}" srcOrd="0" destOrd="0" presId="urn:microsoft.com/office/officeart/2018/2/layout/IconVerticalSolidList"/>
    <dgm:cxn modelId="{52B9CBE7-EF83-4952-B7DA-C31C198F25A7}" type="presParOf" srcId="{A67A4C62-3EE4-4D49-993B-3D96C45289DE}" destId="{E8A5F339-E49E-4371-A914-022F0B1C7AB9}" srcOrd="1" destOrd="0" presId="urn:microsoft.com/office/officeart/2018/2/layout/IconVerticalSolidList"/>
    <dgm:cxn modelId="{93465720-B5DE-425D-90FE-2D8821357C23}" type="presParOf" srcId="{A67A4C62-3EE4-4D49-993B-3D96C45289DE}" destId="{730BCADB-84C7-43F3-B79D-305B5208823C}" srcOrd="2" destOrd="0" presId="urn:microsoft.com/office/officeart/2018/2/layout/IconVerticalSolidList"/>
    <dgm:cxn modelId="{6FE33E36-6BC3-4542-8EBA-A09E67D09BA2}" type="presParOf" srcId="{A67A4C62-3EE4-4D49-993B-3D96C45289DE}" destId="{00BE6AC3-E46E-443C-873E-BF5525C1EFA5}" srcOrd="3" destOrd="0" presId="urn:microsoft.com/office/officeart/2018/2/layout/IconVerticalSolidList"/>
    <dgm:cxn modelId="{DE913FFC-B1D4-43A1-BEEB-1BB4252852E8}" type="presParOf" srcId="{13069F59-2F00-4416-8F10-B0A8CE73271F}" destId="{15D7BAD1-FAD2-4F8E-8AEC-04043C4266EF}" srcOrd="5" destOrd="0" presId="urn:microsoft.com/office/officeart/2018/2/layout/IconVerticalSolidList"/>
    <dgm:cxn modelId="{97D1443D-C0D6-44B6-B3E0-FBBFC6BF6318}" type="presParOf" srcId="{13069F59-2F00-4416-8F10-B0A8CE73271F}" destId="{2929A7BA-61B2-4992-BD44-F4F4C3D2AE7A}" srcOrd="6" destOrd="0" presId="urn:microsoft.com/office/officeart/2018/2/layout/IconVerticalSolidList"/>
    <dgm:cxn modelId="{55CC5DFD-F47A-43B1-B1E5-16A5943242FD}" type="presParOf" srcId="{2929A7BA-61B2-4992-BD44-F4F4C3D2AE7A}" destId="{C0653412-FB74-4474-AB83-7772A18C30CE}" srcOrd="0" destOrd="0" presId="urn:microsoft.com/office/officeart/2018/2/layout/IconVerticalSolidList"/>
    <dgm:cxn modelId="{677DE95F-CD60-4B9C-AFCB-5AFD931460CE}" type="presParOf" srcId="{2929A7BA-61B2-4992-BD44-F4F4C3D2AE7A}" destId="{6117E7EB-6FA3-4044-ABA4-9AAC70B6EAC3}" srcOrd="1" destOrd="0" presId="urn:microsoft.com/office/officeart/2018/2/layout/IconVerticalSolidList"/>
    <dgm:cxn modelId="{5317DE4D-B451-49C1-9E8A-93C6EDA8C8B4}" type="presParOf" srcId="{2929A7BA-61B2-4992-BD44-F4F4C3D2AE7A}" destId="{F23348F1-CDF2-48CA-8BA5-AC238A85EC36}" srcOrd="2" destOrd="0" presId="urn:microsoft.com/office/officeart/2018/2/layout/IconVerticalSolidList"/>
    <dgm:cxn modelId="{F2ADA403-7009-41AE-8DF7-90E45842A99A}" type="presParOf" srcId="{2929A7BA-61B2-4992-BD44-F4F4C3D2AE7A}" destId="{7F67C394-76A0-454E-8676-81C105AE5ACB}" srcOrd="3" destOrd="0" presId="urn:microsoft.com/office/officeart/2018/2/layout/IconVerticalSolidList"/>
    <dgm:cxn modelId="{8DA00328-C8A0-4E4B-BDB4-A192D418FCB1}" type="presParOf" srcId="{13069F59-2F00-4416-8F10-B0A8CE73271F}" destId="{9817205A-3EE4-4B75-923C-1F9B828BDC35}" srcOrd="7" destOrd="0" presId="urn:microsoft.com/office/officeart/2018/2/layout/IconVerticalSolidList"/>
    <dgm:cxn modelId="{09ACC482-711D-42A9-9EE5-83970383919D}" type="presParOf" srcId="{13069F59-2F00-4416-8F10-B0A8CE73271F}" destId="{C7C6262E-B848-4BCD-9FC3-B9E6AAB85F24}" srcOrd="8" destOrd="0" presId="urn:microsoft.com/office/officeart/2018/2/layout/IconVerticalSolidList"/>
    <dgm:cxn modelId="{7F24BB76-6811-49E9-A1DA-45EC05BA4C67}" type="presParOf" srcId="{C7C6262E-B848-4BCD-9FC3-B9E6AAB85F24}" destId="{A36E49FA-1091-4B57-99CA-34E021929C3B}" srcOrd="0" destOrd="0" presId="urn:microsoft.com/office/officeart/2018/2/layout/IconVerticalSolidList"/>
    <dgm:cxn modelId="{338DBBC6-9531-44AC-8D8B-2E5548B07715}" type="presParOf" srcId="{C7C6262E-B848-4BCD-9FC3-B9E6AAB85F24}" destId="{4142EB5E-449F-4347-8820-14BE9BA195AE}" srcOrd="1" destOrd="0" presId="urn:microsoft.com/office/officeart/2018/2/layout/IconVerticalSolidList"/>
    <dgm:cxn modelId="{F83C962E-549E-4590-893B-55771DC45DB4}" type="presParOf" srcId="{C7C6262E-B848-4BCD-9FC3-B9E6AAB85F24}" destId="{9EF56BA3-6955-491E-B6F5-90E5CA22981F}" srcOrd="2" destOrd="0" presId="urn:microsoft.com/office/officeart/2018/2/layout/IconVerticalSolidList"/>
    <dgm:cxn modelId="{419F1259-9475-4FDA-B7E3-EF84B018E80B}" type="presParOf" srcId="{C7C6262E-B848-4BCD-9FC3-B9E6AAB85F24}" destId="{0C5CB249-7390-4D9C-9718-06E7E330F40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2C71ED-19C6-4D56-802F-6E909BA28BD3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5686DBC-2E3D-43A5-A01F-97EAF7BD4E21}">
      <dgm:prSet/>
      <dgm:spPr/>
      <dgm:t>
        <a:bodyPr/>
        <a:lstStyle/>
        <a:p>
          <a:r>
            <a:rPr lang="cs-CZ"/>
            <a:t>Naturální visus</a:t>
          </a:r>
          <a:endParaRPr lang="en-US"/>
        </a:p>
      </dgm:t>
    </dgm:pt>
    <dgm:pt modelId="{C8FD74FE-2B8C-4614-9205-7CDAF12273DA}" type="parTrans" cxnId="{0065781F-94CA-4192-87A5-ADF725F15258}">
      <dgm:prSet/>
      <dgm:spPr/>
      <dgm:t>
        <a:bodyPr/>
        <a:lstStyle/>
        <a:p>
          <a:endParaRPr lang="en-US"/>
        </a:p>
      </dgm:t>
    </dgm:pt>
    <dgm:pt modelId="{70C6EAFC-77EF-42DF-87E5-9A6299B74E90}" type="sibTrans" cxnId="{0065781F-94CA-4192-87A5-ADF725F15258}">
      <dgm:prSet/>
      <dgm:spPr/>
      <dgm:t>
        <a:bodyPr/>
        <a:lstStyle/>
        <a:p>
          <a:endParaRPr lang="en-US"/>
        </a:p>
      </dgm:t>
    </dgm:pt>
    <dgm:pt modelId="{D4391E58-9158-4FE2-AA5F-FB69629519A1}">
      <dgm:prSet/>
      <dgm:spPr/>
      <dgm:t>
        <a:bodyPr/>
        <a:lstStyle/>
        <a:p>
          <a:r>
            <a:rPr lang="cs-CZ"/>
            <a:t>Nejlépe korigovaný visus</a:t>
          </a:r>
          <a:endParaRPr lang="en-US"/>
        </a:p>
      </dgm:t>
    </dgm:pt>
    <dgm:pt modelId="{956D6A50-410F-434D-8E51-8E275DF5506D}" type="parTrans" cxnId="{1CB5844C-29D7-4DD6-AD4C-C178F8A7B6E4}">
      <dgm:prSet/>
      <dgm:spPr/>
      <dgm:t>
        <a:bodyPr/>
        <a:lstStyle/>
        <a:p>
          <a:endParaRPr lang="en-US"/>
        </a:p>
      </dgm:t>
    </dgm:pt>
    <dgm:pt modelId="{FF539CEB-E87E-496F-B397-189CCEF1D698}" type="sibTrans" cxnId="{1CB5844C-29D7-4DD6-AD4C-C178F8A7B6E4}">
      <dgm:prSet/>
      <dgm:spPr/>
      <dgm:t>
        <a:bodyPr/>
        <a:lstStyle/>
        <a:p>
          <a:endParaRPr lang="en-US"/>
        </a:p>
      </dgm:t>
    </dgm:pt>
    <dgm:pt modelId="{0830E509-82D8-44C4-855D-485186844667}">
      <dgm:prSet/>
      <dgm:spPr/>
      <dgm:t>
        <a:bodyPr/>
        <a:lstStyle/>
        <a:p>
          <a:r>
            <a:rPr lang="cs-CZ"/>
            <a:t>Binokulární spolupráce</a:t>
          </a:r>
          <a:endParaRPr lang="en-US"/>
        </a:p>
      </dgm:t>
    </dgm:pt>
    <dgm:pt modelId="{A8776ACC-E8F9-4AB6-99D3-52F00C41E77F}" type="parTrans" cxnId="{7F42F985-FC3C-47F0-A594-59E198B3FCFD}">
      <dgm:prSet/>
      <dgm:spPr/>
      <dgm:t>
        <a:bodyPr/>
        <a:lstStyle/>
        <a:p>
          <a:endParaRPr lang="en-US"/>
        </a:p>
      </dgm:t>
    </dgm:pt>
    <dgm:pt modelId="{AAFC30A1-5291-4DEE-9A82-55AAA5CAF145}" type="sibTrans" cxnId="{7F42F985-FC3C-47F0-A594-59E198B3FCFD}">
      <dgm:prSet/>
      <dgm:spPr/>
      <dgm:t>
        <a:bodyPr/>
        <a:lstStyle/>
        <a:p>
          <a:endParaRPr lang="en-US"/>
        </a:p>
      </dgm:t>
    </dgm:pt>
    <dgm:pt modelId="{16AE1AC3-250A-4C87-BC56-CD49B3546742}" type="pres">
      <dgm:prSet presAssocID="{042C71ED-19C6-4D56-802F-6E909BA28BD3}" presName="linear" presStyleCnt="0">
        <dgm:presLayoutVars>
          <dgm:animLvl val="lvl"/>
          <dgm:resizeHandles val="exact"/>
        </dgm:presLayoutVars>
      </dgm:prSet>
      <dgm:spPr/>
    </dgm:pt>
    <dgm:pt modelId="{DE36C1D2-DD73-4F94-88BE-F226E48E1CA5}" type="pres">
      <dgm:prSet presAssocID="{45686DBC-2E3D-43A5-A01F-97EAF7BD4E2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EF082F4-0422-4325-A6C6-D364BD75019F}" type="pres">
      <dgm:prSet presAssocID="{70C6EAFC-77EF-42DF-87E5-9A6299B74E90}" presName="spacer" presStyleCnt="0"/>
      <dgm:spPr/>
    </dgm:pt>
    <dgm:pt modelId="{9A7DBDCA-4B7B-434C-BC46-16BD024F7A2B}" type="pres">
      <dgm:prSet presAssocID="{D4391E58-9158-4FE2-AA5F-FB69629519A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7BE1E00-DF53-4866-92A4-A4D8FA429CC3}" type="pres">
      <dgm:prSet presAssocID="{FF539CEB-E87E-496F-B397-189CCEF1D698}" presName="spacer" presStyleCnt="0"/>
      <dgm:spPr/>
    </dgm:pt>
    <dgm:pt modelId="{118A6677-F82B-405A-938A-6F991A518A74}" type="pres">
      <dgm:prSet presAssocID="{0830E509-82D8-44C4-855D-48518684466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54FCF0D-AC15-4163-A3D9-5276EFBDDE81}" type="presOf" srcId="{042C71ED-19C6-4D56-802F-6E909BA28BD3}" destId="{16AE1AC3-250A-4C87-BC56-CD49B3546742}" srcOrd="0" destOrd="0" presId="urn:microsoft.com/office/officeart/2005/8/layout/vList2"/>
    <dgm:cxn modelId="{B42D0414-4A42-4369-BC86-079C6BC4A9EB}" type="presOf" srcId="{45686DBC-2E3D-43A5-A01F-97EAF7BD4E21}" destId="{DE36C1D2-DD73-4F94-88BE-F226E48E1CA5}" srcOrd="0" destOrd="0" presId="urn:microsoft.com/office/officeart/2005/8/layout/vList2"/>
    <dgm:cxn modelId="{4558DF15-A773-4D3C-88EE-462A73F516A6}" type="presOf" srcId="{D4391E58-9158-4FE2-AA5F-FB69629519A1}" destId="{9A7DBDCA-4B7B-434C-BC46-16BD024F7A2B}" srcOrd="0" destOrd="0" presId="urn:microsoft.com/office/officeart/2005/8/layout/vList2"/>
    <dgm:cxn modelId="{0065781F-94CA-4192-87A5-ADF725F15258}" srcId="{042C71ED-19C6-4D56-802F-6E909BA28BD3}" destId="{45686DBC-2E3D-43A5-A01F-97EAF7BD4E21}" srcOrd="0" destOrd="0" parTransId="{C8FD74FE-2B8C-4614-9205-7CDAF12273DA}" sibTransId="{70C6EAFC-77EF-42DF-87E5-9A6299B74E90}"/>
    <dgm:cxn modelId="{1CB5844C-29D7-4DD6-AD4C-C178F8A7B6E4}" srcId="{042C71ED-19C6-4D56-802F-6E909BA28BD3}" destId="{D4391E58-9158-4FE2-AA5F-FB69629519A1}" srcOrd="1" destOrd="0" parTransId="{956D6A50-410F-434D-8E51-8E275DF5506D}" sibTransId="{FF539CEB-E87E-496F-B397-189CCEF1D698}"/>
    <dgm:cxn modelId="{0F9DEF58-CEEF-4EB5-8B24-F3EB0DECADEF}" type="presOf" srcId="{0830E509-82D8-44C4-855D-485186844667}" destId="{118A6677-F82B-405A-938A-6F991A518A74}" srcOrd="0" destOrd="0" presId="urn:microsoft.com/office/officeart/2005/8/layout/vList2"/>
    <dgm:cxn modelId="{7F42F985-FC3C-47F0-A594-59E198B3FCFD}" srcId="{042C71ED-19C6-4D56-802F-6E909BA28BD3}" destId="{0830E509-82D8-44C4-855D-485186844667}" srcOrd="2" destOrd="0" parTransId="{A8776ACC-E8F9-4AB6-99D3-52F00C41E77F}" sibTransId="{AAFC30A1-5291-4DEE-9A82-55AAA5CAF145}"/>
    <dgm:cxn modelId="{D9C9D331-B7A8-4EE7-B917-2F0DFFBE9A28}" type="presParOf" srcId="{16AE1AC3-250A-4C87-BC56-CD49B3546742}" destId="{DE36C1D2-DD73-4F94-88BE-F226E48E1CA5}" srcOrd="0" destOrd="0" presId="urn:microsoft.com/office/officeart/2005/8/layout/vList2"/>
    <dgm:cxn modelId="{445E27F0-11D7-48DA-BEB4-890B00AB50D2}" type="presParOf" srcId="{16AE1AC3-250A-4C87-BC56-CD49B3546742}" destId="{6EF082F4-0422-4325-A6C6-D364BD75019F}" srcOrd="1" destOrd="0" presId="urn:microsoft.com/office/officeart/2005/8/layout/vList2"/>
    <dgm:cxn modelId="{FD19A901-43F5-4BE9-B6A1-3ACACBC1D1E2}" type="presParOf" srcId="{16AE1AC3-250A-4C87-BC56-CD49B3546742}" destId="{9A7DBDCA-4B7B-434C-BC46-16BD024F7A2B}" srcOrd="2" destOrd="0" presId="urn:microsoft.com/office/officeart/2005/8/layout/vList2"/>
    <dgm:cxn modelId="{FEAD4D50-463E-43A6-B2B7-ECF3784C3BBD}" type="presParOf" srcId="{16AE1AC3-250A-4C87-BC56-CD49B3546742}" destId="{87BE1E00-DF53-4866-92A4-A4D8FA429CC3}" srcOrd="3" destOrd="0" presId="urn:microsoft.com/office/officeart/2005/8/layout/vList2"/>
    <dgm:cxn modelId="{FC3F0F95-CE19-4F73-AB01-8FCE54E738A8}" type="presParOf" srcId="{16AE1AC3-250A-4C87-BC56-CD49B3546742}" destId="{118A6677-F82B-405A-938A-6F991A518A7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F1E60B-DA18-4C1F-B6CD-BD320B3A23D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00D1B0F-2616-438C-AF35-57AB92A2F2AA}">
      <dgm:prSet/>
      <dgm:spPr/>
      <dgm:t>
        <a:bodyPr/>
        <a:lstStyle/>
        <a:p>
          <a:r>
            <a:rPr lang="cs-CZ"/>
            <a:t>Aspekce- jaké je postavení hlavy, oční štěrbiny, očí, jak se pacient chová</a:t>
          </a:r>
          <a:endParaRPr lang="en-US"/>
        </a:p>
      </dgm:t>
    </dgm:pt>
    <dgm:pt modelId="{F40F7E10-45EF-4603-805D-B9BEC0FDD98F}" type="parTrans" cxnId="{32EB8FBD-9838-468F-B233-1D6F47482AF1}">
      <dgm:prSet/>
      <dgm:spPr/>
      <dgm:t>
        <a:bodyPr/>
        <a:lstStyle/>
        <a:p>
          <a:endParaRPr lang="en-US"/>
        </a:p>
      </dgm:t>
    </dgm:pt>
    <dgm:pt modelId="{413D2172-F757-4084-B073-0993ACF05C48}" type="sibTrans" cxnId="{32EB8FBD-9838-468F-B233-1D6F47482AF1}">
      <dgm:prSet/>
      <dgm:spPr/>
      <dgm:t>
        <a:bodyPr/>
        <a:lstStyle/>
        <a:p>
          <a:endParaRPr lang="en-US"/>
        </a:p>
      </dgm:t>
    </dgm:pt>
    <dgm:pt modelId="{12DEE83F-4090-4FF8-8AC1-39E7235C27BF}">
      <dgm:prSet/>
      <dgm:spPr/>
      <dgm:t>
        <a:bodyPr/>
        <a:lstStyle/>
        <a:p>
          <a:r>
            <a:rPr lang="cs-CZ"/>
            <a:t>Vyšetření předního segmentu na štěrbinové lampě</a:t>
          </a:r>
          <a:endParaRPr lang="en-US"/>
        </a:p>
      </dgm:t>
    </dgm:pt>
    <dgm:pt modelId="{8D07E8A3-08C8-41FF-9311-53884B2A4364}" type="parTrans" cxnId="{44AC077F-8161-4277-91CD-FA96B527383A}">
      <dgm:prSet/>
      <dgm:spPr/>
      <dgm:t>
        <a:bodyPr/>
        <a:lstStyle/>
        <a:p>
          <a:endParaRPr lang="en-US"/>
        </a:p>
      </dgm:t>
    </dgm:pt>
    <dgm:pt modelId="{0337CDD1-AE43-4953-A5AA-12F56603DCAD}" type="sibTrans" cxnId="{44AC077F-8161-4277-91CD-FA96B527383A}">
      <dgm:prSet/>
      <dgm:spPr/>
      <dgm:t>
        <a:bodyPr/>
        <a:lstStyle/>
        <a:p>
          <a:endParaRPr lang="en-US"/>
        </a:p>
      </dgm:t>
    </dgm:pt>
    <dgm:pt modelId="{BEC66862-B135-490D-B06F-84549B41DBDB}">
      <dgm:prSet/>
      <dgm:spPr/>
      <dgm:t>
        <a:bodyPr/>
        <a:lstStyle/>
        <a:p>
          <a:r>
            <a:rPr lang="cs-CZ"/>
            <a:t>Difúzní přehledné osvětlení </a:t>
          </a:r>
          <a:endParaRPr lang="en-US"/>
        </a:p>
      </dgm:t>
    </dgm:pt>
    <dgm:pt modelId="{42E0DE0F-7249-4220-AB31-30440C4AF42C}" type="parTrans" cxnId="{D0CF2E65-AEBE-45FC-996A-34320F6D444D}">
      <dgm:prSet/>
      <dgm:spPr/>
      <dgm:t>
        <a:bodyPr/>
        <a:lstStyle/>
        <a:p>
          <a:endParaRPr lang="en-US"/>
        </a:p>
      </dgm:t>
    </dgm:pt>
    <dgm:pt modelId="{436BF3CB-5D08-484A-B179-43693FD8B996}" type="sibTrans" cxnId="{D0CF2E65-AEBE-45FC-996A-34320F6D444D}">
      <dgm:prSet/>
      <dgm:spPr/>
      <dgm:t>
        <a:bodyPr/>
        <a:lstStyle/>
        <a:p>
          <a:endParaRPr lang="en-US"/>
        </a:p>
      </dgm:t>
    </dgm:pt>
    <dgm:pt modelId="{367D289E-E8FD-4A33-BC64-9D60F5256DF7}">
      <dgm:prSet/>
      <dgm:spPr/>
      <dgm:t>
        <a:bodyPr/>
        <a:lstStyle/>
        <a:p>
          <a:r>
            <a:rPr lang="cs-CZ"/>
            <a:t>Optický řez </a:t>
          </a:r>
          <a:endParaRPr lang="en-US"/>
        </a:p>
      </dgm:t>
    </dgm:pt>
    <dgm:pt modelId="{5A3F3562-C0D2-4FFD-9E60-6A535A284CED}" type="parTrans" cxnId="{5354BD7F-52C7-48DD-A62E-D976449D5807}">
      <dgm:prSet/>
      <dgm:spPr/>
      <dgm:t>
        <a:bodyPr/>
        <a:lstStyle/>
        <a:p>
          <a:endParaRPr lang="en-US"/>
        </a:p>
      </dgm:t>
    </dgm:pt>
    <dgm:pt modelId="{9D1589E2-9418-422F-A32F-B106DA554EBA}" type="sibTrans" cxnId="{5354BD7F-52C7-48DD-A62E-D976449D5807}">
      <dgm:prSet/>
      <dgm:spPr/>
      <dgm:t>
        <a:bodyPr/>
        <a:lstStyle/>
        <a:p>
          <a:endParaRPr lang="en-US"/>
        </a:p>
      </dgm:t>
    </dgm:pt>
    <dgm:pt modelId="{9D316FCC-9D0D-46B3-BF09-33B311A5A3C9}">
      <dgm:prSet/>
      <dgm:spPr/>
      <dgm:t>
        <a:bodyPr/>
        <a:lstStyle/>
        <a:p>
          <a:r>
            <a:rPr lang="cs-CZ"/>
            <a:t>Zornice</a:t>
          </a:r>
          <a:endParaRPr lang="en-US"/>
        </a:p>
      </dgm:t>
    </dgm:pt>
    <dgm:pt modelId="{312DB3A9-FC6B-44EC-8BFE-1755C7843AAD}" type="parTrans" cxnId="{8381F95C-C504-4170-907C-2CA0EB440095}">
      <dgm:prSet/>
      <dgm:spPr/>
      <dgm:t>
        <a:bodyPr/>
        <a:lstStyle/>
        <a:p>
          <a:endParaRPr lang="en-US"/>
        </a:p>
      </dgm:t>
    </dgm:pt>
    <dgm:pt modelId="{2A8DEBF0-85A9-4A6E-9378-43634B3F0DD7}" type="sibTrans" cxnId="{8381F95C-C504-4170-907C-2CA0EB440095}">
      <dgm:prSet/>
      <dgm:spPr/>
      <dgm:t>
        <a:bodyPr/>
        <a:lstStyle/>
        <a:p>
          <a:endParaRPr lang="en-US"/>
        </a:p>
      </dgm:t>
    </dgm:pt>
    <dgm:pt modelId="{A3EF11B5-F950-495C-B5EB-7556F586CAE1}">
      <dgm:prSet/>
      <dgm:spPr/>
      <dgm:t>
        <a:bodyPr/>
        <a:lstStyle/>
        <a:p>
          <a:r>
            <a:rPr lang="cs-CZ"/>
            <a:t>Vybavení červeného reflexu</a:t>
          </a:r>
          <a:endParaRPr lang="en-US"/>
        </a:p>
      </dgm:t>
    </dgm:pt>
    <dgm:pt modelId="{E68D2C20-F4AA-450B-878A-AFFD6F792169}" type="parTrans" cxnId="{7F67D38F-76EC-473F-BDDA-77000F0DFD2C}">
      <dgm:prSet/>
      <dgm:spPr/>
      <dgm:t>
        <a:bodyPr/>
        <a:lstStyle/>
        <a:p>
          <a:endParaRPr lang="en-US"/>
        </a:p>
      </dgm:t>
    </dgm:pt>
    <dgm:pt modelId="{AF38D161-53B9-49DB-9DEE-ED7391BB3887}" type="sibTrans" cxnId="{7F67D38F-76EC-473F-BDDA-77000F0DFD2C}">
      <dgm:prSet/>
      <dgm:spPr/>
      <dgm:t>
        <a:bodyPr/>
        <a:lstStyle/>
        <a:p>
          <a:endParaRPr lang="en-US"/>
        </a:p>
      </dgm:t>
    </dgm:pt>
    <dgm:pt modelId="{DD19E7CE-E198-41AD-9D52-52F519CCBE8A}">
      <dgm:prSet/>
      <dgm:spPr/>
      <dgm:t>
        <a:bodyPr/>
        <a:lstStyle/>
        <a:p>
          <a:r>
            <a:rPr lang="cs-CZ"/>
            <a:t>Čočka </a:t>
          </a:r>
          <a:endParaRPr lang="en-US"/>
        </a:p>
      </dgm:t>
    </dgm:pt>
    <dgm:pt modelId="{0F49B26B-8685-4F1A-B3FF-828FB3000B7B}" type="parTrans" cxnId="{642C8FFC-4386-419D-A8D9-4D349032BC23}">
      <dgm:prSet/>
      <dgm:spPr/>
      <dgm:t>
        <a:bodyPr/>
        <a:lstStyle/>
        <a:p>
          <a:endParaRPr lang="en-US"/>
        </a:p>
      </dgm:t>
    </dgm:pt>
    <dgm:pt modelId="{8A2DC524-F303-4F69-B9E6-F6395A940A33}" type="sibTrans" cxnId="{642C8FFC-4386-419D-A8D9-4D349032BC23}">
      <dgm:prSet/>
      <dgm:spPr/>
      <dgm:t>
        <a:bodyPr/>
        <a:lstStyle/>
        <a:p>
          <a:endParaRPr lang="en-US"/>
        </a:p>
      </dgm:t>
    </dgm:pt>
    <dgm:pt modelId="{9734365D-4DBE-42ED-A377-A3C8CD6FECC5}" type="pres">
      <dgm:prSet presAssocID="{F0F1E60B-DA18-4C1F-B6CD-BD320B3A23D0}" presName="root" presStyleCnt="0">
        <dgm:presLayoutVars>
          <dgm:dir/>
          <dgm:resizeHandles val="exact"/>
        </dgm:presLayoutVars>
      </dgm:prSet>
      <dgm:spPr/>
    </dgm:pt>
    <dgm:pt modelId="{D4922A48-7EE8-428C-96C4-FA3EFFEE61E5}" type="pres">
      <dgm:prSet presAssocID="{F00D1B0F-2616-438C-AF35-57AB92A2F2AA}" presName="compNode" presStyleCnt="0"/>
      <dgm:spPr/>
    </dgm:pt>
    <dgm:pt modelId="{D23629D5-B2AA-4520-A476-92A3D08507B0}" type="pres">
      <dgm:prSet presAssocID="{F00D1B0F-2616-438C-AF35-57AB92A2F2AA}" presName="bgRect" presStyleLbl="bgShp" presStyleIdx="0" presStyleCnt="2"/>
      <dgm:spPr/>
    </dgm:pt>
    <dgm:pt modelId="{577D6AD9-BDBC-491D-AAFA-8BCABBCCF8A9}" type="pres">
      <dgm:prSet presAssocID="{F00D1B0F-2616-438C-AF35-57AB92A2F2A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4BF44C3-4016-409B-A7D5-C432A0830CC8}" type="pres">
      <dgm:prSet presAssocID="{F00D1B0F-2616-438C-AF35-57AB92A2F2AA}" presName="spaceRect" presStyleCnt="0"/>
      <dgm:spPr/>
    </dgm:pt>
    <dgm:pt modelId="{688FAB17-6075-4025-9FC1-E02666D6AE12}" type="pres">
      <dgm:prSet presAssocID="{F00D1B0F-2616-438C-AF35-57AB92A2F2AA}" presName="parTx" presStyleLbl="revTx" presStyleIdx="0" presStyleCnt="3">
        <dgm:presLayoutVars>
          <dgm:chMax val="0"/>
          <dgm:chPref val="0"/>
        </dgm:presLayoutVars>
      </dgm:prSet>
      <dgm:spPr/>
    </dgm:pt>
    <dgm:pt modelId="{2F5BC4B5-074C-466B-9A91-0FF4150372AA}" type="pres">
      <dgm:prSet presAssocID="{413D2172-F757-4084-B073-0993ACF05C48}" presName="sibTrans" presStyleCnt="0"/>
      <dgm:spPr/>
    </dgm:pt>
    <dgm:pt modelId="{FC9922C9-B997-400C-B4B6-1C283F1969EF}" type="pres">
      <dgm:prSet presAssocID="{12DEE83F-4090-4FF8-8AC1-39E7235C27BF}" presName="compNode" presStyleCnt="0"/>
      <dgm:spPr/>
    </dgm:pt>
    <dgm:pt modelId="{D9042909-56D2-4BE3-81A0-8F9EEB967831}" type="pres">
      <dgm:prSet presAssocID="{12DEE83F-4090-4FF8-8AC1-39E7235C27BF}" presName="bgRect" presStyleLbl="bgShp" presStyleIdx="1" presStyleCnt="2"/>
      <dgm:spPr/>
    </dgm:pt>
    <dgm:pt modelId="{36A4DBFA-8C0D-4E4A-B52B-9FC2F9107F58}" type="pres">
      <dgm:prSet presAssocID="{12DEE83F-4090-4FF8-8AC1-39E7235C27B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C5D57E21-337C-4EB2-ACAB-89EDEF34CF2D}" type="pres">
      <dgm:prSet presAssocID="{12DEE83F-4090-4FF8-8AC1-39E7235C27BF}" presName="spaceRect" presStyleCnt="0"/>
      <dgm:spPr/>
    </dgm:pt>
    <dgm:pt modelId="{A4C95975-4BCA-44E3-BA2A-A293AC3262E5}" type="pres">
      <dgm:prSet presAssocID="{12DEE83F-4090-4FF8-8AC1-39E7235C27BF}" presName="parTx" presStyleLbl="revTx" presStyleIdx="1" presStyleCnt="3">
        <dgm:presLayoutVars>
          <dgm:chMax val="0"/>
          <dgm:chPref val="0"/>
        </dgm:presLayoutVars>
      </dgm:prSet>
      <dgm:spPr/>
    </dgm:pt>
    <dgm:pt modelId="{C111BD66-12C3-400C-9589-374B1261B4BC}" type="pres">
      <dgm:prSet presAssocID="{12DEE83F-4090-4FF8-8AC1-39E7235C27BF}" presName="desTx" presStyleLbl="revTx" presStyleIdx="2" presStyleCnt="3">
        <dgm:presLayoutVars/>
      </dgm:prSet>
      <dgm:spPr/>
    </dgm:pt>
  </dgm:ptLst>
  <dgm:cxnLst>
    <dgm:cxn modelId="{F03B810E-A7E4-48CD-8A63-2DBD55082A86}" type="presOf" srcId="{DD19E7CE-E198-41AD-9D52-52F519CCBE8A}" destId="{C111BD66-12C3-400C-9589-374B1261B4BC}" srcOrd="0" destOrd="4" presId="urn:microsoft.com/office/officeart/2018/2/layout/IconVerticalSolidList"/>
    <dgm:cxn modelId="{241A4E11-F5EB-4E15-AB15-ED9847A70968}" type="presOf" srcId="{F00D1B0F-2616-438C-AF35-57AB92A2F2AA}" destId="{688FAB17-6075-4025-9FC1-E02666D6AE12}" srcOrd="0" destOrd="0" presId="urn:microsoft.com/office/officeart/2018/2/layout/IconVerticalSolidList"/>
    <dgm:cxn modelId="{8381F95C-C504-4170-907C-2CA0EB440095}" srcId="{12DEE83F-4090-4FF8-8AC1-39E7235C27BF}" destId="{9D316FCC-9D0D-46B3-BF09-33B311A5A3C9}" srcOrd="2" destOrd="0" parTransId="{312DB3A9-FC6B-44EC-8BFE-1755C7843AAD}" sibTransId="{2A8DEBF0-85A9-4A6E-9378-43634B3F0DD7}"/>
    <dgm:cxn modelId="{D0CF2E65-AEBE-45FC-996A-34320F6D444D}" srcId="{12DEE83F-4090-4FF8-8AC1-39E7235C27BF}" destId="{BEC66862-B135-490D-B06F-84549B41DBDB}" srcOrd="0" destOrd="0" parTransId="{42E0DE0F-7249-4220-AB31-30440C4AF42C}" sibTransId="{436BF3CB-5D08-484A-B179-43693FD8B996}"/>
    <dgm:cxn modelId="{EBCF246D-E014-428E-BF39-FB40797A0C13}" type="presOf" srcId="{367D289E-E8FD-4A33-BC64-9D60F5256DF7}" destId="{C111BD66-12C3-400C-9589-374B1261B4BC}" srcOrd="0" destOrd="1" presId="urn:microsoft.com/office/officeart/2018/2/layout/IconVerticalSolidList"/>
    <dgm:cxn modelId="{44AC077F-8161-4277-91CD-FA96B527383A}" srcId="{F0F1E60B-DA18-4C1F-B6CD-BD320B3A23D0}" destId="{12DEE83F-4090-4FF8-8AC1-39E7235C27BF}" srcOrd="1" destOrd="0" parTransId="{8D07E8A3-08C8-41FF-9311-53884B2A4364}" sibTransId="{0337CDD1-AE43-4953-A5AA-12F56603DCAD}"/>
    <dgm:cxn modelId="{5354BD7F-52C7-48DD-A62E-D976449D5807}" srcId="{12DEE83F-4090-4FF8-8AC1-39E7235C27BF}" destId="{367D289E-E8FD-4A33-BC64-9D60F5256DF7}" srcOrd="1" destOrd="0" parTransId="{5A3F3562-C0D2-4FFD-9E60-6A535A284CED}" sibTransId="{9D1589E2-9418-422F-A32F-B106DA554EBA}"/>
    <dgm:cxn modelId="{7F67D38F-76EC-473F-BDDA-77000F0DFD2C}" srcId="{12DEE83F-4090-4FF8-8AC1-39E7235C27BF}" destId="{A3EF11B5-F950-495C-B5EB-7556F586CAE1}" srcOrd="3" destOrd="0" parTransId="{E68D2C20-F4AA-450B-878A-AFFD6F792169}" sibTransId="{AF38D161-53B9-49DB-9DEE-ED7391BB3887}"/>
    <dgm:cxn modelId="{856EE58F-5596-48B3-8A7F-94A2FB0571D0}" type="presOf" srcId="{9D316FCC-9D0D-46B3-BF09-33B311A5A3C9}" destId="{C111BD66-12C3-400C-9589-374B1261B4BC}" srcOrd="0" destOrd="2" presId="urn:microsoft.com/office/officeart/2018/2/layout/IconVerticalSolidList"/>
    <dgm:cxn modelId="{E714B191-846A-454B-9D07-AFF6D96A06EC}" type="presOf" srcId="{BEC66862-B135-490D-B06F-84549B41DBDB}" destId="{C111BD66-12C3-400C-9589-374B1261B4BC}" srcOrd="0" destOrd="0" presId="urn:microsoft.com/office/officeart/2018/2/layout/IconVerticalSolidList"/>
    <dgm:cxn modelId="{04045FAB-6409-469E-81FE-3F211E7A5538}" type="presOf" srcId="{A3EF11B5-F950-495C-B5EB-7556F586CAE1}" destId="{C111BD66-12C3-400C-9589-374B1261B4BC}" srcOrd="0" destOrd="3" presId="urn:microsoft.com/office/officeart/2018/2/layout/IconVerticalSolidList"/>
    <dgm:cxn modelId="{32EB8FBD-9838-468F-B233-1D6F47482AF1}" srcId="{F0F1E60B-DA18-4C1F-B6CD-BD320B3A23D0}" destId="{F00D1B0F-2616-438C-AF35-57AB92A2F2AA}" srcOrd="0" destOrd="0" parTransId="{F40F7E10-45EF-4603-805D-B9BEC0FDD98F}" sibTransId="{413D2172-F757-4084-B073-0993ACF05C48}"/>
    <dgm:cxn modelId="{34461BBF-14CC-41E6-9311-02CEE71AD29F}" type="presOf" srcId="{12DEE83F-4090-4FF8-8AC1-39E7235C27BF}" destId="{A4C95975-4BCA-44E3-BA2A-A293AC3262E5}" srcOrd="0" destOrd="0" presId="urn:microsoft.com/office/officeart/2018/2/layout/IconVerticalSolidList"/>
    <dgm:cxn modelId="{ABC1FEF1-F38D-416C-B0ED-38FF9A95C183}" type="presOf" srcId="{F0F1E60B-DA18-4C1F-B6CD-BD320B3A23D0}" destId="{9734365D-4DBE-42ED-A377-A3C8CD6FECC5}" srcOrd="0" destOrd="0" presId="urn:microsoft.com/office/officeart/2018/2/layout/IconVerticalSolidList"/>
    <dgm:cxn modelId="{642C8FFC-4386-419D-A8D9-4D349032BC23}" srcId="{12DEE83F-4090-4FF8-8AC1-39E7235C27BF}" destId="{DD19E7CE-E198-41AD-9D52-52F519CCBE8A}" srcOrd="4" destOrd="0" parTransId="{0F49B26B-8685-4F1A-B3FF-828FB3000B7B}" sibTransId="{8A2DC524-F303-4F69-B9E6-F6395A940A33}"/>
    <dgm:cxn modelId="{E4D05056-910F-42FA-BB66-6AB1E98D1EFD}" type="presParOf" srcId="{9734365D-4DBE-42ED-A377-A3C8CD6FECC5}" destId="{D4922A48-7EE8-428C-96C4-FA3EFFEE61E5}" srcOrd="0" destOrd="0" presId="urn:microsoft.com/office/officeart/2018/2/layout/IconVerticalSolidList"/>
    <dgm:cxn modelId="{D12BCFF1-54FE-4DB3-A4A1-0452FB94ED46}" type="presParOf" srcId="{D4922A48-7EE8-428C-96C4-FA3EFFEE61E5}" destId="{D23629D5-B2AA-4520-A476-92A3D08507B0}" srcOrd="0" destOrd="0" presId="urn:microsoft.com/office/officeart/2018/2/layout/IconVerticalSolidList"/>
    <dgm:cxn modelId="{0D742506-E53D-4BEE-9357-6CC58184461C}" type="presParOf" srcId="{D4922A48-7EE8-428C-96C4-FA3EFFEE61E5}" destId="{577D6AD9-BDBC-491D-AAFA-8BCABBCCF8A9}" srcOrd="1" destOrd="0" presId="urn:microsoft.com/office/officeart/2018/2/layout/IconVerticalSolidList"/>
    <dgm:cxn modelId="{AA894226-2123-4B03-9AB4-64F1D7D9DB85}" type="presParOf" srcId="{D4922A48-7EE8-428C-96C4-FA3EFFEE61E5}" destId="{14BF44C3-4016-409B-A7D5-C432A0830CC8}" srcOrd="2" destOrd="0" presId="urn:microsoft.com/office/officeart/2018/2/layout/IconVerticalSolidList"/>
    <dgm:cxn modelId="{CEE8167D-4F5F-4EB7-846E-BB1F5CD523B5}" type="presParOf" srcId="{D4922A48-7EE8-428C-96C4-FA3EFFEE61E5}" destId="{688FAB17-6075-4025-9FC1-E02666D6AE12}" srcOrd="3" destOrd="0" presId="urn:microsoft.com/office/officeart/2018/2/layout/IconVerticalSolidList"/>
    <dgm:cxn modelId="{84A8091B-8B5B-41E6-B0A3-1CF797338FDA}" type="presParOf" srcId="{9734365D-4DBE-42ED-A377-A3C8CD6FECC5}" destId="{2F5BC4B5-074C-466B-9A91-0FF4150372AA}" srcOrd="1" destOrd="0" presId="urn:microsoft.com/office/officeart/2018/2/layout/IconVerticalSolidList"/>
    <dgm:cxn modelId="{F9D39455-2BF5-4FD4-A7BE-539491C61345}" type="presParOf" srcId="{9734365D-4DBE-42ED-A377-A3C8CD6FECC5}" destId="{FC9922C9-B997-400C-B4B6-1C283F1969EF}" srcOrd="2" destOrd="0" presId="urn:microsoft.com/office/officeart/2018/2/layout/IconVerticalSolidList"/>
    <dgm:cxn modelId="{DF6A6409-5760-4DBA-810D-B417108F5EB7}" type="presParOf" srcId="{FC9922C9-B997-400C-B4B6-1C283F1969EF}" destId="{D9042909-56D2-4BE3-81A0-8F9EEB967831}" srcOrd="0" destOrd="0" presId="urn:microsoft.com/office/officeart/2018/2/layout/IconVerticalSolidList"/>
    <dgm:cxn modelId="{4F7B1277-1AAB-4F3E-B54A-929D182D5296}" type="presParOf" srcId="{FC9922C9-B997-400C-B4B6-1C283F1969EF}" destId="{36A4DBFA-8C0D-4E4A-B52B-9FC2F9107F58}" srcOrd="1" destOrd="0" presId="urn:microsoft.com/office/officeart/2018/2/layout/IconVerticalSolidList"/>
    <dgm:cxn modelId="{FE062055-6C66-4C3B-A375-BE6008DC691F}" type="presParOf" srcId="{FC9922C9-B997-400C-B4B6-1C283F1969EF}" destId="{C5D57E21-337C-4EB2-ACAB-89EDEF34CF2D}" srcOrd="2" destOrd="0" presId="urn:microsoft.com/office/officeart/2018/2/layout/IconVerticalSolidList"/>
    <dgm:cxn modelId="{0B3A85B3-EBF2-4ED4-9BDE-1FEC5EED30A0}" type="presParOf" srcId="{FC9922C9-B997-400C-B4B6-1C283F1969EF}" destId="{A4C95975-4BCA-44E3-BA2A-A293AC3262E5}" srcOrd="3" destOrd="0" presId="urn:microsoft.com/office/officeart/2018/2/layout/IconVerticalSolidList"/>
    <dgm:cxn modelId="{27EE3F0D-56EA-4F3C-BDDF-AD2B4B966D45}" type="presParOf" srcId="{FC9922C9-B997-400C-B4B6-1C283F1969EF}" destId="{C111BD66-12C3-400C-9589-374B1261B4BC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6B7C43-4273-4DCE-995D-C7FAAC7AC3B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E864CB8-8665-4E78-A207-A8AC3D9E41B6}">
      <dgm:prSet/>
      <dgm:spPr/>
      <dgm:t>
        <a:bodyPr/>
        <a:lstStyle/>
        <a:p>
          <a:r>
            <a:rPr lang="cs-CZ"/>
            <a:t>RA: bezvýznamná</a:t>
          </a:r>
          <a:endParaRPr lang="en-US"/>
        </a:p>
      </dgm:t>
    </dgm:pt>
    <dgm:pt modelId="{C152FFC4-18F1-46B7-824A-A34F7ED23E3C}" type="parTrans" cxnId="{ECEE8421-B004-42DF-863B-A374E54C1F78}">
      <dgm:prSet/>
      <dgm:spPr/>
      <dgm:t>
        <a:bodyPr/>
        <a:lstStyle/>
        <a:p>
          <a:endParaRPr lang="en-US"/>
        </a:p>
      </dgm:t>
    </dgm:pt>
    <dgm:pt modelId="{8623200F-BF3A-45E1-A921-FB931FEDD357}" type="sibTrans" cxnId="{ECEE8421-B004-42DF-863B-A374E54C1F78}">
      <dgm:prSet/>
      <dgm:spPr/>
      <dgm:t>
        <a:bodyPr/>
        <a:lstStyle/>
        <a:p>
          <a:endParaRPr lang="en-US"/>
        </a:p>
      </dgm:t>
    </dgm:pt>
    <dgm:pt modelId="{ECD5117F-0D1E-45F7-B626-BBDFF22FC5D4}">
      <dgm:prSet/>
      <dgm:spPr/>
      <dgm:t>
        <a:bodyPr/>
        <a:lstStyle/>
        <a:p>
          <a:r>
            <a:rPr lang="cs-CZ"/>
            <a:t>OA: léči se s vysokým krevním tlakem</a:t>
          </a:r>
          <a:endParaRPr lang="en-US"/>
        </a:p>
      </dgm:t>
    </dgm:pt>
    <dgm:pt modelId="{CC4F6FB0-C24E-4745-83A2-ECAED5751494}" type="parTrans" cxnId="{8356EDB9-4340-487C-898F-7767E6AAB141}">
      <dgm:prSet/>
      <dgm:spPr/>
      <dgm:t>
        <a:bodyPr/>
        <a:lstStyle/>
        <a:p>
          <a:endParaRPr lang="en-US"/>
        </a:p>
      </dgm:t>
    </dgm:pt>
    <dgm:pt modelId="{A5289FDF-611B-4085-A08A-017D050C1F97}" type="sibTrans" cxnId="{8356EDB9-4340-487C-898F-7767E6AAB141}">
      <dgm:prSet/>
      <dgm:spPr/>
      <dgm:t>
        <a:bodyPr/>
        <a:lstStyle/>
        <a:p>
          <a:endParaRPr lang="en-US"/>
        </a:p>
      </dgm:t>
    </dgm:pt>
    <dgm:pt modelId="{9B5D779D-B02D-4762-BBCD-F842D4BA2464}">
      <dgm:prSet/>
      <dgm:spPr/>
      <dgm:t>
        <a:bodyPr/>
        <a:lstStyle/>
        <a:p>
          <a:r>
            <a:rPr lang="cs-CZ"/>
            <a:t>Oční choroby neuvádí</a:t>
          </a:r>
          <a:endParaRPr lang="en-US"/>
        </a:p>
      </dgm:t>
    </dgm:pt>
    <dgm:pt modelId="{36667EB5-4A97-461B-B5FE-E25F517E9576}" type="parTrans" cxnId="{C8989BE5-1522-4072-B291-24A8DB1B1211}">
      <dgm:prSet/>
      <dgm:spPr/>
      <dgm:t>
        <a:bodyPr/>
        <a:lstStyle/>
        <a:p>
          <a:endParaRPr lang="en-US"/>
        </a:p>
      </dgm:t>
    </dgm:pt>
    <dgm:pt modelId="{741956F7-D242-4703-9E8D-2EF5D92C120E}" type="sibTrans" cxnId="{C8989BE5-1522-4072-B291-24A8DB1B1211}">
      <dgm:prSet/>
      <dgm:spPr/>
      <dgm:t>
        <a:bodyPr/>
        <a:lstStyle/>
        <a:p>
          <a:endParaRPr lang="en-US"/>
        </a:p>
      </dgm:t>
    </dgm:pt>
    <dgm:pt modelId="{9371FFC1-38EE-4ADF-A984-B8E01EC9C3B4}">
      <dgm:prSet/>
      <dgm:spPr/>
      <dgm:t>
        <a:bodyPr/>
        <a:lstStyle/>
        <a:p>
          <a:r>
            <a:rPr lang="cs-CZ"/>
            <a:t>Dietu nedrží</a:t>
          </a:r>
          <a:endParaRPr lang="en-US"/>
        </a:p>
      </dgm:t>
    </dgm:pt>
    <dgm:pt modelId="{FEC407EB-5B81-4C16-B183-6C89AA337759}" type="parTrans" cxnId="{E1BF3B0F-FB09-45C0-BE6F-B7052CAEB9BF}">
      <dgm:prSet/>
      <dgm:spPr/>
      <dgm:t>
        <a:bodyPr/>
        <a:lstStyle/>
        <a:p>
          <a:endParaRPr lang="en-US"/>
        </a:p>
      </dgm:t>
    </dgm:pt>
    <dgm:pt modelId="{CFE612A5-34B6-4253-8C56-CB40D1EA0325}" type="sibTrans" cxnId="{E1BF3B0F-FB09-45C0-BE6F-B7052CAEB9BF}">
      <dgm:prSet/>
      <dgm:spPr/>
      <dgm:t>
        <a:bodyPr/>
        <a:lstStyle/>
        <a:p>
          <a:endParaRPr lang="en-US"/>
        </a:p>
      </dgm:t>
    </dgm:pt>
    <dgm:pt modelId="{D900D2DA-74D2-4DAB-AA0F-FACFD3B45C0F}">
      <dgm:prSet/>
      <dgm:spPr/>
      <dgm:t>
        <a:bodyPr/>
        <a:lstStyle/>
        <a:p>
          <a:r>
            <a:rPr lang="cs-CZ"/>
            <a:t>Léky: bere na vysoký krevní tlak</a:t>
          </a:r>
          <a:endParaRPr lang="en-US"/>
        </a:p>
      </dgm:t>
    </dgm:pt>
    <dgm:pt modelId="{A38C5809-CD69-4393-8B71-966F9B59FE92}" type="parTrans" cxnId="{D006467A-E295-4709-8032-AC1911E6D178}">
      <dgm:prSet/>
      <dgm:spPr/>
      <dgm:t>
        <a:bodyPr/>
        <a:lstStyle/>
        <a:p>
          <a:endParaRPr lang="en-US"/>
        </a:p>
      </dgm:t>
    </dgm:pt>
    <dgm:pt modelId="{1619CB06-0C34-4654-9868-AF6E847EB597}" type="sibTrans" cxnId="{D006467A-E295-4709-8032-AC1911E6D178}">
      <dgm:prSet/>
      <dgm:spPr/>
      <dgm:t>
        <a:bodyPr/>
        <a:lstStyle/>
        <a:p>
          <a:endParaRPr lang="en-US"/>
        </a:p>
      </dgm:t>
    </dgm:pt>
    <dgm:pt modelId="{ADDF036E-7F2B-4FE5-A888-34F23D74D7C5}">
      <dgm:prSet/>
      <dgm:spPr/>
      <dgm:t>
        <a:bodyPr/>
        <a:lstStyle/>
        <a:p>
          <a:r>
            <a:rPr lang="cs-CZ"/>
            <a:t>Alergii neuvádí</a:t>
          </a:r>
          <a:endParaRPr lang="en-US"/>
        </a:p>
      </dgm:t>
    </dgm:pt>
    <dgm:pt modelId="{5A8EBDCC-4933-4AD3-926F-A6BF8253FA59}" type="parTrans" cxnId="{3140FC4B-6291-4855-B219-0B20C174F8C5}">
      <dgm:prSet/>
      <dgm:spPr/>
      <dgm:t>
        <a:bodyPr/>
        <a:lstStyle/>
        <a:p>
          <a:endParaRPr lang="en-US"/>
        </a:p>
      </dgm:t>
    </dgm:pt>
    <dgm:pt modelId="{4E546426-7CCC-4AA8-990A-9801A76437ED}" type="sibTrans" cxnId="{3140FC4B-6291-4855-B219-0B20C174F8C5}">
      <dgm:prSet/>
      <dgm:spPr/>
      <dgm:t>
        <a:bodyPr/>
        <a:lstStyle/>
        <a:p>
          <a:endParaRPr lang="en-US"/>
        </a:p>
      </dgm:t>
    </dgm:pt>
    <dgm:pt modelId="{27AA237D-4795-43E2-A27F-60A8E43CB642}" type="pres">
      <dgm:prSet presAssocID="{EC6B7C43-4273-4DCE-995D-C7FAAC7AC3BE}" presName="linear" presStyleCnt="0">
        <dgm:presLayoutVars>
          <dgm:animLvl val="lvl"/>
          <dgm:resizeHandles val="exact"/>
        </dgm:presLayoutVars>
      </dgm:prSet>
      <dgm:spPr/>
    </dgm:pt>
    <dgm:pt modelId="{D9D44877-077E-470F-B0D9-A4020FD2A674}" type="pres">
      <dgm:prSet presAssocID="{4E864CB8-8665-4E78-A207-A8AC3D9E41B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85E6A48-8E5C-4C7A-B5F8-E1E965F590BA}" type="pres">
      <dgm:prSet presAssocID="{8623200F-BF3A-45E1-A921-FB931FEDD357}" presName="spacer" presStyleCnt="0"/>
      <dgm:spPr/>
    </dgm:pt>
    <dgm:pt modelId="{0B2E7393-2EC5-42E8-80CD-661C085742E4}" type="pres">
      <dgm:prSet presAssocID="{ECD5117F-0D1E-45F7-B626-BBDFF22FC5D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C299CDD8-F8BE-4AC4-B84E-5DB02B9AACBA}" type="pres">
      <dgm:prSet presAssocID="{A5289FDF-611B-4085-A08A-017D050C1F97}" presName="spacer" presStyleCnt="0"/>
      <dgm:spPr/>
    </dgm:pt>
    <dgm:pt modelId="{E2A070DB-B377-4C4A-A71F-F7AF344EAE0C}" type="pres">
      <dgm:prSet presAssocID="{9B5D779D-B02D-4762-BBCD-F842D4BA246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D62D012-D76D-4328-9A61-3FF0D02FC4C2}" type="pres">
      <dgm:prSet presAssocID="{741956F7-D242-4703-9E8D-2EF5D92C120E}" presName="spacer" presStyleCnt="0"/>
      <dgm:spPr/>
    </dgm:pt>
    <dgm:pt modelId="{72B9FDE4-4252-4E11-9DA2-D8C51AB17EE7}" type="pres">
      <dgm:prSet presAssocID="{9371FFC1-38EE-4ADF-A984-B8E01EC9C3B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3FEB7808-4EDA-4C01-B1B1-C59A0A3EBC6E}" type="pres">
      <dgm:prSet presAssocID="{CFE612A5-34B6-4253-8C56-CB40D1EA0325}" presName="spacer" presStyleCnt="0"/>
      <dgm:spPr/>
    </dgm:pt>
    <dgm:pt modelId="{42D76775-CE08-4B6C-AC3E-8B1F4B549CA8}" type="pres">
      <dgm:prSet presAssocID="{D900D2DA-74D2-4DAB-AA0F-FACFD3B45C0F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28994EF-40A9-4C04-99F4-DF19B57BC08E}" type="pres">
      <dgm:prSet presAssocID="{1619CB06-0C34-4654-9868-AF6E847EB597}" presName="spacer" presStyleCnt="0"/>
      <dgm:spPr/>
    </dgm:pt>
    <dgm:pt modelId="{4EB0FFFC-5363-4F75-93F9-BF34CA869BE6}" type="pres">
      <dgm:prSet presAssocID="{ADDF036E-7F2B-4FE5-A888-34F23D74D7C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E1BF3B0F-FB09-45C0-BE6F-B7052CAEB9BF}" srcId="{EC6B7C43-4273-4DCE-995D-C7FAAC7AC3BE}" destId="{9371FFC1-38EE-4ADF-A984-B8E01EC9C3B4}" srcOrd="3" destOrd="0" parTransId="{FEC407EB-5B81-4C16-B183-6C89AA337759}" sibTransId="{CFE612A5-34B6-4253-8C56-CB40D1EA0325}"/>
    <dgm:cxn modelId="{ECEE8421-B004-42DF-863B-A374E54C1F78}" srcId="{EC6B7C43-4273-4DCE-995D-C7FAAC7AC3BE}" destId="{4E864CB8-8665-4E78-A207-A8AC3D9E41B6}" srcOrd="0" destOrd="0" parTransId="{C152FFC4-18F1-46B7-824A-A34F7ED23E3C}" sibTransId="{8623200F-BF3A-45E1-A921-FB931FEDD357}"/>
    <dgm:cxn modelId="{3C3AF832-0CF5-4D7C-9656-542C18135322}" type="presOf" srcId="{ADDF036E-7F2B-4FE5-A888-34F23D74D7C5}" destId="{4EB0FFFC-5363-4F75-93F9-BF34CA869BE6}" srcOrd="0" destOrd="0" presId="urn:microsoft.com/office/officeart/2005/8/layout/vList2"/>
    <dgm:cxn modelId="{F6549645-3F68-42CC-ADB6-6F980FBD352C}" type="presOf" srcId="{4E864CB8-8665-4E78-A207-A8AC3D9E41B6}" destId="{D9D44877-077E-470F-B0D9-A4020FD2A674}" srcOrd="0" destOrd="0" presId="urn:microsoft.com/office/officeart/2005/8/layout/vList2"/>
    <dgm:cxn modelId="{3140FC4B-6291-4855-B219-0B20C174F8C5}" srcId="{EC6B7C43-4273-4DCE-995D-C7FAAC7AC3BE}" destId="{ADDF036E-7F2B-4FE5-A888-34F23D74D7C5}" srcOrd="5" destOrd="0" parTransId="{5A8EBDCC-4933-4AD3-926F-A6BF8253FA59}" sibTransId="{4E546426-7CCC-4AA8-990A-9801A76437ED}"/>
    <dgm:cxn modelId="{C20E814F-C809-4F86-B49B-5D0BC5BC58C4}" type="presOf" srcId="{9B5D779D-B02D-4762-BBCD-F842D4BA2464}" destId="{E2A070DB-B377-4C4A-A71F-F7AF344EAE0C}" srcOrd="0" destOrd="0" presId="urn:microsoft.com/office/officeart/2005/8/layout/vList2"/>
    <dgm:cxn modelId="{6F56F255-24D0-4888-9FF2-773C246AB99C}" type="presOf" srcId="{D900D2DA-74D2-4DAB-AA0F-FACFD3B45C0F}" destId="{42D76775-CE08-4B6C-AC3E-8B1F4B549CA8}" srcOrd="0" destOrd="0" presId="urn:microsoft.com/office/officeart/2005/8/layout/vList2"/>
    <dgm:cxn modelId="{D006467A-E295-4709-8032-AC1911E6D178}" srcId="{EC6B7C43-4273-4DCE-995D-C7FAAC7AC3BE}" destId="{D900D2DA-74D2-4DAB-AA0F-FACFD3B45C0F}" srcOrd="4" destOrd="0" parTransId="{A38C5809-CD69-4393-8B71-966F9B59FE92}" sibTransId="{1619CB06-0C34-4654-9868-AF6E847EB597}"/>
    <dgm:cxn modelId="{A2856198-BE81-4137-93FB-EEC9A70F5277}" type="presOf" srcId="{9371FFC1-38EE-4ADF-A984-B8E01EC9C3B4}" destId="{72B9FDE4-4252-4E11-9DA2-D8C51AB17EE7}" srcOrd="0" destOrd="0" presId="urn:microsoft.com/office/officeart/2005/8/layout/vList2"/>
    <dgm:cxn modelId="{8356EDB9-4340-487C-898F-7767E6AAB141}" srcId="{EC6B7C43-4273-4DCE-995D-C7FAAC7AC3BE}" destId="{ECD5117F-0D1E-45F7-B626-BBDFF22FC5D4}" srcOrd="1" destOrd="0" parTransId="{CC4F6FB0-C24E-4745-83A2-ECAED5751494}" sibTransId="{A5289FDF-611B-4085-A08A-017D050C1F97}"/>
    <dgm:cxn modelId="{2B9B09CE-0CE0-4D25-81AC-408E9D9456C1}" type="presOf" srcId="{EC6B7C43-4273-4DCE-995D-C7FAAC7AC3BE}" destId="{27AA237D-4795-43E2-A27F-60A8E43CB642}" srcOrd="0" destOrd="0" presId="urn:microsoft.com/office/officeart/2005/8/layout/vList2"/>
    <dgm:cxn modelId="{C8989BE5-1522-4072-B291-24A8DB1B1211}" srcId="{EC6B7C43-4273-4DCE-995D-C7FAAC7AC3BE}" destId="{9B5D779D-B02D-4762-BBCD-F842D4BA2464}" srcOrd="2" destOrd="0" parTransId="{36667EB5-4A97-461B-B5FE-E25F517E9576}" sibTransId="{741956F7-D242-4703-9E8D-2EF5D92C120E}"/>
    <dgm:cxn modelId="{A440C8EE-BACE-4FFD-8799-5DCC473E1806}" type="presOf" srcId="{ECD5117F-0D1E-45F7-B626-BBDFF22FC5D4}" destId="{0B2E7393-2EC5-42E8-80CD-661C085742E4}" srcOrd="0" destOrd="0" presId="urn:microsoft.com/office/officeart/2005/8/layout/vList2"/>
    <dgm:cxn modelId="{A1AB1E99-6FC4-4620-B609-0F1DBF301BF7}" type="presParOf" srcId="{27AA237D-4795-43E2-A27F-60A8E43CB642}" destId="{D9D44877-077E-470F-B0D9-A4020FD2A674}" srcOrd="0" destOrd="0" presId="urn:microsoft.com/office/officeart/2005/8/layout/vList2"/>
    <dgm:cxn modelId="{9454C6A1-34FA-4638-AD85-6A933374D708}" type="presParOf" srcId="{27AA237D-4795-43E2-A27F-60A8E43CB642}" destId="{B85E6A48-8E5C-4C7A-B5F8-E1E965F590BA}" srcOrd="1" destOrd="0" presId="urn:microsoft.com/office/officeart/2005/8/layout/vList2"/>
    <dgm:cxn modelId="{7E185C81-128D-4326-A05F-F3C306E47BD1}" type="presParOf" srcId="{27AA237D-4795-43E2-A27F-60A8E43CB642}" destId="{0B2E7393-2EC5-42E8-80CD-661C085742E4}" srcOrd="2" destOrd="0" presId="urn:microsoft.com/office/officeart/2005/8/layout/vList2"/>
    <dgm:cxn modelId="{35266F12-C709-49C3-A265-B1CA44995A35}" type="presParOf" srcId="{27AA237D-4795-43E2-A27F-60A8E43CB642}" destId="{C299CDD8-F8BE-4AC4-B84E-5DB02B9AACBA}" srcOrd="3" destOrd="0" presId="urn:microsoft.com/office/officeart/2005/8/layout/vList2"/>
    <dgm:cxn modelId="{7141786A-632E-4C8F-ABB4-412ED37F064B}" type="presParOf" srcId="{27AA237D-4795-43E2-A27F-60A8E43CB642}" destId="{E2A070DB-B377-4C4A-A71F-F7AF344EAE0C}" srcOrd="4" destOrd="0" presId="urn:microsoft.com/office/officeart/2005/8/layout/vList2"/>
    <dgm:cxn modelId="{DC3E8D15-EE78-41AC-A01A-ECFC82F6F098}" type="presParOf" srcId="{27AA237D-4795-43E2-A27F-60A8E43CB642}" destId="{4D62D012-D76D-4328-9A61-3FF0D02FC4C2}" srcOrd="5" destOrd="0" presId="urn:microsoft.com/office/officeart/2005/8/layout/vList2"/>
    <dgm:cxn modelId="{036444B3-26C5-4852-991C-739DECABFC79}" type="presParOf" srcId="{27AA237D-4795-43E2-A27F-60A8E43CB642}" destId="{72B9FDE4-4252-4E11-9DA2-D8C51AB17EE7}" srcOrd="6" destOrd="0" presId="urn:microsoft.com/office/officeart/2005/8/layout/vList2"/>
    <dgm:cxn modelId="{26EE8AE8-D787-4AD0-B0DF-8EC81B17EE31}" type="presParOf" srcId="{27AA237D-4795-43E2-A27F-60A8E43CB642}" destId="{3FEB7808-4EDA-4C01-B1B1-C59A0A3EBC6E}" srcOrd="7" destOrd="0" presId="urn:microsoft.com/office/officeart/2005/8/layout/vList2"/>
    <dgm:cxn modelId="{978EE298-0519-4F7D-8464-A122AC739E62}" type="presParOf" srcId="{27AA237D-4795-43E2-A27F-60A8E43CB642}" destId="{42D76775-CE08-4B6C-AC3E-8B1F4B549CA8}" srcOrd="8" destOrd="0" presId="urn:microsoft.com/office/officeart/2005/8/layout/vList2"/>
    <dgm:cxn modelId="{083FD6E6-A167-4CEF-8740-CAB488699E6C}" type="presParOf" srcId="{27AA237D-4795-43E2-A27F-60A8E43CB642}" destId="{128994EF-40A9-4C04-99F4-DF19B57BC08E}" srcOrd="9" destOrd="0" presId="urn:microsoft.com/office/officeart/2005/8/layout/vList2"/>
    <dgm:cxn modelId="{9305D444-0D5E-4EE1-B5A5-58FE53F9AE8C}" type="presParOf" srcId="{27AA237D-4795-43E2-A27F-60A8E43CB642}" destId="{4EB0FFFC-5363-4F75-93F9-BF34CA869BE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E81A238-D6F6-4E6B-8339-54774543EE3B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41AD8B8-1B70-466E-9A78-B1A8B1322B21}">
      <dgm:prSet/>
      <dgm:spPr/>
      <dgm:t>
        <a:bodyPr/>
        <a:lstStyle/>
        <a:p>
          <a:r>
            <a:rPr lang="cs-CZ"/>
            <a:t>Krátkozrakost</a:t>
          </a:r>
          <a:endParaRPr lang="en-US"/>
        </a:p>
      </dgm:t>
    </dgm:pt>
    <dgm:pt modelId="{4BA872D2-E63B-4415-B404-5B5139ED6646}" type="parTrans" cxnId="{8E8F2AC8-55B6-4F91-967E-4326DD523FB9}">
      <dgm:prSet/>
      <dgm:spPr/>
      <dgm:t>
        <a:bodyPr/>
        <a:lstStyle/>
        <a:p>
          <a:endParaRPr lang="en-US"/>
        </a:p>
      </dgm:t>
    </dgm:pt>
    <dgm:pt modelId="{9551BD3C-AED4-49E7-81A6-604894F16FF3}" type="sibTrans" cxnId="{8E8F2AC8-55B6-4F91-967E-4326DD523FB9}">
      <dgm:prSet/>
      <dgm:spPr/>
      <dgm:t>
        <a:bodyPr/>
        <a:lstStyle/>
        <a:p>
          <a:endParaRPr lang="en-US"/>
        </a:p>
      </dgm:t>
    </dgm:pt>
    <dgm:pt modelId="{B3C98A12-AF7F-43EB-9A94-69B821CBB443}">
      <dgm:prSet/>
      <dgm:spPr/>
      <dgm:t>
        <a:bodyPr/>
        <a:lstStyle/>
        <a:p>
          <a:r>
            <a:rPr lang="cs-CZ"/>
            <a:t>Začínající katarakta….</a:t>
          </a:r>
          <a:endParaRPr lang="en-US"/>
        </a:p>
      </dgm:t>
    </dgm:pt>
    <dgm:pt modelId="{F421F311-16FB-41D7-8FA1-8A538AD42A67}" type="parTrans" cxnId="{2B0E5D99-66D2-4B3D-BBA1-6AFE7B53CF70}">
      <dgm:prSet/>
      <dgm:spPr/>
      <dgm:t>
        <a:bodyPr/>
        <a:lstStyle/>
        <a:p>
          <a:endParaRPr lang="en-US"/>
        </a:p>
      </dgm:t>
    </dgm:pt>
    <dgm:pt modelId="{2C579D58-951E-404E-B31F-12117BD2192D}" type="sibTrans" cxnId="{2B0E5D99-66D2-4B3D-BBA1-6AFE7B53CF70}">
      <dgm:prSet/>
      <dgm:spPr/>
      <dgm:t>
        <a:bodyPr/>
        <a:lstStyle/>
        <a:p>
          <a:endParaRPr lang="en-US"/>
        </a:p>
      </dgm:t>
    </dgm:pt>
    <dgm:pt modelId="{CC2D1995-4F53-4729-ADE1-E732998C48FF}" type="pres">
      <dgm:prSet presAssocID="{AE81A238-D6F6-4E6B-8339-54774543EE3B}" presName="linear" presStyleCnt="0">
        <dgm:presLayoutVars>
          <dgm:animLvl val="lvl"/>
          <dgm:resizeHandles val="exact"/>
        </dgm:presLayoutVars>
      </dgm:prSet>
      <dgm:spPr/>
    </dgm:pt>
    <dgm:pt modelId="{AE219B0F-0607-46F3-8090-1261F07CD32E}" type="pres">
      <dgm:prSet presAssocID="{F41AD8B8-1B70-466E-9A78-B1A8B1322B2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6B198B2-4425-41D9-9F23-BED7A155B26E}" type="pres">
      <dgm:prSet presAssocID="{9551BD3C-AED4-49E7-81A6-604894F16FF3}" presName="spacer" presStyleCnt="0"/>
      <dgm:spPr/>
    </dgm:pt>
    <dgm:pt modelId="{3E57D2BA-9B58-43DF-A80F-374B66FFDC26}" type="pres">
      <dgm:prSet presAssocID="{B3C98A12-AF7F-43EB-9A94-69B821CBB44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597A613-EDEB-493E-8376-09A99884F0B0}" type="presOf" srcId="{AE81A238-D6F6-4E6B-8339-54774543EE3B}" destId="{CC2D1995-4F53-4729-ADE1-E732998C48FF}" srcOrd="0" destOrd="0" presId="urn:microsoft.com/office/officeart/2005/8/layout/vList2"/>
    <dgm:cxn modelId="{2B0E5D99-66D2-4B3D-BBA1-6AFE7B53CF70}" srcId="{AE81A238-D6F6-4E6B-8339-54774543EE3B}" destId="{B3C98A12-AF7F-43EB-9A94-69B821CBB443}" srcOrd="1" destOrd="0" parTransId="{F421F311-16FB-41D7-8FA1-8A538AD42A67}" sibTransId="{2C579D58-951E-404E-B31F-12117BD2192D}"/>
    <dgm:cxn modelId="{AB75BCA4-C965-4EEA-B6CB-237CDBA8463B}" type="presOf" srcId="{B3C98A12-AF7F-43EB-9A94-69B821CBB443}" destId="{3E57D2BA-9B58-43DF-A80F-374B66FFDC26}" srcOrd="0" destOrd="0" presId="urn:microsoft.com/office/officeart/2005/8/layout/vList2"/>
    <dgm:cxn modelId="{8E8F2AC8-55B6-4F91-967E-4326DD523FB9}" srcId="{AE81A238-D6F6-4E6B-8339-54774543EE3B}" destId="{F41AD8B8-1B70-466E-9A78-B1A8B1322B21}" srcOrd="0" destOrd="0" parTransId="{4BA872D2-E63B-4415-B404-5B5139ED6646}" sibTransId="{9551BD3C-AED4-49E7-81A6-604894F16FF3}"/>
    <dgm:cxn modelId="{613B0DFE-9295-46C5-B35F-682507E525C5}" type="presOf" srcId="{F41AD8B8-1B70-466E-9A78-B1A8B1322B21}" destId="{AE219B0F-0607-46F3-8090-1261F07CD32E}" srcOrd="0" destOrd="0" presId="urn:microsoft.com/office/officeart/2005/8/layout/vList2"/>
    <dgm:cxn modelId="{6D2A55D8-879E-40DD-A598-EA10CBC29BE6}" type="presParOf" srcId="{CC2D1995-4F53-4729-ADE1-E732998C48FF}" destId="{AE219B0F-0607-46F3-8090-1261F07CD32E}" srcOrd="0" destOrd="0" presId="urn:microsoft.com/office/officeart/2005/8/layout/vList2"/>
    <dgm:cxn modelId="{0FBBF0AD-363B-4388-9F25-D649B5762E36}" type="presParOf" srcId="{CC2D1995-4F53-4729-ADE1-E732998C48FF}" destId="{66B198B2-4425-41D9-9F23-BED7A155B26E}" srcOrd="1" destOrd="0" presId="urn:microsoft.com/office/officeart/2005/8/layout/vList2"/>
    <dgm:cxn modelId="{FDC93A11-F1EA-4E2A-AC8C-8A61EB7B9353}" type="presParOf" srcId="{CC2D1995-4F53-4729-ADE1-E732998C48FF}" destId="{3E57D2BA-9B58-43DF-A80F-374B66FFDC2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A0FF72-47E9-4AEE-AC38-609E27DEF56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B6D73F4-6881-48F7-9C2E-E6D61BD715A3}">
      <dgm:prSet/>
      <dgm:spPr/>
      <dgm:t>
        <a:bodyPr/>
        <a:lstStyle/>
        <a:p>
          <a:r>
            <a:rPr lang="cs-CZ"/>
            <a:t>Konzervativní</a:t>
          </a:r>
          <a:endParaRPr lang="en-US"/>
        </a:p>
      </dgm:t>
    </dgm:pt>
    <dgm:pt modelId="{ED747763-7D54-462E-A595-5E275D7CA7A3}" type="parTrans" cxnId="{A0CCA24F-9AAA-45BA-B436-D62E82D354E0}">
      <dgm:prSet/>
      <dgm:spPr/>
      <dgm:t>
        <a:bodyPr/>
        <a:lstStyle/>
        <a:p>
          <a:endParaRPr lang="en-US"/>
        </a:p>
      </dgm:t>
    </dgm:pt>
    <dgm:pt modelId="{2FF351B0-E5D9-474F-A931-5A90A740F619}" type="sibTrans" cxnId="{A0CCA24F-9AAA-45BA-B436-D62E82D354E0}">
      <dgm:prSet/>
      <dgm:spPr/>
      <dgm:t>
        <a:bodyPr/>
        <a:lstStyle/>
        <a:p>
          <a:endParaRPr lang="en-US"/>
        </a:p>
      </dgm:t>
    </dgm:pt>
    <dgm:pt modelId="{0A5ADC4A-C239-4100-97A7-1C80180884AB}">
      <dgm:prSet/>
      <dgm:spPr/>
      <dgm:t>
        <a:bodyPr/>
        <a:lstStyle/>
        <a:p>
          <a:r>
            <a:rPr lang="cs-CZ"/>
            <a:t>Laser?</a:t>
          </a:r>
          <a:endParaRPr lang="en-US"/>
        </a:p>
      </dgm:t>
    </dgm:pt>
    <dgm:pt modelId="{FF4383DA-4AA8-44F2-9B3C-F6C809F9901B}" type="parTrans" cxnId="{C4ED3D9E-703C-49A9-9EFA-82327DF8F68D}">
      <dgm:prSet/>
      <dgm:spPr/>
      <dgm:t>
        <a:bodyPr/>
        <a:lstStyle/>
        <a:p>
          <a:endParaRPr lang="en-US"/>
        </a:p>
      </dgm:t>
    </dgm:pt>
    <dgm:pt modelId="{A90B49E1-4E89-434E-921D-B88AF30940C6}" type="sibTrans" cxnId="{C4ED3D9E-703C-49A9-9EFA-82327DF8F68D}">
      <dgm:prSet/>
      <dgm:spPr/>
      <dgm:t>
        <a:bodyPr/>
        <a:lstStyle/>
        <a:p>
          <a:endParaRPr lang="en-US"/>
        </a:p>
      </dgm:t>
    </dgm:pt>
    <dgm:pt modelId="{1CFD6302-DDA1-4A88-BECE-9794D40A17CB}">
      <dgm:prSet/>
      <dgm:spPr/>
      <dgm:t>
        <a:bodyPr/>
        <a:lstStyle/>
        <a:p>
          <a:r>
            <a:rPr lang="cs-CZ"/>
            <a:t>Chirurgický zákrok</a:t>
          </a:r>
          <a:endParaRPr lang="en-US"/>
        </a:p>
      </dgm:t>
    </dgm:pt>
    <dgm:pt modelId="{730D70EA-D506-4E28-8FDA-6FCCA9167F96}" type="parTrans" cxnId="{55E93288-3799-4130-B696-796A3FEF94EA}">
      <dgm:prSet/>
      <dgm:spPr/>
      <dgm:t>
        <a:bodyPr/>
        <a:lstStyle/>
        <a:p>
          <a:endParaRPr lang="en-US"/>
        </a:p>
      </dgm:t>
    </dgm:pt>
    <dgm:pt modelId="{0A1FBB51-8D08-4A97-AC2A-71FEC31F8A09}" type="sibTrans" cxnId="{55E93288-3799-4130-B696-796A3FEF94EA}">
      <dgm:prSet/>
      <dgm:spPr/>
      <dgm:t>
        <a:bodyPr/>
        <a:lstStyle/>
        <a:p>
          <a:endParaRPr lang="en-US"/>
        </a:p>
      </dgm:t>
    </dgm:pt>
    <dgm:pt modelId="{09E580A3-3799-4FE1-A206-B360319AF9B5}" type="pres">
      <dgm:prSet presAssocID="{05A0FF72-47E9-4AEE-AC38-609E27DEF56E}" presName="linear" presStyleCnt="0">
        <dgm:presLayoutVars>
          <dgm:animLvl val="lvl"/>
          <dgm:resizeHandles val="exact"/>
        </dgm:presLayoutVars>
      </dgm:prSet>
      <dgm:spPr/>
    </dgm:pt>
    <dgm:pt modelId="{4DCA9A6E-BF2A-4EB9-9354-F33365B7E4BD}" type="pres">
      <dgm:prSet presAssocID="{4B6D73F4-6881-48F7-9C2E-E6D61BD715A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ED35AFA-CB45-4554-83EC-B040C39217C8}" type="pres">
      <dgm:prSet presAssocID="{2FF351B0-E5D9-474F-A931-5A90A740F619}" presName="spacer" presStyleCnt="0"/>
      <dgm:spPr/>
    </dgm:pt>
    <dgm:pt modelId="{4DFA3AC4-BB19-454B-9FD7-36FDFD0D8543}" type="pres">
      <dgm:prSet presAssocID="{0A5ADC4A-C239-4100-97A7-1C80180884A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1849BBB-38B2-465C-9E67-74B2812441E9}" type="pres">
      <dgm:prSet presAssocID="{A90B49E1-4E89-434E-921D-B88AF30940C6}" presName="spacer" presStyleCnt="0"/>
      <dgm:spPr/>
    </dgm:pt>
    <dgm:pt modelId="{8F9A82D5-1D73-4423-BD65-AA55F78F4EA0}" type="pres">
      <dgm:prSet presAssocID="{1CFD6302-DDA1-4A88-BECE-9794D40A17C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0CCA24F-9AAA-45BA-B436-D62E82D354E0}" srcId="{05A0FF72-47E9-4AEE-AC38-609E27DEF56E}" destId="{4B6D73F4-6881-48F7-9C2E-E6D61BD715A3}" srcOrd="0" destOrd="0" parTransId="{ED747763-7D54-462E-A595-5E275D7CA7A3}" sibTransId="{2FF351B0-E5D9-474F-A931-5A90A740F619}"/>
    <dgm:cxn modelId="{55E93288-3799-4130-B696-796A3FEF94EA}" srcId="{05A0FF72-47E9-4AEE-AC38-609E27DEF56E}" destId="{1CFD6302-DDA1-4A88-BECE-9794D40A17CB}" srcOrd="2" destOrd="0" parTransId="{730D70EA-D506-4E28-8FDA-6FCCA9167F96}" sibTransId="{0A1FBB51-8D08-4A97-AC2A-71FEC31F8A09}"/>
    <dgm:cxn modelId="{12872F8C-431B-4A3D-B076-BB2ACAB61BB5}" type="presOf" srcId="{1CFD6302-DDA1-4A88-BECE-9794D40A17CB}" destId="{8F9A82D5-1D73-4423-BD65-AA55F78F4EA0}" srcOrd="0" destOrd="0" presId="urn:microsoft.com/office/officeart/2005/8/layout/vList2"/>
    <dgm:cxn modelId="{FEC61292-2DF4-409D-954D-0BB753B2F66D}" type="presOf" srcId="{0A5ADC4A-C239-4100-97A7-1C80180884AB}" destId="{4DFA3AC4-BB19-454B-9FD7-36FDFD0D8543}" srcOrd="0" destOrd="0" presId="urn:microsoft.com/office/officeart/2005/8/layout/vList2"/>
    <dgm:cxn modelId="{C4ED3D9E-703C-49A9-9EFA-82327DF8F68D}" srcId="{05A0FF72-47E9-4AEE-AC38-609E27DEF56E}" destId="{0A5ADC4A-C239-4100-97A7-1C80180884AB}" srcOrd="1" destOrd="0" parTransId="{FF4383DA-4AA8-44F2-9B3C-F6C809F9901B}" sibTransId="{A90B49E1-4E89-434E-921D-B88AF30940C6}"/>
    <dgm:cxn modelId="{74692CAE-7EE8-4D5F-AEF1-2B1211E8F32B}" type="presOf" srcId="{4B6D73F4-6881-48F7-9C2E-E6D61BD715A3}" destId="{4DCA9A6E-BF2A-4EB9-9354-F33365B7E4BD}" srcOrd="0" destOrd="0" presId="urn:microsoft.com/office/officeart/2005/8/layout/vList2"/>
    <dgm:cxn modelId="{9164D0BD-0112-4070-A68B-296932DE676F}" type="presOf" srcId="{05A0FF72-47E9-4AEE-AC38-609E27DEF56E}" destId="{09E580A3-3799-4FE1-A206-B360319AF9B5}" srcOrd="0" destOrd="0" presId="urn:microsoft.com/office/officeart/2005/8/layout/vList2"/>
    <dgm:cxn modelId="{F36434B5-E107-43F8-B896-3D270A4517A1}" type="presParOf" srcId="{09E580A3-3799-4FE1-A206-B360319AF9B5}" destId="{4DCA9A6E-BF2A-4EB9-9354-F33365B7E4BD}" srcOrd="0" destOrd="0" presId="urn:microsoft.com/office/officeart/2005/8/layout/vList2"/>
    <dgm:cxn modelId="{A3DBCC81-49FA-4748-819A-C619096EC606}" type="presParOf" srcId="{09E580A3-3799-4FE1-A206-B360319AF9B5}" destId="{2ED35AFA-CB45-4554-83EC-B040C39217C8}" srcOrd="1" destOrd="0" presId="urn:microsoft.com/office/officeart/2005/8/layout/vList2"/>
    <dgm:cxn modelId="{32198CAE-B369-4792-8556-2D82E9CE8F01}" type="presParOf" srcId="{09E580A3-3799-4FE1-A206-B360319AF9B5}" destId="{4DFA3AC4-BB19-454B-9FD7-36FDFD0D8543}" srcOrd="2" destOrd="0" presId="urn:microsoft.com/office/officeart/2005/8/layout/vList2"/>
    <dgm:cxn modelId="{F48716E0-ABC3-4EED-BCD9-FEC80296FB09}" type="presParOf" srcId="{09E580A3-3799-4FE1-A206-B360319AF9B5}" destId="{61849BBB-38B2-465C-9E67-74B2812441E9}" srcOrd="3" destOrd="0" presId="urn:microsoft.com/office/officeart/2005/8/layout/vList2"/>
    <dgm:cxn modelId="{5FDE887D-1E90-42E2-8503-D72CF90C46F6}" type="presParOf" srcId="{09E580A3-3799-4FE1-A206-B360319AF9B5}" destId="{8F9A82D5-1D73-4423-BD65-AA55F78F4EA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B9DE7C7-C4F7-4711-A82C-93F94D3182F4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6FFD5D7-4065-49A5-B371-8BD51F776BC3}">
      <dgm:prSet/>
      <dgm:spPr/>
      <dgm:t>
        <a:bodyPr/>
        <a:lstStyle/>
        <a:p>
          <a:r>
            <a:rPr lang="cs-CZ"/>
            <a:t>Možnost vyléčení, </a:t>
          </a:r>
          <a:endParaRPr lang="en-US"/>
        </a:p>
      </dgm:t>
    </dgm:pt>
    <dgm:pt modelId="{1C31E8D8-8EBF-467E-8D3E-6F27FB5370EF}" type="parTrans" cxnId="{AA7D3938-BB17-4028-8595-3438F7F0F17C}">
      <dgm:prSet/>
      <dgm:spPr/>
      <dgm:t>
        <a:bodyPr/>
        <a:lstStyle/>
        <a:p>
          <a:endParaRPr lang="en-US"/>
        </a:p>
      </dgm:t>
    </dgm:pt>
    <dgm:pt modelId="{51175453-6F19-4C5B-ABB0-BA3FF4FEE938}" type="sibTrans" cxnId="{AA7D3938-BB17-4028-8595-3438F7F0F17C}">
      <dgm:prSet/>
      <dgm:spPr/>
      <dgm:t>
        <a:bodyPr/>
        <a:lstStyle/>
        <a:p>
          <a:endParaRPr lang="en-US"/>
        </a:p>
      </dgm:t>
    </dgm:pt>
    <dgm:pt modelId="{6B18A0FD-C9E3-4D79-9ED4-09B48B6B844E}">
      <dgm:prSet/>
      <dgm:spPr/>
      <dgm:t>
        <a:bodyPr/>
        <a:lstStyle/>
        <a:p>
          <a:r>
            <a:rPr lang="cs-CZ"/>
            <a:t>Možné trvalé následky</a:t>
          </a:r>
          <a:endParaRPr lang="en-US"/>
        </a:p>
      </dgm:t>
    </dgm:pt>
    <dgm:pt modelId="{F34D29F9-D556-4218-90AF-BB3094E5102A}" type="parTrans" cxnId="{87FCEDE2-3381-4C99-9220-33F8D441C8BF}">
      <dgm:prSet/>
      <dgm:spPr/>
      <dgm:t>
        <a:bodyPr/>
        <a:lstStyle/>
        <a:p>
          <a:endParaRPr lang="en-US"/>
        </a:p>
      </dgm:t>
    </dgm:pt>
    <dgm:pt modelId="{DE439E37-B645-45CB-BF4C-CF9888AA037D}" type="sibTrans" cxnId="{87FCEDE2-3381-4C99-9220-33F8D441C8BF}">
      <dgm:prSet/>
      <dgm:spPr/>
      <dgm:t>
        <a:bodyPr/>
        <a:lstStyle/>
        <a:p>
          <a:endParaRPr lang="en-US"/>
        </a:p>
      </dgm:t>
    </dgm:pt>
    <dgm:pt modelId="{381A1913-2BA5-4395-B229-CF5CFB3B2AB3}">
      <dgm:prSet/>
      <dgm:spPr/>
      <dgm:t>
        <a:bodyPr/>
        <a:lstStyle/>
        <a:p>
          <a:r>
            <a:rPr lang="cs-CZ"/>
            <a:t>Doporučené pravidelné kontroly</a:t>
          </a:r>
          <a:endParaRPr lang="en-US"/>
        </a:p>
      </dgm:t>
    </dgm:pt>
    <dgm:pt modelId="{3CC9A6AD-9FFA-4D9E-99C8-0077780B8D0E}" type="parTrans" cxnId="{EF67D868-35AD-4C9A-B1C6-4CF29E84215E}">
      <dgm:prSet/>
      <dgm:spPr/>
      <dgm:t>
        <a:bodyPr/>
        <a:lstStyle/>
        <a:p>
          <a:endParaRPr lang="en-US"/>
        </a:p>
      </dgm:t>
    </dgm:pt>
    <dgm:pt modelId="{76A92278-C551-412E-B5D4-E1EA8D95E588}" type="sibTrans" cxnId="{EF67D868-35AD-4C9A-B1C6-4CF29E84215E}">
      <dgm:prSet/>
      <dgm:spPr/>
      <dgm:t>
        <a:bodyPr/>
        <a:lstStyle/>
        <a:p>
          <a:endParaRPr lang="en-US"/>
        </a:p>
      </dgm:t>
    </dgm:pt>
    <dgm:pt modelId="{2BB05395-CF00-42C8-8FA3-E3EF616AD941}" type="pres">
      <dgm:prSet presAssocID="{FB9DE7C7-C4F7-4711-A82C-93F94D3182F4}" presName="linear" presStyleCnt="0">
        <dgm:presLayoutVars>
          <dgm:animLvl val="lvl"/>
          <dgm:resizeHandles val="exact"/>
        </dgm:presLayoutVars>
      </dgm:prSet>
      <dgm:spPr/>
    </dgm:pt>
    <dgm:pt modelId="{4B42F952-ADC0-4A19-AAAC-70549788DFF2}" type="pres">
      <dgm:prSet presAssocID="{A6FFD5D7-4065-49A5-B371-8BD51F776BC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474DB82-C0BA-46CA-A9F5-B98A1F66290C}" type="pres">
      <dgm:prSet presAssocID="{51175453-6F19-4C5B-ABB0-BA3FF4FEE938}" presName="spacer" presStyleCnt="0"/>
      <dgm:spPr/>
    </dgm:pt>
    <dgm:pt modelId="{2FFAB202-DFB8-4579-8DAE-495AC0C21528}" type="pres">
      <dgm:prSet presAssocID="{6B18A0FD-C9E3-4D79-9ED4-09B48B6B844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A76AD2F-F9A5-41B8-AB3B-1F5F18D6121D}" type="pres">
      <dgm:prSet presAssocID="{DE439E37-B645-45CB-BF4C-CF9888AA037D}" presName="spacer" presStyleCnt="0"/>
      <dgm:spPr/>
    </dgm:pt>
    <dgm:pt modelId="{B78BE3F9-5F84-46FA-B6D8-802405A335A7}" type="pres">
      <dgm:prSet presAssocID="{381A1913-2BA5-4395-B229-CF5CFB3B2AB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22D5B16-A1C3-4FA8-9EE6-679173D23065}" type="presOf" srcId="{6B18A0FD-C9E3-4D79-9ED4-09B48B6B844E}" destId="{2FFAB202-DFB8-4579-8DAE-495AC0C21528}" srcOrd="0" destOrd="0" presId="urn:microsoft.com/office/officeart/2005/8/layout/vList2"/>
    <dgm:cxn modelId="{AA7D3938-BB17-4028-8595-3438F7F0F17C}" srcId="{FB9DE7C7-C4F7-4711-A82C-93F94D3182F4}" destId="{A6FFD5D7-4065-49A5-B371-8BD51F776BC3}" srcOrd="0" destOrd="0" parTransId="{1C31E8D8-8EBF-467E-8D3E-6F27FB5370EF}" sibTransId="{51175453-6F19-4C5B-ABB0-BA3FF4FEE938}"/>
    <dgm:cxn modelId="{77C6AF47-ADF5-499C-8427-CA52C2A2EC52}" type="presOf" srcId="{381A1913-2BA5-4395-B229-CF5CFB3B2AB3}" destId="{B78BE3F9-5F84-46FA-B6D8-802405A335A7}" srcOrd="0" destOrd="0" presId="urn:microsoft.com/office/officeart/2005/8/layout/vList2"/>
    <dgm:cxn modelId="{EF67D868-35AD-4C9A-B1C6-4CF29E84215E}" srcId="{FB9DE7C7-C4F7-4711-A82C-93F94D3182F4}" destId="{381A1913-2BA5-4395-B229-CF5CFB3B2AB3}" srcOrd="2" destOrd="0" parTransId="{3CC9A6AD-9FFA-4D9E-99C8-0077780B8D0E}" sibTransId="{76A92278-C551-412E-B5D4-E1EA8D95E588}"/>
    <dgm:cxn modelId="{37D4495A-A141-4633-B63B-086652DDB658}" type="presOf" srcId="{A6FFD5D7-4065-49A5-B371-8BD51F776BC3}" destId="{4B42F952-ADC0-4A19-AAAC-70549788DFF2}" srcOrd="0" destOrd="0" presId="urn:microsoft.com/office/officeart/2005/8/layout/vList2"/>
    <dgm:cxn modelId="{26D119E0-F6BB-4C78-8D04-4EC08B51514A}" type="presOf" srcId="{FB9DE7C7-C4F7-4711-A82C-93F94D3182F4}" destId="{2BB05395-CF00-42C8-8FA3-E3EF616AD941}" srcOrd="0" destOrd="0" presId="urn:microsoft.com/office/officeart/2005/8/layout/vList2"/>
    <dgm:cxn modelId="{87FCEDE2-3381-4C99-9220-33F8D441C8BF}" srcId="{FB9DE7C7-C4F7-4711-A82C-93F94D3182F4}" destId="{6B18A0FD-C9E3-4D79-9ED4-09B48B6B844E}" srcOrd="1" destOrd="0" parTransId="{F34D29F9-D556-4218-90AF-BB3094E5102A}" sibTransId="{DE439E37-B645-45CB-BF4C-CF9888AA037D}"/>
    <dgm:cxn modelId="{EB671491-A421-46A3-8BDE-591C898AD0EA}" type="presParOf" srcId="{2BB05395-CF00-42C8-8FA3-E3EF616AD941}" destId="{4B42F952-ADC0-4A19-AAAC-70549788DFF2}" srcOrd="0" destOrd="0" presId="urn:microsoft.com/office/officeart/2005/8/layout/vList2"/>
    <dgm:cxn modelId="{737480C9-BB1B-42EF-A6CB-622B64EDAD05}" type="presParOf" srcId="{2BB05395-CF00-42C8-8FA3-E3EF616AD941}" destId="{5474DB82-C0BA-46CA-A9F5-B98A1F66290C}" srcOrd="1" destOrd="0" presId="urn:microsoft.com/office/officeart/2005/8/layout/vList2"/>
    <dgm:cxn modelId="{4AEB9DF3-35A8-465D-9605-870A267AE9B5}" type="presParOf" srcId="{2BB05395-CF00-42C8-8FA3-E3EF616AD941}" destId="{2FFAB202-DFB8-4579-8DAE-495AC0C21528}" srcOrd="2" destOrd="0" presId="urn:microsoft.com/office/officeart/2005/8/layout/vList2"/>
    <dgm:cxn modelId="{6BED4A66-2A5A-40FA-A6B7-C3559A7D583D}" type="presParOf" srcId="{2BB05395-CF00-42C8-8FA3-E3EF616AD941}" destId="{9A76AD2F-F9A5-41B8-AB3B-1F5F18D6121D}" srcOrd="3" destOrd="0" presId="urn:microsoft.com/office/officeart/2005/8/layout/vList2"/>
    <dgm:cxn modelId="{0CA78C95-3599-4CA7-8E23-43F72910BD5A}" type="presParOf" srcId="{2BB05395-CF00-42C8-8FA3-E3EF616AD941}" destId="{B78BE3F9-5F84-46FA-B6D8-802405A335A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330897-A01D-4CFE-BDCB-AC55F681BAE4}">
      <dsp:nvSpPr>
        <dsp:cNvPr id="0" name=""/>
        <dsp:cNvSpPr/>
      </dsp:nvSpPr>
      <dsp:spPr>
        <a:xfrm>
          <a:off x="0" y="7467"/>
          <a:ext cx="6513603" cy="97841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C2C851-9C02-4C83-B097-7B6F6B8A1DC5}">
      <dsp:nvSpPr>
        <dsp:cNvPr id="0" name=""/>
        <dsp:cNvSpPr/>
      </dsp:nvSpPr>
      <dsp:spPr>
        <a:xfrm>
          <a:off x="295970" y="227610"/>
          <a:ext cx="538128" cy="53812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9D363E-67EC-4C6D-B4CA-A54F028D6432}">
      <dsp:nvSpPr>
        <dsp:cNvPr id="0" name=""/>
        <dsp:cNvSpPr/>
      </dsp:nvSpPr>
      <dsp:spPr>
        <a:xfrm>
          <a:off x="1130069" y="7467"/>
          <a:ext cx="5382429" cy="978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49" tIns="103549" rIns="103549" bIns="10354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Rodinná anamnéza: vrozené onemocnění, dědičné choroby, nádorové onemocnění, choroby srdce a cév, cukrovka</a:t>
          </a:r>
          <a:endParaRPr lang="en-US" sz="1800" kern="1200"/>
        </a:p>
      </dsp:txBody>
      <dsp:txXfrm>
        <a:off x="1130069" y="7467"/>
        <a:ext cx="5382429" cy="978415"/>
      </dsp:txXfrm>
    </dsp:sp>
    <dsp:sp modelId="{209F9C7E-46DE-4CA5-A23A-FC427D76C5EF}">
      <dsp:nvSpPr>
        <dsp:cNvPr id="0" name=""/>
        <dsp:cNvSpPr/>
      </dsp:nvSpPr>
      <dsp:spPr>
        <a:xfrm>
          <a:off x="0" y="1230486"/>
          <a:ext cx="6513603" cy="9784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7C2377-3AED-4EB0-8ECB-B5B679F6F7E5}">
      <dsp:nvSpPr>
        <dsp:cNvPr id="0" name=""/>
        <dsp:cNvSpPr/>
      </dsp:nvSpPr>
      <dsp:spPr>
        <a:xfrm>
          <a:off x="295970" y="1450629"/>
          <a:ext cx="538128" cy="5381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637910-99DA-4160-A1B0-A401545CFFEE}">
      <dsp:nvSpPr>
        <dsp:cNvPr id="0" name=""/>
        <dsp:cNvSpPr/>
      </dsp:nvSpPr>
      <dsp:spPr>
        <a:xfrm>
          <a:off x="1130069" y="1230486"/>
          <a:ext cx="2931121" cy="978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49" tIns="103549" rIns="103549" bIns="10354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Osobní anamnéza: </a:t>
          </a:r>
          <a:endParaRPr lang="en-US" sz="1800" kern="1200"/>
        </a:p>
      </dsp:txBody>
      <dsp:txXfrm>
        <a:off x="1130069" y="1230486"/>
        <a:ext cx="2931121" cy="978415"/>
      </dsp:txXfrm>
    </dsp:sp>
    <dsp:sp modelId="{8C18E2EF-1C64-47EE-9BAB-2BAB8E0DDEB0}">
      <dsp:nvSpPr>
        <dsp:cNvPr id="0" name=""/>
        <dsp:cNvSpPr/>
      </dsp:nvSpPr>
      <dsp:spPr>
        <a:xfrm>
          <a:off x="4061191" y="1230486"/>
          <a:ext cx="2451307" cy="978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49" tIns="103549" rIns="103549" bIns="103549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celkové choroby (srdce, cévy, poruchy krvácivosti a srážlivosti, hypertense, cukrovka)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Oční choroby: refrakční vady, tupozrakost,  šilhání, zelený zákal, šedý zákal, onemocnění sítnice</a:t>
          </a:r>
          <a:endParaRPr lang="en-US" sz="1100" kern="1200"/>
        </a:p>
      </dsp:txBody>
      <dsp:txXfrm>
        <a:off x="4061191" y="1230486"/>
        <a:ext cx="2451307" cy="978415"/>
      </dsp:txXfrm>
    </dsp:sp>
    <dsp:sp modelId="{FF89852A-B602-46FC-911C-6CD1265CAF9B}">
      <dsp:nvSpPr>
        <dsp:cNvPr id="0" name=""/>
        <dsp:cNvSpPr/>
      </dsp:nvSpPr>
      <dsp:spPr>
        <a:xfrm>
          <a:off x="0" y="2453505"/>
          <a:ext cx="6513603" cy="97841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A5F339-E49E-4371-A914-022F0B1C7AB9}">
      <dsp:nvSpPr>
        <dsp:cNvPr id="0" name=""/>
        <dsp:cNvSpPr/>
      </dsp:nvSpPr>
      <dsp:spPr>
        <a:xfrm>
          <a:off x="295970" y="2673648"/>
          <a:ext cx="538128" cy="53812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BE6AC3-E46E-443C-873E-BF5525C1EFA5}">
      <dsp:nvSpPr>
        <dsp:cNvPr id="0" name=""/>
        <dsp:cNvSpPr/>
      </dsp:nvSpPr>
      <dsp:spPr>
        <a:xfrm>
          <a:off x="1130069" y="2453505"/>
          <a:ext cx="5382429" cy="978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49" tIns="103549" rIns="103549" bIns="10354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Dieta</a:t>
          </a:r>
          <a:endParaRPr lang="en-US" sz="1800" kern="1200"/>
        </a:p>
      </dsp:txBody>
      <dsp:txXfrm>
        <a:off x="1130069" y="2453505"/>
        <a:ext cx="5382429" cy="978415"/>
      </dsp:txXfrm>
    </dsp:sp>
    <dsp:sp modelId="{C0653412-FB74-4474-AB83-7772A18C30CE}">
      <dsp:nvSpPr>
        <dsp:cNvPr id="0" name=""/>
        <dsp:cNvSpPr/>
      </dsp:nvSpPr>
      <dsp:spPr>
        <a:xfrm>
          <a:off x="0" y="3676524"/>
          <a:ext cx="6513603" cy="97841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17E7EB-6FA3-4044-ABA4-9AAC70B6EAC3}">
      <dsp:nvSpPr>
        <dsp:cNvPr id="0" name=""/>
        <dsp:cNvSpPr/>
      </dsp:nvSpPr>
      <dsp:spPr>
        <a:xfrm>
          <a:off x="295970" y="3896667"/>
          <a:ext cx="538128" cy="53812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67C394-76A0-454E-8676-81C105AE5ACB}">
      <dsp:nvSpPr>
        <dsp:cNvPr id="0" name=""/>
        <dsp:cNvSpPr/>
      </dsp:nvSpPr>
      <dsp:spPr>
        <a:xfrm>
          <a:off x="1130069" y="3676524"/>
          <a:ext cx="5382429" cy="978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49" tIns="103549" rIns="103549" bIns="10354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Léky: celkové, oční</a:t>
          </a:r>
          <a:endParaRPr lang="en-US" sz="1800" kern="1200"/>
        </a:p>
      </dsp:txBody>
      <dsp:txXfrm>
        <a:off x="1130069" y="3676524"/>
        <a:ext cx="5382429" cy="978415"/>
      </dsp:txXfrm>
    </dsp:sp>
    <dsp:sp modelId="{A36E49FA-1091-4B57-99CA-34E021929C3B}">
      <dsp:nvSpPr>
        <dsp:cNvPr id="0" name=""/>
        <dsp:cNvSpPr/>
      </dsp:nvSpPr>
      <dsp:spPr>
        <a:xfrm>
          <a:off x="0" y="4899543"/>
          <a:ext cx="6513603" cy="97841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42EB5E-449F-4347-8820-14BE9BA195AE}">
      <dsp:nvSpPr>
        <dsp:cNvPr id="0" name=""/>
        <dsp:cNvSpPr/>
      </dsp:nvSpPr>
      <dsp:spPr>
        <a:xfrm>
          <a:off x="295970" y="5119686"/>
          <a:ext cx="538128" cy="53812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5CB249-7390-4D9C-9718-06E7E330F402}">
      <dsp:nvSpPr>
        <dsp:cNvPr id="0" name=""/>
        <dsp:cNvSpPr/>
      </dsp:nvSpPr>
      <dsp:spPr>
        <a:xfrm>
          <a:off x="1130069" y="4899543"/>
          <a:ext cx="5382429" cy="978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49" tIns="103549" rIns="103549" bIns="10354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Alergie  </a:t>
          </a:r>
          <a:endParaRPr lang="en-US" sz="1800" kern="1200"/>
        </a:p>
      </dsp:txBody>
      <dsp:txXfrm>
        <a:off x="1130069" y="4899543"/>
        <a:ext cx="5382429" cy="9784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36C1D2-DD73-4F94-88BE-F226E48E1CA5}">
      <dsp:nvSpPr>
        <dsp:cNvPr id="0" name=""/>
        <dsp:cNvSpPr/>
      </dsp:nvSpPr>
      <dsp:spPr>
        <a:xfrm>
          <a:off x="0" y="1116410"/>
          <a:ext cx="6513603" cy="11272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/>
            <a:t>Naturální visus</a:t>
          </a:r>
          <a:endParaRPr lang="en-US" sz="4700" kern="1200"/>
        </a:p>
      </dsp:txBody>
      <dsp:txXfrm>
        <a:off x="55030" y="1171440"/>
        <a:ext cx="6403543" cy="1017235"/>
      </dsp:txXfrm>
    </dsp:sp>
    <dsp:sp modelId="{9A7DBDCA-4B7B-434C-BC46-16BD024F7A2B}">
      <dsp:nvSpPr>
        <dsp:cNvPr id="0" name=""/>
        <dsp:cNvSpPr/>
      </dsp:nvSpPr>
      <dsp:spPr>
        <a:xfrm>
          <a:off x="0" y="2379065"/>
          <a:ext cx="6513603" cy="112729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/>
            <a:t>Nejlépe korigovaný visus</a:t>
          </a:r>
          <a:endParaRPr lang="en-US" sz="4700" kern="1200"/>
        </a:p>
      </dsp:txBody>
      <dsp:txXfrm>
        <a:off x="55030" y="2434095"/>
        <a:ext cx="6403543" cy="1017235"/>
      </dsp:txXfrm>
    </dsp:sp>
    <dsp:sp modelId="{118A6677-F82B-405A-938A-6F991A518A74}">
      <dsp:nvSpPr>
        <dsp:cNvPr id="0" name=""/>
        <dsp:cNvSpPr/>
      </dsp:nvSpPr>
      <dsp:spPr>
        <a:xfrm>
          <a:off x="0" y="3641720"/>
          <a:ext cx="6513603" cy="112729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/>
            <a:t>Binokulární spolupráce</a:t>
          </a:r>
          <a:endParaRPr lang="en-US" sz="4700" kern="1200"/>
        </a:p>
      </dsp:txBody>
      <dsp:txXfrm>
        <a:off x="55030" y="3696750"/>
        <a:ext cx="6403543" cy="10172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3629D5-B2AA-4520-A476-92A3D08507B0}">
      <dsp:nvSpPr>
        <dsp:cNvPr id="0" name=""/>
        <dsp:cNvSpPr/>
      </dsp:nvSpPr>
      <dsp:spPr>
        <a:xfrm>
          <a:off x="0" y="956381"/>
          <a:ext cx="6513603" cy="17656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7D6AD9-BDBC-491D-AAFA-8BCABBCCF8A9}">
      <dsp:nvSpPr>
        <dsp:cNvPr id="0" name=""/>
        <dsp:cNvSpPr/>
      </dsp:nvSpPr>
      <dsp:spPr>
        <a:xfrm>
          <a:off x="534102" y="1353647"/>
          <a:ext cx="971095" cy="9710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8FAB17-6075-4025-9FC1-E02666D6AE12}">
      <dsp:nvSpPr>
        <dsp:cNvPr id="0" name=""/>
        <dsp:cNvSpPr/>
      </dsp:nvSpPr>
      <dsp:spPr>
        <a:xfrm>
          <a:off x="2039300" y="956381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Aspekce- jaké je postavení hlavy, oční štěrbiny, očí, jak se pacient chová</a:t>
          </a:r>
          <a:endParaRPr lang="en-US" sz="2500" kern="1200"/>
        </a:p>
      </dsp:txBody>
      <dsp:txXfrm>
        <a:off x="2039300" y="956381"/>
        <a:ext cx="4474303" cy="1765627"/>
      </dsp:txXfrm>
    </dsp:sp>
    <dsp:sp modelId="{D9042909-56D2-4BE3-81A0-8F9EEB967831}">
      <dsp:nvSpPr>
        <dsp:cNvPr id="0" name=""/>
        <dsp:cNvSpPr/>
      </dsp:nvSpPr>
      <dsp:spPr>
        <a:xfrm>
          <a:off x="0" y="3163416"/>
          <a:ext cx="6513603" cy="17656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A4DBFA-8C0D-4E4A-B52B-9FC2F9107F58}">
      <dsp:nvSpPr>
        <dsp:cNvPr id="0" name=""/>
        <dsp:cNvSpPr/>
      </dsp:nvSpPr>
      <dsp:spPr>
        <a:xfrm>
          <a:off x="534102" y="3560682"/>
          <a:ext cx="971095" cy="9710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C95975-4BCA-44E3-BA2A-A293AC3262E5}">
      <dsp:nvSpPr>
        <dsp:cNvPr id="0" name=""/>
        <dsp:cNvSpPr/>
      </dsp:nvSpPr>
      <dsp:spPr>
        <a:xfrm>
          <a:off x="2039300" y="3163416"/>
          <a:ext cx="2931121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Vyšetření předního segmentu na štěrbinové lampě</a:t>
          </a:r>
          <a:endParaRPr lang="en-US" sz="2500" kern="1200"/>
        </a:p>
      </dsp:txBody>
      <dsp:txXfrm>
        <a:off x="2039300" y="3163416"/>
        <a:ext cx="2931121" cy="1765627"/>
      </dsp:txXfrm>
    </dsp:sp>
    <dsp:sp modelId="{C111BD66-12C3-400C-9589-374B1261B4BC}">
      <dsp:nvSpPr>
        <dsp:cNvPr id="0" name=""/>
        <dsp:cNvSpPr/>
      </dsp:nvSpPr>
      <dsp:spPr>
        <a:xfrm>
          <a:off x="4970421" y="3163416"/>
          <a:ext cx="1543182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Difúzní přehledné osvětlení 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Optický řez 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Zornice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Vybavení červeného reflexu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Čočka </a:t>
          </a:r>
          <a:endParaRPr lang="en-US" sz="1100" kern="1200"/>
        </a:p>
      </dsp:txBody>
      <dsp:txXfrm>
        <a:off x="4970421" y="3163416"/>
        <a:ext cx="1543182" cy="17656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D44877-077E-470F-B0D9-A4020FD2A674}">
      <dsp:nvSpPr>
        <dsp:cNvPr id="0" name=""/>
        <dsp:cNvSpPr/>
      </dsp:nvSpPr>
      <dsp:spPr>
        <a:xfrm>
          <a:off x="0" y="409752"/>
          <a:ext cx="6513603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RA: bezvýznamná</a:t>
          </a:r>
          <a:endParaRPr lang="en-US" sz="3200" kern="1200"/>
        </a:p>
      </dsp:txBody>
      <dsp:txXfrm>
        <a:off x="37467" y="447219"/>
        <a:ext cx="6438669" cy="692586"/>
      </dsp:txXfrm>
    </dsp:sp>
    <dsp:sp modelId="{0B2E7393-2EC5-42E8-80CD-661C085742E4}">
      <dsp:nvSpPr>
        <dsp:cNvPr id="0" name=""/>
        <dsp:cNvSpPr/>
      </dsp:nvSpPr>
      <dsp:spPr>
        <a:xfrm>
          <a:off x="0" y="1269432"/>
          <a:ext cx="6513603" cy="7675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OA: léči se s vysokým krevním tlakem</a:t>
          </a:r>
          <a:endParaRPr lang="en-US" sz="3200" kern="1200"/>
        </a:p>
      </dsp:txBody>
      <dsp:txXfrm>
        <a:off x="37467" y="1306899"/>
        <a:ext cx="6438669" cy="692586"/>
      </dsp:txXfrm>
    </dsp:sp>
    <dsp:sp modelId="{E2A070DB-B377-4C4A-A71F-F7AF344EAE0C}">
      <dsp:nvSpPr>
        <dsp:cNvPr id="0" name=""/>
        <dsp:cNvSpPr/>
      </dsp:nvSpPr>
      <dsp:spPr>
        <a:xfrm>
          <a:off x="0" y="2129112"/>
          <a:ext cx="6513603" cy="767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Oční choroby neuvádí</a:t>
          </a:r>
          <a:endParaRPr lang="en-US" sz="3200" kern="1200"/>
        </a:p>
      </dsp:txBody>
      <dsp:txXfrm>
        <a:off x="37467" y="2166579"/>
        <a:ext cx="6438669" cy="692586"/>
      </dsp:txXfrm>
    </dsp:sp>
    <dsp:sp modelId="{72B9FDE4-4252-4E11-9DA2-D8C51AB17EE7}">
      <dsp:nvSpPr>
        <dsp:cNvPr id="0" name=""/>
        <dsp:cNvSpPr/>
      </dsp:nvSpPr>
      <dsp:spPr>
        <a:xfrm>
          <a:off x="0" y="2988793"/>
          <a:ext cx="6513603" cy="7675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Dietu nedrží</a:t>
          </a:r>
          <a:endParaRPr lang="en-US" sz="3200" kern="1200"/>
        </a:p>
      </dsp:txBody>
      <dsp:txXfrm>
        <a:off x="37467" y="3026260"/>
        <a:ext cx="6438669" cy="692586"/>
      </dsp:txXfrm>
    </dsp:sp>
    <dsp:sp modelId="{42D76775-CE08-4B6C-AC3E-8B1F4B549CA8}">
      <dsp:nvSpPr>
        <dsp:cNvPr id="0" name=""/>
        <dsp:cNvSpPr/>
      </dsp:nvSpPr>
      <dsp:spPr>
        <a:xfrm>
          <a:off x="0" y="3848473"/>
          <a:ext cx="6513603" cy="7675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Léky: bere na vysoký krevní tlak</a:t>
          </a:r>
          <a:endParaRPr lang="en-US" sz="3200" kern="1200"/>
        </a:p>
      </dsp:txBody>
      <dsp:txXfrm>
        <a:off x="37467" y="3885940"/>
        <a:ext cx="6438669" cy="692586"/>
      </dsp:txXfrm>
    </dsp:sp>
    <dsp:sp modelId="{4EB0FFFC-5363-4F75-93F9-BF34CA869BE6}">
      <dsp:nvSpPr>
        <dsp:cNvPr id="0" name=""/>
        <dsp:cNvSpPr/>
      </dsp:nvSpPr>
      <dsp:spPr>
        <a:xfrm>
          <a:off x="0" y="4708153"/>
          <a:ext cx="6513603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Alergii neuvádí</a:t>
          </a:r>
          <a:endParaRPr lang="en-US" sz="3200" kern="1200"/>
        </a:p>
      </dsp:txBody>
      <dsp:txXfrm>
        <a:off x="37467" y="4745620"/>
        <a:ext cx="6438669" cy="6925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19B0F-0607-46F3-8090-1261F07CD32E}">
      <dsp:nvSpPr>
        <dsp:cNvPr id="0" name=""/>
        <dsp:cNvSpPr/>
      </dsp:nvSpPr>
      <dsp:spPr>
        <a:xfrm>
          <a:off x="0" y="266977"/>
          <a:ext cx="6513603" cy="25821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/>
            <a:t>Krátkozrakost</a:t>
          </a:r>
          <a:endParaRPr lang="en-US" sz="6500" kern="1200"/>
        </a:p>
      </dsp:txBody>
      <dsp:txXfrm>
        <a:off x="126049" y="393026"/>
        <a:ext cx="6261505" cy="2330037"/>
      </dsp:txXfrm>
    </dsp:sp>
    <dsp:sp modelId="{3E57D2BA-9B58-43DF-A80F-374B66FFDC26}">
      <dsp:nvSpPr>
        <dsp:cNvPr id="0" name=""/>
        <dsp:cNvSpPr/>
      </dsp:nvSpPr>
      <dsp:spPr>
        <a:xfrm>
          <a:off x="0" y="3036313"/>
          <a:ext cx="6513603" cy="258213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/>
            <a:t>Začínající katarakta….</a:t>
          </a:r>
          <a:endParaRPr lang="en-US" sz="6500" kern="1200"/>
        </a:p>
      </dsp:txBody>
      <dsp:txXfrm>
        <a:off x="126049" y="3162362"/>
        <a:ext cx="6261505" cy="23300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CA9A6E-BF2A-4EB9-9354-F33365B7E4BD}">
      <dsp:nvSpPr>
        <dsp:cNvPr id="0" name=""/>
        <dsp:cNvSpPr/>
      </dsp:nvSpPr>
      <dsp:spPr>
        <a:xfrm>
          <a:off x="0" y="533548"/>
          <a:ext cx="6513603" cy="14870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200" kern="1200"/>
            <a:t>Konzervativní</a:t>
          </a:r>
          <a:endParaRPr lang="en-US" sz="6200" kern="1200"/>
        </a:p>
      </dsp:txBody>
      <dsp:txXfrm>
        <a:off x="72593" y="606141"/>
        <a:ext cx="6368417" cy="1341884"/>
      </dsp:txXfrm>
    </dsp:sp>
    <dsp:sp modelId="{4DFA3AC4-BB19-454B-9FD7-36FDFD0D8543}">
      <dsp:nvSpPr>
        <dsp:cNvPr id="0" name=""/>
        <dsp:cNvSpPr/>
      </dsp:nvSpPr>
      <dsp:spPr>
        <a:xfrm>
          <a:off x="0" y="2199178"/>
          <a:ext cx="6513603" cy="148707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200" kern="1200"/>
            <a:t>Laser?</a:t>
          </a:r>
          <a:endParaRPr lang="en-US" sz="6200" kern="1200"/>
        </a:p>
      </dsp:txBody>
      <dsp:txXfrm>
        <a:off x="72593" y="2271771"/>
        <a:ext cx="6368417" cy="1341884"/>
      </dsp:txXfrm>
    </dsp:sp>
    <dsp:sp modelId="{8F9A82D5-1D73-4423-BD65-AA55F78F4EA0}">
      <dsp:nvSpPr>
        <dsp:cNvPr id="0" name=""/>
        <dsp:cNvSpPr/>
      </dsp:nvSpPr>
      <dsp:spPr>
        <a:xfrm>
          <a:off x="0" y="3864808"/>
          <a:ext cx="6513603" cy="148707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200" kern="1200"/>
            <a:t>Chirurgický zákrok</a:t>
          </a:r>
          <a:endParaRPr lang="en-US" sz="6200" kern="1200"/>
        </a:p>
      </dsp:txBody>
      <dsp:txXfrm>
        <a:off x="72593" y="3937401"/>
        <a:ext cx="6368417" cy="13418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42F952-ADC0-4A19-AAAC-70549788DFF2}">
      <dsp:nvSpPr>
        <dsp:cNvPr id="0" name=""/>
        <dsp:cNvSpPr/>
      </dsp:nvSpPr>
      <dsp:spPr>
        <a:xfrm>
          <a:off x="0" y="6729"/>
          <a:ext cx="6513603" cy="186708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/>
            <a:t>Možnost vyléčení, </a:t>
          </a:r>
          <a:endParaRPr lang="en-US" sz="4700" kern="1200"/>
        </a:p>
      </dsp:txBody>
      <dsp:txXfrm>
        <a:off x="91143" y="97872"/>
        <a:ext cx="6331317" cy="1684796"/>
      </dsp:txXfrm>
    </dsp:sp>
    <dsp:sp modelId="{2FFAB202-DFB8-4579-8DAE-495AC0C21528}">
      <dsp:nvSpPr>
        <dsp:cNvPr id="0" name=""/>
        <dsp:cNvSpPr/>
      </dsp:nvSpPr>
      <dsp:spPr>
        <a:xfrm>
          <a:off x="0" y="2009171"/>
          <a:ext cx="6513603" cy="186708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/>
            <a:t>Možné trvalé následky</a:t>
          </a:r>
          <a:endParaRPr lang="en-US" sz="4700" kern="1200"/>
        </a:p>
      </dsp:txBody>
      <dsp:txXfrm>
        <a:off x="91143" y="2100314"/>
        <a:ext cx="6331317" cy="1684796"/>
      </dsp:txXfrm>
    </dsp:sp>
    <dsp:sp modelId="{B78BE3F9-5F84-46FA-B6D8-802405A335A7}">
      <dsp:nvSpPr>
        <dsp:cNvPr id="0" name=""/>
        <dsp:cNvSpPr/>
      </dsp:nvSpPr>
      <dsp:spPr>
        <a:xfrm>
          <a:off x="0" y="4011614"/>
          <a:ext cx="6513603" cy="186708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/>
            <a:t>Doporučené pravidelné kontroly</a:t>
          </a:r>
          <a:endParaRPr lang="en-US" sz="4700" kern="1200"/>
        </a:p>
      </dsp:txBody>
      <dsp:txXfrm>
        <a:off x="91143" y="4102757"/>
        <a:ext cx="6331317" cy="1684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689C22-4B40-4944-9CB3-8632677B97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E5D1DD-730F-4620-B620-A01BDC5F4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C4BE37-A80F-4F6E-9793-F191A057C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035CB-6567-4F59-BB0A-0E3102D0A4FB}" type="datetimeFigureOut">
              <a:rPr lang="cs-CZ" smtClean="0"/>
              <a:t>26.12.2020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C800F9-9A30-4663-BDC5-3739AACDD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ED8AB9-BB80-427C-895D-AAD183893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162D-699E-4A57-A75A-1EC603EDD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522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4CC64-F498-456A-BDF6-AA33D56AF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E50C99-CCE7-4FFF-9804-22037B3D1E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504AA8-C321-4571-B9BC-19681C60C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035CB-6567-4F59-BB0A-0E3102D0A4FB}" type="datetimeFigureOut">
              <a:rPr lang="cs-CZ" smtClean="0"/>
              <a:t>26.12.2020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C56295-CB5C-4B84-B027-A410BED10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62B23E-A4F5-4C77-8076-A60A94C26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162D-699E-4A57-A75A-1EC603EDD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065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FDD69E1-A8BB-4004-8DFD-B5F9BF090C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DD8D27-98FD-4B20-950A-99E77B38C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450B41-E56F-45F7-9AF9-675DAE2FA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035CB-6567-4F59-BB0A-0E3102D0A4FB}" type="datetimeFigureOut">
              <a:rPr lang="cs-CZ" smtClean="0"/>
              <a:t>26.12.2020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CC0EB7-C555-4393-8724-902FFCD74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927319-97FE-4AA5-80A2-DE2F270A6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162D-699E-4A57-A75A-1EC603EDD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15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54CA5B-5BBE-40EA-8D8E-38E92CF97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72D087-AFE1-4371-9E3C-B1DF5835E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32804D-3B62-483C-B62B-8B9DC0E40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035CB-6567-4F59-BB0A-0E3102D0A4FB}" type="datetimeFigureOut">
              <a:rPr lang="cs-CZ" smtClean="0"/>
              <a:t>26.12.2020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61C69C-65FA-432E-AFD1-A95916B1A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9A53F2-A5B1-45AB-8DA4-181ED9C0D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162D-699E-4A57-A75A-1EC603EDD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157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71835F-5B79-486E-BB83-5DA087388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708805-EEBF-4BC6-9FB8-0AA8A5840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0E566-CC94-44A0-9658-158B1810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035CB-6567-4F59-BB0A-0E3102D0A4FB}" type="datetimeFigureOut">
              <a:rPr lang="cs-CZ" smtClean="0"/>
              <a:t>26.12.2020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138145-D31E-4051-A031-03D48C117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C72962-888A-453B-AA0E-0C2C65053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162D-699E-4A57-A75A-1EC603EDD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13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D5E209-3418-4E5E-8E7F-D9961DCE6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A365E-EBCF-4498-87A9-DE42ABE56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3B0B3B-ABEF-4E62-B2C8-0CA5E33BC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7DB6A5-C5E4-4168-BC35-628A668FC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035CB-6567-4F59-BB0A-0E3102D0A4FB}" type="datetimeFigureOut">
              <a:rPr lang="cs-CZ" smtClean="0"/>
              <a:t>26.12.2020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966E6C-E499-4FFD-ABEE-DC66F4615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160E0B-1F87-4B65-972A-A652401F4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162D-699E-4A57-A75A-1EC603EDD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3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0FE9D9-7786-4221-88DD-342747ECB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E185A5-70B7-493B-9F8F-9C01D9634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B1C8400-02EA-4B8D-AB39-44E7EB235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372807B-FA7C-4958-8B74-AD2179BBAD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27E46A3-D91C-4B00-B2A2-45A12347EA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BE437EE-CE49-4F5D-9861-F88A399A8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035CB-6567-4F59-BB0A-0E3102D0A4FB}" type="datetimeFigureOut">
              <a:rPr lang="cs-CZ" smtClean="0"/>
              <a:t>26.12.2020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C98E814-7B77-4356-8EC3-9AA384379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B5AB495-55C1-4097-B914-65707AC5A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162D-699E-4A57-A75A-1EC603EDD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88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7054C3-DB9E-4843-9D50-28264482F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F2CFCB6-0AF9-4C2B-9A3F-9FA7A3844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035CB-6567-4F59-BB0A-0E3102D0A4FB}" type="datetimeFigureOut">
              <a:rPr lang="cs-CZ" smtClean="0"/>
              <a:t>26.12.2020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8F6F2F7-4197-4263-9AAD-6C1675572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3EF40F-81B7-4B10-9E47-3BB9A5CA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162D-699E-4A57-A75A-1EC603EDD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2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07168AD-8899-4F10-A4BC-72FB632C3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035CB-6567-4F59-BB0A-0E3102D0A4FB}" type="datetimeFigureOut">
              <a:rPr lang="cs-CZ" smtClean="0"/>
              <a:t>26.12.2020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765C629-4116-4C4E-B13D-7D765DFCB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FA8949F-2BDE-41DE-AC6D-0D12506EE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162D-699E-4A57-A75A-1EC603EDD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9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121FB-802D-4D94-B287-D3B968913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20EE2B-F005-432F-A5BA-8A71BBC84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3F1D08F-6C05-42FB-8F79-45305813F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E7D334-135B-43A6-9E0E-5AAB5FAAB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035CB-6567-4F59-BB0A-0E3102D0A4FB}" type="datetimeFigureOut">
              <a:rPr lang="cs-CZ" smtClean="0"/>
              <a:t>26.12.2020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ECF488-A5A3-4C30-9D1B-9A8EF2FC5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3813B8B-A59D-49C7-B2B1-57E95A42F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162D-699E-4A57-A75A-1EC603EDD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16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9E770-A5C4-465F-B3B0-4C5A643E6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3E7F2A6-1E8B-4EBC-8824-1962DFCA73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822D09D-DFAA-4C4B-9164-EAD7CCEE9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CDD8BBD-9AAD-4022-B957-F7087F444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035CB-6567-4F59-BB0A-0E3102D0A4FB}" type="datetimeFigureOut">
              <a:rPr lang="cs-CZ" smtClean="0"/>
              <a:t>26.12.2020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DF2713-5CC5-4E46-AAB4-408EBD70C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25104A-C3E1-4F96-B8D8-BC857C681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162D-699E-4A57-A75A-1EC603EDD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276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40165B2-2B03-4D1D-9709-2880D2C43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936B5EB-0C5B-474A-8DD0-439DD9F2B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5A6CBC-B55B-4D67-A4FD-C55F0C9C60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035CB-6567-4F59-BB0A-0E3102D0A4FB}" type="datetimeFigureOut">
              <a:rPr lang="cs-CZ" smtClean="0"/>
              <a:t>26.12.2020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7A0C9E-3C59-4856-9DD1-FEA0809EC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977C2B-ACCF-435C-AC85-EDF73940F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E162D-699E-4A57-A75A-1EC603EDD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3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9DF311-6CC6-4846-9A05-9612004F2B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Postup při vyšetření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0B46735-82D7-4191-8CC3-8E9DBE3100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Synek S.</a:t>
            </a:r>
          </a:p>
          <a:p>
            <a:r>
              <a:rPr lang="cs-CZ" dirty="0"/>
              <a:t>KOO</a:t>
            </a:r>
          </a:p>
        </p:txBody>
      </p:sp>
    </p:spTree>
    <p:extLst>
      <p:ext uri="{BB962C8B-B14F-4D97-AF65-F5344CB8AC3E}">
        <p14:creationId xmlns:p14="http://schemas.microsoft.com/office/powerpoint/2010/main" val="391761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Chemička s vážnou tváří pracující s mikroskopem v laboratoři">
            <a:extLst>
              <a:ext uri="{FF2B5EF4-FFF2-40B4-BE49-F238E27FC236}">
                <a16:creationId xmlns:a16="http://schemas.microsoft.com/office/drawing/2014/main" id="{610BE29F-381B-4220-BAC3-24DDECFD6D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99" r="-1" b="7482"/>
          <a:stretch/>
        </p:blipFill>
        <p:spPr>
          <a:xfrm>
            <a:off x="321733" y="321733"/>
            <a:ext cx="11548534" cy="621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8609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DFF5149-0198-4A3E-B362-1ECF8683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Anamnestické údaje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23686A3-4B75-49D7-B256-637E73261E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63963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8070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A298219-3A46-4499-AD0E-0B6216BB0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Vyšetření zrakové ostrosti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05AF808-ED5F-4EBD-8A95-06D7733153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056416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7772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095D48B-3645-4038-BEEB-BCFB6D9F2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Vyšetření předního segmentu oka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DC15E60-FEE1-4E2A-BCF3-AE47E4323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30707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880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964B01D-C8BC-4F6D-AD18-D7AFAB701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Obecný popis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6A7DA5CF-8221-4377-ADFA-AB5BC2253C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3317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4782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212A85-E622-457E-880F-29DD6847E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Vlastní vyšetření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6A75E5-0376-417A-8F97-35F199D4F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/>
              <a:t>Okolí oka klidné, víčka a řasy ve správném postavení, spojivka klidná, bez hyperemie a sekrece, rohovka hladká lesklá, transparentní, endotel čistý, přední komora střední, čirá, iris klidná, izokorická zornice, reaguje na světlo i na kovergenci, čočka v zornici, transparentní, červený reflex výbavný, plovoucí zákaly ve sklivci</a:t>
            </a:r>
          </a:p>
          <a:p>
            <a:pPr marL="0" indent="0">
              <a:buNone/>
            </a:pP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2323624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2668224-B8FD-4938-9B5D-37F73AB83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3700">
                <a:solidFill>
                  <a:srgbClr val="FFFFFF"/>
                </a:solidFill>
              </a:rPr>
              <a:t>Stanovení pravděpodobné diagózy</a:t>
            </a:r>
          </a:p>
        </p:txBody>
      </p:sp>
      <p:graphicFrame>
        <p:nvGraphicFramePr>
          <p:cNvPr id="15" name="Zástupný obsah 2">
            <a:extLst>
              <a:ext uri="{FF2B5EF4-FFF2-40B4-BE49-F238E27FC236}">
                <a16:creationId xmlns:a16="http://schemas.microsoft.com/office/drawing/2014/main" id="{52C61789-BE2C-4874-8C6C-7E03AB6B88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81649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9489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1BF970B-F696-4548-B289-0D43D720F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Doporučená léčba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77A9BFE-338F-4D12-ADD5-09DBF00642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13766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993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693747-2DF9-4586-8F85-7A0E15E36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Prognóza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1EEC9AC-D256-44C1-A013-8DADFB1005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570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66752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Širokoúhlá obrazovka</PresentationFormat>
  <Paragraphs>43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Postup při vyšetření</vt:lpstr>
      <vt:lpstr>Anamnestické údaje</vt:lpstr>
      <vt:lpstr>Vyšetření zrakové ostrosti</vt:lpstr>
      <vt:lpstr>Vyšetření předního segmentu oka</vt:lpstr>
      <vt:lpstr>Obecný popis</vt:lpstr>
      <vt:lpstr>Vlastní vyšetření</vt:lpstr>
      <vt:lpstr>Stanovení pravděpodobné diagózy</vt:lpstr>
      <vt:lpstr>Doporučená léčba</vt:lpstr>
      <vt:lpstr>Prognóza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Postup při vyšetření</dc:title>
  <dc:creator>Svatopluk Synek</dc:creator>
  <cp:lastModifiedBy>Svatopluk Synek</cp:lastModifiedBy>
  <cp:revision>1</cp:revision>
  <dcterms:created xsi:type="dcterms:W3CDTF">2020-12-26T09:37:19Z</dcterms:created>
  <dcterms:modified xsi:type="dcterms:W3CDTF">2020-12-26T09:37:29Z</dcterms:modified>
</cp:coreProperties>
</file>