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70" r:id="rId5"/>
    <p:sldId id="259" r:id="rId6"/>
    <p:sldId id="271" r:id="rId7"/>
    <p:sldId id="272" r:id="rId8"/>
    <p:sldId id="273" r:id="rId9"/>
    <p:sldId id="260" r:id="rId10"/>
    <p:sldId id="261" r:id="rId11"/>
    <p:sldId id="262" r:id="rId12"/>
    <p:sldId id="266" r:id="rId13"/>
    <p:sldId id="263" r:id="rId14"/>
    <p:sldId id="274" r:id="rId15"/>
    <p:sldId id="275" r:id="rId16"/>
    <p:sldId id="264" r:id="rId17"/>
    <p:sldId id="265" r:id="rId18"/>
    <p:sldId id="267" r:id="rId19"/>
    <p:sldId id="276" r:id="rId20"/>
    <p:sldId id="277" r:id="rId21"/>
    <p:sldId id="268" r:id="rId22"/>
    <p:sldId id="278" r:id="rId23"/>
    <p:sldId id="26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9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077C31C-4F52-471F-97A8-C42E2D721937}" type="datetimeFigureOut">
              <a:rPr lang="cs-CZ" smtClean="0"/>
              <a:t>14.11.2020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1801763-8314-436B-8B2C-ED1CC6353B7B}" type="slidenum">
              <a:rPr lang="cs-CZ" smtClean="0"/>
              <a:t>‹#›</a:t>
            </a:fld>
            <a:endParaRPr lang="cs-CZ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7896999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C31C-4F52-471F-97A8-C42E2D721937}" type="datetimeFigureOut">
              <a:rPr lang="cs-CZ" smtClean="0"/>
              <a:t>14.11.2020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01763-8314-436B-8B2C-ED1CC6353B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8755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C31C-4F52-471F-97A8-C42E2D721937}" type="datetimeFigureOut">
              <a:rPr lang="cs-CZ" smtClean="0"/>
              <a:t>14.11.2020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01763-8314-436B-8B2C-ED1CC6353B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516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C31C-4F52-471F-97A8-C42E2D721937}" type="datetimeFigureOut">
              <a:rPr lang="cs-CZ" smtClean="0"/>
              <a:t>14.11.2020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01763-8314-436B-8B2C-ED1CC6353B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2409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77C31C-4F52-471F-97A8-C42E2D721937}" type="datetimeFigureOut">
              <a:rPr lang="cs-CZ" smtClean="0"/>
              <a:t>14.11.2020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1801763-8314-436B-8B2C-ED1CC6353B7B}" type="slidenum">
              <a:rPr lang="cs-CZ" smtClean="0"/>
              <a:t>‹#›</a:t>
            </a:fld>
            <a:endParaRPr lang="cs-CZ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8826421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C31C-4F52-471F-97A8-C42E2D721937}" type="datetimeFigureOut">
              <a:rPr lang="cs-CZ" smtClean="0"/>
              <a:t>14.11.2020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01763-8314-436B-8B2C-ED1CC6353B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0488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C31C-4F52-471F-97A8-C42E2D721937}" type="datetimeFigureOut">
              <a:rPr lang="cs-CZ" smtClean="0"/>
              <a:t>14.11.2020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01763-8314-436B-8B2C-ED1CC6353B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8828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C31C-4F52-471F-97A8-C42E2D721937}" type="datetimeFigureOut">
              <a:rPr lang="cs-CZ" smtClean="0"/>
              <a:t>14.11.2020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01763-8314-436B-8B2C-ED1CC6353B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9942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C31C-4F52-471F-97A8-C42E2D721937}" type="datetimeFigureOut">
              <a:rPr lang="cs-CZ" smtClean="0"/>
              <a:t>14.11.2020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01763-8314-436B-8B2C-ED1CC6353B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3515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77C31C-4F52-471F-97A8-C42E2D721937}" type="datetimeFigureOut">
              <a:rPr lang="cs-CZ" smtClean="0"/>
              <a:t>14.11.2020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1801763-8314-436B-8B2C-ED1CC6353B7B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56302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77C31C-4F52-471F-97A8-C42E2D721937}" type="datetimeFigureOut">
              <a:rPr lang="cs-CZ" smtClean="0"/>
              <a:t>14.11.2020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1801763-8314-436B-8B2C-ED1CC6353B7B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52306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A077C31C-4F52-471F-97A8-C42E2D721937}" type="datetimeFigureOut">
              <a:rPr lang="cs-CZ" smtClean="0"/>
              <a:t>14.11.2020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E1801763-8314-436B-8B2C-ED1CC6353B7B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61336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21BF40-1017-4EA3-9C39-166EBF45BE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Strabismus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9BE5FB7-30E6-4245-9802-0CA46B0C17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Synek, S.</a:t>
            </a:r>
          </a:p>
          <a:p>
            <a:r>
              <a:rPr lang="cs-CZ" dirty="0"/>
              <a:t>KOO</a:t>
            </a:r>
          </a:p>
          <a:p>
            <a:r>
              <a:rPr lang="cs-CZ" dirty="0"/>
              <a:t>LF MU</a:t>
            </a:r>
          </a:p>
        </p:txBody>
      </p:sp>
    </p:spTree>
    <p:extLst>
      <p:ext uri="{BB962C8B-B14F-4D97-AF65-F5344CB8AC3E}">
        <p14:creationId xmlns:p14="http://schemas.microsoft.com/office/powerpoint/2010/main" val="1348399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1A1E39-4032-4F74-A92E-7E2734A36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Podle úchylky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50F70D8-74C7-4555-9823-EDF8EF13A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Esotropie</a:t>
            </a:r>
            <a:r>
              <a:rPr lang="cs-CZ" dirty="0"/>
              <a:t> (</a:t>
            </a:r>
            <a:r>
              <a:rPr lang="cs-CZ" dirty="0" err="1"/>
              <a:t>forie</a:t>
            </a:r>
            <a:r>
              <a:rPr lang="cs-CZ" dirty="0"/>
              <a:t>) dovnitř</a:t>
            </a:r>
          </a:p>
          <a:p>
            <a:r>
              <a:rPr lang="cs-CZ" dirty="0" err="1"/>
              <a:t>Exotropie</a:t>
            </a:r>
            <a:r>
              <a:rPr lang="cs-CZ" dirty="0"/>
              <a:t> (</a:t>
            </a:r>
            <a:r>
              <a:rPr lang="cs-CZ" dirty="0" err="1"/>
              <a:t>forie</a:t>
            </a:r>
            <a:r>
              <a:rPr lang="cs-CZ" dirty="0"/>
              <a:t>) zevně</a:t>
            </a:r>
          </a:p>
          <a:p>
            <a:r>
              <a:rPr lang="cs-CZ" dirty="0" err="1"/>
              <a:t>Hypetropie</a:t>
            </a:r>
            <a:r>
              <a:rPr lang="cs-CZ" dirty="0"/>
              <a:t>(</a:t>
            </a:r>
            <a:r>
              <a:rPr lang="cs-CZ" dirty="0" err="1"/>
              <a:t>forie</a:t>
            </a:r>
            <a:r>
              <a:rPr lang="cs-CZ" dirty="0"/>
              <a:t>) nahoru</a:t>
            </a:r>
          </a:p>
          <a:p>
            <a:r>
              <a:rPr lang="cs-CZ" dirty="0" err="1"/>
              <a:t>hypotropie</a:t>
            </a:r>
            <a:r>
              <a:rPr lang="cs-CZ" dirty="0"/>
              <a:t> (</a:t>
            </a:r>
            <a:r>
              <a:rPr lang="cs-CZ" dirty="0" err="1"/>
              <a:t>forie</a:t>
            </a:r>
            <a:r>
              <a:rPr lang="cs-CZ" dirty="0"/>
              <a:t>) dolu</a:t>
            </a:r>
          </a:p>
        </p:txBody>
      </p:sp>
    </p:spTree>
    <p:extLst>
      <p:ext uri="{BB962C8B-B14F-4D97-AF65-F5344CB8AC3E}">
        <p14:creationId xmlns:p14="http://schemas.microsoft.com/office/powerpoint/2010/main" val="2212566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DF3840-ABD2-4A74-8E74-A2290CF45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Vyšetření latentního strabismu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DBA1A5-3B3D-40E1-BBBD-905D9B76C9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Krycí a odkrývací test</a:t>
            </a:r>
          </a:p>
          <a:p>
            <a:r>
              <a:rPr lang="cs-CZ" dirty="0" err="1"/>
              <a:t>Madoxova</a:t>
            </a:r>
            <a:r>
              <a:rPr lang="cs-CZ" dirty="0"/>
              <a:t> destička a </a:t>
            </a:r>
            <a:r>
              <a:rPr lang="cs-CZ" dirty="0" err="1"/>
              <a:t>Madoxův</a:t>
            </a:r>
            <a:r>
              <a:rPr lang="cs-CZ" dirty="0"/>
              <a:t> kříž</a:t>
            </a:r>
          </a:p>
          <a:p>
            <a:r>
              <a:rPr lang="cs-CZ" dirty="0"/>
              <a:t>Stanovení fúze a fúzní rezervy (pouze 2/3 lze využít pro komfortní vidění) na </a:t>
            </a:r>
            <a:r>
              <a:rPr lang="cs-CZ" dirty="0" err="1"/>
              <a:t>troposkopu</a:t>
            </a:r>
            <a:r>
              <a:rPr lang="cs-CZ" dirty="0"/>
              <a:t> nebo prismaty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8174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573BA1-3FAB-4D10-A31C-11C8D4C25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Léčba latentního šilhání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99A665-5D07-4EFF-842C-CA291C4218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případě </a:t>
            </a:r>
            <a:r>
              <a:rPr lang="cs-CZ" dirty="0" err="1"/>
              <a:t>astenopických</a:t>
            </a:r>
            <a:r>
              <a:rPr lang="cs-CZ" dirty="0"/>
              <a:t> obtíží- korekce refrakční vady,  prismata, </a:t>
            </a:r>
            <a:r>
              <a:rPr lang="cs-CZ" dirty="0" err="1"/>
              <a:t>pleoptická</a:t>
            </a:r>
            <a:r>
              <a:rPr lang="cs-CZ" dirty="0"/>
              <a:t> léčba, </a:t>
            </a:r>
          </a:p>
        </p:txBody>
      </p:sp>
      <p:pic>
        <p:nvPicPr>
          <p:cNvPr id="2050" name="Picture 2" descr="Nalezený obrázek pro šilhání">
            <a:extLst>
              <a:ext uri="{FF2B5EF4-FFF2-40B4-BE49-F238E27FC236}">
                <a16:creationId xmlns:a16="http://schemas.microsoft.com/office/drawing/2014/main" id="{06A3AB85-BADD-45E8-AF0E-F7E4105A46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51" r="4991" b="31699"/>
          <a:stretch/>
        </p:blipFill>
        <p:spPr bwMode="auto">
          <a:xfrm>
            <a:off x="4143375" y="3789679"/>
            <a:ext cx="3710305" cy="113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353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570596-3267-49CE-A2C7-B92D3F143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Vyšetření manifestního dynamického strabismu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07D38A-568D-4EEE-9F3D-A7E6E167A7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Poloha rohovkového reflexu</a:t>
            </a:r>
          </a:p>
          <a:p>
            <a:r>
              <a:rPr lang="cs-CZ" dirty="0"/>
              <a:t>Krycí test</a:t>
            </a:r>
          </a:p>
          <a:p>
            <a:r>
              <a:rPr lang="cs-CZ" dirty="0" err="1"/>
              <a:t>Prizmastický</a:t>
            </a:r>
            <a:r>
              <a:rPr lang="cs-CZ" dirty="0"/>
              <a:t> test</a:t>
            </a:r>
          </a:p>
          <a:p>
            <a:r>
              <a:rPr lang="cs-CZ" dirty="0" err="1"/>
              <a:t>Troposkop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7975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AE39A1-4730-49FF-8829-B02E1F747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Esotropie</a:t>
            </a:r>
            <a:r>
              <a:rPr lang="cs-CZ" dirty="0"/>
              <a:t> (konvergentní strabismus)</a:t>
            </a:r>
          </a:p>
        </p:txBody>
      </p:sp>
      <p:pic>
        <p:nvPicPr>
          <p:cNvPr id="1026" name="Picture 2" descr="Zobrazit zdrojový obrázek">
            <a:extLst>
              <a:ext uri="{FF2B5EF4-FFF2-40B4-BE49-F238E27FC236}">
                <a16:creationId xmlns:a16="http://schemas.microsoft.com/office/drawing/2014/main" id="{7892EC11-AA79-4408-97A2-C3D7E3D599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047" b="18381"/>
          <a:stretch/>
        </p:blipFill>
        <p:spPr bwMode="auto">
          <a:xfrm>
            <a:off x="3171824" y="2409825"/>
            <a:ext cx="6063615" cy="272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337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D395AB-1648-4D01-8406-D3917CF59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Krycí zkouška</a:t>
            </a:r>
          </a:p>
        </p:txBody>
      </p:sp>
      <p:pic>
        <p:nvPicPr>
          <p:cNvPr id="4" name="Picture 62364">
            <a:extLst>
              <a:ext uri="{FF2B5EF4-FFF2-40B4-BE49-F238E27FC236}">
                <a16:creationId xmlns:a16="http://schemas.microsoft.com/office/drawing/2014/main" id="{267AFB87-C1A1-4411-B643-4DEF93C16F20}"/>
              </a:ext>
            </a:extLst>
          </p:cNvPr>
          <p:cNvPicPr>
            <a:picLocks noGrp="1"/>
          </p:cNvPicPr>
          <p:nvPr>
            <p:ph sz="half" idx="1"/>
          </p:nvPr>
        </p:nvPicPr>
        <p:blipFill rotWithShape="1">
          <a:blip r:embed="rId2"/>
          <a:srcRect t="3969" r="2820" b="21128"/>
          <a:stretch/>
        </p:blipFill>
        <p:spPr>
          <a:xfrm>
            <a:off x="1721163" y="2509521"/>
            <a:ext cx="3643317" cy="2550160"/>
          </a:xfrm>
          <a:prstGeom prst="rect">
            <a:avLst/>
          </a:prstGeom>
        </p:spPr>
      </p:pic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2429FAF-F5F0-43C1-B5FE-56DA7988421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Pravé oko šilhá dovnitř</a:t>
            </a:r>
          </a:p>
          <a:p>
            <a:r>
              <a:rPr lang="cs-CZ" dirty="0"/>
              <a:t>Po zakrytí levého oka pravé oko fixuje a dívá se přímo</a:t>
            </a:r>
          </a:p>
          <a:p>
            <a:r>
              <a:rPr lang="cs-CZ" dirty="0"/>
              <a:t>Po odkrytí levého oka pravé oko opět šilhá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1288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7FA896-D3E7-4AE8-A06E-6F8C7B8ED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Projevy dynamického šilhání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28264B-18BD-4567-8065-E1FCE8385A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Osy oka nejsou paralelní</a:t>
            </a:r>
          </a:p>
          <a:p>
            <a:r>
              <a:rPr lang="cs-CZ" dirty="0"/>
              <a:t>Může být kompenzační postavení hlavy</a:t>
            </a:r>
          </a:p>
          <a:p>
            <a:r>
              <a:rPr lang="cs-CZ" dirty="0"/>
              <a:t>amblyopie</a:t>
            </a:r>
          </a:p>
        </p:txBody>
      </p:sp>
    </p:spTree>
    <p:extLst>
      <p:ext uri="{BB962C8B-B14F-4D97-AF65-F5344CB8AC3E}">
        <p14:creationId xmlns:p14="http://schemas.microsoft.com/office/powerpoint/2010/main" val="766821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DC727F-3394-4C77-8286-F67F963D5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Léčba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65D9E3-421D-434B-95BA-B933CABF38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Vyšetření refrakční vady v </a:t>
            </a:r>
            <a:r>
              <a:rPr lang="cs-CZ" dirty="0" err="1"/>
              <a:t>cykloplegii</a:t>
            </a:r>
            <a:endParaRPr lang="cs-CZ" dirty="0"/>
          </a:p>
          <a:p>
            <a:r>
              <a:rPr lang="cs-CZ" dirty="0"/>
              <a:t>Korekce</a:t>
            </a:r>
          </a:p>
          <a:p>
            <a:r>
              <a:rPr lang="cs-CZ" dirty="0"/>
              <a:t>Vyšetření zrakové ostrosti</a:t>
            </a:r>
          </a:p>
          <a:p>
            <a:r>
              <a:rPr lang="cs-CZ" dirty="0"/>
              <a:t>Léčba amblyopie- okluzí, penalizací, </a:t>
            </a:r>
          </a:p>
          <a:p>
            <a:r>
              <a:rPr lang="cs-CZ" dirty="0"/>
              <a:t>Chirurgie- po zvládnutí amblyopie a navození binokulární spolupráce</a:t>
            </a:r>
          </a:p>
          <a:p>
            <a:r>
              <a:rPr lang="cs-CZ" dirty="0"/>
              <a:t>Výjimka čistě akomodační strabismus se léčí optickou korekcí</a:t>
            </a:r>
          </a:p>
          <a:p>
            <a:r>
              <a:rPr lang="cs-CZ" dirty="0"/>
              <a:t>U alternující strabismu neschopnost binokulární spolupráce a </a:t>
            </a:r>
            <a:r>
              <a:rPr lang="cs-CZ" dirty="0" err="1"/>
              <a:t>stereopse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46511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D4DAC0-2263-4F6F-B0B5-978C320A1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Paralytický strabismus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0A21C9-D083-43A5-99A6-2986E114C5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Diplopie</a:t>
            </a:r>
          </a:p>
          <a:p>
            <a:r>
              <a:rPr lang="cs-CZ" dirty="0"/>
              <a:t>Kompenzační postavení hlavy</a:t>
            </a:r>
          </a:p>
          <a:p>
            <a:r>
              <a:rPr lang="cs-CZ" dirty="0"/>
              <a:t>Při obrně n. </a:t>
            </a:r>
            <a:r>
              <a:rPr lang="cs-CZ" dirty="0" err="1"/>
              <a:t>oculomotorius</a:t>
            </a:r>
            <a:r>
              <a:rPr lang="cs-CZ" dirty="0"/>
              <a:t> obrna i zvedače víčka</a:t>
            </a:r>
          </a:p>
        </p:txBody>
      </p:sp>
    </p:spTree>
    <p:extLst>
      <p:ext uri="{BB962C8B-B14F-4D97-AF65-F5344CB8AC3E}">
        <p14:creationId xmlns:p14="http://schemas.microsoft.com/office/powerpoint/2010/main" val="1627643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Nadpis 17">
            <a:extLst>
              <a:ext uri="{FF2B5EF4-FFF2-40B4-BE49-F238E27FC236}">
                <a16:creationId xmlns:a16="http://schemas.microsoft.com/office/drawing/2014/main" id="{7A0D8F74-2333-42CE-9907-41DB277F8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Obrana n. </a:t>
            </a:r>
            <a:r>
              <a:rPr lang="cs-CZ" dirty="0" err="1"/>
              <a:t>abducentu</a:t>
            </a:r>
            <a:r>
              <a:rPr lang="cs-CZ" dirty="0"/>
              <a:t> vlevo</a:t>
            </a:r>
          </a:p>
        </p:txBody>
      </p:sp>
      <p:sp>
        <p:nvSpPr>
          <p:cNvPr id="19" name="Zástupný obsah 18">
            <a:extLst>
              <a:ext uri="{FF2B5EF4-FFF2-40B4-BE49-F238E27FC236}">
                <a16:creationId xmlns:a16="http://schemas.microsoft.com/office/drawing/2014/main" id="{C1F53EB8-A28E-40BD-A7C4-0816B24EB79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0" name="Zástupný obsah 19">
            <a:extLst>
              <a:ext uri="{FF2B5EF4-FFF2-40B4-BE49-F238E27FC236}">
                <a16:creationId xmlns:a16="http://schemas.microsoft.com/office/drawing/2014/main" id="{DF2DCFA7-8735-4637-86B8-1EF98A108D6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Pohled rovně vlevo není možný</a:t>
            </a:r>
          </a:p>
        </p:txBody>
      </p:sp>
      <p:grpSp>
        <p:nvGrpSpPr>
          <p:cNvPr id="4" name="Group 59650">
            <a:extLst>
              <a:ext uri="{FF2B5EF4-FFF2-40B4-BE49-F238E27FC236}">
                <a16:creationId xmlns:a16="http://schemas.microsoft.com/office/drawing/2014/main" id="{114A6BDF-C885-48BB-B212-8D656DD4D7FC}"/>
              </a:ext>
            </a:extLst>
          </p:cNvPr>
          <p:cNvGrpSpPr/>
          <p:nvPr/>
        </p:nvGrpSpPr>
        <p:grpSpPr>
          <a:xfrm>
            <a:off x="1371600" y="2912426"/>
            <a:ext cx="4800600" cy="2817813"/>
            <a:chOff x="0" y="0"/>
            <a:chExt cx="3791247" cy="2075616"/>
          </a:xfrm>
        </p:grpSpPr>
        <p:sp>
          <p:nvSpPr>
            <p:cNvPr id="5" name="Shape 65516">
              <a:extLst>
                <a:ext uri="{FF2B5EF4-FFF2-40B4-BE49-F238E27FC236}">
                  <a16:creationId xmlns:a16="http://schemas.microsoft.com/office/drawing/2014/main" id="{B54C4CF5-218B-4BF5-B3E3-45FDFBF72E67}"/>
                </a:ext>
              </a:extLst>
            </p:cNvPr>
            <p:cNvSpPr/>
            <p:nvPr/>
          </p:nvSpPr>
          <p:spPr>
            <a:xfrm>
              <a:off x="0" y="41039"/>
              <a:ext cx="108001" cy="9144"/>
            </a:xfrm>
            <a:prstGeom prst="rect">
              <a:avLst/>
            </a:pr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81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6" name="Rectangle 5909">
              <a:extLst>
                <a:ext uri="{FF2B5EF4-FFF2-40B4-BE49-F238E27FC236}">
                  <a16:creationId xmlns:a16="http://schemas.microsoft.com/office/drawing/2014/main" id="{773B5CE2-2A89-44D0-98D0-D816016F07AE}"/>
                </a:ext>
              </a:extLst>
            </p:cNvPr>
            <p:cNvSpPr/>
            <p:nvPr/>
          </p:nvSpPr>
          <p:spPr>
            <a:xfrm>
              <a:off x="155372" y="0"/>
              <a:ext cx="1571255" cy="13137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5715" marR="2540" indent="-635" algn="l">
                <a:lnSpc>
                  <a:spcPct val="107000"/>
                </a:lnSpc>
                <a:spcAft>
                  <a:spcPts val="800"/>
                </a:spcAft>
              </a:pPr>
              <a:r>
                <a:rPr lang="cs-CZ" sz="800" b="1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Left</a:t>
              </a:r>
              <a:r>
                <a:rPr lang="cs-CZ" sz="800" b="1" spc="2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800" b="1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abducent</a:t>
              </a:r>
              <a:r>
                <a:rPr lang="cs-CZ" sz="800" b="1" spc="2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800" b="1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nerve</a:t>
              </a:r>
              <a:r>
                <a:rPr lang="cs-CZ" sz="800" b="1" spc="2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800" b="1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palsy</a:t>
              </a:r>
              <a:endParaRPr lang="cs-CZ" sz="850">
                <a:solidFill>
                  <a:srgbClr val="19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" name="Shape 65525">
              <a:extLst>
                <a:ext uri="{FF2B5EF4-FFF2-40B4-BE49-F238E27FC236}">
                  <a16:creationId xmlns:a16="http://schemas.microsoft.com/office/drawing/2014/main" id="{509ECB02-9930-427A-B0CA-36E9BC87B919}"/>
                </a:ext>
              </a:extLst>
            </p:cNvPr>
            <p:cNvSpPr/>
            <p:nvPr/>
          </p:nvSpPr>
          <p:spPr>
            <a:xfrm>
              <a:off x="1387043" y="41039"/>
              <a:ext cx="2356955" cy="9144"/>
            </a:xfrm>
            <a:prstGeom prst="rect">
              <a:avLst/>
            </a:pr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81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pic>
          <p:nvPicPr>
            <p:cNvPr id="8" name="Picture 5913">
              <a:extLst>
                <a:ext uri="{FF2B5EF4-FFF2-40B4-BE49-F238E27FC236}">
                  <a16:creationId xmlns:a16="http://schemas.microsoft.com/office/drawing/2014/main" id="{A3E90A8D-8DA3-44FC-9C81-817D7D1CB568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89996" y="185938"/>
              <a:ext cx="2699309" cy="1799539"/>
            </a:xfrm>
            <a:prstGeom prst="rect">
              <a:avLst/>
            </a:prstGeom>
          </p:spPr>
        </p:pic>
        <p:sp>
          <p:nvSpPr>
            <p:cNvPr id="9" name="Rectangle 5914">
              <a:extLst>
                <a:ext uri="{FF2B5EF4-FFF2-40B4-BE49-F238E27FC236}">
                  <a16:creationId xmlns:a16="http://schemas.microsoft.com/office/drawing/2014/main" id="{954EF6F8-73C1-4D64-AE5F-708C914C20CD}"/>
                </a:ext>
              </a:extLst>
            </p:cNvPr>
            <p:cNvSpPr/>
            <p:nvPr/>
          </p:nvSpPr>
          <p:spPr>
            <a:xfrm>
              <a:off x="2871103" y="178740"/>
              <a:ext cx="391448" cy="13137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5715" marR="2540" indent="-635" algn="l">
                <a:lnSpc>
                  <a:spcPct val="107000"/>
                </a:lnSpc>
                <a:spcAft>
                  <a:spcPts val="800"/>
                </a:spcAft>
              </a:pPr>
              <a:r>
                <a:rPr lang="cs-CZ" sz="80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Fig.</a:t>
              </a:r>
              <a:r>
                <a:rPr lang="cs-CZ" sz="800" spc="-45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80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17.</a:t>
              </a:r>
              <a:endParaRPr lang="cs-CZ" sz="850">
                <a:solidFill>
                  <a:srgbClr val="19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" name="Rectangle 5915">
              <a:extLst>
                <a:ext uri="{FF2B5EF4-FFF2-40B4-BE49-F238E27FC236}">
                  <a16:creationId xmlns:a16="http://schemas.microsoft.com/office/drawing/2014/main" id="{45663BDB-EF55-40DC-AC01-7B7FAC403D5E}"/>
                </a:ext>
              </a:extLst>
            </p:cNvPr>
            <p:cNvSpPr/>
            <p:nvPr/>
          </p:nvSpPr>
          <p:spPr>
            <a:xfrm>
              <a:off x="3165425" y="178740"/>
              <a:ext cx="143016" cy="13137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5715" marR="2540" indent="-635" algn="l">
                <a:lnSpc>
                  <a:spcPct val="107000"/>
                </a:lnSpc>
                <a:spcAft>
                  <a:spcPts val="800"/>
                </a:spcAft>
              </a:pPr>
              <a:r>
                <a:rPr lang="cs-CZ" sz="800" b="1" spc="-5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14</a:t>
              </a:r>
              <a:endParaRPr lang="cs-CZ" sz="850">
                <a:solidFill>
                  <a:srgbClr val="19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" name="Rectangle 5916">
              <a:extLst>
                <a:ext uri="{FF2B5EF4-FFF2-40B4-BE49-F238E27FC236}">
                  <a16:creationId xmlns:a16="http://schemas.microsoft.com/office/drawing/2014/main" id="{6F91332E-AEE0-45D6-A067-08C1A1E4A9D0}"/>
                </a:ext>
              </a:extLst>
            </p:cNvPr>
            <p:cNvSpPr/>
            <p:nvPr/>
          </p:nvSpPr>
          <p:spPr>
            <a:xfrm>
              <a:off x="3373093" y="178740"/>
              <a:ext cx="214777" cy="13137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5715" marR="2540" indent="-635" algn="l">
                <a:lnSpc>
                  <a:spcPct val="107000"/>
                </a:lnSpc>
                <a:spcAft>
                  <a:spcPts val="800"/>
                </a:spcAft>
              </a:pPr>
              <a:r>
                <a:rPr lang="cs-CZ" sz="80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The</a:t>
              </a:r>
              <a:endParaRPr lang="cs-CZ" sz="850">
                <a:solidFill>
                  <a:srgbClr val="19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" name="Rectangle 5917">
              <a:extLst>
                <a:ext uri="{FF2B5EF4-FFF2-40B4-BE49-F238E27FC236}">
                  <a16:creationId xmlns:a16="http://schemas.microsoft.com/office/drawing/2014/main" id="{EC44B178-5011-44CD-8273-23EBF942B84C}"/>
                </a:ext>
              </a:extLst>
            </p:cNvPr>
            <p:cNvSpPr/>
            <p:nvPr/>
          </p:nvSpPr>
          <p:spPr>
            <a:xfrm>
              <a:off x="2871704" y="296549"/>
              <a:ext cx="919543" cy="13137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5715" marR="2540" indent="-635" algn="l">
                <a:lnSpc>
                  <a:spcPct val="107000"/>
                </a:lnSpc>
                <a:spcAft>
                  <a:spcPts val="800"/>
                </a:spcAft>
              </a:pPr>
              <a:r>
                <a:rPr lang="cs-CZ" sz="80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left</a:t>
              </a:r>
              <a:r>
                <a:rPr lang="cs-CZ" sz="800" spc="2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80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eye</a:t>
              </a:r>
              <a:r>
                <a:rPr lang="cs-CZ" sz="800" spc="2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80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remains</a:t>
              </a:r>
              <a:endParaRPr lang="cs-CZ" sz="850">
                <a:solidFill>
                  <a:srgbClr val="19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3" name="Rectangle 5918">
              <a:extLst>
                <a:ext uri="{FF2B5EF4-FFF2-40B4-BE49-F238E27FC236}">
                  <a16:creationId xmlns:a16="http://schemas.microsoft.com/office/drawing/2014/main" id="{AF9CB8C3-0363-48CF-B6F2-B85DE2D1E687}"/>
                </a:ext>
              </a:extLst>
            </p:cNvPr>
            <p:cNvSpPr/>
            <p:nvPr/>
          </p:nvSpPr>
          <p:spPr>
            <a:xfrm>
              <a:off x="2873107" y="414357"/>
              <a:ext cx="915066" cy="13137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5715" marR="2540" indent="-635" algn="l">
                <a:lnSpc>
                  <a:spcPct val="107000"/>
                </a:lnSpc>
                <a:spcAft>
                  <a:spcPts val="800"/>
                </a:spcAft>
              </a:pPr>
              <a:r>
                <a:rPr lang="cs-CZ" sz="80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immobile</a:t>
              </a:r>
              <a:r>
                <a:rPr lang="cs-CZ" sz="800" spc="2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80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in</a:t>
              </a:r>
              <a:r>
                <a:rPr lang="cs-CZ" sz="800" spc="2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80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left</a:t>
              </a:r>
              <a:endParaRPr lang="cs-CZ" sz="850">
                <a:solidFill>
                  <a:srgbClr val="19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4" name="Rectangle 5919">
              <a:extLst>
                <a:ext uri="{FF2B5EF4-FFF2-40B4-BE49-F238E27FC236}">
                  <a16:creationId xmlns:a16="http://schemas.microsoft.com/office/drawing/2014/main" id="{541F381F-DDB0-4C1A-8668-73003D869EC3}"/>
                </a:ext>
              </a:extLst>
            </p:cNvPr>
            <p:cNvSpPr/>
            <p:nvPr/>
          </p:nvSpPr>
          <p:spPr>
            <a:xfrm>
              <a:off x="2874910" y="532166"/>
              <a:ext cx="759846" cy="13137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5715" marR="2540" indent="-635" algn="l">
                <a:lnSpc>
                  <a:spcPct val="107000"/>
                </a:lnSpc>
                <a:spcAft>
                  <a:spcPts val="800"/>
                </a:spcAft>
              </a:pPr>
              <a:r>
                <a:rPr lang="cs-CZ" sz="80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gaze</a:t>
              </a:r>
              <a:r>
                <a:rPr lang="cs-CZ" sz="800" spc="2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80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(arrow).</a:t>
              </a:r>
              <a:endParaRPr lang="cs-CZ" sz="850">
                <a:solidFill>
                  <a:srgbClr val="19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5" name="Shape 65550">
              <a:extLst>
                <a:ext uri="{FF2B5EF4-FFF2-40B4-BE49-F238E27FC236}">
                  <a16:creationId xmlns:a16="http://schemas.microsoft.com/office/drawing/2014/main" id="{DFD0D2C8-36D5-42B6-A59D-900AB71F0CC6}"/>
                </a:ext>
              </a:extLst>
            </p:cNvPr>
            <p:cNvSpPr/>
            <p:nvPr/>
          </p:nvSpPr>
          <p:spPr>
            <a:xfrm>
              <a:off x="0" y="41039"/>
              <a:ext cx="9144" cy="2025434"/>
            </a:xfrm>
            <a:prstGeom prst="rect">
              <a:avLst/>
            </a:pr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81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7" name="Shape 65552">
              <a:extLst>
                <a:ext uri="{FF2B5EF4-FFF2-40B4-BE49-F238E27FC236}">
                  <a16:creationId xmlns:a16="http://schemas.microsoft.com/office/drawing/2014/main" id="{3AAB2EBE-669C-450A-9A7B-6809712E3D28}"/>
                </a:ext>
              </a:extLst>
            </p:cNvPr>
            <p:cNvSpPr/>
            <p:nvPr/>
          </p:nvSpPr>
          <p:spPr>
            <a:xfrm>
              <a:off x="0" y="2066472"/>
              <a:ext cx="3743999" cy="9144"/>
            </a:xfrm>
            <a:prstGeom prst="rect">
              <a:avLst/>
            </a:pr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81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323936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BB4F5B-BEC8-4FEA-B804-04B9762BF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Rozdělení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14D4EE-F049-43A9-887D-8115BD236A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Ortoforie</a:t>
            </a:r>
            <a:endParaRPr lang="cs-CZ" dirty="0"/>
          </a:p>
          <a:p>
            <a:r>
              <a:rPr lang="cs-CZ" dirty="0"/>
              <a:t>Strabismus</a:t>
            </a:r>
          </a:p>
          <a:p>
            <a:pPr lvl="1"/>
            <a:r>
              <a:rPr lang="cs-CZ" dirty="0"/>
              <a:t>Dynamický</a:t>
            </a:r>
          </a:p>
          <a:p>
            <a:pPr lvl="2"/>
            <a:r>
              <a:rPr lang="cs-CZ" dirty="0"/>
              <a:t>Latentní</a:t>
            </a:r>
          </a:p>
          <a:p>
            <a:pPr lvl="2"/>
            <a:r>
              <a:rPr lang="cs-CZ" dirty="0"/>
              <a:t>manifestní </a:t>
            </a:r>
          </a:p>
          <a:p>
            <a:pPr lvl="1"/>
            <a:r>
              <a:rPr lang="cs-CZ" dirty="0"/>
              <a:t>Paralytický </a:t>
            </a:r>
          </a:p>
        </p:txBody>
      </p:sp>
    </p:spTree>
    <p:extLst>
      <p:ext uri="{BB962C8B-B14F-4D97-AF65-F5344CB8AC3E}">
        <p14:creationId xmlns:p14="http://schemas.microsoft.com/office/powerpoint/2010/main" val="11654492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1D868099-6145-4BC0-A5EA-74BEF1776B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E2B7678-E601-434D-A549-0199520BD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1424" y="1110882"/>
            <a:ext cx="3053039" cy="1060817"/>
          </a:xfrm>
        </p:spPr>
        <p:txBody>
          <a:bodyPr anchor="b">
            <a:normAutofit/>
          </a:bodyPr>
          <a:lstStyle/>
          <a:p>
            <a:r>
              <a:rPr lang="cs-CZ" sz="2200"/>
              <a:t>Kompenzační postavení hlavy při výškové úchylce</a:t>
            </a:r>
          </a:p>
        </p:txBody>
      </p:sp>
      <p:sp>
        <p:nvSpPr>
          <p:cNvPr id="28" name="Zástupný obsah 27">
            <a:extLst>
              <a:ext uri="{FF2B5EF4-FFF2-40B4-BE49-F238E27FC236}">
                <a16:creationId xmlns:a16="http://schemas.microsoft.com/office/drawing/2014/main" id="{C9E844F8-3ECC-41F6-8B91-4DF2A5FF3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1423" y="2286000"/>
            <a:ext cx="3053039" cy="3931920"/>
          </a:xfrm>
        </p:spPr>
        <p:txBody>
          <a:bodyPr>
            <a:normAutofit/>
          </a:bodyPr>
          <a:lstStyle/>
          <a:p>
            <a:endParaRPr lang="cs-CZ" sz="1600" dirty="0"/>
          </a:p>
        </p:txBody>
      </p:sp>
      <p:sp>
        <p:nvSpPr>
          <p:cNvPr id="35" name="Freeform 6">
            <a:extLst>
              <a:ext uri="{FF2B5EF4-FFF2-40B4-BE49-F238E27FC236}">
                <a16:creationId xmlns:a16="http://schemas.microsoft.com/office/drawing/2014/main" id="{CC1026F7-DECB-49B4-A565-518BBA4454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983434" y="640080"/>
            <a:ext cx="2296028" cy="3674981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5" name="Group 56233">
            <a:extLst>
              <a:ext uri="{FF2B5EF4-FFF2-40B4-BE49-F238E27FC236}">
                <a16:creationId xmlns:a16="http://schemas.microsoft.com/office/drawing/2014/main" id="{FE8A8C66-EFDC-45C4-8E74-D647C06CA677}"/>
              </a:ext>
            </a:extLst>
          </p:cNvPr>
          <p:cNvGrpSpPr/>
          <p:nvPr/>
        </p:nvGrpSpPr>
        <p:grpSpPr>
          <a:xfrm>
            <a:off x="634275" y="951774"/>
            <a:ext cx="6900376" cy="4954279"/>
            <a:chOff x="0" y="0"/>
            <a:chExt cx="4236888" cy="3463988"/>
          </a:xfrm>
        </p:grpSpPr>
        <p:sp>
          <p:nvSpPr>
            <p:cNvPr id="6" name="Shape 65590">
              <a:extLst>
                <a:ext uri="{FF2B5EF4-FFF2-40B4-BE49-F238E27FC236}">
                  <a16:creationId xmlns:a16="http://schemas.microsoft.com/office/drawing/2014/main" id="{A1D833C2-FF0B-4A5C-8C3C-9EEACD7B2257}"/>
                </a:ext>
              </a:extLst>
            </p:cNvPr>
            <p:cNvSpPr/>
            <p:nvPr/>
          </p:nvSpPr>
          <p:spPr>
            <a:xfrm>
              <a:off x="0" y="41034"/>
              <a:ext cx="108001" cy="9144"/>
            </a:xfrm>
            <a:prstGeom prst="rect">
              <a:avLst/>
            </a:pr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81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7" name="Rectangle 6224">
              <a:extLst>
                <a:ext uri="{FF2B5EF4-FFF2-40B4-BE49-F238E27FC236}">
                  <a16:creationId xmlns:a16="http://schemas.microsoft.com/office/drawing/2014/main" id="{ABAC3D80-BDA0-4BEA-9CC5-4EA05C994FE3}"/>
                </a:ext>
              </a:extLst>
            </p:cNvPr>
            <p:cNvSpPr/>
            <p:nvPr/>
          </p:nvSpPr>
          <p:spPr>
            <a:xfrm>
              <a:off x="155372" y="0"/>
              <a:ext cx="1626574" cy="13137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5715" marR="2540" indent="-635" algn="l">
                <a:lnSpc>
                  <a:spcPct val="97000"/>
                </a:lnSpc>
                <a:spcAft>
                  <a:spcPts val="800"/>
                </a:spcAft>
              </a:pPr>
              <a:r>
                <a:rPr lang="cs-CZ" sz="900" b="1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Bielschowsky</a:t>
              </a:r>
              <a:r>
                <a:rPr lang="cs-CZ" sz="900" b="1" spc="2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900" b="1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head</a:t>
              </a:r>
              <a:r>
                <a:rPr lang="cs-CZ" sz="900" b="1" spc="2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900" b="1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tilt</a:t>
              </a:r>
              <a:r>
                <a:rPr lang="cs-CZ" sz="900" b="1" spc="2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900" b="1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test</a:t>
              </a:r>
              <a:endParaRPr lang="cs-CZ" sz="900">
                <a:solidFill>
                  <a:srgbClr val="19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" name="Shape 65599">
              <a:extLst>
                <a:ext uri="{FF2B5EF4-FFF2-40B4-BE49-F238E27FC236}">
                  <a16:creationId xmlns:a16="http://schemas.microsoft.com/office/drawing/2014/main" id="{06C89677-00EA-4CC6-A06D-EC8F9699BB80}"/>
                </a:ext>
              </a:extLst>
            </p:cNvPr>
            <p:cNvSpPr/>
            <p:nvPr/>
          </p:nvSpPr>
          <p:spPr>
            <a:xfrm>
              <a:off x="1428407" y="41034"/>
              <a:ext cx="2315592" cy="9144"/>
            </a:xfrm>
            <a:prstGeom prst="rect">
              <a:avLst/>
            </a:pr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81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pic>
          <p:nvPicPr>
            <p:cNvPr id="9" name="Picture 6228">
              <a:extLst>
                <a:ext uri="{FF2B5EF4-FFF2-40B4-BE49-F238E27FC236}">
                  <a16:creationId xmlns:a16="http://schemas.microsoft.com/office/drawing/2014/main" id="{EE88061C-2EB5-46F4-A6CE-97D70D913196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89996" y="176940"/>
              <a:ext cx="1764007" cy="2645992"/>
            </a:xfrm>
            <a:prstGeom prst="rect">
              <a:avLst/>
            </a:prstGeom>
          </p:spPr>
        </p:pic>
        <p:sp>
          <p:nvSpPr>
            <p:cNvPr id="10" name="Rectangle 6229">
              <a:extLst>
                <a:ext uri="{FF2B5EF4-FFF2-40B4-BE49-F238E27FC236}">
                  <a16:creationId xmlns:a16="http://schemas.microsoft.com/office/drawing/2014/main" id="{68EF5E54-E682-495A-B31A-49DA9F9D39AF}"/>
                </a:ext>
              </a:extLst>
            </p:cNvPr>
            <p:cNvSpPr/>
            <p:nvPr/>
          </p:nvSpPr>
          <p:spPr>
            <a:xfrm>
              <a:off x="81788" y="2905741"/>
              <a:ext cx="391448" cy="13137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5715" marR="2540" indent="-635" algn="l">
                <a:lnSpc>
                  <a:spcPct val="97000"/>
                </a:lnSpc>
                <a:spcAft>
                  <a:spcPts val="800"/>
                </a:spcAft>
              </a:pPr>
              <a:r>
                <a:rPr lang="cs-CZ" sz="90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Fig.</a:t>
              </a:r>
              <a:r>
                <a:rPr lang="cs-CZ" sz="900" spc="-45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90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17.</a:t>
              </a:r>
              <a:endParaRPr lang="cs-CZ" sz="900">
                <a:solidFill>
                  <a:srgbClr val="19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" name="Rectangle 8011">
              <a:extLst>
                <a:ext uri="{FF2B5EF4-FFF2-40B4-BE49-F238E27FC236}">
                  <a16:creationId xmlns:a16="http://schemas.microsoft.com/office/drawing/2014/main" id="{3E97A93E-024D-4E13-B316-0423A6B7F1F8}"/>
                </a:ext>
              </a:extLst>
            </p:cNvPr>
            <p:cNvSpPr/>
            <p:nvPr/>
          </p:nvSpPr>
          <p:spPr>
            <a:xfrm>
              <a:off x="376110" y="2905741"/>
              <a:ext cx="141963" cy="13137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5715" marR="2540" indent="-635" algn="l">
                <a:lnSpc>
                  <a:spcPct val="97000"/>
                </a:lnSpc>
                <a:spcAft>
                  <a:spcPts val="800"/>
                </a:spcAft>
              </a:pPr>
              <a:r>
                <a:rPr lang="cs-CZ" sz="900" b="1" spc="-55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17</a:t>
              </a:r>
              <a:endParaRPr lang="cs-CZ" sz="900">
                <a:solidFill>
                  <a:srgbClr val="19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" name="Rectangle 8012">
              <a:extLst>
                <a:ext uri="{FF2B5EF4-FFF2-40B4-BE49-F238E27FC236}">
                  <a16:creationId xmlns:a16="http://schemas.microsoft.com/office/drawing/2014/main" id="{81834125-FFF9-4FDD-804F-758B5A524289}"/>
                </a:ext>
              </a:extLst>
            </p:cNvPr>
            <p:cNvSpPr/>
            <p:nvPr/>
          </p:nvSpPr>
          <p:spPr>
            <a:xfrm>
              <a:off x="583077" y="2905741"/>
              <a:ext cx="70748" cy="13137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5715" marR="2540" indent="-635" algn="l">
                <a:lnSpc>
                  <a:spcPct val="97000"/>
                </a:lnSpc>
                <a:spcAft>
                  <a:spcPts val="800"/>
                </a:spcAft>
              </a:pPr>
              <a:r>
                <a:rPr lang="cs-CZ" sz="900" b="1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a</a:t>
              </a:r>
              <a:endParaRPr lang="cs-CZ" sz="900">
                <a:solidFill>
                  <a:srgbClr val="19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3" name="Rectangle 6231">
              <a:extLst>
                <a:ext uri="{FF2B5EF4-FFF2-40B4-BE49-F238E27FC236}">
                  <a16:creationId xmlns:a16="http://schemas.microsoft.com/office/drawing/2014/main" id="{242E3006-9348-4485-A14F-20B2829D1088}"/>
                </a:ext>
              </a:extLst>
            </p:cNvPr>
            <p:cNvSpPr/>
            <p:nvPr/>
          </p:nvSpPr>
          <p:spPr>
            <a:xfrm>
              <a:off x="673237" y="2905741"/>
              <a:ext cx="1546992" cy="13137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5715" marR="2540" indent="-635" algn="l">
                <a:lnSpc>
                  <a:spcPct val="97000"/>
                </a:lnSpc>
                <a:spcAft>
                  <a:spcPts val="800"/>
                </a:spcAft>
              </a:pPr>
              <a:r>
                <a:rPr lang="cs-CZ" sz="90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When</a:t>
              </a:r>
              <a:r>
                <a:rPr lang="cs-CZ" sz="900" spc="115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90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the</a:t>
              </a:r>
              <a:r>
                <a:rPr lang="cs-CZ" sz="900" spc="115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90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patient</a:t>
              </a:r>
              <a:r>
                <a:rPr lang="cs-CZ" sz="900" spc="115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90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tilts</a:t>
              </a:r>
              <a:r>
                <a:rPr lang="cs-CZ" sz="900" spc="115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90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her</a:t>
              </a:r>
              <a:endParaRPr lang="cs-CZ" sz="900">
                <a:solidFill>
                  <a:srgbClr val="19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4" name="Rectangle 6232">
              <a:extLst>
                <a:ext uri="{FF2B5EF4-FFF2-40B4-BE49-F238E27FC236}">
                  <a16:creationId xmlns:a16="http://schemas.microsoft.com/office/drawing/2014/main" id="{E6E64995-94B2-46D9-A6EB-3F43AC0D0E4F}"/>
                </a:ext>
              </a:extLst>
            </p:cNvPr>
            <p:cNvSpPr/>
            <p:nvPr/>
          </p:nvSpPr>
          <p:spPr>
            <a:xfrm>
              <a:off x="82389" y="3023550"/>
              <a:ext cx="2341520" cy="13137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5715" marR="2540" indent="-635" algn="l">
                <a:lnSpc>
                  <a:spcPct val="97000"/>
                </a:lnSpc>
                <a:spcAft>
                  <a:spcPts val="800"/>
                </a:spcAft>
              </a:pPr>
              <a:r>
                <a:rPr lang="cs-CZ" sz="90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head</a:t>
              </a:r>
              <a:r>
                <a:rPr lang="cs-CZ" sz="900" spc="-2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90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to</a:t>
              </a:r>
              <a:r>
                <a:rPr lang="cs-CZ" sz="900" spc="-2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90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the</a:t>
              </a:r>
              <a:r>
                <a:rPr lang="cs-CZ" sz="900" spc="-2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90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left</a:t>
              </a:r>
              <a:r>
                <a:rPr lang="cs-CZ" sz="900" spc="-2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90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(toward</a:t>
              </a:r>
              <a:r>
                <a:rPr lang="cs-CZ" sz="900" spc="-2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90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the</a:t>
              </a:r>
              <a:r>
                <a:rPr lang="cs-CZ" sz="900" spc="-2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90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normal</a:t>
              </a:r>
              <a:r>
                <a:rPr lang="cs-CZ" sz="900" spc="-2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90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side),</a:t>
              </a:r>
              <a:endParaRPr lang="cs-CZ" sz="900">
                <a:solidFill>
                  <a:srgbClr val="19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5" name="Rectangle 6233">
              <a:extLst>
                <a:ext uri="{FF2B5EF4-FFF2-40B4-BE49-F238E27FC236}">
                  <a16:creationId xmlns:a16="http://schemas.microsoft.com/office/drawing/2014/main" id="{BD97F2C8-DED2-45D6-A8EA-AB9EA906CE3A}"/>
                </a:ext>
              </a:extLst>
            </p:cNvPr>
            <p:cNvSpPr/>
            <p:nvPr/>
          </p:nvSpPr>
          <p:spPr>
            <a:xfrm>
              <a:off x="88199" y="3141359"/>
              <a:ext cx="2334831" cy="13137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5715" marR="2540" indent="-635" algn="l">
                <a:lnSpc>
                  <a:spcPct val="97000"/>
                </a:lnSpc>
                <a:spcAft>
                  <a:spcPts val="800"/>
                </a:spcAft>
              </a:pPr>
              <a:r>
                <a:rPr lang="cs-CZ" sz="90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the</a:t>
              </a:r>
              <a:r>
                <a:rPr lang="cs-CZ" sz="900" spc="16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90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right</a:t>
              </a:r>
              <a:r>
                <a:rPr lang="cs-CZ" sz="900" spc="16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90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eye</a:t>
              </a:r>
              <a:r>
                <a:rPr lang="cs-CZ" sz="900" spc="16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90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does</a:t>
              </a:r>
              <a:r>
                <a:rPr lang="cs-CZ" sz="900" spc="16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90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not</a:t>
              </a:r>
              <a:r>
                <a:rPr lang="cs-CZ" sz="900" spc="16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90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deviate</a:t>
              </a:r>
              <a:r>
                <a:rPr lang="cs-CZ" sz="900" spc="16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90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upward</a:t>
              </a:r>
              <a:endParaRPr lang="cs-CZ" sz="900">
                <a:solidFill>
                  <a:srgbClr val="19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6" name="Rectangle 6234">
              <a:extLst>
                <a:ext uri="{FF2B5EF4-FFF2-40B4-BE49-F238E27FC236}">
                  <a16:creationId xmlns:a16="http://schemas.microsoft.com/office/drawing/2014/main" id="{E9D452CA-B9FD-4108-82AC-55B2A62C494B}"/>
                </a:ext>
              </a:extLst>
            </p:cNvPr>
            <p:cNvSpPr/>
            <p:nvPr/>
          </p:nvSpPr>
          <p:spPr>
            <a:xfrm>
              <a:off x="89502" y="3259168"/>
              <a:ext cx="1886358" cy="13137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5715" marR="2540" indent="-635" algn="l">
                <a:lnSpc>
                  <a:spcPct val="97000"/>
                </a:lnSpc>
                <a:spcAft>
                  <a:spcPts val="800"/>
                </a:spcAft>
              </a:pPr>
              <a:r>
                <a:rPr lang="cs-CZ" sz="90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when</a:t>
              </a:r>
              <a:r>
                <a:rPr lang="cs-CZ" sz="900" spc="2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90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the</a:t>
              </a:r>
              <a:r>
                <a:rPr lang="cs-CZ" sz="900" spc="2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90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normal</a:t>
              </a:r>
              <a:r>
                <a:rPr lang="cs-CZ" sz="900" spc="2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90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left</a:t>
              </a:r>
              <a:r>
                <a:rPr lang="cs-CZ" sz="900" spc="2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90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eye</a:t>
              </a:r>
              <a:r>
                <a:rPr lang="cs-CZ" sz="900" spc="2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90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fixates.</a:t>
              </a:r>
              <a:endParaRPr lang="cs-CZ" sz="900">
                <a:solidFill>
                  <a:srgbClr val="19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7" name="Rectangle 6235">
              <a:extLst>
                <a:ext uri="{FF2B5EF4-FFF2-40B4-BE49-F238E27FC236}">
                  <a16:creationId xmlns:a16="http://schemas.microsoft.com/office/drawing/2014/main" id="{C1C0A3E9-E120-428F-951F-5236A71C0074}"/>
                </a:ext>
              </a:extLst>
            </p:cNvPr>
            <p:cNvSpPr/>
            <p:nvPr/>
          </p:nvSpPr>
          <p:spPr>
            <a:xfrm>
              <a:off x="1919747" y="2905741"/>
              <a:ext cx="79142" cy="13137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5715" marR="2540" indent="-635" algn="l">
                <a:lnSpc>
                  <a:spcPct val="97000"/>
                </a:lnSpc>
                <a:spcAft>
                  <a:spcPts val="800"/>
                </a:spcAft>
              </a:pPr>
              <a:r>
                <a:rPr lang="cs-CZ" sz="900" b="1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b</a:t>
              </a:r>
              <a:endParaRPr lang="cs-CZ" sz="900">
                <a:solidFill>
                  <a:srgbClr val="19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8" name="Rectangle 6236">
              <a:extLst>
                <a:ext uri="{FF2B5EF4-FFF2-40B4-BE49-F238E27FC236}">
                  <a16:creationId xmlns:a16="http://schemas.microsoft.com/office/drawing/2014/main" id="{D7EA9124-D078-4EC6-9981-E5039753AA8E}"/>
                </a:ext>
              </a:extLst>
            </p:cNvPr>
            <p:cNvSpPr/>
            <p:nvPr/>
          </p:nvSpPr>
          <p:spPr>
            <a:xfrm>
              <a:off x="2006100" y="2905741"/>
              <a:ext cx="2197731" cy="13137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5715" marR="2540" indent="-635" algn="l">
                <a:lnSpc>
                  <a:spcPct val="97000"/>
                </a:lnSpc>
                <a:spcAft>
                  <a:spcPts val="800"/>
                </a:spcAft>
              </a:pPr>
              <a:r>
                <a:rPr lang="cs-CZ" sz="90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When</a:t>
              </a:r>
              <a:r>
                <a:rPr lang="cs-CZ" sz="900" spc="35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90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the</a:t>
              </a:r>
              <a:r>
                <a:rPr lang="cs-CZ" sz="900" spc="35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90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patient</a:t>
              </a:r>
              <a:r>
                <a:rPr lang="cs-CZ" sz="900" spc="35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90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tilts</a:t>
              </a:r>
              <a:r>
                <a:rPr lang="cs-CZ" sz="900" spc="35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90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her</a:t>
              </a:r>
              <a:r>
                <a:rPr lang="cs-CZ" sz="900" spc="35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90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head</a:t>
              </a:r>
              <a:r>
                <a:rPr lang="cs-CZ" sz="900" spc="35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90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to</a:t>
              </a:r>
              <a:r>
                <a:rPr lang="cs-CZ" sz="900" spc="35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90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the</a:t>
              </a:r>
              <a:endParaRPr lang="cs-CZ" sz="900">
                <a:solidFill>
                  <a:srgbClr val="19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9" name="Rectangle 6237">
              <a:extLst>
                <a:ext uri="{FF2B5EF4-FFF2-40B4-BE49-F238E27FC236}">
                  <a16:creationId xmlns:a16="http://schemas.microsoft.com/office/drawing/2014/main" id="{6852717D-7850-4EF6-8F02-FF6208D46F91}"/>
                </a:ext>
              </a:extLst>
            </p:cNvPr>
            <p:cNvSpPr/>
            <p:nvPr/>
          </p:nvSpPr>
          <p:spPr>
            <a:xfrm>
              <a:off x="1918444" y="3023550"/>
              <a:ext cx="2318444" cy="13137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5715" marR="2540" indent="-635" algn="l">
                <a:lnSpc>
                  <a:spcPct val="97000"/>
                </a:lnSpc>
                <a:spcAft>
                  <a:spcPts val="800"/>
                </a:spcAft>
              </a:pPr>
              <a:r>
                <a:rPr lang="cs-CZ" sz="90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right</a:t>
              </a:r>
              <a:r>
                <a:rPr lang="cs-CZ" sz="900" spc="125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90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(toward</a:t>
              </a:r>
              <a:r>
                <a:rPr lang="cs-CZ" sz="900" spc="125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90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the</a:t>
              </a:r>
              <a:r>
                <a:rPr lang="cs-CZ" sz="900" spc="125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90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side</a:t>
              </a:r>
              <a:r>
                <a:rPr lang="cs-CZ" sz="900" spc="125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90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of</a:t>
              </a:r>
              <a:r>
                <a:rPr lang="cs-CZ" sz="900" spc="125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90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the</a:t>
              </a:r>
              <a:r>
                <a:rPr lang="cs-CZ" sz="900" spc="125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90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paralyzed</a:t>
              </a:r>
              <a:endParaRPr lang="cs-CZ" sz="900">
                <a:solidFill>
                  <a:srgbClr val="19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0" name="Rectangle 6238">
              <a:extLst>
                <a:ext uri="{FF2B5EF4-FFF2-40B4-BE49-F238E27FC236}">
                  <a16:creationId xmlns:a16="http://schemas.microsoft.com/office/drawing/2014/main" id="{262B550D-F482-4A7B-91D5-B4542EF629AB}"/>
                </a:ext>
              </a:extLst>
            </p:cNvPr>
            <p:cNvSpPr/>
            <p:nvPr/>
          </p:nvSpPr>
          <p:spPr>
            <a:xfrm>
              <a:off x="1918444" y="3141359"/>
              <a:ext cx="2318390" cy="13137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5715" marR="2540" indent="-635" algn="l">
                <a:lnSpc>
                  <a:spcPct val="97000"/>
                </a:lnSpc>
                <a:spcAft>
                  <a:spcPts val="800"/>
                </a:spcAft>
              </a:pPr>
              <a:r>
                <a:rPr lang="cs-CZ" sz="90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muscle),</a:t>
              </a:r>
              <a:r>
                <a:rPr lang="cs-CZ" sz="900" spc="12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90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the</a:t>
              </a:r>
              <a:r>
                <a:rPr lang="cs-CZ" sz="900" spc="12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90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right</a:t>
              </a:r>
              <a:r>
                <a:rPr lang="cs-CZ" sz="900" spc="12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90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eye</a:t>
              </a:r>
              <a:r>
                <a:rPr lang="cs-CZ" sz="900" spc="12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90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deviates</a:t>
              </a:r>
              <a:r>
                <a:rPr lang="cs-CZ" sz="900" spc="12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90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upward</a:t>
              </a:r>
              <a:endParaRPr lang="cs-CZ" sz="900">
                <a:solidFill>
                  <a:srgbClr val="19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" name="Rectangle 6239">
              <a:extLst>
                <a:ext uri="{FF2B5EF4-FFF2-40B4-BE49-F238E27FC236}">
                  <a16:creationId xmlns:a16="http://schemas.microsoft.com/office/drawing/2014/main" id="{6C13C8B4-A867-4EEE-A5CE-7C775C09E54C}"/>
                </a:ext>
              </a:extLst>
            </p:cNvPr>
            <p:cNvSpPr/>
            <p:nvPr/>
          </p:nvSpPr>
          <p:spPr>
            <a:xfrm>
              <a:off x="1925557" y="3259168"/>
              <a:ext cx="1886359" cy="13137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rmAutofit/>
            </a:bodyPr>
            <a:lstStyle/>
            <a:p>
              <a:pPr marL="5715" marR="2540" indent="-635" algn="l">
                <a:lnSpc>
                  <a:spcPct val="97000"/>
                </a:lnSpc>
                <a:spcAft>
                  <a:spcPts val="800"/>
                </a:spcAft>
              </a:pPr>
              <a:r>
                <a:rPr lang="cs-CZ" sz="90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when</a:t>
              </a:r>
              <a:r>
                <a:rPr lang="cs-CZ" sz="900" spc="2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90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the</a:t>
              </a:r>
              <a:r>
                <a:rPr lang="cs-CZ" sz="900" spc="2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90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normal</a:t>
              </a:r>
              <a:r>
                <a:rPr lang="cs-CZ" sz="900" spc="2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90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left</a:t>
              </a:r>
              <a:r>
                <a:rPr lang="cs-CZ" sz="900" spc="2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90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eye</a:t>
              </a:r>
              <a:r>
                <a:rPr lang="cs-CZ" sz="900" spc="2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90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fixates.</a:t>
              </a:r>
              <a:endParaRPr lang="cs-CZ" sz="900">
                <a:solidFill>
                  <a:srgbClr val="19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2" name="Shape 65712">
              <a:extLst>
                <a:ext uri="{FF2B5EF4-FFF2-40B4-BE49-F238E27FC236}">
                  <a16:creationId xmlns:a16="http://schemas.microsoft.com/office/drawing/2014/main" id="{B134429F-8410-49FE-9E8F-B048A275F361}"/>
                </a:ext>
              </a:extLst>
            </p:cNvPr>
            <p:cNvSpPr/>
            <p:nvPr/>
          </p:nvSpPr>
          <p:spPr>
            <a:xfrm>
              <a:off x="0" y="41034"/>
              <a:ext cx="9144" cy="3413811"/>
            </a:xfrm>
            <a:prstGeom prst="rect">
              <a:avLst/>
            </a:pr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81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23" name="Shape 65713">
              <a:extLst>
                <a:ext uri="{FF2B5EF4-FFF2-40B4-BE49-F238E27FC236}">
                  <a16:creationId xmlns:a16="http://schemas.microsoft.com/office/drawing/2014/main" id="{7E395B52-0FA3-4AAA-B2FD-6CBBC730DA95}"/>
                </a:ext>
              </a:extLst>
            </p:cNvPr>
            <p:cNvSpPr/>
            <p:nvPr/>
          </p:nvSpPr>
          <p:spPr>
            <a:xfrm>
              <a:off x="3740824" y="41034"/>
              <a:ext cx="9144" cy="3413811"/>
            </a:xfrm>
            <a:prstGeom prst="rect">
              <a:avLst/>
            </a:pr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81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24" name="Shape 65714">
              <a:extLst>
                <a:ext uri="{FF2B5EF4-FFF2-40B4-BE49-F238E27FC236}">
                  <a16:creationId xmlns:a16="http://schemas.microsoft.com/office/drawing/2014/main" id="{C09489EF-ACF3-429F-A31D-BC80127F4499}"/>
                </a:ext>
              </a:extLst>
            </p:cNvPr>
            <p:cNvSpPr/>
            <p:nvPr/>
          </p:nvSpPr>
          <p:spPr>
            <a:xfrm>
              <a:off x="0" y="3454844"/>
              <a:ext cx="3743999" cy="9144"/>
            </a:xfrm>
            <a:prstGeom prst="rect">
              <a:avLst/>
            </a:pr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81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pic>
          <p:nvPicPr>
            <p:cNvPr id="25" name="Picture 62373">
              <a:extLst>
                <a:ext uri="{FF2B5EF4-FFF2-40B4-BE49-F238E27FC236}">
                  <a16:creationId xmlns:a16="http://schemas.microsoft.com/office/drawing/2014/main" id="{3AF53D62-305C-4D6D-BE81-60F85D1814FB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916125" y="173494"/>
              <a:ext cx="1749552" cy="2651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280435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9ECD2F-5EF5-4149-8ADA-C1BBABEF9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Vyšetření paralytického šilhání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6FB8CD-3524-4C22-A9B6-63BAC5375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Motilita svalů v 6 pohledech ve směru funkce jednotlivých svalů</a:t>
            </a:r>
          </a:p>
          <a:p>
            <a:r>
              <a:rPr lang="cs-CZ" dirty="0"/>
              <a:t>Hessovo plátno</a:t>
            </a:r>
          </a:p>
          <a:p>
            <a:r>
              <a:rPr lang="cs-CZ" dirty="0" err="1"/>
              <a:t>Lancasterův</a:t>
            </a:r>
            <a:r>
              <a:rPr lang="cs-CZ" dirty="0"/>
              <a:t> test</a:t>
            </a:r>
          </a:p>
          <a:p>
            <a:r>
              <a:rPr lang="cs-CZ" dirty="0" err="1"/>
              <a:t>Worthova</a:t>
            </a:r>
            <a:r>
              <a:rPr lang="cs-CZ" dirty="0"/>
              <a:t> světla </a:t>
            </a:r>
          </a:p>
        </p:txBody>
      </p:sp>
    </p:spTree>
    <p:extLst>
      <p:ext uri="{BB962C8B-B14F-4D97-AF65-F5344CB8AC3E}">
        <p14:creationId xmlns:p14="http://schemas.microsoft.com/office/powerpoint/2010/main" val="32853049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C66082-694D-4594-BB77-4E48F9200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Hessovo plátno</a:t>
            </a:r>
          </a:p>
        </p:txBody>
      </p:sp>
      <p:pic>
        <p:nvPicPr>
          <p:cNvPr id="3074" name="Picture 2" descr="Zobrazit zdrojový obrázek">
            <a:extLst>
              <a:ext uri="{FF2B5EF4-FFF2-40B4-BE49-F238E27FC236}">
                <a16:creationId xmlns:a16="http://schemas.microsoft.com/office/drawing/2014/main" id="{BCC3FBFB-594A-4F33-96B8-08057329FC3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680" y="1587883"/>
            <a:ext cx="4825999" cy="504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4155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BA5DF5-3B9F-4E3C-BC11-260AF37FB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Léčba paralytického šilhání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754CF5-C5C8-4586-B7BB-13589205C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Dle příčiny- zánět nervů, svalů, trauma…</a:t>
            </a:r>
          </a:p>
          <a:p>
            <a:r>
              <a:rPr lang="cs-CZ" dirty="0"/>
              <a:t>Léčba symptomatická – odstranění diplopie okluzí</a:t>
            </a:r>
          </a:p>
          <a:p>
            <a:r>
              <a:rPr lang="cs-CZ" dirty="0"/>
              <a:t>Chirurgická léčba- navození jednoduchého binokulárního vidění při pohledu vpřed</a:t>
            </a:r>
          </a:p>
          <a:p>
            <a:r>
              <a:rPr lang="cs-CZ" dirty="0"/>
              <a:t>U dětí možnost vzniku amblyopie</a:t>
            </a:r>
          </a:p>
        </p:txBody>
      </p:sp>
    </p:spTree>
    <p:extLst>
      <p:ext uri="{BB962C8B-B14F-4D97-AF65-F5344CB8AC3E}">
        <p14:creationId xmlns:p14="http://schemas.microsoft.com/office/powerpoint/2010/main" val="1735725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CB4523-E6AA-4C8A-BA59-B15B80032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Okohybné svaly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E9F125-B28B-4108-98F6-F938C9D181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4 přímé </a:t>
            </a:r>
          </a:p>
          <a:p>
            <a:r>
              <a:rPr lang="cs-CZ" dirty="0"/>
              <a:t>2 šikmé</a:t>
            </a:r>
          </a:p>
        </p:txBody>
      </p:sp>
    </p:spTree>
    <p:extLst>
      <p:ext uri="{BB962C8B-B14F-4D97-AF65-F5344CB8AC3E}">
        <p14:creationId xmlns:p14="http://schemas.microsoft.com/office/powerpoint/2010/main" val="2412183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85DA84-CB73-4E5E-9864-2460CE280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49185E-361A-421B-8F2D-11C7FFC686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4B85BAA-C37F-44B4-B427-B4F10EBB4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-4668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DC4EE06-D7B4-4FAC-A561-38A1C3802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018D83B-903C-4782-B1BB-A45164A71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785589A-A5AC-409A-B2A2-24D871B4C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867" y="158782"/>
            <a:ext cx="11870265" cy="65378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62350">
            <a:extLst>
              <a:ext uri="{FF2B5EF4-FFF2-40B4-BE49-F238E27FC236}">
                <a16:creationId xmlns:a16="http://schemas.microsoft.com/office/drawing/2014/main" id="{F5E028E8-FAB1-4F98-A34F-B860EF87F0B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9080" y="480515"/>
            <a:ext cx="6153839" cy="589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351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FA83A4-389C-4CD9-A5C5-283E5417D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Inervace okohybných svalů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740CF2-76CA-45DE-BDAA-5DE5A4AF0B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N. </a:t>
            </a:r>
            <a:r>
              <a:rPr lang="cs-CZ" dirty="0" err="1"/>
              <a:t>oculomotorius</a:t>
            </a:r>
            <a:r>
              <a:rPr lang="cs-CZ" dirty="0"/>
              <a:t>- většina svalů</a:t>
            </a:r>
          </a:p>
          <a:p>
            <a:r>
              <a:rPr lang="cs-CZ" dirty="0"/>
              <a:t>N- </a:t>
            </a:r>
            <a:r>
              <a:rPr lang="cs-CZ" dirty="0" err="1"/>
              <a:t>abducent</a:t>
            </a:r>
            <a:r>
              <a:rPr lang="cs-CZ" dirty="0"/>
              <a:t>- zevní přímý sval</a:t>
            </a:r>
          </a:p>
          <a:p>
            <a:r>
              <a:rPr lang="cs-CZ" dirty="0"/>
              <a:t>N. </a:t>
            </a:r>
            <a:r>
              <a:rPr lang="cs-CZ" dirty="0" err="1"/>
              <a:t>trochlearis</a:t>
            </a:r>
            <a:r>
              <a:rPr lang="cs-CZ" dirty="0"/>
              <a:t>- horní šikmý sval</a:t>
            </a:r>
          </a:p>
        </p:txBody>
      </p:sp>
    </p:spTree>
    <p:extLst>
      <p:ext uri="{BB962C8B-B14F-4D97-AF65-F5344CB8AC3E}">
        <p14:creationId xmlns:p14="http://schemas.microsoft.com/office/powerpoint/2010/main" val="1135847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85DA84-CB73-4E5E-9864-2460CE280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49185E-361A-421B-8F2D-11C7FFC686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4B85BAA-C37F-44B4-B427-B4F10EBB4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-4668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DC4EE06-D7B4-4FAC-A561-38A1C3802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018D83B-903C-4782-B1BB-A45164A71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785589A-A5AC-409A-B2A2-24D871B4C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867" y="158782"/>
            <a:ext cx="11870265" cy="65378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62352">
            <a:extLst>
              <a:ext uri="{FF2B5EF4-FFF2-40B4-BE49-F238E27FC236}">
                <a16:creationId xmlns:a16="http://schemas.microsoft.com/office/drawing/2014/main" id="{1944982E-CBCC-47DF-85F4-8014B70D8F4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74769" y="480515"/>
            <a:ext cx="4242460" cy="589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765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85DA84-CB73-4E5E-9864-2460CE280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49185E-361A-421B-8F2D-11C7FFC686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4B85BAA-C37F-44B4-B427-B4F10EBB4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-4668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DC4EE06-D7B4-4FAC-A561-38A1C3802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018D83B-903C-4782-B1BB-A45164A71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785589A-A5AC-409A-B2A2-24D871B4C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867" y="158782"/>
            <a:ext cx="11870265" cy="65378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62354">
            <a:extLst>
              <a:ext uri="{FF2B5EF4-FFF2-40B4-BE49-F238E27FC236}">
                <a16:creationId xmlns:a16="http://schemas.microsoft.com/office/drawing/2014/main" id="{81077081-3615-4A9A-8818-D9AA358D1BB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55788" y="480515"/>
            <a:ext cx="4080422" cy="589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334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EEA2AA-C87D-4B1C-B2FF-7D8547FC2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Podmínky prostorového vidění</a:t>
            </a:r>
          </a:p>
        </p:txBody>
      </p:sp>
      <p:sp>
        <p:nvSpPr>
          <p:cNvPr id="137" name="Zástupný obsah 136">
            <a:extLst>
              <a:ext uri="{FF2B5EF4-FFF2-40B4-BE49-F238E27FC236}">
                <a16:creationId xmlns:a16="http://schemas.microsoft.com/office/drawing/2014/main" id="{23B098DF-958E-4C5B-8C7E-F7CFB89CD1F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38" name="Zástupný obsah 137">
            <a:extLst>
              <a:ext uri="{FF2B5EF4-FFF2-40B4-BE49-F238E27FC236}">
                <a16:creationId xmlns:a16="http://schemas.microsoft.com/office/drawing/2014/main" id="{69569BB2-7F56-47BB-B58C-A3CDA383958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Pro vnímání prostorového vidění musí fixační bod ležet </a:t>
            </a:r>
            <a:r>
              <a:rPr lang="cs-CZ" dirty="0" err="1"/>
              <a:t>Panumském</a:t>
            </a:r>
            <a:r>
              <a:rPr lang="cs-CZ" dirty="0"/>
              <a:t> okrsku na </a:t>
            </a:r>
            <a:r>
              <a:rPr lang="cs-CZ" dirty="0" err="1"/>
              <a:t>horopteru</a:t>
            </a:r>
            <a:endParaRPr lang="cs-CZ" dirty="0"/>
          </a:p>
        </p:txBody>
      </p:sp>
      <p:grpSp>
        <p:nvGrpSpPr>
          <p:cNvPr id="4" name="Group 52223">
            <a:extLst>
              <a:ext uri="{FF2B5EF4-FFF2-40B4-BE49-F238E27FC236}">
                <a16:creationId xmlns:a16="http://schemas.microsoft.com/office/drawing/2014/main" id="{9E9B7508-55D6-4EA6-8805-0228E6A06006}"/>
              </a:ext>
            </a:extLst>
          </p:cNvPr>
          <p:cNvGrpSpPr/>
          <p:nvPr/>
        </p:nvGrpSpPr>
        <p:grpSpPr>
          <a:xfrm>
            <a:off x="1518196" y="2279372"/>
            <a:ext cx="4841152" cy="3247681"/>
            <a:chOff x="0" y="0"/>
            <a:chExt cx="4841195" cy="3248030"/>
          </a:xfrm>
        </p:grpSpPr>
        <p:sp>
          <p:nvSpPr>
            <p:cNvPr id="5" name="Shape 63634">
              <a:extLst>
                <a:ext uri="{FF2B5EF4-FFF2-40B4-BE49-F238E27FC236}">
                  <a16:creationId xmlns:a16="http://schemas.microsoft.com/office/drawing/2014/main" id="{F6A831EA-F424-46A2-9049-A5B735ADA61A}"/>
                </a:ext>
              </a:extLst>
            </p:cNvPr>
            <p:cNvSpPr/>
            <p:nvPr/>
          </p:nvSpPr>
          <p:spPr>
            <a:xfrm>
              <a:off x="0" y="41039"/>
              <a:ext cx="108001" cy="9144"/>
            </a:xfrm>
            <a:custGeom>
              <a:avLst/>
              <a:gdLst/>
              <a:ahLst/>
              <a:cxnLst/>
              <a:rect l="0" t="0" r="0" b="0"/>
              <a:pathLst>
                <a:path w="108001" h="9144">
                  <a:moveTo>
                    <a:pt x="0" y="0"/>
                  </a:moveTo>
                  <a:lnTo>
                    <a:pt x="108001" y="0"/>
                  </a:lnTo>
                  <a:lnTo>
                    <a:pt x="108001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81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6" name="Rectangle 3439">
              <a:extLst>
                <a:ext uri="{FF2B5EF4-FFF2-40B4-BE49-F238E27FC236}">
                  <a16:creationId xmlns:a16="http://schemas.microsoft.com/office/drawing/2014/main" id="{895E9F87-2899-446E-BACB-9C841A6EF4B0}"/>
                </a:ext>
              </a:extLst>
            </p:cNvPr>
            <p:cNvSpPr/>
            <p:nvPr/>
          </p:nvSpPr>
          <p:spPr>
            <a:xfrm>
              <a:off x="158792" y="0"/>
              <a:ext cx="2260152" cy="13137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5715" marR="2540" indent="-635" algn="l">
                <a:lnSpc>
                  <a:spcPct val="107000"/>
                </a:lnSpc>
                <a:spcAft>
                  <a:spcPts val="800"/>
                </a:spcAft>
              </a:pPr>
              <a:r>
                <a:rPr lang="cs-CZ" sz="800" b="1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Geometric</a:t>
              </a:r>
              <a:r>
                <a:rPr lang="cs-CZ" sz="800" b="1" spc="2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800" b="1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and</a:t>
              </a:r>
              <a:r>
                <a:rPr lang="cs-CZ" sz="800" b="1" spc="2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800" b="1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physiologic</a:t>
              </a:r>
              <a:r>
                <a:rPr lang="cs-CZ" sz="800" b="1" spc="2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800" b="1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horopters</a:t>
              </a:r>
              <a:endParaRPr lang="cs-CZ" sz="850">
                <a:solidFill>
                  <a:srgbClr val="19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" name="Shape 63643">
              <a:extLst>
                <a:ext uri="{FF2B5EF4-FFF2-40B4-BE49-F238E27FC236}">
                  <a16:creationId xmlns:a16="http://schemas.microsoft.com/office/drawing/2014/main" id="{54F078D3-A849-4A3B-94DA-397AE7333B49}"/>
                </a:ext>
              </a:extLst>
            </p:cNvPr>
            <p:cNvSpPr/>
            <p:nvPr/>
          </p:nvSpPr>
          <p:spPr>
            <a:xfrm>
              <a:off x="1908213" y="41039"/>
              <a:ext cx="1835785" cy="9144"/>
            </a:xfrm>
            <a:custGeom>
              <a:avLst/>
              <a:gdLst/>
              <a:ahLst/>
              <a:cxnLst/>
              <a:rect l="0" t="0" r="0" b="0"/>
              <a:pathLst>
                <a:path w="1835785" h="9144">
                  <a:moveTo>
                    <a:pt x="0" y="0"/>
                  </a:moveTo>
                  <a:lnTo>
                    <a:pt x="1835785" y="0"/>
                  </a:lnTo>
                  <a:lnTo>
                    <a:pt x="1835785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81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8" name="Shape 3442">
              <a:extLst>
                <a:ext uri="{FF2B5EF4-FFF2-40B4-BE49-F238E27FC236}">
                  <a16:creationId xmlns:a16="http://schemas.microsoft.com/office/drawing/2014/main" id="{5F55F55E-6206-4D93-BA9D-2D96E17A3748}"/>
                </a:ext>
              </a:extLst>
            </p:cNvPr>
            <p:cNvSpPr/>
            <p:nvPr/>
          </p:nvSpPr>
          <p:spPr>
            <a:xfrm>
              <a:off x="3233547" y="1713082"/>
              <a:ext cx="10947" cy="2477"/>
            </a:xfrm>
            <a:custGeom>
              <a:avLst/>
              <a:gdLst/>
              <a:ahLst/>
              <a:cxnLst/>
              <a:rect l="0" t="0" r="0" b="0"/>
              <a:pathLst>
                <a:path w="10947" h="2477">
                  <a:moveTo>
                    <a:pt x="10947" y="0"/>
                  </a:moveTo>
                  <a:cubicBezTo>
                    <a:pt x="10947" y="0"/>
                    <a:pt x="4344" y="2477"/>
                    <a:pt x="0" y="2273"/>
                  </a:cubicBezTo>
                </a:path>
              </a:pathLst>
            </a:custGeom>
            <a:ln w="5258" cap="flat">
              <a:miter lim="100000"/>
            </a:ln>
          </p:spPr>
          <p:style>
            <a:lnRef idx="1">
              <a:srgbClr val="19181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9" name="Shape 3443">
              <a:extLst>
                <a:ext uri="{FF2B5EF4-FFF2-40B4-BE49-F238E27FC236}">
                  <a16:creationId xmlns:a16="http://schemas.microsoft.com/office/drawing/2014/main" id="{1CB47DBB-5892-4CEF-A6F9-46D5D2765EE1}"/>
                </a:ext>
              </a:extLst>
            </p:cNvPr>
            <p:cNvSpPr/>
            <p:nvPr/>
          </p:nvSpPr>
          <p:spPr>
            <a:xfrm>
              <a:off x="3231007" y="1719051"/>
              <a:ext cx="8712" cy="3886"/>
            </a:xfrm>
            <a:custGeom>
              <a:avLst/>
              <a:gdLst/>
              <a:ahLst/>
              <a:cxnLst/>
              <a:rect l="0" t="0" r="0" b="0"/>
              <a:pathLst>
                <a:path w="8712" h="3886">
                  <a:moveTo>
                    <a:pt x="8712" y="0"/>
                  </a:moveTo>
                  <a:cubicBezTo>
                    <a:pt x="8712" y="0"/>
                    <a:pt x="4064" y="3111"/>
                    <a:pt x="0" y="3886"/>
                  </a:cubicBezTo>
                </a:path>
              </a:pathLst>
            </a:custGeom>
            <a:ln w="5258" cap="flat">
              <a:miter lim="100000"/>
            </a:ln>
          </p:spPr>
          <p:style>
            <a:lnRef idx="1">
              <a:srgbClr val="19181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" name="Shape 3444">
              <a:extLst>
                <a:ext uri="{FF2B5EF4-FFF2-40B4-BE49-F238E27FC236}">
                  <a16:creationId xmlns:a16="http://schemas.microsoft.com/office/drawing/2014/main" id="{D3B1C5E0-D1F2-480A-96CA-932F3D088C33}"/>
                </a:ext>
              </a:extLst>
            </p:cNvPr>
            <p:cNvSpPr/>
            <p:nvPr/>
          </p:nvSpPr>
          <p:spPr>
            <a:xfrm>
              <a:off x="3020022" y="1618988"/>
              <a:ext cx="278638" cy="177533"/>
            </a:xfrm>
            <a:custGeom>
              <a:avLst/>
              <a:gdLst/>
              <a:ahLst/>
              <a:cxnLst/>
              <a:rect l="0" t="0" r="0" b="0"/>
              <a:pathLst>
                <a:path w="278638" h="177533">
                  <a:moveTo>
                    <a:pt x="173203" y="2349"/>
                  </a:moveTo>
                  <a:cubicBezTo>
                    <a:pt x="181509" y="3099"/>
                    <a:pt x="200889" y="6845"/>
                    <a:pt x="206426" y="7455"/>
                  </a:cubicBezTo>
                  <a:cubicBezTo>
                    <a:pt x="211252" y="8445"/>
                    <a:pt x="227521" y="13437"/>
                    <a:pt x="236474" y="16269"/>
                  </a:cubicBezTo>
                  <a:cubicBezTo>
                    <a:pt x="278638" y="28410"/>
                    <a:pt x="236411" y="36093"/>
                    <a:pt x="225019" y="34087"/>
                  </a:cubicBezTo>
                  <a:cubicBezTo>
                    <a:pt x="214211" y="32194"/>
                    <a:pt x="192405" y="22009"/>
                    <a:pt x="192405" y="22009"/>
                  </a:cubicBezTo>
                  <a:cubicBezTo>
                    <a:pt x="171603" y="20409"/>
                    <a:pt x="134265" y="25425"/>
                    <a:pt x="101778" y="45529"/>
                  </a:cubicBezTo>
                  <a:cubicBezTo>
                    <a:pt x="68161" y="66332"/>
                    <a:pt x="43599" y="135611"/>
                    <a:pt x="35598" y="153098"/>
                  </a:cubicBezTo>
                  <a:cubicBezTo>
                    <a:pt x="35598" y="153098"/>
                    <a:pt x="0" y="177533"/>
                    <a:pt x="965" y="172148"/>
                  </a:cubicBezTo>
                  <a:cubicBezTo>
                    <a:pt x="2946" y="159245"/>
                    <a:pt x="16320" y="112966"/>
                    <a:pt x="18885" y="103467"/>
                  </a:cubicBezTo>
                  <a:cubicBezTo>
                    <a:pt x="27381" y="72111"/>
                    <a:pt x="47942" y="45568"/>
                    <a:pt x="85001" y="22555"/>
                  </a:cubicBezTo>
                  <a:cubicBezTo>
                    <a:pt x="119888" y="889"/>
                    <a:pt x="147371" y="0"/>
                    <a:pt x="173203" y="2349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CF3E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" name="Shape 3445">
              <a:extLst>
                <a:ext uri="{FF2B5EF4-FFF2-40B4-BE49-F238E27FC236}">
                  <a16:creationId xmlns:a16="http://schemas.microsoft.com/office/drawing/2014/main" id="{275ED198-24BD-4206-9130-CF6A8C1CFA04}"/>
                </a:ext>
              </a:extLst>
            </p:cNvPr>
            <p:cNvSpPr/>
            <p:nvPr/>
          </p:nvSpPr>
          <p:spPr>
            <a:xfrm>
              <a:off x="3020022" y="1618988"/>
              <a:ext cx="278638" cy="177533"/>
            </a:xfrm>
            <a:custGeom>
              <a:avLst/>
              <a:gdLst/>
              <a:ahLst/>
              <a:cxnLst/>
              <a:rect l="0" t="0" r="0" b="0"/>
              <a:pathLst>
                <a:path w="278638" h="177533">
                  <a:moveTo>
                    <a:pt x="35598" y="153098"/>
                  </a:moveTo>
                  <a:cubicBezTo>
                    <a:pt x="43599" y="135611"/>
                    <a:pt x="68161" y="66332"/>
                    <a:pt x="101778" y="45529"/>
                  </a:cubicBezTo>
                  <a:cubicBezTo>
                    <a:pt x="134265" y="25425"/>
                    <a:pt x="171603" y="20409"/>
                    <a:pt x="192405" y="22009"/>
                  </a:cubicBezTo>
                  <a:cubicBezTo>
                    <a:pt x="192405" y="22009"/>
                    <a:pt x="214211" y="32194"/>
                    <a:pt x="225019" y="34087"/>
                  </a:cubicBezTo>
                  <a:cubicBezTo>
                    <a:pt x="236411" y="36093"/>
                    <a:pt x="278638" y="28410"/>
                    <a:pt x="236474" y="16269"/>
                  </a:cubicBezTo>
                  <a:cubicBezTo>
                    <a:pt x="227521" y="13437"/>
                    <a:pt x="211252" y="8445"/>
                    <a:pt x="206426" y="7455"/>
                  </a:cubicBezTo>
                  <a:cubicBezTo>
                    <a:pt x="200889" y="6845"/>
                    <a:pt x="181509" y="3099"/>
                    <a:pt x="173203" y="2349"/>
                  </a:cubicBezTo>
                  <a:cubicBezTo>
                    <a:pt x="147371" y="0"/>
                    <a:pt x="119888" y="889"/>
                    <a:pt x="85001" y="22555"/>
                  </a:cubicBezTo>
                  <a:cubicBezTo>
                    <a:pt x="47942" y="45568"/>
                    <a:pt x="27381" y="72111"/>
                    <a:pt x="18885" y="103467"/>
                  </a:cubicBezTo>
                  <a:cubicBezTo>
                    <a:pt x="16320" y="112966"/>
                    <a:pt x="2946" y="159245"/>
                    <a:pt x="965" y="172148"/>
                  </a:cubicBezTo>
                  <a:cubicBezTo>
                    <a:pt x="0" y="177533"/>
                    <a:pt x="35598" y="153098"/>
                    <a:pt x="35598" y="153098"/>
                  </a:cubicBezTo>
                  <a:close/>
                </a:path>
              </a:pathLst>
            </a:custGeom>
            <a:ln w="5258" cap="flat">
              <a:miter lim="100000"/>
            </a:ln>
          </p:spPr>
          <p:style>
            <a:lnRef idx="1">
              <a:srgbClr val="19181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pic>
          <p:nvPicPr>
            <p:cNvPr id="12" name="Picture 62363">
              <a:extLst>
                <a:ext uri="{FF2B5EF4-FFF2-40B4-BE49-F238E27FC236}">
                  <a16:creationId xmlns:a16="http://schemas.microsoft.com/office/drawing/2014/main" id="{5C48250C-4326-4E88-9D61-D8AEE1CCA5CB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014421" y="1629821"/>
              <a:ext cx="344424" cy="228600"/>
            </a:xfrm>
            <a:prstGeom prst="rect">
              <a:avLst/>
            </a:prstGeom>
          </p:spPr>
        </p:pic>
        <p:sp>
          <p:nvSpPr>
            <p:cNvPr id="13" name="Shape 3448">
              <a:extLst>
                <a:ext uri="{FF2B5EF4-FFF2-40B4-BE49-F238E27FC236}">
                  <a16:creationId xmlns:a16="http://schemas.microsoft.com/office/drawing/2014/main" id="{9341DA9D-72DA-4F44-8E93-82C740A559E0}"/>
                </a:ext>
              </a:extLst>
            </p:cNvPr>
            <p:cNvSpPr/>
            <p:nvPr/>
          </p:nvSpPr>
          <p:spPr>
            <a:xfrm>
              <a:off x="3015628" y="1628564"/>
              <a:ext cx="340944" cy="228854"/>
            </a:xfrm>
            <a:custGeom>
              <a:avLst/>
              <a:gdLst/>
              <a:ahLst/>
              <a:cxnLst/>
              <a:rect l="0" t="0" r="0" b="0"/>
              <a:pathLst>
                <a:path w="340944" h="228854">
                  <a:moveTo>
                    <a:pt x="37630" y="101359"/>
                  </a:moveTo>
                  <a:cubicBezTo>
                    <a:pt x="36462" y="105131"/>
                    <a:pt x="27026" y="138252"/>
                    <a:pt x="26657" y="143777"/>
                  </a:cubicBezTo>
                  <a:cubicBezTo>
                    <a:pt x="26962" y="152959"/>
                    <a:pt x="21539" y="169202"/>
                    <a:pt x="46177" y="152895"/>
                  </a:cubicBezTo>
                  <a:cubicBezTo>
                    <a:pt x="48171" y="151574"/>
                    <a:pt x="11710" y="176403"/>
                    <a:pt x="23279" y="175476"/>
                  </a:cubicBezTo>
                  <a:cubicBezTo>
                    <a:pt x="30125" y="174930"/>
                    <a:pt x="0" y="201308"/>
                    <a:pt x="11303" y="199136"/>
                  </a:cubicBezTo>
                  <a:cubicBezTo>
                    <a:pt x="1181" y="213449"/>
                    <a:pt x="1194" y="224676"/>
                    <a:pt x="2959" y="228854"/>
                  </a:cubicBezTo>
                  <a:cubicBezTo>
                    <a:pt x="15596" y="217513"/>
                    <a:pt x="39713" y="187985"/>
                    <a:pt x="57709" y="177991"/>
                  </a:cubicBezTo>
                  <a:cubicBezTo>
                    <a:pt x="67729" y="172428"/>
                    <a:pt x="86995" y="170726"/>
                    <a:pt x="111201" y="167411"/>
                  </a:cubicBezTo>
                  <a:cubicBezTo>
                    <a:pt x="150394" y="152248"/>
                    <a:pt x="168440" y="149009"/>
                    <a:pt x="169888" y="148006"/>
                  </a:cubicBezTo>
                  <a:cubicBezTo>
                    <a:pt x="169888" y="148006"/>
                    <a:pt x="191605" y="128003"/>
                    <a:pt x="222707" y="100774"/>
                  </a:cubicBezTo>
                  <a:cubicBezTo>
                    <a:pt x="238519" y="78181"/>
                    <a:pt x="269088" y="62954"/>
                    <a:pt x="285712" y="55474"/>
                  </a:cubicBezTo>
                  <a:cubicBezTo>
                    <a:pt x="309423" y="44793"/>
                    <a:pt x="340944" y="39154"/>
                    <a:pt x="340944" y="39154"/>
                  </a:cubicBezTo>
                  <a:lnTo>
                    <a:pt x="311455" y="31356"/>
                  </a:lnTo>
                  <a:lnTo>
                    <a:pt x="284277" y="29731"/>
                  </a:lnTo>
                  <a:lnTo>
                    <a:pt x="252603" y="40526"/>
                  </a:lnTo>
                  <a:cubicBezTo>
                    <a:pt x="259398" y="37021"/>
                    <a:pt x="253238" y="25540"/>
                    <a:pt x="242722" y="22758"/>
                  </a:cubicBezTo>
                  <a:cubicBezTo>
                    <a:pt x="237109" y="21222"/>
                    <a:pt x="203772" y="11214"/>
                    <a:pt x="199923" y="10566"/>
                  </a:cubicBezTo>
                  <a:cubicBezTo>
                    <a:pt x="176759" y="6629"/>
                    <a:pt x="134430" y="0"/>
                    <a:pt x="97701" y="23558"/>
                  </a:cubicBezTo>
                  <a:cubicBezTo>
                    <a:pt x="61519" y="46774"/>
                    <a:pt x="46000" y="74257"/>
                    <a:pt x="37630" y="101359"/>
                  </a:cubicBezTo>
                  <a:close/>
                </a:path>
              </a:pathLst>
            </a:custGeom>
            <a:ln w="3505" cap="flat">
              <a:miter lim="100000"/>
            </a:ln>
          </p:spPr>
          <p:style>
            <a:lnRef idx="1">
              <a:srgbClr val="19181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4" name="Shape 3449">
              <a:extLst>
                <a:ext uri="{FF2B5EF4-FFF2-40B4-BE49-F238E27FC236}">
                  <a16:creationId xmlns:a16="http://schemas.microsoft.com/office/drawing/2014/main" id="{C7615786-3AFB-40D4-A018-EEA88E714348}"/>
                </a:ext>
              </a:extLst>
            </p:cNvPr>
            <p:cNvSpPr/>
            <p:nvPr/>
          </p:nvSpPr>
          <p:spPr>
            <a:xfrm>
              <a:off x="3359379" y="1666511"/>
              <a:ext cx="1334" cy="635"/>
            </a:xfrm>
            <a:custGeom>
              <a:avLst/>
              <a:gdLst/>
              <a:ahLst/>
              <a:cxnLst/>
              <a:rect l="0" t="0" r="0" b="0"/>
              <a:pathLst>
                <a:path w="1334" h="635">
                  <a:moveTo>
                    <a:pt x="1334" y="635"/>
                  </a:moveTo>
                  <a:lnTo>
                    <a:pt x="0" y="0"/>
                  </a:lnTo>
                </a:path>
              </a:pathLst>
            </a:custGeom>
            <a:ln w="5258" cap="flat">
              <a:miter lim="100000"/>
            </a:ln>
          </p:spPr>
          <p:style>
            <a:lnRef idx="1">
              <a:srgbClr val="19181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5" name="Shape 3450">
              <a:extLst>
                <a:ext uri="{FF2B5EF4-FFF2-40B4-BE49-F238E27FC236}">
                  <a16:creationId xmlns:a16="http://schemas.microsoft.com/office/drawing/2014/main" id="{0BAEFE91-5D70-4C46-8B45-05D1D0DF9D08}"/>
                </a:ext>
              </a:extLst>
            </p:cNvPr>
            <p:cNvSpPr/>
            <p:nvPr/>
          </p:nvSpPr>
          <p:spPr>
            <a:xfrm>
              <a:off x="3229776" y="1679999"/>
              <a:ext cx="39014" cy="8661"/>
            </a:xfrm>
            <a:custGeom>
              <a:avLst/>
              <a:gdLst/>
              <a:ahLst/>
              <a:cxnLst/>
              <a:rect l="0" t="0" r="0" b="0"/>
              <a:pathLst>
                <a:path w="39014" h="8661">
                  <a:moveTo>
                    <a:pt x="39014" y="0"/>
                  </a:moveTo>
                  <a:cubicBezTo>
                    <a:pt x="39014" y="0"/>
                    <a:pt x="13703" y="8661"/>
                    <a:pt x="0" y="8280"/>
                  </a:cubicBezTo>
                </a:path>
              </a:pathLst>
            </a:custGeom>
            <a:ln w="3505" cap="flat">
              <a:miter lim="100000"/>
            </a:ln>
          </p:spPr>
          <p:style>
            <a:lnRef idx="1">
              <a:srgbClr val="19181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6" name="Shape 3451">
              <a:extLst>
                <a:ext uri="{FF2B5EF4-FFF2-40B4-BE49-F238E27FC236}">
                  <a16:creationId xmlns:a16="http://schemas.microsoft.com/office/drawing/2014/main" id="{1FAF9A14-8C0D-4271-9975-70F334340BC1}"/>
                </a:ext>
              </a:extLst>
            </p:cNvPr>
            <p:cNvSpPr/>
            <p:nvPr/>
          </p:nvSpPr>
          <p:spPr>
            <a:xfrm>
              <a:off x="3228074" y="1669140"/>
              <a:ext cx="40538" cy="19418"/>
            </a:xfrm>
            <a:custGeom>
              <a:avLst/>
              <a:gdLst/>
              <a:ahLst/>
              <a:cxnLst/>
              <a:rect l="0" t="0" r="0" b="0"/>
              <a:pathLst>
                <a:path w="40538" h="19418">
                  <a:moveTo>
                    <a:pt x="40538" y="0"/>
                  </a:moveTo>
                  <a:cubicBezTo>
                    <a:pt x="40538" y="0"/>
                    <a:pt x="20599" y="13271"/>
                    <a:pt x="0" y="19418"/>
                  </a:cubicBezTo>
                </a:path>
              </a:pathLst>
            </a:custGeom>
            <a:ln w="3505" cap="flat">
              <a:miter lim="100000"/>
            </a:ln>
          </p:spPr>
          <p:style>
            <a:lnRef idx="1">
              <a:srgbClr val="19181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7" name="Shape 3452">
              <a:extLst>
                <a:ext uri="{FF2B5EF4-FFF2-40B4-BE49-F238E27FC236}">
                  <a16:creationId xmlns:a16="http://schemas.microsoft.com/office/drawing/2014/main" id="{44047DD5-6F27-46D4-A197-86BE1FA5493A}"/>
                </a:ext>
              </a:extLst>
            </p:cNvPr>
            <p:cNvSpPr/>
            <p:nvPr/>
          </p:nvSpPr>
          <p:spPr>
            <a:xfrm>
              <a:off x="3249613" y="1664886"/>
              <a:ext cx="82969" cy="25921"/>
            </a:xfrm>
            <a:custGeom>
              <a:avLst/>
              <a:gdLst/>
              <a:ahLst/>
              <a:cxnLst/>
              <a:rect l="0" t="0" r="0" b="0"/>
              <a:pathLst>
                <a:path w="82969" h="25921">
                  <a:moveTo>
                    <a:pt x="82969" y="0"/>
                  </a:moveTo>
                  <a:cubicBezTo>
                    <a:pt x="49619" y="12014"/>
                    <a:pt x="29769" y="18199"/>
                    <a:pt x="0" y="25921"/>
                  </a:cubicBezTo>
                </a:path>
              </a:pathLst>
            </a:custGeom>
            <a:ln w="3505" cap="flat">
              <a:miter lim="100000"/>
            </a:ln>
          </p:spPr>
          <p:style>
            <a:lnRef idx="1">
              <a:srgbClr val="19181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8" name="Shape 3453">
              <a:extLst>
                <a:ext uri="{FF2B5EF4-FFF2-40B4-BE49-F238E27FC236}">
                  <a16:creationId xmlns:a16="http://schemas.microsoft.com/office/drawing/2014/main" id="{7543FB01-780D-42A0-9822-2E5527E04900}"/>
                </a:ext>
              </a:extLst>
            </p:cNvPr>
            <p:cNvSpPr/>
            <p:nvPr/>
          </p:nvSpPr>
          <p:spPr>
            <a:xfrm>
              <a:off x="3253943" y="1663984"/>
              <a:ext cx="68428" cy="37986"/>
            </a:xfrm>
            <a:custGeom>
              <a:avLst/>
              <a:gdLst/>
              <a:ahLst/>
              <a:cxnLst/>
              <a:rect l="0" t="0" r="0" b="0"/>
              <a:pathLst>
                <a:path w="68428" h="37986">
                  <a:moveTo>
                    <a:pt x="68428" y="0"/>
                  </a:moveTo>
                  <a:cubicBezTo>
                    <a:pt x="51346" y="9385"/>
                    <a:pt x="40970" y="13437"/>
                    <a:pt x="24638" y="24054"/>
                  </a:cubicBezTo>
                  <a:cubicBezTo>
                    <a:pt x="13919" y="31013"/>
                    <a:pt x="10338" y="30480"/>
                    <a:pt x="0" y="37986"/>
                  </a:cubicBezTo>
                </a:path>
              </a:pathLst>
            </a:custGeom>
            <a:ln w="3505" cap="flat">
              <a:miter lim="100000"/>
            </a:ln>
          </p:spPr>
          <p:style>
            <a:lnRef idx="1">
              <a:srgbClr val="19181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9" name="Shape 3454">
              <a:extLst>
                <a:ext uri="{FF2B5EF4-FFF2-40B4-BE49-F238E27FC236}">
                  <a16:creationId xmlns:a16="http://schemas.microsoft.com/office/drawing/2014/main" id="{C3C88A8B-D9CC-4BBE-8222-257B03E2C232}"/>
                </a:ext>
              </a:extLst>
            </p:cNvPr>
            <p:cNvSpPr/>
            <p:nvPr/>
          </p:nvSpPr>
          <p:spPr>
            <a:xfrm>
              <a:off x="3245651" y="1665000"/>
              <a:ext cx="89243" cy="45771"/>
            </a:xfrm>
            <a:custGeom>
              <a:avLst/>
              <a:gdLst/>
              <a:ahLst/>
              <a:cxnLst/>
              <a:rect l="0" t="0" r="0" b="0"/>
              <a:pathLst>
                <a:path w="89243" h="45771">
                  <a:moveTo>
                    <a:pt x="89243" y="0"/>
                  </a:moveTo>
                  <a:cubicBezTo>
                    <a:pt x="89243" y="0"/>
                    <a:pt x="20891" y="29477"/>
                    <a:pt x="0" y="45771"/>
                  </a:cubicBezTo>
                </a:path>
              </a:pathLst>
            </a:custGeom>
            <a:ln w="3505" cap="flat">
              <a:miter lim="100000"/>
            </a:ln>
          </p:spPr>
          <p:style>
            <a:lnRef idx="1">
              <a:srgbClr val="19181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20" name="Shape 3455">
              <a:extLst>
                <a:ext uri="{FF2B5EF4-FFF2-40B4-BE49-F238E27FC236}">
                  <a16:creationId xmlns:a16="http://schemas.microsoft.com/office/drawing/2014/main" id="{CB7E222A-7D2A-4606-9C94-D9923318C657}"/>
                </a:ext>
              </a:extLst>
            </p:cNvPr>
            <p:cNvSpPr/>
            <p:nvPr/>
          </p:nvSpPr>
          <p:spPr>
            <a:xfrm>
              <a:off x="3040114" y="1763374"/>
              <a:ext cx="53111" cy="49873"/>
            </a:xfrm>
            <a:custGeom>
              <a:avLst/>
              <a:gdLst/>
              <a:ahLst/>
              <a:cxnLst/>
              <a:rect l="0" t="0" r="0" b="0"/>
              <a:pathLst>
                <a:path w="53111" h="49873">
                  <a:moveTo>
                    <a:pt x="0" y="49873"/>
                  </a:moveTo>
                  <a:cubicBezTo>
                    <a:pt x="0" y="49873"/>
                    <a:pt x="37554" y="27673"/>
                    <a:pt x="53111" y="0"/>
                  </a:cubicBezTo>
                </a:path>
              </a:pathLst>
            </a:custGeom>
            <a:ln w="3505" cap="flat">
              <a:miter lim="100000"/>
            </a:ln>
          </p:spPr>
          <p:style>
            <a:lnRef idx="1">
              <a:srgbClr val="19181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21" name="Shape 3456">
              <a:extLst>
                <a:ext uri="{FF2B5EF4-FFF2-40B4-BE49-F238E27FC236}">
                  <a16:creationId xmlns:a16="http://schemas.microsoft.com/office/drawing/2014/main" id="{B40AE07E-1038-4D3B-BBCE-2C00AA74224B}"/>
                </a:ext>
              </a:extLst>
            </p:cNvPr>
            <p:cNvSpPr/>
            <p:nvPr/>
          </p:nvSpPr>
          <p:spPr>
            <a:xfrm>
              <a:off x="3066669" y="1759793"/>
              <a:ext cx="22987" cy="26632"/>
            </a:xfrm>
            <a:custGeom>
              <a:avLst/>
              <a:gdLst/>
              <a:ahLst/>
              <a:cxnLst/>
              <a:rect l="0" t="0" r="0" b="0"/>
              <a:pathLst>
                <a:path w="22987" h="26632">
                  <a:moveTo>
                    <a:pt x="0" y="26632"/>
                  </a:moveTo>
                  <a:cubicBezTo>
                    <a:pt x="0" y="26632"/>
                    <a:pt x="16891" y="12268"/>
                    <a:pt x="22987" y="0"/>
                  </a:cubicBezTo>
                </a:path>
              </a:pathLst>
            </a:custGeom>
            <a:ln w="3505" cap="flat">
              <a:miter lim="100000"/>
            </a:ln>
          </p:spPr>
          <p:style>
            <a:lnRef idx="1">
              <a:srgbClr val="19181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22" name="Shape 3457">
              <a:extLst>
                <a:ext uri="{FF2B5EF4-FFF2-40B4-BE49-F238E27FC236}">
                  <a16:creationId xmlns:a16="http://schemas.microsoft.com/office/drawing/2014/main" id="{6E590919-610C-4B9C-9BAA-6306EA680B98}"/>
                </a:ext>
              </a:extLst>
            </p:cNvPr>
            <p:cNvSpPr/>
            <p:nvPr/>
          </p:nvSpPr>
          <p:spPr>
            <a:xfrm>
              <a:off x="3053081" y="1758358"/>
              <a:ext cx="38824" cy="25400"/>
            </a:xfrm>
            <a:custGeom>
              <a:avLst/>
              <a:gdLst/>
              <a:ahLst/>
              <a:cxnLst/>
              <a:rect l="0" t="0" r="0" b="0"/>
              <a:pathLst>
                <a:path w="38824" h="25400">
                  <a:moveTo>
                    <a:pt x="0" y="25400"/>
                  </a:moveTo>
                  <a:cubicBezTo>
                    <a:pt x="0" y="25400"/>
                    <a:pt x="28905" y="14948"/>
                    <a:pt x="38824" y="0"/>
                  </a:cubicBezTo>
                </a:path>
              </a:pathLst>
            </a:custGeom>
            <a:ln w="3505" cap="flat">
              <a:miter lim="100000"/>
            </a:ln>
          </p:spPr>
          <p:style>
            <a:lnRef idx="1">
              <a:srgbClr val="19181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23" name="Shape 3458">
              <a:extLst>
                <a:ext uri="{FF2B5EF4-FFF2-40B4-BE49-F238E27FC236}">
                  <a16:creationId xmlns:a16="http://schemas.microsoft.com/office/drawing/2014/main" id="{1D9BF2F2-C299-40E1-BB98-A5C935DD71F5}"/>
                </a:ext>
              </a:extLst>
            </p:cNvPr>
            <p:cNvSpPr/>
            <p:nvPr/>
          </p:nvSpPr>
          <p:spPr>
            <a:xfrm>
              <a:off x="3022918" y="1783567"/>
              <a:ext cx="62636" cy="58357"/>
            </a:xfrm>
            <a:custGeom>
              <a:avLst/>
              <a:gdLst/>
              <a:ahLst/>
              <a:cxnLst/>
              <a:rect l="0" t="0" r="0" b="0"/>
              <a:pathLst>
                <a:path w="62636" h="58357">
                  <a:moveTo>
                    <a:pt x="0" y="58357"/>
                  </a:moveTo>
                  <a:cubicBezTo>
                    <a:pt x="25082" y="36093"/>
                    <a:pt x="38341" y="18720"/>
                    <a:pt x="62636" y="0"/>
                  </a:cubicBezTo>
                </a:path>
              </a:pathLst>
            </a:custGeom>
            <a:ln w="3505" cap="flat">
              <a:miter lim="100000"/>
            </a:ln>
          </p:spPr>
          <p:style>
            <a:lnRef idx="1">
              <a:srgbClr val="19181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24" name="Shape 3459">
              <a:extLst>
                <a:ext uri="{FF2B5EF4-FFF2-40B4-BE49-F238E27FC236}">
                  <a16:creationId xmlns:a16="http://schemas.microsoft.com/office/drawing/2014/main" id="{A71D92A3-95C5-463A-8831-A1A03480236A}"/>
                </a:ext>
              </a:extLst>
            </p:cNvPr>
            <p:cNvSpPr/>
            <p:nvPr/>
          </p:nvSpPr>
          <p:spPr>
            <a:xfrm>
              <a:off x="3027693" y="1786704"/>
              <a:ext cx="67031" cy="41034"/>
            </a:xfrm>
            <a:custGeom>
              <a:avLst/>
              <a:gdLst/>
              <a:ahLst/>
              <a:cxnLst/>
              <a:rect l="0" t="0" r="0" b="0"/>
              <a:pathLst>
                <a:path w="67031" h="41034">
                  <a:moveTo>
                    <a:pt x="0" y="41034"/>
                  </a:moveTo>
                  <a:cubicBezTo>
                    <a:pt x="16307" y="30353"/>
                    <a:pt x="24968" y="23457"/>
                    <a:pt x="41809" y="13640"/>
                  </a:cubicBezTo>
                  <a:cubicBezTo>
                    <a:pt x="51460" y="8014"/>
                    <a:pt x="57188" y="5321"/>
                    <a:pt x="67031" y="0"/>
                  </a:cubicBezTo>
                </a:path>
              </a:pathLst>
            </a:custGeom>
            <a:ln w="3505" cap="flat">
              <a:miter lim="100000"/>
            </a:ln>
          </p:spPr>
          <p:style>
            <a:lnRef idx="1">
              <a:srgbClr val="19181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25" name="Shape 3460">
              <a:extLst>
                <a:ext uri="{FF2B5EF4-FFF2-40B4-BE49-F238E27FC236}">
                  <a16:creationId xmlns:a16="http://schemas.microsoft.com/office/drawing/2014/main" id="{89726C37-FBE6-4525-BD1E-084425BFEAD1}"/>
                </a:ext>
              </a:extLst>
            </p:cNvPr>
            <p:cNvSpPr/>
            <p:nvPr/>
          </p:nvSpPr>
          <p:spPr>
            <a:xfrm>
              <a:off x="3021927" y="1789054"/>
              <a:ext cx="78689" cy="54953"/>
            </a:xfrm>
            <a:custGeom>
              <a:avLst/>
              <a:gdLst/>
              <a:ahLst/>
              <a:cxnLst/>
              <a:rect l="0" t="0" r="0" b="0"/>
              <a:pathLst>
                <a:path w="78689" h="54953">
                  <a:moveTo>
                    <a:pt x="0" y="54953"/>
                  </a:moveTo>
                  <a:cubicBezTo>
                    <a:pt x="0" y="54953"/>
                    <a:pt x="66535" y="2807"/>
                    <a:pt x="78689" y="0"/>
                  </a:cubicBezTo>
                </a:path>
              </a:pathLst>
            </a:custGeom>
            <a:ln w="3505" cap="flat">
              <a:miter lim="100000"/>
            </a:ln>
          </p:spPr>
          <p:style>
            <a:lnRef idx="1">
              <a:srgbClr val="19181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pic>
          <p:nvPicPr>
            <p:cNvPr id="26" name="Picture 62358">
              <a:extLst>
                <a:ext uri="{FF2B5EF4-FFF2-40B4-BE49-F238E27FC236}">
                  <a16:creationId xmlns:a16="http://schemas.microsoft.com/office/drawing/2014/main" id="{BD8A0E2B-DF9A-4BD1-821D-7102B3355603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3080461" y="1683669"/>
              <a:ext cx="173736" cy="115824"/>
            </a:xfrm>
            <a:prstGeom prst="rect">
              <a:avLst/>
            </a:prstGeom>
          </p:spPr>
        </p:pic>
        <p:sp>
          <p:nvSpPr>
            <p:cNvPr id="27" name="Shape 3463">
              <a:extLst>
                <a:ext uri="{FF2B5EF4-FFF2-40B4-BE49-F238E27FC236}">
                  <a16:creationId xmlns:a16="http://schemas.microsoft.com/office/drawing/2014/main" id="{4ECFA545-6D82-4BD8-BF4C-3680D19A0700}"/>
                </a:ext>
              </a:extLst>
            </p:cNvPr>
            <p:cNvSpPr/>
            <p:nvPr/>
          </p:nvSpPr>
          <p:spPr>
            <a:xfrm>
              <a:off x="3076601" y="1682399"/>
              <a:ext cx="182728" cy="127927"/>
            </a:xfrm>
            <a:custGeom>
              <a:avLst/>
              <a:gdLst/>
              <a:ahLst/>
              <a:cxnLst/>
              <a:rect l="0" t="0" r="0" b="0"/>
              <a:pathLst>
                <a:path w="182728" h="127927">
                  <a:moveTo>
                    <a:pt x="10071" y="101473"/>
                  </a:moveTo>
                  <a:cubicBezTo>
                    <a:pt x="20155" y="113703"/>
                    <a:pt x="73203" y="127927"/>
                    <a:pt x="119837" y="98412"/>
                  </a:cubicBezTo>
                  <a:cubicBezTo>
                    <a:pt x="166802" y="69444"/>
                    <a:pt x="182728" y="23355"/>
                    <a:pt x="175997" y="12014"/>
                  </a:cubicBezTo>
                  <a:cubicBezTo>
                    <a:pt x="168999" y="203"/>
                    <a:pt x="122822" y="0"/>
                    <a:pt x="74676" y="28245"/>
                  </a:cubicBezTo>
                  <a:cubicBezTo>
                    <a:pt x="21565" y="59423"/>
                    <a:pt x="0" y="89281"/>
                    <a:pt x="10071" y="101473"/>
                  </a:cubicBezTo>
                  <a:close/>
                </a:path>
              </a:pathLst>
            </a:custGeom>
            <a:ln w="5258" cap="flat">
              <a:miter lim="100000"/>
            </a:ln>
          </p:spPr>
          <p:style>
            <a:lnRef idx="1">
              <a:srgbClr val="19181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28" name="Shape 3464">
              <a:extLst>
                <a:ext uri="{FF2B5EF4-FFF2-40B4-BE49-F238E27FC236}">
                  <a16:creationId xmlns:a16="http://schemas.microsoft.com/office/drawing/2014/main" id="{1149062D-289C-4C19-92EE-C30CD4466A30}"/>
                </a:ext>
              </a:extLst>
            </p:cNvPr>
            <p:cNvSpPr/>
            <p:nvPr/>
          </p:nvSpPr>
          <p:spPr>
            <a:xfrm>
              <a:off x="2964015" y="1636349"/>
              <a:ext cx="585394" cy="539737"/>
            </a:xfrm>
            <a:custGeom>
              <a:avLst/>
              <a:gdLst/>
              <a:ahLst/>
              <a:cxnLst/>
              <a:rect l="0" t="0" r="0" b="0"/>
              <a:pathLst>
                <a:path w="585394" h="539737">
                  <a:moveTo>
                    <a:pt x="300241" y="0"/>
                  </a:moveTo>
                  <a:cubicBezTo>
                    <a:pt x="399872" y="12268"/>
                    <a:pt x="493103" y="62776"/>
                    <a:pt x="535737" y="154483"/>
                  </a:cubicBezTo>
                  <a:cubicBezTo>
                    <a:pt x="585394" y="261264"/>
                    <a:pt x="564718" y="374637"/>
                    <a:pt x="479082" y="453288"/>
                  </a:cubicBezTo>
                  <a:cubicBezTo>
                    <a:pt x="405486" y="520878"/>
                    <a:pt x="293319" y="539737"/>
                    <a:pt x="203619" y="504596"/>
                  </a:cubicBezTo>
                  <a:cubicBezTo>
                    <a:pt x="85966" y="458521"/>
                    <a:pt x="0" y="322478"/>
                    <a:pt x="52667" y="171247"/>
                  </a:cubicBezTo>
                  <a:cubicBezTo>
                    <a:pt x="54813" y="165100"/>
                    <a:pt x="57353" y="153226"/>
                    <a:pt x="59017" y="147688"/>
                  </a:cubicBezTo>
                  <a:cubicBezTo>
                    <a:pt x="59017" y="147688"/>
                    <a:pt x="79883" y="138963"/>
                    <a:pt x="81394" y="132944"/>
                  </a:cubicBezTo>
                  <a:cubicBezTo>
                    <a:pt x="90399" y="130531"/>
                    <a:pt x="89726" y="128435"/>
                    <a:pt x="96672" y="122606"/>
                  </a:cubicBezTo>
                  <a:cubicBezTo>
                    <a:pt x="98844" y="120777"/>
                    <a:pt x="105639" y="116776"/>
                    <a:pt x="108991" y="119596"/>
                  </a:cubicBezTo>
                  <a:cubicBezTo>
                    <a:pt x="111354" y="115824"/>
                    <a:pt x="115443" y="114147"/>
                    <a:pt x="119901" y="113741"/>
                  </a:cubicBezTo>
                  <a:lnTo>
                    <a:pt x="127216" y="120421"/>
                  </a:lnTo>
                  <a:cubicBezTo>
                    <a:pt x="127216" y="120421"/>
                    <a:pt x="117691" y="128575"/>
                    <a:pt x="111481" y="130162"/>
                  </a:cubicBezTo>
                  <a:lnTo>
                    <a:pt x="102607" y="136379"/>
                  </a:lnTo>
                  <a:lnTo>
                    <a:pt x="102146" y="135636"/>
                  </a:lnTo>
                  <a:cubicBezTo>
                    <a:pt x="99873" y="136868"/>
                    <a:pt x="97346" y="142621"/>
                    <a:pt x="94793" y="142951"/>
                  </a:cubicBezTo>
                  <a:cubicBezTo>
                    <a:pt x="96019" y="140633"/>
                    <a:pt x="98635" y="138890"/>
                    <a:pt x="101722" y="137000"/>
                  </a:cubicBezTo>
                  <a:lnTo>
                    <a:pt x="102607" y="136379"/>
                  </a:lnTo>
                  <a:lnTo>
                    <a:pt x="107290" y="143929"/>
                  </a:lnTo>
                  <a:lnTo>
                    <a:pt x="104420" y="145631"/>
                  </a:lnTo>
                  <a:cubicBezTo>
                    <a:pt x="104597" y="147638"/>
                    <a:pt x="103937" y="149936"/>
                    <a:pt x="103200" y="151778"/>
                  </a:cubicBezTo>
                  <a:lnTo>
                    <a:pt x="101359" y="152019"/>
                  </a:lnTo>
                  <a:lnTo>
                    <a:pt x="100699" y="155499"/>
                  </a:lnTo>
                  <a:cubicBezTo>
                    <a:pt x="99682" y="155918"/>
                    <a:pt x="93535" y="156820"/>
                    <a:pt x="94628" y="153213"/>
                  </a:cubicBezTo>
                  <a:cubicBezTo>
                    <a:pt x="91656" y="151905"/>
                    <a:pt x="91681" y="155537"/>
                    <a:pt x="92329" y="156997"/>
                  </a:cubicBezTo>
                  <a:lnTo>
                    <a:pt x="96634" y="159664"/>
                  </a:lnTo>
                  <a:cubicBezTo>
                    <a:pt x="94666" y="161277"/>
                    <a:pt x="88341" y="163106"/>
                    <a:pt x="88938" y="166129"/>
                  </a:cubicBezTo>
                  <a:cubicBezTo>
                    <a:pt x="86652" y="166433"/>
                    <a:pt x="82791" y="165417"/>
                    <a:pt x="82957" y="162331"/>
                  </a:cubicBezTo>
                  <a:lnTo>
                    <a:pt x="79185" y="164706"/>
                  </a:lnTo>
                  <a:lnTo>
                    <a:pt x="83134" y="167373"/>
                  </a:lnTo>
                  <a:cubicBezTo>
                    <a:pt x="81483" y="169266"/>
                    <a:pt x="77686" y="169431"/>
                    <a:pt x="77076" y="171869"/>
                  </a:cubicBezTo>
                  <a:lnTo>
                    <a:pt x="78715" y="173584"/>
                  </a:lnTo>
                  <a:lnTo>
                    <a:pt x="70866" y="181775"/>
                  </a:lnTo>
                  <a:lnTo>
                    <a:pt x="66485" y="182994"/>
                  </a:lnTo>
                  <a:lnTo>
                    <a:pt x="66091" y="188341"/>
                  </a:lnTo>
                  <a:lnTo>
                    <a:pt x="61913" y="193319"/>
                  </a:lnTo>
                  <a:lnTo>
                    <a:pt x="62776" y="197625"/>
                  </a:lnTo>
                  <a:lnTo>
                    <a:pt x="59995" y="201498"/>
                  </a:lnTo>
                  <a:lnTo>
                    <a:pt x="60782" y="204013"/>
                  </a:lnTo>
                  <a:cubicBezTo>
                    <a:pt x="58763" y="217970"/>
                    <a:pt x="58064" y="226962"/>
                    <a:pt x="57531" y="232499"/>
                  </a:cubicBezTo>
                  <a:cubicBezTo>
                    <a:pt x="48133" y="331368"/>
                    <a:pt x="129654" y="456146"/>
                    <a:pt x="229362" y="476504"/>
                  </a:cubicBezTo>
                  <a:cubicBezTo>
                    <a:pt x="326225" y="496291"/>
                    <a:pt x="409486" y="470167"/>
                    <a:pt x="462483" y="413715"/>
                  </a:cubicBezTo>
                  <a:cubicBezTo>
                    <a:pt x="509029" y="364122"/>
                    <a:pt x="534391" y="293713"/>
                    <a:pt x="520764" y="205232"/>
                  </a:cubicBezTo>
                  <a:cubicBezTo>
                    <a:pt x="516547" y="177940"/>
                    <a:pt x="490144" y="121552"/>
                    <a:pt x="470611" y="102260"/>
                  </a:cubicBezTo>
                  <a:cubicBezTo>
                    <a:pt x="453162" y="85014"/>
                    <a:pt x="418973" y="51346"/>
                    <a:pt x="389547" y="40983"/>
                  </a:cubicBezTo>
                  <a:cubicBezTo>
                    <a:pt x="380848" y="37808"/>
                    <a:pt x="370231" y="34061"/>
                    <a:pt x="356057" y="30810"/>
                  </a:cubicBezTo>
                  <a:cubicBezTo>
                    <a:pt x="348539" y="29299"/>
                    <a:pt x="336398" y="29375"/>
                    <a:pt x="336398" y="29375"/>
                  </a:cubicBezTo>
                  <a:cubicBezTo>
                    <a:pt x="333959" y="28778"/>
                    <a:pt x="332029" y="32042"/>
                    <a:pt x="329590" y="32614"/>
                  </a:cubicBezTo>
                  <a:lnTo>
                    <a:pt x="329070" y="27864"/>
                  </a:lnTo>
                  <a:lnTo>
                    <a:pt x="325209" y="30086"/>
                  </a:lnTo>
                  <a:cubicBezTo>
                    <a:pt x="328016" y="31382"/>
                    <a:pt x="327089" y="35281"/>
                    <a:pt x="325768" y="37160"/>
                  </a:cubicBezTo>
                  <a:cubicBezTo>
                    <a:pt x="323367" y="35204"/>
                    <a:pt x="318783" y="39929"/>
                    <a:pt x="316446" y="40919"/>
                  </a:cubicBezTo>
                  <a:lnTo>
                    <a:pt x="316103" y="35865"/>
                  </a:lnTo>
                  <a:cubicBezTo>
                    <a:pt x="315113" y="34607"/>
                    <a:pt x="311925" y="32880"/>
                    <a:pt x="311683" y="36106"/>
                  </a:cubicBezTo>
                  <a:cubicBezTo>
                    <a:pt x="315379" y="36830"/>
                    <a:pt x="311709" y="41846"/>
                    <a:pt x="310845" y="42545"/>
                  </a:cubicBezTo>
                  <a:lnTo>
                    <a:pt x="307467" y="41504"/>
                  </a:lnTo>
                  <a:lnTo>
                    <a:pt x="306388" y="43015"/>
                  </a:lnTo>
                  <a:cubicBezTo>
                    <a:pt x="304419" y="42786"/>
                    <a:pt x="302082" y="42304"/>
                    <a:pt x="300393" y="41199"/>
                  </a:cubicBezTo>
                  <a:lnTo>
                    <a:pt x="297536" y="42926"/>
                  </a:lnTo>
                  <a:cubicBezTo>
                    <a:pt x="296101" y="40018"/>
                    <a:pt x="295262" y="36411"/>
                    <a:pt x="292633" y="34493"/>
                  </a:cubicBezTo>
                  <a:cubicBezTo>
                    <a:pt x="294792" y="33071"/>
                    <a:pt x="296697" y="30886"/>
                    <a:pt x="298196" y="28791"/>
                  </a:cubicBezTo>
                  <a:cubicBezTo>
                    <a:pt x="294500" y="29693"/>
                    <a:pt x="291948" y="31179"/>
                    <a:pt x="288303" y="30251"/>
                  </a:cubicBezTo>
                  <a:cubicBezTo>
                    <a:pt x="284416" y="34176"/>
                    <a:pt x="280695" y="35700"/>
                    <a:pt x="276517" y="38926"/>
                  </a:cubicBezTo>
                  <a:cubicBezTo>
                    <a:pt x="268605" y="45021"/>
                    <a:pt x="259029" y="49619"/>
                    <a:pt x="259029" y="49619"/>
                  </a:cubicBezTo>
                  <a:cubicBezTo>
                    <a:pt x="259029" y="49619"/>
                    <a:pt x="246812" y="47536"/>
                    <a:pt x="253174" y="41732"/>
                  </a:cubicBezTo>
                  <a:cubicBezTo>
                    <a:pt x="258039" y="33249"/>
                    <a:pt x="265240" y="32106"/>
                    <a:pt x="265240" y="32106"/>
                  </a:cubicBezTo>
                  <a:cubicBezTo>
                    <a:pt x="273748" y="25984"/>
                    <a:pt x="276695" y="18885"/>
                    <a:pt x="283058" y="11798"/>
                  </a:cubicBezTo>
                  <a:cubicBezTo>
                    <a:pt x="293903" y="10389"/>
                    <a:pt x="295986" y="3556"/>
                    <a:pt x="300241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5A07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29" name="Shape 3465">
              <a:extLst>
                <a:ext uri="{FF2B5EF4-FFF2-40B4-BE49-F238E27FC236}">
                  <a16:creationId xmlns:a16="http://schemas.microsoft.com/office/drawing/2014/main" id="{F1116E4A-E7C0-4B9C-9977-E0E62B76CC94}"/>
                </a:ext>
              </a:extLst>
            </p:cNvPr>
            <p:cNvSpPr/>
            <p:nvPr/>
          </p:nvSpPr>
          <p:spPr>
            <a:xfrm>
              <a:off x="2964015" y="1636349"/>
              <a:ext cx="585394" cy="539737"/>
            </a:xfrm>
            <a:custGeom>
              <a:avLst/>
              <a:gdLst/>
              <a:ahLst/>
              <a:cxnLst/>
              <a:rect l="0" t="0" r="0" b="0"/>
              <a:pathLst>
                <a:path w="585394" h="539737">
                  <a:moveTo>
                    <a:pt x="59017" y="147688"/>
                  </a:moveTo>
                  <a:cubicBezTo>
                    <a:pt x="59017" y="147688"/>
                    <a:pt x="79883" y="138963"/>
                    <a:pt x="81394" y="132944"/>
                  </a:cubicBezTo>
                  <a:cubicBezTo>
                    <a:pt x="90399" y="130531"/>
                    <a:pt x="89726" y="128435"/>
                    <a:pt x="96672" y="122606"/>
                  </a:cubicBezTo>
                  <a:cubicBezTo>
                    <a:pt x="98844" y="120777"/>
                    <a:pt x="105639" y="116776"/>
                    <a:pt x="108991" y="119596"/>
                  </a:cubicBezTo>
                  <a:cubicBezTo>
                    <a:pt x="111354" y="115824"/>
                    <a:pt x="115443" y="114147"/>
                    <a:pt x="119901" y="113741"/>
                  </a:cubicBezTo>
                  <a:lnTo>
                    <a:pt x="127216" y="120421"/>
                  </a:lnTo>
                  <a:cubicBezTo>
                    <a:pt x="127216" y="120421"/>
                    <a:pt x="117691" y="128575"/>
                    <a:pt x="111481" y="130162"/>
                  </a:cubicBezTo>
                  <a:cubicBezTo>
                    <a:pt x="105258" y="135979"/>
                    <a:pt x="97244" y="138316"/>
                    <a:pt x="94793" y="142951"/>
                  </a:cubicBezTo>
                  <a:cubicBezTo>
                    <a:pt x="97346" y="142621"/>
                    <a:pt x="99873" y="136868"/>
                    <a:pt x="102146" y="135636"/>
                  </a:cubicBezTo>
                  <a:cubicBezTo>
                    <a:pt x="102591" y="138849"/>
                    <a:pt x="105385" y="141288"/>
                    <a:pt x="107290" y="143929"/>
                  </a:cubicBezTo>
                  <a:lnTo>
                    <a:pt x="104420" y="145631"/>
                  </a:lnTo>
                  <a:cubicBezTo>
                    <a:pt x="104597" y="147638"/>
                    <a:pt x="103937" y="149936"/>
                    <a:pt x="103200" y="151778"/>
                  </a:cubicBezTo>
                  <a:lnTo>
                    <a:pt x="101359" y="152019"/>
                  </a:lnTo>
                  <a:lnTo>
                    <a:pt x="100699" y="155499"/>
                  </a:lnTo>
                  <a:cubicBezTo>
                    <a:pt x="99682" y="155918"/>
                    <a:pt x="93535" y="156820"/>
                    <a:pt x="94628" y="153213"/>
                  </a:cubicBezTo>
                  <a:cubicBezTo>
                    <a:pt x="91656" y="151905"/>
                    <a:pt x="91681" y="155537"/>
                    <a:pt x="92329" y="156997"/>
                  </a:cubicBezTo>
                  <a:lnTo>
                    <a:pt x="96634" y="159664"/>
                  </a:lnTo>
                  <a:cubicBezTo>
                    <a:pt x="94666" y="161277"/>
                    <a:pt x="88341" y="163106"/>
                    <a:pt x="88938" y="166129"/>
                  </a:cubicBezTo>
                  <a:cubicBezTo>
                    <a:pt x="86652" y="166433"/>
                    <a:pt x="82791" y="165417"/>
                    <a:pt x="82957" y="162331"/>
                  </a:cubicBezTo>
                  <a:lnTo>
                    <a:pt x="79185" y="164706"/>
                  </a:lnTo>
                  <a:lnTo>
                    <a:pt x="83134" y="167373"/>
                  </a:lnTo>
                  <a:cubicBezTo>
                    <a:pt x="81483" y="169266"/>
                    <a:pt x="77686" y="169431"/>
                    <a:pt x="77076" y="171869"/>
                  </a:cubicBezTo>
                  <a:lnTo>
                    <a:pt x="78715" y="173584"/>
                  </a:lnTo>
                  <a:lnTo>
                    <a:pt x="70866" y="181775"/>
                  </a:lnTo>
                  <a:lnTo>
                    <a:pt x="66485" y="182994"/>
                  </a:lnTo>
                  <a:lnTo>
                    <a:pt x="66091" y="188341"/>
                  </a:lnTo>
                  <a:lnTo>
                    <a:pt x="61913" y="193319"/>
                  </a:lnTo>
                  <a:lnTo>
                    <a:pt x="62776" y="197625"/>
                  </a:lnTo>
                  <a:lnTo>
                    <a:pt x="59995" y="201498"/>
                  </a:lnTo>
                  <a:lnTo>
                    <a:pt x="60782" y="204013"/>
                  </a:lnTo>
                  <a:cubicBezTo>
                    <a:pt x="58763" y="217970"/>
                    <a:pt x="58064" y="226962"/>
                    <a:pt x="57531" y="232499"/>
                  </a:cubicBezTo>
                  <a:cubicBezTo>
                    <a:pt x="48133" y="331368"/>
                    <a:pt x="129654" y="456146"/>
                    <a:pt x="229362" y="476504"/>
                  </a:cubicBezTo>
                  <a:cubicBezTo>
                    <a:pt x="326225" y="496291"/>
                    <a:pt x="409486" y="470167"/>
                    <a:pt x="462483" y="413715"/>
                  </a:cubicBezTo>
                  <a:cubicBezTo>
                    <a:pt x="509029" y="364122"/>
                    <a:pt x="534391" y="293713"/>
                    <a:pt x="520764" y="205232"/>
                  </a:cubicBezTo>
                  <a:cubicBezTo>
                    <a:pt x="516547" y="177940"/>
                    <a:pt x="490144" y="121552"/>
                    <a:pt x="470611" y="102260"/>
                  </a:cubicBezTo>
                  <a:cubicBezTo>
                    <a:pt x="453162" y="85014"/>
                    <a:pt x="418973" y="51346"/>
                    <a:pt x="389547" y="40983"/>
                  </a:cubicBezTo>
                  <a:cubicBezTo>
                    <a:pt x="380848" y="37808"/>
                    <a:pt x="370231" y="34061"/>
                    <a:pt x="356057" y="30810"/>
                  </a:cubicBezTo>
                  <a:cubicBezTo>
                    <a:pt x="348539" y="29299"/>
                    <a:pt x="336398" y="29375"/>
                    <a:pt x="336398" y="29375"/>
                  </a:cubicBezTo>
                  <a:cubicBezTo>
                    <a:pt x="333959" y="28778"/>
                    <a:pt x="332029" y="32042"/>
                    <a:pt x="329590" y="32614"/>
                  </a:cubicBezTo>
                  <a:lnTo>
                    <a:pt x="329070" y="27864"/>
                  </a:lnTo>
                  <a:lnTo>
                    <a:pt x="325209" y="30086"/>
                  </a:lnTo>
                  <a:cubicBezTo>
                    <a:pt x="328016" y="31382"/>
                    <a:pt x="327089" y="35281"/>
                    <a:pt x="325768" y="37160"/>
                  </a:cubicBezTo>
                  <a:cubicBezTo>
                    <a:pt x="323367" y="35204"/>
                    <a:pt x="318783" y="39929"/>
                    <a:pt x="316446" y="40919"/>
                  </a:cubicBezTo>
                  <a:lnTo>
                    <a:pt x="316103" y="35865"/>
                  </a:lnTo>
                  <a:cubicBezTo>
                    <a:pt x="315113" y="34607"/>
                    <a:pt x="311925" y="32880"/>
                    <a:pt x="311683" y="36106"/>
                  </a:cubicBezTo>
                  <a:cubicBezTo>
                    <a:pt x="315379" y="36830"/>
                    <a:pt x="311709" y="41846"/>
                    <a:pt x="310845" y="42545"/>
                  </a:cubicBezTo>
                  <a:lnTo>
                    <a:pt x="307467" y="41504"/>
                  </a:lnTo>
                  <a:lnTo>
                    <a:pt x="306388" y="43015"/>
                  </a:lnTo>
                  <a:cubicBezTo>
                    <a:pt x="304419" y="42786"/>
                    <a:pt x="302082" y="42304"/>
                    <a:pt x="300393" y="41199"/>
                  </a:cubicBezTo>
                  <a:lnTo>
                    <a:pt x="297536" y="42926"/>
                  </a:lnTo>
                  <a:cubicBezTo>
                    <a:pt x="296101" y="40018"/>
                    <a:pt x="295262" y="36411"/>
                    <a:pt x="292633" y="34493"/>
                  </a:cubicBezTo>
                  <a:cubicBezTo>
                    <a:pt x="294792" y="33071"/>
                    <a:pt x="296697" y="30886"/>
                    <a:pt x="298196" y="28791"/>
                  </a:cubicBezTo>
                  <a:cubicBezTo>
                    <a:pt x="294500" y="29693"/>
                    <a:pt x="291948" y="31179"/>
                    <a:pt x="288303" y="30251"/>
                  </a:cubicBezTo>
                  <a:cubicBezTo>
                    <a:pt x="284416" y="34176"/>
                    <a:pt x="280695" y="35700"/>
                    <a:pt x="276517" y="38926"/>
                  </a:cubicBezTo>
                  <a:cubicBezTo>
                    <a:pt x="268605" y="45021"/>
                    <a:pt x="259029" y="49619"/>
                    <a:pt x="259029" y="49619"/>
                  </a:cubicBezTo>
                  <a:cubicBezTo>
                    <a:pt x="259029" y="49619"/>
                    <a:pt x="246812" y="47536"/>
                    <a:pt x="253174" y="41732"/>
                  </a:cubicBezTo>
                  <a:cubicBezTo>
                    <a:pt x="258039" y="33249"/>
                    <a:pt x="265240" y="32106"/>
                    <a:pt x="265240" y="32106"/>
                  </a:cubicBezTo>
                  <a:cubicBezTo>
                    <a:pt x="273748" y="25984"/>
                    <a:pt x="276695" y="18885"/>
                    <a:pt x="283058" y="11798"/>
                  </a:cubicBezTo>
                  <a:cubicBezTo>
                    <a:pt x="293903" y="10389"/>
                    <a:pt x="295986" y="3556"/>
                    <a:pt x="300241" y="0"/>
                  </a:cubicBezTo>
                  <a:cubicBezTo>
                    <a:pt x="399872" y="12268"/>
                    <a:pt x="493103" y="62776"/>
                    <a:pt x="535737" y="154483"/>
                  </a:cubicBezTo>
                  <a:cubicBezTo>
                    <a:pt x="585394" y="261264"/>
                    <a:pt x="564718" y="374637"/>
                    <a:pt x="479082" y="453288"/>
                  </a:cubicBezTo>
                  <a:cubicBezTo>
                    <a:pt x="405486" y="520878"/>
                    <a:pt x="293319" y="539737"/>
                    <a:pt x="203619" y="504596"/>
                  </a:cubicBezTo>
                  <a:cubicBezTo>
                    <a:pt x="85966" y="458521"/>
                    <a:pt x="0" y="322478"/>
                    <a:pt x="52667" y="171247"/>
                  </a:cubicBezTo>
                  <a:cubicBezTo>
                    <a:pt x="54813" y="165100"/>
                    <a:pt x="57353" y="153226"/>
                    <a:pt x="59017" y="147688"/>
                  </a:cubicBezTo>
                  <a:close/>
                </a:path>
              </a:pathLst>
            </a:custGeom>
            <a:ln w="5258" cap="flat">
              <a:miter lim="100000"/>
            </a:ln>
          </p:spPr>
          <p:style>
            <a:lnRef idx="1">
              <a:srgbClr val="19181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30" name="Shape 3466">
              <a:extLst>
                <a:ext uri="{FF2B5EF4-FFF2-40B4-BE49-F238E27FC236}">
                  <a16:creationId xmlns:a16="http://schemas.microsoft.com/office/drawing/2014/main" id="{BF7A5244-89C0-4DA3-A83C-E22715EE4936}"/>
                </a:ext>
              </a:extLst>
            </p:cNvPr>
            <p:cNvSpPr/>
            <p:nvPr/>
          </p:nvSpPr>
          <p:spPr>
            <a:xfrm>
              <a:off x="2541816" y="1778411"/>
              <a:ext cx="7861" cy="7950"/>
            </a:xfrm>
            <a:custGeom>
              <a:avLst/>
              <a:gdLst/>
              <a:ahLst/>
              <a:cxnLst/>
              <a:rect l="0" t="0" r="0" b="0"/>
              <a:pathLst>
                <a:path w="7861" h="7950">
                  <a:moveTo>
                    <a:pt x="7861" y="7950"/>
                  </a:moveTo>
                  <a:cubicBezTo>
                    <a:pt x="7861" y="7950"/>
                    <a:pt x="2197" y="3746"/>
                    <a:pt x="0" y="0"/>
                  </a:cubicBezTo>
                </a:path>
              </a:pathLst>
            </a:custGeom>
            <a:ln w="5258" cap="flat">
              <a:miter lim="100000"/>
            </a:ln>
          </p:spPr>
          <p:style>
            <a:lnRef idx="1">
              <a:srgbClr val="19181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31" name="Shape 3467">
              <a:extLst>
                <a:ext uri="{FF2B5EF4-FFF2-40B4-BE49-F238E27FC236}">
                  <a16:creationId xmlns:a16="http://schemas.microsoft.com/office/drawing/2014/main" id="{E670DD2D-1BB5-4646-A22C-C4E67B160B90}"/>
                </a:ext>
              </a:extLst>
            </p:cNvPr>
            <p:cNvSpPr/>
            <p:nvPr/>
          </p:nvSpPr>
          <p:spPr>
            <a:xfrm>
              <a:off x="2534057" y="1780418"/>
              <a:ext cx="8014" cy="5194"/>
            </a:xfrm>
            <a:custGeom>
              <a:avLst/>
              <a:gdLst/>
              <a:ahLst/>
              <a:cxnLst/>
              <a:rect l="0" t="0" r="0" b="0"/>
              <a:pathLst>
                <a:path w="8014" h="5194">
                  <a:moveTo>
                    <a:pt x="8014" y="5194"/>
                  </a:moveTo>
                  <a:cubicBezTo>
                    <a:pt x="8014" y="5194"/>
                    <a:pt x="2870" y="2972"/>
                    <a:pt x="0" y="0"/>
                  </a:cubicBezTo>
                </a:path>
              </a:pathLst>
            </a:custGeom>
            <a:ln w="5258" cap="flat">
              <a:miter lim="100000"/>
            </a:ln>
          </p:spPr>
          <p:style>
            <a:lnRef idx="1">
              <a:srgbClr val="19181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32" name="Shape 3468">
              <a:extLst>
                <a:ext uri="{FF2B5EF4-FFF2-40B4-BE49-F238E27FC236}">
                  <a16:creationId xmlns:a16="http://schemas.microsoft.com/office/drawing/2014/main" id="{6C3C8F30-D495-4ED3-B619-ECE3E3D57785}"/>
                </a:ext>
              </a:extLst>
            </p:cNvPr>
            <p:cNvSpPr/>
            <p:nvPr/>
          </p:nvSpPr>
          <p:spPr>
            <a:xfrm>
              <a:off x="2372957" y="1611470"/>
              <a:ext cx="261315" cy="184543"/>
            </a:xfrm>
            <a:custGeom>
              <a:avLst/>
              <a:gdLst/>
              <a:ahLst/>
              <a:cxnLst/>
              <a:rect l="0" t="0" r="0" b="0"/>
              <a:pathLst>
                <a:path w="261315" h="184543">
                  <a:moveTo>
                    <a:pt x="80618" y="2544"/>
                  </a:moveTo>
                  <a:cubicBezTo>
                    <a:pt x="104923" y="0"/>
                    <a:pt x="131143" y="5041"/>
                    <a:pt x="160756" y="18948"/>
                  </a:cubicBezTo>
                  <a:cubicBezTo>
                    <a:pt x="197942" y="36410"/>
                    <a:pt x="213639" y="58978"/>
                    <a:pt x="225742" y="81914"/>
                  </a:cubicBezTo>
                  <a:cubicBezTo>
                    <a:pt x="229641" y="89293"/>
                    <a:pt x="237058" y="107581"/>
                    <a:pt x="239560" y="112559"/>
                  </a:cubicBezTo>
                  <a:cubicBezTo>
                    <a:pt x="241351" y="117144"/>
                    <a:pt x="246024" y="133502"/>
                    <a:pt x="248526" y="142569"/>
                  </a:cubicBezTo>
                  <a:cubicBezTo>
                    <a:pt x="261315" y="184543"/>
                    <a:pt x="231877" y="153301"/>
                    <a:pt x="227343" y="142658"/>
                  </a:cubicBezTo>
                  <a:cubicBezTo>
                    <a:pt x="223050" y="132574"/>
                    <a:pt x="219710" y="108737"/>
                    <a:pt x="219710" y="108737"/>
                  </a:cubicBezTo>
                  <a:cubicBezTo>
                    <a:pt x="209728" y="90411"/>
                    <a:pt x="185179" y="61823"/>
                    <a:pt x="150635" y="45529"/>
                  </a:cubicBezTo>
                  <a:cubicBezTo>
                    <a:pt x="114871" y="28663"/>
                    <a:pt x="48717" y="41160"/>
                    <a:pt x="29693" y="43979"/>
                  </a:cubicBezTo>
                  <a:cubicBezTo>
                    <a:pt x="29693" y="43979"/>
                    <a:pt x="0" y="30022"/>
                    <a:pt x="4089" y="27025"/>
                  </a:cubicBezTo>
                  <a:cubicBezTo>
                    <a:pt x="15989" y="21653"/>
                    <a:pt x="47523" y="10578"/>
                    <a:pt x="56896" y="7568"/>
                  </a:cubicBezTo>
                  <a:cubicBezTo>
                    <a:pt x="64627" y="5082"/>
                    <a:pt x="72516" y="3392"/>
                    <a:pt x="80618" y="2544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CF3E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33" name="Shape 3469">
              <a:extLst>
                <a:ext uri="{FF2B5EF4-FFF2-40B4-BE49-F238E27FC236}">
                  <a16:creationId xmlns:a16="http://schemas.microsoft.com/office/drawing/2014/main" id="{48513202-5E42-4123-9FCC-54BF0089727C}"/>
                </a:ext>
              </a:extLst>
            </p:cNvPr>
            <p:cNvSpPr/>
            <p:nvPr/>
          </p:nvSpPr>
          <p:spPr>
            <a:xfrm>
              <a:off x="2372957" y="1609095"/>
              <a:ext cx="261315" cy="186918"/>
            </a:xfrm>
            <a:custGeom>
              <a:avLst/>
              <a:gdLst/>
              <a:ahLst/>
              <a:cxnLst/>
              <a:rect l="0" t="0" r="0" b="0"/>
              <a:pathLst>
                <a:path w="261315" h="186918">
                  <a:moveTo>
                    <a:pt x="29693" y="46355"/>
                  </a:moveTo>
                  <a:cubicBezTo>
                    <a:pt x="48717" y="43536"/>
                    <a:pt x="114871" y="31039"/>
                    <a:pt x="150635" y="47904"/>
                  </a:cubicBezTo>
                  <a:cubicBezTo>
                    <a:pt x="185179" y="64198"/>
                    <a:pt x="209728" y="92786"/>
                    <a:pt x="219710" y="111112"/>
                  </a:cubicBezTo>
                  <a:cubicBezTo>
                    <a:pt x="219710" y="111112"/>
                    <a:pt x="223050" y="134950"/>
                    <a:pt x="227343" y="145034"/>
                  </a:cubicBezTo>
                  <a:cubicBezTo>
                    <a:pt x="231877" y="155677"/>
                    <a:pt x="261315" y="186918"/>
                    <a:pt x="248526" y="144945"/>
                  </a:cubicBezTo>
                  <a:cubicBezTo>
                    <a:pt x="246024" y="135877"/>
                    <a:pt x="241351" y="119520"/>
                    <a:pt x="239560" y="114935"/>
                  </a:cubicBezTo>
                  <a:cubicBezTo>
                    <a:pt x="237058" y="109956"/>
                    <a:pt x="229641" y="91668"/>
                    <a:pt x="225742" y="84290"/>
                  </a:cubicBezTo>
                  <a:cubicBezTo>
                    <a:pt x="213639" y="61354"/>
                    <a:pt x="197942" y="38786"/>
                    <a:pt x="160756" y="21323"/>
                  </a:cubicBezTo>
                  <a:cubicBezTo>
                    <a:pt x="121272" y="2781"/>
                    <a:pt x="87820" y="0"/>
                    <a:pt x="56896" y="9944"/>
                  </a:cubicBezTo>
                  <a:cubicBezTo>
                    <a:pt x="47523" y="12954"/>
                    <a:pt x="15989" y="24028"/>
                    <a:pt x="4089" y="29400"/>
                  </a:cubicBezTo>
                  <a:cubicBezTo>
                    <a:pt x="0" y="32398"/>
                    <a:pt x="29693" y="46355"/>
                    <a:pt x="29693" y="46355"/>
                  </a:cubicBezTo>
                  <a:close/>
                </a:path>
              </a:pathLst>
            </a:custGeom>
            <a:ln w="5258" cap="flat">
              <a:miter lim="100000"/>
            </a:ln>
          </p:spPr>
          <p:style>
            <a:lnRef idx="1">
              <a:srgbClr val="19181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pic>
          <p:nvPicPr>
            <p:cNvPr id="34" name="Picture 62359">
              <a:extLst>
                <a:ext uri="{FF2B5EF4-FFF2-40B4-BE49-F238E27FC236}">
                  <a16:creationId xmlns:a16="http://schemas.microsoft.com/office/drawing/2014/main" id="{A91C830D-339D-4230-AFC7-8B09192270EE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2300173" y="1623725"/>
              <a:ext cx="350520" cy="231648"/>
            </a:xfrm>
            <a:prstGeom prst="rect">
              <a:avLst/>
            </a:prstGeom>
          </p:spPr>
        </p:pic>
        <p:sp>
          <p:nvSpPr>
            <p:cNvPr id="35" name="Shape 3472">
              <a:extLst>
                <a:ext uri="{FF2B5EF4-FFF2-40B4-BE49-F238E27FC236}">
                  <a16:creationId xmlns:a16="http://schemas.microsoft.com/office/drawing/2014/main" id="{9FB525F4-3D9A-4FC7-8A83-2C2124AE9E2A}"/>
                </a:ext>
              </a:extLst>
            </p:cNvPr>
            <p:cNvSpPr/>
            <p:nvPr/>
          </p:nvSpPr>
          <p:spPr>
            <a:xfrm>
              <a:off x="2305596" y="1624678"/>
              <a:ext cx="343167" cy="230962"/>
            </a:xfrm>
            <a:custGeom>
              <a:avLst/>
              <a:gdLst/>
              <a:ahLst/>
              <a:cxnLst/>
              <a:rect l="0" t="0" r="0" b="0"/>
              <a:pathLst>
                <a:path w="343167" h="230962">
                  <a:moveTo>
                    <a:pt x="130111" y="7734"/>
                  </a:moveTo>
                  <a:cubicBezTo>
                    <a:pt x="126314" y="8814"/>
                    <a:pt x="89090" y="21666"/>
                    <a:pt x="84252" y="24359"/>
                  </a:cubicBezTo>
                  <a:cubicBezTo>
                    <a:pt x="76721" y="29629"/>
                    <a:pt x="60147" y="33922"/>
                    <a:pt x="87236" y="45694"/>
                  </a:cubicBezTo>
                  <a:cubicBezTo>
                    <a:pt x="89433" y="46660"/>
                    <a:pt x="48755" y="29591"/>
                    <a:pt x="55829" y="38786"/>
                  </a:cubicBezTo>
                  <a:cubicBezTo>
                    <a:pt x="60007" y="44234"/>
                    <a:pt x="21488" y="33338"/>
                    <a:pt x="29451" y="41631"/>
                  </a:cubicBezTo>
                  <a:cubicBezTo>
                    <a:pt x="11951" y="40945"/>
                    <a:pt x="2540" y="47066"/>
                    <a:pt x="0" y="50813"/>
                  </a:cubicBezTo>
                  <a:cubicBezTo>
                    <a:pt x="16396" y="55245"/>
                    <a:pt x="54292" y="59385"/>
                    <a:pt x="72479" y="69037"/>
                  </a:cubicBezTo>
                  <a:cubicBezTo>
                    <a:pt x="82601" y="74409"/>
                    <a:pt x="94513" y="89637"/>
                    <a:pt x="110477" y="108128"/>
                  </a:cubicBezTo>
                  <a:cubicBezTo>
                    <a:pt x="144539" y="132753"/>
                    <a:pt x="157086" y="146126"/>
                    <a:pt x="158712" y="146787"/>
                  </a:cubicBezTo>
                  <a:cubicBezTo>
                    <a:pt x="158712" y="146787"/>
                    <a:pt x="187312" y="154114"/>
                    <a:pt x="227101" y="165367"/>
                  </a:cubicBezTo>
                  <a:cubicBezTo>
                    <a:pt x="254648" y="166319"/>
                    <a:pt x="284061" y="183667"/>
                    <a:pt x="299402" y="193535"/>
                  </a:cubicBezTo>
                  <a:cubicBezTo>
                    <a:pt x="321272" y="207594"/>
                    <a:pt x="343167" y="230962"/>
                    <a:pt x="343167" y="230962"/>
                  </a:cubicBezTo>
                  <a:lnTo>
                    <a:pt x="333642" y="201981"/>
                  </a:lnTo>
                  <a:lnTo>
                    <a:pt x="320218" y="178308"/>
                  </a:lnTo>
                  <a:lnTo>
                    <a:pt x="293903" y="157620"/>
                  </a:lnTo>
                  <a:cubicBezTo>
                    <a:pt x="300545" y="161417"/>
                    <a:pt x="306819" y="149987"/>
                    <a:pt x="303416" y="139662"/>
                  </a:cubicBezTo>
                  <a:cubicBezTo>
                    <a:pt x="301650" y="134125"/>
                    <a:pt x="291897" y="100711"/>
                    <a:pt x="290335" y="97117"/>
                  </a:cubicBezTo>
                  <a:cubicBezTo>
                    <a:pt x="281025" y="75552"/>
                    <a:pt x="263538" y="36436"/>
                    <a:pt x="223761" y="18466"/>
                  </a:cubicBezTo>
                  <a:cubicBezTo>
                    <a:pt x="184594" y="775"/>
                    <a:pt x="157404" y="0"/>
                    <a:pt x="130111" y="7734"/>
                  </a:cubicBezTo>
                  <a:close/>
                </a:path>
              </a:pathLst>
            </a:custGeom>
            <a:ln w="3505" cap="flat">
              <a:miter lim="100000"/>
            </a:ln>
          </p:spPr>
          <p:style>
            <a:lnRef idx="1">
              <a:srgbClr val="19181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36" name="Shape 3473">
              <a:extLst>
                <a:ext uri="{FF2B5EF4-FFF2-40B4-BE49-F238E27FC236}">
                  <a16:creationId xmlns:a16="http://schemas.microsoft.com/office/drawing/2014/main" id="{3E047AB2-00DF-493E-A574-8361F8336ECC}"/>
                </a:ext>
              </a:extLst>
            </p:cNvPr>
            <p:cNvSpPr/>
            <p:nvPr/>
          </p:nvSpPr>
          <p:spPr>
            <a:xfrm>
              <a:off x="2651303" y="1857342"/>
              <a:ext cx="190" cy="1461"/>
            </a:xfrm>
            <a:custGeom>
              <a:avLst/>
              <a:gdLst/>
              <a:ahLst/>
              <a:cxnLst/>
              <a:rect l="0" t="0" r="0" b="0"/>
              <a:pathLst>
                <a:path w="190" h="1461">
                  <a:moveTo>
                    <a:pt x="190" y="1461"/>
                  </a:moveTo>
                  <a:lnTo>
                    <a:pt x="0" y="0"/>
                  </a:lnTo>
                </a:path>
              </a:pathLst>
            </a:custGeom>
            <a:ln w="5258" cap="flat">
              <a:miter lim="100000"/>
            </a:ln>
          </p:spPr>
          <p:style>
            <a:lnRef idx="1">
              <a:srgbClr val="19181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37" name="Shape 3474">
              <a:extLst>
                <a:ext uri="{FF2B5EF4-FFF2-40B4-BE49-F238E27FC236}">
                  <a16:creationId xmlns:a16="http://schemas.microsoft.com/office/drawing/2014/main" id="{E0E84487-80A3-433F-9637-943496D852A2}"/>
                </a:ext>
              </a:extLst>
            </p:cNvPr>
            <p:cNvSpPr/>
            <p:nvPr/>
          </p:nvSpPr>
          <p:spPr>
            <a:xfrm>
              <a:off x="2562466" y="1760504"/>
              <a:ext cx="28194" cy="28207"/>
            </a:xfrm>
            <a:custGeom>
              <a:avLst/>
              <a:gdLst/>
              <a:ahLst/>
              <a:cxnLst/>
              <a:rect l="0" t="0" r="0" b="0"/>
              <a:pathLst>
                <a:path w="28194" h="28207">
                  <a:moveTo>
                    <a:pt x="28194" y="28207"/>
                  </a:moveTo>
                  <a:cubicBezTo>
                    <a:pt x="28194" y="28207"/>
                    <a:pt x="7150" y="11697"/>
                    <a:pt x="0" y="0"/>
                  </a:cubicBezTo>
                </a:path>
              </a:pathLst>
            </a:custGeom>
            <a:ln w="3505" cap="flat">
              <a:miter lim="100000"/>
            </a:ln>
          </p:spPr>
          <p:style>
            <a:lnRef idx="1">
              <a:srgbClr val="19181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38" name="Shape 3475">
              <a:extLst>
                <a:ext uri="{FF2B5EF4-FFF2-40B4-BE49-F238E27FC236}">
                  <a16:creationId xmlns:a16="http://schemas.microsoft.com/office/drawing/2014/main" id="{72F71692-00C2-4137-80CE-359DCA7849C6}"/>
                </a:ext>
              </a:extLst>
            </p:cNvPr>
            <p:cNvSpPr/>
            <p:nvPr/>
          </p:nvSpPr>
          <p:spPr>
            <a:xfrm>
              <a:off x="2561311" y="1759222"/>
              <a:ext cx="38354" cy="23419"/>
            </a:xfrm>
            <a:custGeom>
              <a:avLst/>
              <a:gdLst/>
              <a:ahLst/>
              <a:cxnLst/>
              <a:rect l="0" t="0" r="0" b="0"/>
              <a:pathLst>
                <a:path w="38354" h="23419">
                  <a:moveTo>
                    <a:pt x="38354" y="23419"/>
                  </a:moveTo>
                  <a:cubicBezTo>
                    <a:pt x="38354" y="23419"/>
                    <a:pt x="16370" y="13932"/>
                    <a:pt x="0" y="0"/>
                  </a:cubicBezTo>
                </a:path>
              </a:pathLst>
            </a:custGeom>
            <a:ln w="3505" cap="flat">
              <a:miter lim="100000"/>
            </a:ln>
          </p:spPr>
          <p:style>
            <a:lnRef idx="1">
              <a:srgbClr val="19181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39" name="Shape 3476">
              <a:extLst>
                <a:ext uri="{FF2B5EF4-FFF2-40B4-BE49-F238E27FC236}">
                  <a16:creationId xmlns:a16="http://schemas.microsoft.com/office/drawing/2014/main" id="{24574C2D-67D7-472B-8815-FBD093E5E23D}"/>
                </a:ext>
              </a:extLst>
            </p:cNvPr>
            <p:cNvSpPr/>
            <p:nvPr/>
          </p:nvSpPr>
          <p:spPr>
            <a:xfrm>
              <a:off x="2571153" y="1778513"/>
              <a:ext cx="66916" cy="55474"/>
            </a:xfrm>
            <a:custGeom>
              <a:avLst/>
              <a:gdLst/>
              <a:ahLst/>
              <a:cxnLst/>
              <a:rect l="0" t="0" r="0" b="0"/>
              <a:pathLst>
                <a:path w="66916" h="55474">
                  <a:moveTo>
                    <a:pt x="66916" y="55474"/>
                  </a:moveTo>
                  <a:cubicBezTo>
                    <a:pt x="38671" y="34049"/>
                    <a:pt x="22682" y="20764"/>
                    <a:pt x="0" y="0"/>
                  </a:cubicBezTo>
                </a:path>
              </a:pathLst>
            </a:custGeom>
            <a:ln w="3505" cap="flat">
              <a:miter lim="100000"/>
            </a:ln>
          </p:spPr>
          <p:style>
            <a:lnRef idx="1">
              <a:srgbClr val="19181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40" name="Shape 3477">
              <a:extLst>
                <a:ext uri="{FF2B5EF4-FFF2-40B4-BE49-F238E27FC236}">
                  <a16:creationId xmlns:a16="http://schemas.microsoft.com/office/drawing/2014/main" id="{3EB38FE0-35F0-4F1B-A074-3F2F580EA10E}"/>
                </a:ext>
              </a:extLst>
            </p:cNvPr>
            <p:cNvSpPr/>
            <p:nvPr/>
          </p:nvSpPr>
          <p:spPr>
            <a:xfrm>
              <a:off x="2564143" y="1788216"/>
              <a:ext cx="69126" cy="36716"/>
            </a:xfrm>
            <a:custGeom>
              <a:avLst/>
              <a:gdLst/>
              <a:ahLst/>
              <a:cxnLst/>
              <a:rect l="0" t="0" r="0" b="0"/>
              <a:pathLst>
                <a:path w="69126" h="36716">
                  <a:moveTo>
                    <a:pt x="69126" y="36716"/>
                  </a:moveTo>
                  <a:cubicBezTo>
                    <a:pt x="51956" y="27496"/>
                    <a:pt x="42900" y="21006"/>
                    <a:pt x="25108" y="13081"/>
                  </a:cubicBezTo>
                  <a:cubicBezTo>
                    <a:pt x="13424" y="7887"/>
                    <a:pt x="11925" y="4597"/>
                    <a:pt x="0" y="0"/>
                  </a:cubicBezTo>
                </a:path>
              </a:pathLst>
            </a:custGeom>
            <a:ln w="3505" cap="flat">
              <a:miter lim="100000"/>
            </a:ln>
          </p:spPr>
          <p:style>
            <a:lnRef idx="1">
              <a:srgbClr val="19181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41" name="Shape 3478">
              <a:extLst>
                <a:ext uri="{FF2B5EF4-FFF2-40B4-BE49-F238E27FC236}">
                  <a16:creationId xmlns:a16="http://schemas.microsoft.com/office/drawing/2014/main" id="{43D50DAD-36DB-4E84-9EFF-8DF52C893053}"/>
                </a:ext>
              </a:extLst>
            </p:cNvPr>
            <p:cNvSpPr/>
            <p:nvPr/>
          </p:nvSpPr>
          <p:spPr>
            <a:xfrm>
              <a:off x="2552243" y="1786057"/>
              <a:ext cx="86995" cy="49924"/>
            </a:xfrm>
            <a:custGeom>
              <a:avLst/>
              <a:gdLst/>
              <a:ahLst/>
              <a:cxnLst/>
              <a:rect l="0" t="0" r="0" b="0"/>
              <a:pathLst>
                <a:path w="86995" h="49924">
                  <a:moveTo>
                    <a:pt x="86995" y="49924"/>
                  </a:moveTo>
                  <a:cubicBezTo>
                    <a:pt x="86995" y="49924"/>
                    <a:pt x="25044" y="8649"/>
                    <a:pt x="0" y="0"/>
                  </a:cubicBezTo>
                </a:path>
              </a:pathLst>
            </a:custGeom>
            <a:ln w="3505" cap="flat">
              <a:miter lim="100000"/>
            </a:ln>
          </p:spPr>
          <p:style>
            <a:lnRef idx="1">
              <a:srgbClr val="19181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42" name="Shape 3479">
              <a:extLst>
                <a:ext uri="{FF2B5EF4-FFF2-40B4-BE49-F238E27FC236}">
                  <a16:creationId xmlns:a16="http://schemas.microsoft.com/office/drawing/2014/main" id="{D676E310-A7C7-41C7-967E-71248D0744A0}"/>
                </a:ext>
              </a:extLst>
            </p:cNvPr>
            <p:cNvSpPr/>
            <p:nvPr/>
          </p:nvSpPr>
          <p:spPr>
            <a:xfrm>
              <a:off x="2354364" y="1669496"/>
              <a:ext cx="70752" cy="19406"/>
            </a:xfrm>
            <a:custGeom>
              <a:avLst/>
              <a:gdLst/>
              <a:ahLst/>
              <a:cxnLst/>
              <a:rect l="0" t="0" r="0" b="0"/>
              <a:pathLst>
                <a:path w="70752" h="19406">
                  <a:moveTo>
                    <a:pt x="0" y="0"/>
                  </a:moveTo>
                  <a:cubicBezTo>
                    <a:pt x="0" y="0"/>
                    <a:pt x="39065" y="19406"/>
                    <a:pt x="70752" y="17374"/>
                  </a:cubicBezTo>
                </a:path>
              </a:pathLst>
            </a:custGeom>
            <a:ln w="3505" cap="flat">
              <a:miter lim="100000"/>
            </a:ln>
          </p:spPr>
          <p:style>
            <a:lnRef idx="1">
              <a:srgbClr val="19181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43" name="Shape 3480">
              <a:extLst>
                <a:ext uri="{FF2B5EF4-FFF2-40B4-BE49-F238E27FC236}">
                  <a16:creationId xmlns:a16="http://schemas.microsoft.com/office/drawing/2014/main" id="{82FF4AD8-96C2-4FD2-BE09-831DB71EB869}"/>
                </a:ext>
              </a:extLst>
            </p:cNvPr>
            <p:cNvSpPr/>
            <p:nvPr/>
          </p:nvSpPr>
          <p:spPr>
            <a:xfrm>
              <a:off x="2391321" y="1677167"/>
              <a:ext cx="34849" cy="6337"/>
            </a:xfrm>
            <a:custGeom>
              <a:avLst/>
              <a:gdLst/>
              <a:ahLst/>
              <a:cxnLst/>
              <a:rect l="0" t="0" r="0" b="0"/>
              <a:pathLst>
                <a:path w="34849" h="6337">
                  <a:moveTo>
                    <a:pt x="0" y="0"/>
                  </a:moveTo>
                  <a:cubicBezTo>
                    <a:pt x="0" y="0"/>
                    <a:pt x="21234" y="6337"/>
                    <a:pt x="34849" y="4763"/>
                  </a:cubicBezTo>
                </a:path>
              </a:pathLst>
            </a:custGeom>
            <a:ln w="3505" cap="flat">
              <a:miter lim="100000"/>
            </a:ln>
          </p:spPr>
          <p:style>
            <a:lnRef idx="1">
              <a:srgbClr val="19181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44" name="Shape 3481">
              <a:extLst>
                <a:ext uri="{FF2B5EF4-FFF2-40B4-BE49-F238E27FC236}">
                  <a16:creationId xmlns:a16="http://schemas.microsoft.com/office/drawing/2014/main" id="{0C421B22-10FD-4E92-9396-C0A112603843}"/>
                </a:ext>
              </a:extLst>
            </p:cNvPr>
            <p:cNvSpPr/>
            <p:nvPr/>
          </p:nvSpPr>
          <p:spPr>
            <a:xfrm>
              <a:off x="2386152" y="1664302"/>
              <a:ext cx="42456" cy="18733"/>
            </a:xfrm>
            <a:custGeom>
              <a:avLst/>
              <a:gdLst/>
              <a:ahLst/>
              <a:cxnLst/>
              <a:rect l="0" t="0" r="0" b="0"/>
              <a:pathLst>
                <a:path w="42456" h="18733">
                  <a:moveTo>
                    <a:pt x="0" y="0"/>
                  </a:moveTo>
                  <a:cubicBezTo>
                    <a:pt x="0" y="0"/>
                    <a:pt x="24511" y="18555"/>
                    <a:pt x="42456" y="18733"/>
                  </a:cubicBezTo>
                </a:path>
              </a:pathLst>
            </a:custGeom>
            <a:ln w="3505" cap="flat">
              <a:miter lim="100000"/>
            </a:ln>
          </p:spPr>
          <p:style>
            <a:lnRef idx="1">
              <a:srgbClr val="19181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45" name="Shape 3482">
              <a:extLst>
                <a:ext uri="{FF2B5EF4-FFF2-40B4-BE49-F238E27FC236}">
                  <a16:creationId xmlns:a16="http://schemas.microsoft.com/office/drawing/2014/main" id="{23C44926-01F6-4579-8912-556B644455C7}"/>
                </a:ext>
              </a:extLst>
            </p:cNvPr>
            <p:cNvSpPr/>
            <p:nvPr/>
          </p:nvSpPr>
          <p:spPr>
            <a:xfrm>
              <a:off x="2320951" y="1670690"/>
              <a:ext cx="83045" cy="20764"/>
            </a:xfrm>
            <a:custGeom>
              <a:avLst/>
              <a:gdLst/>
              <a:ahLst/>
              <a:cxnLst/>
              <a:rect l="0" t="0" r="0" b="0"/>
              <a:pathLst>
                <a:path w="83045" h="20764">
                  <a:moveTo>
                    <a:pt x="0" y="0"/>
                  </a:moveTo>
                  <a:cubicBezTo>
                    <a:pt x="32334" y="8915"/>
                    <a:pt x="54115" y="10579"/>
                    <a:pt x="83045" y="20764"/>
                  </a:cubicBezTo>
                </a:path>
              </a:pathLst>
            </a:custGeom>
            <a:ln w="3505" cap="flat">
              <a:miter lim="100000"/>
            </a:ln>
          </p:spPr>
          <p:style>
            <a:lnRef idx="1">
              <a:srgbClr val="19181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46" name="Shape 3483">
              <a:extLst>
                <a:ext uri="{FF2B5EF4-FFF2-40B4-BE49-F238E27FC236}">
                  <a16:creationId xmlns:a16="http://schemas.microsoft.com/office/drawing/2014/main" id="{D7ED89AD-8939-44CC-B8D2-21338580B529}"/>
                </a:ext>
              </a:extLst>
            </p:cNvPr>
            <p:cNvSpPr/>
            <p:nvPr/>
          </p:nvSpPr>
          <p:spPr>
            <a:xfrm>
              <a:off x="2335454" y="1666969"/>
              <a:ext cx="70904" cy="33871"/>
            </a:xfrm>
            <a:custGeom>
              <a:avLst/>
              <a:gdLst/>
              <a:ahLst/>
              <a:cxnLst/>
              <a:rect l="0" t="0" r="0" b="0"/>
              <a:pathLst>
                <a:path w="70904" h="33871">
                  <a:moveTo>
                    <a:pt x="0" y="0"/>
                  </a:moveTo>
                  <a:cubicBezTo>
                    <a:pt x="17831" y="7861"/>
                    <a:pt x="28321" y="11367"/>
                    <a:pt x="45720" y="20142"/>
                  </a:cubicBezTo>
                  <a:cubicBezTo>
                    <a:pt x="55715" y="25184"/>
                    <a:pt x="61087" y="28524"/>
                    <a:pt x="70904" y="33871"/>
                  </a:cubicBezTo>
                </a:path>
              </a:pathLst>
            </a:custGeom>
            <a:ln w="3505" cap="flat">
              <a:miter lim="100000"/>
            </a:ln>
          </p:spPr>
          <p:style>
            <a:lnRef idx="1">
              <a:srgbClr val="19181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47" name="Shape 3484">
              <a:extLst>
                <a:ext uri="{FF2B5EF4-FFF2-40B4-BE49-F238E27FC236}">
                  <a16:creationId xmlns:a16="http://schemas.microsoft.com/office/drawing/2014/main" id="{A6E330E7-C16D-4386-93F3-D0140A4F283D}"/>
                </a:ext>
              </a:extLst>
            </p:cNvPr>
            <p:cNvSpPr/>
            <p:nvPr/>
          </p:nvSpPr>
          <p:spPr>
            <a:xfrm>
              <a:off x="2318652" y="1670995"/>
              <a:ext cx="88951" cy="36068"/>
            </a:xfrm>
            <a:custGeom>
              <a:avLst/>
              <a:gdLst/>
              <a:ahLst/>
              <a:cxnLst/>
              <a:rect l="0" t="0" r="0" b="0"/>
              <a:pathLst>
                <a:path w="88951" h="36068">
                  <a:moveTo>
                    <a:pt x="0" y="0"/>
                  </a:moveTo>
                  <a:cubicBezTo>
                    <a:pt x="0" y="0"/>
                    <a:pt x="79972" y="27407"/>
                    <a:pt x="88951" y="36068"/>
                  </a:cubicBezTo>
                </a:path>
              </a:pathLst>
            </a:custGeom>
            <a:ln w="3505" cap="flat">
              <a:miter lim="100000"/>
            </a:ln>
          </p:spPr>
          <p:style>
            <a:lnRef idx="1">
              <a:srgbClr val="19181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pic>
          <p:nvPicPr>
            <p:cNvPr id="48" name="Picture 62360">
              <a:extLst>
                <a:ext uri="{FF2B5EF4-FFF2-40B4-BE49-F238E27FC236}">
                  <a16:creationId xmlns:a16="http://schemas.microsoft.com/office/drawing/2014/main" id="{4261EB88-4FD5-474B-BFBA-EE2B931C1BED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2398725" y="1677572"/>
              <a:ext cx="173736" cy="118872"/>
            </a:xfrm>
            <a:prstGeom prst="rect">
              <a:avLst/>
            </a:prstGeom>
          </p:spPr>
        </p:pic>
        <p:sp>
          <p:nvSpPr>
            <p:cNvPr id="49" name="Shape 3487">
              <a:extLst>
                <a:ext uri="{FF2B5EF4-FFF2-40B4-BE49-F238E27FC236}">
                  <a16:creationId xmlns:a16="http://schemas.microsoft.com/office/drawing/2014/main" id="{DDDF0ED7-CC09-410A-A08F-81938946A05B}"/>
                </a:ext>
              </a:extLst>
            </p:cNvPr>
            <p:cNvSpPr/>
            <p:nvPr/>
          </p:nvSpPr>
          <p:spPr>
            <a:xfrm>
              <a:off x="2399589" y="1677459"/>
              <a:ext cx="176251" cy="129083"/>
            </a:xfrm>
            <a:custGeom>
              <a:avLst/>
              <a:gdLst/>
              <a:ahLst/>
              <a:cxnLst/>
              <a:rect l="0" t="0" r="0" b="0"/>
              <a:pathLst>
                <a:path w="176251" h="129083">
                  <a:moveTo>
                    <a:pt x="4763" y="15088"/>
                  </a:moveTo>
                  <a:cubicBezTo>
                    <a:pt x="0" y="30201"/>
                    <a:pt x="16967" y="82436"/>
                    <a:pt x="67107" y="105474"/>
                  </a:cubicBezTo>
                  <a:cubicBezTo>
                    <a:pt x="116992" y="129083"/>
                    <a:pt x="164313" y="117335"/>
                    <a:pt x="170167" y="105524"/>
                  </a:cubicBezTo>
                  <a:cubicBezTo>
                    <a:pt x="176251" y="93218"/>
                    <a:pt x="151270" y="54381"/>
                    <a:pt x="101371" y="29388"/>
                  </a:cubicBezTo>
                  <a:cubicBezTo>
                    <a:pt x="46292" y="1816"/>
                    <a:pt x="9512" y="0"/>
                    <a:pt x="4763" y="15088"/>
                  </a:cubicBezTo>
                  <a:close/>
                </a:path>
              </a:pathLst>
            </a:custGeom>
            <a:ln w="5258" cap="flat">
              <a:miter lim="100000"/>
            </a:ln>
          </p:spPr>
          <p:style>
            <a:lnRef idx="1">
              <a:srgbClr val="19181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50" name="Shape 3488">
              <a:extLst>
                <a:ext uri="{FF2B5EF4-FFF2-40B4-BE49-F238E27FC236}">
                  <a16:creationId xmlns:a16="http://schemas.microsoft.com/office/drawing/2014/main" id="{96E51811-26D9-4A51-A2F7-D2AFFB586140}"/>
                </a:ext>
              </a:extLst>
            </p:cNvPr>
            <p:cNvSpPr/>
            <p:nvPr/>
          </p:nvSpPr>
          <p:spPr>
            <a:xfrm>
              <a:off x="2123542" y="1635930"/>
              <a:ext cx="553644" cy="551066"/>
            </a:xfrm>
            <a:custGeom>
              <a:avLst/>
              <a:gdLst/>
              <a:ahLst/>
              <a:cxnLst/>
              <a:rect l="0" t="0" r="0" b="0"/>
              <a:pathLst>
                <a:path w="553644" h="551066">
                  <a:moveTo>
                    <a:pt x="259677" y="0"/>
                  </a:moveTo>
                  <a:cubicBezTo>
                    <a:pt x="259677" y="0"/>
                    <a:pt x="269519" y="11570"/>
                    <a:pt x="275387" y="9538"/>
                  </a:cubicBezTo>
                  <a:cubicBezTo>
                    <a:pt x="282321" y="15773"/>
                    <a:pt x="282982" y="15583"/>
                    <a:pt x="291668" y="18224"/>
                  </a:cubicBezTo>
                  <a:cubicBezTo>
                    <a:pt x="294373" y="19050"/>
                    <a:pt x="301435" y="22568"/>
                    <a:pt x="300888" y="26911"/>
                  </a:cubicBezTo>
                  <a:cubicBezTo>
                    <a:pt x="305334" y="26848"/>
                    <a:pt x="308978" y="29362"/>
                    <a:pt x="311747" y="32880"/>
                  </a:cubicBezTo>
                  <a:lnTo>
                    <a:pt x="310121" y="42659"/>
                  </a:lnTo>
                  <a:cubicBezTo>
                    <a:pt x="310121" y="42659"/>
                    <a:pt x="298107" y="39103"/>
                    <a:pt x="293383" y="34760"/>
                  </a:cubicBezTo>
                  <a:cubicBezTo>
                    <a:pt x="285115" y="32715"/>
                    <a:pt x="278791" y="27254"/>
                    <a:pt x="273571" y="27737"/>
                  </a:cubicBezTo>
                  <a:cubicBezTo>
                    <a:pt x="275235" y="29693"/>
                    <a:pt x="277330" y="31699"/>
                    <a:pt x="279616" y="32944"/>
                  </a:cubicBezTo>
                  <a:cubicBezTo>
                    <a:pt x="277152" y="35065"/>
                    <a:pt x="276632" y="38735"/>
                    <a:pt x="275463" y="41770"/>
                  </a:cubicBezTo>
                  <a:lnTo>
                    <a:pt x="272466" y="40297"/>
                  </a:lnTo>
                  <a:cubicBezTo>
                    <a:pt x="270878" y="41542"/>
                    <a:pt x="268592" y="42227"/>
                    <a:pt x="266649" y="42621"/>
                  </a:cubicBezTo>
                  <a:lnTo>
                    <a:pt x="265443" y="41199"/>
                  </a:lnTo>
                  <a:lnTo>
                    <a:pt x="262166" y="42545"/>
                  </a:lnTo>
                  <a:cubicBezTo>
                    <a:pt x="261252" y="41923"/>
                    <a:pt x="257150" y="37249"/>
                    <a:pt x="260782" y="36208"/>
                  </a:cubicBezTo>
                  <a:cubicBezTo>
                    <a:pt x="260248" y="33007"/>
                    <a:pt x="257226" y="35001"/>
                    <a:pt x="256350" y="36335"/>
                  </a:cubicBezTo>
                  <a:lnTo>
                    <a:pt x="256451" y="41402"/>
                  </a:lnTo>
                  <a:cubicBezTo>
                    <a:pt x="254038" y="40627"/>
                    <a:pt x="249060" y="36322"/>
                    <a:pt x="246837" y="38481"/>
                  </a:cubicBezTo>
                  <a:cubicBezTo>
                    <a:pt x="245351" y="36716"/>
                    <a:pt x="244094" y="32918"/>
                    <a:pt x="246774" y="31382"/>
                  </a:cubicBezTo>
                  <a:lnTo>
                    <a:pt x="242735" y="29515"/>
                  </a:lnTo>
                  <a:lnTo>
                    <a:pt x="242634" y="34277"/>
                  </a:lnTo>
                  <a:cubicBezTo>
                    <a:pt x="240144" y="33922"/>
                    <a:pt x="237947" y="30836"/>
                    <a:pt x="235572" y="31648"/>
                  </a:cubicBezTo>
                  <a:lnTo>
                    <a:pt x="235026" y="33947"/>
                  </a:lnTo>
                  <a:lnTo>
                    <a:pt x="223876" y="31826"/>
                  </a:lnTo>
                  <a:lnTo>
                    <a:pt x="220459" y="28829"/>
                  </a:lnTo>
                  <a:lnTo>
                    <a:pt x="215773" y="31407"/>
                  </a:lnTo>
                  <a:lnTo>
                    <a:pt x="209334" y="30620"/>
                  </a:lnTo>
                  <a:lnTo>
                    <a:pt x="206185" y="33680"/>
                  </a:lnTo>
                  <a:lnTo>
                    <a:pt x="201422" y="33452"/>
                  </a:lnTo>
                  <a:lnTo>
                    <a:pt x="199746" y="35496"/>
                  </a:lnTo>
                  <a:cubicBezTo>
                    <a:pt x="186931" y="41389"/>
                    <a:pt x="179007" y="45707"/>
                    <a:pt x="174079" y="48285"/>
                  </a:cubicBezTo>
                  <a:cubicBezTo>
                    <a:pt x="86043" y="94234"/>
                    <a:pt x="25781" y="230568"/>
                    <a:pt x="63017" y="325285"/>
                  </a:cubicBezTo>
                  <a:cubicBezTo>
                    <a:pt x="99187" y="417284"/>
                    <a:pt x="166421" y="472897"/>
                    <a:pt x="242634" y="486588"/>
                  </a:cubicBezTo>
                  <a:cubicBezTo>
                    <a:pt x="309575" y="498627"/>
                    <a:pt x="382448" y="481546"/>
                    <a:pt x="449225" y="421919"/>
                  </a:cubicBezTo>
                  <a:cubicBezTo>
                    <a:pt x="469837" y="403530"/>
                    <a:pt x="502730" y="350672"/>
                    <a:pt x="508279" y="323786"/>
                  </a:cubicBezTo>
                  <a:cubicBezTo>
                    <a:pt x="513245" y="299758"/>
                    <a:pt x="522846" y="252756"/>
                    <a:pt x="515531" y="222428"/>
                  </a:cubicBezTo>
                  <a:cubicBezTo>
                    <a:pt x="513448" y="213398"/>
                    <a:pt x="510807" y="202463"/>
                    <a:pt x="505816" y="188798"/>
                  </a:cubicBezTo>
                  <a:cubicBezTo>
                    <a:pt x="502984" y="181661"/>
                    <a:pt x="496303" y="171526"/>
                    <a:pt x="496303" y="171526"/>
                  </a:cubicBezTo>
                  <a:cubicBezTo>
                    <a:pt x="495491" y="169151"/>
                    <a:pt x="491693" y="169316"/>
                    <a:pt x="489890" y="167577"/>
                  </a:cubicBezTo>
                  <a:lnTo>
                    <a:pt x="493586" y="164567"/>
                  </a:lnTo>
                  <a:lnTo>
                    <a:pt x="489623" y="162535"/>
                  </a:lnTo>
                  <a:cubicBezTo>
                    <a:pt x="490055" y="165595"/>
                    <a:pt x="486296" y="166942"/>
                    <a:pt x="483997" y="166840"/>
                  </a:cubicBezTo>
                  <a:cubicBezTo>
                    <a:pt x="484327" y="163779"/>
                    <a:pt x="477863" y="162509"/>
                    <a:pt x="475767" y="161074"/>
                  </a:cubicBezTo>
                  <a:lnTo>
                    <a:pt x="479819" y="158039"/>
                  </a:lnTo>
                  <a:cubicBezTo>
                    <a:pt x="480327" y="156527"/>
                    <a:pt x="480047" y="152908"/>
                    <a:pt x="477203" y="154457"/>
                  </a:cubicBezTo>
                  <a:cubicBezTo>
                    <a:pt x="478612" y="157963"/>
                    <a:pt x="472402" y="157607"/>
                    <a:pt x="471348" y="157277"/>
                  </a:cubicBezTo>
                  <a:lnTo>
                    <a:pt x="470383" y="153873"/>
                  </a:lnTo>
                  <a:lnTo>
                    <a:pt x="468528" y="153784"/>
                  </a:lnTo>
                  <a:cubicBezTo>
                    <a:pt x="467639" y="152019"/>
                    <a:pt x="466776" y="149784"/>
                    <a:pt x="466776" y="147764"/>
                  </a:cubicBezTo>
                  <a:lnTo>
                    <a:pt x="463779" y="146317"/>
                  </a:lnTo>
                  <a:cubicBezTo>
                    <a:pt x="465442" y="143523"/>
                    <a:pt x="468008" y="140856"/>
                    <a:pt x="468173" y="137617"/>
                  </a:cubicBezTo>
                  <a:cubicBezTo>
                    <a:pt x="470560" y="138646"/>
                    <a:pt x="473431" y="139052"/>
                    <a:pt x="475996" y="139167"/>
                  </a:cubicBezTo>
                  <a:cubicBezTo>
                    <a:pt x="473215" y="136563"/>
                    <a:pt x="470586" y="135230"/>
                    <a:pt x="469379" y="131661"/>
                  </a:cubicBezTo>
                  <a:cubicBezTo>
                    <a:pt x="463969" y="130543"/>
                    <a:pt x="460667" y="128257"/>
                    <a:pt x="455689" y="126505"/>
                  </a:cubicBezTo>
                  <a:cubicBezTo>
                    <a:pt x="446265" y="123190"/>
                    <a:pt x="437185" y="117665"/>
                    <a:pt x="437185" y="117665"/>
                  </a:cubicBezTo>
                  <a:cubicBezTo>
                    <a:pt x="437185" y="117665"/>
                    <a:pt x="434467" y="108433"/>
                    <a:pt x="442798" y="110604"/>
                  </a:cubicBezTo>
                  <a:cubicBezTo>
                    <a:pt x="452565" y="110058"/>
                    <a:pt x="457454" y="115494"/>
                    <a:pt x="457454" y="115494"/>
                  </a:cubicBezTo>
                  <a:cubicBezTo>
                    <a:pt x="467220" y="119291"/>
                    <a:pt x="473164" y="120726"/>
                    <a:pt x="482575" y="122199"/>
                  </a:cubicBezTo>
                  <a:cubicBezTo>
                    <a:pt x="489661" y="130531"/>
                    <a:pt x="496532" y="128562"/>
                    <a:pt x="501828" y="130188"/>
                  </a:cubicBezTo>
                  <a:cubicBezTo>
                    <a:pt x="545808" y="220434"/>
                    <a:pt x="553644" y="321145"/>
                    <a:pt x="499948" y="406845"/>
                  </a:cubicBezTo>
                  <a:cubicBezTo>
                    <a:pt x="437439" y="506641"/>
                    <a:pt x="331089" y="551066"/>
                    <a:pt x="218491" y="522072"/>
                  </a:cubicBezTo>
                  <a:cubicBezTo>
                    <a:pt x="121730" y="497154"/>
                    <a:pt x="44818" y="413360"/>
                    <a:pt x="25438" y="318986"/>
                  </a:cubicBezTo>
                  <a:cubicBezTo>
                    <a:pt x="0" y="195212"/>
                    <a:pt x="66853" y="48108"/>
                    <a:pt x="227457" y="9055"/>
                  </a:cubicBezTo>
                  <a:cubicBezTo>
                    <a:pt x="233794" y="7518"/>
                    <a:pt x="251346" y="1461"/>
                    <a:pt x="259677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5A07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51" name="Shape 3489">
              <a:extLst>
                <a:ext uri="{FF2B5EF4-FFF2-40B4-BE49-F238E27FC236}">
                  <a16:creationId xmlns:a16="http://schemas.microsoft.com/office/drawing/2014/main" id="{FE9F478B-14C0-4FAD-8B1F-5B966CA6CD5B}"/>
                </a:ext>
              </a:extLst>
            </p:cNvPr>
            <p:cNvSpPr/>
            <p:nvPr/>
          </p:nvSpPr>
          <p:spPr>
            <a:xfrm>
              <a:off x="2123542" y="1635930"/>
              <a:ext cx="553644" cy="551066"/>
            </a:xfrm>
            <a:custGeom>
              <a:avLst/>
              <a:gdLst/>
              <a:ahLst/>
              <a:cxnLst/>
              <a:rect l="0" t="0" r="0" b="0"/>
              <a:pathLst>
                <a:path w="553644" h="551066">
                  <a:moveTo>
                    <a:pt x="259677" y="0"/>
                  </a:moveTo>
                  <a:cubicBezTo>
                    <a:pt x="259677" y="0"/>
                    <a:pt x="269519" y="11570"/>
                    <a:pt x="275387" y="9538"/>
                  </a:cubicBezTo>
                  <a:cubicBezTo>
                    <a:pt x="282321" y="15773"/>
                    <a:pt x="282982" y="15583"/>
                    <a:pt x="291668" y="18224"/>
                  </a:cubicBezTo>
                  <a:cubicBezTo>
                    <a:pt x="294373" y="19050"/>
                    <a:pt x="301435" y="22568"/>
                    <a:pt x="300888" y="26911"/>
                  </a:cubicBezTo>
                  <a:cubicBezTo>
                    <a:pt x="305334" y="26848"/>
                    <a:pt x="308978" y="29362"/>
                    <a:pt x="311747" y="32880"/>
                  </a:cubicBezTo>
                  <a:lnTo>
                    <a:pt x="310121" y="42659"/>
                  </a:lnTo>
                  <a:cubicBezTo>
                    <a:pt x="310121" y="42659"/>
                    <a:pt x="298107" y="39103"/>
                    <a:pt x="293383" y="34760"/>
                  </a:cubicBezTo>
                  <a:cubicBezTo>
                    <a:pt x="285115" y="32715"/>
                    <a:pt x="278791" y="27254"/>
                    <a:pt x="273571" y="27737"/>
                  </a:cubicBezTo>
                  <a:cubicBezTo>
                    <a:pt x="275235" y="29693"/>
                    <a:pt x="277330" y="31699"/>
                    <a:pt x="279616" y="32944"/>
                  </a:cubicBezTo>
                  <a:cubicBezTo>
                    <a:pt x="277152" y="35065"/>
                    <a:pt x="276632" y="38735"/>
                    <a:pt x="275463" y="41770"/>
                  </a:cubicBezTo>
                  <a:lnTo>
                    <a:pt x="272466" y="40297"/>
                  </a:lnTo>
                  <a:cubicBezTo>
                    <a:pt x="270878" y="41542"/>
                    <a:pt x="268592" y="42227"/>
                    <a:pt x="266649" y="42621"/>
                  </a:cubicBezTo>
                  <a:lnTo>
                    <a:pt x="265443" y="41199"/>
                  </a:lnTo>
                  <a:lnTo>
                    <a:pt x="262166" y="42545"/>
                  </a:lnTo>
                  <a:cubicBezTo>
                    <a:pt x="261252" y="41923"/>
                    <a:pt x="257150" y="37249"/>
                    <a:pt x="260782" y="36208"/>
                  </a:cubicBezTo>
                  <a:cubicBezTo>
                    <a:pt x="260248" y="33007"/>
                    <a:pt x="257226" y="35001"/>
                    <a:pt x="256350" y="36335"/>
                  </a:cubicBezTo>
                  <a:lnTo>
                    <a:pt x="256451" y="41402"/>
                  </a:lnTo>
                  <a:cubicBezTo>
                    <a:pt x="254038" y="40627"/>
                    <a:pt x="249060" y="36322"/>
                    <a:pt x="246837" y="38481"/>
                  </a:cubicBezTo>
                  <a:cubicBezTo>
                    <a:pt x="245351" y="36716"/>
                    <a:pt x="244094" y="32918"/>
                    <a:pt x="246774" y="31382"/>
                  </a:cubicBezTo>
                  <a:lnTo>
                    <a:pt x="242735" y="29515"/>
                  </a:lnTo>
                  <a:lnTo>
                    <a:pt x="242634" y="34277"/>
                  </a:lnTo>
                  <a:cubicBezTo>
                    <a:pt x="240144" y="33922"/>
                    <a:pt x="237947" y="30836"/>
                    <a:pt x="235572" y="31648"/>
                  </a:cubicBezTo>
                  <a:lnTo>
                    <a:pt x="235026" y="33947"/>
                  </a:lnTo>
                  <a:lnTo>
                    <a:pt x="223876" y="31826"/>
                  </a:lnTo>
                  <a:lnTo>
                    <a:pt x="220459" y="28829"/>
                  </a:lnTo>
                  <a:lnTo>
                    <a:pt x="215773" y="31407"/>
                  </a:lnTo>
                  <a:lnTo>
                    <a:pt x="209334" y="30620"/>
                  </a:lnTo>
                  <a:lnTo>
                    <a:pt x="206185" y="33680"/>
                  </a:lnTo>
                  <a:lnTo>
                    <a:pt x="201422" y="33452"/>
                  </a:lnTo>
                  <a:lnTo>
                    <a:pt x="199746" y="35496"/>
                  </a:lnTo>
                  <a:cubicBezTo>
                    <a:pt x="186931" y="41389"/>
                    <a:pt x="179007" y="45707"/>
                    <a:pt x="174079" y="48285"/>
                  </a:cubicBezTo>
                  <a:cubicBezTo>
                    <a:pt x="86043" y="94234"/>
                    <a:pt x="25781" y="230568"/>
                    <a:pt x="63017" y="325285"/>
                  </a:cubicBezTo>
                  <a:cubicBezTo>
                    <a:pt x="99187" y="417284"/>
                    <a:pt x="166421" y="472897"/>
                    <a:pt x="242634" y="486588"/>
                  </a:cubicBezTo>
                  <a:cubicBezTo>
                    <a:pt x="309575" y="498627"/>
                    <a:pt x="382448" y="481546"/>
                    <a:pt x="449225" y="421919"/>
                  </a:cubicBezTo>
                  <a:cubicBezTo>
                    <a:pt x="469837" y="403530"/>
                    <a:pt x="502730" y="350672"/>
                    <a:pt x="508279" y="323786"/>
                  </a:cubicBezTo>
                  <a:cubicBezTo>
                    <a:pt x="513245" y="299758"/>
                    <a:pt x="522846" y="252756"/>
                    <a:pt x="515531" y="222428"/>
                  </a:cubicBezTo>
                  <a:cubicBezTo>
                    <a:pt x="513448" y="213398"/>
                    <a:pt x="510807" y="202463"/>
                    <a:pt x="505816" y="188798"/>
                  </a:cubicBezTo>
                  <a:cubicBezTo>
                    <a:pt x="502984" y="181661"/>
                    <a:pt x="496303" y="171526"/>
                    <a:pt x="496303" y="171526"/>
                  </a:cubicBezTo>
                  <a:cubicBezTo>
                    <a:pt x="495491" y="169151"/>
                    <a:pt x="491693" y="169316"/>
                    <a:pt x="489890" y="167577"/>
                  </a:cubicBezTo>
                  <a:lnTo>
                    <a:pt x="493586" y="164567"/>
                  </a:lnTo>
                  <a:lnTo>
                    <a:pt x="489623" y="162535"/>
                  </a:lnTo>
                  <a:cubicBezTo>
                    <a:pt x="490055" y="165595"/>
                    <a:pt x="486296" y="166942"/>
                    <a:pt x="483997" y="166840"/>
                  </a:cubicBezTo>
                  <a:cubicBezTo>
                    <a:pt x="484327" y="163779"/>
                    <a:pt x="477863" y="162509"/>
                    <a:pt x="475767" y="161074"/>
                  </a:cubicBezTo>
                  <a:lnTo>
                    <a:pt x="479819" y="158039"/>
                  </a:lnTo>
                  <a:cubicBezTo>
                    <a:pt x="480327" y="156527"/>
                    <a:pt x="480047" y="152908"/>
                    <a:pt x="477203" y="154457"/>
                  </a:cubicBezTo>
                  <a:cubicBezTo>
                    <a:pt x="478612" y="157963"/>
                    <a:pt x="472402" y="157607"/>
                    <a:pt x="471348" y="157277"/>
                  </a:cubicBezTo>
                  <a:lnTo>
                    <a:pt x="470383" y="153873"/>
                  </a:lnTo>
                  <a:lnTo>
                    <a:pt x="468528" y="153784"/>
                  </a:lnTo>
                  <a:cubicBezTo>
                    <a:pt x="467639" y="152019"/>
                    <a:pt x="466776" y="149784"/>
                    <a:pt x="466776" y="147764"/>
                  </a:cubicBezTo>
                  <a:lnTo>
                    <a:pt x="463779" y="146317"/>
                  </a:lnTo>
                  <a:cubicBezTo>
                    <a:pt x="465442" y="143523"/>
                    <a:pt x="468008" y="140856"/>
                    <a:pt x="468173" y="137617"/>
                  </a:cubicBezTo>
                  <a:cubicBezTo>
                    <a:pt x="470560" y="138646"/>
                    <a:pt x="473431" y="139052"/>
                    <a:pt x="475996" y="139167"/>
                  </a:cubicBezTo>
                  <a:cubicBezTo>
                    <a:pt x="473215" y="136563"/>
                    <a:pt x="470586" y="135230"/>
                    <a:pt x="469379" y="131661"/>
                  </a:cubicBezTo>
                  <a:cubicBezTo>
                    <a:pt x="463969" y="130543"/>
                    <a:pt x="460667" y="128257"/>
                    <a:pt x="455689" y="126505"/>
                  </a:cubicBezTo>
                  <a:cubicBezTo>
                    <a:pt x="446265" y="123190"/>
                    <a:pt x="437185" y="117665"/>
                    <a:pt x="437185" y="117665"/>
                  </a:cubicBezTo>
                  <a:cubicBezTo>
                    <a:pt x="437185" y="117665"/>
                    <a:pt x="434467" y="108433"/>
                    <a:pt x="442798" y="110604"/>
                  </a:cubicBezTo>
                  <a:cubicBezTo>
                    <a:pt x="452565" y="110058"/>
                    <a:pt x="457454" y="115494"/>
                    <a:pt x="457454" y="115494"/>
                  </a:cubicBezTo>
                  <a:cubicBezTo>
                    <a:pt x="467220" y="119291"/>
                    <a:pt x="473164" y="120726"/>
                    <a:pt x="482575" y="122199"/>
                  </a:cubicBezTo>
                  <a:cubicBezTo>
                    <a:pt x="489661" y="130531"/>
                    <a:pt x="496532" y="128562"/>
                    <a:pt x="501828" y="130188"/>
                  </a:cubicBezTo>
                  <a:cubicBezTo>
                    <a:pt x="545808" y="220434"/>
                    <a:pt x="553644" y="321145"/>
                    <a:pt x="499948" y="406845"/>
                  </a:cubicBezTo>
                  <a:cubicBezTo>
                    <a:pt x="437439" y="506641"/>
                    <a:pt x="331089" y="551066"/>
                    <a:pt x="218491" y="522072"/>
                  </a:cubicBezTo>
                  <a:cubicBezTo>
                    <a:pt x="121730" y="497154"/>
                    <a:pt x="44818" y="413360"/>
                    <a:pt x="25438" y="318986"/>
                  </a:cubicBezTo>
                  <a:cubicBezTo>
                    <a:pt x="0" y="195212"/>
                    <a:pt x="66853" y="48108"/>
                    <a:pt x="227457" y="9055"/>
                  </a:cubicBezTo>
                  <a:cubicBezTo>
                    <a:pt x="233794" y="7518"/>
                    <a:pt x="251346" y="1461"/>
                    <a:pt x="259677" y="0"/>
                  </a:cubicBezTo>
                  <a:close/>
                </a:path>
              </a:pathLst>
            </a:custGeom>
            <a:ln w="5258" cap="flat">
              <a:miter lim="100000"/>
            </a:ln>
          </p:spPr>
          <p:style>
            <a:lnRef idx="1">
              <a:srgbClr val="19181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52" name="Shape 3490">
              <a:extLst>
                <a:ext uri="{FF2B5EF4-FFF2-40B4-BE49-F238E27FC236}">
                  <a16:creationId xmlns:a16="http://schemas.microsoft.com/office/drawing/2014/main" id="{9BDD1286-F1B2-49B4-A3D6-E7EED96DD005}"/>
                </a:ext>
              </a:extLst>
            </p:cNvPr>
            <p:cNvSpPr/>
            <p:nvPr/>
          </p:nvSpPr>
          <p:spPr>
            <a:xfrm>
              <a:off x="1186117" y="1713082"/>
              <a:ext cx="10960" cy="2477"/>
            </a:xfrm>
            <a:custGeom>
              <a:avLst/>
              <a:gdLst/>
              <a:ahLst/>
              <a:cxnLst/>
              <a:rect l="0" t="0" r="0" b="0"/>
              <a:pathLst>
                <a:path w="10960" h="2477">
                  <a:moveTo>
                    <a:pt x="10960" y="0"/>
                  </a:moveTo>
                  <a:cubicBezTo>
                    <a:pt x="10960" y="0"/>
                    <a:pt x="4343" y="2477"/>
                    <a:pt x="0" y="2273"/>
                  </a:cubicBezTo>
                </a:path>
              </a:pathLst>
            </a:custGeom>
            <a:ln w="5258" cap="flat">
              <a:miter lim="100000"/>
            </a:ln>
          </p:spPr>
          <p:style>
            <a:lnRef idx="1">
              <a:srgbClr val="19181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53" name="Shape 3491">
              <a:extLst>
                <a:ext uri="{FF2B5EF4-FFF2-40B4-BE49-F238E27FC236}">
                  <a16:creationId xmlns:a16="http://schemas.microsoft.com/office/drawing/2014/main" id="{EFE90DB0-4F63-4D5F-8B98-DB4FDAC070A1}"/>
                </a:ext>
              </a:extLst>
            </p:cNvPr>
            <p:cNvSpPr/>
            <p:nvPr/>
          </p:nvSpPr>
          <p:spPr>
            <a:xfrm>
              <a:off x="1183577" y="1719051"/>
              <a:ext cx="8725" cy="3886"/>
            </a:xfrm>
            <a:custGeom>
              <a:avLst/>
              <a:gdLst/>
              <a:ahLst/>
              <a:cxnLst/>
              <a:rect l="0" t="0" r="0" b="0"/>
              <a:pathLst>
                <a:path w="8725" h="3886">
                  <a:moveTo>
                    <a:pt x="8725" y="0"/>
                  </a:moveTo>
                  <a:cubicBezTo>
                    <a:pt x="8725" y="0"/>
                    <a:pt x="4064" y="3111"/>
                    <a:pt x="0" y="3886"/>
                  </a:cubicBezTo>
                </a:path>
              </a:pathLst>
            </a:custGeom>
            <a:ln w="5258" cap="flat">
              <a:miter lim="100000"/>
            </a:ln>
          </p:spPr>
          <p:style>
            <a:lnRef idx="1">
              <a:srgbClr val="19181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54" name="Shape 3492">
              <a:extLst>
                <a:ext uri="{FF2B5EF4-FFF2-40B4-BE49-F238E27FC236}">
                  <a16:creationId xmlns:a16="http://schemas.microsoft.com/office/drawing/2014/main" id="{E607CB7E-082A-4CC0-BF19-C2036BA3CD42}"/>
                </a:ext>
              </a:extLst>
            </p:cNvPr>
            <p:cNvSpPr/>
            <p:nvPr/>
          </p:nvSpPr>
          <p:spPr>
            <a:xfrm>
              <a:off x="972591" y="1618988"/>
              <a:ext cx="278638" cy="177533"/>
            </a:xfrm>
            <a:custGeom>
              <a:avLst/>
              <a:gdLst/>
              <a:ahLst/>
              <a:cxnLst/>
              <a:rect l="0" t="0" r="0" b="0"/>
              <a:pathLst>
                <a:path w="278638" h="177533">
                  <a:moveTo>
                    <a:pt x="173203" y="2349"/>
                  </a:moveTo>
                  <a:cubicBezTo>
                    <a:pt x="181508" y="3099"/>
                    <a:pt x="200889" y="6845"/>
                    <a:pt x="206426" y="7455"/>
                  </a:cubicBezTo>
                  <a:cubicBezTo>
                    <a:pt x="211252" y="8445"/>
                    <a:pt x="227521" y="13437"/>
                    <a:pt x="236474" y="16269"/>
                  </a:cubicBezTo>
                  <a:cubicBezTo>
                    <a:pt x="278638" y="28410"/>
                    <a:pt x="236410" y="36093"/>
                    <a:pt x="225019" y="34087"/>
                  </a:cubicBezTo>
                  <a:cubicBezTo>
                    <a:pt x="214224" y="32194"/>
                    <a:pt x="192418" y="22009"/>
                    <a:pt x="192418" y="22009"/>
                  </a:cubicBezTo>
                  <a:cubicBezTo>
                    <a:pt x="171602" y="20409"/>
                    <a:pt x="134264" y="25425"/>
                    <a:pt x="101790" y="45529"/>
                  </a:cubicBezTo>
                  <a:cubicBezTo>
                    <a:pt x="68161" y="66332"/>
                    <a:pt x="43599" y="135611"/>
                    <a:pt x="35611" y="153098"/>
                  </a:cubicBezTo>
                  <a:cubicBezTo>
                    <a:pt x="35611" y="153098"/>
                    <a:pt x="0" y="177533"/>
                    <a:pt x="965" y="172148"/>
                  </a:cubicBezTo>
                  <a:cubicBezTo>
                    <a:pt x="2946" y="159245"/>
                    <a:pt x="16320" y="112966"/>
                    <a:pt x="18885" y="103467"/>
                  </a:cubicBezTo>
                  <a:cubicBezTo>
                    <a:pt x="27394" y="72111"/>
                    <a:pt x="47943" y="45568"/>
                    <a:pt x="85001" y="22555"/>
                  </a:cubicBezTo>
                  <a:cubicBezTo>
                    <a:pt x="119901" y="889"/>
                    <a:pt x="147371" y="0"/>
                    <a:pt x="173203" y="2349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CF3E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55" name="Shape 3493">
              <a:extLst>
                <a:ext uri="{FF2B5EF4-FFF2-40B4-BE49-F238E27FC236}">
                  <a16:creationId xmlns:a16="http://schemas.microsoft.com/office/drawing/2014/main" id="{F67A6E20-FC65-46F3-85AB-9017BBCDFA05}"/>
                </a:ext>
              </a:extLst>
            </p:cNvPr>
            <p:cNvSpPr/>
            <p:nvPr/>
          </p:nvSpPr>
          <p:spPr>
            <a:xfrm>
              <a:off x="972591" y="1618988"/>
              <a:ext cx="278638" cy="177533"/>
            </a:xfrm>
            <a:custGeom>
              <a:avLst/>
              <a:gdLst/>
              <a:ahLst/>
              <a:cxnLst/>
              <a:rect l="0" t="0" r="0" b="0"/>
              <a:pathLst>
                <a:path w="278638" h="177533">
                  <a:moveTo>
                    <a:pt x="35611" y="153098"/>
                  </a:moveTo>
                  <a:cubicBezTo>
                    <a:pt x="43599" y="135611"/>
                    <a:pt x="68161" y="66332"/>
                    <a:pt x="101790" y="45529"/>
                  </a:cubicBezTo>
                  <a:cubicBezTo>
                    <a:pt x="134264" y="25425"/>
                    <a:pt x="171602" y="20409"/>
                    <a:pt x="192418" y="22009"/>
                  </a:cubicBezTo>
                  <a:cubicBezTo>
                    <a:pt x="192418" y="22009"/>
                    <a:pt x="214224" y="32194"/>
                    <a:pt x="225019" y="34087"/>
                  </a:cubicBezTo>
                  <a:cubicBezTo>
                    <a:pt x="236410" y="36093"/>
                    <a:pt x="278638" y="28410"/>
                    <a:pt x="236474" y="16269"/>
                  </a:cubicBezTo>
                  <a:cubicBezTo>
                    <a:pt x="227521" y="13437"/>
                    <a:pt x="211252" y="8445"/>
                    <a:pt x="206426" y="7455"/>
                  </a:cubicBezTo>
                  <a:cubicBezTo>
                    <a:pt x="200889" y="6845"/>
                    <a:pt x="181508" y="3099"/>
                    <a:pt x="173203" y="2349"/>
                  </a:cubicBezTo>
                  <a:cubicBezTo>
                    <a:pt x="147371" y="0"/>
                    <a:pt x="119901" y="889"/>
                    <a:pt x="85001" y="22555"/>
                  </a:cubicBezTo>
                  <a:cubicBezTo>
                    <a:pt x="47943" y="45568"/>
                    <a:pt x="27394" y="72111"/>
                    <a:pt x="18885" y="103467"/>
                  </a:cubicBezTo>
                  <a:cubicBezTo>
                    <a:pt x="16320" y="112966"/>
                    <a:pt x="2946" y="159245"/>
                    <a:pt x="965" y="172148"/>
                  </a:cubicBezTo>
                  <a:cubicBezTo>
                    <a:pt x="0" y="177533"/>
                    <a:pt x="35611" y="153098"/>
                    <a:pt x="35611" y="153098"/>
                  </a:cubicBezTo>
                  <a:close/>
                </a:path>
              </a:pathLst>
            </a:custGeom>
            <a:ln w="5258" cap="flat">
              <a:miter lim="100000"/>
            </a:ln>
          </p:spPr>
          <p:style>
            <a:lnRef idx="1">
              <a:srgbClr val="19181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pic>
          <p:nvPicPr>
            <p:cNvPr id="56" name="Picture 62361">
              <a:extLst>
                <a:ext uri="{FF2B5EF4-FFF2-40B4-BE49-F238E27FC236}">
                  <a16:creationId xmlns:a16="http://schemas.microsoft.com/office/drawing/2014/main" id="{5DFB33AB-A7A2-4E30-B7BC-34D94BA9D049}"/>
                </a:ext>
              </a:extLst>
            </p:cNvPr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966165" y="1629821"/>
              <a:ext cx="344424" cy="228600"/>
            </a:xfrm>
            <a:prstGeom prst="rect">
              <a:avLst/>
            </a:prstGeom>
          </p:spPr>
        </p:pic>
        <p:sp>
          <p:nvSpPr>
            <p:cNvPr id="57" name="Shape 3496">
              <a:extLst>
                <a:ext uri="{FF2B5EF4-FFF2-40B4-BE49-F238E27FC236}">
                  <a16:creationId xmlns:a16="http://schemas.microsoft.com/office/drawing/2014/main" id="{CE75812A-6B75-4009-BA5F-64CDB53C7B43}"/>
                </a:ext>
              </a:extLst>
            </p:cNvPr>
            <p:cNvSpPr/>
            <p:nvPr/>
          </p:nvSpPr>
          <p:spPr>
            <a:xfrm>
              <a:off x="968210" y="1628564"/>
              <a:ext cx="340932" cy="228854"/>
            </a:xfrm>
            <a:custGeom>
              <a:avLst/>
              <a:gdLst/>
              <a:ahLst/>
              <a:cxnLst/>
              <a:rect l="0" t="0" r="0" b="0"/>
              <a:pathLst>
                <a:path w="340932" h="228854">
                  <a:moveTo>
                    <a:pt x="37617" y="101359"/>
                  </a:moveTo>
                  <a:cubicBezTo>
                    <a:pt x="36449" y="105131"/>
                    <a:pt x="27013" y="138252"/>
                    <a:pt x="26645" y="143777"/>
                  </a:cubicBezTo>
                  <a:cubicBezTo>
                    <a:pt x="26962" y="152959"/>
                    <a:pt x="21526" y="169202"/>
                    <a:pt x="46164" y="152895"/>
                  </a:cubicBezTo>
                  <a:cubicBezTo>
                    <a:pt x="48158" y="151574"/>
                    <a:pt x="11697" y="176403"/>
                    <a:pt x="23266" y="175476"/>
                  </a:cubicBezTo>
                  <a:cubicBezTo>
                    <a:pt x="30112" y="174930"/>
                    <a:pt x="0" y="201308"/>
                    <a:pt x="11290" y="199136"/>
                  </a:cubicBezTo>
                  <a:cubicBezTo>
                    <a:pt x="1168" y="213449"/>
                    <a:pt x="1181" y="224676"/>
                    <a:pt x="2946" y="228854"/>
                  </a:cubicBezTo>
                  <a:cubicBezTo>
                    <a:pt x="15596" y="217513"/>
                    <a:pt x="39700" y="187985"/>
                    <a:pt x="57696" y="177991"/>
                  </a:cubicBezTo>
                  <a:cubicBezTo>
                    <a:pt x="67729" y="172428"/>
                    <a:pt x="86982" y="170726"/>
                    <a:pt x="111188" y="167411"/>
                  </a:cubicBezTo>
                  <a:cubicBezTo>
                    <a:pt x="150381" y="152248"/>
                    <a:pt x="168440" y="149009"/>
                    <a:pt x="169875" y="148006"/>
                  </a:cubicBezTo>
                  <a:cubicBezTo>
                    <a:pt x="169875" y="148006"/>
                    <a:pt x="191592" y="128003"/>
                    <a:pt x="222707" y="100774"/>
                  </a:cubicBezTo>
                  <a:cubicBezTo>
                    <a:pt x="238506" y="78181"/>
                    <a:pt x="269075" y="62954"/>
                    <a:pt x="285699" y="55474"/>
                  </a:cubicBezTo>
                  <a:cubicBezTo>
                    <a:pt x="309410" y="44793"/>
                    <a:pt x="340932" y="39154"/>
                    <a:pt x="340932" y="39154"/>
                  </a:cubicBezTo>
                  <a:lnTo>
                    <a:pt x="311442" y="31356"/>
                  </a:lnTo>
                  <a:lnTo>
                    <a:pt x="284264" y="29731"/>
                  </a:lnTo>
                  <a:lnTo>
                    <a:pt x="252590" y="40526"/>
                  </a:lnTo>
                  <a:cubicBezTo>
                    <a:pt x="259385" y="37021"/>
                    <a:pt x="253225" y="25540"/>
                    <a:pt x="242710" y="22758"/>
                  </a:cubicBezTo>
                  <a:cubicBezTo>
                    <a:pt x="237096" y="21222"/>
                    <a:pt x="203759" y="11214"/>
                    <a:pt x="199911" y="10566"/>
                  </a:cubicBezTo>
                  <a:cubicBezTo>
                    <a:pt x="176746" y="6629"/>
                    <a:pt x="134417" y="0"/>
                    <a:pt x="97688" y="23558"/>
                  </a:cubicBezTo>
                  <a:cubicBezTo>
                    <a:pt x="61506" y="46774"/>
                    <a:pt x="45987" y="74257"/>
                    <a:pt x="37617" y="101359"/>
                  </a:cubicBezTo>
                  <a:close/>
                </a:path>
              </a:pathLst>
            </a:custGeom>
            <a:ln w="3505" cap="flat">
              <a:miter lim="100000"/>
            </a:ln>
          </p:spPr>
          <p:style>
            <a:lnRef idx="1">
              <a:srgbClr val="19181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58" name="Shape 3497">
              <a:extLst>
                <a:ext uri="{FF2B5EF4-FFF2-40B4-BE49-F238E27FC236}">
                  <a16:creationId xmlns:a16="http://schemas.microsoft.com/office/drawing/2014/main" id="{4D8CCB17-651A-46CB-8ABB-2BA7576B5DAC}"/>
                </a:ext>
              </a:extLst>
            </p:cNvPr>
            <p:cNvSpPr/>
            <p:nvPr/>
          </p:nvSpPr>
          <p:spPr>
            <a:xfrm>
              <a:off x="1311948" y="1666511"/>
              <a:ext cx="1333" cy="635"/>
            </a:xfrm>
            <a:custGeom>
              <a:avLst/>
              <a:gdLst/>
              <a:ahLst/>
              <a:cxnLst/>
              <a:rect l="0" t="0" r="0" b="0"/>
              <a:pathLst>
                <a:path w="1333" h="635">
                  <a:moveTo>
                    <a:pt x="1333" y="635"/>
                  </a:moveTo>
                  <a:lnTo>
                    <a:pt x="0" y="0"/>
                  </a:lnTo>
                </a:path>
              </a:pathLst>
            </a:custGeom>
            <a:ln w="5258" cap="flat">
              <a:miter lim="100000"/>
            </a:ln>
          </p:spPr>
          <p:style>
            <a:lnRef idx="1">
              <a:srgbClr val="19181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59" name="Shape 3498">
              <a:extLst>
                <a:ext uri="{FF2B5EF4-FFF2-40B4-BE49-F238E27FC236}">
                  <a16:creationId xmlns:a16="http://schemas.microsoft.com/office/drawing/2014/main" id="{5D6F2422-E99F-4CBD-B388-3BFFC5F78590}"/>
                </a:ext>
              </a:extLst>
            </p:cNvPr>
            <p:cNvSpPr/>
            <p:nvPr/>
          </p:nvSpPr>
          <p:spPr>
            <a:xfrm>
              <a:off x="1182345" y="1679999"/>
              <a:ext cx="39014" cy="8661"/>
            </a:xfrm>
            <a:custGeom>
              <a:avLst/>
              <a:gdLst/>
              <a:ahLst/>
              <a:cxnLst/>
              <a:rect l="0" t="0" r="0" b="0"/>
              <a:pathLst>
                <a:path w="39014" h="8661">
                  <a:moveTo>
                    <a:pt x="39014" y="0"/>
                  </a:moveTo>
                  <a:cubicBezTo>
                    <a:pt x="39014" y="0"/>
                    <a:pt x="13703" y="8661"/>
                    <a:pt x="0" y="8280"/>
                  </a:cubicBezTo>
                </a:path>
              </a:pathLst>
            </a:custGeom>
            <a:ln w="3505" cap="flat">
              <a:miter lim="100000"/>
            </a:ln>
          </p:spPr>
          <p:style>
            <a:lnRef idx="1">
              <a:srgbClr val="19181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60" name="Shape 3499">
              <a:extLst>
                <a:ext uri="{FF2B5EF4-FFF2-40B4-BE49-F238E27FC236}">
                  <a16:creationId xmlns:a16="http://schemas.microsoft.com/office/drawing/2014/main" id="{3BF60F4B-742C-4393-8CAE-E0939B5A7365}"/>
                </a:ext>
              </a:extLst>
            </p:cNvPr>
            <p:cNvSpPr/>
            <p:nvPr/>
          </p:nvSpPr>
          <p:spPr>
            <a:xfrm>
              <a:off x="1180643" y="1669140"/>
              <a:ext cx="40538" cy="19418"/>
            </a:xfrm>
            <a:custGeom>
              <a:avLst/>
              <a:gdLst/>
              <a:ahLst/>
              <a:cxnLst/>
              <a:rect l="0" t="0" r="0" b="0"/>
              <a:pathLst>
                <a:path w="40538" h="19418">
                  <a:moveTo>
                    <a:pt x="40538" y="0"/>
                  </a:moveTo>
                  <a:cubicBezTo>
                    <a:pt x="40538" y="0"/>
                    <a:pt x="20612" y="13271"/>
                    <a:pt x="0" y="19418"/>
                  </a:cubicBezTo>
                </a:path>
              </a:pathLst>
            </a:custGeom>
            <a:ln w="3505" cap="flat">
              <a:miter lim="100000"/>
            </a:ln>
          </p:spPr>
          <p:style>
            <a:lnRef idx="1">
              <a:srgbClr val="19181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61" name="Shape 3500">
              <a:extLst>
                <a:ext uri="{FF2B5EF4-FFF2-40B4-BE49-F238E27FC236}">
                  <a16:creationId xmlns:a16="http://schemas.microsoft.com/office/drawing/2014/main" id="{99C3BC19-83A1-4F53-A130-88353FBE525F}"/>
                </a:ext>
              </a:extLst>
            </p:cNvPr>
            <p:cNvSpPr/>
            <p:nvPr/>
          </p:nvSpPr>
          <p:spPr>
            <a:xfrm>
              <a:off x="1202182" y="1664886"/>
              <a:ext cx="82969" cy="25921"/>
            </a:xfrm>
            <a:custGeom>
              <a:avLst/>
              <a:gdLst/>
              <a:ahLst/>
              <a:cxnLst/>
              <a:rect l="0" t="0" r="0" b="0"/>
              <a:pathLst>
                <a:path w="82969" h="25921">
                  <a:moveTo>
                    <a:pt x="82969" y="0"/>
                  </a:moveTo>
                  <a:cubicBezTo>
                    <a:pt x="49619" y="12014"/>
                    <a:pt x="29782" y="18199"/>
                    <a:pt x="0" y="25921"/>
                  </a:cubicBezTo>
                </a:path>
              </a:pathLst>
            </a:custGeom>
            <a:ln w="3505" cap="flat">
              <a:miter lim="100000"/>
            </a:ln>
          </p:spPr>
          <p:style>
            <a:lnRef idx="1">
              <a:srgbClr val="19181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62" name="Shape 3501">
              <a:extLst>
                <a:ext uri="{FF2B5EF4-FFF2-40B4-BE49-F238E27FC236}">
                  <a16:creationId xmlns:a16="http://schemas.microsoft.com/office/drawing/2014/main" id="{494C5D78-3FEE-496E-AACA-6A4CDB23A222}"/>
                </a:ext>
              </a:extLst>
            </p:cNvPr>
            <p:cNvSpPr/>
            <p:nvPr/>
          </p:nvSpPr>
          <p:spPr>
            <a:xfrm>
              <a:off x="1206513" y="1663984"/>
              <a:ext cx="68428" cy="37986"/>
            </a:xfrm>
            <a:custGeom>
              <a:avLst/>
              <a:gdLst/>
              <a:ahLst/>
              <a:cxnLst/>
              <a:rect l="0" t="0" r="0" b="0"/>
              <a:pathLst>
                <a:path w="68428" h="37986">
                  <a:moveTo>
                    <a:pt x="68428" y="0"/>
                  </a:moveTo>
                  <a:cubicBezTo>
                    <a:pt x="51346" y="9385"/>
                    <a:pt x="40970" y="13437"/>
                    <a:pt x="24638" y="24054"/>
                  </a:cubicBezTo>
                  <a:cubicBezTo>
                    <a:pt x="13919" y="31013"/>
                    <a:pt x="10338" y="30480"/>
                    <a:pt x="0" y="37986"/>
                  </a:cubicBezTo>
                </a:path>
              </a:pathLst>
            </a:custGeom>
            <a:ln w="3505" cap="flat">
              <a:miter lim="100000"/>
            </a:ln>
          </p:spPr>
          <p:style>
            <a:lnRef idx="1">
              <a:srgbClr val="19181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63" name="Shape 3502">
              <a:extLst>
                <a:ext uri="{FF2B5EF4-FFF2-40B4-BE49-F238E27FC236}">
                  <a16:creationId xmlns:a16="http://schemas.microsoft.com/office/drawing/2014/main" id="{393F6EE9-7C77-453F-8382-1ADB08B2C3AD}"/>
                </a:ext>
              </a:extLst>
            </p:cNvPr>
            <p:cNvSpPr/>
            <p:nvPr/>
          </p:nvSpPr>
          <p:spPr>
            <a:xfrm>
              <a:off x="1198220" y="1665000"/>
              <a:ext cx="89243" cy="45771"/>
            </a:xfrm>
            <a:custGeom>
              <a:avLst/>
              <a:gdLst/>
              <a:ahLst/>
              <a:cxnLst/>
              <a:rect l="0" t="0" r="0" b="0"/>
              <a:pathLst>
                <a:path w="89243" h="45771">
                  <a:moveTo>
                    <a:pt x="89243" y="0"/>
                  </a:moveTo>
                  <a:cubicBezTo>
                    <a:pt x="89243" y="0"/>
                    <a:pt x="20891" y="29477"/>
                    <a:pt x="0" y="45771"/>
                  </a:cubicBezTo>
                </a:path>
              </a:pathLst>
            </a:custGeom>
            <a:ln w="3505" cap="flat">
              <a:miter lim="100000"/>
            </a:ln>
          </p:spPr>
          <p:style>
            <a:lnRef idx="1">
              <a:srgbClr val="19181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64" name="Shape 3503">
              <a:extLst>
                <a:ext uri="{FF2B5EF4-FFF2-40B4-BE49-F238E27FC236}">
                  <a16:creationId xmlns:a16="http://schemas.microsoft.com/office/drawing/2014/main" id="{2D94B4E2-9712-491D-8CB2-E864734DE87E}"/>
                </a:ext>
              </a:extLst>
            </p:cNvPr>
            <p:cNvSpPr/>
            <p:nvPr/>
          </p:nvSpPr>
          <p:spPr>
            <a:xfrm>
              <a:off x="992683" y="1763374"/>
              <a:ext cx="53111" cy="49873"/>
            </a:xfrm>
            <a:custGeom>
              <a:avLst/>
              <a:gdLst/>
              <a:ahLst/>
              <a:cxnLst/>
              <a:rect l="0" t="0" r="0" b="0"/>
              <a:pathLst>
                <a:path w="53111" h="49873">
                  <a:moveTo>
                    <a:pt x="0" y="49873"/>
                  </a:moveTo>
                  <a:cubicBezTo>
                    <a:pt x="0" y="49873"/>
                    <a:pt x="37554" y="27673"/>
                    <a:pt x="53111" y="0"/>
                  </a:cubicBezTo>
                </a:path>
              </a:pathLst>
            </a:custGeom>
            <a:ln w="3505" cap="flat">
              <a:miter lim="100000"/>
            </a:ln>
          </p:spPr>
          <p:style>
            <a:lnRef idx="1">
              <a:srgbClr val="19181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65" name="Shape 3504">
              <a:extLst>
                <a:ext uri="{FF2B5EF4-FFF2-40B4-BE49-F238E27FC236}">
                  <a16:creationId xmlns:a16="http://schemas.microsoft.com/office/drawing/2014/main" id="{78FD4993-A3CF-4982-B800-FCD192BDAFC8}"/>
                </a:ext>
              </a:extLst>
            </p:cNvPr>
            <p:cNvSpPr/>
            <p:nvPr/>
          </p:nvSpPr>
          <p:spPr>
            <a:xfrm>
              <a:off x="1019251" y="1759793"/>
              <a:ext cx="22974" cy="26632"/>
            </a:xfrm>
            <a:custGeom>
              <a:avLst/>
              <a:gdLst/>
              <a:ahLst/>
              <a:cxnLst/>
              <a:rect l="0" t="0" r="0" b="0"/>
              <a:pathLst>
                <a:path w="22974" h="26632">
                  <a:moveTo>
                    <a:pt x="0" y="26632"/>
                  </a:moveTo>
                  <a:cubicBezTo>
                    <a:pt x="0" y="26632"/>
                    <a:pt x="16878" y="12268"/>
                    <a:pt x="22974" y="0"/>
                  </a:cubicBezTo>
                </a:path>
              </a:pathLst>
            </a:custGeom>
            <a:ln w="3505" cap="flat">
              <a:miter lim="100000"/>
            </a:ln>
          </p:spPr>
          <p:style>
            <a:lnRef idx="1">
              <a:srgbClr val="19181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66" name="Shape 3505">
              <a:extLst>
                <a:ext uri="{FF2B5EF4-FFF2-40B4-BE49-F238E27FC236}">
                  <a16:creationId xmlns:a16="http://schemas.microsoft.com/office/drawing/2014/main" id="{C57090E5-595E-4343-9DD8-E8EB4CDEC501}"/>
                </a:ext>
              </a:extLst>
            </p:cNvPr>
            <p:cNvSpPr/>
            <p:nvPr/>
          </p:nvSpPr>
          <p:spPr>
            <a:xfrm>
              <a:off x="1005650" y="1758358"/>
              <a:ext cx="38824" cy="25400"/>
            </a:xfrm>
            <a:custGeom>
              <a:avLst/>
              <a:gdLst/>
              <a:ahLst/>
              <a:cxnLst/>
              <a:rect l="0" t="0" r="0" b="0"/>
              <a:pathLst>
                <a:path w="38824" h="25400">
                  <a:moveTo>
                    <a:pt x="0" y="25400"/>
                  </a:moveTo>
                  <a:cubicBezTo>
                    <a:pt x="0" y="25400"/>
                    <a:pt x="28905" y="14948"/>
                    <a:pt x="38824" y="0"/>
                  </a:cubicBezTo>
                </a:path>
              </a:pathLst>
            </a:custGeom>
            <a:ln w="3505" cap="flat">
              <a:miter lim="100000"/>
            </a:ln>
          </p:spPr>
          <p:style>
            <a:lnRef idx="1">
              <a:srgbClr val="19181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67" name="Shape 3506">
              <a:extLst>
                <a:ext uri="{FF2B5EF4-FFF2-40B4-BE49-F238E27FC236}">
                  <a16:creationId xmlns:a16="http://schemas.microsoft.com/office/drawing/2014/main" id="{1E95A3FB-0767-47AA-B8F2-410C00FD3018}"/>
                </a:ext>
              </a:extLst>
            </p:cNvPr>
            <p:cNvSpPr/>
            <p:nvPr/>
          </p:nvSpPr>
          <p:spPr>
            <a:xfrm>
              <a:off x="975487" y="1783567"/>
              <a:ext cx="62636" cy="58357"/>
            </a:xfrm>
            <a:custGeom>
              <a:avLst/>
              <a:gdLst/>
              <a:ahLst/>
              <a:cxnLst/>
              <a:rect l="0" t="0" r="0" b="0"/>
              <a:pathLst>
                <a:path w="62636" h="58357">
                  <a:moveTo>
                    <a:pt x="0" y="58357"/>
                  </a:moveTo>
                  <a:cubicBezTo>
                    <a:pt x="25095" y="36093"/>
                    <a:pt x="38341" y="18720"/>
                    <a:pt x="62636" y="0"/>
                  </a:cubicBezTo>
                </a:path>
              </a:pathLst>
            </a:custGeom>
            <a:ln w="3505" cap="flat">
              <a:miter lim="100000"/>
            </a:ln>
          </p:spPr>
          <p:style>
            <a:lnRef idx="1">
              <a:srgbClr val="19181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68" name="Shape 3507">
              <a:extLst>
                <a:ext uri="{FF2B5EF4-FFF2-40B4-BE49-F238E27FC236}">
                  <a16:creationId xmlns:a16="http://schemas.microsoft.com/office/drawing/2014/main" id="{6501C028-72B4-4046-B1FC-EDB6DB1B8D74}"/>
                </a:ext>
              </a:extLst>
            </p:cNvPr>
            <p:cNvSpPr/>
            <p:nvPr/>
          </p:nvSpPr>
          <p:spPr>
            <a:xfrm>
              <a:off x="980262" y="1786704"/>
              <a:ext cx="67031" cy="41034"/>
            </a:xfrm>
            <a:custGeom>
              <a:avLst/>
              <a:gdLst/>
              <a:ahLst/>
              <a:cxnLst/>
              <a:rect l="0" t="0" r="0" b="0"/>
              <a:pathLst>
                <a:path w="67031" h="41034">
                  <a:moveTo>
                    <a:pt x="0" y="41034"/>
                  </a:moveTo>
                  <a:cubicBezTo>
                    <a:pt x="16307" y="30353"/>
                    <a:pt x="24968" y="23457"/>
                    <a:pt x="41808" y="13640"/>
                  </a:cubicBezTo>
                  <a:cubicBezTo>
                    <a:pt x="51460" y="8014"/>
                    <a:pt x="57188" y="5321"/>
                    <a:pt x="67031" y="0"/>
                  </a:cubicBezTo>
                </a:path>
              </a:pathLst>
            </a:custGeom>
            <a:ln w="3505" cap="flat">
              <a:miter lim="100000"/>
            </a:ln>
          </p:spPr>
          <p:style>
            <a:lnRef idx="1">
              <a:srgbClr val="19181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69" name="Shape 3508">
              <a:extLst>
                <a:ext uri="{FF2B5EF4-FFF2-40B4-BE49-F238E27FC236}">
                  <a16:creationId xmlns:a16="http://schemas.microsoft.com/office/drawing/2014/main" id="{EE3923D9-0A51-4C8C-9598-C1F0C134B325}"/>
                </a:ext>
              </a:extLst>
            </p:cNvPr>
            <p:cNvSpPr/>
            <p:nvPr/>
          </p:nvSpPr>
          <p:spPr>
            <a:xfrm>
              <a:off x="974496" y="1789054"/>
              <a:ext cx="78689" cy="54953"/>
            </a:xfrm>
            <a:custGeom>
              <a:avLst/>
              <a:gdLst/>
              <a:ahLst/>
              <a:cxnLst/>
              <a:rect l="0" t="0" r="0" b="0"/>
              <a:pathLst>
                <a:path w="78689" h="54953">
                  <a:moveTo>
                    <a:pt x="0" y="54953"/>
                  </a:moveTo>
                  <a:cubicBezTo>
                    <a:pt x="0" y="54953"/>
                    <a:pt x="66535" y="2807"/>
                    <a:pt x="78689" y="0"/>
                  </a:cubicBezTo>
                </a:path>
              </a:pathLst>
            </a:custGeom>
            <a:ln w="3505" cap="flat">
              <a:miter lim="100000"/>
            </a:ln>
          </p:spPr>
          <p:style>
            <a:lnRef idx="1">
              <a:srgbClr val="19181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pic>
          <p:nvPicPr>
            <p:cNvPr id="70" name="Picture 62362">
              <a:extLst>
                <a:ext uri="{FF2B5EF4-FFF2-40B4-BE49-F238E27FC236}">
                  <a16:creationId xmlns:a16="http://schemas.microsoft.com/office/drawing/2014/main" id="{EEB5A9D4-9587-43B4-9B39-6DFE1FD4A265}"/>
                </a:ext>
              </a:extLst>
            </p:cNvPr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1033221" y="1683669"/>
              <a:ext cx="173736" cy="115824"/>
            </a:xfrm>
            <a:prstGeom prst="rect">
              <a:avLst/>
            </a:prstGeom>
          </p:spPr>
        </p:pic>
        <p:sp>
          <p:nvSpPr>
            <p:cNvPr id="71" name="Shape 3511">
              <a:extLst>
                <a:ext uri="{FF2B5EF4-FFF2-40B4-BE49-F238E27FC236}">
                  <a16:creationId xmlns:a16="http://schemas.microsoft.com/office/drawing/2014/main" id="{D2E7D455-83E8-4537-9899-C6439A11034E}"/>
                </a:ext>
              </a:extLst>
            </p:cNvPr>
            <p:cNvSpPr/>
            <p:nvPr/>
          </p:nvSpPr>
          <p:spPr>
            <a:xfrm>
              <a:off x="1029170" y="1682399"/>
              <a:ext cx="182728" cy="127927"/>
            </a:xfrm>
            <a:custGeom>
              <a:avLst/>
              <a:gdLst/>
              <a:ahLst/>
              <a:cxnLst/>
              <a:rect l="0" t="0" r="0" b="0"/>
              <a:pathLst>
                <a:path w="182728" h="127927">
                  <a:moveTo>
                    <a:pt x="10071" y="101473"/>
                  </a:moveTo>
                  <a:cubicBezTo>
                    <a:pt x="20155" y="113703"/>
                    <a:pt x="73203" y="127927"/>
                    <a:pt x="119837" y="98412"/>
                  </a:cubicBezTo>
                  <a:cubicBezTo>
                    <a:pt x="166802" y="69444"/>
                    <a:pt x="182728" y="23355"/>
                    <a:pt x="175997" y="12014"/>
                  </a:cubicBezTo>
                  <a:cubicBezTo>
                    <a:pt x="168999" y="203"/>
                    <a:pt x="122822" y="0"/>
                    <a:pt x="74676" y="28245"/>
                  </a:cubicBezTo>
                  <a:cubicBezTo>
                    <a:pt x="21565" y="59423"/>
                    <a:pt x="0" y="89281"/>
                    <a:pt x="10071" y="101473"/>
                  </a:cubicBezTo>
                  <a:close/>
                </a:path>
              </a:pathLst>
            </a:custGeom>
            <a:ln w="5258" cap="flat">
              <a:miter lim="100000"/>
            </a:ln>
          </p:spPr>
          <p:style>
            <a:lnRef idx="1">
              <a:srgbClr val="19181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72" name="Shape 3512">
              <a:extLst>
                <a:ext uri="{FF2B5EF4-FFF2-40B4-BE49-F238E27FC236}">
                  <a16:creationId xmlns:a16="http://schemas.microsoft.com/office/drawing/2014/main" id="{722627A6-7659-44D9-BBD6-2213D1EDF761}"/>
                </a:ext>
              </a:extLst>
            </p:cNvPr>
            <p:cNvSpPr/>
            <p:nvPr/>
          </p:nvSpPr>
          <p:spPr>
            <a:xfrm>
              <a:off x="916584" y="1636349"/>
              <a:ext cx="585394" cy="539737"/>
            </a:xfrm>
            <a:custGeom>
              <a:avLst/>
              <a:gdLst/>
              <a:ahLst/>
              <a:cxnLst/>
              <a:rect l="0" t="0" r="0" b="0"/>
              <a:pathLst>
                <a:path w="585394" h="539737">
                  <a:moveTo>
                    <a:pt x="300241" y="0"/>
                  </a:moveTo>
                  <a:cubicBezTo>
                    <a:pt x="399885" y="12268"/>
                    <a:pt x="493103" y="62776"/>
                    <a:pt x="535750" y="154483"/>
                  </a:cubicBezTo>
                  <a:cubicBezTo>
                    <a:pt x="585394" y="261264"/>
                    <a:pt x="564731" y="374637"/>
                    <a:pt x="479082" y="453288"/>
                  </a:cubicBezTo>
                  <a:cubicBezTo>
                    <a:pt x="405486" y="520878"/>
                    <a:pt x="293332" y="539737"/>
                    <a:pt x="203619" y="504596"/>
                  </a:cubicBezTo>
                  <a:cubicBezTo>
                    <a:pt x="85966" y="458521"/>
                    <a:pt x="0" y="322478"/>
                    <a:pt x="52667" y="171247"/>
                  </a:cubicBezTo>
                  <a:cubicBezTo>
                    <a:pt x="54813" y="165100"/>
                    <a:pt x="57353" y="153226"/>
                    <a:pt x="59017" y="147688"/>
                  </a:cubicBezTo>
                  <a:cubicBezTo>
                    <a:pt x="59017" y="147688"/>
                    <a:pt x="79896" y="138963"/>
                    <a:pt x="81394" y="132944"/>
                  </a:cubicBezTo>
                  <a:cubicBezTo>
                    <a:pt x="90399" y="130531"/>
                    <a:pt x="89726" y="128435"/>
                    <a:pt x="96672" y="122606"/>
                  </a:cubicBezTo>
                  <a:cubicBezTo>
                    <a:pt x="98844" y="120777"/>
                    <a:pt x="105639" y="116776"/>
                    <a:pt x="108991" y="119596"/>
                  </a:cubicBezTo>
                  <a:cubicBezTo>
                    <a:pt x="111354" y="115824"/>
                    <a:pt x="115443" y="114147"/>
                    <a:pt x="119901" y="113741"/>
                  </a:cubicBezTo>
                  <a:lnTo>
                    <a:pt x="127216" y="120421"/>
                  </a:lnTo>
                  <a:cubicBezTo>
                    <a:pt x="127216" y="120421"/>
                    <a:pt x="117704" y="128575"/>
                    <a:pt x="111481" y="130162"/>
                  </a:cubicBezTo>
                  <a:lnTo>
                    <a:pt x="102606" y="136377"/>
                  </a:lnTo>
                  <a:lnTo>
                    <a:pt x="102146" y="135636"/>
                  </a:lnTo>
                  <a:cubicBezTo>
                    <a:pt x="99860" y="136868"/>
                    <a:pt x="97346" y="142621"/>
                    <a:pt x="94793" y="142951"/>
                  </a:cubicBezTo>
                  <a:cubicBezTo>
                    <a:pt x="96012" y="140633"/>
                    <a:pt x="98628" y="138890"/>
                    <a:pt x="101718" y="137000"/>
                  </a:cubicBezTo>
                  <a:lnTo>
                    <a:pt x="102606" y="136377"/>
                  </a:lnTo>
                  <a:lnTo>
                    <a:pt x="107290" y="143929"/>
                  </a:lnTo>
                  <a:lnTo>
                    <a:pt x="104419" y="145631"/>
                  </a:lnTo>
                  <a:cubicBezTo>
                    <a:pt x="104610" y="147638"/>
                    <a:pt x="103937" y="149936"/>
                    <a:pt x="103213" y="151778"/>
                  </a:cubicBezTo>
                  <a:lnTo>
                    <a:pt x="101359" y="152019"/>
                  </a:lnTo>
                  <a:lnTo>
                    <a:pt x="100698" y="155499"/>
                  </a:lnTo>
                  <a:cubicBezTo>
                    <a:pt x="99682" y="155918"/>
                    <a:pt x="93536" y="156820"/>
                    <a:pt x="94628" y="153213"/>
                  </a:cubicBezTo>
                  <a:cubicBezTo>
                    <a:pt x="91656" y="151905"/>
                    <a:pt x="91681" y="155537"/>
                    <a:pt x="92329" y="156997"/>
                  </a:cubicBezTo>
                  <a:lnTo>
                    <a:pt x="96634" y="159664"/>
                  </a:lnTo>
                  <a:cubicBezTo>
                    <a:pt x="94666" y="161277"/>
                    <a:pt x="88354" y="163106"/>
                    <a:pt x="88938" y="166129"/>
                  </a:cubicBezTo>
                  <a:cubicBezTo>
                    <a:pt x="86665" y="166433"/>
                    <a:pt x="82791" y="165417"/>
                    <a:pt x="82956" y="162331"/>
                  </a:cubicBezTo>
                  <a:lnTo>
                    <a:pt x="79185" y="164706"/>
                  </a:lnTo>
                  <a:lnTo>
                    <a:pt x="83134" y="167373"/>
                  </a:lnTo>
                  <a:cubicBezTo>
                    <a:pt x="81483" y="169266"/>
                    <a:pt x="77699" y="169431"/>
                    <a:pt x="77076" y="171869"/>
                  </a:cubicBezTo>
                  <a:lnTo>
                    <a:pt x="78715" y="173584"/>
                  </a:lnTo>
                  <a:lnTo>
                    <a:pt x="70866" y="181775"/>
                  </a:lnTo>
                  <a:lnTo>
                    <a:pt x="66485" y="182994"/>
                  </a:lnTo>
                  <a:lnTo>
                    <a:pt x="66091" y="188341"/>
                  </a:lnTo>
                  <a:lnTo>
                    <a:pt x="61913" y="193319"/>
                  </a:lnTo>
                  <a:lnTo>
                    <a:pt x="62776" y="197625"/>
                  </a:lnTo>
                  <a:lnTo>
                    <a:pt x="59995" y="201498"/>
                  </a:lnTo>
                  <a:lnTo>
                    <a:pt x="60795" y="204013"/>
                  </a:lnTo>
                  <a:cubicBezTo>
                    <a:pt x="58763" y="217970"/>
                    <a:pt x="58064" y="226962"/>
                    <a:pt x="57531" y="232499"/>
                  </a:cubicBezTo>
                  <a:cubicBezTo>
                    <a:pt x="48133" y="331368"/>
                    <a:pt x="129654" y="456146"/>
                    <a:pt x="229362" y="476504"/>
                  </a:cubicBezTo>
                  <a:cubicBezTo>
                    <a:pt x="326225" y="496291"/>
                    <a:pt x="409486" y="470167"/>
                    <a:pt x="462483" y="413715"/>
                  </a:cubicBezTo>
                  <a:cubicBezTo>
                    <a:pt x="509029" y="364122"/>
                    <a:pt x="534391" y="293713"/>
                    <a:pt x="520764" y="205232"/>
                  </a:cubicBezTo>
                  <a:cubicBezTo>
                    <a:pt x="516560" y="177940"/>
                    <a:pt x="490144" y="121552"/>
                    <a:pt x="470611" y="102260"/>
                  </a:cubicBezTo>
                  <a:cubicBezTo>
                    <a:pt x="453162" y="85014"/>
                    <a:pt x="418973" y="51346"/>
                    <a:pt x="389547" y="40983"/>
                  </a:cubicBezTo>
                  <a:cubicBezTo>
                    <a:pt x="380848" y="37808"/>
                    <a:pt x="370243" y="34061"/>
                    <a:pt x="356070" y="30810"/>
                  </a:cubicBezTo>
                  <a:cubicBezTo>
                    <a:pt x="348539" y="29299"/>
                    <a:pt x="336398" y="29375"/>
                    <a:pt x="336398" y="29375"/>
                  </a:cubicBezTo>
                  <a:cubicBezTo>
                    <a:pt x="333959" y="28778"/>
                    <a:pt x="332042" y="32042"/>
                    <a:pt x="329591" y="32614"/>
                  </a:cubicBezTo>
                  <a:lnTo>
                    <a:pt x="329070" y="27864"/>
                  </a:lnTo>
                  <a:lnTo>
                    <a:pt x="325209" y="30086"/>
                  </a:lnTo>
                  <a:cubicBezTo>
                    <a:pt x="328016" y="31382"/>
                    <a:pt x="327101" y="35281"/>
                    <a:pt x="325768" y="37160"/>
                  </a:cubicBezTo>
                  <a:cubicBezTo>
                    <a:pt x="323380" y="35204"/>
                    <a:pt x="318783" y="39929"/>
                    <a:pt x="316446" y="40919"/>
                  </a:cubicBezTo>
                  <a:lnTo>
                    <a:pt x="316103" y="35865"/>
                  </a:lnTo>
                  <a:cubicBezTo>
                    <a:pt x="315112" y="34607"/>
                    <a:pt x="311925" y="32880"/>
                    <a:pt x="311684" y="36106"/>
                  </a:cubicBezTo>
                  <a:cubicBezTo>
                    <a:pt x="315379" y="36830"/>
                    <a:pt x="311709" y="41846"/>
                    <a:pt x="310858" y="42545"/>
                  </a:cubicBezTo>
                  <a:lnTo>
                    <a:pt x="307467" y="41504"/>
                  </a:lnTo>
                  <a:lnTo>
                    <a:pt x="306388" y="43015"/>
                  </a:lnTo>
                  <a:cubicBezTo>
                    <a:pt x="304419" y="42786"/>
                    <a:pt x="302082" y="42304"/>
                    <a:pt x="300393" y="41199"/>
                  </a:cubicBezTo>
                  <a:lnTo>
                    <a:pt x="297536" y="42926"/>
                  </a:lnTo>
                  <a:cubicBezTo>
                    <a:pt x="296113" y="40018"/>
                    <a:pt x="295262" y="36411"/>
                    <a:pt x="292634" y="34493"/>
                  </a:cubicBezTo>
                  <a:cubicBezTo>
                    <a:pt x="294805" y="33071"/>
                    <a:pt x="296710" y="30886"/>
                    <a:pt x="298196" y="28791"/>
                  </a:cubicBezTo>
                  <a:cubicBezTo>
                    <a:pt x="294500" y="29693"/>
                    <a:pt x="291948" y="31179"/>
                    <a:pt x="288303" y="30251"/>
                  </a:cubicBezTo>
                  <a:cubicBezTo>
                    <a:pt x="284417" y="34176"/>
                    <a:pt x="280695" y="35700"/>
                    <a:pt x="276517" y="38926"/>
                  </a:cubicBezTo>
                  <a:cubicBezTo>
                    <a:pt x="268605" y="45021"/>
                    <a:pt x="259029" y="49619"/>
                    <a:pt x="259029" y="49619"/>
                  </a:cubicBezTo>
                  <a:cubicBezTo>
                    <a:pt x="259029" y="49619"/>
                    <a:pt x="246812" y="47536"/>
                    <a:pt x="253175" y="41732"/>
                  </a:cubicBezTo>
                  <a:cubicBezTo>
                    <a:pt x="258039" y="33249"/>
                    <a:pt x="265252" y="32106"/>
                    <a:pt x="265252" y="32106"/>
                  </a:cubicBezTo>
                  <a:cubicBezTo>
                    <a:pt x="273749" y="25984"/>
                    <a:pt x="276695" y="18885"/>
                    <a:pt x="283058" y="11798"/>
                  </a:cubicBezTo>
                  <a:cubicBezTo>
                    <a:pt x="293903" y="10389"/>
                    <a:pt x="295986" y="3556"/>
                    <a:pt x="300241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5A07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73" name="Shape 3513">
              <a:extLst>
                <a:ext uri="{FF2B5EF4-FFF2-40B4-BE49-F238E27FC236}">
                  <a16:creationId xmlns:a16="http://schemas.microsoft.com/office/drawing/2014/main" id="{155113AF-998E-4D63-8C37-E3C8192D9259}"/>
                </a:ext>
              </a:extLst>
            </p:cNvPr>
            <p:cNvSpPr/>
            <p:nvPr/>
          </p:nvSpPr>
          <p:spPr>
            <a:xfrm>
              <a:off x="916584" y="1636349"/>
              <a:ext cx="585394" cy="539737"/>
            </a:xfrm>
            <a:custGeom>
              <a:avLst/>
              <a:gdLst/>
              <a:ahLst/>
              <a:cxnLst/>
              <a:rect l="0" t="0" r="0" b="0"/>
              <a:pathLst>
                <a:path w="585394" h="539737">
                  <a:moveTo>
                    <a:pt x="59017" y="147688"/>
                  </a:moveTo>
                  <a:cubicBezTo>
                    <a:pt x="59017" y="147688"/>
                    <a:pt x="79896" y="138963"/>
                    <a:pt x="81394" y="132944"/>
                  </a:cubicBezTo>
                  <a:cubicBezTo>
                    <a:pt x="90399" y="130531"/>
                    <a:pt x="89726" y="128435"/>
                    <a:pt x="96672" y="122606"/>
                  </a:cubicBezTo>
                  <a:cubicBezTo>
                    <a:pt x="98844" y="120777"/>
                    <a:pt x="105639" y="116776"/>
                    <a:pt x="108991" y="119596"/>
                  </a:cubicBezTo>
                  <a:cubicBezTo>
                    <a:pt x="111354" y="115824"/>
                    <a:pt x="115443" y="114147"/>
                    <a:pt x="119901" y="113741"/>
                  </a:cubicBezTo>
                  <a:lnTo>
                    <a:pt x="127216" y="120421"/>
                  </a:lnTo>
                  <a:cubicBezTo>
                    <a:pt x="127216" y="120421"/>
                    <a:pt x="117704" y="128575"/>
                    <a:pt x="111481" y="130162"/>
                  </a:cubicBezTo>
                  <a:cubicBezTo>
                    <a:pt x="105258" y="135979"/>
                    <a:pt x="97231" y="138316"/>
                    <a:pt x="94793" y="142951"/>
                  </a:cubicBezTo>
                  <a:cubicBezTo>
                    <a:pt x="97346" y="142621"/>
                    <a:pt x="99860" y="136868"/>
                    <a:pt x="102146" y="135636"/>
                  </a:cubicBezTo>
                  <a:cubicBezTo>
                    <a:pt x="102603" y="138849"/>
                    <a:pt x="105385" y="141288"/>
                    <a:pt x="107290" y="143929"/>
                  </a:cubicBezTo>
                  <a:lnTo>
                    <a:pt x="104419" y="145631"/>
                  </a:lnTo>
                  <a:cubicBezTo>
                    <a:pt x="104610" y="147638"/>
                    <a:pt x="103937" y="149936"/>
                    <a:pt x="103213" y="151778"/>
                  </a:cubicBezTo>
                  <a:lnTo>
                    <a:pt x="101359" y="152019"/>
                  </a:lnTo>
                  <a:lnTo>
                    <a:pt x="100698" y="155499"/>
                  </a:lnTo>
                  <a:cubicBezTo>
                    <a:pt x="99682" y="155918"/>
                    <a:pt x="93536" y="156820"/>
                    <a:pt x="94628" y="153213"/>
                  </a:cubicBezTo>
                  <a:cubicBezTo>
                    <a:pt x="91656" y="151905"/>
                    <a:pt x="91681" y="155537"/>
                    <a:pt x="92329" y="156997"/>
                  </a:cubicBezTo>
                  <a:lnTo>
                    <a:pt x="96634" y="159664"/>
                  </a:lnTo>
                  <a:cubicBezTo>
                    <a:pt x="94666" y="161277"/>
                    <a:pt x="88354" y="163106"/>
                    <a:pt x="88938" y="166129"/>
                  </a:cubicBezTo>
                  <a:cubicBezTo>
                    <a:pt x="86665" y="166433"/>
                    <a:pt x="82791" y="165417"/>
                    <a:pt x="82956" y="162331"/>
                  </a:cubicBezTo>
                  <a:lnTo>
                    <a:pt x="79185" y="164706"/>
                  </a:lnTo>
                  <a:lnTo>
                    <a:pt x="83134" y="167373"/>
                  </a:lnTo>
                  <a:cubicBezTo>
                    <a:pt x="81483" y="169266"/>
                    <a:pt x="77699" y="169431"/>
                    <a:pt x="77076" y="171869"/>
                  </a:cubicBezTo>
                  <a:lnTo>
                    <a:pt x="78715" y="173584"/>
                  </a:lnTo>
                  <a:lnTo>
                    <a:pt x="70866" y="181775"/>
                  </a:lnTo>
                  <a:lnTo>
                    <a:pt x="66485" y="182994"/>
                  </a:lnTo>
                  <a:lnTo>
                    <a:pt x="66091" y="188341"/>
                  </a:lnTo>
                  <a:lnTo>
                    <a:pt x="61913" y="193319"/>
                  </a:lnTo>
                  <a:lnTo>
                    <a:pt x="62776" y="197625"/>
                  </a:lnTo>
                  <a:lnTo>
                    <a:pt x="59995" y="201498"/>
                  </a:lnTo>
                  <a:lnTo>
                    <a:pt x="60795" y="204013"/>
                  </a:lnTo>
                  <a:cubicBezTo>
                    <a:pt x="58763" y="217970"/>
                    <a:pt x="58064" y="226962"/>
                    <a:pt x="57531" y="232499"/>
                  </a:cubicBezTo>
                  <a:cubicBezTo>
                    <a:pt x="48133" y="331368"/>
                    <a:pt x="129654" y="456146"/>
                    <a:pt x="229362" y="476504"/>
                  </a:cubicBezTo>
                  <a:cubicBezTo>
                    <a:pt x="326225" y="496291"/>
                    <a:pt x="409486" y="470167"/>
                    <a:pt x="462483" y="413715"/>
                  </a:cubicBezTo>
                  <a:cubicBezTo>
                    <a:pt x="509029" y="364122"/>
                    <a:pt x="534391" y="293713"/>
                    <a:pt x="520764" y="205232"/>
                  </a:cubicBezTo>
                  <a:cubicBezTo>
                    <a:pt x="516560" y="177940"/>
                    <a:pt x="490144" y="121552"/>
                    <a:pt x="470611" y="102260"/>
                  </a:cubicBezTo>
                  <a:cubicBezTo>
                    <a:pt x="453162" y="85014"/>
                    <a:pt x="418973" y="51346"/>
                    <a:pt x="389547" y="40983"/>
                  </a:cubicBezTo>
                  <a:cubicBezTo>
                    <a:pt x="380848" y="37808"/>
                    <a:pt x="370243" y="34061"/>
                    <a:pt x="356070" y="30810"/>
                  </a:cubicBezTo>
                  <a:cubicBezTo>
                    <a:pt x="348539" y="29299"/>
                    <a:pt x="336398" y="29375"/>
                    <a:pt x="336398" y="29375"/>
                  </a:cubicBezTo>
                  <a:cubicBezTo>
                    <a:pt x="333959" y="28778"/>
                    <a:pt x="332042" y="32042"/>
                    <a:pt x="329591" y="32614"/>
                  </a:cubicBezTo>
                  <a:lnTo>
                    <a:pt x="329070" y="27864"/>
                  </a:lnTo>
                  <a:lnTo>
                    <a:pt x="325209" y="30086"/>
                  </a:lnTo>
                  <a:cubicBezTo>
                    <a:pt x="328016" y="31382"/>
                    <a:pt x="327101" y="35281"/>
                    <a:pt x="325768" y="37160"/>
                  </a:cubicBezTo>
                  <a:cubicBezTo>
                    <a:pt x="323380" y="35204"/>
                    <a:pt x="318783" y="39929"/>
                    <a:pt x="316446" y="40919"/>
                  </a:cubicBezTo>
                  <a:lnTo>
                    <a:pt x="316103" y="35865"/>
                  </a:lnTo>
                  <a:cubicBezTo>
                    <a:pt x="315112" y="34607"/>
                    <a:pt x="311925" y="32880"/>
                    <a:pt x="311684" y="36106"/>
                  </a:cubicBezTo>
                  <a:cubicBezTo>
                    <a:pt x="315379" y="36830"/>
                    <a:pt x="311709" y="41846"/>
                    <a:pt x="310858" y="42545"/>
                  </a:cubicBezTo>
                  <a:lnTo>
                    <a:pt x="307467" y="41504"/>
                  </a:lnTo>
                  <a:lnTo>
                    <a:pt x="306388" y="43015"/>
                  </a:lnTo>
                  <a:cubicBezTo>
                    <a:pt x="304419" y="42786"/>
                    <a:pt x="302082" y="42304"/>
                    <a:pt x="300393" y="41199"/>
                  </a:cubicBezTo>
                  <a:lnTo>
                    <a:pt x="297536" y="42926"/>
                  </a:lnTo>
                  <a:cubicBezTo>
                    <a:pt x="296113" y="40018"/>
                    <a:pt x="295262" y="36411"/>
                    <a:pt x="292634" y="34493"/>
                  </a:cubicBezTo>
                  <a:cubicBezTo>
                    <a:pt x="294805" y="33071"/>
                    <a:pt x="296710" y="30886"/>
                    <a:pt x="298196" y="28791"/>
                  </a:cubicBezTo>
                  <a:cubicBezTo>
                    <a:pt x="294500" y="29693"/>
                    <a:pt x="291948" y="31179"/>
                    <a:pt x="288303" y="30251"/>
                  </a:cubicBezTo>
                  <a:cubicBezTo>
                    <a:pt x="284417" y="34176"/>
                    <a:pt x="280695" y="35700"/>
                    <a:pt x="276517" y="38926"/>
                  </a:cubicBezTo>
                  <a:cubicBezTo>
                    <a:pt x="268605" y="45021"/>
                    <a:pt x="259029" y="49619"/>
                    <a:pt x="259029" y="49619"/>
                  </a:cubicBezTo>
                  <a:cubicBezTo>
                    <a:pt x="259029" y="49619"/>
                    <a:pt x="246812" y="47536"/>
                    <a:pt x="253175" y="41732"/>
                  </a:cubicBezTo>
                  <a:cubicBezTo>
                    <a:pt x="258039" y="33249"/>
                    <a:pt x="265252" y="32106"/>
                    <a:pt x="265252" y="32106"/>
                  </a:cubicBezTo>
                  <a:cubicBezTo>
                    <a:pt x="273749" y="25984"/>
                    <a:pt x="276695" y="18885"/>
                    <a:pt x="283058" y="11798"/>
                  </a:cubicBezTo>
                  <a:cubicBezTo>
                    <a:pt x="293903" y="10389"/>
                    <a:pt x="295986" y="3556"/>
                    <a:pt x="300241" y="0"/>
                  </a:cubicBezTo>
                  <a:cubicBezTo>
                    <a:pt x="399885" y="12268"/>
                    <a:pt x="493103" y="62776"/>
                    <a:pt x="535750" y="154483"/>
                  </a:cubicBezTo>
                  <a:cubicBezTo>
                    <a:pt x="585394" y="261264"/>
                    <a:pt x="564731" y="374637"/>
                    <a:pt x="479082" y="453288"/>
                  </a:cubicBezTo>
                  <a:cubicBezTo>
                    <a:pt x="405486" y="520878"/>
                    <a:pt x="293332" y="539737"/>
                    <a:pt x="203619" y="504596"/>
                  </a:cubicBezTo>
                  <a:cubicBezTo>
                    <a:pt x="85966" y="458521"/>
                    <a:pt x="0" y="322478"/>
                    <a:pt x="52667" y="171247"/>
                  </a:cubicBezTo>
                  <a:cubicBezTo>
                    <a:pt x="54813" y="165100"/>
                    <a:pt x="57353" y="153226"/>
                    <a:pt x="59017" y="147688"/>
                  </a:cubicBezTo>
                  <a:close/>
                </a:path>
              </a:pathLst>
            </a:custGeom>
            <a:ln w="5258" cap="flat">
              <a:miter lim="100000"/>
            </a:ln>
          </p:spPr>
          <p:style>
            <a:lnRef idx="1">
              <a:srgbClr val="19181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74" name="Shape 3514">
              <a:extLst>
                <a:ext uri="{FF2B5EF4-FFF2-40B4-BE49-F238E27FC236}">
                  <a16:creationId xmlns:a16="http://schemas.microsoft.com/office/drawing/2014/main" id="{E045C2E5-A652-4A17-B0C4-99992A885BDB}"/>
                </a:ext>
              </a:extLst>
            </p:cNvPr>
            <p:cNvSpPr/>
            <p:nvPr/>
          </p:nvSpPr>
          <p:spPr>
            <a:xfrm>
              <a:off x="1953501" y="542295"/>
              <a:ext cx="1753413" cy="503504"/>
            </a:xfrm>
            <a:custGeom>
              <a:avLst/>
              <a:gdLst/>
              <a:ahLst/>
              <a:cxnLst/>
              <a:rect l="0" t="0" r="0" b="0"/>
              <a:pathLst>
                <a:path w="1753413" h="503504">
                  <a:moveTo>
                    <a:pt x="876706" y="0"/>
                  </a:moveTo>
                  <a:cubicBezTo>
                    <a:pt x="1263930" y="0"/>
                    <a:pt x="1538160" y="98971"/>
                    <a:pt x="1645793" y="150927"/>
                  </a:cubicBezTo>
                  <a:cubicBezTo>
                    <a:pt x="1753413" y="202870"/>
                    <a:pt x="1715059" y="270942"/>
                    <a:pt x="1668882" y="305575"/>
                  </a:cubicBezTo>
                  <a:cubicBezTo>
                    <a:pt x="1622705" y="340208"/>
                    <a:pt x="1545984" y="400812"/>
                    <a:pt x="1525778" y="436283"/>
                  </a:cubicBezTo>
                  <a:cubicBezTo>
                    <a:pt x="1505573" y="471754"/>
                    <a:pt x="1465173" y="503504"/>
                    <a:pt x="1369085" y="404546"/>
                  </a:cubicBezTo>
                  <a:cubicBezTo>
                    <a:pt x="1272997" y="305575"/>
                    <a:pt x="1051141" y="177737"/>
                    <a:pt x="876706" y="177737"/>
                  </a:cubicBezTo>
                  <a:cubicBezTo>
                    <a:pt x="702272" y="177737"/>
                    <a:pt x="480416" y="305575"/>
                    <a:pt x="384340" y="404546"/>
                  </a:cubicBezTo>
                  <a:cubicBezTo>
                    <a:pt x="288252" y="503504"/>
                    <a:pt x="247853" y="471754"/>
                    <a:pt x="227648" y="436283"/>
                  </a:cubicBezTo>
                  <a:cubicBezTo>
                    <a:pt x="207442" y="400812"/>
                    <a:pt x="130721" y="340208"/>
                    <a:pt x="84544" y="305575"/>
                  </a:cubicBezTo>
                  <a:cubicBezTo>
                    <a:pt x="38367" y="270942"/>
                    <a:pt x="0" y="202870"/>
                    <a:pt x="107633" y="150927"/>
                  </a:cubicBezTo>
                  <a:cubicBezTo>
                    <a:pt x="215265" y="98971"/>
                    <a:pt x="489496" y="0"/>
                    <a:pt x="876706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8C8C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75" name="Shape 3515">
              <a:extLst>
                <a:ext uri="{FF2B5EF4-FFF2-40B4-BE49-F238E27FC236}">
                  <a16:creationId xmlns:a16="http://schemas.microsoft.com/office/drawing/2014/main" id="{14C5FBE7-38E0-44E0-8814-74DDE5FFF6FF}"/>
                </a:ext>
              </a:extLst>
            </p:cNvPr>
            <p:cNvSpPr/>
            <p:nvPr/>
          </p:nvSpPr>
          <p:spPr>
            <a:xfrm>
              <a:off x="2387943" y="560443"/>
              <a:ext cx="934021" cy="1561846"/>
            </a:xfrm>
            <a:custGeom>
              <a:avLst/>
              <a:gdLst/>
              <a:ahLst/>
              <a:cxnLst/>
              <a:rect l="0" t="0" r="0" b="0"/>
              <a:pathLst>
                <a:path w="934021" h="1561846">
                  <a:moveTo>
                    <a:pt x="0" y="1561846"/>
                  </a:moveTo>
                  <a:lnTo>
                    <a:pt x="442265" y="0"/>
                  </a:lnTo>
                  <a:lnTo>
                    <a:pt x="934021" y="1552575"/>
                  </a:lnTo>
                </a:path>
              </a:pathLst>
            </a:custGeom>
            <a:ln w="12268" cap="flat">
              <a:miter lim="100000"/>
            </a:ln>
          </p:spPr>
          <p:style>
            <a:lnRef idx="1">
              <a:srgbClr val="19181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76" name="Shape 3516">
              <a:extLst>
                <a:ext uri="{FF2B5EF4-FFF2-40B4-BE49-F238E27FC236}">
                  <a16:creationId xmlns:a16="http://schemas.microsoft.com/office/drawing/2014/main" id="{A2B3A4AA-0379-45F1-95CE-F6028D0C71FA}"/>
                </a:ext>
              </a:extLst>
            </p:cNvPr>
            <p:cNvSpPr/>
            <p:nvPr/>
          </p:nvSpPr>
          <p:spPr>
            <a:xfrm>
              <a:off x="2428151" y="198582"/>
              <a:ext cx="853605" cy="1926806"/>
            </a:xfrm>
            <a:custGeom>
              <a:avLst/>
              <a:gdLst/>
              <a:ahLst/>
              <a:cxnLst/>
              <a:rect l="0" t="0" r="0" b="0"/>
              <a:pathLst>
                <a:path w="853605" h="1926806">
                  <a:moveTo>
                    <a:pt x="0" y="1926806"/>
                  </a:moveTo>
                  <a:lnTo>
                    <a:pt x="402057" y="0"/>
                  </a:lnTo>
                  <a:lnTo>
                    <a:pt x="853605" y="1920621"/>
                  </a:lnTo>
                </a:path>
              </a:pathLst>
            </a:custGeom>
            <a:ln w="12268" cap="flat">
              <a:miter lim="100000"/>
            </a:ln>
          </p:spPr>
          <p:style>
            <a:lnRef idx="1">
              <a:srgbClr val="4D9FCE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77" name="Shape 3517">
              <a:extLst>
                <a:ext uri="{FF2B5EF4-FFF2-40B4-BE49-F238E27FC236}">
                  <a16:creationId xmlns:a16="http://schemas.microsoft.com/office/drawing/2014/main" id="{544B781F-434D-4068-9485-B79930AD7649}"/>
                </a:ext>
              </a:extLst>
            </p:cNvPr>
            <p:cNvSpPr/>
            <p:nvPr/>
          </p:nvSpPr>
          <p:spPr>
            <a:xfrm>
              <a:off x="2292071" y="1185181"/>
              <a:ext cx="1122680" cy="903097"/>
            </a:xfrm>
            <a:custGeom>
              <a:avLst/>
              <a:gdLst/>
              <a:ahLst/>
              <a:cxnLst/>
              <a:rect l="0" t="0" r="0" b="0"/>
              <a:pathLst>
                <a:path w="1122680" h="903097">
                  <a:moveTo>
                    <a:pt x="0" y="903097"/>
                  </a:moveTo>
                  <a:lnTo>
                    <a:pt x="538137" y="0"/>
                  </a:lnTo>
                  <a:lnTo>
                    <a:pt x="1122680" y="872173"/>
                  </a:lnTo>
                </a:path>
              </a:pathLst>
            </a:custGeom>
            <a:ln w="12268" cap="flat">
              <a:miter lim="100000"/>
            </a:ln>
          </p:spPr>
          <p:style>
            <a:lnRef idx="1">
              <a:srgbClr val="E52F5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78" name="Shape 3518">
              <a:extLst>
                <a:ext uri="{FF2B5EF4-FFF2-40B4-BE49-F238E27FC236}">
                  <a16:creationId xmlns:a16="http://schemas.microsoft.com/office/drawing/2014/main" id="{7295BDBD-BAA4-4498-B406-540E3ADD4D79}"/>
                </a:ext>
              </a:extLst>
            </p:cNvPr>
            <p:cNvSpPr/>
            <p:nvPr/>
          </p:nvSpPr>
          <p:spPr>
            <a:xfrm>
              <a:off x="2181784" y="555630"/>
              <a:ext cx="1291349" cy="1291349"/>
            </a:xfrm>
            <a:custGeom>
              <a:avLst/>
              <a:gdLst/>
              <a:ahLst/>
              <a:cxnLst/>
              <a:rect l="0" t="0" r="0" b="0"/>
              <a:pathLst>
                <a:path w="1291349" h="1291349">
                  <a:moveTo>
                    <a:pt x="0" y="645668"/>
                  </a:moveTo>
                  <a:cubicBezTo>
                    <a:pt x="0" y="289077"/>
                    <a:pt x="289077" y="0"/>
                    <a:pt x="645681" y="0"/>
                  </a:cubicBezTo>
                  <a:cubicBezTo>
                    <a:pt x="1002284" y="0"/>
                    <a:pt x="1291349" y="289077"/>
                    <a:pt x="1291349" y="645668"/>
                  </a:cubicBezTo>
                  <a:cubicBezTo>
                    <a:pt x="1291349" y="1002271"/>
                    <a:pt x="1002284" y="1291349"/>
                    <a:pt x="645681" y="1291349"/>
                  </a:cubicBezTo>
                  <a:cubicBezTo>
                    <a:pt x="289077" y="1291349"/>
                    <a:pt x="0" y="1002271"/>
                    <a:pt x="0" y="645668"/>
                  </a:cubicBezTo>
                  <a:close/>
                </a:path>
              </a:pathLst>
            </a:custGeom>
            <a:ln w="5258" cap="flat">
              <a:miter lim="100000"/>
            </a:ln>
          </p:spPr>
          <p:style>
            <a:lnRef idx="1">
              <a:srgbClr val="A2A3A3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79" name="Rectangle 3519">
              <a:extLst>
                <a:ext uri="{FF2B5EF4-FFF2-40B4-BE49-F238E27FC236}">
                  <a16:creationId xmlns:a16="http://schemas.microsoft.com/office/drawing/2014/main" id="{8FF2610F-4973-400E-B7F4-398D1C8DBABC}"/>
                </a:ext>
              </a:extLst>
            </p:cNvPr>
            <p:cNvSpPr/>
            <p:nvPr/>
          </p:nvSpPr>
          <p:spPr>
            <a:xfrm>
              <a:off x="1800511" y="439769"/>
              <a:ext cx="708082" cy="12056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5715" marR="2540" indent="-635" algn="l">
                <a:lnSpc>
                  <a:spcPct val="107000"/>
                </a:lnSpc>
                <a:spcAft>
                  <a:spcPts val="800"/>
                </a:spcAft>
              </a:pPr>
              <a:r>
                <a:rPr lang="cs-CZ" sz="75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Panum’s</a:t>
              </a:r>
              <a:r>
                <a:rPr lang="cs-CZ" sz="750" spc="-2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75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area</a:t>
              </a:r>
              <a:endParaRPr lang="cs-CZ" sz="850">
                <a:solidFill>
                  <a:srgbClr val="19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0" name="Shape 3520">
              <a:extLst>
                <a:ext uri="{FF2B5EF4-FFF2-40B4-BE49-F238E27FC236}">
                  <a16:creationId xmlns:a16="http://schemas.microsoft.com/office/drawing/2014/main" id="{D9FD4A9C-2676-481A-921E-B95844A1A7F0}"/>
                </a:ext>
              </a:extLst>
            </p:cNvPr>
            <p:cNvSpPr/>
            <p:nvPr/>
          </p:nvSpPr>
          <p:spPr>
            <a:xfrm>
              <a:off x="1358037" y="1509920"/>
              <a:ext cx="269075" cy="0"/>
            </a:xfrm>
            <a:custGeom>
              <a:avLst/>
              <a:gdLst/>
              <a:ahLst/>
              <a:cxnLst/>
              <a:rect l="0" t="0" r="0" b="0"/>
              <a:pathLst>
                <a:path w="269075">
                  <a:moveTo>
                    <a:pt x="269075" y="0"/>
                  </a:moveTo>
                  <a:lnTo>
                    <a:pt x="0" y="0"/>
                  </a:lnTo>
                </a:path>
              </a:pathLst>
            </a:custGeom>
            <a:ln w="3505" cap="flat">
              <a:miter lim="100000"/>
            </a:ln>
          </p:spPr>
          <p:style>
            <a:lnRef idx="1">
              <a:srgbClr val="19181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81" name="Shape 3521">
              <a:extLst>
                <a:ext uri="{FF2B5EF4-FFF2-40B4-BE49-F238E27FC236}">
                  <a16:creationId xmlns:a16="http://schemas.microsoft.com/office/drawing/2014/main" id="{8927E2F8-D685-40E9-A0C0-0EBD3D0E7D6B}"/>
                </a:ext>
              </a:extLst>
            </p:cNvPr>
            <p:cNvSpPr/>
            <p:nvPr/>
          </p:nvSpPr>
          <p:spPr>
            <a:xfrm>
              <a:off x="2032267" y="1506250"/>
              <a:ext cx="228867" cy="0"/>
            </a:xfrm>
            <a:custGeom>
              <a:avLst/>
              <a:gdLst/>
              <a:ahLst/>
              <a:cxnLst/>
              <a:rect l="0" t="0" r="0" b="0"/>
              <a:pathLst>
                <a:path w="228867">
                  <a:moveTo>
                    <a:pt x="0" y="0"/>
                  </a:moveTo>
                  <a:lnTo>
                    <a:pt x="228867" y="0"/>
                  </a:lnTo>
                </a:path>
              </a:pathLst>
            </a:custGeom>
            <a:ln w="3505" cap="flat">
              <a:miter lim="100000"/>
            </a:ln>
          </p:spPr>
          <p:style>
            <a:lnRef idx="1">
              <a:srgbClr val="19181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82" name="Shape 3522">
              <a:extLst>
                <a:ext uri="{FF2B5EF4-FFF2-40B4-BE49-F238E27FC236}">
                  <a16:creationId xmlns:a16="http://schemas.microsoft.com/office/drawing/2014/main" id="{B124130A-1F14-47EB-958B-76B76B41B99F}"/>
                </a:ext>
              </a:extLst>
            </p:cNvPr>
            <p:cNvSpPr/>
            <p:nvPr/>
          </p:nvSpPr>
          <p:spPr>
            <a:xfrm>
              <a:off x="2088172" y="541888"/>
              <a:ext cx="0" cy="235636"/>
            </a:xfrm>
            <a:custGeom>
              <a:avLst/>
              <a:gdLst/>
              <a:ahLst/>
              <a:cxnLst/>
              <a:rect l="0" t="0" r="0" b="0"/>
              <a:pathLst>
                <a:path h="235636">
                  <a:moveTo>
                    <a:pt x="0" y="235636"/>
                  </a:moveTo>
                  <a:lnTo>
                    <a:pt x="0" y="0"/>
                  </a:lnTo>
                </a:path>
              </a:pathLst>
            </a:custGeom>
            <a:ln w="5258" cap="flat">
              <a:miter lim="100000"/>
            </a:ln>
          </p:spPr>
          <p:style>
            <a:lnRef idx="1">
              <a:srgbClr val="19181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83" name="Shape 3523">
              <a:extLst>
                <a:ext uri="{FF2B5EF4-FFF2-40B4-BE49-F238E27FC236}">
                  <a16:creationId xmlns:a16="http://schemas.microsoft.com/office/drawing/2014/main" id="{AF9915BA-9250-41D5-B360-EB387026EC6E}"/>
                </a:ext>
              </a:extLst>
            </p:cNvPr>
            <p:cNvSpPr/>
            <p:nvPr/>
          </p:nvSpPr>
          <p:spPr>
            <a:xfrm>
              <a:off x="2731237" y="455287"/>
              <a:ext cx="235064" cy="77318"/>
            </a:xfrm>
            <a:custGeom>
              <a:avLst/>
              <a:gdLst/>
              <a:ahLst/>
              <a:cxnLst/>
              <a:rect l="0" t="0" r="0" b="0"/>
              <a:pathLst>
                <a:path w="235064" h="77318">
                  <a:moveTo>
                    <a:pt x="0" y="0"/>
                  </a:moveTo>
                  <a:lnTo>
                    <a:pt x="228879" y="9284"/>
                  </a:lnTo>
                  <a:lnTo>
                    <a:pt x="235064" y="71133"/>
                  </a:lnTo>
                  <a:lnTo>
                    <a:pt x="6185" y="77318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84" name="Rectangle 6983">
              <a:extLst>
                <a:ext uri="{FF2B5EF4-FFF2-40B4-BE49-F238E27FC236}">
                  <a16:creationId xmlns:a16="http://schemas.microsoft.com/office/drawing/2014/main" id="{8250ECC5-CFF0-4BDA-8C0D-FC6D5C4375A8}"/>
                </a:ext>
              </a:extLst>
            </p:cNvPr>
            <p:cNvSpPr/>
            <p:nvPr/>
          </p:nvSpPr>
          <p:spPr>
            <a:xfrm>
              <a:off x="207523" y="2337690"/>
              <a:ext cx="65527" cy="12167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5715" marR="2540" indent="-635" algn="l">
                <a:lnSpc>
                  <a:spcPct val="107000"/>
                </a:lnSpc>
                <a:spcAft>
                  <a:spcPts val="800"/>
                </a:spcAft>
              </a:pPr>
              <a:r>
                <a:rPr lang="cs-CZ" sz="750" b="1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a</a:t>
              </a:r>
              <a:endParaRPr lang="cs-CZ" sz="850">
                <a:solidFill>
                  <a:srgbClr val="19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5" name="Rectangle 6984">
              <a:extLst>
                <a:ext uri="{FF2B5EF4-FFF2-40B4-BE49-F238E27FC236}">
                  <a16:creationId xmlns:a16="http://schemas.microsoft.com/office/drawing/2014/main" id="{6552205E-5737-4F5B-AEAD-194767F3ACC9}"/>
                </a:ext>
              </a:extLst>
            </p:cNvPr>
            <p:cNvSpPr/>
            <p:nvPr/>
          </p:nvSpPr>
          <p:spPr>
            <a:xfrm>
              <a:off x="2230207" y="2337690"/>
              <a:ext cx="73301" cy="12167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5715" marR="2540" indent="-635" algn="l">
                <a:lnSpc>
                  <a:spcPct val="107000"/>
                </a:lnSpc>
                <a:spcAft>
                  <a:spcPts val="800"/>
                </a:spcAft>
              </a:pPr>
              <a:r>
                <a:rPr lang="cs-CZ" sz="750" b="1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b</a:t>
              </a:r>
              <a:endParaRPr lang="cs-CZ" sz="850">
                <a:solidFill>
                  <a:srgbClr val="19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6" name="Shape 3525">
              <a:extLst>
                <a:ext uri="{FF2B5EF4-FFF2-40B4-BE49-F238E27FC236}">
                  <a16:creationId xmlns:a16="http://schemas.microsoft.com/office/drawing/2014/main" id="{55759EB2-4AB3-48F9-9BD3-E32165385A1E}"/>
                </a:ext>
              </a:extLst>
            </p:cNvPr>
            <p:cNvSpPr/>
            <p:nvPr/>
          </p:nvSpPr>
          <p:spPr>
            <a:xfrm>
              <a:off x="494386" y="1778411"/>
              <a:ext cx="7861" cy="7950"/>
            </a:xfrm>
            <a:custGeom>
              <a:avLst/>
              <a:gdLst/>
              <a:ahLst/>
              <a:cxnLst/>
              <a:rect l="0" t="0" r="0" b="0"/>
              <a:pathLst>
                <a:path w="7861" h="7950">
                  <a:moveTo>
                    <a:pt x="7861" y="7950"/>
                  </a:moveTo>
                  <a:cubicBezTo>
                    <a:pt x="7861" y="7950"/>
                    <a:pt x="2197" y="3747"/>
                    <a:pt x="0" y="0"/>
                  </a:cubicBezTo>
                </a:path>
              </a:pathLst>
            </a:custGeom>
            <a:ln w="5258" cap="flat">
              <a:miter lim="100000"/>
            </a:ln>
          </p:spPr>
          <p:style>
            <a:lnRef idx="1">
              <a:srgbClr val="19181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87" name="Shape 3526">
              <a:extLst>
                <a:ext uri="{FF2B5EF4-FFF2-40B4-BE49-F238E27FC236}">
                  <a16:creationId xmlns:a16="http://schemas.microsoft.com/office/drawing/2014/main" id="{84E0EB83-BF93-42BF-A057-72387D4C008F}"/>
                </a:ext>
              </a:extLst>
            </p:cNvPr>
            <p:cNvSpPr/>
            <p:nvPr/>
          </p:nvSpPr>
          <p:spPr>
            <a:xfrm>
              <a:off x="486626" y="1780418"/>
              <a:ext cx="8014" cy="5194"/>
            </a:xfrm>
            <a:custGeom>
              <a:avLst/>
              <a:gdLst/>
              <a:ahLst/>
              <a:cxnLst/>
              <a:rect l="0" t="0" r="0" b="0"/>
              <a:pathLst>
                <a:path w="8014" h="5194">
                  <a:moveTo>
                    <a:pt x="8014" y="5194"/>
                  </a:moveTo>
                  <a:cubicBezTo>
                    <a:pt x="8014" y="5194"/>
                    <a:pt x="2883" y="2972"/>
                    <a:pt x="0" y="0"/>
                  </a:cubicBezTo>
                </a:path>
              </a:pathLst>
            </a:custGeom>
            <a:ln w="5258" cap="flat">
              <a:miter lim="100000"/>
            </a:ln>
          </p:spPr>
          <p:style>
            <a:lnRef idx="1">
              <a:srgbClr val="19181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88" name="Shape 3527">
              <a:extLst>
                <a:ext uri="{FF2B5EF4-FFF2-40B4-BE49-F238E27FC236}">
                  <a16:creationId xmlns:a16="http://schemas.microsoft.com/office/drawing/2014/main" id="{74B5A44D-2AD4-4A30-BA9F-D74671226508}"/>
                </a:ext>
              </a:extLst>
            </p:cNvPr>
            <p:cNvSpPr/>
            <p:nvPr/>
          </p:nvSpPr>
          <p:spPr>
            <a:xfrm>
              <a:off x="325539" y="1611470"/>
              <a:ext cx="261302" cy="184543"/>
            </a:xfrm>
            <a:custGeom>
              <a:avLst/>
              <a:gdLst/>
              <a:ahLst/>
              <a:cxnLst/>
              <a:rect l="0" t="0" r="0" b="0"/>
              <a:pathLst>
                <a:path w="261302" h="184543">
                  <a:moveTo>
                    <a:pt x="80605" y="2544"/>
                  </a:moveTo>
                  <a:cubicBezTo>
                    <a:pt x="104911" y="0"/>
                    <a:pt x="131131" y="5041"/>
                    <a:pt x="160744" y="18948"/>
                  </a:cubicBezTo>
                  <a:cubicBezTo>
                    <a:pt x="197929" y="36410"/>
                    <a:pt x="213627" y="58978"/>
                    <a:pt x="225730" y="81914"/>
                  </a:cubicBezTo>
                  <a:cubicBezTo>
                    <a:pt x="229629" y="89293"/>
                    <a:pt x="237045" y="107581"/>
                    <a:pt x="239547" y="112559"/>
                  </a:cubicBezTo>
                  <a:cubicBezTo>
                    <a:pt x="241338" y="117144"/>
                    <a:pt x="246024" y="133502"/>
                    <a:pt x="248514" y="142569"/>
                  </a:cubicBezTo>
                  <a:cubicBezTo>
                    <a:pt x="261302" y="184543"/>
                    <a:pt x="231864" y="153301"/>
                    <a:pt x="227330" y="142658"/>
                  </a:cubicBezTo>
                  <a:cubicBezTo>
                    <a:pt x="223037" y="132574"/>
                    <a:pt x="219710" y="108737"/>
                    <a:pt x="219710" y="108737"/>
                  </a:cubicBezTo>
                  <a:cubicBezTo>
                    <a:pt x="209715" y="90411"/>
                    <a:pt x="185166" y="61823"/>
                    <a:pt x="150622" y="45529"/>
                  </a:cubicBezTo>
                  <a:cubicBezTo>
                    <a:pt x="114859" y="28663"/>
                    <a:pt x="48704" y="41160"/>
                    <a:pt x="29680" y="43979"/>
                  </a:cubicBezTo>
                  <a:cubicBezTo>
                    <a:pt x="29680" y="43979"/>
                    <a:pt x="0" y="30022"/>
                    <a:pt x="4077" y="27025"/>
                  </a:cubicBezTo>
                  <a:cubicBezTo>
                    <a:pt x="15977" y="21653"/>
                    <a:pt x="47511" y="10578"/>
                    <a:pt x="56883" y="7568"/>
                  </a:cubicBezTo>
                  <a:cubicBezTo>
                    <a:pt x="64614" y="5082"/>
                    <a:pt x="72504" y="3392"/>
                    <a:pt x="80605" y="2544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CF3E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89" name="Shape 3528">
              <a:extLst>
                <a:ext uri="{FF2B5EF4-FFF2-40B4-BE49-F238E27FC236}">
                  <a16:creationId xmlns:a16="http://schemas.microsoft.com/office/drawing/2014/main" id="{2D88CE44-1A7F-4884-93B9-7B5FA87A044F}"/>
                </a:ext>
              </a:extLst>
            </p:cNvPr>
            <p:cNvSpPr/>
            <p:nvPr/>
          </p:nvSpPr>
          <p:spPr>
            <a:xfrm>
              <a:off x="325539" y="1609095"/>
              <a:ext cx="261302" cy="186918"/>
            </a:xfrm>
            <a:custGeom>
              <a:avLst/>
              <a:gdLst/>
              <a:ahLst/>
              <a:cxnLst/>
              <a:rect l="0" t="0" r="0" b="0"/>
              <a:pathLst>
                <a:path w="261302" h="186918">
                  <a:moveTo>
                    <a:pt x="29680" y="46355"/>
                  </a:moveTo>
                  <a:cubicBezTo>
                    <a:pt x="48704" y="43536"/>
                    <a:pt x="114859" y="31039"/>
                    <a:pt x="150622" y="47904"/>
                  </a:cubicBezTo>
                  <a:cubicBezTo>
                    <a:pt x="185166" y="64198"/>
                    <a:pt x="209715" y="92786"/>
                    <a:pt x="219710" y="111112"/>
                  </a:cubicBezTo>
                  <a:cubicBezTo>
                    <a:pt x="219710" y="111112"/>
                    <a:pt x="223037" y="134950"/>
                    <a:pt x="227330" y="145034"/>
                  </a:cubicBezTo>
                  <a:cubicBezTo>
                    <a:pt x="231864" y="155677"/>
                    <a:pt x="261302" y="186918"/>
                    <a:pt x="248514" y="144945"/>
                  </a:cubicBezTo>
                  <a:cubicBezTo>
                    <a:pt x="246024" y="135877"/>
                    <a:pt x="241338" y="119520"/>
                    <a:pt x="239547" y="114935"/>
                  </a:cubicBezTo>
                  <a:cubicBezTo>
                    <a:pt x="237045" y="109956"/>
                    <a:pt x="229629" y="91668"/>
                    <a:pt x="225730" y="84290"/>
                  </a:cubicBezTo>
                  <a:cubicBezTo>
                    <a:pt x="213627" y="61354"/>
                    <a:pt x="197929" y="38786"/>
                    <a:pt x="160744" y="21323"/>
                  </a:cubicBezTo>
                  <a:cubicBezTo>
                    <a:pt x="121260" y="2781"/>
                    <a:pt x="87808" y="0"/>
                    <a:pt x="56883" y="9944"/>
                  </a:cubicBezTo>
                  <a:cubicBezTo>
                    <a:pt x="47511" y="12954"/>
                    <a:pt x="15977" y="24028"/>
                    <a:pt x="4077" y="29400"/>
                  </a:cubicBezTo>
                  <a:cubicBezTo>
                    <a:pt x="0" y="32398"/>
                    <a:pt x="29680" y="46355"/>
                    <a:pt x="29680" y="46355"/>
                  </a:cubicBezTo>
                  <a:close/>
                </a:path>
              </a:pathLst>
            </a:custGeom>
            <a:ln w="5258" cap="flat">
              <a:miter lim="100000"/>
            </a:ln>
          </p:spPr>
          <p:style>
            <a:lnRef idx="1">
              <a:srgbClr val="19181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pic>
          <p:nvPicPr>
            <p:cNvPr id="90" name="Picture 62356">
              <a:extLst>
                <a:ext uri="{FF2B5EF4-FFF2-40B4-BE49-F238E27FC236}">
                  <a16:creationId xmlns:a16="http://schemas.microsoft.com/office/drawing/2014/main" id="{0E075828-DF95-475B-B763-D0E4C9056AE5}"/>
                </a:ext>
              </a:extLst>
            </p:cNvPr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254965" y="1623725"/>
              <a:ext cx="347472" cy="231648"/>
            </a:xfrm>
            <a:prstGeom prst="rect">
              <a:avLst/>
            </a:prstGeom>
          </p:spPr>
        </p:pic>
        <p:sp>
          <p:nvSpPr>
            <p:cNvPr id="91" name="Shape 3531">
              <a:extLst>
                <a:ext uri="{FF2B5EF4-FFF2-40B4-BE49-F238E27FC236}">
                  <a16:creationId xmlns:a16="http://schemas.microsoft.com/office/drawing/2014/main" id="{06814269-9C76-4D8B-AB53-208DC2FC58F3}"/>
                </a:ext>
              </a:extLst>
            </p:cNvPr>
            <p:cNvSpPr/>
            <p:nvPr/>
          </p:nvSpPr>
          <p:spPr>
            <a:xfrm>
              <a:off x="258166" y="1624678"/>
              <a:ext cx="343167" cy="230962"/>
            </a:xfrm>
            <a:custGeom>
              <a:avLst/>
              <a:gdLst/>
              <a:ahLst/>
              <a:cxnLst/>
              <a:rect l="0" t="0" r="0" b="0"/>
              <a:pathLst>
                <a:path w="343167" h="230962">
                  <a:moveTo>
                    <a:pt x="130111" y="7734"/>
                  </a:moveTo>
                  <a:cubicBezTo>
                    <a:pt x="126314" y="8814"/>
                    <a:pt x="89090" y="21666"/>
                    <a:pt x="84252" y="24359"/>
                  </a:cubicBezTo>
                  <a:cubicBezTo>
                    <a:pt x="76721" y="29629"/>
                    <a:pt x="60147" y="33922"/>
                    <a:pt x="87236" y="45694"/>
                  </a:cubicBezTo>
                  <a:cubicBezTo>
                    <a:pt x="89433" y="46660"/>
                    <a:pt x="48755" y="29591"/>
                    <a:pt x="55829" y="38786"/>
                  </a:cubicBezTo>
                  <a:cubicBezTo>
                    <a:pt x="60020" y="44234"/>
                    <a:pt x="21488" y="33338"/>
                    <a:pt x="29464" y="41631"/>
                  </a:cubicBezTo>
                  <a:cubicBezTo>
                    <a:pt x="11951" y="40945"/>
                    <a:pt x="2540" y="47066"/>
                    <a:pt x="0" y="50813"/>
                  </a:cubicBezTo>
                  <a:cubicBezTo>
                    <a:pt x="16396" y="55245"/>
                    <a:pt x="54292" y="59385"/>
                    <a:pt x="72479" y="69037"/>
                  </a:cubicBezTo>
                  <a:cubicBezTo>
                    <a:pt x="82601" y="74409"/>
                    <a:pt x="94513" y="89637"/>
                    <a:pt x="110477" y="108128"/>
                  </a:cubicBezTo>
                  <a:cubicBezTo>
                    <a:pt x="144539" y="132753"/>
                    <a:pt x="157099" y="146126"/>
                    <a:pt x="158712" y="146787"/>
                  </a:cubicBezTo>
                  <a:cubicBezTo>
                    <a:pt x="158712" y="146787"/>
                    <a:pt x="187325" y="154114"/>
                    <a:pt x="227101" y="165367"/>
                  </a:cubicBezTo>
                  <a:cubicBezTo>
                    <a:pt x="254648" y="166319"/>
                    <a:pt x="284061" y="183667"/>
                    <a:pt x="299403" y="193535"/>
                  </a:cubicBezTo>
                  <a:cubicBezTo>
                    <a:pt x="321272" y="207594"/>
                    <a:pt x="343167" y="230962"/>
                    <a:pt x="343167" y="230962"/>
                  </a:cubicBezTo>
                  <a:lnTo>
                    <a:pt x="333642" y="201981"/>
                  </a:lnTo>
                  <a:lnTo>
                    <a:pt x="320218" y="178308"/>
                  </a:lnTo>
                  <a:lnTo>
                    <a:pt x="293903" y="157620"/>
                  </a:lnTo>
                  <a:cubicBezTo>
                    <a:pt x="300545" y="161417"/>
                    <a:pt x="306819" y="149987"/>
                    <a:pt x="303416" y="139662"/>
                  </a:cubicBezTo>
                  <a:cubicBezTo>
                    <a:pt x="301650" y="134125"/>
                    <a:pt x="291897" y="100711"/>
                    <a:pt x="290335" y="97117"/>
                  </a:cubicBezTo>
                  <a:cubicBezTo>
                    <a:pt x="281026" y="75552"/>
                    <a:pt x="263538" y="36436"/>
                    <a:pt x="223761" y="18466"/>
                  </a:cubicBezTo>
                  <a:cubicBezTo>
                    <a:pt x="184595" y="775"/>
                    <a:pt x="157404" y="0"/>
                    <a:pt x="130111" y="7734"/>
                  </a:cubicBezTo>
                  <a:close/>
                </a:path>
              </a:pathLst>
            </a:custGeom>
            <a:ln w="3505" cap="flat">
              <a:miter lim="100000"/>
            </a:ln>
          </p:spPr>
          <p:style>
            <a:lnRef idx="1">
              <a:srgbClr val="19181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92" name="Shape 3532">
              <a:extLst>
                <a:ext uri="{FF2B5EF4-FFF2-40B4-BE49-F238E27FC236}">
                  <a16:creationId xmlns:a16="http://schemas.microsoft.com/office/drawing/2014/main" id="{35FC058A-E341-442F-BE50-1804D896485F}"/>
                </a:ext>
              </a:extLst>
            </p:cNvPr>
            <p:cNvSpPr/>
            <p:nvPr/>
          </p:nvSpPr>
          <p:spPr>
            <a:xfrm>
              <a:off x="603872" y="1857342"/>
              <a:ext cx="190" cy="1461"/>
            </a:xfrm>
            <a:custGeom>
              <a:avLst/>
              <a:gdLst/>
              <a:ahLst/>
              <a:cxnLst/>
              <a:rect l="0" t="0" r="0" b="0"/>
              <a:pathLst>
                <a:path w="190" h="1461">
                  <a:moveTo>
                    <a:pt x="190" y="1461"/>
                  </a:moveTo>
                  <a:lnTo>
                    <a:pt x="0" y="0"/>
                  </a:lnTo>
                </a:path>
              </a:pathLst>
            </a:custGeom>
            <a:ln w="5258" cap="flat">
              <a:miter lim="100000"/>
            </a:ln>
          </p:spPr>
          <p:style>
            <a:lnRef idx="1">
              <a:srgbClr val="19181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93" name="Shape 3533">
              <a:extLst>
                <a:ext uri="{FF2B5EF4-FFF2-40B4-BE49-F238E27FC236}">
                  <a16:creationId xmlns:a16="http://schemas.microsoft.com/office/drawing/2014/main" id="{3FDD8019-F1E6-4FC8-BFCD-585461484EA7}"/>
                </a:ext>
              </a:extLst>
            </p:cNvPr>
            <p:cNvSpPr/>
            <p:nvPr/>
          </p:nvSpPr>
          <p:spPr>
            <a:xfrm>
              <a:off x="515036" y="1760504"/>
              <a:ext cx="28194" cy="28207"/>
            </a:xfrm>
            <a:custGeom>
              <a:avLst/>
              <a:gdLst/>
              <a:ahLst/>
              <a:cxnLst/>
              <a:rect l="0" t="0" r="0" b="0"/>
              <a:pathLst>
                <a:path w="28194" h="28207">
                  <a:moveTo>
                    <a:pt x="28194" y="28207"/>
                  </a:moveTo>
                  <a:cubicBezTo>
                    <a:pt x="28194" y="28207"/>
                    <a:pt x="7150" y="11697"/>
                    <a:pt x="0" y="0"/>
                  </a:cubicBezTo>
                </a:path>
              </a:pathLst>
            </a:custGeom>
            <a:ln w="3505" cap="flat">
              <a:miter lim="100000"/>
            </a:ln>
          </p:spPr>
          <p:style>
            <a:lnRef idx="1">
              <a:srgbClr val="19181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94" name="Shape 3534">
              <a:extLst>
                <a:ext uri="{FF2B5EF4-FFF2-40B4-BE49-F238E27FC236}">
                  <a16:creationId xmlns:a16="http://schemas.microsoft.com/office/drawing/2014/main" id="{D35432FC-834E-4011-8926-96220D9910A9}"/>
                </a:ext>
              </a:extLst>
            </p:cNvPr>
            <p:cNvSpPr/>
            <p:nvPr/>
          </p:nvSpPr>
          <p:spPr>
            <a:xfrm>
              <a:off x="513880" y="1759222"/>
              <a:ext cx="38354" cy="23419"/>
            </a:xfrm>
            <a:custGeom>
              <a:avLst/>
              <a:gdLst/>
              <a:ahLst/>
              <a:cxnLst/>
              <a:rect l="0" t="0" r="0" b="0"/>
              <a:pathLst>
                <a:path w="38354" h="23419">
                  <a:moveTo>
                    <a:pt x="38354" y="23419"/>
                  </a:moveTo>
                  <a:cubicBezTo>
                    <a:pt x="38354" y="23419"/>
                    <a:pt x="16370" y="13932"/>
                    <a:pt x="0" y="0"/>
                  </a:cubicBezTo>
                </a:path>
              </a:pathLst>
            </a:custGeom>
            <a:ln w="3505" cap="flat">
              <a:miter lim="100000"/>
            </a:ln>
          </p:spPr>
          <p:style>
            <a:lnRef idx="1">
              <a:srgbClr val="19181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95" name="Shape 3535">
              <a:extLst>
                <a:ext uri="{FF2B5EF4-FFF2-40B4-BE49-F238E27FC236}">
                  <a16:creationId xmlns:a16="http://schemas.microsoft.com/office/drawing/2014/main" id="{F8A84F72-C734-4E9A-BFA0-16FA167B4B8D}"/>
                </a:ext>
              </a:extLst>
            </p:cNvPr>
            <p:cNvSpPr/>
            <p:nvPr/>
          </p:nvSpPr>
          <p:spPr>
            <a:xfrm>
              <a:off x="523723" y="1778513"/>
              <a:ext cx="66916" cy="55474"/>
            </a:xfrm>
            <a:custGeom>
              <a:avLst/>
              <a:gdLst/>
              <a:ahLst/>
              <a:cxnLst/>
              <a:rect l="0" t="0" r="0" b="0"/>
              <a:pathLst>
                <a:path w="66916" h="55474">
                  <a:moveTo>
                    <a:pt x="66916" y="55474"/>
                  </a:moveTo>
                  <a:cubicBezTo>
                    <a:pt x="38684" y="34049"/>
                    <a:pt x="22695" y="20764"/>
                    <a:pt x="0" y="0"/>
                  </a:cubicBezTo>
                </a:path>
              </a:pathLst>
            </a:custGeom>
            <a:ln w="3505" cap="flat">
              <a:miter lim="100000"/>
            </a:ln>
          </p:spPr>
          <p:style>
            <a:lnRef idx="1">
              <a:srgbClr val="19181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96" name="Shape 3536">
              <a:extLst>
                <a:ext uri="{FF2B5EF4-FFF2-40B4-BE49-F238E27FC236}">
                  <a16:creationId xmlns:a16="http://schemas.microsoft.com/office/drawing/2014/main" id="{3B5E40AC-5706-47C0-857D-2C82A5A72502}"/>
                </a:ext>
              </a:extLst>
            </p:cNvPr>
            <p:cNvSpPr/>
            <p:nvPr/>
          </p:nvSpPr>
          <p:spPr>
            <a:xfrm>
              <a:off x="516712" y="1788216"/>
              <a:ext cx="69126" cy="36716"/>
            </a:xfrm>
            <a:custGeom>
              <a:avLst/>
              <a:gdLst/>
              <a:ahLst/>
              <a:cxnLst/>
              <a:rect l="0" t="0" r="0" b="0"/>
              <a:pathLst>
                <a:path w="69126" h="36716">
                  <a:moveTo>
                    <a:pt x="69126" y="36716"/>
                  </a:moveTo>
                  <a:cubicBezTo>
                    <a:pt x="51956" y="27496"/>
                    <a:pt x="42901" y="21006"/>
                    <a:pt x="25108" y="13081"/>
                  </a:cubicBezTo>
                  <a:cubicBezTo>
                    <a:pt x="13424" y="7887"/>
                    <a:pt x="11925" y="4597"/>
                    <a:pt x="0" y="0"/>
                  </a:cubicBezTo>
                </a:path>
              </a:pathLst>
            </a:custGeom>
            <a:ln w="3505" cap="flat">
              <a:miter lim="100000"/>
            </a:ln>
          </p:spPr>
          <p:style>
            <a:lnRef idx="1">
              <a:srgbClr val="19181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97" name="Shape 3537">
              <a:extLst>
                <a:ext uri="{FF2B5EF4-FFF2-40B4-BE49-F238E27FC236}">
                  <a16:creationId xmlns:a16="http://schemas.microsoft.com/office/drawing/2014/main" id="{0A38303E-260C-433D-AD6B-7F461811807C}"/>
                </a:ext>
              </a:extLst>
            </p:cNvPr>
            <p:cNvSpPr/>
            <p:nvPr/>
          </p:nvSpPr>
          <p:spPr>
            <a:xfrm>
              <a:off x="504812" y="1786057"/>
              <a:ext cx="86995" cy="49924"/>
            </a:xfrm>
            <a:custGeom>
              <a:avLst/>
              <a:gdLst/>
              <a:ahLst/>
              <a:cxnLst/>
              <a:rect l="0" t="0" r="0" b="0"/>
              <a:pathLst>
                <a:path w="86995" h="49924">
                  <a:moveTo>
                    <a:pt x="86995" y="49924"/>
                  </a:moveTo>
                  <a:cubicBezTo>
                    <a:pt x="86995" y="49924"/>
                    <a:pt x="25044" y="8649"/>
                    <a:pt x="0" y="0"/>
                  </a:cubicBezTo>
                </a:path>
              </a:pathLst>
            </a:custGeom>
            <a:ln w="3505" cap="flat">
              <a:miter lim="100000"/>
            </a:ln>
          </p:spPr>
          <p:style>
            <a:lnRef idx="1">
              <a:srgbClr val="19181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98" name="Shape 3538">
              <a:extLst>
                <a:ext uri="{FF2B5EF4-FFF2-40B4-BE49-F238E27FC236}">
                  <a16:creationId xmlns:a16="http://schemas.microsoft.com/office/drawing/2014/main" id="{C46CA75D-5BB2-486E-8737-6ECFCF6A0D3F}"/>
                </a:ext>
              </a:extLst>
            </p:cNvPr>
            <p:cNvSpPr/>
            <p:nvPr/>
          </p:nvSpPr>
          <p:spPr>
            <a:xfrm>
              <a:off x="306934" y="1669496"/>
              <a:ext cx="70752" cy="19406"/>
            </a:xfrm>
            <a:custGeom>
              <a:avLst/>
              <a:gdLst/>
              <a:ahLst/>
              <a:cxnLst/>
              <a:rect l="0" t="0" r="0" b="0"/>
              <a:pathLst>
                <a:path w="70752" h="19406">
                  <a:moveTo>
                    <a:pt x="0" y="0"/>
                  </a:moveTo>
                  <a:cubicBezTo>
                    <a:pt x="0" y="0"/>
                    <a:pt x="39065" y="19406"/>
                    <a:pt x="70752" y="17374"/>
                  </a:cubicBezTo>
                </a:path>
              </a:pathLst>
            </a:custGeom>
            <a:ln w="3505" cap="flat">
              <a:miter lim="100000"/>
            </a:ln>
          </p:spPr>
          <p:style>
            <a:lnRef idx="1">
              <a:srgbClr val="19181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99" name="Shape 3539">
              <a:extLst>
                <a:ext uri="{FF2B5EF4-FFF2-40B4-BE49-F238E27FC236}">
                  <a16:creationId xmlns:a16="http://schemas.microsoft.com/office/drawing/2014/main" id="{A9B0A1CE-5396-4B94-B5D7-CBD51D52292E}"/>
                </a:ext>
              </a:extLst>
            </p:cNvPr>
            <p:cNvSpPr/>
            <p:nvPr/>
          </p:nvSpPr>
          <p:spPr>
            <a:xfrm>
              <a:off x="343891" y="1677167"/>
              <a:ext cx="34849" cy="6337"/>
            </a:xfrm>
            <a:custGeom>
              <a:avLst/>
              <a:gdLst/>
              <a:ahLst/>
              <a:cxnLst/>
              <a:rect l="0" t="0" r="0" b="0"/>
              <a:pathLst>
                <a:path w="34849" h="6337">
                  <a:moveTo>
                    <a:pt x="0" y="0"/>
                  </a:moveTo>
                  <a:cubicBezTo>
                    <a:pt x="0" y="0"/>
                    <a:pt x="21234" y="6337"/>
                    <a:pt x="34849" y="4763"/>
                  </a:cubicBezTo>
                </a:path>
              </a:pathLst>
            </a:custGeom>
            <a:ln w="3505" cap="flat">
              <a:miter lim="100000"/>
            </a:ln>
          </p:spPr>
          <p:style>
            <a:lnRef idx="1">
              <a:srgbClr val="19181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0" name="Shape 3540">
              <a:extLst>
                <a:ext uri="{FF2B5EF4-FFF2-40B4-BE49-F238E27FC236}">
                  <a16:creationId xmlns:a16="http://schemas.microsoft.com/office/drawing/2014/main" id="{F2F9B5DD-33D3-4E88-9621-ADFB8554B225}"/>
                </a:ext>
              </a:extLst>
            </p:cNvPr>
            <p:cNvSpPr/>
            <p:nvPr/>
          </p:nvSpPr>
          <p:spPr>
            <a:xfrm>
              <a:off x="338734" y="1664302"/>
              <a:ext cx="42443" cy="18733"/>
            </a:xfrm>
            <a:custGeom>
              <a:avLst/>
              <a:gdLst/>
              <a:ahLst/>
              <a:cxnLst/>
              <a:rect l="0" t="0" r="0" b="0"/>
              <a:pathLst>
                <a:path w="42443" h="18733">
                  <a:moveTo>
                    <a:pt x="0" y="0"/>
                  </a:moveTo>
                  <a:cubicBezTo>
                    <a:pt x="0" y="0"/>
                    <a:pt x="24498" y="18555"/>
                    <a:pt x="42443" y="18733"/>
                  </a:cubicBezTo>
                </a:path>
              </a:pathLst>
            </a:custGeom>
            <a:ln w="3505" cap="flat">
              <a:miter lim="100000"/>
            </a:ln>
          </p:spPr>
          <p:style>
            <a:lnRef idx="1">
              <a:srgbClr val="19181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1" name="Shape 3541">
              <a:extLst>
                <a:ext uri="{FF2B5EF4-FFF2-40B4-BE49-F238E27FC236}">
                  <a16:creationId xmlns:a16="http://schemas.microsoft.com/office/drawing/2014/main" id="{1E8F3A47-D5B4-4A9D-B454-36541B79B006}"/>
                </a:ext>
              </a:extLst>
            </p:cNvPr>
            <p:cNvSpPr/>
            <p:nvPr/>
          </p:nvSpPr>
          <p:spPr>
            <a:xfrm>
              <a:off x="273520" y="1670690"/>
              <a:ext cx="83045" cy="20764"/>
            </a:xfrm>
            <a:custGeom>
              <a:avLst/>
              <a:gdLst/>
              <a:ahLst/>
              <a:cxnLst/>
              <a:rect l="0" t="0" r="0" b="0"/>
              <a:pathLst>
                <a:path w="83045" h="20764">
                  <a:moveTo>
                    <a:pt x="0" y="0"/>
                  </a:moveTo>
                  <a:cubicBezTo>
                    <a:pt x="32334" y="8915"/>
                    <a:pt x="54115" y="10579"/>
                    <a:pt x="83045" y="20764"/>
                  </a:cubicBezTo>
                </a:path>
              </a:pathLst>
            </a:custGeom>
            <a:ln w="3505" cap="flat">
              <a:miter lim="100000"/>
            </a:ln>
          </p:spPr>
          <p:style>
            <a:lnRef idx="1">
              <a:srgbClr val="19181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2" name="Shape 3542">
              <a:extLst>
                <a:ext uri="{FF2B5EF4-FFF2-40B4-BE49-F238E27FC236}">
                  <a16:creationId xmlns:a16="http://schemas.microsoft.com/office/drawing/2014/main" id="{D2213332-E26A-489B-A5DF-96590BF1F626}"/>
                </a:ext>
              </a:extLst>
            </p:cNvPr>
            <p:cNvSpPr/>
            <p:nvPr/>
          </p:nvSpPr>
          <p:spPr>
            <a:xfrm>
              <a:off x="288023" y="1666969"/>
              <a:ext cx="70917" cy="33871"/>
            </a:xfrm>
            <a:custGeom>
              <a:avLst/>
              <a:gdLst/>
              <a:ahLst/>
              <a:cxnLst/>
              <a:rect l="0" t="0" r="0" b="0"/>
              <a:pathLst>
                <a:path w="70917" h="33871">
                  <a:moveTo>
                    <a:pt x="0" y="0"/>
                  </a:moveTo>
                  <a:cubicBezTo>
                    <a:pt x="17831" y="7861"/>
                    <a:pt x="28321" y="11367"/>
                    <a:pt x="45720" y="20142"/>
                  </a:cubicBezTo>
                  <a:cubicBezTo>
                    <a:pt x="55715" y="25184"/>
                    <a:pt x="61087" y="28524"/>
                    <a:pt x="70917" y="33871"/>
                  </a:cubicBezTo>
                </a:path>
              </a:pathLst>
            </a:custGeom>
            <a:ln w="3505" cap="flat">
              <a:miter lim="100000"/>
            </a:ln>
          </p:spPr>
          <p:style>
            <a:lnRef idx="1">
              <a:srgbClr val="19181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3" name="Shape 3543">
              <a:extLst>
                <a:ext uri="{FF2B5EF4-FFF2-40B4-BE49-F238E27FC236}">
                  <a16:creationId xmlns:a16="http://schemas.microsoft.com/office/drawing/2014/main" id="{338F757B-7E7B-4AD6-9952-0A03C8DEB23E}"/>
                </a:ext>
              </a:extLst>
            </p:cNvPr>
            <p:cNvSpPr/>
            <p:nvPr/>
          </p:nvSpPr>
          <p:spPr>
            <a:xfrm>
              <a:off x="271221" y="1670995"/>
              <a:ext cx="88963" cy="36068"/>
            </a:xfrm>
            <a:custGeom>
              <a:avLst/>
              <a:gdLst/>
              <a:ahLst/>
              <a:cxnLst/>
              <a:rect l="0" t="0" r="0" b="0"/>
              <a:pathLst>
                <a:path w="88963" h="36068">
                  <a:moveTo>
                    <a:pt x="0" y="0"/>
                  </a:moveTo>
                  <a:cubicBezTo>
                    <a:pt x="0" y="0"/>
                    <a:pt x="79972" y="27407"/>
                    <a:pt x="88963" y="36068"/>
                  </a:cubicBezTo>
                </a:path>
              </a:pathLst>
            </a:custGeom>
            <a:ln w="3505" cap="flat">
              <a:miter lim="100000"/>
            </a:ln>
          </p:spPr>
          <p:style>
            <a:lnRef idx="1">
              <a:srgbClr val="19181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pic>
          <p:nvPicPr>
            <p:cNvPr id="104" name="Picture 62357">
              <a:extLst>
                <a:ext uri="{FF2B5EF4-FFF2-40B4-BE49-F238E27FC236}">
                  <a16:creationId xmlns:a16="http://schemas.microsoft.com/office/drawing/2014/main" id="{AE33A0C8-686B-4662-A510-AA35E681B747}"/>
                </a:ext>
              </a:extLst>
            </p:cNvPr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350469" y="1677572"/>
              <a:ext cx="173736" cy="118872"/>
            </a:xfrm>
            <a:prstGeom prst="rect">
              <a:avLst/>
            </a:prstGeom>
          </p:spPr>
        </p:pic>
        <p:sp>
          <p:nvSpPr>
            <p:cNvPr id="105" name="Shape 3546">
              <a:extLst>
                <a:ext uri="{FF2B5EF4-FFF2-40B4-BE49-F238E27FC236}">
                  <a16:creationId xmlns:a16="http://schemas.microsoft.com/office/drawing/2014/main" id="{C959D9F3-742E-4705-BB45-1D3BC4A90AF5}"/>
                </a:ext>
              </a:extLst>
            </p:cNvPr>
            <p:cNvSpPr/>
            <p:nvPr/>
          </p:nvSpPr>
          <p:spPr>
            <a:xfrm>
              <a:off x="352158" y="1677459"/>
              <a:ext cx="176251" cy="129083"/>
            </a:xfrm>
            <a:custGeom>
              <a:avLst/>
              <a:gdLst/>
              <a:ahLst/>
              <a:cxnLst/>
              <a:rect l="0" t="0" r="0" b="0"/>
              <a:pathLst>
                <a:path w="176251" h="129083">
                  <a:moveTo>
                    <a:pt x="4763" y="15088"/>
                  </a:moveTo>
                  <a:cubicBezTo>
                    <a:pt x="0" y="30201"/>
                    <a:pt x="16967" y="82436"/>
                    <a:pt x="67119" y="105474"/>
                  </a:cubicBezTo>
                  <a:cubicBezTo>
                    <a:pt x="116992" y="129083"/>
                    <a:pt x="164313" y="117335"/>
                    <a:pt x="170167" y="105524"/>
                  </a:cubicBezTo>
                  <a:cubicBezTo>
                    <a:pt x="176251" y="93218"/>
                    <a:pt x="151282" y="54381"/>
                    <a:pt x="101371" y="29388"/>
                  </a:cubicBezTo>
                  <a:cubicBezTo>
                    <a:pt x="46291" y="1816"/>
                    <a:pt x="9512" y="0"/>
                    <a:pt x="4763" y="15088"/>
                  </a:cubicBezTo>
                  <a:close/>
                </a:path>
              </a:pathLst>
            </a:custGeom>
            <a:ln w="5258" cap="flat">
              <a:miter lim="100000"/>
            </a:ln>
          </p:spPr>
          <p:style>
            <a:lnRef idx="1">
              <a:srgbClr val="19181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6" name="Shape 3547">
              <a:extLst>
                <a:ext uri="{FF2B5EF4-FFF2-40B4-BE49-F238E27FC236}">
                  <a16:creationId xmlns:a16="http://schemas.microsoft.com/office/drawing/2014/main" id="{E8D8C90C-01C8-4569-8832-1295FF717FD4}"/>
                </a:ext>
              </a:extLst>
            </p:cNvPr>
            <p:cNvSpPr/>
            <p:nvPr/>
          </p:nvSpPr>
          <p:spPr>
            <a:xfrm>
              <a:off x="76111" y="1635930"/>
              <a:ext cx="553644" cy="551066"/>
            </a:xfrm>
            <a:custGeom>
              <a:avLst/>
              <a:gdLst/>
              <a:ahLst/>
              <a:cxnLst/>
              <a:rect l="0" t="0" r="0" b="0"/>
              <a:pathLst>
                <a:path w="553644" h="551066">
                  <a:moveTo>
                    <a:pt x="259677" y="0"/>
                  </a:moveTo>
                  <a:cubicBezTo>
                    <a:pt x="259677" y="0"/>
                    <a:pt x="269519" y="11570"/>
                    <a:pt x="275387" y="9538"/>
                  </a:cubicBezTo>
                  <a:cubicBezTo>
                    <a:pt x="282321" y="15773"/>
                    <a:pt x="282981" y="15583"/>
                    <a:pt x="291668" y="18224"/>
                  </a:cubicBezTo>
                  <a:cubicBezTo>
                    <a:pt x="294373" y="19050"/>
                    <a:pt x="301435" y="22568"/>
                    <a:pt x="300888" y="26911"/>
                  </a:cubicBezTo>
                  <a:cubicBezTo>
                    <a:pt x="305346" y="26848"/>
                    <a:pt x="308978" y="29362"/>
                    <a:pt x="311747" y="32880"/>
                  </a:cubicBezTo>
                  <a:lnTo>
                    <a:pt x="310121" y="42659"/>
                  </a:lnTo>
                  <a:cubicBezTo>
                    <a:pt x="310121" y="42659"/>
                    <a:pt x="298107" y="39103"/>
                    <a:pt x="293383" y="34760"/>
                  </a:cubicBezTo>
                  <a:cubicBezTo>
                    <a:pt x="285115" y="32715"/>
                    <a:pt x="278790" y="27254"/>
                    <a:pt x="273571" y="27737"/>
                  </a:cubicBezTo>
                  <a:cubicBezTo>
                    <a:pt x="275247" y="29693"/>
                    <a:pt x="277330" y="31699"/>
                    <a:pt x="279616" y="32944"/>
                  </a:cubicBezTo>
                  <a:cubicBezTo>
                    <a:pt x="277152" y="35065"/>
                    <a:pt x="276631" y="38735"/>
                    <a:pt x="275463" y="41770"/>
                  </a:cubicBezTo>
                  <a:lnTo>
                    <a:pt x="272478" y="40297"/>
                  </a:lnTo>
                  <a:cubicBezTo>
                    <a:pt x="270878" y="41542"/>
                    <a:pt x="268592" y="42227"/>
                    <a:pt x="266649" y="42621"/>
                  </a:cubicBezTo>
                  <a:lnTo>
                    <a:pt x="265443" y="41199"/>
                  </a:lnTo>
                  <a:lnTo>
                    <a:pt x="262166" y="42545"/>
                  </a:lnTo>
                  <a:cubicBezTo>
                    <a:pt x="261264" y="41923"/>
                    <a:pt x="257150" y="37249"/>
                    <a:pt x="260782" y="36208"/>
                  </a:cubicBezTo>
                  <a:cubicBezTo>
                    <a:pt x="260248" y="33007"/>
                    <a:pt x="257226" y="35001"/>
                    <a:pt x="256349" y="36335"/>
                  </a:cubicBezTo>
                  <a:lnTo>
                    <a:pt x="256451" y="41402"/>
                  </a:lnTo>
                  <a:cubicBezTo>
                    <a:pt x="254038" y="40627"/>
                    <a:pt x="249060" y="36322"/>
                    <a:pt x="246837" y="38481"/>
                  </a:cubicBezTo>
                  <a:cubicBezTo>
                    <a:pt x="245351" y="36716"/>
                    <a:pt x="244094" y="32918"/>
                    <a:pt x="246774" y="31382"/>
                  </a:cubicBezTo>
                  <a:lnTo>
                    <a:pt x="242735" y="29515"/>
                  </a:lnTo>
                  <a:lnTo>
                    <a:pt x="242634" y="34277"/>
                  </a:lnTo>
                  <a:cubicBezTo>
                    <a:pt x="240144" y="33922"/>
                    <a:pt x="237947" y="30836"/>
                    <a:pt x="235572" y="31648"/>
                  </a:cubicBezTo>
                  <a:lnTo>
                    <a:pt x="235026" y="33947"/>
                  </a:lnTo>
                  <a:lnTo>
                    <a:pt x="223876" y="31826"/>
                  </a:lnTo>
                  <a:lnTo>
                    <a:pt x="220472" y="28829"/>
                  </a:lnTo>
                  <a:lnTo>
                    <a:pt x="215773" y="31407"/>
                  </a:lnTo>
                  <a:lnTo>
                    <a:pt x="209334" y="30620"/>
                  </a:lnTo>
                  <a:lnTo>
                    <a:pt x="206185" y="33680"/>
                  </a:lnTo>
                  <a:lnTo>
                    <a:pt x="201422" y="33452"/>
                  </a:lnTo>
                  <a:lnTo>
                    <a:pt x="199746" y="35496"/>
                  </a:lnTo>
                  <a:cubicBezTo>
                    <a:pt x="186931" y="41389"/>
                    <a:pt x="179006" y="45707"/>
                    <a:pt x="174079" y="48285"/>
                  </a:cubicBezTo>
                  <a:cubicBezTo>
                    <a:pt x="86042" y="94234"/>
                    <a:pt x="25781" y="230568"/>
                    <a:pt x="63017" y="325285"/>
                  </a:cubicBezTo>
                  <a:cubicBezTo>
                    <a:pt x="99187" y="417284"/>
                    <a:pt x="166434" y="472897"/>
                    <a:pt x="242634" y="486588"/>
                  </a:cubicBezTo>
                  <a:cubicBezTo>
                    <a:pt x="309575" y="498627"/>
                    <a:pt x="382448" y="481546"/>
                    <a:pt x="449224" y="421919"/>
                  </a:cubicBezTo>
                  <a:cubicBezTo>
                    <a:pt x="469836" y="403530"/>
                    <a:pt x="502742" y="350672"/>
                    <a:pt x="508279" y="323786"/>
                  </a:cubicBezTo>
                  <a:cubicBezTo>
                    <a:pt x="513245" y="299758"/>
                    <a:pt x="522846" y="252756"/>
                    <a:pt x="515531" y="222428"/>
                  </a:cubicBezTo>
                  <a:cubicBezTo>
                    <a:pt x="513448" y="213398"/>
                    <a:pt x="510807" y="202463"/>
                    <a:pt x="505828" y="188798"/>
                  </a:cubicBezTo>
                  <a:cubicBezTo>
                    <a:pt x="502983" y="181661"/>
                    <a:pt x="496303" y="171526"/>
                    <a:pt x="496303" y="171526"/>
                  </a:cubicBezTo>
                  <a:cubicBezTo>
                    <a:pt x="495491" y="169151"/>
                    <a:pt x="491693" y="169316"/>
                    <a:pt x="489890" y="167577"/>
                  </a:cubicBezTo>
                  <a:lnTo>
                    <a:pt x="493585" y="164567"/>
                  </a:lnTo>
                  <a:lnTo>
                    <a:pt x="489623" y="162535"/>
                  </a:lnTo>
                  <a:cubicBezTo>
                    <a:pt x="490055" y="165595"/>
                    <a:pt x="486296" y="166942"/>
                    <a:pt x="483997" y="166840"/>
                  </a:cubicBezTo>
                  <a:cubicBezTo>
                    <a:pt x="484327" y="163779"/>
                    <a:pt x="477863" y="162509"/>
                    <a:pt x="475767" y="161074"/>
                  </a:cubicBezTo>
                  <a:lnTo>
                    <a:pt x="479819" y="158039"/>
                  </a:lnTo>
                  <a:cubicBezTo>
                    <a:pt x="480339" y="156527"/>
                    <a:pt x="480047" y="152908"/>
                    <a:pt x="477202" y="154457"/>
                  </a:cubicBezTo>
                  <a:cubicBezTo>
                    <a:pt x="478612" y="157963"/>
                    <a:pt x="472402" y="157607"/>
                    <a:pt x="471348" y="157277"/>
                  </a:cubicBezTo>
                  <a:lnTo>
                    <a:pt x="470395" y="153873"/>
                  </a:lnTo>
                  <a:lnTo>
                    <a:pt x="468528" y="153784"/>
                  </a:lnTo>
                  <a:cubicBezTo>
                    <a:pt x="467639" y="152019"/>
                    <a:pt x="466776" y="149784"/>
                    <a:pt x="466788" y="147764"/>
                  </a:cubicBezTo>
                  <a:lnTo>
                    <a:pt x="463779" y="146317"/>
                  </a:lnTo>
                  <a:cubicBezTo>
                    <a:pt x="465442" y="143523"/>
                    <a:pt x="468008" y="140856"/>
                    <a:pt x="468173" y="137617"/>
                  </a:cubicBezTo>
                  <a:cubicBezTo>
                    <a:pt x="470560" y="138646"/>
                    <a:pt x="473431" y="139052"/>
                    <a:pt x="475996" y="139167"/>
                  </a:cubicBezTo>
                  <a:cubicBezTo>
                    <a:pt x="473215" y="136563"/>
                    <a:pt x="470586" y="135230"/>
                    <a:pt x="469379" y="131661"/>
                  </a:cubicBezTo>
                  <a:cubicBezTo>
                    <a:pt x="463969" y="130543"/>
                    <a:pt x="460667" y="128257"/>
                    <a:pt x="455689" y="126505"/>
                  </a:cubicBezTo>
                  <a:cubicBezTo>
                    <a:pt x="446265" y="123190"/>
                    <a:pt x="437185" y="117665"/>
                    <a:pt x="437185" y="117665"/>
                  </a:cubicBezTo>
                  <a:cubicBezTo>
                    <a:pt x="437185" y="117665"/>
                    <a:pt x="434480" y="108433"/>
                    <a:pt x="442798" y="110604"/>
                  </a:cubicBezTo>
                  <a:cubicBezTo>
                    <a:pt x="452564" y="110058"/>
                    <a:pt x="457454" y="115494"/>
                    <a:pt x="457454" y="115494"/>
                  </a:cubicBezTo>
                  <a:cubicBezTo>
                    <a:pt x="467220" y="119291"/>
                    <a:pt x="473164" y="120726"/>
                    <a:pt x="482575" y="122199"/>
                  </a:cubicBezTo>
                  <a:cubicBezTo>
                    <a:pt x="489661" y="130531"/>
                    <a:pt x="496532" y="128562"/>
                    <a:pt x="501828" y="130188"/>
                  </a:cubicBezTo>
                  <a:cubicBezTo>
                    <a:pt x="545808" y="220434"/>
                    <a:pt x="553644" y="321145"/>
                    <a:pt x="499961" y="406845"/>
                  </a:cubicBezTo>
                  <a:cubicBezTo>
                    <a:pt x="437439" y="506641"/>
                    <a:pt x="331089" y="551066"/>
                    <a:pt x="218491" y="522072"/>
                  </a:cubicBezTo>
                  <a:cubicBezTo>
                    <a:pt x="121729" y="497154"/>
                    <a:pt x="44818" y="413360"/>
                    <a:pt x="25438" y="318986"/>
                  </a:cubicBezTo>
                  <a:cubicBezTo>
                    <a:pt x="0" y="195212"/>
                    <a:pt x="66853" y="48108"/>
                    <a:pt x="227470" y="9055"/>
                  </a:cubicBezTo>
                  <a:cubicBezTo>
                    <a:pt x="233794" y="7518"/>
                    <a:pt x="251346" y="1461"/>
                    <a:pt x="259677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5A07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7" name="Shape 3548">
              <a:extLst>
                <a:ext uri="{FF2B5EF4-FFF2-40B4-BE49-F238E27FC236}">
                  <a16:creationId xmlns:a16="http://schemas.microsoft.com/office/drawing/2014/main" id="{DE0A4A94-1F82-4DE5-8FC5-C3907DAC0236}"/>
                </a:ext>
              </a:extLst>
            </p:cNvPr>
            <p:cNvSpPr/>
            <p:nvPr/>
          </p:nvSpPr>
          <p:spPr>
            <a:xfrm>
              <a:off x="76111" y="1635930"/>
              <a:ext cx="553644" cy="551066"/>
            </a:xfrm>
            <a:custGeom>
              <a:avLst/>
              <a:gdLst/>
              <a:ahLst/>
              <a:cxnLst/>
              <a:rect l="0" t="0" r="0" b="0"/>
              <a:pathLst>
                <a:path w="553644" h="551066">
                  <a:moveTo>
                    <a:pt x="259677" y="0"/>
                  </a:moveTo>
                  <a:cubicBezTo>
                    <a:pt x="259677" y="0"/>
                    <a:pt x="269519" y="11570"/>
                    <a:pt x="275387" y="9538"/>
                  </a:cubicBezTo>
                  <a:cubicBezTo>
                    <a:pt x="282321" y="15773"/>
                    <a:pt x="282981" y="15583"/>
                    <a:pt x="291668" y="18224"/>
                  </a:cubicBezTo>
                  <a:cubicBezTo>
                    <a:pt x="294373" y="19050"/>
                    <a:pt x="301435" y="22568"/>
                    <a:pt x="300888" y="26911"/>
                  </a:cubicBezTo>
                  <a:cubicBezTo>
                    <a:pt x="305346" y="26848"/>
                    <a:pt x="308978" y="29362"/>
                    <a:pt x="311747" y="32880"/>
                  </a:cubicBezTo>
                  <a:lnTo>
                    <a:pt x="310121" y="42659"/>
                  </a:lnTo>
                  <a:cubicBezTo>
                    <a:pt x="310121" y="42659"/>
                    <a:pt x="298107" y="39103"/>
                    <a:pt x="293383" y="34760"/>
                  </a:cubicBezTo>
                  <a:cubicBezTo>
                    <a:pt x="285115" y="32715"/>
                    <a:pt x="278790" y="27254"/>
                    <a:pt x="273571" y="27737"/>
                  </a:cubicBezTo>
                  <a:cubicBezTo>
                    <a:pt x="275247" y="29693"/>
                    <a:pt x="277330" y="31699"/>
                    <a:pt x="279616" y="32944"/>
                  </a:cubicBezTo>
                  <a:cubicBezTo>
                    <a:pt x="277152" y="35065"/>
                    <a:pt x="276631" y="38735"/>
                    <a:pt x="275463" y="41770"/>
                  </a:cubicBezTo>
                  <a:lnTo>
                    <a:pt x="272478" y="40297"/>
                  </a:lnTo>
                  <a:cubicBezTo>
                    <a:pt x="270878" y="41542"/>
                    <a:pt x="268592" y="42227"/>
                    <a:pt x="266649" y="42621"/>
                  </a:cubicBezTo>
                  <a:lnTo>
                    <a:pt x="265443" y="41199"/>
                  </a:lnTo>
                  <a:lnTo>
                    <a:pt x="262166" y="42545"/>
                  </a:lnTo>
                  <a:cubicBezTo>
                    <a:pt x="261264" y="41923"/>
                    <a:pt x="257150" y="37249"/>
                    <a:pt x="260782" y="36208"/>
                  </a:cubicBezTo>
                  <a:cubicBezTo>
                    <a:pt x="260248" y="33007"/>
                    <a:pt x="257226" y="35001"/>
                    <a:pt x="256349" y="36335"/>
                  </a:cubicBezTo>
                  <a:lnTo>
                    <a:pt x="256451" y="41402"/>
                  </a:lnTo>
                  <a:cubicBezTo>
                    <a:pt x="254038" y="40627"/>
                    <a:pt x="249060" y="36322"/>
                    <a:pt x="246837" y="38481"/>
                  </a:cubicBezTo>
                  <a:cubicBezTo>
                    <a:pt x="245351" y="36716"/>
                    <a:pt x="244094" y="32918"/>
                    <a:pt x="246774" y="31382"/>
                  </a:cubicBezTo>
                  <a:lnTo>
                    <a:pt x="242735" y="29515"/>
                  </a:lnTo>
                  <a:lnTo>
                    <a:pt x="242634" y="34277"/>
                  </a:lnTo>
                  <a:cubicBezTo>
                    <a:pt x="240144" y="33922"/>
                    <a:pt x="237947" y="30836"/>
                    <a:pt x="235572" y="31648"/>
                  </a:cubicBezTo>
                  <a:lnTo>
                    <a:pt x="235026" y="33947"/>
                  </a:lnTo>
                  <a:lnTo>
                    <a:pt x="223876" y="31826"/>
                  </a:lnTo>
                  <a:lnTo>
                    <a:pt x="220472" y="28829"/>
                  </a:lnTo>
                  <a:lnTo>
                    <a:pt x="215773" y="31407"/>
                  </a:lnTo>
                  <a:lnTo>
                    <a:pt x="209334" y="30620"/>
                  </a:lnTo>
                  <a:lnTo>
                    <a:pt x="206185" y="33680"/>
                  </a:lnTo>
                  <a:lnTo>
                    <a:pt x="201422" y="33452"/>
                  </a:lnTo>
                  <a:lnTo>
                    <a:pt x="199746" y="35496"/>
                  </a:lnTo>
                  <a:cubicBezTo>
                    <a:pt x="186931" y="41389"/>
                    <a:pt x="179006" y="45707"/>
                    <a:pt x="174079" y="48285"/>
                  </a:cubicBezTo>
                  <a:cubicBezTo>
                    <a:pt x="86042" y="94234"/>
                    <a:pt x="25781" y="230568"/>
                    <a:pt x="63017" y="325285"/>
                  </a:cubicBezTo>
                  <a:cubicBezTo>
                    <a:pt x="99187" y="417284"/>
                    <a:pt x="166434" y="472897"/>
                    <a:pt x="242634" y="486588"/>
                  </a:cubicBezTo>
                  <a:cubicBezTo>
                    <a:pt x="309575" y="498627"/>
                    <a:pt x="382448" y="481546"/>
                    <a:pt x="449224" y="421919"/>
                  </a:cubicBezTo>
                  <a:cubicBezTo>
                    <a:pt x="469836" y="403530"/>
                    <a:pt x="502742" y="350672"/>
                    <a:pt x="508279" y="323786"/>
                  </a:cubicBezTo>
                  <a:cubicBezTo>
                    <a:pt x="513245" y="299758"/>
                    <a:pt x="522846" y="252756"/>
                    <a:pt x="515531" y="222428"/>
                  </a:cubicBezTo>
                  <a:cubicBezTo>
                    <a:pt x="513448" y="213398"/>
                    <a:pt x="510807" y="202463"/>
                    <a:pt x="505828" y="188798"/>
                  </a:cubicBezTo>
                  <a:cubicBezTo>
                    <a:pt x="502983" y="181661"/>
                    <a:pt x="496303" y="171526"/>
                    <a:pt x="496303" y="171526"/>
                  </a:cubicBezTo>
                  <a:cubicBezTo>
                    <a:pt x="495491" y="169151"/>
                    <a:pt x="491693" y="169316"/>
                    <a:pt x="489890" y="167577"/>
                  </a:cubicBezTo>
                  <a:lnTo>
                    <a:pt x="493585" y="164567"/>
                  </a:lnTo>
                  <a:lnTo>
                    <a:pt x="489623" y="162535"/>
                  </a:lnTo>
                  <a:cubicBezTo>
                    <a:pt x="490055" y="165595"/>
                    <a:pt x="486296" y="166942"/>
                    <a:pt x="483997" y="166840"/>
                  </a:cubicBezTo>
                  <a:cubicBezTo>
                    <a:pt x="484327" y="163779"/>
                    <a:pt x="477863" y="162509"/>
                    <a:pt x="475767" y="161074"/>
                  </a:cubicBezTo>
                  <a:lnTo>
                    <a:pt x="479819" y="158039"/>
                  </a:lnTo>
                  <a:cubicBezTo>
                    <a:pt x="480339" y="156527"/>
                    <a:pt x="480047" y="152908"/>
                    <a:pt x="477202" y="154457"/>
                  </a:cubicBezTo>
                  <a:cubicBezTo>
                    <a:pt x="478612" y="157963"/>
                    <a:pt x="472402" y="157607"/>
                    <a:pt x="471348" y="157277"/>
                  </a:cubicBezTo>
                  <a:lnTo>
                    <a:pt x="470395" y="153873"/>
                  </a:lnTo>
                  <a:lnTo>
                    <a:pt x="468528" y="153784"/>
                  </a:lnTo>
                  <a:cubicBezTo>
                    <a:pt x="467639" y="152019"/>
                    <a:pt x="466776" y="149784"/>
                    <a:pt x="466788" y="147764"/>
                  </a:cubicBezTo>
                  <a:lnTo>
                    <a:pt x="463779" y="146317"/>
                  </a:lnTo>
                  <a:cubicBezTo>
                    <a:pt x="465442" y="143523"/>
                    <a:pt x="468008" y="140856"/>
                    <a:pt x="468173" y="137617"/>
                  </a:cubicBezTo>
                  <a:cubicBezTo>
                    <a:pt x="470560" y="138646"/>
                    <a:pt x="473431" y="139052"/>
                    <a:pt x="475996" y="139167"/>
                  </a:cubicBezTo>
                  <a:cubicBezTo>
                    <a:pt x="473215" y="136563"/>
                    <a:pt x="470586" y="135230"/>
                    <a:pt x="469379" y="131661"/>
                  </a:cubicBezTo>
                  <a:cubicBezTo>
                    <a:pt x="463969" y="130543"/>
                    <a:pt x="460667" y="128257"/>
                    <a:pt x="455689" y="126505"/>
                  </a:cubicBezTo>
                  <a:cubicBezTo>
                    <a:pt x="446265" y="123190"/>
                    <a:pt x="437185" y="117665"/>
                    <a:pt x="437185" y="117665"/>
                  </a:cubicBezTo>
                  <a:cubicBezTo>
                    <a:pt x="437185" y="117665"/>
                    <a:pt x="434480" y="108433"/>
                    <a:pt x="442798" y="110604"/>
                  </a:cubicBezTo>
                  <a:cubicBezTo>
                    <a:pt x="452564" y="110058"/>
                    <a:pt x="457454" y="115494"/>
                    <a:pt x="457454" y="115494"/>
                  </a:cubicBezTo>
                  <a:cubicBezTo>
                    <a:pt x="467220" y="119291"/>
                    <a:pt x="473164" y="120726"/>
                    <a:pt x="482575" y="122199"/>
                  </a:cubicBezTo>
                  <a:cubicBezTo>
                    <a:pt x="489661" y="130531"/>
                    <a:pt x="496532" y="128562"/>
                    <a:pt x="501828" y="130188"/>
                  </a:cubicBezTo>
                  <a:cubicBezTo>
                    <a:pt x="545808" y="220434"/>
                    <a:pt x="553644" y="321145"/>
                    <a:pt x="499961" y="406845"/>
                  </a:cubicBezTo>
                  <a:cubicBezTo>
                    <a:pt x="437439" y="506641"/>
                    <a:pt x="331089" y="551066"/>
                    <a:pt x="218491" y="522072"/>
                  </a:cubicBezTo>
                  <a:cubicBezTo>
                    <a:pt x="121729" y="497154"/>
                    <a:pt x="44818" y="413360"/>
                    <a:pt x="25438" y="318986"/>
                  </a:cubicBezTo>
                  <a:cubicBezTo>
                    <a:pt x="0" y="195212"/>
                    <a:pt x="66853" y="48108"/>
                    <a:pt x="227470" y="9055"/>
                  </a:cubicBezTo>
                  <a:cubicBezTo>
                    <a:pt x="233794" y="7518"/>
                    <a:pt x="251346" y="1461"/>
                    <a:pt x="259677" y="0"/>
                  </a:cubicBezTo>
                  <a:close/>
                </a:path>
              </a:pathLst>
            </a:custGeom>
            <a:ln w="5258" cap="flat">
              <a:miter lim="100000"/>
            </a:ln>
          </p:spPr>
          <p:style>
            <a:lnRef idx="1">
              <a:srgbClr val="19181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8" name="Shape 3549">
              <a:extLst>
                <a:ext uri="{FF2B5EF4-FFF2-40B4-BE49-F238E27FC236}">
                  <a16:creationId xmlns:a16="http://schemas.microsoft.com/office/drawing/2014/main" id="{20D3E9D5-7648-411E-B5CD-B999D959DEEC}"/>
                </a:ext>
              </a:extLst>
            </p:cNvPr>
            <p:cNvSpPr/>
            <p:nvPr/>
          </p:nvSpPr>
          <p:spPr>
            <a:xfrm>
              <a:off x="123812" y="535411"/>
              <a:ext cx="1326909" cy="1326896"/>
            </a:xfrm>
            <a:custGeom>
              <a:avLst/>
              <a:gdLst/>
              <a:ahLst/>
              <a:cxnLst/>
              <a:rect l="0" t="0" r="0" b="0"/>
              <a:pathLst>
                <a:path w="1326909" h="1326896">
                  <a:moveTo>
                    <a:pt x="18656" y="629653"/>
                  </a:moveTo>
                  <a:cubicBezTo>
                    <a:pt x="37325" y="273545"/>
                    <a:pt x="341135" y="0"/>
                    <a:pt x="697243" y="18669"/>
                  </a:cubicBezTo>
                  <a:cubicBezTo>
                    <a:pt x="1053351" y="37325"/>
                    <a:pt x="1326909" y="341135"/>
                    <a:pt x="1308240" y="697243"/>
                  </a:cubicBezTo>
                  <a:cubicBezTo>
                    <a:pt x="1289571" y="1053351"/>
                    <a:pt x="985774" y="1326896"/>
                    <a:pt x="629653" y="1308240"/>
                  </a:cubicBezTo>
                  <a:cubicBezTo>
                    <a:pt x="273545" y="1289571"/>
                    <a:pt x="0" y="985761"/>
                    <a:pt x="18656" y="629653"/>
                  </a:cubicBezTo>
                  <a:close/>
                </a:path>
              </a:pathLst>
            </a:custGeom>
            <a:ln w="5258" cap="flat">
              <a:miter lim="100000"/>
            </a:ln>
          </p:spPr>
          <p:style>
            <a:lnRef idx="1">
              <a:srgbClr val="A2A3A3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09" name="Rectangle 3550">
              <a:extLst>
                <a:ext uri="{FF2B5EF4-FFF2-40B4-BE49-F238E27FC236}">
                  <a16:creationId xmlns:a16="http://schemas.microsoft.com/office/drawing/2014/main" id="{89B90BD8-57EC-4DBD-9B74-B2DDAAA7A965}"/>
                </a:ext>
              </a:extLst>
            </p:cNvPr>
            <p:cNvSpPr/>
            <p:nvPr/>
          </p:nvSpPr>
          <p:spPr>
            <a:xfrm>
              <a:off x="513155" y="480597"/>
              <a:ext cx="81084" cy="12860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5715" marR="2540" indent="-635" algn="l">
                <a:lnSpc>
                  <a:spcPct val="107000"/>
                </a:lnSpc>
                <a:spcAft>
                  <a:spcPts val="800"/>
                </a:spcAft>
              </a:pPr>
              <a:r>
                <a:rPr lang="cs-CZ" sz="80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A</a:t>
              </a:r>
              <a:endParaRPr lang="cs-CZ" sz="850">
                <a:solidFill>
                  <a:srgbClr val="19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0" name="Rectangle 3551">
              <a:extLst>
                <a:ext uri="{FF2B5EF4-FFF2-40B4-BE49-F238E27FC236}">
                  <a16:creationId xmlns:a16="http://schemas.microsoft.com/office/drawing/2014/main" id="{5E4F1982-ADF3-45C7-99CF-93EC50B1FE8D}"/>
                </a:ext>
              </a:extLst>
            </p:cNvPr>
            <p:cNvSpPr/>
            <p:nvPr/>
          </p:nvSpPr>
          <p:spPr>
            <a:xfrm>
              <a:off x="232575" y="699120"/>
              <a:ext cx="73318" cy="12860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5715" marR="2540" indent="-635" algn="l">
                <a:lnSpc>
                  <a:spcPct val="107000"/>
                </a:lnSpc>
                <a:spcAft>
                  <a:spcPts val="800"/>
                </a:spcAft>
              </a:pPr>
              <a:r>
                <a:rPr lang="cs-CZ" sz="80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B</a:t>
              </a:r>
              <a:endParaRPr lang="cs-CZ" sz="850">
                <a:solidFill>
                  <a:srgbClr val="19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1" name="Rectangle 3552">
              <a:extLst>
                <a:ext uri="{FF2B5EF4-FFF2-40B4-BE49-F238E27FC236}">
                  <a16:creationId xmlns:a16="http://schemas.microsoft.com/office/drawing/2014/main" id="{61360E9B-24C3-4864-B3CC-796E9CA5A047}"/>
                </a:ext>
              </a:extLst>
            </p:cNvPr>
            <p:cNvSpPr/>
            <p:nvPr/>
          </p:nvSpPr>
          <p:spPr>
            <a:xfrm>
              <a:off x="715294" y="448307"/>
              <a:ext cx="720521" cy="12056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5715" marR="2540" indent="-635" algn="l">
                <a:lnSpc>
                  <a:spcPct val="107000"/>
                </a:lnSpc>
                <a:spcAft>
                  <a:spcPts val="800"/>
                </a:spcAft>
              </a:pPr>
              <a:r>
                <a:rPr lang="cs-CZ" sz="75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Fixation</a:t>
              </a:r>
              <a:r>
                <a:rPr lang="cs-CZ" sz="750" spc="-2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75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point</a:t>
              </a:r>
              <a:endParaRPr lang="cs-CZ" sz="850">
                <a:solidFill>
                  <a:srgbClr val="19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2" name="Rectangle 3553">
              <a:extLst>
                <a:ext uri="{FF2B5EF4-FFF2-40B4-BE49-F238E27FC236}">
                  <a16:creationId xmlns:a16="http://schemas.microsoft.com/office/drawing/2014/main" id="{75085435-8197-4940-AF38-F7EA06B54FDD}"/>
                </a:ext>
              </a:extLst>
            </p:cNvPr>
            <p:cNvSpPr/>
            <p:nvPr/>
          </p:nvSpPr>
          <p:spPr>
            <a:xfrm>
              <a:off x="182809" y="2216578"/>
              <a:ext cx="303619" cy="12056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5715" marR="2540" indent="-635" algn="l">
                <a:lnSpc>
                  <a:spcPct val="107000"/>
                </a:lnSpc>
                <a:spcAft>
                  <a:spcPts val="800"/>
                </a:spcAft>
              </a:pPr>
              <a:r>
                <a:rPr lang="cs-CZ" sz="750" spc="-1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Fovea</a:t>
              </a:r>
              <a:endParaRPr lang="cs-CZ" sz="850">
                <a:solidFill>
                  <a:srgbClr val="19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3" name="Rectangle 3554">
              <a:extLst>
                <a:ext uri="{FF2B5EF4-FFF2-40B4-BE49-F238E27FC236}">
                  <a16:creationId xmlns:a16="http://schemas.microsoft.com/office/drawing/2014/main" id="{DC311BED-37AC-457B-B8FE-8F344B0EFF2C}"/>
                </a:ext>
              </a:extLst>
            </p:cNvPr>
            <p:cNvSpPr/>
            <p:nvPr/>
          </p:nvSpPr>
          <p:spPr>
            <a:xfrm>
              <a:off x="1091996" y="2216578"/>
              <a:ext cx="303372" cy="12056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5715" marR="2540" indent="-635" algn="l">
                <a:lnSpc>
                  <a:spcPct val="107000"/>
                </a:lnSpc>
                <a:spcAft>
                  <a:spcPts val="800"/>
                </a:spcAft>
              </a:pPr>
              <a:r>
                <a:rPr lang="cs-CZ" sz="750" spc="-1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Fovea</a:t>
              </a:r>
              <a:endParaRPr lang="cs-CZ" sz="850">
                <a:solidFill>
                  <a:srgbClr val="19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4" name="Rectangle 3555">
              <a:extLst>
                <a:ext uri="{FF2B5EF4-FFF2-40B4-BE49-F238E27FC236}">
                  <a16:creationId xmlns:a16="http://schemas.microsoft.com/office/drawing/2014/main" id="{5FA24F7B-D852-44B3-84C9-30F68B07A66A}"/>
                </a:ext>
              </a:extLst>
            </p:cNvPr>
            <p:cNvSpPr/>
            <p:nvPr/>
          </p:nvSpPr>
          <p:spPr>
            <a:xfrm>
              <a:off x="1647678" y="1461968"/>
              <a:ext cx="483231" cy="12056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5715" marR="2540" indent="-635" algn="l">
                <a:lnSpc>
                  <a:spcPct val="107000"/>
                </a:lnSpc>
                <a:spcAft>
                  <a:spcPts val="800"/>
                </a:spcAft>
              </a:pPr>
              <a:r>
                <a:rPr lang="cs-CZ" sz="75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Horopter</a:t>
              </a:r>
              <a:endParaRPr lang="cs-CZ" sz="850">
                <a:solidFill>
                  <a:srgbClr val="19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5" name="Shape 3556">
              <a:extLst>
                <a:ext uri="{FF2B5EF4-FFF2-40B4-BE49-F238E27FC236}">
                  <a16:creationId xmlns:a16="http://schemas.microsoft.com/office/drawing/2014/main" id="{1D40FD01-51EF-45B8-A251-0C565BCD0408}"/>
                </a:ext>
              </a:extLst>
            </p:cNvPr>
            <p:cNvSpPr/>
            <p:nvPr/>
          </p:nvSpPr>
          <p:spPr>
            <a:xfrm>
              <a:off x="391668" y="592079"/>
              <a:ext cx="901840" cy="1529982"/>
            </a:xfrm>
            <a:custGeom>
              <a:avLst/>
              <a:gdLst/>
              <a:ahLst/>
              <a:cxnLst/>
              <a:rect l="0" t="0" r="0" b="0"/>
              <a:pathLst>
                <a:path w="901840" h="1529982">
                  <a:moveTo>
                    <a:pt x="0" y="1529982"/>
                  </a:moveTo>
                  <a:lnTo>
                    <a:pt x="176187" y="0"/>
                  </a:lnTo>
                  <a:lnTo>
                    <a:pt x="901840" y="1518399"/>
                  </a:lnTo>
                </a:path>
              </a:pathLst>
            </a:custGeom>
            <a:ln w="12268" cap="flat">
              <a:miter lim="100000"/>
            </a:ln>
          </p:spPr>
          <p:style>
            <a:lnRef idx="1">
              <a:srgbClr val="E52F57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6" name="Shape 3557">
              <a:extLst>
                <a:ext uri="{FF2B5EF4-FFF2-40B4-BE49-F238E27FC236}">
                  <a16:creationId xmlns:a16="http://schemas.microsoft.com/office/drawing/2014/main" id="{28A33048-F2B8-4FC8-BA80-4924366A0E9E}"/>
                </a:ext>
              </a:extLst>
            </p:cNvPr>
            <p:cNvSpPr/>
            <p:nvPr/>
          </p:nvSpPr>
          <p:spPr>
            <a:xfrm>
              <a:off x="294170" y="791431"/>
              <a:ext cx="1083361" cy="1295337"/>
            </a:xfrm>
            <a:custGeom>
              <a:avLst/>
              <a:gdLst/>
              <a:ahLst/>
              <a:cxnLst/>
              <a:rect l="0" t="0" r="0" b="0"/>
              <a:pathLst>
                <a:path w="1083361" h="1295337">
                  <a:moveTo>
                    <a:pt x="1083361" y="1252220"/>
                  </a:moveTo>
                  <a:lnTo>
                    <a:pt x="0" y="0"/>
                  </a:lnTo>
                  <a:lnTo>
                    <a:pt x="192253" y="1295337"/>
                  </a:lnTo>
                </a:path>
              </a:pathLst>
            </a:custGeom>
            <a:ln w="12268" cap="flat">
              <a:miter lim="100000"/>
            </a:ln>
          </p:spPr>
          <p:style>
            <a:lnRef idx="1">
              <a:srgbClr val="4D9FCE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7" name="Shape 3558">
              <a:extLst>
                <a:ext uri="{FF2B5EF4-FFF2-40B4-BE49-F238E27FC236}">
                  <a16:creationId xmlns:a16="http://schemas.microsoft.com/office/drawing/2014/main" id="{625A1940-6350-46CF-ACD2-0782AE37F4DF}"/>
                </a:ext>
              </a:extLst>
            </p:cNvPr>
            <p:cNvSpPr/>
            <p:nvPr/>
          </p:nvSpPr>
          <p:spPr>
            <a:xfrm>
              <a:off x="299009" y="562424"/>
              <a:ext cx="895020" cy="1555229"/>
            </a:xfrm>
            <a:custGeom>
              <a:avLst/>
              <a:gdLst/>
              <a:ahLst/>
              <a:cxnLst/>
              <a:rect l="0" t="0" r="0" b="0"/>
              <a:pathLst>
                <a:path w="895020" h="1555229">
                  <a:moveTo>
                    <a:pt x="0" y="1554785"/>
                  </a:moveTo>
                  <a:lnTo>
                    <a:pt x="589394" y="0"/>
                  </a:lnTo>
                  <a:lnTo>
                    <a:pt x="895020" y="1555229"/>
                  </a:lnTo>
                </a:path>
              </a:pathLst>
            </a:custGeom>
            <a:ln w="12268" cap="flat">
              <a:miter lim="100000"/>
            </a:ln>
          </p:spPr>
          <p:style>
            <a:lnRef idx="1">
              <a:srgbClr val="19181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18" name="Rectangle 3559">
              <a:extLst>
                <a:ext uri="{FF2B5EF4-FFF2-40B4-BE49-F238E27FC236}">
                  <a16:creationId xmlns:a16="http://schemas.microsoft.com/office/drawing/2014/main" id="{E2A4BCA5-E503-4219-9093-500F70DAC04F}"/>
                </a:ext>
              </a:extLst>
            </p:cNvPr>
            <p:cNvSpPr/>
            <p:nvPr/>
          </p:nvSpPr>
          <p:spPr>
            <a:xfrm>
              <a:off x="2264231" y="2216608"/>
              <a:ext cx="303619" cy="12056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5715" marR="2540" indent="-635" algn="l">
                <a:lnSpc>
                  <a:spcPct val="107000"/>
                </a:lnSpc>
                <a:spcAft>
                  <a:spcPts val="800"/>
                </a:spcAft>
              </a:pPr>
              <a:r>
                <a:rPr lang="cs-CZ" sz="750" spc="-1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Fovea</a:t>
              </a:r>
              <a:endParaRPr lang="cs-CZ" sz="850">
                <a:solidFill>
                  <a:srgbClr val="19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9" name="Rectangle 3560">
              <a:extLst>
                <a:ext uri="{FF2B5EF4-FFF2-40B4-BE49-F238E27FC236}">
                  <a16:creationId xmlns:a16="http://schemas.microsoft.com/office/drawing/2014/main" id="{4D36688C-51C5-48DA-8A5B-A5FEE9985704}"/>
                </a:ext>
              </a:extLst>
            </p:cNvPr>
            <p:cNvSpPr/>
            <p:nvPr/>
          </p:nvSpPr>
          <p:spPr>
            <a:xfrm>
              <a:off x="3244583" y="2216608"/>
              <a:ext cx="303372" cy="12056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5715" marR="2540" indent="-635" algn="l">
                <a:lnSpc>
                  <a:spcPct val="107000"/>
                </a:lnSpc>
                <a:spcAft>
                  <a:spcPts val="800"/>
                </a:spcAft>
              </a:pPr>
              <a:r>
                <a:rPr lang="cs-CZ" sz="750" spc="-1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Fovea</a:t>
              </a:r>
              <a:endParaRPr lang="cs-CZ" sz="850">
                <a:solidFill>
                  <a:srgbClr val="19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0" name="Rectangle 3561">
              <a:extLst>
                <a:ext uri="{FF2B5EF4-FFF2-40B4-BE49-F238E27FC236}">
                  <a16:creationId xmlns:a16="http://schemas.microsoft.com/office/drawing/2014/main" id="{90524C2E-209C-4D7A-BFF5-458C3C84F545}"/>
                </a:ext>
              </a:extLst>
            </p:cNvPr>
            <p:cNvSpPr/>
            <p:nvPr/>
          </p:nvSpPr>
          <p:spPr>
            <a:xfrm>
              <a:off x="2564757" y="451399"/>
              <a:ext cx="720521" cy="12056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5715" marR="2540" indent="-635" algn="l">
                <a:lnSpc>
                  <a:spcPct val="107000"/>
                </a:lnSpc>
                <a:spcAft>
                  <a:spcPts val="800"/>
                </a:spcAft>
              </a:pPr>
              <a:r>
                <a:rPr lang="cs-CZ" sz="75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Fixation</a:t>
              </a:r>
              <a:r>
                <a:rPr lang="cs-CZ" sz="750" spc="-2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75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point</a:t>
              </a:r>
              <a:endParaRPr lang="cs-CZ" sz="850">
                <a:solidFill>
                  <a:srgbClr val="19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1" name="Rectangle 3562">
              <a:extLst>
                <a:ext uri="{FF2B5EF4-FFF2-40B4-BE49-F238E27FC236}">
                  <a16:creationId xmlns:a16="http://schemas.microsoft.com/office/drawing/2014/main" id="{9D026A14-2835-4834-98E0-2EC4FB78941B}"/>
                </a:ext>
              </a:extLst>
            </p:cNvPr>
            <p:cNvSpPr/>
            <p:nvPr/>
          </p:nvSpPr>
          <p:spPr>
            <a:xfrm>
              <a:off x="2801822" y="1071320"/>
              <a:ext cx="81084" cy="12860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5715" marR="2540" indent="-635" algn="l">
                <a:lnSpc>
                  <a:spcPct val="107000"/>
                </a:lnSpc>
                <a:spcAft>
                  <a:spcPts val="800"/>
                </a:spcAft>
              </a:pPr>
              <a:r>
                <a:rPr lang="cs-CZ" sz="80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A</a:t>
              </a:r>
              <a:endParaRPr lang="cs-CZ" sz="850">
                <a:solidFill>
                  <a:srgbClr val="19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2" name="Rectangle 3563">
              <a:extLst>
                <a:ext uri="{FF2B5EF4-FFF2-40B4-BE49-F238E27FC236}">
                  <a16:creationId xmlns:a16="http://schemas.microsoft.com/office/drawing/2014/main" id="{0D238B4C-71CA-4301-AE2F-AF3E99D21E01}"/>
                </a:ext>
              </a:extLst>
            </p:cNvPr>
            <p:cNvSpPr/>
            <p:nvPr/>
          </p:nvSpPr>
          <p:spPr>
            <a:xfrm>
              <a:off x="2870705" y="198120"/>
              <a:ext cx="73318" cy="12860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5715" marR="2540" indent="-635" algn="l">
                <a:lnSpc>
                  <a:spcPct val="107000"/>
                </a:lnSpc>
                <a:spcAft>
                  <a:spcPts val="800"/>
                </a:spcAft>
              </a:pPr>
              <a:r>
                <a:rPr lang="cs-CZ" sz="80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B</a:t>
              </a:r>
              <a:endParaRPr lang="cs-CZ" sz="850">
                <a:solidFill>
                  <a:srgbClr val="19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3" name="Rectangle 3564">
              <a:extLst>
                <a:ext uri="{FF2B5EF4-FFF2-40B4-BE49-F238E27FC236}">
                  <a16:creationId xmlns:a16="http://schemas.microsoft.com/office/drawing/2014/main" id="{6916CD9C-60EB-4BAA-82A5-969201D3465F}"/>
                </a:ext>
              </a:extLst>
            </p:cNvPr>
            <p:cNvSpPr/>
            <p:nvPr/>
          </p:nvSpPr>
          <p:spPr>
            <a:xfrm>
              <a:off x="81788" y="2490983"/>
              <a:ext cx="391448" cy="13137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5715" marR="2540" indent="-635" algn="l">
                <a:lnSpc>
                  <a:spcPct val="107000"/>
                </a:lnSpc>
                <a:spcAft>
                  <a:spcPts val="800"/>
                </a:spcAft>
              </a:pPr>
              <a:r>
                <a:rPr lang="cs-CZ" sz="80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Fig.</a:t>
              </a:r>
              <a:r>
                <a:rPr lang="cs-CZ" sz="800" spc="-45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80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17.</a:t>
              </a:r>
              <a:endParaRPr lang="cs-CZ" sz="850">
                <a:solidFill>
                  <a:srgbClr val="19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4" name="Rectangle 6985">
              <a:extLst>
                <a:ext uri="{FF2B5EF4-FFF2-40B4-BE49-F238E27FC236}">
                  <a16:creationId xmlns:a16="http://schemas.microsoft.com/office/drawing/2014/main" id="{4A1F321B-B674-4E3F-A3D8-899573E78F91}"/>
                </a:ext>
              </a:extLst>
            </p:cNvPr>
            <p:cNvSpPr/>
            <p:nvPr/>
          </p:nvSpPr>
          <p:spPr>
            <a:xfrm>
              <a:off x="376110" y="2490983"/>
              <a:ext cx="75811" cy="13137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5715" marR="2540" indent="-635" algn="l">
                <a:lnSpc>
                  <a:spcPct val="107000"/>
                </a:lnSpc>
                <a:spcAft>
                  <a:spcPts val="800"/>
                </a:spcAft>
              </a:pPr>
              <a:r>
                <a:rPr lang="cs-CZ" sz="800" b="1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3</a:t>
              </a:r>
              <a:endParaRPr lang="cs-CZ" sz="850">
                <a:solidFill>
                  <a:srgbClr val="19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5" name="Rectangle 6986">
              <a:extLst>
                <a:ext uri="{FF2B5EF4-FFF2-40B4-BE49-F238E27FC236}">
                  <a16:creationId xmlns:a16="http://schemas.microsoft.com/office/drawing/2014/main" id="{57BA2F30-CF74-467D-BE0C-930F6234379B}"/>
                </a:ext>
              </a:extLst>
            </p:cNvPr>
            <p:cNvSpPr/>
            <p:nvPr/>
          </p:nvSpPr>
          <p:spPr>
            <a:xfrm>
              <a:off x="533329" y="2490983"/>
              <a:ext cx="1363966" cy="13137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5715" marR="2540" indent="-635" algn="l">
                <a:lnSpc>
                  <a:spcPct val="107000"/>
                </a:lnSpc>
                <a:spcAft>
                  <a:spcPts val="800"/>
                </a:spcAft>
              </a:pPr>
              <a:r>
                <a:rPr lang="cs-CZ" sz="800" b="1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a</a:t>
              </a:r>
              <a:r>
                <a:rPr lang="cs-CZ" sz="800" b="1" spc="7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800" b="1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Geometric</a:t>
              </a:r>
              <a:r>
                <a:rPr lang="cs-CZ" sz="800" b="1" spc="7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800" b="1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horopter.</a:t>
              </a:r>
              <a:endParaRPr lang="cs-CZ" sz="850">
                <a:solidFill>
                  <a:srgbClr val="19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6" name="Rectangle 3566">
              <a:extLst>
                <a:ext uri="{FF2B5EF4-FFF2-40B4-BE49-F238E27FC236}">
                  <a16:creationId xmlns:a16="http://schemas.microsoft.com/office/drawing/2014/main" id="{254ECCD1-ACD7-4B9A-89A7-7EDD5D9F6ACE}"/>
                </a:ext>
              </a:extLst>
            </p:cNvPr>
            <p:cNvSpPr/>
            <p:nvPr/>
          </p:nvSpPr>
          <p:spPr>
            <a:xfrm>
              <a:off x="1590463" y="2490983"/>
              <a:ext cx="2749596" cy="13137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5715" marR="2540" indent="-635" algn="l">
                <a:lnSpc>
                  <a:spcPct val="107000"/>
                </a:lnSpc>
                <a:spcAft>
                  <a:spcPts val="800"/>
                </a:spcAft>
              </a:pPr>
              <a:r>
                <a:rPr lang="cs-CZ" sz="80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The</a:t>
              </a:r>
              <a:r>
                <a:rPr lang="cs-CZ" sz="800" spc="7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80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light</a:t>
              </a:r>
              <a:r>
                <a:rPr lang="cs-CZ" sz="800" spc="7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80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rays</a:t>
              </a:r>
              <a:r>
                <a:rPr lang="cs-CZ" sz="800" spc="7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80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from</a:t>
              </a:r>
              <a:r>
                <a:rPr lang="cs-CZ" sz="800" spc="7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80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the</a:t>
              </a:r>
              <a:r>
                <a:rPr lang="cs-CZ" sz="800" spc="7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80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fixation</a:t>
              </a:r>
              <a:r>
                <a:rPr lang="cs-CZ" sz="800" spc="7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80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point</a:t>
              </a:r>
              <a:r>
                <a:rPr lang="cs-CZ" sz="800" spc="7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80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strike</a:t>
              </a:r>
              <a:r>
                <a:rPr lang="cs-CZ" sz="800" spc="7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80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the</a:t>
              </a:r>
              <a:endParaRPr lang="cs-CZ" sz="850">
                <a:solidFill>
                  <a:srgbClr val="19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7" name="Rectangle 3567">
              <a:extLst>
                <a:ext uri="{FF2B5EF4-FFF2-40B4-BE49-F238E27FC236}">
                  <a16:creationId xmlns:a16="http://schemas.microsoft.com/office/drawing/2014/main" id="{C631EB05-1308-4B51-B8BF-1DAA76510456}"/>
                </a:ext>
              </a:extLst>
            </p:cNvPr>
            <p:cNvSpPr/>
            <p:nvPr/>
          </p:nvSpPr>
          <p:spPr>
            <a:xfrm>
              <a:off x="87899" y="2608792"/>
              <a:ext cx="4748805" cy="13137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5715" marR="2540" indent="-635" algn="l">
                <a:lnSpc>
                  <a:spcPct val="107000"/>
                </a:lnSpc>
                <a:spcAft>
                  <a:spcPts val="800"/>
                </a:spcAft>
              </a:pPr>
              <a:r>
                <a:rPr lang="cs-CZ" sz="80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fovea</a:t>
              </a:r>
              <a:r>
                <a:rPr lang="cs-CZ" sz="800" spc="4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80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centralis</a:t>
              </a:r>
              <a:r>
                <a:rPr lang="cs-CZ" sz="800" spc="4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80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in</a:t>
              </a:r>
              <a:r>
                <a:rPr lang="cs-CZ" sz="800" spc="4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80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both</a:t>
              </a:r>
              <a:r>
                <a:rPr lang="cs-CZ" sz="800" spc="4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80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eyes</a:t>
              </a:r>
              <a:r>
                <a:rPr lang="cs-CZ" sz="800" spc="4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80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in</a:t>
              </a:r>
              <a:r>
                <a:rPr lang="cs-CZ" sz="800" spc="4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80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normal</a:t>
              </a:r>
              <a:r>
                <a:rPr lang="cs-CZ" sz="800" spc="4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80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simultaneous</a:t>
              </a:r>
              <a:r>
                <a:rPr lang="cs-CZ" sz="800" spc="4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80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vision.</a:t>
              </a:r>
              <a:r>
                <a:rPr lang="cs-CZ" sz="800" spc="4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80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Objects</a:t>
              </a:r>
              <a:r>
                <a:rPr lang="cs-CZ" sz="800" spc="4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80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A</a:t>
              </a:r>
              <a:r>
                <a:rPr lang="cs-CZ" sz="800" spc="4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80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and</a:t>
              </a:r>
              <a:r>
                <a:rPr lang="cs-CZ" sz="800" spc="4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80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B</a:t>
              </a:r>
              <a:r>
                <a:rPr lang="cs-CZ" sz="800" spc="4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80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on</a:t>
              </a:r>
              <a:r>
                <a:rPr lang="cs-CZ" sz="800" spc="4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80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the</a:t>
              </a:r>
              <a:endParaRPr lang="cs-CZ" sz="850">
                <a:solidFill>
                  <a:srgbClr val="19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8" name="Rectangle 3568">
              <a:extLst>
                <a:ext uri="{FF2B5EF4-FFF2-40B4-BE49-F238E27FC236}">
                  <a16:creationId xmlns:a16="http://schemas.microsoft.com/office/drawing/2014/main" id="{48D6B5F0-EA1B-4441-82E3-34D14C803BAE}"/>
                </a:ext>
              </a:extLst>
            </p:cNvPr>
            <p:cNvSpPr/>
            <p:nvPr/>
          </p:nvSpPr>
          <p:spPr>
            <a:xfrm>
              <a:off x="85595" y="2726601"/>
              <a:ext cx="4755600" cy="13137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5715" marR="2540" indent="-635" algn="l">
                <a:lnSpc>
                  <a:spcPct val="107000"/>
                </a:lnSpc>
                <a:spcAft>
                  <a:spcPts val="800"/>
                </a:spcAft>
              </a:pPr>
              <a:r>
                <a:rPr lang="cs-CZ" sz="80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geometric</a:t>
              </a:r>
              <a:r>
                <a:rPr lang="cs-CZ" sz="800" spc="3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80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horopter</a:t>
              </a:r>
              <a:r>
                <a:rPr lang="cs-CZ" sz="800" spc="35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80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are</a:t>
              </a:r>
              <a:r>
                <a:rPr lang="cs-CZ" sz="800" spc="35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80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therefore</a:t>
              </a:r>
              <a:r>
                <a:rPr lang="cs-CZ" sz="800" spc="35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80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projected</a:t>
              </a:r>
              <a:r>
                <a:rPr lang="cs-CZ" sz="800" spc="35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80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to</a:t>
              </a:r>
              <a:r>
                <a:rPr lang="cs-CZ" sz="800" spc="35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80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corresponding</a:t>
              </a:r>
              <a:r>
                <a:rPr lang="cs-CZ" sz="800" spc="35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80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points</a:t>
              </a:r>
              <a:r>
                <a:rPr lang="cs-CZ" sz="800" spc="35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80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on</a:t>
              </a:r>
              <a:r>
                <a:rPr lang="cs-CZ" sz="800" spc="35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80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the</a:t>
              </a:r>
              <a:r>
                <a:rPr lang="cs-CZ" sz="800" spc="35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80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retina.</a:t>
              </a:r>
              <a:endParaRPr lang="cs-CZ" sz="850">
                <a:solidFill>
                  <a:srgbClr val="19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9" name="Rectangle 3569">
              <a:extLst>
                <a:ext uri="{FF2B5EF4-FFF2-40B4-BE49-F238E27FC236}">
                  <a16:creationId xmlns:a16="http://schemas.microsoft.com/office/drawing/2014/main" id="{09EF6AD6-88EB-4D49-92D2-5A463BC00412}"/>
                </a:ext>
              </a:extLst>
            </p:cNvPr>
            <p:cNvSpPr/>
            <p:nvPr/>
          </p:nvSpPr>
          <p:spPr>
            <a:xfrm>
              <a:off x="83691" y="2844409"/>
              <a:ext cx="1448011" cy="13137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5715" marR="2540" indent="-635" algn="l">
                <a:lnSpc>
                  <a:spcPct val="107000"/>
                </a:lnSpc>
                <a:spcAft>
                  <a:spcPts val="800"/>
                </a:spcAft>
              </a:pPr>
              <a:r>
                <a:rPr lang="cs-CZ" sz="800" b="1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b</a:t>
              </a:r>
              <a:r>
                <a:rPr lang="cs-CZ" sz="800" b="1" spc="125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800" b="1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Physiologic</a:t>
              </a:r>
              <a:r>
                <a:rPr lang="cs-CZ" sz="800" b="1" spc="13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800" b="1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horopter.</a:t>
              </a:r>
              <a:endParaRPr lang="cs-CZ" sz="850">
                <a:solidFill>
                  <a:srgbClr val="19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30" name="Rectangle 3570">
              <a:extLst>
                <a:ext uri="{FF2B5EF4-FFF2-40B4-BE49-F238E27FC236}">
                  <a16:creationId xmlns:a16="http://schemas.microsoft.com/office/drawing/2014/main" id="{0C23F314-0E28-4D95-8B07-C344BEEE162B}"/>
                </a:ext>
              </a:extLst>
            </p:cNvPr>
            <p:cNvSpPr/>
            <p:nvPr/>
          </p:nvSpPr>
          <p:spPr>
            <a:xfrm>
              <a:off x="1211391" y="2844409"/>
              <a:ext cx="3249232" cy="13137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5715" marR="2540" indent="-635" algn="l">
                <a:lnSpc>
                  <a:spcPct val="107000"/>
                </a:lnSpc>
                <a:spcAft>
                  <a:spcPts val="800"/>
                </a:spcAft>
              </a:pPr>
              <a:r>
                <a:rPr lang="cs-CZ" sz="80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In</a:t>
              </a:r>
              <a:r>
                <a:rPr lang="cs-CZ" sz="800" spc="13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80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a</a:t>
              </a:r>
              <a:r>
                <a:rPr lang="cs-CZ" sz="800" spc="13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80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narrow</a:t>
              </a:r>
              <a:r>
                <a:rPr lang="cs-CZ" sz="800" spc="13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80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range</a:t>
              </a:r>
              <a:r>
                <a:rPr lang="cs-CZ" sz="800" spc="13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80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in</a:t>
              </a:r>
              <a:r>
                <a:rPr lang="cs-CZ" sz="800" spc="13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80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front</a:t>
              </a:r>
              <a:r>
                <a:rPr lang="cs-CZ" sz="800" spc="125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80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of</a:t>
              </a:r>
              <a:r>
                <a:rPr lang="cs-CZ" sz="800" spc="13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80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and</a:t>
              </a:r>
              <a:r>
                <a:rPr lang="cs-CZ" sz="800" spc="13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80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behind</a:t>
              </a:r>
              <a:r>
                <a:rPr lang="cs-CZ" sz="800" spc="13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80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the</a:t>
              </a:r>
              <a:r>
                <a:rPr lang="cs-CZ" sz="800" spc="13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80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horopter</a:t>
              </a:r>
              <a:endParaRPr lang="cs-CZ" sz="850">
                <a:solidFill>
                  <a:srgbClr val="19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31" name="Rectangle 51799">
              <a:extLst>
                <a:ext uri="{FF2B5EF4-FFF2-40B4-BE49-F238E27FC236}">
                  <a16:creationId xmlns:a16="http://schemas.microsoft.com/office/drawing/2014/main" id="{24332ED4-E1E9-4C8A-9100-56DB9B1E5EC2}"/>
                </a:ext>
              </a:extLst>
            </p:cNvPr>
            <p:cNvSpPr/>
            <p:nvPr/>
          </p:nvSpPr>
          <p:spPr>
            <a:xfrm>
              <a:off x="84092" y="2962218"/>
              <a:ext cx="44901" cy="13137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5715" marR="2540" indent="-635" algn="l">
                <a:lnSpc>
                  <a:spcPct val="107000"/>
                </a:lnSpc>
                <a:spcAft>
                  <a:spcPts val="800"/>
                </a:spcAft>
              </a:pPr>
              <a:r>
                <a:rPr lang="cs-CZ" sz="80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(</a:t>
              </a:r>
              <a:endParaRPr lang="cs-CZ" sz="850">
                <a:solidFill>
                  <a:srgbClr val="19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32" name="Rectangle 51800">
              <a:extLst>
                <a:ext uri="{FF2B5EF4-FFF2-40B4-BE49-F238E27FC236}">
                  <a16:creationId xmlns:a16="http://schemas.microsoft.com/office/drawing/2014/main" id="{1BE0C7EC-3508-4B03-9CB2-20218FE3EB7E}"/>
                </a:ext>
              </a:extLst>
            </p:cNvPr>
            <p:cNvSpPr/>
            <p:nvPr/>
          </p:nvSpPr>
          <p:spPr>
            <a:xfrm>
              <a:off x="117852" y="2962218"/>
              <a:ext cx="4712566" cy="13137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5715" marR="2540" indent="-635" algn="l">
                <a:lnSpc>
                  <a:spcPct val="107000"/>
                </a:lnSpc>
                <a:spcAft>
                  <a:spcPts val="800"/>
                </a:spcAft>
              </a:pPr>
              <a:r>
                <a:rPr lang="cs-CZ" sz="80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Panum’s area), two retinal images can still be fused into one. Points A and B, which</a:t>
              </a:r>
              <a:endParaRPr lang="cs-CZ" sz="850">
                <a:solidFill>
                  <a:srgbClr val="19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33" name="Rectangle 3572">
              <a:extLst>
                <a:ext uri="{FF2B5EF4-FFF2-40B4-BE49-F238E27FC236}">
                  <a16:creationId xmlns:a16="http://schemas.microsoft.com/office/drawing/2014/main" id="{BB4569ED-B91E-41D9-B01F-1D7116A53CC6}"/>
                </a:ext>
              </a:extLst>
            </p:cNvPr>
            <p:cNvSpPr/>
            <p:nvPr/>
          </p:nvSpPr>
          <p:spPr>
            <a:xfrm>
              <a:off x="82389" y="3080027"/>
              <a:ext cx="4687624" cy="13137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5715" marR="2540" indent="-635" algn="l">
                <a:lnSpc>
                  <a:spcPct val="107000"/>
                </a:lnSpc>
                <a:spcAft>
                  <a:spcPts val="800"/>
                </a:spcAft>
              </a:pPr>
              <a:r>
                <a:rPr lang="cs-CZ" sz="80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lie</a:t>
              </a:r>
              <a:r>
                <a:rPr lang="cs-CZ" sz="800" spc="2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80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outside</a:t>
              </a:r>
              <a:r>
                <a:rPr lang="cs-CZ" sz="800" spc="2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80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Panum’s</a:t>
              </a:r>
              <a:r>
                <a:rPr lang="cs-CZ" sz="800" spc="2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80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area,</a:t>
              </a:r>
              <a:r>
                <a:rPr lang="cs-CZ" sz="800" spc="2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80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are</a:t>
              </a:r>
              <a:r>
                <a:rPr lang="cs-CZ" sz="800" spc="2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80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projected</a:t>
              </a:r>
              <a:r>
                <a:rPr lang="cs-CZ" sz="800" spc="2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80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to</a:t>
              </a:r>
              <a:r>
                <a:rPr lang="cs-CZ" sz="800" spc="2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80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noncorresponding</a:t>
              </a:r>
              <a:r>
                <a:rPr lang="cs-CZ" sz="800" spc="2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80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points</a:t>
              </a:r>
              <a:r>
                <a:rPr lang="cs-CZ" sz="800" spc="2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80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on</a:t>
              </a:r>
              <a:r>
                <a:rPr lang="cs-CZ" sz="800" spc="2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80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the</a:t>
              </a:r>
              <a:r>
                <a:rPr lang="cs-CZ" sz="800" spc="2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cs-CZ" sz="800">
                  <a:solidFill>
                    <a:srgbClr val="191818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retina.</a:t>
              </a:r>
              <a:endParaRPr lang="cs-CZ" sz="850">
                <a:solidFill>
                  <a:srgbClr val="19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34" name="Shape 63830">
              <a:extLst>
                <a:ext uri="{FF2B5EF4-FFF2-40B4-BE49-F238E27FC236}">
                  <a16:creationId xmlns:a16="http://schemas.microsoft.com/office/drawing/2014/main" id="{147FFF83-42E8-4831-A9E4-A4AFE8DF75A7}"/>
                </a:ext>
              </a:extLst>
            </p:cNvPr>
            <p:cNvSpPr/>
            <p:nvPr/>
          </p:nvSpPr>
          <p:spPr>
            <a:xfrm>
              <a:off x="0" y="41039"/>
              <a:ext cx="9144" cy="3197848"/>
            </a:xfrm>
            <a:custGeom>
              <a:avLst/>
              <a:gdLst/>
              <a:ahLst/>
              <a:cxnLst/>
              <a:rect l="0" t="0" r="0" b="0"/>
              <a:pathLst>
                <a:path w="9144" h="3197848">
                  <a:moveTo>
                    <a:pt x="0" y="0"/>
                  </a:moveTo>
                  <a:lnTo>
                    <a:pt x="9144" y="0"/>
                  </a:lnTo>
                  <a:lnTo>
                    <a:pt x="9144" y="3197848"/>
                  </a:lnTo>
                  <a:lnTo>
                    <a:pt x="0" y="3197848"/>
                  </a:lnTo>
                  <a:lnTo>
                    <a:pt x="0" y="0"/>
                  </a:lnTo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81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5" name="Shape 63831">
              <a:extLst>
                <a:ext uri="{FF2B5EF4-FFF2-40B4-BE49-F238E27FC236}">
                  <a16:creationId xmlns:a16="http://schemas.microsoft.com/office/drawing/2014/main" id="{7CD59FC7-8B84-477A-945E-4AB5DF84C7BB}"/>
                </a:ext>
              </a:extLst>
            </p:cNvPr>
            <p:cNvSpPr/>
            <p:nvPr/>
          </p:nvSpPr>
          <p:spPr>
            <a:xfrm>
              <a:off x="3740824" y="41039"/>
              <a:ext cx="9144" cy="3197848"/>
            </a:xfrm>
            <a:custGeom>
              <a:avLst/>
              <a:gdLst/>
              <a:ahLst/>
              <a:cxnLst/>
              <a:rect l="0" t="0" r="0" b="0"/>
              <a:pathLst>
                <a:path w="9144" h="3197848">
                  <a:moveTo>
                    <a:pt x="0" y="0"/>
                  </a:moveTo>
                  <a:lnTo>
                    <a:pt x="9144" y="0"/>
                  </a:lnTo>
                  <a:lnTo>
                    <a:pt x="9144" y="3197848"/>
                  </a:lnTo>
                  <a:lnTo>
                    <a:pt x="0" y="3197848"/>
                  </a:lnTo>
                  <a:lnTo>
                    <a:pt x="0" y="0"/>
                  </a:lnTo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81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  <p:sp>
          <p:nvSpPr>
            <p:cNvPr id="136" name="Shape 63832">
              <a:extLst>
                <a:ext uri="{FF2B5EF4-FFF2-40B4-BE49-F238E27FC236}">
                  <a16:creationId xmlns:a16="http://schemas.microsoft.com/office/drawing/2014/main" id="{FD0912D4-DE04-4896-8EA3-5CA5B48F8400}"/>
                </a:ext>
              </a:extLst>
            </p:cNvPr>
            <p:cNvSpPr/>
            <p:nvPr/>
          </p:nvSpPr>
          <p:spPr>
            <a:xfrm>
              <a:off x="0" y="3238886"/>
              <a:ext cx="3743999" cy="9144"/>
            </a:xfrm>
            <a:custGeom>
              <a:avLst/>
              <a:gdLst/>
              <a:ahLst/>
              <a:cxnLst/>
              <a:rect l="0" t="0" r="0" b="0"/>
              <a:pathLst>
                <a:path w="3743999" h="9144">
                  <a:moveTo>
                    <a:pt x="0" y="0"/>
                  </a:moveTo>
                  <a:lnTo>
                    <a:pt x="3743999" y="0"/>
                  </a:lnTo>
                  <a:lnTo>
                    <a:pt x="3743999" y="9144"/>
                  </a:lnTo>
                  <a:lnTo>
                    <a:pt x="0" y="9144"/>
                  </a:lnTo>
                  <a:lnTo>
                    <a:pt x="0" y="0"/>
                  </a:lnTo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9181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784226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9A7E13-B1BA-46AA-8363-CDF54FB98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Dynamický strabismus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A00FDC-26C0-4263-8437-143D4DE1C5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Latentní</a:t>
            </a:r>
          </a:p>
          <a:p>
            <a:r>
              <a:rPr lang="cs-CZ" dirty="0"/>
              <a:t>manifestní</a:t>
            </a:r>
          </a:p>
        </p:txBody>
      </p:sp>
    </p:spTree>
    <p:extLst>
      <p:ext uri="{BB962C8B-B14F-4D97-AF65-F5344CB8AC3E}">
        <p14:creationId xmlns:p14="http://schemas.microsoft.com/office/powerpoint/2010/main" val="1636656449"/>
      </p:ext>
    </p:extLst>
  </p:cSld>
  <p:clrMapOvr>
    <a:masterClrMapping/>
  </p:clrMapOvr>
</p:sld>
</file>

<file path=ppt/theme/theme1.xml><?xml version="1.0" encoding="utf-8"?>
<a:theme xmlns:a="http://schemas.openxmlformats.org/drawingml/2006/main" name="Oříznutí">
  <a:themeElements>
    <a:clrScheme name="Oříznutí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Oříznutí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říznutí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512</Words>
  <Application>Microsoft Office PowerPoint</Application>
  <PresentationFormat>Širokoúhlá obrazovka</PresentationFormat>
  <Paragraphs>120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8" baseType="lpstr">
      <vt:lpstr>Arial</vt:lpstr>
      <vt:lpstr>Calibri</vt:lpstr>
      <vt:lpstr>Franklin Gothic Book</vt:lpstr>
      <vt:lpstr>Times New Roman</vt:lpstr>
      <vt:lpstr>Oříznutí</vt:lpstr>
      <vt:lpstr>Strabismus </vt:lpstr>
      <vt:lpstr>Rozdělení </vt:lpstr>
      <vt:lpstr>Okohybné svaly</vt:lpstr>
      <vt:lpstr>Prezentace aplikace PowerPoint</vt:lpstr>
      <vt:lpstr>Inervace okohybných svalů</vt:lpstr>
      <vt:lpstr>Prezentace aplikace PowerPoint</vt:lpstr>
      <vt:lpstr>Prezentace aplikace PowerPoint</vt:lpstr>
      <vt:lpstr>Podmínky prostorového vidění</vt:lpstr>
      <vt:lpstr>Dynamický strabismus</vt:lpstr>
      <vt:lpstr>Podle úchylky</vt:lpstr>
      <vt:lpstr>Vyšetření latentního strabismu</vt:lpstr>
      <vt:lpstr>Léčba latentního šilhání </vt:lpstr>
      <vt:lpstr>Vyšetření manifestního dynamického strabismu</vt:lpstr>
      <vt:lpstr>Esotropie (konvergentní strabismus)</vt:lpstr>
      <vt:lpstr>Krycí zkouška</vt:lpstr>
      <vt:lpstr>Projevy dynamického šilhání</vt:lpstr>
      <vt:lpstr>Léčba </vt:lpstr>
      <vt:lpstr>Paralytický strabismus</vt:lpstr>
      <vt:lpstr>Obrana n. abducentu vlevo</vt:lpstr>
      <vt:lpstr>Kompenzační postavení hlavy při výškové úchylce</vt:lpstr>
      <vt:lpstr>Vyšetření paralytického šilhání</vt:lpstr>
      <vt:lpstr>Hessovo plátno</vt:lpstr>
      <vt:lpstr>Léčba paralytického šilhání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Strabismus </dc:title>
  <dc:creator>Svatopluk Synek</dc:creator>
  <cp:lastModifiedBy>Svatopluk Synek</cp:lastModifiedBy>
  <cp:revision>1</cp:revision>
  <dcterms:created xsi:type="dcterms:W3CDTF">2020-11-14T10:17:21Z</dcterms:created>
  <dcterms:modified xsi:type="dcterms:W3CDTF">2020-11-14T10:20:01Z</dcterms:modified>
</cp:coreProperties>
</file>