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6" r:id="rId18"/>
    <p:sldId id="271" r:id="rId19"/>
    <p:sldId id="274" r:id="rId20"/>
    <p:sldId id="272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4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4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F9F08-330E-47AD-8328-58B690F9433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666835D-1ED4-47A6-B85E-5324098C2832}">
      <dgm:prSet/>
      <dgm:spPr/>
      <dgm:t>
        <a:bodyPr/>
        <a:lstStyle/>
        <a:p>
          <a:r>
            <a:rPr lang="cs-CZ"/>
            <a:t>Coloboma</a:t>
          </a:r>
          <a:endParaRPr lang="en-US"/>
        </a:p>
      </dgm:t>
    </dgm:pt>
    <dgm:pt modelId="{1830B1A3-81A5-4A89-83A1-6AB2457D2AB1}" type="parTrans" cxnId="{8B2BCBFC-2094-4815-936C-2187A8952871}">
      <dgm:prSet/>
      <dgm:spPr/>
      <dgm:t>
        <a:bodyPr/>
        <a:lstStyle/>
        <a:p>
          <a:endParaRPr lang="en-US"/>
        </a:p>
      </dgm:t>
    </dgm:pt>
    <dgm:pt modelId="{7FFC33B8-F1F3-4636-85F1-C707E228FF41}" type="sibTrans" cxnId="{8B2BCBFC-2094-4815-936C-2187A8952871}">
      <dgm:prSet/>
      <dgm:spPr/>
      <dgm:t>
        <a:bodyPr/>
        <a:lstStyle/>
        <a:p>
          <a:endParaRPr lang="en-US"/>
        </a:p>
      </dgm:t>
    </dgm:pt>
    <dgm:pt modelId="{D23B1DF0-E54F-415C-82EE-D2C2FC9136BF}">
      <dgm:prSet/>
      <dgm:spPr/>
      <dgm:t>
        <a:bodyPr/>
        <a:lstStyle/>
        <a:p>
          <a:r>
            <a:rPr lang="cs-CZ"/>
            <a:t>Aniridie</a:t>
          </a:r>
          <a:endParaRPr lang="en-US"/>
        </a:p>
      </dgm:t>
    </dgm:pt>
    <dgm:pt modelId="{4F40BFE6-C391-48B1-B18B-977F153F8B55}" type="parTrans" cxnId="{451829FF-C3A1-4327-8B72-AB58CB8CAD96}">
      <dgm:prSet/>
      <dgm:spPr/>
      <dgm:t>
        <a:bodyPr/>
        <a:lstStyle/>
        <a:p>
          <a:endParaRPr lang="en-US"/>
        </a:p>
      </dgm:t>
    </dgm:pt>
    <dgm:pt modelId="{6CF3522F-0B02-4F36-8BD5-B9153E2E4EE2}" type="sibTrans" cxnId="{451829FF-C3A1-4327-8B72-AB58CB8CAD96}">
      <dgm:prSet/>
      <dgm:spPr/>
      <dgm:t>
        <a:bodyPr/>
        <a:lstStyle/>
        <a:p>
          <a:endParaRPr lang="en-US"/>
        </a:p>
      </dgm:t>
    </dgm:pt>
    <dgm:pt modelId="{1841BA72-626F-4FDA-AC5F-7F3CC61C42B9}">
      <dgm:prSet/>
      <dgm:spPr/>
      <dgm:t>
        <a:bodyPr/>
        <a:lstStyle/>
        <a:p>
          <a:r>
            <a:rPr lang="cs-CZ"/>
            <a:t>Albinismus</a:t>
          </a:r>
          <a:endParaRPr lang="en-US"/>
        </a:p>
      </dgm:t>
    </dgm:pt>
    <dgm:pt modelId="{F71D37F1-6797-4A3D-A91A-580FC0415D9E}" type="parTrans" cxnId="{50491376-2F9B-40AF-9EC8-9618D1737522}">
      <dgm:prSet/>
      <dgm:spPr/>
      <dgm:t>
        <a:bodyPr/>
        <a:lstStyle/>
        <a:p>
          <a:endParaRPr lang="en-US"/>
        </a:p>
      </dgm:t>
    </dgm:pt>
    <dgm:pt modelId="{6D31A1A1-78B7-456B-AF04-83F870F0B5AF}" type="sibTrans" cxnId="{50491376-2F9B-40AF-9EC8-9618D1737522}">
      <dgm:prSet/>
      <dgm:spPr/>
      <dgm:t>
        <a:bodyPr/>
        <a:lstStyle/>
        <a:p>
          <a:endParaRPr lang="en-US"/>
        </a:p>
      </dgm:t>
    </dgm:pt>
    <dgm:pt modelId="{8A906B54-6835-4ACA-86BA-2A10679E4576}">
      <dgm:prSet/>
      <dgm:spPr/>
      <dgm:t>
        <a:bodyPr/>
        <a:lstStyle/>
        <a:p>
          <a:r>
            <a:rPr lang="cs-CZ" dirty="0" err="1"/>
            <a:t>Colobom</a:t>
          </a:r>
          <a:r>
            <a:rPr lang="cs-CZ" dirty="0"/>
            <a:t> řasnatého tělíska, cévnatky, zrakového nervu</a:t>
          </a:r>
          <a:endParaRPr lang="en-US" dirty="0"/>
        </a:p>
      </dgm:t>
    </dgm:pt>
    <dgm:pt modelId="{DCE76640-0AA8-4A1D-A9FC-B3BBE8F34A03}" type="parTrans" cxnId="{FCABEA7C-5457-406C-9A07-6D75E51A5716}">
      <dgm:prSet/>
      <dgm:spPr/>
      <dgm:t>
        <a:bodyPr/>
        <a:lstStyle/>
        <a:p>
          <a:endParaRPr lang="en-US"/>
        </a:p>
      </dgm:t>
    </dgm:pt>
    <dgm:pt modelId="{D7764999-E7AB-49B9-85B3-A19FC037C4D9}" type="sibTrans" cxnId="{FCABEA7C-5457-406C-9A07-6D75E51A5716}">
      <dgm:prSet/>
      <dgm:spPr/>
      <dgm:t>
        <a:bodyPr/>
        <a:lstStyle/>
        <a:p>
          <a:endParaRPr lang="en-US"/>
        </a:p>
      </dgm:t>
    </dgm:pt>
    <dgm:pt modelId="{D4B24B51-013A-4E9D-90B5-B0263E8E478B}">
      <dgm:prSet/>
      <dgm:spPr/>
      <dgm:t>
        <a:bodyPr/>
        <a:lstStyle/>
        <a:p>
          <a:r>
            <a:rPr lang="cs-CZ"/>
            <a:t>Heterochromie</a:t>
          </a:r>
          <a:endParaRPr lang="en-US"/>
        </a:p>
      </dgm:t>
    </dgm:pt>
    <dgm:pt modelId="{5E724F3E-5B08-492C-B379-C69588EFE4C3}" type="parTrans" cxnId="{D95A224C-31F4-4935-B4A1-274B6515753F}">
      <dgm:prSet/>
      <dgm:spPr/>
      <dgm:t>
        <a:bodyPr/>
        <a:lstStyle/>
        <a:p>
          <a:endParaRPr lang="en-US"/>
        </a:p>
      </dgm:t>
    </dgm:pt>
    <dgm:pt modelId="{1EB18007-1A74-4FB8-825C-24BC4E154CDB}" type="sibTrans" cxnId="{D95A224C-31F4-4935-B4A1-274B6515753F}">
      <dgm:prSet/>
      <dgm:spPr/>
      <dgm:t>
        <a:bodyPr/>
        <a:lstStyle/>
        <a:p>
          <a:endParaRPr lang="en-US"/>
        </a:p>
      </dgm:t>
    </dgm:pt>
    <dgm:pt modelId="{34E6587B-EB49-4427-8EDB-F850624C4A1C}" type="pres">
      <dgm:prSet presAssocID="{DDCF9F08-330E-47AD-8328-58B690F94336}" presName="linear" presStyleCnt="0">
        <dgm:presLayoutVars>
          <dgm:animLvl val="lvl"/>
          <dgm:resizeHandles val="exact"/>
        </dgm:presLayoutVars>
      </dgm:prSet>
      <dgm:spPr/>
    </dgm:pt>
    <dgm:pt modelId="{456649DC-F469-48D0-A98A-2E3601D21BA9}" type="pres">
      <dgm:prSet presAssocID="{8666835D-1ED4-47A6-B85E-5324098C283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BD7F87C-5CBC-4D28-9D13-F3B8319E316E}" type="pres">
      <dgm:prSet presAssocID="{7FFC33B8-F1F3-4636-85F1-C707E228FF41}" presName="spacer" presStyleCnt="0"/>
      <dgm:spPr/>
    </dgm:pt>
    <dgm:pt modelId="{06602B9C-0516-4ED5-AF1A-EA15FD6B9E27}" type="pres">
      <dgm:prSet presAssocID="{D23B1DF0-E54F-415C-82EE-D2C2FC9136B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4077FE3-EDBD-48C1-B325-F881F832E6B5}" type="pres">
      <dgm:prSet presAssocID="{6CF3522F-0B02-4F36-8BD5-B9153E2E4EE2}" presName="spacer" presStyleCnt="0"/>
      <dgm:spPr/>
    </dgm:pt>
    <dgm:pt modelId="{AB6AF2E6-85AD-4B3E-BE23-59737E54392D}" type="pres">
      <dgm:prSet presAssocID="{1841BA72-626F-4FDA-AC5F-7F3CC61C42B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F41575F-35A7-4DFC-A882-4ACBA497C33F}" type="pres">
      <dgm:prSet presAssocID="{6D31A1A1-78B7-456B-AF04-83F870F0B5AF}" presName="spacer" presStyleCnt="0"/>
      <dgm:spPr/>
    </dgm:pt>
    <dgm:pt modelId="{CB58F48B-573D-4CFE-AA6C-025929FC7E91}" type="pres">
      <dgm:prSet presAssocID="{8A906B54-6835-4ACA-86BA-2A10679E457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6A1B9D6-8318-44B7-8E54-B883D4FAB434}" type="pres">
      <dgm:prSet presAssocID="{D7764999-E7AB-49B9-85B3-A19FC037C4D9}" presName="spacer" presStyleCnt="0"/>
      <dgm:spPr/>
    </dgm:pt>
    <dgm:pt modelId="{4D36BC86-3731-4CFB-9345-3AAF419BDDE5}" type="pres">
      <dgm:prSet presAssocID="{D4B24B51-013A-4E9D-90B5-B0263E8E478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79E900A-EF05-4C57-A797-5FC859048A4A}" type="presOf" srcId="{D4B24B51-013A-4E9D-90B5-B0263E8E478B}" destId="{4D36BC86-3731-4CFB-9345-3AAF419BDDE5}" srcOrd="0" destOrd="0" presId="urn:microsoft.com/office/officeart/2005/8/layout/vList2"/>
    <dgm:cxn modelId="{D95A224C-31F4-4935-B4A1-274B6515753F}" srcId="{DDCF9F08-330E-47AD-8328-58B690F94336}" destId="{D4B24B51-013A-4E9D-90B5-B0263E8E478B}" srcOrd="4" destOrd="0" parTransId="{5E724F3E-5B08-492C-B379-C69588EFE4C3}" sibTransId="{1EB18007-1A74-4FB8-825C-24BC4E154CDB}"/>
    <dgm:cxn modelId="{50491376-2F9B-40AF-9EC8-9618D1737522}" srcId="{DDCF9F08-330E-47AD-8328-58B690F94336}" destId="{1841BA72-626F-4FDA-AC5F-7F3CC61C42B9}" srcOrd="2" destOrd="0" parTransId="{F71D37F1-6797-4A3D-A91A-580FC0415D9E}" sibTransId="{6D31A1A1-78B7-456B-AF04-83F870F0B5AF}"/>
    <dgm:cxn modelId="{E0169F7A-1802-4FDB-80E7-BABA4D38B0F2}" type="presOf" srcId="{8666835D-1ED4-47A6-B85E-5324098C2832}" destId="{456649DC-F469-48D0-A98A-2E3601D21BA9}" srcOrd="0" destOrd="0" presId="urn:microsoft.com/office/officeart/2005/8/layout/vList2"/>
    <dgm:cxn modelId="{AE774E7C-B69B-4D13-A1B0-AEE94383BEA7}" type="presOf" srcId="{1841BA72-626F-4FDA-AC5F-7F3CC61C42B9}" destId="{AB6AF2E6-85AD-4B3E-BE23-59737E54392D}" srcOrd="0" destOrd="0" presId="urn:microsoft.com/office/officeart/2005/8/layout/vList2"/>
    <dgm:cxn modelId="{FCABEA7C-5457-406C-9A07-6D75E51A5716}" srcId="{DDCF9F08-330E-47AD-8328-58B690F94336}" destId="{8A906B54-6835-4ACA-86BA-2A10679E4576}" srcOrd="3" destOrd="0" parTransId="{DCE76640-0AA8-4A1D-A9FC-B3BBE8F34A03}" sibTransId="{D7764999-E7AB-49B9-85B3-A19FC037C4D9}"/>
    <dgm:cxn modelId="{A3B252BA-4A86-4BF4-A2C6-342D5E4CCFF0}" type="presOf" srcId="{DDCF9F08-330E-47AD-8328-58B690F94336}" destId="{34E6587B-EB49-4427-8EDB-F850624C4A1C}" srcOrd="0" destOrd="0" presId="urn:microsoft.com/office/officeart/2005/8/layout/vList2"/>
    <dgm:cxn modelId="{862727CC-A1CD-45D9-A66E-A07EB2AEDF53}" type="presOf" srcId="{8A906B54-6835-4ACA-86BA-2A10679E4576}" destId="{CB58F48B-573D-4CFE-AA6C-025929FC7E91}" srcOrd="0" destOrd="0" presId="urn:microsoft.com/office/officeart/2005/8/layout/vList2"/>
    <dgm:cxn modelId="{8B2BCBFC-2094-4815-936C-2187A8952871}" srcId="{DDCF9F08-330E-47AD-8328-58B690F94336}" destId="{8666835D-1ED4-47A6-B85E-5324098C2832}" srcOrd="0" destOrd="0" parTransId="{1830B1A3-81A5-4A89-83A1-6AB2457D2AB1}" sibTransId="{7FFC33B8-F1F3-4636-85F1-C707E228FF41}"/>
    <dgm:cxn modelId="{CA7F26FD-F610-4F84-962A-6BB9DA0C4E6F}" type="presOf" srcId="{D23B1DF0-E54F-415C-82EE-D2C2FC9136BF}" destId="{06602B9C-0516-4ED5-AF1A-EA15FD6B9E27}" srcOrd="0" destOrd="0" presId="urn:microsoft.com/office/officeart/2005/8/layout/vList2"/>
    <dgm:cxn modelId="{451829FF-C3A1-4327-8B72-AB58CB8CAD96}" srcId="{DDCF9F08-330E-47AD-8328-58B690F94336}" destId="{D23B1DF0-E54F-415C-82EE-D2C2FC9136BF}" srcOrd="1" destOrd="0" parTransId="{4F40BFE6-C391-48B1-B18B-977F153F8B55}" sibTransId="{6CF3522F-0B02-4F36-8BD5-B9153E2E4EE2}"/>
    <dgm:cxn modelId="{6EFCAEAF-5DCB-4FBD-A97E-FBC0F47F1E60}" type="presParOf" srcId="{34E6587B-EB49-4427-8EDB-F850624C4A1C}" destId="{456649DC-F469-48D0-A98A-2E3601D21BA9}" srcOrd="0" destOrd="0" presId="urn:microsoft.com/office/officeart/2005/8/layout/vList2"/>
    <dgm:cxn modelId="{531F4BED-79F2-4D56-9927-7F4B4FC58E02}" type="presParOf" srcId="{34E6587B-EB49-4427-8EDB-F850624C4A1C}" destId="{4BD7F87C-5CBC-4D28-9D13-F3B8319E316E}" srcOrd="1" destOrd="0" presId="urn:microsoft.com/office/officeart/2005/8/layout/vList2"/>
    <dgm:cxn modelId="{1A16325E-F9AA-4F87-B94B-E21DD21619BC}" type="presParOf" srcId="{34E6587B-EB49-4427-8EDB-F850624C4A1C}" destId="{06602B9C-0516-4ED5-AF1A-EA15FD6B9E27}" srcOrd="2" destOrd="0" presId="urn:microsoft.com/office/officeart/2005/8/layout/vList2"/>
    <dgm:cxn modelId="{A5513748-7685-406A-87F6-FEE1EB43578A}" type="presParOf" srcId="{34E6587B-EB49-4427-8EDB-F850624C4A1C}" destId="{64077FE3-EDBD-48C1-B325-F881F832E6B5}" srcOrd="3" destOrd="0" presId="urn:microsoft.com/office/officeart/2005/8/layout/vList2"/>
    <dgm:cxn modelId="{B168ABA3-7F5A-4CEF-9A7F-21AFC105265A}" type="presParOf" srcId="{34E6587B-EB49-4427-8EDB-F850624C4A1C}" destId="{AB6AF2E6-85AD-4B3E-BE23-59737E54392D}" srcOrd="4" destOrd="0" presId="urn:microsoft.com/office/officeart/2005/8/layout/vList2"/>
    <dgm:cxn modelId="{E69C1F2E-E24A-4839-AEE9-1FC6B1CC3056}" type="presParOf" srcId="{34E6587B-EB49-4427-8EDB-F850624C4A1C}" destId="{6F41575F-35A7-4DFC-A882-4ACBA497C33F}" srcOrd="5" destOrd="0" presId="urn:microsoft.com/office/officeart/2005/8/layout/vList2"/>
    <dgm:cxn modelId="{6A2B8C31-83DF-47A9-BCEF-7CE830BFFAE4}" type="presParOf" srcId="{34E6587B-EB49-4427-8EDB-F850624C4A1C}" destId="{CB58F48B-573D-4CFE-AA6C-025929FC7E91}" srcOrd="6" destOrd="0" presId="urn:microsoft.com/office/officeart/2005/8/layout/vList2"/>
    <dgm:cxn modelId="{69156838-9830-438D-BA7D-0A3CE2CBE7BC}" type="presParOf" srcId="{34E6587B-EB49-4427-8EDB-F850624C4A1C}" destId="{06A1B9D6-8318-44B7-8E54-B883D4FAB434}" srcOrd="7" destOrd="0" presId="urn:microsoft.com/office/officeart/2005/8/layout/vList2"/>
    <dgm:cxn modelId="{8F57D77E-FA91-46CF-8AC9-14F330E06069}" type="presParOf" srcId="{34E6587B-EB49-4427-8EDB-F850624C4A1C}" destId="{4D36BC86-3731-4CFB-9345-3AAF419BDDE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461661-25B8-4972-B103-2CBD8EDE737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EE4456D-81A2-4CB7-956C-95B30E16CC69}">
      <dgm:prSet/>
      <dgm:spPr/>
      <dgm:t>
        <a:bodyPr/>
        <a:lstStyle/>
        <a:p>
          <a:r>
            <a:rPr lang="cs-CZ"/>
            <a:t>Iridocyclitis</a:t>
          </a:r>
          <a:endParaRPr lang="en-US"/>
        </a:p>
      </dgm:t>
    </dgm:pt>
    <dgm:pt modelId="{01ED669A-E3F2-4C47-B2E4-FF78178B498A}" type="parTrans" cxnId="{6A1BBF6C-57D4-442D-87B8-3D9C66CDB669}">
      <dgm:prSet/>
      <dgm:spPr/>
      <dgm:t>
        <a:bodyPr/>
        <a:lstStyle/>
        <a:p>
          <a:endParaRPr lang="en-US"/>
        </a:p>
      </dgm:t>
    </dgm:pt>
    <dgm:pt modelId="{321BDE93-930E-4EC0-A62A-7355351D2FA1}" type="sibTrans" cxnId="{6A1BBF6C-57D4-442D-87B8-3D9C66CDB669}">
      <dgm:prSet/>
      <dgm:spPr/>
      <dgm:t>
        <a:bodyPr/>
        <a:lstStyle/>
        <a:p>
          <a:endParaRPr lang="en-US"/>
        </a:p>
      </dgm:t>
    </dgm:pt>
    <dgm:pt modelId="{EB0971D1-1777-458A-A853-7739984AD74F}">
      <dgm:prSet/>
      <dgm:spPr/>
      <dgm:t>
        <a:bodyPr/>
        <a:lstStyle/>
        <a:p>
          <a:r>
            <a:rPr lang="cs-CZ"/>
            <a:t>Choroidititis- chorioretinitis</a:t>
          </a:r>
          <a:endParaRPr lang="en-US"/>
        </a:p>
      </dgm:t>
    </dgm:pt>
    <dgm:pt modelId="{0AAAD4E6-F084-47F5-B113-4C0415CF97B2}" type="parTrans" cxnId="{5135C870-B92A-4BF8-B6B5-5C1F8233B333}">
      <dgm:prSet/>
      <dgm:spPr/>
      <dgm:t>
        <a:bodyPr/>
        <a:lstStyle/>
        <a:p>
          <a:endParaRPr lang="en-US"/>
        </a:p>
      </dgm:t>
    </dgm:pt>
    <dgm:pt modelId="{9BD51CC5-E0C8-4C48-8A1E-A1B1F28E942A}" type="sibTrans" cxnId="{5135C870-B92A-4BF8-B6B5-5C1F8233B333}">
      <dgm:prSet/>
      <dgm:spPr/>
      <dgm:t>
        <a:bodyPr/>
        <a:lstStyle/>
        <a:p>
          <a:endParaRPr lang="en-US"/>
        </a:p>
      </dgm:t>
    </dgm:pt>
    <dgm:pt modelId="{6255ABB6-A6A0-48C8-A3CD-FDAE2678089F}" type="pres">
      <dgm:prSet presAssocID="{71461661-25B8-4972-B103-2CBD8EDE7370}" presName="linear" presStyleCnt="0">
        <dgm:presLayoutVars>
          <dgm:animLvl val="lvl"/>
          <dgm:resizeHandles val="exact"/>
        </dgm:presLayoutVars>
      </dgm:prSet>
      <dgm:spPr/>
    </dgm:pt>
    <dgm:pt modelId="{DF63D7AF-8A25-4DA3-9394-EB458B876A67}" type="pres">
      <dgm:prSet presAssocID="{DEE4456D-81A2-4CB7-956C-95B30E16CC6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D22D85D-AFD1-429E-A264-1061E77873CE}" type="pres">
      <dgm:prSet presAssocID="{321BDE93-930E-4EC0-A62A-7355351D2FA1}" presName="spacer" presStyleCnt="0"/>
      <dgm:spPr/>
    </dgm:pt>
    <dgm:pt modelId="{26C7BBE9-DBB3-4508-AA6C-F2D3C4565C0D}" type="pres">
      <dgm:prSet presAssocID="{EB0971D1-1777-458A-A853-7739984AD74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DB5360F-B2BD-4FA6-BAAC-05D5B062F128}" type="presOf" srcId="{DEE4456D-81A2-4CB7-956C-95B30E16CC69}" destId="{DF63D7AF-8A25-4DA3-9394-EB458B876A67}" srcOrd="0" destOrd="0" presId="urn:microsoft.com/office/officeart/2005/8/layout/vList2"/>
    <dgm:cxn modelId="{C313F913-D31A-4B7D-8F39-ABFD3FF3EAFD}" type="presOf" srcId="{71461661-25B8-4972-B103-2CBD8EDE7370}" destId="{6255ABB6-A6A0-48C8-A3CD-FDAE2678089F}" srcOrd="0" destOrd="0" presId="urn:microsoft.com/office/officeart/2005/8/layout/vList2"/>
    <dgm:cxn modelId="{1AF5B837-503D-4946-B8D1-DB7237AE245B}" type="presOf" srcId="{EB0971D1-1777-458A-A853-7739984AD74F}" destId="{26C7BBE9-DBB3-4508-AA6C-F2D3C4565C0D}" srcOrd="0" destOrd="0" presId="urn:microsoft.com/office/officeart/2005/8/layout/vList2"/>
    <dgm:cxn modelId="{6A1BBF6C-57D4-442D-87B8-3D9C66CDB669}" srcId="{71461661-25B8-4972-B103-2CBD8EDE7370}" destId="{DEE4456D-81A2-4CB7-956C-95B30E16CC69}" srcOrd="0" destOrd="0" parTransId="{01ED669A-E3F2-4C47-B2E4-FF78178B498A}" sibTransId="{321BDE93-930E-4EC0-A62A-7355351D2FA1}"/>
    <dgm:cxn modelId="{5135C870-B92A-4BF8-B6B5-5C1F8233B333}" srcId="{71461661-25B8-4972-B103-2CBD8EDE7370}" destId="{EB0971D1-1777-458A-A853-7739984AD74F}" srcOrd="1" destOrd="0" parTransId="{0AAAD4E6-F084-47F5-B113-4C0415CF97B2}" sibTransId="{9BD51CC5-E0C8-4C48-8A1E-A1B1F28E942A}"/>
    <dgm:cxn modelId="{01FFED73-25D3-415C-BAEE-A50BE69C9643}" type="presParOf" srcId="{6255ABB6-A6A0-48C8-A3CD-FDAE2678089F}" destId="{DF63D7AF-8A25-4DA3-9394-EB458B876A67}" srcOrd="0" destOrd="0" presId="urn:microsoft.com/office/officeart/2005/8/layout/vList2"/>
    <dgm:cxn modelId="{21023985-D57D-4239-A61F-29A7EECD9325}" type="presParOf" srcId="{6255ABB6-A6A0-48C8-A3CD-FDAE2678089F}" destId="{AD22D85D-AFD1-429E-A264-1061E77873CE}" srcOrd="1" destOrd="0" presId="urn:microsoft.com/office/officeart/2005/8/layout/vList2"/>
    <dgm:cxn modelId="{A9794479-F541-470C-865B-A38411B75F0D}" type="presParOf" srcId="{6255ABB6-A6A0-48C8-A3CD-FDAE2678089F}" destId="{26C7BBE9-DBB3-4508-AA6C-F2D3C4565C0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FE1CA6-96B8-4F3C-84E7-1D0EE6FFC19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55E2BBC-1032-4820-B31D-843326067416}">
      <dgm:prSet/>
      <dgm:spPr/>
      <dgm:t>
        <a:bodyPr/>
        <a:lstStyle/>
        <a:p>
          <a:r>
            <a:rPr lang="cs-CZ"/>
            <a:t>Akutní – difúzní</a:t>
          </a:r>
          <a:endParaRPr lang="en-US"/>
        </a:p>
      </dgm:t>
    </dgm:pt>
    <dgm:pt modelId="{4E58E8F5-6902-45FD-A8C7-AD0A76987515}" type="parTrans" cxnId="{1DF54B81-8709-40E9-8898-BA64A09C816E}">
      <dgm:prSet/>
      <dgm:spPr/>
      <dgm:t>
        <a:bodyPr/>
        <a:lstStyle/>
        <a:p>
          <a:endParaRPr lang="en-US"/>
        </a:p>
      </dgm:t>
    </dgm:pt>
    <dgm:pt modelId="{F0ECF8A3-BA71-4815-91E8-EA2D3712E526}" type="sibTrans" cxnId="{1DF54B81-8709-40E9-8898-BA64A09C816E}">
      <dgm:prSet/>
      <dgm:spPr/>
      <dgm:t>
        <a:bodyPr/>
        <a:lstStyle/>
        <a:p>
          <a:endParaRPr lang="en-US"/>
        </a:p>
      </dgm:t>
    </dgm:pt>
    <dgm:pt modelId="{A585A886-F49C-4D41-9481-94E8760D4DF2}">
      <dgm:prSet/>
      <dgm:spPr/>
      <dgm:t>
        <a:bodyPr/>
        <a:lstStyle/>
        <a:p>
          <a:r>
            <a:rPr lang="cs-CZ"/>
            <a:t>Chronický ložiskový</a:t>
          </a:r>
          <a:endParaRPr lang="en-US"/>
        </a:p>
      </dgm:t>
    </dgm:pt>
    <dgm:pt modelId="{C73CEC1B-DB24-4B80-B8A4-BE188D7DA58A}" type="parTrans" cxnId="{93D0AAAB-6492-47AE-804B-AD3EB53A3509}">
      <dgm:prSet/>
      <dgm:spPr/>
      <dgm:t>
        <a:bodyPr/>
        <a:lstStyle/>
        <a:p>
          <a:endParaRPr lang="en-US"/>
        </a:p>
      </dgm:t>
    </dgm:pt>
    <dgm:pt modelId="{5E53987B-A133-4B37-8B9B-C2310C508583}" type="sibTrans" cxnId="{93D0AAAB-6492-47AE-804B-AD3EB53A3509}">
      <dgm:prSet/>
      <dgm:spPr/>
      <dgm:t>
        <a:bodyPr/>
        <a:lstStyle/>
        <a:p>
          <a:endParaRPr lang="en-US"/>
        </a:p>
      </dgm:t>
    </dgm:pt>
    <dgm:pt modelId="{42D7A4D2-37D7-429D-9109-0181011110FB}" type="pres">
      <dgm:prSet presAssocID="{17FE1CA6-96B8-4F3C-84E7-1D0EE6FFC192}" presName="root" presStyleCnt="0">
        <dgm:presLayoutVars>
          <dgm:dir/>
          <dgm:resizeHandles val="exact"/>
        </dgm:presLayoutVars>
      </dgm:prSet>
      <dgm:spPr/>
    </dgm:pt>
    <dgm:pt modelId="{24DE8796-B107-400C-8E8F-E7B220965BCA}" type="pres">
      <dgm:prSet presAssocID="{655E2BBC-1032-4820-B31D-843326067416}" presName="compNode" presStyleCnt="0"/>
      <dgm:spPr/>
    </dgm:pt>
    <dgm:pt modelId="{4996F2F4-4C66-43F2-A85F-AD2B756344F9}" type="pres">
      <dgm:prSet presAssocID="{655E2BBC-1032-4820-B31D-843326067416}" presName="bgRect" presStyleLbl="bgShp" presStyleIdx="0" presStyleCnt="2"/>
      <dgm:spPr/>
    </dgm:pt>
    <dgm:pt modelId="{188D7C1D-7F89-416F-A9C5-FD5FD37A8BF6}" type="pres">
      <dgm:prSet presAssocID="{655E2BBC-1032-4820-B31D-84332606741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64838C04-D7D9-4004-B677-3912E156C9B6}" type="pres">
      <dgm:prSet presAssocID="{655E2BBC-1032-4820-B31D-843326067416}" presName="spaceRect" presStyleCnt="0"/>
      <dgm:spPr/>
    </dgm:pt>
    <dgm:pt modelId="{A3DFF4A6-B63A-4142-9898-155D825642D4}" type="pres">
      <dgm:prSet presAssocID="{655E2BBC-1032-4820-B31D-843326067416}" presName="parTx" presStyleLbl="revTx" presStyleIdx="0" presStyleCnt="2">
        <dgm:presLayoutVars>
          <dgm:chMax val="0"/>
          <dgm:chPref val="0"/>
        </dgm:presLayoutVars>
      </dgm:prSet>
      <dgm:spPr/>
    </dgm:pt>
    <dgm:pt modelId="{378415E4-BE5E-4485-A4AC-24EEB550E23D}" type="pres">
      <dgm:prSet presAssocID="{F0ECF8A3-BA71-4815-91E8-EA2D3712E526}" presName="sibTrans" presStyleCnt="0"/>
      <dgm:spPr/>
    </dgm:pt>
    <dgm:pt modelId="{72011F72-1499-4EF7-9498-3DCDE7CDB4CC}" type="pres">
      <dgm:prSet presAssocID="{A585A886-F49C-4D41-9481-94E8760D4DF2}" presName="compNode" presStyleCnt="0"/>
      <dgm:spPr/>
    </dgm:pt>
    <dgm:pt modelId="{94D72851-D60D-4186-9828-E181E71908CC}" type="pres">
      <dgm:prSet presAssocID="{A585A886-F49C-4D41-9481-94E8760D4DF2}" presName="bgRect" presStyleLbl="bgShp" presStyleIdx="1" presStyleCnt="2"/>
      <dgm:spPr/>
    </dgm:pt>
    <dgm:pt modelId="{80EF033F-6788-45B2-B501-FAA5617CCD6C}" type="pres">
      <dgm:prSet presAssocID="{A585A886-F49C-4D41-9481-94E8760D4DF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93BCB556-70D4-4763-9B31-E3CED286F428}" type="pres">
      <dgm:prSet presAssocID="{A585A886-F49C-4D41-9481-94E8760D4DF2}" presName="spaceRect" presStyleCnt="0"/>
      <dgm:spPr/>
    </dgm:pt>
    <dgm:pt modelId="{79B743F4-F721-4AE7-A083-0E8506CC6761}" type="pres">
      <dgm:prSet presAssocID="{A585A886-F49C-4D41-9481-94E8760D4DF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270011F-755E-427A-9CE5-83C94019AF9E}" type="presOf" srcId="{17FE1CA6-96B8-4F3C-84E7-1D0EE6FFC192}" destId="{42D7A4D2-37D7-429D-9109-0181011110FB}" srcOrd="0" destOrd="0" presId="urn:microsoft.com/office/officeart/2018/2/layout/IconVerticalSolidList"/>
    <dgm:cxn modelId="{D5BBF831-A4FF-4A2C-8E81-C573CC73B09D}" type="presOf" srcId="{655E2BBC-1032-4820-B31D-843326067416}" destId="{A3DFF4A6-B63A-4142-9898-155D825642D4}" srcOrd="0" destOrd="0" presId="urn:microsoft.com/office/officeart/2018/2/layout/IconVerticalSolidList"/>
    <dgm:cxn modelId="{1DF54B81-8709-40E9-8898-BA64A09C816E}" srcId="{17FE1CA6-96B8-4F3C-84E7-1D0EE6FFC192}" destId="{655E2BBC-1032-4820-B31D-843326067416}" srcOrd="0" destOrd="0" parTransId="{4E58E8F5-6902-45FD-A8C7-AD0A76987515}" sibTransId="{F0ECF8A3-BA71-4815-91E8-EA2D3712E526}"/>
    <dgm:cxn modelId="{93D0AAAB-6492-47AE-804B-AD3EB53A3509}" srcId="{17FE1CA6-96B8-4F3C-84E7-1D0EE6FFC192}" destId="{A585A886-F49C-4D41-9481-94E8760D4DF2}" srcOrd="1" destOrd="0" parTransId="{C73CEC1B-DB24-4B80-B8A4-BE188D7DA58A}" sibTransId="{5E53987B-A133-4B37-8B9B-C2310C508583}"/>
    <dgm:cxn modelId="{AABE11E5-9736-4422-B09B-418BCD285FDD}" type="presOf" srcId="{A585A886-F49C-4D41-9481-94E8760D4DF2}" destId="{79B743F4-F721-4AE7-A083-0E8506CC6761}" srcOrd="0" destOrd="0" presId="urn:microsoft.com/office/officeart/2018/2/layout/IconVerticalSolidList"/>
    <dgm:cxn modelId="{CBF1C061-3054-4C57-8893-83BE400A3546}" type="presParOf" srcId="{42D7A4D2-37D7-429D-9109-0181011110FB}" destId="{24DE8796-B107-400C-8E8F-E7B220965BCA}" srcOrd="0" destOrd="0" presId="urn:microsoft.com/office/officeart/2018/2/layout/IconVerticalSolidList"/>
    <dgm:cxn modelId="{D2086C3D-B83C-498D-B060-61C95EC48A96}" type="presParOf" srcId="{24DE8796-B107-400C-8E8F-E7B220965BCA}" destId="{4996F2F4-4C66-43F2-A85F-AD2B756344F9}" srcOrd="0" destOrd="0" presId="urn:microsoft.com/office/officeart/2018/2/layout/IconVerticalSolidList"/>
    <dgm:cxn modelId="{7ED589D2-353E-46C7-82DE-4A4388877085}" type="presParOf" srcId="{24DE8796-B107-400C-8E8F-E7B220965BCA}" destId="{188D7C1D-7F89-416F-A9C5-FD5FD37A8BF6}" srcOrd="1" destOrd="0" presId="urn:microsoft.com/office/officeart/2018/2/layout/IconVerticalSolidList"/>
    <dgm:cxn modelId="{605DF912-F1E1-4D4E-8A0B-156B4548A55A}" type="presParOf" srcId="{24DE8796-B107-400C-8E8F-E7B220965BCA}" destId="{64838C04-D7D9-4004-B677-3912E156C9B6}" srcOrd="2" destOrd="0" presId="urn:microsoft.com/office/officeart/2018/2/layout/IconVerticalSolidList"/>
    <dgm:cxn modelId="{3A70ECFD-6817-4A4D-8E16-A02EEA4528BE}" type="presParOf" srcId="{24DE8796-B107-400C-8E8F-E7B220965BCA}" destId="{A3DFF4A6-B63A-4142-9898-155D825642D4}" srcOrd="3" destOrd="0" presId="urn:microsoft.com/office/officeart/2018/2/layout/IconVerticalSolidList"/>
    <dgm:cxn modelId="{5A02886B-BAFC-4A39-8DB7-CA18EDAF805F}" type="presParOf" srcId="{42D7A4D2-37D7-429D-9109-0181011110FB}" destId="{378415E4-BE5E-4485-A4AC-24EEB550E23D}" srcOrd="1" destOrd="0" presId="urn:microsoft.com/office/officeart/2018/2/layout/IconVerticalSolidList"/>
    <dgm:cxn modelId="{507D771E-A546-4CED-BA98-F72C7FCF4CB5}" type="presParOf" srcId="{42D7A4D2-37D7-429D-9109-0181011110FB}" destId="{72011F72-1499-4EF7-9498-3DCDE7CDB4CC}" srcOrd="2" destOrd="0" presId="urn:microsoft.com/office/officeart/2018/2/layout/IconVerticalSolidList"/>
    <dgm:cxn modelId="{C04C303F-083E-4C6B-8465-49D6D496562E}" type="presParOf" srcId="{72011F72-1499-4EF7-9498-3DCDE7CDB4CC}" destId="{94D72851-D60D-4186-9828-E181E71908CC}" srcOrd="0" destOrd="0" presId="urn:microsoft.com/office/officeart/2018/2/layout/IconVerticalSolidList"/>
    <dgm:cxn modelId="{D6950F56-3F37-469D-8912-CF7A810CF077}" type="presParOf" srcId="{72011F72-1499-4EF7-9498-3DCDE7CDB4CC}" destId="{80EF033F-6788-45B2-B501-FAA5617CCD6C}" srcOrd="1" destOrd="0" presId="urn:microsoft.com/office/officeart/2018/2/layout/IconVerticalSolidList"/>
    <dgm:cxn modelId="{4C2E1D12-0B4D-48E5-9755-225D64F8162C}" type="presParOf" srcId="{72011F72-1499-4EF7-9498-3DCDE7CDB4CC}" destId="{93BCB556-70D4-4763-9B31-E3CED286F428}" srcOrd="2" destOrd="0" presId="urn:microsoft.com/office/officeart/2018/2/layout/IconVerticalSolidList"/>
    <dgm:cxn modelId="{453549C4-AAA3-433D-8934-578E91544944}" type="presParOf" srcId="{72011F72-1499-4EF7-9498-3DCDE7CDB4CC}" destId="{79B743F4-F721-4AE7-A083-0E8506CC67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4519AF-7431-4AAE-9483-94EBA43FCC0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04C0AC2-0A7D-405F-9F7E-1AA86E4136F3}">
      <dgm:prSet/>
      <dgm:spPr/>
      <dgm:t>
        <a:bodyPr/>
        <a:lstStyle/>
        <a:p>
          <a:r>
            <a:rPr lang="cs-CZ"/>
            <a:t>Endogenní</a:t>
          </a:r>
          <a:endParaRPr lang="en-US"/>
        </a:p>
      </dgm:t>
    </dgm:pt>
    <dgm:pt modelId="{579B3CF1-A9E1-40BF-BBD9-F37C0ABE4BA7}" type="parTrans" cxnId="{CD9CE779-55A8-4788-9FF3-B14612D4A159}">
      <dgm:prSet/>
      <dgm:spPr/>
      <dgm:t>
        <a:bodyPr/>
        <a:lstStyle/>
        <a:p>
          <a:endParaRPr lang="en-US"/>
        </a:p>
      </dgm:t>
    </dgm:pt>
    <dgm:pt modelId="{B9D6D2FD-7685-4B74-BBA2-FACF965EF7DA}" type="sibTrans" cxnId="{CD9CE779-55A8-4788-9FF3-B14612D4A159}">
      <dgm:prSet/>
      <dgm:spPr/>
      <dgm:t>
        <a:bodyPr/>
        <a:lstStyle/>
        <a:p>
          <a:endParaRPr lang="en-US"/>
        </a:p>
      </dgm:t>
    </dgm:pt>
    <dgm:pt modelId="{CFF6306F-9DA7-4CBF-951E-1910780C9AF0}">
      <dgm:prSet/>
      <dgm:spPr/>
      <dgm:t>
        <a:bodyPr/>
        <a:lstStyle/>
        <a:p>
          <a:r>
            <a:rPr lang="cs-CZ"/>
            <a:t>Exogenní </a:t>
          </a:r>
          <a:endParaRPr lang="en-US"/>
        </a:p>
      </dgm:t>
    </dgm:pt>
    <dgm:pt modelId="{30897997-DAD1-42C9-9566-BE62A9F50315}" type="parTrans" cxnId="{B05774FB-D6ED-49CC-BF37-54DE9175B6E7}">
      <dgm:prSet/>
      <dgm:spPr/>
      <dgm:t>
        <a:bodyPr/>
        <a:lstStyle/>
        <a:p>
          <a:endParaRPr lang="en-US"/>
        </a:p>
      </dgm:t>
    </dgm:pt>
    <dgm:pt modelId="{040C4A5E-AEA7-4EE9-9ACC-290B454C2A4D}" type="sibTrans" cxnId="{B05774FB-D6ED-49CC-BF37-54DE9175B6E7}">
      <dgm:prSet/>
      <dgm:spPr/>
      <dgm:t>
        <a:bodyPr/>
        <a:lstStyle/>
        <a:p>
          <a:endParaRPr lang="en-US"/>
        </a:p>
      </dgm:t>
    </dgm:pt>
    <dgm:pt modelId="{8C9E0A56-0C79-4B52-A4A2-837FA34C55AC}" type="pres">
      <dgm:prSet presAssocID="{7A4519AF-7431-4AAE-9483-94EBA43FCC02}" presName="root" presStyleCnt="0">
        <dgm:presLayoutVars>
          <dgm:dir/>
          <dgm:resizeHandles val="exact"/>
        </dgm:presLayoutVars>
      </dgm:prSet>
      <dgm:spPr/>
    </dgm:pt>
    <dgm:pt modelId="{AF572020-86EA-4A00-AE93-AAA600D9D1F4}" type="pres">
      <dgm:prSet presAssocID="{804C0AC2-0A7D-405F-9F7E-1AA86E4136F3}" presName="compNode" presStyleCnt="0"/>
      <dgm:spPr/>
    </dgm:pt>
    <dgm:pt modelId="{DBE71952-D196-44BF-83C6-6DCC97B3FC80}" type="pres">
      <dgm:prSet presAssocID="{804C0AC2-0A7D-405F-9F7E-1AA86E4136F3}" presName="bgRect" presStyleLbl="bgShp" presStyleIdx="0" presStyleCnt="2"/>
      <dgm:spPr/>
    </dgm:pt>
    <dgm:pt modelId="{E47EB048-3F80-40ED-A05E-D2A2AFA44FB1}" type="pres">
      <dgm:prSet presAssocID="{804C0AC2-0A7D-405F-9F7E-1AA86E4136F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t"/>
        </a:ext>
      </dgm:extLst>
    </dgm:pt>
    <dgm:pt modelId="{122547C2-AC27-4402-9182-A667F66ACF54}" type="pres">
      <dgm:prSet presAssocID="{804C0AC2-0A7D-405F-9F7E-1AA86E4136F3}" presName="spaceRect" presStyleCnt="0"/>
      <dgm:spPr/>
    </dgm:pt>
    <dgm:pt modelId="{6E5B13D7-38CD-448A-87D3-14A3EC6D5962}" type="pres">
      <dgm:prSet presAssocID="{804C0AC2-0A7D-405F-9F7E-1AA86E4136F3}" presName="parTx" presStyleLbl="revTx" presStyleIdx="0" presStyleCnt="2">
        <dgm:presLayoutVars>
          <dgm:chMax val="0"/>
          <dgm:chPref val="0"/>
        </dgm:presLayoutVars>
      </dgm:prSet>
      <dgm:spPr/>
    </dgm:pt>
    <dgm:pt modelId="{D6D9A0CA-8FA8-452C-B113-14746891A64B}" type="pres">
      <dgm:prSet presAssocID="{B9D6D2FD-7685-4B74-BBA2-FACF965EF7DA}" presName="sibTrans" presStyleCnt="0"/>
      <dgm:spPr/>
    </dgm:pt>
    <dgm:pt modelId="{7CAFB5A7-8ACF-434C-9F2C-43BDD65CEC7C}" type="pres">
      <dgm:prSet presAssocID="{CFF6306F-9DA7-4CBF-951E-1910780C9AF0}" presName="compNode" presStyleCnt="0"/>
      <dgm:spPr/>
    </dgm:pt>
    <dgm:pt modelId="{CE72D51E-7321-435D-AF67-C577CA901747}" type="pres">
      <dgm:prSet presAssocID="{CFF6306F-9DA7-4CBF-951E-1910780C9AF0}" presName="bgRect" presStyleLbl="bgShp" presStyleIdx="1" presStyleCnt="2"/>
      <dgm:spPr/>
    </dgm:pt>
    <dgm:pt modelId="{066799A5-734A-4571-9C10-145EE08CB8B4}" type="pres">
      <dgm:prSet presAssocID="{CFF6306F-9DA7-4CBF-951E-1910780C9AF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54916307-89FB-4C93-B845-29FD387A37C4}" type="pres">
      <dgm:prSet presAssocID="{CFF6306F-9DA7-4CBF-951E-1910780C9AF0}" presName="spaceRect" presStyleCnt="0"/>
      <dgm:spPr/>
    </dgm:pt>
    <dgm:pt modelId="{2B0C1248-B8E7-45A2-9A89-9A98D7AD2F36}" type="pres">
      <dgm:prSet presAssocID="{CFF6306F-9DA7-4CBF-951E-1910780C9AF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2EE786C-1140-42E1-A883-255E30C8B244}" type="presOf" srcId="{7A4519AF-7431-4AAE-9483-94EBA43FCC02}" destId="{8C9E0A56-0C79-4B52-A4A2-837FA34C55AC}" srcOrd="0" destOrd="0" presId="urn:microsoft.com/office/officeart/2018/2/layout/IconVerticalSolidList"/>
    <dgm:cxn modelId="{1ACFBC54-90FA-45DB-B278-524E832C3091}" type="presOf" srcId="{CFF6306F-9DA7-4CBF-951E-1910780C9AF0}" destId="{2B0C1248-B8E7-45A2-9A89-9A98D7AD2F36}" srcOrd="0" destOrd="0" presId="urn:microsoft.com/office/officeart/2018/2/layout/IconVerticalSolidList"/>
    <dgm:cxn modelId="{CD9CE779-55A8-4788-9FF3-B14612D4A159}" srcId="{7A4519AF-7431-4AAE-9483-94EBA43FCC02}" destId="{804C0AC2-0A7D-405F-9F7E-1AA86E4136F3}" srcOrd="0" destOrd="0" parTransId="{579B3CF1-A9E1-40BF-BBD9-F37C0ABE4BA7}" sibTransId="{B9D6D2FD-7685-4B74-BBA2-FACF965EF7DA}"/>
    <dgm:cxn modelId="{C3641483-6129-44E5-BD88-D3E9F2327A28}" type="presOf" srcId="{804C0AC2-0A7D-405F-9F7E-1AA86E4136F3}" destId="{6E5B13D7-38CD-448A-87D3-14A3EC6D5962}" srcOrd="0" destOrd="0" presId="urn:microsoft.com/office/officeart/2018/2/layout/IconVerticalSolidList"/>
    <dgm:cxn modelId="{B05774FB-D6ED-49CC-BF37-54DE9175B6E7}" srcId="{7A4519AF-7431-4AAE-9483-94EBA43FCC02}" destId="{CFF6306F-9DA7-4CBF-951E-1910780C9AF0}" srcOrd="1" destOrd="0" parTransId="{30897997-DAD1-42C9-9566-BE62A9F50315}" sibTransId="{040C4A5E-AEA7-4EE9-9ACC-290B454C2A4D}"/>
    <dgm:cxn modelId="{98F217FC-8FDC-4117-AE53-427084EF2602}" type="presParOf" srcId="{8C9E0A56-0C79-4B52-A4A2-837FA34C55AC}" destId="{AF572020-86EA-4A00-AE93-AAA600D9D1F4}" srcOrd="0" destOrd="0" presId="urn:microsoft.com/office/officeart/2018/2/layout/IconVerticalSolidList"/>
    <dgm:cxn modelId="{11692029-07CE-4F7A-A8B1-C4E418EF697C}" type="presParOf" srcId="{AF572020-86EA-4A00-AE93-AAA600D9D1F4}" destId="{DBE71952-D196-44BF-83C6-6DCC97B3FC80}" srcOrd="0" destOrd="0" presId="urn:microsoft.com/office/officeart/2018/2/layout/IconVerticalSolidList"/>
    <dgm:cxn modelId="{0D9C7786-53FC-4671-BBA0-0FEF7E6CDEFC}" type="presParOf" srcId="{AF572020-86EA-4A00-AE93-AAA600D9D1F4}" destId="{E47EB048-3F80-40ED-A05E-D2A2AFA44FB1}" srcOrd="1" destOrd="0" presId="urn:microsoft.com/office/officeart/2018/2/layout/IconVerticalSolidList"/>
    <dgm:cxn modelId="{4CCBD9C3-9E0A-4B21-9286-B38B3404C015}" type="presParOf" srcId="{AF572020-86EA-4A00-AE93-AAA600D9D1F4}" destId="{122547C2-AC27-4402-9182-A667F66ACF54}" srcOrd="2" destOrd="0" presId="urn:microsoft.com/office/officeart/2018/2/layout/IconVerticalSolidList"/>
    <dgm:cxn modelId="{D8A7630A-7369-4D05-B6AF-DBAE7050F6E3}" type="presParOf" srcId="{AF572020-86EA-4A00-AE93-AAA600D9D1F4}" destId="{6E5B13D7-38CD-448A-87D3-14A3EC6D5962}" srcOrd="3" destOrd="0" presId="urn:microsoft.com/office/officeart/2018/2/layout/IconVerticalSolidList"/>
    <dgm:cxn modelId="{59443B88-F60F-495C-BEBB-1BBEA005A710}" type="presParOf" srcId="{8C9E0A56-0C79-4B52-A4A2-837FA34C55AC}" destId="{D6D9A0CA-8FA8-452C-B113-14746891A64B}" srcOrd="1" destOrd="0" presId="urn:microsoft.com/office/officeart/2018/2/layout/IconVerticalSolidList"/>
    <dgm:cxn modelId="{D0A73609-33F9-42B3-9048-D0C50859B4F9}" type="presParOf" srcId="{8C9E0A56-0C79-4B52-A4A2-837FA34C55AC}" destId="{7CAFB5A7-8ACF-434C-9F2C-43BDD65CEC7C}" srcOrd="2" destOrd="0" presId="urn:microsoft.com/office/officeart/2018/2/layout/IconVerticalSolidList"/>
    <dgm:cxn modelId="{3A4427E7-9174-4EB5-A44F-6EB398B56A2F}" type="presParOf" srcId="{7CAFB5A7-8ACF-434C-9F2C-43BDD65CEC7C}" destId="{CE72D51E-7321-435D-AF67-C577CA901747}" srcOrd="0" destOrd="0" presId="urn:microsoft.com/office/officeart/2018/2/layout/IconVerticalSolidList"/>
    <dgm:cxn modelId="{983BE6E8-3F30-4F0C-9B6C-02D95573D7F8}" type="presParOf" srcId="{7CAFB5A7-8ACF-434C-9F2C-43BDD65CEC7C}" destId="{066799A5-734A-4571-9C10-145EE08CB8B4}" srcOrd="1" destOrd="0" presId="urn:microsoft.com/office/officeart/2018/2/layout/IconVerticalSolidList"/>
    <dgm:cxn modelId="{D6633DD0-36E3-4260-B679-EA02CB78AE01}" type="presParOf" srcId="{7CAFB5A7-8ACF-434C-9F2C-43BDD65CEC7C}" destId="{54916307-89FB-4C93-B845-29FD387A37C4}" srcOrd="2" destOrd="0" presId="urn:microsoft.com/office/officeart/2018/2/layout/IconVerticalSolidList"/>
    <dgm:cxn modelId="{7A10AF3E-57AA-41EA-87D1-F5E71CD53657}" type="presParOf" srcId="{7CAFB5A7-8ACF-434C-9F2C-43BDD65CEC7C}" destId="{2B0C1248-B8E7-45A2-9A89-9A98D7AD2F3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1F8468-F4F9-40DC-81E8-BA3CC6BB507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3CD2F42-2B53-4442-9917-65DE07B3FDE1}">
      <dgm:prSet/>
      <dgm:spPr/>
      <dgm:t>
        <a:bodyPr/>
        <a:lstStyle/>
        <a:p>
          <a:r>
            <a:rPr lang="cs-CZ"/>
            <a:t>Přední</a:t>
          </a:r>
          <a:endParaRPr lang="en-US"/>
        </a:p>
      </dgm:t>
    </dgm:pt>
    <dgm:pt modelId="{EE571E91-840E-4EBF-AD1C-378AD0F379F5}" type="parTrans" cxnId="{4CAEEBEA-4612-4E17-BE87-7F5607FD5287}">
      <dgm:prSet/>
      <dgm:spPr/>
      <dgm:t>
        <a:bodyPr/>
        <a:lstStyle/>
        <a:p>
          <a:endParaRPr lang="en-US"/>
        </a:p>
      </dgm:t>
    </dgm:pt>
    <dgm:pt modelId="{9941CCC2-D632-4DDB-AA7E-76629108D681}" type="sibTrans" cxnId="{4CAEEBEA-4612-4E17-BE87-7F5607FD5287}">
      <dgm:prSet/>
      <dgm:spPr/>
      <dgm:t>
        <a:bodyPr/>
        <a:lstStyle/>
        <a:p>
          <a:endParaRPr lang="en-US"/>
        </a:p>
      </dgm:t>
    </dgm:pt>
    <dgm:pt modelId="{7F582714-85E5-42C6-9FCB-26A02C5C9808}">
      <dgm:prSet/>
      <dgm:spPr/>
      <dgm:t>
        <a:bodyPr/>
        <a:lstStyle/>
        <a:p>
          <a:r>
            <a:rPr lang="cs-CZ"/>
            <a:t>Iritis</a:t>
          </a:r>
          <a:endParaRPr lang="en-US"/>
        </a:p>
      </dgm:t>
    </dgm:pt>
    <dgm:pt modelId="{38EA1BDB-C70C-463D-BF20-7D42148A1392}" type="parTrans" cxnId="{4949FB5D-05A9-40FE-BACC-C0D4FB368738}">
      <dgm:prSet/>
      <dgm:spPr/>
      <dgm:t>
        <a:bodyPr/>
        <a:lstStyle/>
        <a:p>
          <a:endParaRPr lang="en-US"/>
        </a:p>
      </dgm:t>
    </dgm:pt>
    <dgm:pt modelId="{02870229-09EF-4C35-9E15-68776FD6D6AA}" type="sibTrans" cxnId="{4949FB5D-05A9-40FE-BACC-C0D4FB368738}">
      <dgm:prSet/>
      <dgm:spPr/>
      <dgm:t>
        <a:bodyPr/>
        <a:lstStyle/>
        <a:p>
          <a:endParaRPr lang="en-US"/>
        </a:p>
      </dgm:t>
    </dgm:pt>
    <dgm:pt modelId="{8AFFD1F7-4C31-4747-AB13-CD819B3A2015}">
      <dgm:prSet/>
      <dgm:spPr/>
      <dgm:t>
        <a:bodyPr/>
        <a:lstStyle/>
        <a:p>
          <a:r>
            <a:rPr lang="cs-CZ"/>
            <a:t>Iridocyclitis</a:t>
          </a:r>
          <a:endParaRPr lang="en-US"/>
        </a:p>
      </dgm:t>
    </dgm:pt>
    <dgm:pt modelId="{C0B2C2C6-67D8-4A43-B04A-6FE6DEB45740}" type="parTrans" cxnId="{1FA08F18-05A5-4371-A6C5-974A3A1721AC}">
      <dgm:prSet/>
      <dgm:spPr/>
      <dgm:t>
        <a:bodyPr/>
        <a:lstStyle/>
        <a:p>
          <a:endParaRPr lang="en-US"/>
        </a:p>
      </dgm:t>
    </dgm:pt>
    <dgm:pt modelId="{204C3C39-88FC-47B5-9D16-6413E9403FA2}" type="sibTrans" cxnId="{1FA08F18-05A5-4371-A6C5-974A3A1721AC}">
      <dgm:prSet/>
      <dgm:spPr/>
      <dgm:t>
        <a:bodyPr/>
        <a:lstStyle/>
        <a:p>
          <a:endParaRPr lang="en-US"/>
        </a:p>
      </dgm:t>
    </dgm:pt>
    <dgm:pt modelId="{CAA855FF-D102-4B94-BA98-B9CB72A1A787}">
      <dgm:prSet/>
      <dgm:spPr/>
      <dgm:t>
        <a:bodyPr/>
        <a:lstStyle/>
        <a:p>
          <a:r>
            <a:rPr lang="cs-CZ"/>
            <a:t>Intermediární- pars planitis</a:t>
          </a:r>
          <a:endParaRPr lang="en-US"/>
        </a:p>
      </dgm:t>
    </dgm:pt>
    <dgm:pt modelId="{EB887B89-CA72-4A20-95EC-B611A9F35455}" type="parTrans" cxnId="{40A7523D-04E2-470F-9757-CF2FBC4AFE28}">
      <dgm:prSet/>
      <dgm:spPr/>
      <dgm:t>
        <a:bodyPr/>
        <a:lstStyle/>
        <a:p>
          <a:endParaRPr lang="en-US"/>
        </a:p>
      </dgm:t>
    </dgm:pt>
    <dgm:pt modelId="{583E2519-91C8-4477-ACC7-337C8AAB29F9}" type="sibTrans" cxnId="{40A7523D-04E2-470F-9757-CF2FBC4AFE28}">
      <dgm:prSet/>
      <dgm:spPr/>
      <dgm:t>
        <a:bodyPr/>
        <a:lstStyle/>
        <a:p>
          <a:endParaRPr lang="en-US"/>
        </a:p>
      </dgm:t>
    </dgm:pt>
    <dgm:pt modelId="{BEE774F5-CC3F-4CC8-ACED-017118C88C49}">
      <dgm:prSet/>
      <dgm:spPr/>
      <dgm:t>
        <a:bodyPr/>
        <a:lstStyle/>
        <a:p>
          <a:r>
            <a:rPr lang="cs-CZ"/>
            <a:t>Zadní- chorioretinitis</a:t>
          </a:r>
          <a:endParaRPr lang="en-US"/>
        </a:p>
      </dgm:t>
    </dgm:pt>
    <dgm:pt modelId="{C81B2519-815A-4EBC-9E90-51F0F1AFE911}" type="parTrans" cxnId="{692E00E4-5B8D-463E-94B3-292AF117707C}">
      <dgm:prSet/>
      <dgm:spPr/>
      <dgm:t>
        <a:bodyPr/>
        <a:lstStyle/>
        <a:p>
          <a:endParaRPr lang="en-US"/>
        </a:p>
      </dgm:t>
    </dgm:pt>
    <dgm:pt modelId="{D7711422-51A2-411F-901A-6069A89F5E41}" type="sibTrans" cxnId="{692E00E4-5B8D-463E-94B3-292AF117707C}">
      <dgm:prSet/>
      <dgm:spPr/>
      <dgm:t>
        <a:bodyPr/>
        <a:lstStyle/>
        <a:p>
          <a:endParaRPr lang="en-US"/>
        </a:p>
      </dgm:t>
    </dgm:pt>
    <dgm:pt modelId="{A95E34BC-3D4B-4FEB-9854-CF411B615658}" type="pres">
      <dgm:prSet presAssocID="{061F8468-F4F9-40DC-81E8-BA3CC6BB507E}" presName="root" presStyleCnt="0">
        <dgm:presLayoutVars>
          <dgm:dir/>
          <dgm:resizeHandles val="exact"/>
        </dgm:presLayoutVars>
      </dgm:prSet>
      <dgm:spPr/>
    </dgm:pt>
    <dgm:pt modelId="{43EB786B-94CA-4CFE-933E-5171909A3D0F}" type="pres">
      <dgm:prSet presAssocID="{23CD2F42-2B53-4442-9917-65DE07B3FDE1}" presName="compNode" presStyleCnt="0"/>
      <dgm:spPr/>
    </dgm:pt>
    <dgm:pt modelId="{4834C1E3-DF0F-4670-BC27-390DA890C81C}" type="pres">
      <dgm:prSet presAssocID="{23CD2F42-2B53-4442-9917-65DE07B3FDE1}" presName="bgRect" presStyleLbl="bgShp" presStyleIdx="0" presStyleCnt="3"/>
      <dgm:spPr/>
    </dgm:pt>
    <dgm:pt modelId="{E3D4100B-3066-4CD4-81AE-B31AE659A167}" type="pres">
      <dgm:prSet presAssocID="{23CD2F42-2B53-4442-9917-65DE07B3FDE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1BD5983B-3145-423A-B284-28A25B052505}" type="pres">
      <dgm:prSet presAssocID="{23CD2F42-2B53-4442-9917-65DE07B3FDE1}" presName="spaceRect" presStyleCnt="0"/>
      <dgm:spPr/>
    </dgm:pt>
    <dgm:pt modelId="{8BEF09FB-28FC-48D3-867D-39E1AFE14253}" type="pres">
      <dgm:prSet presAssocID="{23CD2F42-2B53-4442-9917-65DE07B3FDE1}" presName="parTx" presStyleLbl="revTx" presStyleIdx="0" presStyleCnt="4">
        <dgm:presLayoutVars>
          <dgm:chMax val="0"/>
          <dgm:chPref val="0"/>
        </dgm:presLayoutVars>
      </dgm:prSet>
      <dgm:spPr/>
    </dgm:pt>
    <dgm:pt modelId="{23E53145-F5F7-4BB5-9EEB-5AB37C304F4B}" type="pres">
      <dgm:prSet presAssocID="{23CD2F42-2B53-4442-9917-65DE07B3FDE1}" presName="desTx" presStyleLbl="revTx" presStyleIdx="1" presStyleCnt="4">
        <dgm:presLayoutVars/>
      </dgm:prSet>
      <dgm:spPr/>
    </dgm:pt>
    <dgm:pt modelId="{6BC2D8B8-922B-4206-92C3-BAD969465253}" type="pres">
      <dgm:prSet presAssocID="{9941CCC2-D632-4DDB-AA7E-76629108D681}" presName="sibTrans" presStyleCnt="0"/>
      <dgm:spPr/>
    </dgm:pt>
    <dgm:pt modelId="{717598B3-F0AE-4131-8B59-DE52B6EB1BDC}" type="pres">
      <dgm:prSet presAssocID="{CAA855FF-D102-4B94-BA98-B9CB72A1A787}" presName="compNode" presStyleCnt="0"/>
      <dgm:spPr/>
    </dgm:pt>
    <dgm:pt modelId="{D51F35A7-322A-4890-B43B-445300836F09}" type="pres">
      <dgm:prSet presAssocID="{CAA855FF-D102-4B94-BA98-B9CB72A1A787}" presName="bgRect" presStyleLbl="bgShp" presStyleIdx="1" presStyleCnt="3"/>
      <dgm:spPr/>
    </dgm:pt>
    <dgm:pt modelId="{6E0FB4A6-DA98-4B8B-B3F3-5479B2E711C5}" type="pres">
      <dgm:prSet presAssocID="{CAA855FF-D102-4B94-BA98-B9CB72A1A78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FCD204CA-A32E-4B2A-AFC0-45A47E2805A4}" type="pres">
      <dgm:prSet presAssocID="{CAA855FF-D102-4B94-BA98-B9CB72A1A787}" presName="spaceRect" presStyleCnt="0"/>
      <dgm:spPr/>
    </dgm:pt>
    <dgm:pt modelId="{C4EEAD21-E347-4EF0-AB80-66AF1E2DF4E2}" type="pres">
      <dgm:prSet presAssocID="{CAA855FF-D102-4B94-BA98-B9CB72A1A787}" presName="parTx" presStyleLbl="revTx" presStyleIdx="2" presStyleCnt="4">
        <dgm:presLayoutVars>
          <dgm:chMax val="0"/>
          <dgm:chPref val="0"/>
        </dgm:presLayoutVars>
      </dgm:prSet>
      <dgm:spPr/>
    </dgm:pt>
    <dgm:pt modelId="{86111915-C414-469B-9EF1-59B7C677AB69}" type="pres">
      <dgm:prSet presAssocID="{583E2519-91C8-4477-ACC7-337C8AAB29F9}" presName="sibTrans" presStyleCnt="0"/>
      <dgm:spPr/>
    </dgm:pt>
    <dgm:pt modelId="{8AD0CFAF-9334-4CA8-AFC0-2BC612DD4777}" type="pres">
      <dgm:prSet presAssocID="{BEE774F5-CC3F-4CC8-ACED-017118C88C49}" presName="compNode" presStyleCnt="0"/>
      <dgm:spPr/>
    </dgm:pt>
    <dgm:pt modelId="{5C441851-E9FE-44CB-BE77-1423CE0A44C0}" type="pres">
      <dgm:prSet presAssocID="{BEE774F5-CC3F-4CC8-ACED-017118C88C49}" presName="bgRect" presStyleLbl="bgShp" presStyleIdx="2" presStyleCnt="3"/>
      <dgm:spPr/>
    </dgm:pt>
    <dgm:pt modelId="{966388C4-3889-4D14-A624-6CAC94C0E135}" type="pres">
      <dgm:prSet presAssocID="{BEE774F5-CC3F-4CC8-ACED-017118C88C4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ooter"/>
        </a:ext>
      </dgm:extLst>
    </dgm:pt>
    <dgm:pt modelId="{321C9AB5-6327-46A0-9035-42CD62F0B7AC}" type="pres">
      <dgm:prSet presAssocID="{BEE774F5-CC3F-4CC8-ACED-017118C88C49}" presName="spaceRect" presStyleCnt="0"/>
      <dgm:spPr/>
    </dgm:pt>
    <dgm:pt modelId="{2B662823-CF3D-4D05-B4B5-6E7CC7C1B298}" type="pres">
      <dgm:prSet presAssocID="{BEE774F5-CC3F-4CC8-ACED-017118C88C4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FA08F18-05A5-4371-A6C5-974A3A1721AC}" srcId="{23CD2F42-2B53-4442-9917-65DE07B3FDE1}" destId="{8AFFD1F7-4C31-4747-AB13-CD819B3A2015}" srcOrd="1" destOrd="0" parTransId="{C0B2C2C6-67D8-4A43-B04A-6FE6DEB45740}" sibTransId="{204C3C39-88FC-47B5-9D16-6413E9403FA2}"/>
    <dgm:cxn modelId="{40A7523D-04E2-470F-9757-CF2FBC4AFE28}" srcId="{061F8468-F4F9-40DC-81E8-BA3CC6BB507E}" destId="{CAA855FF-D102-4B94-BA98-B9CB72A1A787}" srcOrd="1" destOrd="0" parTransId="{EB887B89-CA72-4A20-95EC-B611A9F35455}" sibTransId="{583E2519-91C8-4477-ACC7-337C8AAB29F9}"/>
    <dgm:cxn modelId="{4949FB5D-05A9-40FE-BACC-C0D4FB368738}" srcId="{23CD2F42-2B53-4442-9917-65DE07B3FDE1}" destId="{7F582714-85E5-42C6-9FCB-26A02C5C9808}" srcOrd="0" destOrd="0" parTransId="{38EA1BDB-C70C-463D-BF20-7D42148A1392}" sibTransId="{02870229-09EF-4C35-9E15-68776FD6D6AA}"/>
    <dgm:cxn modelId="{51F46469-CD65-4E47-93D8-3E49A6579C9C}" type="presOf" srcId="{23CD2F42-2B53-4442-9917-65DE07B3FDE1}" destId="{8BEF09FB-28FC-48D3-867D-39E1AFE14253}" srcOrd="0" destOrd="0" presId="urn:microsoft.com/office/officeart/2018/2/layout/IconVerticalSolidList"/>
    <dgm:cxn modelId="{5CA7FE7B-410C-41A6-8453-3EBFC3669BA0}" type="presOf" srcId="{BEE774F5-CC3F-4CC8-ACED-017118C88C49}" destId="{2B662823-CF3D-4D05-B4B5-6E7CC7C1B298}" srcOrd="0" destOrd="0" presId="urn:microsoft.com/office/officeart/2018/2/layout/IconVerticalSolidList"/>
    <dgm:cxn modelId="{064C4990-9892-464E-B4A7-92332F9A8AD1}" type="presOf" srcId="{CAA855FF-D102-4B94-BA98-B9CB72A1A787}" destId="{C4EEAD21-E347-4EF0-AB80-66AF1E2DF4E2}" srcOrd="0" destOrd="0" presId="urn:microsoft.com/office/officeart/2018/2/layout/IconVerticalSolidList"/>
    <dgm:cxn modelId="{628C0B9D-D12B-4F64-AD59-F422724E0B3F}" type="presOf" srcId="{8AFFD1F7-4C31-4747-AB13-CD819B3A2015}" destId="{23E53145-F5F7-4BB5-9EEB-5AB37C304F4B}" srcOrd="0" destOrd="1" presId="urn:microsoft.com/office/officeart/2018/2/layout/IconVerticalSolidList"/>
    <dgm:cxn modelId="{4DA880AE-2748-4470-9B74-476B97E35D99}" type="presOf" srcId="{061F8468-F4F9-40DC-81E8-BA3CC6BB507E}" destId="{A95E34BC-3D4B-4FEB-9854-CF411B615658}" srcOrd="0" destOrd="0" presId="urn:microsoft.com/office/officeart/2018/2/layout/IconVerticalSolidList"/>
    <dgm:cxn modelId="{8BF4C4D6-7244-4023-8B03-B773FFA902A7}" type="presOf" srcId="{7F582714-85E5-42C6-9FCB-26A02C5C9808}" destId="{23E53145-F5F7-4BB5-9EEB-5AB37C304F4B}" srcOrd="0" destOrd="0" presId="urn:microsoft.com/office/officeart/2018/2/layout/IconVerticalSolidList"/>
    <dgm:cxn modelId="{692E00E4-5B8D-463E-94B3-292AF117707C}" srcId="{061F8468-F4F9-40DC-81E8-BA3CC6BB507E}" destId="{BEE774F5-CC3F-4CC8-ACED-017118C88C49}" srcOrd="2" destOrd="0" parTransId="{C81B2519-815A-4EBC-9E90-51F0F1AFE911}" sibTransId="{D7711422-51A2-411F-901A-6069A89F5E41}"/>
    <dgm:cxn modelId="{4CAEEBEA-4612-4E17-BE87-7F5607FD5287}" srcId="{061F8468-F4F9-40DC-81E8-BA3CC6BB507E}" destId="{23CD2F42-2B53-4442-9917-65DE07B3FDE1}" srcOrd="0" destOrd="0" parTransId="{EE571E91-840E-4EBF-AD1C-378AD0F379F5}" sibTransId="{9941CCC2-D632-4DDB-AA7E-76629108D681}"/>
    <dgm:cxn modelId="{90F0CF5F-E130-4B06-A44B-F593213991C2}" type="presParOf" srcId="{A95E34BC-3D4B-4FEB-9854-CF411B615658}" destId="{43EB786B-94CA-4CFE-933E-5171909A3D0F}" srcOrd="0" destOrd="0" presId="urn:microsoft.com/office/officeart/2018/2/layout/IconVerticalSolidList"/>
    <dgm:cxn modelId="{7330AD0B-DA7E-4168-99D9-E7C729071F46}" type="presParOf" srcId="{43EB786B-94CA-4CFE-933E-5171909A3D0F}" destId="{4834C1E3-DF0F-4670-BC27-390DA890C81C}" srcOrd="0" destOrd="0" presId="urn:microsoft.com/office/officeart/2018/2/layout/IconVerticalSolidList"/>
    <dgm:cxn modelId="{6C3F34E0-B336-42CC-BA67-7E55F6A113D2}" type="presParOf" srcId="{43EB786B-94CA-4CFE-933E-5171909A3D0F}" destId="{E3D4100B-3066-4CD4-81AE-B31AE659A167}" srcOrd="1" destOrd="0" presId="urn:microsoft.com/office/officeart/2018/2/layout/IconVerticalSolidList"/>
    <dgm:cxn modelId="{D79EB535-6421-43F8-8B84-94FDA13D384A}" type="presParOf" srcId="{43EB786B-94CA-4CFE-933E-5171909A3D0F}" destId="{1BD5983B-3145-423A-B284-28A25B052505}" srcOrd="2" destOrd="0" presId="urn:microsoft.com/office/officeart/2018/2/layout/IconVerticalSolidList"/>
    <dgm:cxn modelId="{D7DD0357-BFE5-4EE4-AC70-622526D088D3}" type="presParOf" srcId="{43EB786B-94CA-4CFE-933E-5171909A3D0F}" destId="{8BEF09FB-28FC-48D3-867D-39E1AFE14253}" srcOrd="3" destOrd="0" presId="urn:microsoft.com/office/officeart/2018/2/layout/IconVerticalSolidList"/>
    <dgm:cxn modelId="{D5FA32C6-DC80-4BDA-996D-A9051B7DEBF7}" type="presParOf" srcId="{43EB786B-94CA-4CFE-933E-5171909A3D0F}" destId="{23E53145-F5F7-4BB5-9EEB-5AB37C304F4B}" srcOrd="4" destOrd="0" presId="urn:microsoft.com/office/officeart/2018/2/layout/IconVerticalSolidList"/>
    <dgm:cxn modelId="{752B12B4-A4A0-485F-B9C0-4E5737EAD026}" type="presParOf" srcId="{A95E34BC-3D4B-4FEB-9854-CF411B615658}" destId="{6BC2D8B8-922B-4206-92C3-BAD969465253}" srcOrd="1" destOrd="0" presId="urn:microsoft.com/office/officeart/2018/2/layout/IconVerticalSolidList"/>
    <dgm:cxn modelId="{2AAA9318-B1DC-4FB9-AB92-F5E4F292AB76}" type="presParOf" srcId="{A95E34BC-3D4B-4FEB-9854-CF411B615658}" destId="{717598B3-F0AE-4131-8B59-DE52B6EB1BDC}" srcOrd="2" destOrd="0" presId="urn:microsoft.com/office/officeart/2018/2/layout/IconVerticalSolidList"/>
    <dgm:cxn modelId="{8B6589B4-0934-4400-8AD5-08A50F88338B}" type="presParOf" srcId="{717598B3-F0AE-4131-8B59-DE52B6EB1BDC}" destId="{D51F35A7-322A-4890-B43B-445300836F09}" srcOrd="0" destOrd="0" presId="urn:microsoft.com/office/officeart/2018/2/layout/IconVerticalSolidList"/>
    <dgm:cxn modelId="{3547E248-FE30-4F45-A5B4-A0F31BC6749D}" type="presParOf" srcId="{717598B3-F0AE-4131-8B59-DE52B6EB1BDC}" destId="{6E0FB4A6-DA98-4B8B-B3F3-5479B2E711C5}" srcOrd="1" destOrd="0" presId="urn:microsoft.com/office/officeart/2018/2/layout/IconVerticalSolidList"/>
    <dgm:cxn modelId="{211242F3-3C10-4364-828D-73CFA9C07581}" type="presParOf" srcId="{717598B3-F0AE-4131-8B59-DE52B6EB1BDC}" destId="{FCD204CA-A32E-4B2A-AFC0-45A47E2805A4}" srcOrd="2" destOrd="0" presId="urn:microsoft.com/office/officeart/2018/2/layout/IconVerticalSolidList"/>
    <dgm:cxn modelId="{1A77CF16-483C-4682-8BD4-4837782E37EA}" type="presParOf" srcId="{717598B3-F0AE-4131-8B59-DE52B6EB1BDC}" destId="{C4EEAD21-E347-4EF0-AB80-66AF1E2DF4E2}" srcOrd="3" destOrd="0" presId="urn:microsoft.com/office/officeart/2018/2/layout/IconVerticalSolidList"/>
    <dgm:cxn modelId="{85911787-18CB-4B9D-8144-F69FBC86939E}" type="presParOf" srcId="{A95E34BC-3D4B-4FEB-9854-CF411B615658}" destId="{86111915-C414-469B-9EF1-59B7C677AB69}" srcOrd="3" destOrd="0" presId="urn:microsoft.com/office/officeart/2018/2/layout/IconVerticalSolidList"/>
    <dgm:cxn modelId="{CBE5A286-A243-480E-9155-C12C7E2D88A3}" type="presParOf" srcId="{A95E34BC-3D4B-4FEB-9854-CF411B615658}" destId="{8AD0CFAF-9334-4CA8-AFC0-2BC612DD4777}" srcOrd="4" destOrd="0" presId="urn:microsoft.com/office/officeart/2018/2/layout/IconVerticalSolidList"/>
    <dgm:cxn modelId="{EC7BCC99-C695-487B-B547-ABFA714AE2F6}" type="presParOf" srcId="{8AD0CFAF-9334-4CA8-AFC0-2BC612DD4777}" destId="{5C441851-E9FE-44CB-BE77-1423CE0A44C0}" srcOrd="0" destOrd="0" presId="urn:microsoft.com/office/officeart/2018/2/layout/IconVerticalSolidList"/>
    <dgm:cxn modelId="{83619EB3-88B0-49E2-B07A-AE8B01B7884A}" type="presParOf" srcId="{8AD0CFAF-9334-4CA8-AFC0-2BC612DD4777}" destId="{966388C4-3889-4D14-A624-6CAC94C0E135}" srcOrd="1" destOrd="0" presId="urn:microsoft.com/office/officeart/2018/2/layout/IconVerticalSolidList"/>
    <dgm:cxn modelId="{BA61906B-A742-4F05-BFF7-A15A34012527}" type="presParOf" srcId="{8AD0CFAF-9334-4CA8-AFC0-2BC612DD4777}" destId="{321C9AB5-6327-46A0-9035-42CD62F0B7AC}" srcOrd="2" destOrd="0" presId="urn:microsoft.com/office/officeart/2018/2/layout/IconVerticalSolidList"/>
    <dgm:cxn modelId="{64F3F302-78D8-46DF-ACAD-A151D4CFF290}" type="presParOf" srcId="{8AD0CFAF-9334-4CA8-AFC0-2BC612DD4777}" destId="{2B662823-CF3D-4D05-B4B5-6E7CC7C1B29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02E461-8483-48A4-BED5-F7F1A3B46D2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C7EF7A4-D72C-42A2-B48A-F1BDDE3004D2}">
      <dgm:prSet/>
      <dgm:spPr/>
      <dgm:t>
        <a:bodyPr/>
        <a:lstStyle/>
        <a:p>
          <a:r>
            <a:rPr lang="cs-CZ"/>
            <a:t>Bolest na tlak oka, při akomodaci</a:t>
          </a:r>
          <a:endParaRPr lang="en-US"/>
        </a:p>
      </dgm:t>
    </dgm:pt>
    <dgm:pt modelId="{6BD97197-3303-4AD8-A4C2-A37288B1074E}" type="parTrans" cxnId="{F6EF4776-AA98-4059-A23D-07AB672CDB83}">
      <dgm:prSet/>
      <dgm:spPr/>
      <dgm:t>
        <a:bodyPr/>
        <a:lstStyle/>
        <a:p>
          <a:endParaRPr lang="en-US"/>
        </a:p>
      </dgm:t>
    </dgm:pt>
    <dgm:pt modelId="{8733547A-BE14-4963-9DB7-F95279FD8F7D}" type="sibTrans" cxnId="{F6EF4776-AA98-4059-A23D-07AB672CDB83}">
      <dgm:prSet/>
      <dgm:spPr/>
      <dgm:t>
        <a:bodyPr/>
        <a:lstStyle/>
        <a:p>
          <a:endParaRPr lang="en-US"/>
        </a:p>
      </dgm:t>
    </dgm:pt>
    <dgm:pt modelId="{303AEBB4-E694-4BE0-8F46-330065F09131}">
      <dgm:prSet/>
      <dgm:spPr/>
      <dgm:t>
        <a:bodyPr/>
        <a:lstStyle/>
        <a:p>
          <a:r>
            <a:rPr lang="cs-CZ"/>
            <a:t>Překrvení- smíšená injekce</a:t>
          </a:r>
          <a:endParaRPr lang="en-US"/>
        </a:p>
      </dgm:t>
    </dgm:pt>
    <dgm:pt modelId="{AE0F046B-3DB3-42B0-AD3A-A9738E9DCE83}" type="parTrans" cxnId="{50C7466D-5D7A-46F5-98FB-0214CE5A3B7F}">
      <dgm:prSet/>
      <dgm:spPr/>
      <dgm:t>
        <a:bodyPr/>
        <a:lstStyle/>
        <a:p>
          <a:endParaRPr lang="en-US"/>
        </a:p>
      </dgm:t>
    </dgm:pt>
    <dgm:pt modelId="{0E007880-9A73-49E9-BB9E-BD2B7D7BECE9}" type="sibTrans" cxnId="{50C7466D-5D7A-46F5-98FB-0214CE5A3B7F}">
      <dgm:prSet/>
      <dgm:spPr/>
      <dgm:t>
        <a:bodyPr/>
        <a:lstStyle/>
        <a:p>
          <a:endParaRPr lang="en-US"/>
        </a:p>
      </dgm:t>
    </dgm:pt>
    <dgm:pt modelId="{8E14487B-4A20-4B54-B1DF-C4D6147B2EB2}">
      <dgm:prSet/>
      <dgm:spPr/>
      <dgm:t>
        <a:bodyPr/>
        <a:lstStyle/>
        <a:p>
          <a:r>
            <a:rPr lang="cs-CZ"/>
            <a:t>Výpotek v přední komoře- hypopyon, precipitáty na endotelu rohovky</a:t>
          </a:r>
          <a:endParaRPr lang="en-US"/>
        </a:p>
      </dgm:t>
    </dgm:pt>
    <dgm:pt modelId="{6E4BD159-F526-49DA-B360-F4F499A46295}" type="parTrans" cxnId="{7FB20F93-8CA8-422F-940E-1FA8CBDDF84F}">
      <dgm:prSet/>
      <dgm:spPr/>
      <dgm:t>
        <a:bodyPr/>
        <a:lstStyle/>
        <a:p>
          <a:endParaRPr lang="en-US"/>
        </a:p>
      </dgm:t>
    </dgm:pt>
    <dgm:pt modelId="{CC85271F-77ED-4DEA-8F38-0E6A71D6F13B}" type="sibTrans" cxnId="{7FB20F93-8CA8-422F-940E-1FA8CBDDF84F}">
      <dgm:prSet/>
      <dgm:spPr/>
      <dgm:t>
        <a:bodyPr/>
        <a:lstStyle/>
        <a:p>
          <a:endParaRPr lang="en-US"/>
        </a:p>
      </dgm:t>
    </dgm:pt>
    <dgm:pt modelId="{915BD088-49C8-4543-B4BD-12B2FC2A5888}">
      <dgm:prSet/>
      <dgm:spPr/>
      <dgm:t>
        <a:bodyPr/>
        <a:lstStyle/>
        <a:p>
          <a:r>
            <a:rPr lang="cs-CZ"/>
            <a:t>Dekolorace duhovky</a:t>
          </a:r>
          <a:endParaRPr lang="en-US"/>
        </a:p>
      </dgm:t>
    </dgm:pt>
    <dgm:pt modelId="{706D96D9-955C-4636-9590-EBB4679335CA}" type="parTrans" cxnId="{51EC6FE1-721A-4178-9EEB-84DB60260CD7}">
      <dgm:prSet/>
      <dgm:spPr/>
      <dgm:t>
        <a:bodyPr/>
        <a:lstStyle/>
        <a:p>
          <a:endParaRPr lang="en-US"/>
        </a:p>
      </dgm:t>
    </dgm:pt>
    <dgm:pt modelId="{E43C27A9-1B20-40E8-9B0C-E508E3DB4149}" type="sibTrans" cxnId="{51EC6FE1-721A-4178-9EEB-84DB60260CD7}">
      <dgm:prSet/>
      <dgm:spPr/>
      <dgm:t>
        <a:bodyPr/>
        <a:lstStyle/>
        <a:p>
          <a:endParaRPr lang="en-US"/>
        </a:p>
      </dgm:t>
    </dgm:pt>
    <dgm:pt modelId="{58A6B069-7834-4955-9649-75EE0891FFF2}">
      <dgm:prSet/>
      <dgm:spPr/>
      <dgm:t>
        <a:bodyPr/>
        <a:lstStyle/>
        <a:p>
          <a:r>
            <a:rPr lang="cs-CZ"/>
            <a:t>Setření kresby duhovky</a:t>
          </a:r>
          <a:endParaRPr lang="en-US"/>
        </a:p>
      </dgm:t>
    </dgm:pt>
    <dgm:pt modelId="{CD47E4BB-5A7B-4B72-92FE-45C34D416679}" type="parTrans" cxnId="{AD806DEE-33E4-4723-B4F5-5871917DE410}">
      <dgm:prSet/>
      <dgm:spPr/>
      <dgm:t>
        <a:bodyPr/>
        <a:lstStyle/>
        <a:p>
          <a:endParaRPr lang="en-US"/>
        </a:p>
      </dgm:t>
    </dgm:pt>
    <dgm:pt modelId="{0AB96DB0-91A3-484D-86B0-8FD0A93CB1E5}" type="sibTrans" cxnId="{AD806DEE-33E4-4723-B4F5-5871917DE410}">
      <dgm:prSet/>
      <dgm:spPr/>
      <dgm:t>
        <a:bodyPr/>
        <a:lstStyle/>
        <a:p>
          <a:endParaRPr lang="en-US"/>
        </a:p>
      </dgm:t>
    </dgm:pt>
    <dgm:pt modelId="{15843C42-5DB7-4397-9296-5939A5065EB2}">
      <dgm:prSet/>
      <dgm:spPr/>
      <dgm:t>
        <a:bodyPr/>
        <a:lstStyle/>
        <a:p>
          <a:r>
            <a:rPr lang="cs-CZ"/>
            <a:t>Spastická mióza</a:t>
          </a:r>
          <a:endParaRPr lang="en-US"/>
        </a:p>
      </dgm:t>
    </dgm:pt>
    <dgm:pt modelId="{A56E4B21-764C-4546-A988-83679192CCF7}" type="parTrans" cxnId="{D9856B07-0138-4545-8176-2DB01E89D64A}">
      <dgm:prSet/>
      <dgm:spPr/>
      <dgm:t>
        <a:bodyPr/>
        <a:lstStyle/>
        <a:p>
          <a:endParaRPr lang="en-US"/>
        </a:p>
      </dgm:t>
    </dgm:pt>
    <dgm:pt modelId="{CEF66C2B-A983-4082-B92F-ED259C0C2D72}" type="sibTrans" cxnId="{D9856B07-0138-4545-8176-2DB01E89D64A}">
      <dgm:prSet/>
      <dgm:spPr/>
      <dgm:t>
        <a:bodyPr/>
        <a:lstStyle/>
        <a:p>
          <a:endParaRPr lang="en-US"/>
        </a:p>
      </dgm:t>
    </dgm:pt>
    <dgm:pt modelId="{87A2519A-AF52-47D0-A1B0-07D51DCB5ADD}">
      <dgm:prSet/>
      <dgm:spPr/>
      <dgm:t>
        <a:bodyPr/>
        <a:lstStyle/>
        <a:p>
          <a:r>
            <a:rPr lang="cs-CZ"/>
            <a:t>Tvorba zadních synéchií</a:t>
          </a:r>
          <a:endParaRPr lang="en-US"/>
        </a:p>
      </dgm:t>
    </dgm:pt>
    <dgm:pt modelId="{6BA9CEB4-0977-4B60-A7AC-77DD814350ED}" type="parTrans" cxnId="{3C5D872E-A722-4A03-8D66-D2969E22B8BD}">
      <dgm:prSet/>
      <dgm:spPr/>
      <dgm:t>
        <a:bodyPr/>
        <a:lstStyle/>
        <a:p>
          <a:endParaRPr lang="en-US"/>
        </a:p>
      </dgm:t>
    </dgm:pt>
    <dgm:pt modelId="{E31C2075-D140-403A-9150-4393E2F592D3}" type="sibTrans" cxnId="{3C5D872E-A722-4A03-8D66-D2969E22B8BD}">
      <dgm:prSet/>
      <dgm:spPr/>
      <dgm:t>
        <a:bodyPr/>
        <a:lstStyle/>
        <a:p>
          <a:endParaRPr lang="en-US"/>
        </a:p>
      </dgm:t>
    </dgm:pt>
    <dgm:pt modelId="{92D56564-5CB5-4A17-A211-79273AE150FC}">
      <dgm:prSet/>
      <dgm:spPr/>
      <dgm:t>
        <a:bodyPr/>
        <a:lstStyle/>
        <a:p>
          <a:r>
            <a:rPr lang="cs-CZ" dirty="0"/>
            <a:t>Zvýšení nitroočního tlaku - středně</a:t>
          </a:r>
          <a:endParaRPr lang="en-US" dirty="0"/>
        </a:p>
      </dgm:t>
    </dgm:pt>
    <dgm:pt modelId="{57146F6C-6814-4324-8409-F08EE00F8181}" type="parTrans" cxnId="{791452C5-C0B8-4089-A11E-0FDCC05542EE}">
      <dgm:prSet/>
      <dgm:spPr/>
      <dgm:t>
        <a:bodyPr/>
        <a:lstStyle/>
        <a:p>
          <a:endParaRPr lang="en-US"/>
        </a:p>
      </dgm:t>
    </dgm:pt>
    <dgm:pt modelId="{2B648908-CEAD-431C-B3FB-4FA3D6EE3456}" type="sibTrans" cxnId="{791452C5-C0B8-4089-A11E-0FDCC05542EE}">
      <dgm:prSet/>
      <dgm:spPr/>
      <dgm:t>
        <a:bodyPr/>
        <a:lstStyle/>
        <a:p>
          <a:endParaRPr lang="en-US"/>
        </a:p>
      </dgm:t>
    </dgm:pt>
    <dgm:pt modelId="{90D5E4FE-37E0-4BE0-BADA-6E794D125A66}" type="pres">
      <dgm:prSet presAssocID="{7002E461-8483-48A4-BED5-F7F1A3B46D23}" presName="diagram" presStyleCnt="0">
        <dgm:presLayoutVars>
          <dgm:dir/>
          <dgm:resizeHandles val="exact"/>
        </dgm:presLayoutVars>
      </dgm:prSet>
      <dgm:spPr/>
    </dgm:pt>
    <dgm:pt modelId="{16FEC392-3AFF-4B94-90B6-F79C0BD7B1F1}" type="pres">
      <dgm:prSet presAssocID="{9C7EF7A4-D72C-42A2-B48A-F1BDDE3004D2}" presName="node" presStyleLbl="node1" presStyleIdx="0" presStyleCnt="8">
        <dgm:presLayoutVars>
          <dgm:bulletEnabled val="1"/>
        </dgm:presLayoutVars>
      </dgm:prSet>
      <dgm:spPr/>
    </dgm:pt>
    <dgm:pt modelId="{7E9517AE-6BA3-44D7-9C86-59F30B4A42E6}" type="pres">
      <dgm:prSet presAssocID="{8733547A-BE14-4963-9DB7-F95279FD8F7D}" presName="sibTrans" presStyleCnt="0"/>
      <dgm:spPr/>
    </dgm:pt>
    <dgm:pt modelId="{BC1D25FD-7E50-47A5-A5B2-1232DD188744}" type="pres">
      <dgm:prSet presAssocID="{303AEBB4-E694-4BE0-8F46-330065F09131}" presName="node" presStyleLbl="node1" presStyleIdx="1" presStyleCnt="8">
        <dgm:presLayoutVars>
          <dgm:bulletEnabled val="1"/>
        </dgm:presLayoutVars>
      </dgm:prSet>
      <dgm:spPr/>
    </dgm:pt>
    <dgm:pt modelId="{F0AAF824-C3B3-4C48-8431-D38FCE570350}" type="pres">
      <dgm:prSet presAssocID="{0E007880-9A73-49E9-BB9E-BD2B7D7BECE9}" presName="sibTrans" presStyleCnt="0"/>
      <dgm:spPr/>
    </dgm:pt>
    <dgm:pt modelId="{C34F2AB4-0CF3-4C13-AAD4-A1E1078DCF43}" type="pres">
      <dgm:prSet presAssocID="{8E14487B-4A20-4B54-B1DF-C4D6147B2EB2}" presName="node" presStyleLbl="node1" presStyleIdx="2" presStyleCnt="8">
        <dgm:presLayoutVars>
          <dgm:bulletEnabled val="1"/>
        </dgm:presLayoutVars>
      </dgm:prSet>
      <dgm:spPr/>
    </dgm:pt>
    <dgm:pt modelId="{FEB9A2F8-E885-4447-BCCA-124847A91DE0}" type="pres">
      <dgm:prSet presAssocID="{CC85271F-77ED-4DEA-8F38-0E6A71D6F13B}" presName="sibTrans" presStyleCnt="0"/>
      <dgm:spPr/>
    </dgm:pt>
    <dgm:pt modelId="{9DC8622F-3AB0-4925-8B77-DA3B5E6C3B64}" type="pres">
      <dgm:prSet presAssocID="{915BD088-49C8-4543-B4BD-12B2FC2A5888}" presName="node" presStyleLbl="node1" presStyleIdx="3" presStyleCnt="8">
        <dgm:presLayoutVars>
          <dgm:bulletEnabled val="1"/>
        </dgm:presLayoutVars>
      </dgm:prSet>
      <dgm:spPr/>
    </dgm:pt>
    <dgm:pt modelId="{E67A7DFA-533A-415F-8B11-34E61514CDB0}" type="pres">
      <dgm:prSet presAssocID="{E43C27A9-1B20-40E8-9B0C-E508E3DB4149}" presName="sibTrans" presStyleCnt="0"/>
      <dgm:spPr/>
    </dgm:pt>
    <dgm:pt modelId="{C608C8DA-0A50-4A65-8548-9E6EF66CB57A}" type="pres">
      <dgm:prSet presAssocID="{58A6B069-7834-4955-9649-75EE0891FFF2}" presName="node" presStyleLbl="node1" presStyleIdx="4" presStyleCnt="8">
        <dgm:presLayoutVars>
          <dgm:bulletEnabled val="1"/>
        </dgm:presLayoutVars>
      </dgm:prSet>
      <dgm:spPr/>
    </dgm:pt>
    <dgm:pt modelId="{938CFA51-9DE0-4B08-BE81-E05EA01BE4C1}" type="pres">
      <dgm:prSet presAssocID="{0AB96DB0-91A3-484D-86B0-8FD0A93CB1E5}" presName="sibTrans" presStyleCnt="0"/>
      <dgm:spPr/>
    </dgm:pt>
    <dgm:pt modelId="{7F2DF71D-8985-4C98-AF0A-2845EF973F9C}" type="pres">
      <dgm:prSet presAssocID="{15843C42-5DB7-4397-9296-5939A5065EB2}" presName="node" presStyleLbl="node1" presStyleIdx="5" presStyleCnt="8">
        <dgm:presLayoutVars>
          <dgm:bulletEnabled val="1"/>
        </dgm:presLayoutVars>
      </dgm:prSet>
      <dgm:spPr/>
    </dgm:pt>
    <dgm:pt modelId="{EBB8DF68-0620-4CA0-89C5-A67037AFFA0F}" type="pres">
      <dgm:prSet presAssocID="{CEF66C2B-A983-4082-B92F-ED259C0C2D72}" presName="sibTrans" presStyleCnt="0"/>
      <dgm:spPr/>
    </dgm:pt>
    <dgm:pt modelId="{BA4CC222-7D64-4C55-8DF9-1421CFECBFDD}" type="pres">
      <dgm:prSet presAssocID="{87A2519A-AF52-47D0-A1B0-07D51DCB5ADD}" presName="node" presStyleLbl="node1" presStyleIdx="6" presStyleCnt="8">
        <dgm:presLayoutVars>
          <dgm:bulletEnabled val="1"/>
        </dgm:presLayoutVars>
      </dgm:prSet>
      <dgm:spPr/>
    </dgm:pt>
    <dgm:pt modelId="{7985CBBB-D88A-4493-94BA-1DE9FD32A783}" type="pres">
      <dgm:prSet presAssocID="{E31C2075-D140-403A-9150-4393E2F592D3}" presName="sibTrans" presStyleCnt="0"/>
      <dgm:spPr/>
    </dgm:pt>
    <dgm:pt modelId="{9B70A84E-98F3-44E5-9356-923B2FEA3AB6}" type="pres">
      <dgm:prSet presAssocID="{92D56564-5CB5-4A17-A211-79273AE150FC}" presName="node" presStyleLbl="node1" presStyleIdx="7" presStyleCnt="8">
        <dgm:presLayoutVars>
          <dgm:bulletEnabled val="1"/>
        </dgm:presLayoutVars>
      </dgm:prSet>
      <dgm:spPr/>
    </dgm:pt>
  </dgm:ptLst>
  <dgm:cxnLst>
    <dgm:cxn modelId="{D9856B07-0138-4545-8176-2DB01E89D64A}" srcId="{7002E461-8483-48A4-BED5-F7F1A3B46D23}" destId="{15843C42-5DB7-4397-9296-5939A5065EB2}" srcOrd="5" destOrd="0" parTransId="{A56E4B21-764C-4546-A988-83679192CCF7}" sibTransId="{CEF66C2B-A983-4082-B92F-ED259C0C2D72}"/>
    <dgm:cxn modelId="{3DA0B00A-AFAA-40A8-A1DF-40267F99EED7}" type="presOf" srcId="{915BD088-49C8-4543-B4BD-12B2FC2A5888}" destId="{9DC8622F-3AB0-4925-8B77-DA3B5E6C3B64}" srcOrd="0" destOrd="0" presId="urn:microsoft.com/office/officeart/2005/8/layout/default"/>
    <dgm:cxn modelId="{3C5D872E-A722-4A03-8D66-D2969E22B8BD}" srcId="{7002E461-8483-48A4-BED5-F7F1A3B46D23}" destId="{87A2519A-AF52-47D0-A1B0-07D51DCB5ADD}" srcOrd="6" destOrd="0" parTransId="{6BA9CEB4-0977-4B60-A7AC-77DD814350ED}" sibTransId="{E31C2075-D140-403A-9150-4393E2F592D3}"/>
    <dgm:cxn modelId="{711A4334-0B73-44A8-9FFA-289C78140105}" type="presOf" srcId="{15843C42-5DB7-4397-9296-5939A5065EB2}" destId="{7F2DF71D-8985-4C98-AF0A-2845EF973F9C}" srcOrd="0" destOrd="0" presId="urn:microsoft.com/office/officeart/2005/8/layout/default"/>
    <dgm:cxn modelId="{03D0A05E-5BE4-4003-AB3F-CD579C0472BA}" type="presOf" srcId="{8E14487B-4A20-4B54-B1DF-C4D6147B2EB2}" destId="{C34F2AB4-0CF3-4C13-AAD4-A1E1078DCF43}" srcOrd="0" destOrd="0" presId="urn:microsoft.com/office/officeart/2005/8/layout/default"/>
    <dgm:cxn modelId="{2756024C-4F2D-4F84-A505-C434EF65E8B5}" type="presOf" srcId="{7002E461-8483-48A4-BED5-F7F1A3B46D23}" destId="{90D5E4FE-37E0-4BE0-BADA-6E794D125A66}" srcOrd="0" destOrd="0" presId="urn:microsoft.com/office/officeart/2005/8/layout/default"/>
    <dgm:cxn modelId="{50C7466D-5D7A-46F5-98FB-0214CE5A3B7F}" srcId="{7002E461-8483-48A4-BED5-F7F1A3B46D23}" destId="{303AEBB4-E694-4BE0-8F46-330065F09131}" srcOrd="1" destOrd="0" parTransId="{AE0F046B-3DB3-42B0-AD3A-A9738E9DCE83}" sibTransId="{0E007880-9A73-49E9-BB9E-BD2B7D7BECE9}"/>
    <dgm:cxn modelId="{50D9C575-C0DB-4503-AE4E-46D902634A88}" type="presOf" srcId="{303AEBB4-E694-4BE0-8F46-330065F09131}" destId="{BC1D25FD-7E50-47A5-A5B2-1232DD188744}" srcOrd="0" destOrd="0" presId="urn:microsoft.com/office/officeart/2005/8/layout/default"/>
    <dgm:cxn modelId="{F6EF4776-AA98-4059-A23D-07AB672CDB83}" srcId="{7002E461-8483-48A4-BED5-F7F1A3B46D23}" destId="{9C7EF7A4-D72C-42A2-B48A-F1BDDE3004D2}" srcOrd="0" destOrd="0" parTransId="{6BD97197-3303-4AD8-A4C2-A37288B1074E}" sibTransId="{8733547A-BE14-4963-9DB7-F95279FD8F7D}"/>
    <dgm:cxn modelId="{A006578C-CA0C-4A43-BE51-13965EDBC3EC}" type="presOf" srcId="{92D56564-5CB5-4A17-A211-79273AE150FC}" destId="{9B70A84E-98F3-44E5-9356-923B2FEA3AB6}" srcOrd="0" destOrd="0" presId="urn:microsoft.com/office/officeart/2005/8/layout/default"/>
    <dgm:cxn modelId="{7FB20F93-8CA8-422F-940E-1FA8CBDDF84F}" srcId="{7002E461-8483-48A4-BED5-F7F1A3B46D23}" destId="{8E14487B-4A20-4B54-B1DF-C4D6147B2EB2}" srcOrd="2" destOrd="0" parTransId="{6E4BD159-F526-49DA-B360-F4F499A46295}" sibTransId="{CC85271F-77ED-4DEA-8F38-0E6A71D6F13B}"/>
    <dgm:cxn modelId="{49908CB2-D5C8-455A-A6EF-ACAECA5926D6}" type="presOf" srcId="{9C7EF7A4-D72C-42A2-B48A-F1BDDE3004D2}" destId="{16FEC392-3AFF-4B94-90B6-F79C0BD7B1F1}" srcOrd="0" destOrd="0" presId="urn:microsoft.com/office/officeart/2005/8/layout/default"/>
    <dgm:cxn modelId="{791452C5-C0B8-4089-A11E-0FDCC05542EE}" srcId="{7002E461-8483-48A4-BED5-F7F1A3B46D23}" destId="{92D56564-5CB5-4A17-A211-79273AE150FC}" srcOrd="7" destOrd="0" parTransId="{57146F6C-6814-4324-8409-F08EE00F8181}" sibTransId="{2B648908-CEAD-431C-B3FB-4FA3D6EE3456}"/>
    <dgm:cxn modelId="{433EF0DA-926A-45EA-AD41-18797A3CB150}" type="presOf" srcId="{87A2519A-AF52-47D0-A1B0-07D51DCB5ADD}" destId="{BA4CC222-7D64-4C55-8DF9-1421CFECBFDD}" srcOrd="0" destOrd="0" presId="urn:microsoft.com/office/officeart/2005/8/layout/default"/>
    <dgm:cxn modelId="{FBC415DF-A3BD-497D-BC2E-1657287A5909}" type="presOf" srcId="{58A6B069-7834-4955-9649-75EE0891FFF2}" destId="{C608C8DA-0A50-4A65-8548-9E6EF66CB57A}" srcOrd="0" destOrd="0" presId="urn:microsoft.com/office/officeart/2005/8/layout/default"/>
    <dgm:cxn modelId="{51EC6FE1-721A-4178-9EEB-84DB60260CD7}" srcId="{7002E461-8483-48A4-BED5-F7F1A3B46D23}" destId="{915BD088-49C8-4543-B4BD-12B2FC2A5888}" srcOrd="3" destOrd="0" parTransId="{706D96D9-955C-4636-9590-EBB4679335CA}" sibTransId="{E43C27A9-1B20-40E8-9B0C-E508E3DB4149}"/>
    <dgm:cxn modelId="{AD806DEE-33E4-4723-B4F5-5871917DE410}" srcId="{7002E461-8483-48A4-BED5-F7F1A3B46D23}" destId="{58A6B069-7834-4955-9649-75EE0891FFF2}" srcOrd="4" destOrd="0" parTransId="{CD47E4BB-5A7B-4B72-92FE-45C34D416679}" sibTransId="{0AB96DB0-91A3-484D-86B0-8FD0A93CB1E5}"/>
    <dgm:cxn modelId="{5232B98F-107A-421A-8C47-1318CBE395E2}" type="presParOf" srcId="{90D5E4FE-37E0-4BE0-BADA-6E794D125A66}" destId="{16FEC392-3AFF-4B94-90B6-F79C0BD7B1F1}" srcOrd="0" destOrd="0" presId="urn:microsoft.com/office/officeart/2005/8/layout/default"/>
    <dgm:cxn modelId="{37D28074-D0BC-4087-BEF6-C413BD04905F}" type="presParOf" srcId="{90D5E4FE-37E0-4BE0-BADA-6E794D125A66}" destId="{7E9517AE-6BA3-44D7-9C86-59F30B4A42E6}" srcOrd="1" destOrd="0" presId="urn:microsoft.com/office/officeart/2005/8/layout/default"/>
    <dgm:cxn modelId="{4C89AF8C-9A15-45AF-BBD0-9073954B01DA}" type="presParOf" srcId="{90D5E4FE-37E0-4BE0-BADA-6E794D125A66}" destId="{BC1D25FD-7E50-47A5-A5B2-1232DD188744}" srcOrd="2" destOrd="0" presId="urn:microsoft.com/office/officeart/2005/8/layout/default"/>
    <dgm:cxn modelId="{FFEA639B-0761-41CF-A13E-0C11823682AA}" type="presParOf" srcId="{90D5E4FE-37E0-4BE0-BADA-6E794D125A66}" destId="{F0AAF824-C3B3-4C48-8431-D38FCE570350}" srcOrd="3" destOrd="0" presId="urn:microsoft.com/office/officeart/2005/8/layout/default"/>
    <dgm:cxn modelId="{B3FC9226-2602-436E-9B96-B08A36115C05}" type="presParOf" srcId="{90D5E4FE-37E0-4BE0-BADA-6E794D125A66}" destId="{C34F2AB4-0CF3-4C13-AAD4-A1E1078DCF43}" srcOrd="4" destOrd="0" presId="urn:microsoft.com/office/officeart/2005/8/layout/default"/>
    <dgm:cxn modelId="{F676F81A-18F2-42FE-B753-02B28CE67A8C}" type="presParOf" srcId="{90D5E4FE-37E0-4BE0-BADA-6E794D125A66}" destId="{FEB9A2F8-E885-4447-BCCA-124847A91DE0}" srcOrd="5" destOrd="0" presId="urn:microsoft.com/office/officeart/2005/8/layout/default"/>
    <dgm:cxn modelId="{5A0DFD98-8251-4369-A8A0-3063E6742E96}" type="presParOf" srcId="{90D5E4FE-37E0-4BE0-BADA-6E794D125A66}" destId="{9DC8622F-3AB0-4925-8B77-DA3B5E6C3B64}" srcOrd="6" destOrd="0" presId="urn:microsoft.com/office/officeart/2005/8/layout/default"/>
    <dgm:cxn modelId="{E124F8AD-A221-4661-8C93-D63855024057}" type="presParOf" srcId="{90D5E4FE-37E0-4BE0-BADA-6E794D125A66}" destId="{E67A7DFA-533A-415F-8B11-34E61514CDB0}" srcOrd="7" destOrd="0" presId="urn:microsoft.com/office/officeart/2005/8/layout/default"/>
    <dgm:cxn modelId="{95F25DBD-8B49-4F00-8FEC-5B13793D6243}" type="presParOf" srcId="{90D5E4FE-37E0-4BE0-BADA-6E794D125A66}" destId="{C608C8DA-0A50-4A65-8548-9E6EF66CB57A}" srcOrd="8" destOrd="0" presId="urn:microsoft.com/office/officeart/2005/8/layout/default"/>
    <dgm:cxn modelId="{4AE26EDA-714B-4A70-A69A-FDFA8C54A490}" type="presParOf" srcId="{90D5E4FE-37E0-4BE0-BADA-6E794D125A66}" destId="{938CFA51-9DE0-4B08-BE81-E05EA01BE4C1}" srcOrd="9" destOrd="0" presId="urn:microsoft.com/office/officeart/2005/8/layout/default"/>
    <dgm:cxn modelId="{1B973506-840A-4C59-A13F-00D821267938}" type="presParOf" srcId="{90D5E4FE-37E0-4BE0-BADA-6E794D125A66}" destId="{7F2DF71D-8985-4C98-AF0A-2845EF973F9C}" srcOrd="10" destOrd="0" presId="urn:microsoft.com/office/officeart/2005/8/layout/default"/>
    <dgm:cxn modelId="{A383079C-A010-4C45-8C07-376F72AD3DA4}" type="presParOf" srcId="{90D5E4FE-37E0-4BE0-BADA-6E794D125A66}" destId="{EBB8DF68-0620-4CA0-89C5-A67037AFFA0F}" srcOrd="11" destOrd="0" presId="urn:microsoft.com/office/officeart/2005/8/layout/default"/>
    <dgm:cxn modelId="{8786910A-F39C-4D26-A686-F937E7FAC537}" type="presParOf" srcId="{90D5E4FE-37E0-4BE0-BADA-6E794D125A66}" destId="{BA4CC222-7D64-4C55-8DF9-1421CFECBFDD}" srcOrd="12" destOrd="0" presId="urn:microsoft.com/office/officeart/2005/8/layout/default"/>
    <dgm:cxn modelId="{214AC1E5-BCD3-42CC-B79B-BD251EDA46B4}" type="presParOf" srcId="{90D5E4FE-37E0-4BE0-BADA-6E794D125A66}" destId="{7985CBBB-D88A-4493-94BA-1DE9FD32A783}" srcOrd="13" destOrd="0" presId="urn:microsoft.com/office/officeart/2005/8/layout/default"/>
    <dgm:cxn modelId="{362CD8CE-0A21-472D-B4A7-69CC61F89BD7}" type="presParOf" srcId="{90D5E4FE-37E0-4BE0-BADA-6E794D125A66}" destId="{9B70A84E-98F3-44E5-9356-923B2FEA3AB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7CB968-188B-4A0B-8057-0178C728915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DD0A4F1-0E87-4B04-A46A-6573ADB3D893}">
      <dgm:prSet/>
      <dgm:spPr/>
      <dgm:t>
        <a:bodyPr/>
        <a:lstStyle/>
        <a:p>
          <a:r>
            <a:rPr lang="cs-CZ"/>
            <a:t>Zákaly ve sklivci</a:t>
          </a:r>
          <a:endParaRPr lang="en-US"/>
        </a:p>
      </dgm:t>
    </dgm:pt>
    <dgm:pt modelId="{84BA8BFD-03CB-4B4D-A043-F2E64455EB22}" type="parTrans" cxnId="{5C9014BF-B599-4F26-9FE1-A8D0F73AB3BA}">
      <dgm:prSet/>
      <dgm:spPr/>
      <dgm:t>
        <a:bodyPr/>
        <a:lstStyle/>
        <a:p>
          <a:endParaRPr lang="en-US"/>
        </a:p>
      </dgm:t>
    </dgm:pt>
    <dgm:pt modelId="{1F0AD381-CD1F-4939-9E00-E8EC0C62343E}" type="sibTrans" cxnId="{5C9014BF-B599-4F26-9FE1-A8D0F73AB3BA}">
      <dgm:prSet/>
      <dgm:spPr/>
      <dgm:t>
        <a:bodyPr/>
        <a:lstStyle/>
        <a:p>
          <a:endParaRPr lang="en-US"/>
        </a:p>
      </dgm:t>
    </dgm:pt>
    <dgm:pt modelId="{1D3BDCAF-26FE-45C2-81F7-5519D0D6FA0C}">
      <dgm:prSet/>
      <dgm:spPr/>
      <dgm:t>
        <a:bodyPr/>
        <a:lstStyle/>
        <a:p>
          <a:r>
            <a:rPr lang="cs-CZ"/>
            <a:t>Rozmazané vidění</a:t>
          </a:r>
          <a:endParaRPr lang="en-US"/>
        </a:p>
      </dgm:t>
    </dgm:pt>
    <dgm:pt modelId="{9C0986CC-7AAD-4871-A4C1-D87A220A7A2E}" type="parTrans" cxnId="{22E003CA-59E1-448A-B791-6D853BD214BD}">
      <dgm:prSet/>
      <dgm:spPr/>
      <dgm:t>
        <a:bodyPr/>
        <a:lstStyle/>
        <a:p>
          <a:endParaRPr lang="en-US"/>
        </a:p>
      </dgm:t>
    </dgm:pt>
    <dgm:pt modelId="{82CA1501-6C74-4F10-8C1F-5A2892F6656F}" type="sibTrans" cxnId="{22E003CA-59E1-448A-B791-6D853BD214BD}">
      <dgm:prSet/>
      <dgm:spPr/>
      <dgm:t>
        <a:bodyPr/>
        <a:lstStyle/>
        <a:p>
          <a:endParaRPr lang="en-US"/>
        </a:p>
      </dgm:t>
    </dgm:pt>
    <dgm:pt modelId="{F3F308DC-E383-454D-8A96-B24692F94187}">
      <dgm:prSet/>
      <dgm:spPr/>
      <dgm:t>
        <a:bodyPr/>
        <a:lstStyle/>
        <a:p>
          <a:r>
            <a:rPr lang="cs-CZ"/>
            <a:t>Dle lokalizace skotom v zorném poli nebo pokles vizu</a:t>
          </a:r>
          <a:endParaRPr lang="en-US"/>
        </a:p>
      </dgm:t>
    </dgm:pt>
    <dgm:pt modelId="{FC437E69-0A01-42F4-A01F-F5ECBC580975}" type="parTrans" cxnId="{00A93099-FCD2-4B17-83DC-31E54370CF3B}">
      <dgm:prSet/>
      <dgm:spPr/>
      <dgm:t>
        <a:bodyPr/>
        <a:lstStyle/>
        <a:p>
          <a:endParaRPr lang="en-US"/>
        </a:p>
      </dgm:t>
    </dgm:pt>
    <dgm:pt modelId="{5725063A-04C6-4183-A33B-5B1672D36C33}" type="sibTrans" cxnId="{00A93099-FCD2-4B17-83DC-31E54370CF3B}">
      <dgm:prSet/>
      <dgm:spPr/>
      <dgm:t>
        <a:bodyPr/>
        <a:lstStyle/>
        <a:p>
          <a:endParaRPr lang="en-US"/>
        </a:p>
      </dgm:t>
    </dgm:pt>
    <dgm:pt modelId="{01CCA72E-8BFC-45AD-B95A-17A281376171}">
      <dgm:prSet/>
      <dgm:spPr/>
      <dgm:t>
        <a:bodyPr/>
        <a:lstStyle/>
        <a:p>
          <a:r>
            <a:rPr lang="cs-CZ"/>
            <a:t>Při lokalizace mimo optickou osu často náhodný nález</a:t>
          </a:r>
          <a:endParaRPr lang="en-US"/>
        </a:p>
      </dgm:t>
    </dgm:pt>
    <dgm:pt modelId="{BFCB346A-6AD4-487F-8540-859CAEEA0F38}" type="parTrans" cxnId="{45C3B90B-5FFD-47FB-AD22-DDF72E395AAE}">
      <dgm:prSet/>
      <dgm:spPr/>
      <dgm:t>
        <a:bodyPr/>
        <a:lstStyle/>
        <a:p>
          <a:endParaRPr lang="en-US"/>
        </a:p>
      </dgm:t>
    </dgm:pt>
    <dgm:pt modelId="{11EE3F4D-7FA2-4F41-8F94-132EB7EC8301}" type="sibTrans" cxnId="{45C3B90B-5FFD-47FB-AD22-DDF72E395AAE}">
      <dgm:prSet/>
      <dgm:spPr/>
      <dgm:t>
        <a:bodyPr/>
        <a:lstStyle/>
        <a:p>
          <a:endParaRPr lang="en-US"/>
        </a:p>
      </dgm:t>
    </dgm:pt>
    <dgm:pt modelId="{FAA4ACBF-023C-49D8-81F6-08E6F8722D8C}">
      <dgm:prSet/>
      <dgm:spPr/>
      <dgm:t>
        <a:bodyPr/>
        <a:lstStyle/>
        <a:p>
          <a:r>
            <a:rPr lang="cs-CZ"/>
            <a:t>Probíhá jako difúzní nebo ohraničený zánět</a:t>
          </a:r>
          <a:endParaRPr lang="en-US"/>
        </a:p>
      </dgm:t>
    </dgm:pt>
    <dgm:pt modelId="{4CCBAB2A-C228-41D0-A618-411AB49F066A}" type="parTrans" cxnId="{779F5568-2C04-4ED9-9B90-A9A5D597D4A9}">
      <dgm:prSet/>
      <dgm:spPr/>
      <dgm:t>
        <a:bodyPr/>
        <a:lstStyle/>
        <a:p>
          <a:endParaRPr lang="en-US"/>
        </a:p>
      </dgm:t>
    </dgm:pt>
    <dgm:pt modelId="{34ECD271-ED4A-4CDE-8D29-04E8AAB361E0}" type="sibTrans" cxnId="{779F5568-2C04-4ED9-9B90-A9A5D597D4A9}">
      <dgm:prSet/>
      <dgm:spPr/>
      <dgm:t>
        <a:bodyPr/>
        <a:lstStyle/>
        <a:p>
          <a:endParaRPr lang="en-US"/>
        </a:p>
      </dgm:t>
    </dgm:pt>
    <dgm:pt modelId="{201C716F-5F09-4520-9F97-567EC4395A03}">
      <dgm:prSet/>
      <dgm:spPr/>
      <dgm:t>
        <a:bodyPr/>
        <a:lstStyle/>
        <a:p>
          <a:r>
            <a:rPr lang="cs-CZ"/>
            <a:t>Často jako zánět cév- vaskulitida</a:t>
          </a:r>
          <a:endParaRPr lang="en-US"/>
        </a:p>
      </dgm:t>
    </dgm:pt>
    <dgm:pt modelId="{A624C256-37AE-40B5-85A7-85CCFFAFB025}" type="parTrans" cxnId="{D1E64770-C498-4B72-ADDB-E778892D36B9}">
      <dgm:prSet/>
      <dgm:spPr/>
      <dgm:t>
        <a:bodyPr/>
        <a:lstStyle/>
        <a:p>
          <a:endParaRPr lang="en-US"/>
        </a:p>
      </dgm:t>
    </dgm:pt>
    <dgm:pt modelId="{5DFA009B-F514-45F2-AD46-51F66048083F}" type="sibTrans" cxnId="{D1E64770-C498-4B72-ADDB-E778892D36B9}">
      <dgm:prSet/>
      <dgm:spPr/>
      <dgm:t>
        <a:bodyPr/>
        <a:lstStyle/>
        <a:p>
          <a:endParaRPr lang="en-US"/>
        </a:p>
      </dgm:t>
    </dgm:pt>
    <dgm:pt modelId="{0CE1E3BF-0EAB-49CA-9527-C0DBEFE5640E}" type="pres">
      <dgm:prSet presAssocID="{0C7CB968-188B-4A0B-8057-0178C7289154}" presName="root" presStyleCnt="0">
        <dgm:presLayoutVars>
          <dgm:dir/>
          <dgm:resizeHandles val="exact"/>
        </dgm:presLayoutVars>
      </dgm:prSet>
      <dgm:spPr/>
    </dgm:pt>
    <dgm:pt modelId="{00AA789E-235E-4180-A439-33C1C02C4EFB}" type="pres">
      <dgm:prSet presAssocID="{4DD0A4F1-0E87-4B04-A46A-6573ADB3D893}" presName="compNode" presStyleCnt="0"/>
      <dgm:spPr/>
    </dgm:pt>
    <dgm:pt modelId="{37FF8715-0AAF-4607-BBB6-86ACC72FABBA}" type="pres">
      <dgm:prSet presAssocID="{4DD0A4F1-0E87-4B04-A46A-6573ADB3D893}" presName="bgRect" presStyleLbl="bgShp" presStyleIdx="0" presStyleCnt="6"/>
      <dgm:spPr/>
    </dgm:pt>
    <dgm:pt modelId="{5927CBCF-5D7F-48C2-8AB8-2731CFA2DB34}" type="pres">
      <dgm:prSet presAssocID="{4DD0A4F1-0E87-4B04-A46A-6573ADB3D89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rkey"/>
        </a:ext>
      </dgm:extLst>
    </dgm:pt>
    <dgm:pt modelId="{FD59ED62-791F-49B8-A192-98F856F361E0}" type="pres">
      <dgm:prSet presAssocID="{4DD0A4F1-0E87-4B04-A46A-6573ADB3D893}" presName="spaceRect" presStyleCnt="0"/>
      <dgm:spPr/>
    </dgm:pt>
    <dgm:pt modelId="{52A56699-0DF8-4E97-AA1C-72158DECDDEC}" type="pres">
      <dgm:prSet presAssocID="{4DD0A4F1-0E87-4B04-A46A-6573ADB3D893}" presName="parTx" presStyleLbl="revTx" presStyleIdx="0" presStyleCnt="6">
        <dgm:presLayoutVars>
          <dgm:chMax val="0"/>
          <dgm:chPref val="0"/>
        </dgm:presLayoutVars>
      </dgm:prSet>
      <dgm:spPr/>
    </dgm:pt>
    <dgm:pt modelId="{A4606196-273D-4D59-B8FD-3209BA6E26B2}" type="pres">
      <dgm:prSet presAssocID="{1F0AD381-CD1F-4939-9E00-E8EC0C62343E}" presName="sibTrans" presStyleCnt="0"/>
      <dgm:spPr/>
    </dgm:pt>
    <dgm:pt modelId="{859CAA52-11C5-437A-B35A-06747C8327D0}" type="pres">
      <dgm:prSet presAssocID="{1D3BDCAF-26FE-45C2-81F7-5519D0D6FA0C}" presName="compNode" presStyleCnt="0"/>
      <dgm:spPr/>
    </dgm:pt>
    <dgm:pt modelId="{BD76574D-20B5-4130-A371-003A00E3E93E}" type="pres">
      <dgm:prSet presAssocID="{1D3BDCAF-26FE-45C2-81F7-5519D0D6FA0C}" presName="bgRect" presStyleLbl="bgShp" presStyleIdx="1" presStyleCnt="6"/>
      <dgm:spPr/>
    </dgm:pt>
    <dgm:pt modelId="{C901938B-DC3A-4D2A-951C-C955E885DABA}" type="pres">
      <dgm:prSet presAssocID="{1D3BDCAF-26FE-45C2-81F7-5519D0D6FA0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s"/>
        </a:ext>
      </dgm:extLst>
    </dgm:pt>
    <dgm:pt modelId="{89C3B121-FB91-478E-86C5-161FFCE285F4}" type="pres">
      <dgm:prSet presAssocID="{1D3BDCAF-26FE-45C2-81F7-5519D0D6FA0C}" presName="spaceRect" presStyleCnt="0"/>
      <dgm:spPr/>
    </dgm:pt>
    <dgm:pt modelId="{B3CC058E-C27F-4D9B-A3AE-7D9AE98D2361}" type="pres">
      <dgm:prSet presAssocID="{1D3BDCAF-26FE-45C2-81F7-5519D0D6FA0C}" presName="parTx" presStyleLbl="revTx" presStyleIdx="1" presStyleCnt="6">
        <dgm:presLayoutVars>
          <dgm:chMax val="0"/>
          <dgm:chPref val="0"/>
        </dgm:presLayoutVars>
      </dgm:prSet>
      <dgm:spPr/>
    </dgm:pt>
    <dgm:pt modelId="{52665561-09AE-4305-838F-DAB833E6D4FD}" type="pres">
      <dgm:prSet presAssocID="{82CA1501-6C74-4F10-8C1F-5A2892F6656F}" presName="sibTrans" presStyleCnt="0"/>
      <dgm:spPr/>
    </dgm:pt>
    <dgm:pt modelId="{BB88A131-8271-4C8C-AA4F-45187F3ACDE6}" type="pres">
      <dgm:prSet presAssocID="{F3F308DC-E383-454D-8A96-B24692F94187}" presName="compNode" presStyleCnt="0"/>
      <dgm:spPr/>
    </dgm:pt>
    <dgm:pt modelId="{1B92E4EF-1208-4CCA-8A7A-CA73D0D264BA}" type="pres">
      <dgm:prSet presAssocID="{F3F308DC-E383-454D-8A96-B24692F94187}" presName="bgRect" presStyleLbl="bgShp" presStyleIdx="2" presStyleCnt="6"/>
      <dgm:spPr/>
    </dgm:pt>
    <dgm:pt modelId="{8A3B4205-5A1E-434E-82DB-4AB53355FA4A}" type="pres">
      <dgm:prSet presAssocID="{F3F308DC-E383-454D-8A96-B24692F9418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54C4251B-5D4A-4F35-9611-815523EB682F}" type="pres">
      <dgm:prSet presAssocID="{F3F308DC-E383-454D-8A96-B24692F94187}" presName="spaceRect" presStyleCnt="0"/>
      <dgm:spPr/>
    </dgm:pt>
    <dgm:pt modelId="{5CDF2D8D-54CB-4A39-A06E-E5BD9F6B3EDF}" type="pres">
      <dgm:prSet presAssocID="{F3F308DC-E383-454D-8A96-B24692F94187}" presName="parTx" presStyleLbl="revTx" presStyleIdx="2" presStyleCnt="6">
        <dgm:presLayoutVars>
          <dgm:chMax val="0"/>
          <dgm:chPref val="0"/>
        </dgm:presLayoutVars>
      </dgm:prSet>
      <dgm:spPr/>
    </dgm:pt>
    <dgm:pt modelId="{E807149A-776E-4DAA-8FA5-39CCF2B44AAB}" type="pres">
      <dgm:prSet presAssocID="{5725063A-04C6-4183-A33B-5B1672D36C33}" presName="sibTrans" presStyleCnt="0"/>
      <dgm:spPr/>
    </dgm:pt>
    <dgm:pt modelId="{6000EA81-EBD2-4AE6-9759-C23EE404FE19}" type="pres">
      <dgm:prSet presAssocID="{01CCA72E-8BFC-45AD-B95A-17A281376171}" presName="compNode" presStyleCnt="0"/>
      <dgm:spPr/>
    </dgm:pt>
    <dgm:pt modelId="{EE7B447C-9C82-48F0-B093-DE8F4ACE3F25}" type="pres">
      <dgm:prSet presAssocID="{01CCA72E-8BFC-45AD-B95A-17A281376171}" presName="bgRect" presStyleLbl="bgShp" presStyleIdx="3" presStyleCnt="6"/>
      <dgm:spPr/>
    </dgm:pt>
    <dgm:pt modelId="{840B3D0F-03AD-4658-894C-B76F3C026DA7}" type="pres">
      <dgm:prSet presAssocID="{01CCA72E-8BFC-45AD-B95A-17A28137617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924609A8-5055-40D3-BB10-C9D0A43A430D}" type="pres">
      <dgm:prSet presAssocID="{01CCA72E-8BFC-45AD-B95A-17A281376171}" presName="spaceRect" presStyleCnt="0"/>
      <dgm:spPr/>
    </dgm:pt>
    <dgm:pt modelId="{ED0F1530-13DD-4E93-BF87-A955A5CCAA5A}" type="pres">
      <dgm:prSet presAssocID="{01CCA72E-8BFC-45AD-B95A-17A281376171}" presName="parTx" presStyleLbl="revTx" presStyleIdx="3" presStyleCnt="6">
        <dgm:presLayoutVars>
          <dgm:chMax val="0"/>
          <dgm:chPref val="0"/>
        </dgm:presLayoutVars>
      </dgm:prSet>
      <dgm:spPr/>
    </dgm:pt>
    <dgm:pt modelId="{A8334A3E-3EA6-4CAC-9070-4EEB898D3F64}" type="pres">
      <dgm:prSet presAssocID="{11EE3F4D-7FA2-4F41-8F94-132EB7EC8301}" presName="sibTrans" presStyleCnt="0"/>
      <dgm:spPr/>
    </dgm:pt>
    <dgm:pt modelId="{52ED7693-74F4-4AEC-A94D-072507ABB7B1}" type="pres">
      <dgm:prSet presAssocID="{FAA4ACBF-023C-49D8-81F6-08E6F8722D8C}" presName="compNode" presStyleCnt="0"/>
      <dgm:spPr/>
    </dgm:pt>
    <dgm:pt modelId="{187C2491-DC11-43CE-AECF-F5AC4324C2C4}" type="pres">
      <dgm:prSet presAssocID="{FAA4ACBF-023C-49D8-81F6-08E6F8722D8C}" presName="bgRect" presStyleLbl="bgShp" presStyleIdx="4" presStyleCnt="6"/>
      <dgm:spPr/>
    </dgm:pt>
    <dgm:pt modelId="{79528D74-583E-4071-B2C5-B520943B7693}" type="pres">
      <dgm:prSet presAssocID="{FAA4ACBF-023C-49D8-81F6-08E6F8722D8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terpillar"/>
        </a:ext>
      </dgm:extLst>
    </dgm:pt>
    <dgm:pt modelId="{5CEF213B-D08A-404C-8D49-CE222E155276}" type="pres">
      <dgm:prSet presAssocID="{FAA4ACBF-023C-49D8-81F6-08E6F8722D8C}" presName="spaceRect" presStyleCnt="0"/>
      <dgm:spPr/>
    </dgm:pt>
    <dgm:pt modelId="{95EF096E-7B30-43CE-BB56-1C16E4D18A4F}" type="pres">
      <dgm:prSet presAssocID="{FAA4ACBF-023C-49D8-81F6-08E6F8722D8C}" presName="parTx" presStyleLbl="revTx" presStyleIdx="4" presStyleCnt="6">
        <dgm:presLayoutVars>
          <dgm:chMax val="0"/>
          <dgm:chPref val="0"/>
        </dgm:presLayoutVars>
      </dgm:prSet>
      <dgm:spPr/>
    </dgm:pt>
    <dgm:pt modelId="{264D1DA5-20F2-40D9-99A7-2908C3EFA84F}" type="pres">
      <dgm:prSet presAssocID="{34ECD271-ED4A-4CDE-8D29-04E8AAB361E0}" presName="sibTrans" presStyleCnt="0"/>
      <dgm:spPr/>
    </dgm:pt>
    <dgm:pt modelId="{FFF135E2-6D75-4EB6-842B-C3F78610CC15}" type="pres">
      <dgm:prSet presAssocID="{201C716F-5F09-4520-9F97-567EC4395A03}" presName="compNode" presStyleCnt="0"/>
      <dgm:spPr/>
    </dgm:pt>
    <dgm:pt modelId="{5AC19745-144D-45A4-9B21-75A30DDC4957}" type="pres">
      <dgm:prSet presAssocID="{201C716F-5F09-4520-9F97-567EC4395A03}" presName="bgRect" presStyleLbl="bgShp" presStyleIdx="5" presStyleCnt="6"/>
      <dgm:spPr/>
    </dgm:pt>
    <dgm:pt modelId="{A770F7DB-5CE2-43D1-9D6A-D11B14669E9B}" type="pres">
      <dgm:prSet presAssocID="{201C716F-5F09-4520-9F97-567EC4395A0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75310E44-65F7-4121-92A5-F093D8236CDF}" type="pres">
      <dgm:prSet presAssocID="{201C716F-5F09-4520-9F97-567EC4395A03}" presName="spaceRect" presStyleCnt="0"/>
      <dgm:spPr/>
    </dgm:pt>
    <dgm:pt modelId="{E716B498-C3CA-4528-A094-A068FFEDEEB2}" type="pres">
      <dgm:prSet presAssocID="{201C716F-5F09-4520-9F97-567EC4395A03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5C3B90B-5FFD-47FB-AD22-DDF72E395AAE}" srcId="{0C7CB968-188B-4A0B-8057-0178C7289154}" destId="{01CCA72E-8BFC-45AD-B95A-17A281376171}" srcOrd="3" destOrd="0" parTransId="{BFCB346A-6AD4-487F-8540-859CAEEA0F38}" sibTransId="{11EE3F4D-7FA2-4F41-8F94-132EB7EC8301}"/>
    <dgm:cxn modelId="{9FC2981F-C7F5-4135-B744-846264443537}" type="presOf" srcId="{01CCA72E-8BFC-45AD-B95A-17A281376171}" destId="{ED0F1530-13DD-4E93-BF87-A955A5CCAA5A}" srcOrd="0" destOrd="0" presId="urn:microsoft.com/office/officeart/2018/2/layout/IconVerticalSolidList"/>
    <dgm:cxn modelId="{B3D4EA20-65EC-40DF-9ED0-252BAC8629B4}" type="presOf" srcId="{0C7CB968-188B-4A0B-8057-0178C7289154}" destId="{0CE1E3BF-0EAB-49CA-9527-C0DBEFE5640E}" srcOrd="0" destOrd="0" presId="urn:microsoft.com/office/officeart/2018/2/layout/IconVerticalSolidList"/>
    <dgm:cxn modelId="{5B79592E-2384-480C-94F8-D6B4FD3EFA30}" type="presOf" srcId="{FAA4ACBF-023C-49D8-81F6-08E6F8722D8C}" destId="{95EF096E-7B30-43CE-BB56-1C16E4D18A4F}" srcOrd="0" destOrd="0" presId="urn:microsoft.com/office/officeart/2018/2/layout/IconVerticalSolidList"/>
    <dgm:cxn modelId="{6E94EA45-2805-4C6F-8686-6F5867B13518}" type="presOf" srcId="{4DD0A4F1-0E87-4B04-A46A-6573ADB3D893}" destId="{52A56699-0DF8-4E97-AA1C-72158DECDDEC}" srcOrd="0" destOrd="0" presId="urn:microsoft.com/office/officeart/2018/2/layout/IconVerticalSolidList"/>
    <dgm:cxn modelId="{779F5568-2C04-4ED9-9B90-A9A5D597D4A9}" srcId="{0C7CB968-188B-4A0B-8057-0178C7289154}" destId="{FAA4ACBF-023C-49D8-81F6-08E6F8722D8C}" srcOrd="4" destOrd="0" parTransId="{4CCBAB2A-C228-41D0-A618-411AB49F066A}" sibTransId="{34ECD271-ED4A-4CDE-8D29-04E8AAB361E0}"/>
    <dgm:cxn modelId="{D1E64770-C498-4B72-ADDB-E778892D36B9}" srcId="{0C7CB968-188B-4A0B-8057-0178C7289154}" destId="{201C716F-5F09-4520-9F97-567EC4395A03}" srcOrd="5" destOrd="0" parTransId="{A624C256-37AE-40B5-85A7-85CCFFAFB025}" sibTransId="{5DFA009B-F514-45F2-AD46-51F66048083F}"/>
    <dgm:cxn modelId="{00A93099-FCD2-4B17-83DC-31E54370CF3B}" srcId="{0C7CB968-188B-4A0B-8057-0178C7289154}" destId="{F3F308DC-E383-454D-8A96-B24692F94187}" srcOrd="2" destOrd="0" parTransId="{FC437E69-0A01-42F4-A01F-F5ECBC580975}" sibTransId="{5725063A-04C6-4183-A33B-5B1672D36C33}"/>
    <dgm:cxn modelId="{4E7635A0-A3C7-438A-BB38-EDBBE91F7ED5}" type="presOf" srcId="{201C716F-5F09-4520-9F97-567EC4395A03}" destId="{E716B498-C3CA-4528-A094-A068FFEDEEB2}" srcOrd="0" destOrd="0" presId="urn:microsoft.com/office/officeart/2018/2/layout/IconVerticalSolidList"/>
    <dgm:cxn modelId="{C54F41B1-C8B8-4108-A7D4-2D22B69AA472}" type="presOf" srcId="{F3F308DC-E383-454D-8A96-B24692F94187}" destId="{5CDF2D8D-54CB-4A39-A06E-E5BD9F6B3EDF}" srcOrd="0" destOrd="0" presId="urn:microsoft.com/office/officeart/2018/2/layout/IconVerticalSolidList"/>
    <dgm:cxn modelId="{5C9014BF-B599-4F26-9FE1-A8D0F73AB3BA}" srcId="{0C7CB968-188B-4A0B-8057-0178C7289154}" destId="{4DD0A4F1-0E87-4B04-A46A-6573ADB3D893}" srcOrd="0" destOrd="0" parTransId="{84BA8BFD-03CB-4B4D-A043-F2E64455EB22}" sibTransId="{1F0AD381-CD1F-4939-9E00-E8EC0C62343E}"/>
    <dgm:cxn modelId="{22E003CA-59E1-448A-B791-6D853BD214BD}" srcId="{0C7CB968-188B-4A0B-8057-0178C7289154}" destId="{1D3BDCAF-26FE-45C2-81F7-5519D0D6FA0C}" srcOrd="1" destOrd="0" parTransId="{9C0986CC-7AAD-4871-A4C1-D87A220A7A2E}" sibTransId="{82CA1501-6C74-4F10-8C1F-5A2892F6656F}"/>
    <dgm:cxn modelId="{7F0FDAEE-1273-48DE-902C-789247AD3C07}" type="presOf" srcId="{1D3BDCAF-26FE-45C2-81F7-5519D0D6FA0C}" destId="{B3CC058E-C27F-4D9B-A3AE-7D9AE98D2361}" srcOrd="0" destOrd="0" presId="urn:microsoft.com/office/officeart/2018/2/layout/IconVerticalSolidList"/>
    <dgm:cxn modelId="{543A6BA3-037E-45EF-BD17-FA203C7AAC66}" type="presParOf" srcId="{0CE1E3BF-0EAB-49CA-9527-C0DBEFE5640E}" destId="{00AA789E-235E-4180-A439-33C1C02C4EFB}" srcOrd="0" destOrd="0" presId="urn:microsoft.com/office/officeart/2018/2/layout/IconVerticalSolidList"/>
    <dgm:cxn modelId="{88002AB1-1B05-4920-8616-9CB816B29D6C}" type="presParOf" srcId="{00AA789E-235E-4180-A439-33C1C02C4EFB}" destId="{37FF8715-0AAF-4607-BBB6-86ACC72FABBA}" srcOrd="0" destOrd="0" presId="urn:microsoft.com/office/officeart/2018/2/layout/IconVerticalSolidList"/>
    <dgm:cxn modelId="{2042B84B-A05B-4174-B31C-F3E59B4AAB92}" type="presParOf" srcId="{00AA789E-235E-4180-A439-33C1C02C4EFB}" destId="{5927CBCF-5D7F-48C2-8AB8-2731CFA2DB34}" srcOrd="1" destOrd="0" presId="urn:microsoft.com/office/officeart/2018/2/layout/IconVerticalSolidList"/>
    <dgm:cxn modelId="{CB7925A5-BEC5-452C-B98A-BC0622C70979}" type="presParOf" srcId="{00AA789E-235E-4180-A439-33C1C02C4EFB}" destId="{FD59ED62-791F-49B8-A192-98F856F361E0}" srcOrd="2" destOrd="0" presId="urn:microsoft.com/office/officeart/2018/2/layout/IconVerticalSolidList"/>
    <dgm:cxn modelId="{04201D7D-8619-45D7-9677-1503659E0B08}" type="presParOf" srcId="{00AA789E-235E-4180-A439-33C1C02C4EFB}" destId="{52A56699-0DF8-4E97-AA1C-72158DECDDEC}" srcOrd="3" destOrd="0" presId="urn:microsoft.com/office/officeart/2018/2/layout/IconVerticalSolidList"/>
    <dgm:cxn modelId="{B8CF6C23-1742-4B88-8374-5C3348C88840}" type="presParOf" srcId="{0CE1E3BF-0EAB-49CA-9527-C0DBEFE5640E}" destId="{A4606196-273D-4D59-B8FD-3209BA6E26B2}" srcOrd="1" destOrd="0" presId="urn:microsoft.com/office/officeart/2018/2/layout/IconVerticalSolidList"/>
    <dgm:cxn modelId="{6E7CD581-8181-4ADE-A2A9-96FCE9F331E9}" type="presParOf" srcId="{0CE1E3BF-0EAB-49CA-9527-C0DBEFE5640E}" destId="{859CAA52-11C5-437A-B35A-06747C8327D0}" srcOrd="2" destOrd="0" presId="urn:microsoft.com/office/officeart/2018/2/layout/IconVerticalSolidList"/>
    <dgm:cxn modelId="{9E198861-94DF-4961-A8FB-69E2552D29FF}" type="presParOf" srcId="{859CAA52-11C5-437A-B35A-06747C8327D0}" destId="{BD76574D-20B5-4130-A371-003A00E3E93E}" srcOrd="0" destOrd="0" presId="urn:microsoft.com/office/officeart/2018/2/layout/IconVerticalSolidList"/>
    <dgm:cxn modelId="{9A5D4451-72A0-4749-B724-8B3A90585516}" type="presParOf" srcId="{859CAA52-11C5-437A-B35A-06747C8327D0}" destId="{C901938B-DC3A-4D2A-951C-C955E885DABA}" srcOrd="1" destOrd="0" presId="urn:microsoft.com/office/officeart/2018/2/layout/IconVerticalSolidList"/>
    <dgm:cxn modelId="{3F810719-EB3A-41AF-AF6E-415DADC228B3}" type="presParOf" srcId="{859CAA52-11C5-437A-B35A-06747C8327D0}" destId="{89C3B121-FB91-478E-86C5-161FFCE285F4}" srcOrd="2" destOrd="0" presId="urn:microsoft.com/office/officeart/2018/2/layout/IconVerticalSolidList"/>
    <dgm:cxn modelId="{5538AE7D-260B-438A-BBD0-D79A1AF170E6}" type="presParOf" srcId="{859CAA52-11C5-437A-B35A-06747C8327D0}" destId="{B3CC058E-C27F-4D9B-A3AE-7D9AE98D2361}" srcOrd="3" destOrd="0" presId="urn:microsoft.com/office/officeart/2018/2/layout/IconVerticalSolidList"/>
    <dgm:cxn modelId="{4119EDB3-0A4F-4370-AC5B-849009484A79}" type="presParOf" srcId="{0CE1E3BF-0EAB-49CA-9527-C0DBEFE5640E}" destId="{52665561-09AE-4305-838F-DAB833E6D4FD}" srcOrd="3" destOrd="0" presId="urn:microsoft.com/office/officeart/2018/2/layout/IconVerticalSolidList"/>
    <dgm:cxn modelId="{8F867677-AA7C-4405-9D0B-4914B771D541}" type="presParOf" srcId="{0CE1E3BF-0EAB-49CA-9527-C0DBEFE5640E}" destId="{BB88A131-8271-4C8C-AA4F-45187F3ACDE6}" srcOrd="4" destOrd="0" presId="urn:microsoft.com/office/officeart/2018/2/layout/IconVerticalSolidList"/>
    <dgm:cxn modelId="{DA7DF8D2-55C2-4294-BF7D-87EEF9601B7B}" type="presParOf" srcId="{BB88A131-8271-4C8C-AA4F-45187F3ACDE6}" destId="{1B92E4EF-1208-4CCA-8A7A-CA73D0D264BA}" srcOrd="0" destOrd="0" presId="urn:microsoft.com/office/officeart/2018/2/layout/IconVerticalSolidList"/>
    <dgm:cxn modelId="{4C4FDDFB-945C-4313-878E-4518928D7877}" type="presParOf" srcId="{BB88A131-8271-4C8C-AA4F-45187F3ACDE6}" destId="{8A3B4205-5A1E-434E-82DB-4AB53355FA4A}" srcOrd="1" destOrd="0" presId="urn:microsoft.com/office/officeart/2018/2/layout/IconVerticalSolidList"/>
    <dgm:cxn modelId="{CA5822BA-E256-42F5-8409-6A30B7BE8336}" type="presParOf" srcId="{BB88A131-8271-4C8C-AA4F-45187F3ACDE6}" destId="{54C4251B-5D4A-4F35-9611-815523EB682F}" srcOrd="2" destOrd="0" presId="urn:microsoft.com/office/officeart/2018/2/layout/IconVerticalSolidList"/>
    <dgm:cxn modelId="{2258180E-DEBB-45F7-BFC4-A285265D3287}" type="presParOf" srcId="{BB88A131-8271-4C8C-AA4F-45187F3ACDE6}" destId="{5CDF2D8D-54CB-4A39-A06E-E5BD9F6B3EDF}" srcOrd="3" destOrd="0" presId="urn:microsoft.com/office/officeart/2018/2/layout/IconVerticalSolidList"/>
    <dgm:cxn modelId="{CF2DA23E-3349-495E-B667-5006AD2F0455}" type="presParOf" srcId="{0CE1E3BF-0EAB-49CA-9527-C0DBEFE5640E}" destId="{E807149A-776E-4DAA-8FA5-39CCF2B44AAB}" srcOrd="5" destOrd="0" presId="urn:microsoft.com/office/officeart/2018/2/layout/IconVerticalSolidList"/>
    <dgm:cxn modelId="{584B3CBB-F725-4953-BE59-A68EB2A44102}" type="presParOf" srcId="{0CE1E3BF-0EAB-49CA-9527-C0DBEFE5640E}" destId="{6000EA81-EBD2-4AE6-9759-C23EE404FE19}" srcOrd="6" destOrd="0" presId="urn:microsoft.com/office/officeart/2018/2/layout/IconVerticalSolidList"/>
    <dgm:cxn modelId="{81434A87-8B68-4C41-9503-421993B25C24}" type="presParOf" srcId="{6000EA81-EBD2-4AE6-9759-C23EE404FE19}" destId="{EE7B447C-9C82-48F0-B093-DE8F4ACE3F25}" srcOrd="0" destOrd="0" presId="urn:microsoft.com/office/officeart/2018/2/layout/IconVerticalSolidList"/>
    <dgm:cxn modelId="{22F08B35-4D4F-4FB1-8027-D2D9ADF708CB}" type="presParOf" srcId="{6000EA81-EBD2-4AE6-9759-C23EE404FE19}" destId="{840B3D0F-03AD-4658-894C-B76F3C026DA7}" srcOrd="1" destOrd="0" presId="urn:microsoft.com/office/officeart/2018/2/layout/IconVerticalSolidList"/>
    <dgm:cxn modelId="{5B4648F3-5058-4988-B598-CCA00E45BBB9}" type="presParOf" srcId="{6000EA81-EBD2-4AE6-9759-C23EE404FE19}" destId="{924609A8-5055-40D3-BB10-C9D0A43A430D}" srcOrd="2" destOrd="0" presId="urn:microsoft.com/office/officeart/2018/2/layout/IconVerticalSolidList"/>
    <dgm:cxn modelId="{2D90D577-7C3D-42AF-8C39-B477CC45F349}" type="presParOf" srcId="{6000EA81-EBD2-4AE6-9759-C23EE404FE19}" destId="{ED0F1530-13DD-4E93-BF87-A955A5CCAA5A}" srcOrd="3" destOrd="0" presId="urn:microsoft.com/office/officeart/2018/2/layout/IconVerticalSolidList"/>
    <dgm:cxn modelId="{097FC482-8824-4AB0-B92B-71E24F17DF04}" type="presParOf" srcId="{0CE1E3BF-0EAB-49CA-9527-C0DBEFE5640E}" destId="{A8334A3E-3EA6-4CAC-9070-4EEB898D3F64}" srcOrd="7" destOrd="0" presId="urn:microsoft.com/office/officeart/2018/2/layout/IconVerticalSolidList"/>
    <dgm:cxn modelId="{29B2F455-796A-4392-8C94-47751F7A2D1B}" type="presParOf" srcId="{0CE1E3BF-0EAB-49CA-9527-C0DBEFE5640E}" destId="{52ED7693-74F4-4AEC-A94D-072507ABB7B1}" srcOrd="8" destOrd="0" presId="urn:microsoft.com/office/officeart/2018/2/layout/IconVerticalSolidList"/>
    <dgm:cxn modelId="{5459A64D-5B2E-4585-B6EF-203201D4DBA3}" type="presParOf" srcId="{52ED7693-74F4-4AEC-A94D-072507ABB7B1}" destId="{187C2491-DC11-43CE-AECF-F5AC4324C2C4}" srcOrd="0" destOrd="0" presId="urn:microsoft.com/office/officeart/2018/2/layout/IconVerticalSolidList"/>
    <dgm:cxn modelId="{DAFA4EEA-251E-4499-B030-F804A783C568}" type="presParOf" srcId="{52ED7693-74F4-4AEC-A94D-072507ABB7B1}" destId="{79528D74-583E-4071-B2C5-B520943B7693}" srcOrd="1" destOrd="0" presId="urn:microsoft.com/office/officeart/2018/2/layout/IconVerticalSolidList"/>
    <dgm:cxn modelId="{7C71BAE8-0984-4485-835A-F9FEB6D3CF18}" type="presParOf" srcId="{52ED7693-74F4-4AEC-A94D-072507ABB7B1}" destId="{5CEF213B-D08A-404C-8D49-CE222E155276}" srcOrd="2" destOrd="0" presId="urn:microsoft.com/office/officeart/2018/2/layout/IconVerticalSolidList"/>
    <dgm:cxn modelId="{2E9AF4CB-B3D3-4DAD-811D-10B05125F98A}" type="presParOf" srcId="{52ED7693-74F4-4AEC-A94D-072507ABB7B1}" destId="{95EF096E-7B30-43CE-BB56-1C16E4D18A4F}" srcOrd="3" destOrd="0" presId="urn:microsoft.com/office/officeart/2018/2/layout/IconVerticalSolidList"/>
    <dgm:cxn modelId="{C8746578-D646-44FD-A6FA-10EF0CDF58C4}" type="presParOf" srcId="{0CE1E3BF-0EAB-49CA-9527-C0DBEFE5640E}" destId="{264D1DA5-20F2-40D9-99A7-2908C3EFA84F}" srcOrd="9" destOrd="0" presId="urn:microsoft.com/office/officeart/2018/2/layout/IconVerticalSolidList"/>
    <dgm:cxn modelId="{8D35945D-97EC-40DD-8455-B47D51E8F2C5}" type="presParOf" srcId="{0CE1E3BF-0EAB-49CA-9527-C0DBEFE5640E}" destId="{FFF135E2-6D75-4EB6-842B-C3F78610CC15}" srcOrd="10" destOrd="0" presId="urn:microsoft.com/office/officeart/2018/2/layout/IconVerticalSolidList"/>
    <dgm:cxn modelId="{EE13FC80-6A23-4143-BAA6-E261F3BA92DC}" type="presParOf" srcId="{FFF135E2-6D75-4EB6-842B-C3F78610CC15}" destId="{5AC19745-144D-45A4-9B21-75A30DDC4957}" srcOrd="0" destOrd="0" presId="urn:microsoft.com/office/officeart/2018/2/layout/IconVerticalSolidList"/>
    <dgm:cxn modelId="{95C67CFD-95E5-4574-92B1-20653C0682CC}" type="presParOf" srcId="{FFF135E2-6D75-4EB6-842B-C3F78610CC15}" destId="{A770F7DB-5CE2-43D1-9D6A-D11B14669E9B}" srcOrd="1" destOrd="0" presId="urn:microsoft.com/office/officeart/2018/2/layout/IconVerticalSolidList"/>
    <dgm:cxn modelId="{0461D598-77C1-4930-829F-12329F1FE00D}" type="presParOf" srcId="{FFF135E2-6D75-4EB6-842B-C3F78610CC15}" destId="{75310E44-65F7-4121-92A5-F093D8236CDF}" srcOrd="2" destOrd="0" presId="urn:microsoft.com/office/officeart/2018/2/layout/IconVerticalSolidList"/>
    <dgm:cxn modelId="{DA5ACAFA-F33E-4712-9CFD-501B774A551B}" type="presParOf" srcId="{FFF135E2-6D75-4EB6-842B-C3F78610CC15}" destId="{E716B498-C3CA-4528-A094-A068FFEDEEB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E17080-66A2-4E8B-8515-948612D49B3D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BBF5008-26D1-4B55-9419-928EADC34457}">
      <dgm:prSet/>
      <dgm:spPr/>
      <dgm:t>
        <a:bodyPr/>
        <a:lstStyle/>
        <a:p>
          <a:r>
            <a:rPr lang="cs-CZ"/>
            <a:t>Benigní</a:t>
          </a:r>
          <a:endParaRPr lang="en-US"/>
        </a:p>
      </dgm:t>
    </dgm:pt>
    <dgm:pt modelId="{119ECDF1-DE4D-43D7-8AC7-13511C47EB8E}" type="parTrans" cxnId="{9E240DD9-E241-40E2-9A1D-1C22F5CAF92B}">
      <dgm:prSet/>
      <dgm:spPr/>
      <dgm:t>
        <a:bodyPr/>
        <a:lstStyle/>
        <a:p>
          <a:endParaRPr lang="en-US"/>
        </a:p>
      </dgm:t>
    </dgm:pt>
    <dgm:pt modelId="{BE3E1138-8254-4E3D-BB5A-BCD02B604F62}" type="sibTrans" cxnId="{9E240DD9-E241-40E2-9A1D-1C22F5CAF92B}">
      <dgm:prSet/>
      <dgm:spPr/>
      <dgm:t>
        <a:bodyPr/>
        <a:lstStyle/>
        <a:p>
          <a:endParaRPr lang="en-US"/>
        </a:p>
      </dgm:t>
    </dgm:pt>
    <dgm:pt modelId="{FA428BB6-A766-4F73-B805-955CDBCA8B6C}">
      <dgm:prSet/>
      <dgm:spPr/>
      <dgm:t>
        <a:bodyPr/>
        <a:lstStyle/>
        <a:p>
          <a:r>
            <a:rPr lang="cs-CZ" dirty="0"/>
            <a:t>Pigmentové névy</a:t>
          </a:r>
          <a:endParaRPr lang="en-US" dirty="0"/>
        </a:p>
      </dgm:t>
    </dgm:pt>
    <dgm:pt modelId="{D9CFC834-92E4-49D0-BD44-C82C16997B33}" type="parTrans" cxnId="{3776DE65-49BA-464F-8506-5348A8BAC590}">
      <dgm:prSet/>
      <dgm:spPr/>
      <dgm:t>
        <a:bodyPr/>
        <a:lstStyle/>
        <a:p>
          <a:endParaRPr lang="en-US"/>
        </a:p>
      </dgm:t>
    </dgm:pt>
    <dgm:pt modelId="{C0C6FFE6-B6DE-4107-9DF7-C4CBC02A334B}" type="sibTrans" cxnId="{3776DE65-49BA-464F-8506-5348A8BAC590}">
      <dgm:prSet/>
      <dgm:spPr/>
      <dgm:t>
        <a:bodyPr/>
        <a:lstStyle/>
        <a:p>
          <a:endParaRPr lang="en-US"/>
        </a:p>
      </dgm:t>
    </dgm:pt>
    <dgm:pt modelId="{58E16FD2-3895-4AA1-A51A-38164B56825A}">
      <dgm:prSet/>
      <dgm:spPr/>
      <dgm:t>
        <a:bodyPr/>
        <a:lstStyle/>
        <a:p>
          <a:r>
            <a:rPr lang="cs-CZ"/>
            <a:t>Maligní</a:t>
          </a:r>
          <a:endParaRPr lang="en-US"/>
        </a:p>
      </dgm:t>
    </dgm:pt>
    <dgm:pt modelId="{15A08E4E-CBDE-4819-B2B8-6826D2F71AFA}" type="parTrans" cxnId="{79482B23-EE68-4A36-9E7D-33F94272B9F3}">
      <dgm:prSet/>
      <dgm:spPr/>
      <dgm:t>
        <a:bodyPr/>
        <a:lstStyle/>
        <a:p>
          <a:endParaRPr lang="en-US"/>
        </a:p>
      </dgm:t>
    </dgm:pt>
    <dgm:pt modelId="{3893E615-1125-400B-8D37-FF6DD08117E4}" type="sibTrans" cxnId="{79482B23-EE68-4A36-9E7D-33F94272B9F3}">
      <dgm:prSet/>
      <dgm:spPr/>
      <dgm:t>
        <a:bodyPr/>
        <a:lstStyle/>
        <a:p>
          <a:endParaRPr lang="en-US"/>
        </a:p>
      </dgm:t>
    </dgm:pt>
    <dgm:pt modelId="{94EBCB1A-A2E2-4031-9325-A586E7048804}">
      <dgm:prSet/>
      <dgm:spPr/>
      <dgm:t>
        <a:bodyPr/>
        <a:lstStyle/>
        <a:p>
          <a:r>
            <a:rPr lang="cs-CZ" dirty="0"/>
            <a:t>Melanom</a:t>
          </a:r>
          <a:endParaRPr lang="en-US" dirty="0"/>
        </a:p>
      </dgm:t>
    </dgm:pt>
    <dgm:pt modelId="{A6360EE5-E13F-48F9-8BC7-96373236EECA}" type="parTrans" cxnId="{D24E6B50-DF00-4E86-8F5C-558DB249F8F6}">
      <dgm:prSet/>
      <dgm:spPr/>
      <dgm:t>
        <a:bodyPr/>
        <a:lstStyle/>
        <a:p>
          <a:endParaRPr lang="en-US"/>
        </a:p>
      </dgm:t>
    </dgm:pt>
    <dgm:pt modelId="{54EF762B-2E5C-40DF-8C55-6668B02C3052}" type="sibTrans" cxnId="{D24E6B50-DF00-4E86-8F5C-558DB249F8F6}">
      <dgm:prSet/>
      <dgm:spPr/>
      <dgm:t>
        <a:bodyPr/>
        <a:lstStyle/>
        <a:p>
          <a:endParaRPr lang="en-US"/>
        </a:p>
      </dgm:t>
    </dgm:pt>
    <dgm:pt modelId="{07BEC27C-179D-4B71-AD1C-35B1C4EA387F}">
      <dgm:prSet/>
      <dgm:spPr/>
      <dgm:t>
        <a:bodyPr/>
        <a:lstStyle/>
        <a:p>
          <a:r>
            <a:rPr lang="cs-CZ"/>
            <a:t>Metastatické nádory</a:t>
          </a:r>
          <a:endParaRPr lang="en-US"/>
        </a:p>
      </dgm:t>
    </dgm:pt>
    <dgm:pt modelId="{8ECB9066-C2AE-47DF-B69B-BFA82E7738F8}" type="parTrans" cxnId="{D107AC0A-2EB3-4FCC-A952-60A14BA7A0E6}">
      <dgm:prSet/>
      <dgm:spPr/>
      <dgm:t>
        <a:bodyPr/>
        <a:lstStyle/>
        <a:p>
          <a:endParaRPr lang="en-US"/>
        </a:p>
      </dgm:t>
    </dgm:pt>
    <dgm:pt modelId="{FE7E22A8-279F-4426-A9C1-521F04E2AFAC}" type="sibTrans" cxnId="{D107AC0A-2EB3-4FCC-A952-60A14BA7A0E6}">
      <dgm:prSet/>
      <dgm:spPr/>
      <dgm:t>
        <a:bodyPr/>
        <a:lstStyle/>
        <a:p>
          <a:endParaRPr lang="en-US"/>
        </a:p>
      </dgm:t>
    </dgm:pt>
    <dgm:pt modelId="{F59FE770-F1A5-453C-8DBE-ADEC88FFAD32}">
      <dgm:prSet/>
      <dgm:spPr/>
      <dgm:t>
        <a:bodyPr/>
        <a:lstStyle/>
        <a:p>
          <a:r>
            <a:rPr lang="cs-CZ" dirty="0"/>
            <a:t>hemangiom</a:t>
          </a:r>
          <a:endParaRPr lang="en-US" dirty="0"/>
        </a:p>
      </dgm:t>
    </dgm:pt>
    <dgm:pt modelId="{73F7A166-16B0-43BC-BA34-8B5569F04351}" type="parTrans" cxnId="{D33D137A-AC29-4F0E-AC24-173B3B012D90}">
      <dgm:prSet/>
      <dgm:spPr/>
      <dgm:t>
        <a:bodyPr/>
        <a:lstStyle/>
        <a:p>
          <a:endParaRPr lang="cs-CZ"/>
        </a:p>
      </dgm:t>
    </dgm:pt>
    <dgm:pt modelId="{A5A6019A-F14A-401A-B0EC-E9B47F3656C6}" type="sibTrans" cxnId="{D33D137A-AC29-4F0E-AC24-173B3B012D90}">
      <dgm:prSet/>
      <dgm:spPr/>
      <dgm:t>
        <a:bodyPr/>
        <a:lstStyle/>
        <a:p>
          <a:endParaRPr lang="cs-CZ"/>
        </a:p>
      </dgm:t>
    </dgm:pt>
    <dgm:pt modelId="{6A8709EB-1CF3-451E-9103-D48F59E3B9B7}">
      <dgm:prSet/>
      <dgm:spPr/>
      <dgm:t>
        <a:bodyPr/>
        <a:lstStyle/>
        <a:p>
          <a:r>
            <a:rPr lang="cs-CZ" dirty="0"/>
            <a:t>lymfom</a:t>
          </a:r>
          <a:endParaRPr lang="en-US" dirty="0"/>
        </a:p>
      </dgm:t>
    </dgm:pt>
    <dgm:pt modelId="{4F9472D5-E0EB-47D1-9D32-71C74194A723}" type="parTrans" cxnId="{D29A9BF3-D4E4-4125-BDE0-17A974F0CE73}">
      <dgm:prSet/>
      <dgm:spPr/>
      <dgm:t>
        <a:bodyPr/>
        <a:lstStyle/>
        <a:p>
          <a:endParaRPr lang="cs-CZ"/>
        </a:p>
      </dgm:t>
    </dgm:pt>
    <dgm:pt modelId="{25289DD6-162C-4F73-85B3-5B20EBDEFD1B}" type="sibTrans" cxnId="{D29A9BF3-D4E4-4125-BDE0-17A974F0CE73}">
      <dgm:prSet/>
      <dgm:spPr/>
      <dgm:t>
        <a:bodyPr/>
        <a:lstStyle/>
        <a:p>
          <a:endParaRPr lang="cs-CZ"/>
        </a:p>
      </dgm:t>
    </dgm:pt>
    <dgm:pt modelId="{2CE2F677-0D71-4537-94F4-8D67421BD2A9}" type="pres">
      <dgm:prSet presAssocID="{30E17080-66A2-4E8B-8515-948612D49B3D}" presName="linear" presStyleCnt="0">
        <dgm:presLayoutVars>
          <dgm:dir/>
          <dgm:animLvl val="lvl"/>
          <dgm:resizeHandles val="exact"/>
        </dgm:presLayoutVars>
      </dgm:prSet>
      <dgm:spPr/>
    </dgm:pt>
    <dgm:pt modelId="{40A0F6C2-D6B2-4F2B-85F6-705CB8EA184F}" type="pres">
      <dgm:prSet presAssocID="{2BBF5008-26D1-4B55-9419-928EADC34457}" presName="parentLin" presStyleCnt="0"/>
      <dgm:spPr/>
    </dgm:pt>
    <dgm:pt modelId="{6E8F7FA8-3988-423D-934A-B72EAD92F763}" type="pres">
      <dgm:prSet presAssocID="{2BBF5008-26D1-4B55-9419-928EADC34457}" presName="parentLeftMargin" presStyleLbl="node1" presStyleIdx="0" presStyleCnt="2"/>
      <dgm:spPr/>
    </dgm:pt>
    <dgm:pt modelId="{BA5C6D66-F400-40B5-BE42-AAB6A309D180}" type="pres">
      <dgm:prSet presAssocID="{2BBF5008-26D1-4B55-9419-928EADC3445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D2E464D-F22A-4A3B-82D0-E0458B726293}" type="pres">
      <dgm:prSet presAssocID="{2BBF5008-26D1-4B55-9419-928EADC34457}" presName="negativeSpace" presStyleCnt="0"/>
      <dgm:spPr/>
    </dgm:pt>
    <dgm:pt modelId="{CDA497EF-B4CC-4116-A85E-288792D464F3}" type="pres">
      <dgm:prSet presAssocID="{2BBF5008-26D1-4B55-9419-928EADC34457}" presName="childText" presStyleLbl="conFgAcc1" presStyleIdx="0" presStyleCnt="2">
        <dgm:presLayoutVars>
          <dgm:bulletEnabled val="1"/>
        </dgm:presLayoutVars>
      </dgm:prSet>
      <dgm:spPr/>
    </dgm:pt>
    <dgm:pt modelId="{5D8C7033-C0A0-4098-9D6F-74A2E375719D}" type="pres">
      <dgm:prSet presAssocID="{BE3E1138-8254-4E3D-BB5A-BCD02B604F62}" presName="spaceBetweenRectangles" presStyleCnt="0"/>
      <dgm:spPr/>
    </dgm:pt>
    <dgm:pt modelId="{E83B806F-4967-4668-85CC-66CB0ED375CB}" type="pres">
      <dgm:prSet presAssocID="{58E16FD2-3895-4AA1-A51A-38164B56825A}" presName="parentLin" presStyleCnt="0"/>
      <dgm:spPr/>
    </dgm:pt>
    <dgm:pt modelId="{90F14B80-855F-4E65-A812-6FF0267F0D34}" type="pres">
      <dgm:prSet presAssocID="{58E16FD2-3895-4AA1-A51A-38164B56825A}" presName="parentLeftMargin" presStyleLbl="node1" presStyleIdx="0" presStyleCnt="2"/>
      <dgm:spPr/>
    </dgm:pt>
    <dgm:pt modelId="{7EF868C6-7E54-4A93-8D6B-2EBE6BEC2D3D}" type="pres">
      <dgm:prSet presAssocID="{58E16FD2-3895-4AA1-A51A-38164B56825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728EC2D-DE84-4943-AF40-E75DB5BEE5E5}" type="pres">
      <dgm:prSet presAssocID="{58E16FD2-3895-4AA1-A51A-38164B56825A}" presName="negativeSpace" presStyleCnt="0"/>
      <dgm:spPr/>
    </dgm:pt>
    <dgm:pt modelId="{E35BC68A-DD30-454F-AD9E-B098E6AF27FD}" type="pres">
      <dgm:prSet presAssocID="{58E16FD2-3895-4AA1-A51A-38164B56825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FD60007-4267-449B-926D-25A4F4D185EC}" type="presOf" srcId="{FA428BB6-A766-4F73-B805-955CDBCA8B6C}" destId="{CDA497EF-B4CC-4116-A85E-288792D464F3}" srcOrd="0" destOrd="0" presId="urn:microsoft.com/office/officeart/2005/8/layout/list1"/>
    <dgm:cxn modelId="{D107AC0A-2EB3-4FCC-A952-60A14BA7A0E6}" srcId="{58E16FD2-3895-4AA1-A51A-38164B56825A}" destId="{07BEC27C-179D-4B71-AD1C-35B1C4EA387F}" srcOrd="2" destOrd="0" parTransId="{8ECB9066-C2AE-47DF-B69B-BFA82E7738F8}" sibTransId="{FE7E22A8-279F-4426-A9C1-521F04E2AFAC}"/>
    <dgm:cxn modelId="{B5FF0916-BA66-488B-ABC4-36C7738B0A0F}" type="presOf" srcId="{30E17080-66A2-4E8B-8515-948612D49B3D}" destId="{2CE2F677-0D71-4537-94F4-8D67421BD2A9}" srcOrd="0" destOrd="0" presId="urn:microsoft.com/office/officeart/2005/8/layout/list1"/>
    <dgm:cxn modelId="{79482B23-EE68-4A36-9E7D-33F94272B9F3}" srcId="{30E17080-66A2-4E8B-8515-948612D49B3D}" destId="{58E16FD2-3895-4AA1-A51A-38164B56825A}" srcOrd="1" destOrd="0" parTransId="{15A08E4E-CBDE-4819-B2B8-6826D2F71AFA}" sibTransId="{3893E615-1125-400B-8D37-FF6DD08117E4}"/>
    <dgm:cxn modelId="{70184738-A1CB-428E-8010-B88748824EE8}" type="presOf" srcId="{58E16FD2-3895-4AA1-A51A-38164B56825A}" destId="{7EF868C6-7E54-4A93-8D6B-2EBE6BEC2D3D}" srcOrd="1" destOrd="0" presId="urn:microsoft.com/office/officeart/2005/8/layout/list1"/>
    <dgm:cxn modelId="{3776DE65-49BA-464F-8506-5348A8BAC590}" srcId="{2BBF5008-26D1-4B55-9419-928EADC34457}" destId="{FA428BB6-A766-4F73-B805-955CDBCA8B6C}" srcOrd="0" destOrd="0" parTransId="{D9CFC834-92E4-49D0-BD44-C82C16997B33}" sibTransId="{C0C6FFE6-B6DE-4107-9DF7-C4CBC02A334B}"/>
    <dgm:cxn modelId="{BEF1706F-7CA1-4498-AD8B-2ABB3CFE2E65}" type="presOf" srcId="{2BBF5008-26D1-4B55-9419-928EADC34457}" destId="{6E8F7FA8-3988-423D-934A-B72EAD92F763}" srcOrd="0" destOrd="0" presId="urn:microsoft.com/office/officeart/2005/8/layout/list1"/>
    <dgm:cxn modelId="{D24E6B50-DF00-4E86-8F5C-558DB249F8F6}" srcId="{58E16FD2-3895-4AA1-A51A-38164B56825A}" destId="{94EBCB1A-A2E2-4031-9325-A586E7048804}" srcOrd="0" destOrd="0" parTransId="{A6360EE5-E13F-48F9-8BC7-96373236EECA}" sibTransId="{54EF762B-2E5C-40DF-8C55-6668B02C3052}"/>
    <dgm:cxn modelId="{01795671-1A24-40FA-8343-5257A20F9FFB}" type="presOf" srcId="{94EBCB1A-A2E2-4031-9325-A586E7048804}" destId="{E35BC68A-DD30-454F-AD9E-B098E6AF27FD}" srcOrd="0" destOrd="0" presId="urn:microsoft.com/office/officeart/2005/8/layout/list1"/>
    <dgm:cxn modelId="{CC5EC273-1343-4E9D-9A39-F511635D26C8}" type="presOf" srcId="{58E16FD2-3895-4AA1-A51A-38164B56825A}" destId="{90F14B80-855F-4E65-A812-6FF0267F0D34}" srcOrd="0" destOrd="0" presId="urn:microsoft.com/office/officeart/2005/8/layout/list1"/>
    <dgm:cxn modelId="{D33D137A-AC29-4F0E-AC24-173B3B012D90}" srcId="{2BBF5008-26D1-4B55-9419-928EADC34457}" destId="{F59FE770-F1A5-453C-8DBE-ADEC88FFAD32}" srcOrd="1" destOrd="0" parTransId="{73F7A166-16B0-43BC-BA34-8B5569F04351}" sibTransId="{A5A6019A-F14A-401A-B0EC-E9B47F3656C6}"/>
    <dgm:cxn modelId="{29EAAA83-5487-40BD-BEDA-3EC0D264C96F}" type="presOf" srcId="{6A8709EB-1CF3-451E-9103-D48F59E3B9B7}" destId="{E35BC68A-DD30-454F-AD9E-B098E6AF27FD}" srcOrd="0" destOrd="1" presId="urn:microsoft.com/office/officeart/2005/8/layout/list1"/>
    <dgm:cxn modelId="{FD8171BA-FCCF-4411-A559-78C5DE1B4887}" type="presOf" srcId="{07BEC27C-179D-4B71-AD1C-35B1C4EA387F}" destId="{E35BC68A-DD30-454F-AD9E-B098E6AF27FD}" srcOrd="0" destOrd="2" presId="urn:microsoft.com/office/officeart/2005/8/layout/list1"/>
    <dgm:cxn modelId="{00950DC1-806E-4223-9FB4-FAEEB031E383}" type="presOf" srcId="{F59FE770-F1A5-453C-8DBE-ADEC88FFAD32}" destId="{CDA497EF-B4CC-4116-A85E-288792D464F3}" srcOrd="0" destOrd="1" presId="urn:microsoft.com/office/officeart/2005/8/layout/list1"/>
    <dgm:cxn modelId="{9E240DD9-E241-40E2-9A1D-1C22F5CAF92B}" srcId="{30E17080-66A2-4E8B-8515-948612D49B3D}" destId="{2BBF5008-26D1-4B55-9419-928EADC34457}" srcOrd="0" destOrd="0" parTransId="{119ECDF1-DE4D-43D7-8AC7-13511C47EB8E}" sibTransId="{BE3E1138-8254-4E3D-BB5A-BCD02B604F62}"/>
    <dgm:cxn modelId="{D29A9BF3-D4E4-4125-BDE0-17A974F0CE73}" srcId="{58E16FD2-3895-4AA1-A51A-38164B56825A}" destId="{6A8709EB-1CF3-451E-9103-D48F59E3B9B7}" srcOrd="1" destOrd="0" parTransId="{4F9472D5-E0EB-47D1-9D32-71C74194A723}" sibTransId="{25289DD6-162C-4F73-85B3-5B20EBDEFD1B}"/>
    <dgm:cxn modelId="{708B8BF7-3364-4DF5-8596-76EBD397E3D9}" type="presOf" srcId="{2BBF5008-26D1-4B55-9419-928EADC34457}" destId="{BA5C6D66-F400-40B5-BE42-AAB6A309D180}" srcOrd="1" destOrd="0" presId="urn:microsoft.com/office/officeart/2005/8/layout/list1"/>
    <dgm:cxn modelId="{7A2EA2B8-6953-452B-A37E-FEA9BCE288BF}" type="presParOf" srcId="{2CE2F677-0D71-4537-94F4-8D67421BD2A9}" destId="{40A0F6C2-D6B2-4F2B-85F6-705CB8EA184F}" srcOrd="0" destOrd="0" presId="urn:microsoft.com/office/officeart/2005/8/layout/list1"/>
    <dgm:cxn modelId="{C8CEC550-3191-4911-A586-BB883F954698}" type="presParOf" srcId="{40A0F6C2-D6B2-4F2B-85F6-705CB8EA184F}" destId="{6E8F7FA8-3988-423D-934A-B72EAD92F763}" srcOrd="0" destOrd="0" presId="urn:microsoft.com/office/officeart/2005/8/layout/list1"/>
    <dgm:cxn modelId="{F5FE6BDD-E46D-4C24-94D0-1A74086279A9}" type="presParOf" srcId="{40A0F6C2-D6B2-4F2B-85F6-705CB8EA184F}" destId="{BA5C6D66-F400-40B5-BE42-AAB6A309D180}" srcOrd="1" destOrd="0" presId="urn:microsoft.com/office/officeart/2005/8/layout/list1"/>
    <dgm:cxn modelId="{4F310FD8-C959-4B58-A7E3-020122E73D22}" type="presParOf" srcId="{2CE2F677-0D71-4537-94F4-8D67421BD2A9}" destId="{8D2E464D-F22A-4A3B-82D0-E0458B726293}" srcOrd="1" destOrd="0" presId="urn:microsoft.com/office/officeart/2005/8/layout/list1"/>
    <dgm:cxn modelId="{391F632F-F928-4B0E-86EC-D27A957F1E40}" type="presParOf" srcId="{2CE2F677-0D71-4537-94F4-8D67421BD2A9}" destId="{CDA497EF-B4CC-4116-A85E-288792D464F3}" srcOrd="2" destOrd="0" presId="urn:microsoft.com/office/officeart/2005/8/layout/list1"/>
    <dgm:cxn modelId="{95EBA2D9-7394-43B3-A129-D6CE58FA74F7}" type="presParOf" srcId="{2CE2F677-0D71-4537-94F4-8D67421BD2A9}" destId="{5D8C7033-C0A0-4098-9D6F-74A2E375719D}" srcOrd="3" destOrd="0" presId="urn:microsoft.com/office/officeart/2005/8/layout/list1"/>
    <dgm:cxn modelId="{9CE56C71-7D3B-4949-A406-4511E69E589B}" type="presParOf" srcId="{2CE2F677-0D71-4537-94F4-8D67421BD2A9}" destId="{E83B806F-4967-4668-85CC-66CB0ED375CB}" srcOrd="4" destOrd="0" presId="urn:microsoft.com/office/officeart/2005/8/layout/list1"/>
    <dgm:cxn modelId="{F86C9FE1-39F3-4F9B-89C6-A5ABFF0FC886}" type="presParOf" srcId="{E83B806F-4967-4668-85CC-66CB0ED375CB}" destId="{90F14B80-855F-4E65-A812-6FF0267F0D34}" srcOrd="0" destOrd="0" presId="urn:microsoft.com/office/officeart/2005/8/layout/list1"/>
    <dgm:cxn modelId="{FB05CD3F-DC1C-48A4-AC8A-789E7AAA1937}" type="presParOf" srcId="{E83B806F-4967-4668-85CC-66CB0ED375CB}" destId="{7EF868C6-7E54-4A93-8D6B-2EBE6BEC2D3D}" srcOrd="1" destOrd="0" presId="urn:microsoft.com/office/officeart/2005/8/layout/list1"/>
    <dgm:cxn modelId="{5A56C45F-FBB7-4304-B6FD-73B2267C363F}" type="presParOf" srcId="{2CE2F677-0D71-4537-94F4-8D67421BD2A9}" destId="{B728EC2D-DE84-4943-AF40-E75DB5BEE5E5}" srcOrd="5" destOrd="0" presId="urn:microsoft.com/office/officeart/2005/8/layout/list1"/>
    <dgm:cxn modelId="{70365109-8A96-4EE5-8485-C84E24FBBE94}" type="presParOf" srcId="{2CE2F677-0D71-4537-94F4-8D67421BD2A9}" destId="{E35BC68A-DD30-454F-AD9E-B098E6AF27F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649DC-F469-48D0-A98A-2E3601D21BA9}">
      <dsp:nvSpPr>
        <dsp:cNvPr id="0" name=""/>
        <dsp:cNvSpPr/>
      </dsp:nvSpPr>
      <dsp:spPr>
        <a:xfrm>
          <a:off x="0" y="44037"/>
          <a:ext cx="5641974" cy="909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Coloboma</a:t>
          </a:r>
          <a:endParaRPr lang="en-US" sz="2500" kern="1200"/>
        </a:p>
      </dsp:txBody>
      <dsp:txXfrm>
        <a:off x="44375" y="88412"/>
        <a:ext cx="5553224" cy="820285"/>
      </dsp:txXfrm>
    </dsp:sp>
    <dsp:sp modelId="{06602B9C-0516-4ED5-AF1A-EA15FD6B9E27}">
      <dsp:nvSpPr>
        <dsp:cNvPr id="0" name=""/>
        <dsp:cNvSpPr/>
      </dsp:nvSpPr>
      <dsp:spPr>
        <a:xfrm>
          <a:off x="0" y="1025072"/>
          <a:ext cx="5641974" cy="909035"/>
        </a:xfrm>
        <a:prstGeom prst="roundRect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Aniridie</a:t>
          </a:r>
          <a:endParaRPr lang="en-US" sz="2500" kern="1200"/>
        </a:p>
      </dsp:txBody>
      <dsp:txXfrm>
        <a:off x="44375" y="1069447"/>
        <a:ext cx="5553224" cy="820285"/>
      </dsp:txXfrm>
    </dsp:sp>
    <dsp:sp modelId="{AB6AF2E6-85AD-4B3E-BE23-59737E54392D}">
      <dsp:nvSpPr>
        <dsp:cNvPr id="0" name=""/>
        <dsp:cNvSpPr/>
      </dsp:nvSpPr>
      <dsp:spPr>
        <a:xfrm>
          <a:off x="0" y="2006107"/>
          <a:ext cx="5641974" cy="909035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Albinismus</a:t>
          </a:r>
          <a:endParaRPr lang="en-US" sz="2500" kern="1200"/>
        </a:p>
      </dsp:txBody>
      <dsp:txXfrm>
        <a:off x="44375" y="2050482"/>
        <a:ext cx="5553224" cy="820285"/>
      </dsp:txXfrm>
    </dsp:sp>
    <dsp:sp modelId="{CB58F48B-573D-4CFE-AA6C-025929FC7E91}">
      <dsp:nvSpPr>
        <dsp:cNvPr id="0" name=""/>
        <dsp:cNvSpPr/>
      </dsp:nvSpPr>
      <dsp:spPr>
        <a:xfrm>
          <a:off x="0" y="2987142"/>
          <a:ext cx="5641974" cy="909035"/>
        </a:xfrm>
        <a:prstGeom prst="roundRect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Colobom</a:t>
          </a:r>
          <a:r>
            <a:rPr lang="cs-CZ" sz="2500" kern="1200" dirty="0"/>
            <a:t> řasnatého tělíska, cévnatky, zrakového nervu</a:t>
          </a:r>
          <a:endParaRPr lang="en-US" sz="2500" kern="1200" dirty="0"/>
        </a:p>
      </dsp:txBody>
      <dsp:txXfrm>
        <a:off x="44375" y="3031517"/>
        <a:ext cx="5553224" cy="820285"/>
      </dsp:txXfrm>
    </dsp:sp>
    <dsp:sp modelId="{4D36BC86-3731-4CFB-9345-3AAF419BDDE5}">
      <dsp:nvSpPr>
        <dsp:cNvPr id="0" name=""/>
        <dsp:cNvSpPr/>
      </dsp:nvSpPr>
      <dsp:spPr>
        <a:xfrm>
          <a:off x="0" y="3968177"/>
          <a:ext cx="5641974" cy="909035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Heterochromie</a:t>
          </a:r>
          <a:endParaRPr lang="en-US" sz="2500" kern="1200"/>
        </a:p>
      </dsp:txBody>
      <dsp:txXfrm>
        <a:off x="44375" y="4012552"/>
        <a:ext cx="5553224" cy="8202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3D7AF-8A25-4DA3-9394-EB458B876A67}">
      <dsp:nvSpPr>
        <dsp:cNvPr id="0" name=""/>
        <dsp:cNvSpPr/>
      </dsp:nvSpPr>
      <dsp:spPr>
        <a:xfrm>
          <a:off x="0" y="3533"/>
          <a:ext cx="5641974" cy="236349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/>
            <a:t>Iridocyclitis</a:t>
          </a:r>
          <a:endParaRPr lang="en-US" sz="6500" kern="1200"/>
        </a:p>
      </dsp:txBody>
      <dsp:txXfrm>
        <a:off x="115376" y="118909"/>
        <a:ext cx="5411222" cy="2132739"/>
      </dsp:txXfrm>
    </dsp:sp>
    <dsp:sp modelId="{26C7BBE9-DBB3-4508-AA6C-F2D3C4565C0D}">
      <dsp:nvSpPr>
        <dsp:cNvPr id="0" name=""/>
        <dsp:cNvSpPr/>
      </dsp:nvSpPr>
      <dsp:spPr>
        <a:xfrm>
          <a:off x="0" y="2554225"/>
          <a:ext cx="5641974" cy="2363491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/>
            <a:t>Choroidititis- chorioretinitis</a:t>
          </a:r>
          <a:endParaRPr lang="en-US" sz="6500" kern="1200"/>
        </a:p>
      </dsp:txBody>
      <dsp:txXfrm>
        <a:off x="115376" y="2669601"/>
        <a:ext cx="5411222" cy="21327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6F2F4-4C66-43F2-A85F-AD2B756344F9}">
      <dsp:nvSpPr>
        <dsp:cNvPr id="0" name=""/>
        <dsp:cNvSpPr/>
      </dsp:nvSpPr>
      <dsp:spPr>
        <a:xfrm>
          <a:off x="0" y="799703"/>
          <a:ext cx="5641974" cy="14763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D7C1D-7F89-416F-A9C5-FD5FD37A8BF6}">
      <dsp:nvSpPr>
        <dsp:cNvPr id="0" name=""/>
        <dsp:cNvSpPr/>
      </dsp:nvSpPr>
      <dsp:spPr>
        <a:xfrm>
          <a:off x="446603" y="1131887"/>
          <a:ext cx="812006" cy="8120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FF4A6-B63A-4142-9898-155D825642D4}">
      <dsp:nvSpPr>
        <dsp:cNvPr id="0" name=""/>
        <dsp:cNvSpPr/>
      </dsp:nvSpPr>
      <dsp:spPr>
        <a:xfrm>
          <a:off x="1705213" y="799703"/>
          <a:ext cx="3936761" cy="1476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50" tIns="156250" rIns="156250" bIns="156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Akutní – difúzní</a:t>
          </a:r>
          <a:endParaRPr lang="en-US" sz="2500" kern="1200"/>
        </a:p>
      </dsp:txBody>
      <dsp:txXfrm>
        <a:off x="1705213" y="799703"/>
        <a:ext cx="3936761" cy="1476375"/>
      </dsp:txXfrm>
    </dsp:sp>
    <dsp:sp modelId="{94D72851-D60D-4186-9828-E181E71908CC}">
      <dsp:nvSpPr>
        <dsp:cNvPr id="0" name=""/>
        <dsp:cNvSpPr/>
      </dsp:nvSpPr>
      <dsp:spPr>
        <a:xfrm>
          <a:off x="0" y="2645171"/>
          <a:ext cx="5641974" cy="14763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EF033F-6788-45B2-B501-FAA5617CCD6C}">
      <dsp:nvSpPr>
        <dsp:cNvPr id="0" name=""/>
        <dsp:cNvSpPr/>
      </dsp:nvSpPr>
      <dsp:spPr>
        <a:xfrm>
          <a:off x="446603" y="2977356"/>
          <a:ext cx="812006" cy="8120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743F4-F721-4AE7-A083-0E8506CC6761}">
      <dsp:nvSpPr>
        <dsp:cNvPr id="0" name=""/>
        <dsp:cNvSpPr/>
      </dsp:nvSpPr>
      <dsp:spPr>
        <a:xfrm>
          <a:off x="1705213" y="2645171"/>
          <a:ext cx="3936761" cy="1476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50" tIns="156250" rIns="156250" bIns="156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Chronický ložiskový</a:t>
          </a:r>
          <a:endParaRPr lang="en-US" sz="2500" kern="1200"/>
        </a:p>
      </dsp:txBody>
      <dsp:txXfrm>
        <a:off x="1705213" y="2645171"/>
        <a:ext cx="3936761" cy="14763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71952-D196-44BF-83C6-6DCC97B3FC80}">
      <dsp:nvSpPr>
        <dsp:cNvPr id="0" name=""/>
        <dsp:cNvSpPr/>
      </dsp:nvSpPr>
      <dsp:spPr>
        <a:xfrm>
          <a:off x="0" y="799703"/>
          <a:ext cx="5641974" cy="14763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EB048-3F80-40ED-A05E-D2A2AFA44FB1}">
      <dsp:nvSpPr>
        <dsp:cNvPr id="0" name=""/>
        <dsp:cNvSpPr/>
      </dsp:nvSpPr>
      <dsp:spPr>
        <a:xfrm>
          <a:off x="446603" y="1131887"/>
          <a:ext cx="812006" cy="8120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B13D7-38CD-448A-87D3-14A3EC6D5962}">
      <dsp:nvSpPr>
        <dsp:cNvPr id="0" name=""/>
        <dsp:cNvSpPr/>
      </dsp:nvSpPr>
      <dsp:spPr>
        <a:xfrm>
          <a:off x="1705213" y="799703"/>
          <a:ext cx="3936761" cy="1476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50" tIns="156250" rIns="156250" bIns="156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Endogenní</a:t>
          </a:r>
          <a:endParaRPr lang="en-US" sz="2500" kern="1200"/>
        </a:p>
      </dsp:txBody>
      <dsp:txXfrm>
        <a:off x="1705213" y="799703"/>
        <a:ext cx="3936761" cy="1476375"/>
      </dsp:txXfrm>
    </dsp:sp>
    <dsp:sp modelId="{CE72D51E-7321-435D-AF67-C577CA901747}">
      <dsp:nvSpPr>
        <dsp:cNvPr id="0" name=""/>
        <dsp:cNvSpPr/>
      </dsp:nvSpPr>
      <dsp:spPr>
        <a:xfrm>
          <a:off x="0" y="2645171"/>
          <a:ext cx="5641974" cy="14763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799A5-734A-4571-9C10-145EE08CB8B4}">
      <dsp:nvSpPr>
        <dsp:cNvPr id="0" name=""/>
        <dsp:cNvSpPr/>
      </dsp:nvSpPr>
      <dsp:spPr>
        <a:xfrm>
          <a:off x="446603" y="2977356"/>
          <a:ext cx="812006" cy="8120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C1248-B8E7-45A2-9A89-9A98D7AD2F36}">
      <dsp:nvSpPr>
        <dsp:cNvPr id="0" name=""/>
        <dsp:cNvSpPr/>
      </dsp:nvSpPr>
      <dsp:spPr>
        <a:xfrm>
          <a:off x="1705213" y="2645171"/>
          <a:ext cx="3936761" cy="1476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50" tIns="156250" rIns="156250" bIns="156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Exogenní </a:t>
          </a:r>
          <a:endParaRPr lang="en-US" sz="2500" kern="1200"/>
        </a:p>
      </dsp:txBody>
      <dsp:txXfrm>
        <a:off x="1705213" y="2645171"/>
        <a:ext cx="3936761" cy="14763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4C1E3-DF0F-4670-BC27-390DA890C81C}">
      <dsp:nvSpPr>
        <dsp:cNvPr id="0" name=""/>
        <dsp:cNvSpPr/>
      </dsp:nvSpPr>
      <dsp:spPr>
        <a:xfrm>
          <a:off x="0" y="600"/>
          <a:ext cx="5641974" cy="14057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4100B-3066-4CD4-81AE-B31AE659A167}">
      <dsp:nvSpPr>
        <dsp:cNvPr id="0" name=""/>
        <dsp:cNvSpPr/>
      </dsp:nvSpPr>
      <dsp:spPr>
        <a:xfrm>
          <a:off x="425232" y="316889"/>
          <a:ext cx="773150" cy="7731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EF09FB-28FC-48D3-867D-39E1AFE14253}">
      <dsp:nvSpPr>
        <dsp:cNvPr id="0" name=""/>
        <dsp:cNvSpPr/>
      </dsp:nvSpPr>
      <dsp:spPr>
        <a:xfrm>
          <a:off x="1623616" y="600"/>
          <a:ext cx="2538888" cy="1405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73" tIns="148773" rIns="148773" bIns="14877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Přední</a:t>
          </a:r>
          <a:endParaRPr lang="en-US" sz="2500" kern="1200"/>
        </a:p>
      </dsp:txBody>
      <dsp:txXfrm>
        <a:off x="1623616" y="600"/>
        <a:ext cx="2538888" cy="1405728"/>
      </dsp:txXfrm>
    </dsp:sp>
    <dsp:sp modelId="{23E53145-F5F7-4BB5-9EEB-5AB37C304F4B}">
      <dsp:nvSpPr>
        <dsp:cNvPr id="0" name=""/>
        <dsp:cNvSpPr/>
      </dsp:nvSpPr>
      <dsp:spPr>
        <a:xfrm>
          <a:off x="4162504" y="600"/>
          <a:ext cx="1479470" cy="1405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73" tIns="148773" rIns="148773" bIns="14877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Iritis</a:t>
          </a: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Iridocyclitis</a:t>
          </a:r>
          <a:endParaRPr lang="en-US" sz="1800" kern="1200"/>
        </a:p>
      </dsp:txBody>
      <dsp:txXfrm>
        <a:off x="4162504" y="600"/>
        <a:ext cx="1479470" cy="1405728"/>
      </dsp:txXfrm>
    </dsp:sp>
    <dsp:sp modelId="{D51F35A7-322A-4890-B43B-445300836F09}">
      <dsp:nvSpPr>
        <dsp:cNvPr id="0" name=""/>
        <dsp:cNvSpPr/>
      </dsp:nvSpPr>
      <dsp:spPr>
        <a:xfrm>
          <a:off x="0" y="1757760"/>
          <a:ext cx="5641974" cy="14057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FB4A6-DA98-4B8B-B3F3-5479B2E711C5}">
      <dsp:nvSpPr>
        <dsp:cNvPr id="0" name=""/>
        <dsp:cNvSpPr/>
      </dsp:nvSpPr>
      <dsp:spPr>
        <a:xfrm>
          <a:off x="425232" y="2074049"/>
          <a:ext cx="773150" cy="7731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EAD21-E347-4EF0-AB80-66AF1E2DF4E2}">
      <dsp:nvSpPr>
        <dsp:cNvPr id="0" name=""/>
        <dsp:cNvSpPr/>
      </dsp:nvSpPr>
      <dsp:spPr>
        <a:xfrm>
          <a:off x="1623616" y="1757760"/>
          <a:ext cx="4018358" cy="1405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73" tIns="148773" rIns="148773" bIns="14877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Intermediární- pars planitis</a:t>
          </a:r>
          <a:endParaRPr lang="en-US" sz="2500" kern="1200"/>
        </a:p>
      </dsp:txBody>
      <dsp:txXfrm>
        <a:off x="1623616" y="1757760"/>
        <a:ext cx="4018358" cy="1405728"/>
      </dsp:txXfrm>
    </dsp:sp>
    <dsp:sp modelId="{5C441851-E9FE-44CB-BE77-1423CE0A44C0}">
      <dsp:nvSpPr>
        <dsp:cNvPr id="0" name=""/>
        <dsp:cNvSpPr/>
      </dsp:nvSpPr>
      <dsp:spPr>
        <a:xfrm>
          <a:off x="0" y="3514921"/>
          <a:ext cx="5641974" cy="140572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388C4-3889-4D14-A624-6CAC94C0E135}">
      <dsp:nvSpPr>
        <dsp:cNvPr id="0" name=""/>
        <dsp:cNvSpPr/>
      </dsp:nvSpPr>
      <dsp:spPr>
        <a:xfrm>
          <a:off x="425232" y="3831209"/>
          <a:ext cx="773150" cy="7731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62823-CF3D-4D05-B4B5-6E7CC7C1B298}">
      <dsp:nvSpPr>
        <dsp:cNvPr id="0" name=""/>
        <dsp:cNvSpPr/>
      </dsp:nvSpPr>
      <dsp:spPr>
        <a:xfrm>
          <a:off x="1623616" y="3514921"/>
          <a:ext cx="4018358" cy="1405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73" tIns="148773" rIns="148773" bIns="14877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Zadní- chorioretinitis</a:t>
          </a:r>
          <a:endParaRPr lang="en-US" sz="2500" kern="1200"/>
        </a:p>
      </dsp:txBody>
      <dsp:txXfrm>
        <a:off x="1623616" y="3514921"/>
        <a:ext cx="4018358" cy="14057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EC392-3AFF-4B94-90B6-F79C0BD7B1F1}">
      <dsp:nvSpPr>
        <dsp:cNvPr id="0" name=""/>
        <dsp:cNvSpPr/>
      </dsp:nvSpPr>
      <dsp:spPr>
        <a:xfrm>
          <a:off x="908969" y="2316"/>
          <a:ext cx="1820969" cy="10925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Bolest na tlak oka, při akomodaci</a:t>
          </a:r>
          <a:endParaRPr lang="en-US" sz="1700" kern="1200"/>
        </a:p>
      </dsp:txBody>
      <dsp:txXfrm>
        <a:off x="908969" y="2316"/>
        <a:ext cx="1820969" cy="1092581"/>
      </dsp:txXfrm>
    </dsp:sp>
    <dsp:sp modelId="{BC1D25FD-7E50-47A5-A5B2-1232DD188744}">
      <dsp:nvSpPr>
        <dsp:cNvPr id="0" name=""/>
        <dsp:cNvSpPr/>
      </dsp:nvSpPr>
      <dsp:spPr>
        <a:xfrm>
          <a:off x="2912035" y="2316"/>
          <a:ext cx="1820969" cy="10925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Překrvení- smíšená injekce</a:t>
          </a:r>
          <a:endParaRPr lang="en-US" sz="1700" kern="1200"/>
        </a:p>
      </dsp:txBody>
      <dsp:txXfrm>
        <a:off x="2912035" y="2316"/>
        <a:ext cx="1820969" cy="1092581"/>
      </dsp:txXfrm>
    </dsp:sp>
    <dsp:sp modelId="{C34F2AB4-0CF3-4C13-AAD4-A1E1078DCF43}">
      <dsp:nvSpPr>
        <dsp:cNvPr id="0" name=""/>
        <dsp:cNvSpPr/>
      </dsp:nvSpPr>
      <dsp:spPr>
        <a:xfrm>
          <a:off x="908969" y="1276994"/>
          <a:ext cx="1820969" cy="10925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Výpotek v přední komoře- hypopyon, precipitáty na endotelu rohovky</a:t>
          </a:r>
          <a:endParaRPr lang="en-US" sz="1700" kern="1200"/>
        </a:p>
      </dsp:txBody>
      <dsp:txXfrm>
        <a:off x="908969" y="1276994"/>
        <a:ext cx="1820969" cy="1092581"/>
      </dsp:txXfrm>
    </dsp:sp>
    <dsp:sp modelId="{9DC8622F-3AB0-4925-8B77-DA3B5E6C3B64}">
      <dsp:nvSpPr>
        <dsp:cNvPr id="0" name=""/>
        <dsp:cNvSpPr/>
      </dsp:nvSpPr>
      <dsp:spPr>
        <a:xfrm>
          <a:off x="2912035" y="1276994"/>
          <a:ext cx="1820969" cy="10925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Dekolorace duhovky</a:t>
          </a:r>
          <a:endParaRPr lang="en-US" sz="1700" kern="1200"/>
        </a:p>
      </dsp:txBody>
      <dsp:txXfrm>
        <a:off x="2912035" y="1276994"/>
        <a:ext cx="1820969" cy="1092581"/>
      </dsp:txXfrm>
    </dsp:sp>
    <dsp:sp modelId="{C608C8DA-0A50-4A65-8548-9E6EF66CB57A}">
      <dsp:nvSpPr>
        <dsp:cNvPr id="0" name=""/>
        <dsp:cNvSpPr/>
      </dsp:nvSpPr>
      <dsp:spPr>
        <a:xfrm>
          <a:off x="908969" y="2551673"/>
          <a:ext cx="1820969" cy="10925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Setření kresby duhovky</a:t>
          </a:r>
          <a:endParaRPr lang="en-US" sz="1700" kern="1200"/>
        </a:p>
      </dsp:txBody>
      <dsp:txXfrm>
        <a:off x="908969" y="2551673"/>
        <a:ext cx="1820969" cy="1092581"/>
      </dsp:txXfrm>
    </dsp:sp>
    <dsp:sp modelId="{7F2DF71D-8985-4C98-AF0A-2845EF973F9C}">
      <dsp:nvSpPr>
        <dsp:cNvPr id="0" name=""/>
        <dsp:cNvSpPr/>
      </dsp:nvSpPr>
      <dsp:spPr>
        <a:xfrm>
          <a:off x="2912035" y="2551673"/>
          <a:ext cx="1820969" cy="10925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Spastická mióza</a:t>
          </a:r>
          <a:endParaRPr lang="en-US" sz="1700" kern="1200"/>
        </a:p>
      </dsp:txBody>
      <dsp:txXfrm>
        <a:off x="2912035" y="2551673"/>
        <a:ext cx="1820969" cy="1092581"/>
      </dsp:txXfrm>
    </dsp:sp>
    <dsp:sp modelId="{BA4CC222-7D64-4C55-8DF9-1421CFECBFDD}">
      <dsp:nvSpPr>
        <dsp:cNvPr id="0" name=""/>
        <dsp:cNvSpPr/>
      </dsp:nvSpPr>
      <dsp:spPr>
        <a:xfrm>
          <a:off x="908969" y="3826352"/>
          <a:ext cx="1820969" cy="10925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Tvorba zadních synéchií</a:t>
          </a:r>
          <a:endParaRPr lang="en-US" sz="1700" kern="1200"/>
        </a:p>
      </dsp:txBody>
      <dsp:txXfrm>
        <a:off x="908969" y="3826352"/>
        <a:ext cx="1820969" cy="1092581"/>
      </dsp:txXfrm>
    </dsp:sp>
    <dsp:sp modelId="{9B70A84E-98F3-44E5-9356-923B2FEA3AB6}">
      <dsp:nvSpPr>
        <dsp:cNvPr id="0" name=""/>
        <dsp:cNvSpPr/>
      </dsp:nvSpPr>
      <dsp:spPr>
        <a:xfrm>
          <a:off x="2912035" y="3826352"/>
          <a:ext cx="1820969" cy="10925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Zvýšení nitroočního tlaku - středně</a:t>
          </a:r>
          <a:endParaRPr lang="en-US" sz="1700" kern="1200" dirty="0"/>
        </a:p>
      </dsp:txBody>
      <dsp:txXfrm>
        <a:off x="2912035" y="3826352"/>
        <a:ext cx="1820969" cy="10925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F8715-0AAF-4607-BBB6-86ACC72FABBA}">
      <dsp:nvSpPr>
        <dsp:cNvPr id="0" name=""/>
        <dsp:cNvSpPr/>
      </dsp:nvSpPr>
      <dsp:spPr>
        <a:xfrm>
          <a:off x="0" y="1591"/>
          <a:ext cx="5641974" cy="678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7CBCF-5D7F-48C2-8AB8-2731CFA2DB34}">
      <dsp:nvSpPr>
        <dsp:cNvPr id="0" name=""/>
        <dsp:cNvSpPr/>
      </dsp:nvSpPr>
      <dsp:spPr>
        <a:xfrm>
          <a:off x="205202" y="154221"/>
          <a:ext cx="373094" cy="3730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56699-0DF8-4E97-AA1C-72158DECDDEC}">
      <dsp:nvSpPr>
        <dsp:cNvPr id="0" name=""/>
        <dsp:cNvSpPr/>
      </dsp:nvSpPr>
      <dsp:spPr>
        <a:xfrm>
          <a:off x="783498" y="1591"/>
          <a:ext cx="4858476" cy="67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92" tIns="71792" rIns="71792" bIns="7179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Zákaly ve sklivci</a:t>
          </a:r>
          <a:endParaRPr lang="en-US" sz="1900" kern="1200"/>
        </a:p>
      </dsp:txBody>
      <dsp:txXfrm>
        <a:off x="783498" y="1591"/>
        <a:ext cx="4858476" cy="678353"/>
      </dsp:txXfrm>
    </dsp:sp>
    <dsp:sp modelId="{BD76574D-20B5-4130-A371-003A00E3E93E}">
      <dsp:nvSpPr>
        <dsp:cNvPr id="0" name=""/>
        <dsp:cNvSpPr/>
      </dsp:nvSpPr>
      <dsp:spPr>
        <a:xfrm>
          <a:off x="0" y="849534"/>
          <a:ext cx="5641974" cy="6783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1938B-DC3A-4D2A-951C-C955E885DABA}">
      <dsp:nvSpPr>
        <dsp:cNvPr id="0" name=""/>
        <dsp:cNvSpPr/>
      </dsp:nvSpPr>
      <dsp:spPr>
        <a:xfrm>
          <a:off x="205202" y="1002164"/>
          <a:ext cx="373094" cy="3730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C058E-C27F-4D9B-A3AE-7D9AE98D2361}">
      <dsp:nvSpPr>
        <dsp:cNvPr id="0" name=""/>
        <dsp:cNvSpPr/>
      </dsp:nvSpPr>
      <dsp:spPr>
        <a:xfrm>
          <a:off x="783498" y="849534"/>
          <a:ext cx="4858476" cy="67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92" tIns="71792" rIns="71792" bIns="7179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Rozmazané vidění</a:t>
          </a:r>
          <a:endParaRPr lang="en-US" sz="1900" kern="1200"/>
        </a:p>
      </dsp:txBody>
      <dsp:txXfrm>
        <a:off x="783498" y="849534"/>
        <a:ext cx="4858476" cy="678353"/>
      </dsp:txXfrm>
    </dsp:sp>
    <dsp:sp modelId="{1B92E4EF-1208-4CCA-8A7A-CA73D0D264BA}">
      <dsp:nvSpPr>
        <dsp:cNvPr id="0" name=""/>
        <dsp:cNvSpPr/>
      </dsp:nvSpPr>
      <dsp:spPr>
        <a:xfrm>
          <a:off x="0" y="1697476"/>
          <a:ext cx="5641974" cy="6783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B4205-5A1E-434E-82DB-4AB53355FA4A}">
      <dsp:nvSpPr>
        <dsp:cNvPr id="0" name=""/>
        <dsp:cNvSpPr/>
      </dsp:nvSpPr>
      <dsp:spPr>
        <a:xfrm>
          <a:off x="205202" y="1850106"/>
          <a:ext cx="373094" cy="3730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F2D8D-54CB-4A39-A06E-E5BD9F6B3EDF}">
      <dsp:nvSpPr>
        <dsp:cNvPr id="0" name=""/>
        <dsp:cNvSpPr/>
      </dsp:nvSpPr>
      <dsp:spPr>
        <a:xfrm>
          <a:off x="783498" y="1697476"/>
          <a:ext cx="4858476" cy="67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92" tIns="71792" rIns="71792" bIns="7179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Dle lokalizace skotom v zorném poli nebo pokles vizu</a:t>
          </a:r>
          <a:endParaRPr lang="en-US" sz="1900" kern="1200"/>
        </a:p>
      </dsp:txBody>
      <dsp:txXfrm>
        <a:off x="783498" y="1697476"/>
        <a:ext cx="4858476" cy="678353"/>
      </dsp:txXfrm>
    </dsp:sp>
    <dsp:sp modelId="{EE7B447C-9C82-48F0-B093-DE8F4ACE3F25}">
      <dsp:nvSpPr>
        <dsp:cNvPr id="0" name=""/>
        <dsp:cNvSpPr/>
      </dsp:nvSpPr>
      <dsp:spPr>
        <a:xfrm>
          <a:off x="0" y="2545419"/>
          <a:ext cx="5641974" cy="6783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B3D0F-03AD-4658-894C-B76F3C026DA7}">
      <dsp:nvSpPr>
        <dsp:cNvPr id="0" name=""/>
        <dsp:cNvSpPr/>
      </dsp:nvSpPr>
      <dsp:spPr>
        <a:xfrm>
          <a:off x="205202" y="2698048"/>
          <a:ext cx="373094" cy="3730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0F1530-13DD-4E93-BF87-A955A5CCAA5A}">
      <dsp:nvSpPr>
        <dsp:cNvPr id="0" name=""/>
        <dsp:cNvSpPr/>
      </dsp:nvSpPr>
      <dsp:spPr>
        <a:xfrm>
          <a:off x="783498" y="2545419"/>
          <a:ext cx="4858476" cy="67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92" tIns="71792" rIns="71792" bIns="7179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Při lokalizace mimo optickou osu často náhodný nález</a:t>
          </a:r>
          <a:endParaRPr lang="en-US" sz="1900" kern="1200"/>
        </a:p>
      </dsp:txBody>
      <dsp:txXfrm>
        <a:off x="783498" y="2545419"/>
        <a:ext cx="4858476" cy="678353"/>
      </dsp:txXfrm>
    </dsp:sp>
    <dsp:sp modelId="{187C2491-DC11-43CE-AECF-F5AC4324C2C4}">
      <dsp:nvSpPr>
        <dsp:cNvPr id="0" name=""/>
        <dsp:cNvSpPr/>
      </dsp:nvSpPr>
      <dsp:spPr>
        <a:xfrm>
          <a:off x="0" y="3393361"/>
          <a:ext cx="5641974" cy="67835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28D74-583E-4071-B2C5-B520943B7693}">
      <dsp:nvSpPr>
        <dsp:cNvPr id="0" name=""/>
        <dsp:cNvSpPr/>
      </dsp:nvSpPr>
      <dsp:spPr>
        <a:xfrm>
          <a:off x="205202" y="3545991"/>
          <a:ext cx="373094" cy="3730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F096E-7B30-43CE-BB56-1C16E4D18A4F}">
      <dsp:nvSpPr>
        <dsp:cNvPr id="0" name=""/>
        <dsp:cNvSpPr/>
      </dsp:nvSpPr>
      <dsp:spPr>
        <a:xfrm>
          <a:off x="783498" y="3393361"/>
          <a:ext cx="4858476" cy="67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92" tIns="71792" rIns="71792" bIns="7179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Probíhá jako difúzní nebo ohraničený zánět</a:t>
          </a:r>
          <a:endParaRPr lang="en-US" sz="1900" kern="1200"/>
        </a:p>
      </dsp:txBody>
      <dsp:txXfrm>
        <a:off x="783498" y="3393361"/>
        <a:ext cx="4858476" cy="678353"/>
      </dsp:txXfrm>
    </dsp:sp>
    <dsp:sp modelId="{5AC19745-144D-45A4-9B21-75A30DDC4957}">
      <dsp:nvSpPr>
        <dsp:cNvPr id="0" name=""/>
        <dsp:cNvSpPr/>
      </dsp:nvSpPr>
      <dsp:spPr>
        <a:xfrm>
          <a:off x="0" y="4241304"/>
          <a:ext cx="5641974" cy="6783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0F7DB-5CE2-43D1-9D6A-D11B14669E9B}">
      <dsp:nvSpPr>
        <dsp:cNvPr id="0" name=""/>
        <dsp:cNvSpPr/>
      </dsp:nvSpPr>
      <dsp:spPr>
        <a:xfrm>
          <a:off x="205202" y="4393933"/>
          <a:ext cx="373094" cy="37309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6B498-C3CA-4528-A094-A068FFEDEEB2}">
      <dsp:nvSpPr>
        <dsp:cNvPr id="0" name=""/>
        <dsp:cNvSpPr/>
      </dsp:nvSpPr>
      <dsp:spPr>
        <a:xfrm>
          <a:off x="783498" y="4241304"/>
          <a:ext cx="4858476" cy="67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92" tIns="71792" rIns="71792" bIns="7179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Často jako zánět cév- vaskulitida</a:t>
          </a:r>
          <a:endParaRPr lang="en-US" sz="1900" kern="1200"/>
        </a:p>
      </dsp:txBody>
      <dsp:txXfrm>
        <a:off x="783498" y="4241304"/>
        <a:ext cx="4858476" cy="6783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497EF-B4CC-4116-A85E-288792D464F3}">
      <dsp:nvSpPr>
        <dsp:cNvPr id="0" name=""/>
        <dsp:cNvSpPr/>
      </dsp:nvSpPr>
      <dsp:spPr>
        <a:xfrm>
          <a:off x="0" y="489624"/>
          <a:ext cx="5641974" cy="1653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7880" tIns="624840" rIns="437880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000" kern="1200" dirty="0"/>
            <a:t>Pigmentové névy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000" kern="1200" dirty="0"/>
            <a:t>hemangiom</a:t>
          </a:r>
          <a:endParaRPr lang="en-US" sz="3000" kern="1200" dirty="0"/>
        </a:p>
      </dsp:txBody>
      <dsp:txXfrm>
        <a:off x="0" y="489624"/>
        <a:ext cx="5641974" cy="1653750"/>
      </dsp:txXfrm>
    </dsp:sp>
    <dsp:sp modelId="{BA5C6D66-F400-40B5-BE42-AAB6A309D180}">
      <dsp:nvSpPr>
        <dsp:cNvPr id="0" name=""/>
        <dsp:cNvSpPr/>
      </dsp:nvSpPr>
      <dsp:spPr>
        <a:xfrm>
          <a:off x="282098" y="46824"/>
          <a:ext cx="3949382" cy="88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Benigní</a:t>
          </a:r>
          <a:endParaRPr lang="en-US" sz="3000" kern="1200"/>
        </a:p>
      </dsp:txBody>
      <dsp:txXfrm>
        <a:off x="325329" y="90055"/>
        <a:ext cx="3862920" cy="799138"/>
      </dsp:txXfrm>
    </dsp:sp>
    <dsp:sp modelId="{E35BC68A-DD30-454F-AD9E-B098E6AF27FD}">
      <dsp:nvSpPr>
        <dsp:cNvPr id="0" name=""/>
        <dsp:cNvSpPr/>
      </dsp:nvSpPr>
      <dsp:spPr>
        <a:xfrm>
          <a:off x="0" y="2748175"/>
          <a:ext cx="5641974" cy="2126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7880" tIns="624840" rIns="437880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000" kern="1200" dirty="0"/>
            <a:t>Melanom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000" kern="1200" dirty="0"/>
            <a:t>lymfom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000" kern="1200"/>
            <a:t>Metastatické nádory</a:t>
          </a:r>
          <a:endParaRPr lang="en-US" sz="3000" kern="1200"/>
        </a:p>
      </dsp:txBody>
      <dsp:txXfrm>
        <a:off x="0" y="2748175"/>
        <a:ext cx="5641974" cy="2126250"/>
      </dsp:txXfrm>
    </dsp:sp>
    <dsp:sp modelId="{7EF868C6-7E54-4A93-8D6B-2EBE6BEC2D3D}">
      <dsp:nvSpPr>
        <dsp:cNvPr id="0" name=""/>
        <dsp:cNvSpPr/>
      </dsp:nvSpPr>
      <dsp:spPr>
        <a:xfrm>
          <a:off x="282098" y="2305375"/>
          <a:ext cx="3949382" cy="88560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277" tIns="0" rIns="14927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Maligní</a:t>
          </a:r>
          <a:endParaRPr lang="en-US" sz="3000" kern="1200"/>
        </a:p>
      </dsp:txBody>
      <dsp:txXfrm>
        <a:off x="325329" y="2348606"/>
        <a:ext cx="3862920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9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892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02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71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52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70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00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64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3366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60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E86F520-3DA1-48CD-9CB2-5C6F82574D9C}" type="datetimeFigureOut">
              <a:rPr lang="cs-CZ" smtClean="0"/>
              <a:t>07.11.2020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BD0BFF0-34A7-4636-9E41-849EF466774F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84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95AE56-DB16-4CD9-8E85-60D59A41BC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Onemocnění </a:t>
            </a:r>
            <a:r>
              <a:rPr lang="cs-CZ" dirty="0" err="1"/>
              <a:t>živnatky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01E28E-4A39-4BD9-82D1-36E008FC85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4894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75CC8D8C-B174-4904-9DFE-398179A572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0"/>
            <a:ext cx="10566400" cy="6865175"/>
          </a:xfrm>
        </p:spPr>
      </p:pic>
    </p:spTree>
    <p:extLst>
      <p:ext uri="{BB962C8B-B14F-4D97-AF65-F5344CB8AC3E}">
        <p14:creationId xmlns:p14="http://schemas.microsoft.com/office/powerpoint/2010/main" val="4285587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37DABF-FFAB-479A-871F-BE05F0C3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sz="5000">
                <a:solidFill>
                  <a:srgbClr val="FFFFFF"/>
                </a:solidFill>
              </a:rPr>
              <a:t>Příznaky přední uveitidy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6B19695-A9B5-4CB3-9830-824402A33C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2336567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9216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C013F6-9AF2-4AE0-BE59-D0124611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sz="5000">
                <a:solidFill>
                  <a:srgbClr val="FFFFFF"/>
                </a:solidFill>
              </a:rPr>
              <a:t>Příznaky zadní uveitidy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7306933E-ABAD-420C-913E-F704A984BC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2521293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7385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84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B9ED3C-DEB7-410D-B8CB-20861AAA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</a:rPr>
              <a:t>Zadní synechie</a:t>
            </a:r>
          </a:p>
        </p:txBody>
      </p:sp>
      <p:pic>
        <p:nvPicPr>
          <p:cNvPr id="4" name="Obrázek 3" descr="Obsah obrázku kobliha, vsedě, stůl, velké&#10;&#10;Popis byl vytvořen automaticky">
            <a:extLst>
              <a:ext uri="{FF2B5EF4-FFF2-40B4-BE49-F238E27FC236}">
                <a16:creationId xmlns:a16="http://schemas.microsoft.com/office/drawing/2014/main" id="{C965A08F-24B0-4161-8775-82482647E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2" r="9724" b="-2"/>
          <a:stretch/>
        </p:blipFill>
        <p:spPr>
          <a:xfrm>
            <a:off x="327547" y="321733"/>
            <a:ext cx="3448718" cy="4107392"/>
          </a:xfrm>
          <a:prstGeom prst="rect">
            <a:avLst/>
          </a:prstGeom>
        </p:spPr>
      </p:pic>
      <p:pic>
        <p:nvPicPr>
          <p:cNvPr id="5" name="Zástupný obsah 4" descr="Obsah obrázku fotka, ovoce, kobliha, jablko&#10;&#10;Popis byl vytvořen automaticky">
            <a:extLst>
              <a:ext uri="{FF2B5EF4-FFF2-40B4-BE49-F238E27FC236}">
                <a16:creationId xmlns:a16="http://schemas.microsoft.com/office/drawing/2014/main" id="{F513264D-14BD-490C-A9AC-6869124C0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r="17748" b="2"/>
          <a:stretch/>
        </p:blipFill>
        <p:spPr>
          <a:xfrm>
            <a:off x="3925067" y="321732"/>
            <a:ext cx="3448718" cy="41062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0CC98F-A143-411C-B61B-2DAB96FE1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Precipitáty, </a:t>
            </a:r>
            <a:r>
              <a:rPr lang="cs-CZ" dirty="0" err="1">
                <a:solidFill>
                  <a:srgbClr val="FFFFFF"/>
                </a:solidFill>
              </a:rPr>
              <a:t>dekolorace</a:t>
            </a:r>
            <a:r>
              <a:rPr lang="cs-CZ" dirty="0">
                <a:solidFill>
                  <a:srgbClr val="FFFFFF"/>
                </a:solidFill>
              </a:rPr>
              <a:t> duhovky, zadní synechie, zkalení komorové vody, bolest, smíšená injekce, zvýšený nitrooční tlak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51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66C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E6ABC3-14D2-4233-B940-E172C0C9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</a:rPr>
              <a:t>Zadní uveitida</a:t>
            </a:r>
          </a:p>
        </p:txBody>
      </p:sp>
      <p:pic>
        <p:nvPicPr>
          <p:cNvPr id="5" name="Zástupný obsah 4" descr="Obsah obrázku ovoce, fotka, monitor, vsedě&#10;&#10;Popis byl vytvořen automaticky">
            <a:extLst>
              <a:ext uri="{FF2B5EF4-FFF2-40B4-BE49-F238E27FC236}">
                <a16:creationId xmlns:a16="http://schemas.microsoft.com/office/drawing/2014/main" id="{53CCF00E-F4C6-48E8-A333-A9F3C76E4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7" r="-1" b="1020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0DE00B1-DB65-4745-8158-241154B67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Zkalení sklivce, zánětlivé ložisko na sítnici a v průběhu cév, snížení zrakové ostrosti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9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B7C6F6-4579-4D42-9857-ED1B2EE0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4382347"/>
            <a:ext cx="5688020" cy="215391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0926F6-0DDB-420C-AB57-568C15AD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608575"/>
            <a:ext cx="5242560" cy="1765715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rgbClr val="FFFFFF"/>
                </a:solidFill>
              </a:rPr>
              <a:t>Staré chorioretinální ložisko v makule</a:t>
            </a:r>
          </a:p>
        </p:txBody>
      </p:sp>
      <p:pic>
        <p:nvPicPr>
          <p:cNvPr id="5" name="Zástupný obsah 4" descr="Obsah obrázku oranžová, vsedě, fotka, lampa&#10;&#10;Popis byl vytvořen automaticky">
            <a:extLst>
              <a:ext uri="{FF2B5EF4-FFF2-40B4-BE49-F238E27FC236}">
                <a16:creationId xmlns:a16="http://schemas.microsoft.com/office/drawing/2014/main" id="{BB0DC5EB-CDB4-4667-8EDD-A84409AF9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 r="1" b="671"/>
          <a:stretch/>
        </p:blipFill>
        <p:spPr>
          <a:xfrm>
            <a:off x="327547" y="321733"/>
            <a:ext cx="5688020" cy="38997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6D8249-E901-4E71-B15A-A7F5D7F7B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321732"/>
            <a:ext cx="5693835" cy="6214534"/>
          </a:xfrm>
          <a:prstGeom prst="rect">
            <a:avLst/>
          </a:prstGeom>
          <a:solidFill>
            <a:srgbClr val="6B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B0FAA4-0B18-4AB4-95F2-AB8D0E5C8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1065" y="974875"/>
            <a:ext cx="4724573" cy="4852362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Například vrozená </a:t>
            </a:r>
            <a:r>
              <a:rPr lang="cs-CZ" dirty="0" err="1">
                <a:solidFill>
                  <a:srgbClr val="FFFFFF"/>
                </a:solidFill>
              </a:rPr>
              <a:t>toxoplasmóza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40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CF5F3F-B99A-4222-A9E4-CDB8528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sz="5000">
                <a:solidFill>
                  <a:srgbClr val="FFFFFF"/>
                </a:solidFill>
              </a:rPr>
              <a:t>Nádory 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4AFDB24-B9B6-4079-9F55-8AF9A6BDB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825634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363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E99AC38C-4511-43AD-90B3-661FC928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Duhovkový nevus</a:t>
            </a:r>
          </a:p>
        </p:txBody>
      </p:sp>
      <p:pic>
        <p:nvPicPr>
          <p:cNvPr id="15363" name="Zástupný symbol pro obsah 3" descr="Naevus.TIF">
            <a:extLst>
              <a:ext uri="{FF2B5EF4-FFF2-40B4-BE49-F238E27FC236}">
                <a16:creationId xmlns:a16="http://schemas.microsoft.com/office/drawing/2014/main" id="{F0143349-1A37-41C9-95F4-294552266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5675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26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56E5B5-B60B-48CA-B269-F5EB0C033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rgbClr val="FFFFFF"/>
                </a:solidFill>
              </a:rPr>
              <a:t>Metastáza duhovky</a:t>
            </a:r>
          </a:p>
        </p:txBody>
      </p:sp>
      <p:pic>
        <p:nvPicPr>
          <p:cNvPr id="5" name="Zástupný obsah 4" descr="Obsah obrázku vsedě, růžová, tvář, ovoce&#10;&#10;Popis byl vytvořen automaticky">
            <a:extLst>
              <a:ext uri="{FF2B5EF4-FFF2-40B4-BE49-F238E27FC236}">
                <a16:creationId xmlns:a16="http://schemas.microsoft.com/office/drawing/2014/main" id="{0EEA084F-3B49-4389-9D24-0B4A61AE8D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" r="1" b="1516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74E759-0E03-4880-B6B8-8A00AFC2D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Pasivní překrvení oka, </a:t>
            </a:r>
            <a:r>
              <a:rPr lang="cs-CZ" dirty="0" err="1">
                <a:solidFill>
                  <a:srgbClr val="FFFFFF"/>
                </a:solidFill>
              </a:rPr>
              <a:t>vaskularizovaná</a:t>
            </a:r>
            <a:r>
              <a:rPr lang="cs-CZ" dirty="0">
                <a:solidFill>
                  <a:srgbClr val="FFFFFF"/>
                </a:solidFill>
              </a:rPr>
              <a:t> tkáň vyrůstající z duhovky do komorového úhlu, zvýšený nitrooční tlak, známky </a:t>
            </a:r>
            <a:r>
              <a:rPr lang="cs-CZ" dirty="0" err="1">
                <a:solidFill>
                  <a:srgbClr val="FFFFFF"/>
                </a:solidFill>
              </a:rPr>
              <a:t>pseudozánětu</a:t>
            </a:r>
            <a:r>
              <a:rPr lang="cs-CZ" dirty="0">
                <a:solidFill>
                  <a:srgbClr val="FFFFFF"/>
                </a:solidFill>
              </a:rPr>
              <a:t> v zornici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76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A68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2516E7-D153-468F-9365-D85D5413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rgbClr val="FFFFFF"/>
                </a:solidFill>
              </a:rPr>
              <a:t>Melanom řasnatého tělíska</a:t>
            </a:r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3610778D-AD50-46B3-9769-FF89F8906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822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717CD7B0-8608-4BB1-8D07-8F4FA01E5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Nebolestivé, pomalu rostoucí pigmentovaná tkáň v komorovém úhlu, někdy i subluxace vytlačením čočky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09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94633D-EDF3-427D-85CD-A088BEE7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sz="5000">
                <a:solidFill>
                  <a:srgbClr val="FFFFFF"/>
                </a:solidFill>
              </a:rPr>
              <a:t>Vrozené anomálie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77189CA-2829-4699-B645-D49B1FF3C0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388467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0683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04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61EB44-8F1D-496F-88C9-5BB7FBA6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rgbClr val="FFFFFF"/>
                </a:solidFill>
              </a:rPr>
              <a:t>Recidiva melanomu</a:t>
            </a:r>
          </a:p>
        </p:txBody>
      </p:sp>
      <p:pic>
        <p:nvPicPr>
          <p:cNvPr id="5" name="Zástupný obsah 4" descr="Obsah obrázku osoba, muž, růžová, zavřít&#10;&#10;Popis byl vytvořen automaticky">
            <a:extLst>
              <a:ext uri="{FF2B5EF4-FFF2-40B4-BE49-F238E27FC236}">
                <a16:creationId xmlns:a16="http://schemas.microsoft.com/office/drawing/2014/main" id="{DA4C7E99-E1AC-46F1-8977-344EEF20C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3" r="1" b="1031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91710E-5720-49B6-88B6-D872B3AB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Stav po enukleace bulbu pro melanom, </a:t>
            </a:r>
            <a:r>
              <a:rPr lang="cs-CZ" dirty="0" err="1">
                <a:solidFill>
                  <a:srgbClr val="FFFFFF"/>
                </a:solidFill>
              </a:rPr>
              <a:t>Extrabulbární</a:t>
            </a:r>
            <a:r>
              <a:rPr lang="cs-CZ" dirty="0">
                <a:solidFill>
                  <a:srgbClr val="FFFFFF"/>
                </a:solidFill>
              </a:rPr>
              <a:t> růst nádoru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60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F4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2F46EB-910A-4274-9317-019EF0CB6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</a:rPr>
              <a:t>Děkuji za pozornost</a:t>
            </a:r>
          </a:p>
        </p:txBody>
      </p:sp>
      <p:pic>
        <p:nvPicPr>
          <p:cNvPr id="5" name="Zástupný obsah 4" descr="Obsah obrázku exteriér, vsedě, strom, malé&#10;&#10;Popis byl vytvořen automaticky">
            <a:extLst>
              <a:ext uri="{FF2B5EF4-FFF2-40B4-BE49-F238E27FC236}">
                <a16:creationId xmlns:a16="http://schemas.microsoft.com/office/drawing/2014/main" id="{A574CAFC-E21F-4834-A730-6DE4902DE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9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Zmatený člověk">
            <a:extLst>
              <a:ext uri="{FF2B5EF4-FFF2-40B4-BE49-F238E27FC236}">
                <a16:creationId xmlns:a16="http://schemas.microsoft.com/office/drawing/2014/main" id="{BCC9C6E4-F45C-481C-BA11-F6181F3BD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8003" y="2052002"/>
            <a:ext cx="3058477" cy="3058477"/>
          </a:xfrm>
        </p:spPr>
      </p:pic>
    </p:spTree>
    <p:extLst>
      <p:ext uri="{BB962C8B-B14F-4D97-AF65-F5344CB8AC3E}">
        <p14:creationId xmlns:p14="http://schemas.microsoft.com/office/powerpoint/2010/main" val="296772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E7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6F56F1-9B3D-4BF0-AE22-336E6CE2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rgbClr val="FFFFFF"/>
                </a:solidFill>
              </a:rPr>
              <a:t>Vrozený </a:t>
            </a:r>
            <a:r>
              <a:rPr lang="cs-CZ" dirty="0" err="1">
                <a:solidFill>
                  <a:srgbClr val="FFFFFF"/>
                </a:solidFill>
              </a:rPr>
              <a:t>Colobom</a:t>
            </a:r>
            <a:r>
              <a:rPr lang="cs-CZ" dirty="0">
                <a:solidFill>
                  <a:srgbClr val="FFFFFF"/>
                </a:solidFill>
              </a:rPr>
              <a:t> duhovky, </a:t>
            </a:r>
            <a:r>
              <a:rPr lang="cs-CZ" dirty="0" err="1">
                <a:solidFill>
                  <a:srgbClr val="FFFFFF"/>
                </a:solidFill>
              </a:rPr>
              <a:t>iridocyclitis</a:t>
            </a:r>
            <a:r>
              <a:rPr lang="cs-CZ" dirty="0">
                <a:solidFill>
                  <a:srgbClr val="FFFFFF"/>
                </a:solidFill>
              </a:rPr>
              <a:t> s precipitáty</a:t>
            </a:r>
          </a:p>
        </p:txBody>
      </p:sp>
      <p:pic>
        <p:nvPicPr>
          <p:cNvPr id="5" name="Zástupný obsah 4" descr="Obsah obrázku osoba, růžová, držení, malé&#10;&#10;Popis byl vytvořen automaticky">
            <a:extLst>
              <a:ext uri="{FF2B5EF4-FFF2-40B4-BE49-F238E27FC236}">
                <a16:creationId xmlns:a16="http://schemas.microsoft.com/office/drawing/2014/main" id="{289F5F3B-0201-43ED-85A0-29CECC62D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4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7FBD8D-6150-49CC-925A-B79481527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Smíšená injekce, bolestivost oka, precipitáty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8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B4CD10-5D1C-44BF-B77F-0E89BA0FE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sz="5000">
                <a:solidFill>
                  <a:srgbClr val="FFFFFF"/>
                </a:solidFill>
              </a:rPr>
              <a:t>Zánětlivá onemocnění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B6C8512-3253-456E-8831-064CF0416A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760570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5634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089DE5-94A6-47F3-BFE9-4633CB793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sz="5000">
                <a:solidFill>
                  <a:srgbClr val="FFFFFF"/>
                </a:solidFill>
              </a:rPr>
              <a:t>Průběh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2E74AAF-ED1D-4EE7-A6CE-7BC4F29366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095145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7255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D4EA97-3C5C-45B8-99FF-2DE58B497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cs-CZ" sz="5000">
                <a:solidFill>
                  <a:srgbClr val="FFFFFF"/>
                </a:solidFill>
              </a:rPr>
              <a:t>Etiologie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24A259-1CA4-4999-88E7-AA6B10DEE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r>
              <a:rPr lang="cs-CZ" dirty="0"/>
              <a:t>Mnemotechnická pomůcka: </a:t>
            </a:r>
          </a:p>
          <a:p>
            <a:pPr lvl="1"/>
            <a:r>
              <a:rPr lang="cs-CZ" dirty="0"/>
              <a:t>IRITIS</a:t>
            </a:r>
          </a:p>
          <a:p>
            <a:pPr lvl="2"/>
            <a:r>
              <a:rPr lang="cs-CZ" dirty="0"/>
              <a:t>Infekční</a:t>
            </a:r>
          </a:p>
          <a:p>
            <a:pPr lvl="2"/>
            <a:r>
              <a:rPr lang="cs-CZ" dirty="0"/>
              <a:t>Revmatoidní –autoimunitní</a:t>
            </a:r>
          </a:p>
          <a:p>
            <a:pPr lvl="2"/>
            <a:r>
              <a:rPr lang="cs-CZ" dirty="0"/>
              <a:t>Indukované- rohovkový vřed</a:t>
            </a:r>
          </a:p>
          <a:p>
            <a:pPr lvl="2"/>
            <a:r>
              <a:rPr lang="cs-CZ" dirty="0"/>
              <a:t>TBC- i jiné chronické- histoplazmóza, brucelóza, lepra….</a:t>
            </a:r>
          </a:p>
          <a:p>
            <a:pPr lvl="2"/>
            <a:r>
              <a:rPr lang="cs-CZ" dirty="0"/>
              <a:t>Intoxikační- toxiny například stafylokoků, </a:t>
            </a:r>
          </a:p>
          <a:p>
            <a:pPr lvl="2"/>
            <a:r>
              <a:rPr lang="cs-CZ" dirty="0"/>
              <a:t>Syfilitické…</a:t>
            </a:r>
          </a:p>
        </p:txBody>
      </p:sp>
    </p:spTree>
    <p:extLst>
      <p:ext uri="{BB962C8B-B14F-4D97-AF65-F5344CB8AC3E}">
        <p14:creationId xmlns:p14="http://schemas.microsoft.com/office/powerpoint/2010/main" val="295604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D251E9-4138-488B-8D85-069751B7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sz="5000">
                <a:solidFill>
                  <a:srgbClr val="FFFFFF"/>
                </a:solidFill>
              </a:rPr>
              <a:t>Rozdělení 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8522F68-B1D4-4EC9-B398-5B263EEFC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851018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174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7FCDBF-7C51-4507-AFB6-EE2C5E63C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cs-CZ" sz="5000">
                <a:solidFill>
                  <a:srgbClr val="FFFFFF"/>
                </a:solidFill>
              </a:rPr>
              <a:t>Podle lokalizace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7CF256A-9406-40C8-8A84-166F9B7961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350140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881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C1FE33E3-09FB-4764-8F8C-A16C1892185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4"/>
            <a:ext cx="11787040" cy="6855035"/>
          </a:xfrm>
        </p:spPr>
      </p:pic>
    </p:spTree>
    <p:extLst>
      <p:ext uri="{BB962C8B-B14F-4D97-AF65-F5344CB8AC3E}">
        <p14:creationId xmlns:p14="http://schemas.microsoft.com/office/powerpoint/2010/main" val="33927690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272</Words>
  <Application>Microsoft Office PowerPoint</Application>
  <PresentationFormat>Širokoúhlá obrazovka</PresentationFormat>
  <Paragraphs>71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Tw Cen MT</vt:lpstr>
      <vt:lpstr>Tw Cen MT Condensed</vt:lpstr>
      <vt:lpstr>Wingdings 3</vt:lpstr>
      <vt:lpstr>Integrál</vt:lpstr>
      <vt:lpstr>Onemocnění živnatky</vt:lpstr>
      <vt:lpstr>Vrozené anomálie</vt:lpstr>
      <vt:lpstr>Vrozený Colobom duhovky, iridocyclitis s precipitáty</vt:lpstr>
      <vt:lpstr>Zánětlivá onemocnění</vt:lpstr>
      <vt:lpstr>Průběh</vt:lpstr>
      <vt:lpstr>Etiologie </vt:lpstr>
      <vt:lpstr>Rozdělení </vt:lpstr>
      <vt:lpstr>Podle lokalizace</vt:lpstr>
      <vt:lpstr>Prezentace aplikace PowerPoint</vt:lpstr>
      <vt:lpstr>Prezentace aplikace PowerPoint</vt:lpstr>
      <vt:lpstr>Příznaky přední uveitidy</vt:lpstr>
      <vt:lpstr>Příznaky zadní uveitidy</vt:lpstr>
      <vt:lpstr>Zadní synechie</vt:lpstr>
      <vt:lpstr>Zadní uveitida</vt:lpstr>
      <vt:lpstr>Staré chorioretinální ložisko v makule</vt:lpstr>
      <vt:lpstr>Nádory </vt:lpstr>
      <vt:lpstr>Duhovkový nevus</vt:lpstr>
      <vt:lpstr>Metastáza duhovky</vt:lpstr>
      <vt:lpstr>Melanom řasnatého tělíska</vt:lpstr>
      <vt:lpstr>Recidiva melanomu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Onemocnění živnatky</dc:title>
  <dc:creator>Svatopluk Synek</dc:creator>
  <cp:lastModifiedBy>Svatopluk Synek</cp:lastModifiedBy>
  <cp:revision>1</cp:revision>
  <dcterms:created xsi:type="dcterms:W3CDTF">2020-11-07T09:51:50Z</dcterms:created>
  <dcterms:modified xsi:type="dcterms:W3CDTF">2020-11-07T09:54:46Z</dcterms:modified>
</cp:coreProperties>
</file>