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09" r:id="rId4"/>
    <p:sldId id="307" r:id="rId5"/>
    <p:sldId id="310" r:id="rId6"/>
    <p:sldId id="311" r:id="rId7"/>
    <p:sldId id="312" r:id="rId8"/>
    <p:sldId id="313" r:id="rId9"/>
    <p:sldId id="314" r:id="rId10"/>
    <p:sldId id="317" r:id="rId11"/>
    <p:sldId id="318" r:id="rId12"/>
    <p:sldId id="319" r:id="rId13"/>
    <p:sldId id="320" r:id="rId14"/>
    <p:sldId id="323" r:id="rId15"/>
    <p:sldId id="343" r:id="rId16"/>
    <p:sldId id="321" r:id="rId17"/>
    <p:sldId id="322" r:id="rId18"/>
    <p:sldId id="324" r:id="rId19"/>
    <p:sldId id="326" r:id="rId20"/>
    <p:sldId id="327" r:id="rId21"/>
    <p:sldId id="325" r:id="rId22"/>
    <p:sldId id="328" r:id="rId23"/>
    <p:sldId id="329" r:id="rId24"/>
    <p:sldId id="330" r:id="rId25"/>
    <p:sldId id="331" r:id="rId26"/>
    <p:sldId id="341" r:id="rId27"/>
    <p:sldId id="333" r:id="rId28"/>
    <p:sldId id="337" r:id="rId29"/>
    <p:sldId id="334" r:id="rId30"/>
    <p:sldId id="338" r:id="rId31"/>
    <p:sldId id="339" r:id="rId32"/>
    <p:sldId id="340" r:id="rId33"/>
    <p:sldId id="335" r:id="rId34"/>
    <p:sldId id="315" r:id="rId35"/>
    <p:sldId id="342" r:id="rId36"/>
    <p:sldId id="332" r:id="rId37"/>
    <p:sldId id="308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0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SQB_cL1Fu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Sociologie rodiny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singles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4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reprodukční (sexuální) pár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širší rodinné vazby, tabu incestu (proč?)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174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vlastníkem rodiny, do které patří žena, děti, čeleď/otroci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77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Nepožádáš manželky bližního svého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Aniž požádáš statku jeho.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10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Nebudeš dychtit po domě svého bližního. 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Nebudeš dychtit po ženě svého bližního ani po jeho otroku nebo po jeho otrokyni ani po jeho býku ani po jeho oslu, vůbec po ničem, co patří tvému bližnímu.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5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otec, matka, (děti)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vlastní domácnost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72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Neexistuje jediná správná forma rodinného soužití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469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Rodiči domlouvané sňatky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Sňatek slouží k rozšíření majetku, utvrzení vazeb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„Chov dcer na výměnu“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ECCD000-814D-4970-AA1C-7FA8B80BB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290337"/>
            <a:ext cx="7318730" cy="5811071"/>
          </a:xfrm>
        </p:spPr>
      </p:pic>
    </p:spTree>
    <p:extLst>
      <p:ext uri="{BB962C8B-B14F-4D97-AF65-F5344CB8AC3E}">
        <p14:creationId xmlns:p14="http://schemas.microsoft.com/office/powerpoint/2010/main" val="333293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Ideál romantické lásky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Silná míra homogamie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03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Homogamie 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svazek na celý život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jediná forma párového uspořádání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06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Spíše si vezmeme někoho, koho známe, kdo bydlí blízko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Oslabuje s rozvojem dopravy a mobility obyvatelstva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67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potřebuje čas na rozjezd kariéry, žení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se kolem 30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Žena je v té době ze zenitem plodnosti,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má muž možnost, vybírá „o něco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mladší“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138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Etnická, rasová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Náboženská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6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Etnická, rasová, náboženská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Vzdělanostní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10x vyšší šance, že se vezmou vysokoškoláci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 VŠ: muž snese o stupeň méně vzdělanou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 SŠ: žena snese o stupeň méně vzdělaného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84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39DF957-1296-4489-B721-70FF92530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34" y="-1755576"/>
            <a:ext cx="10874321" cy="7965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261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0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třídy: dříve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Vyšší třídy: později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05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zapojení otce do péče o domácnost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3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zapojení otce do péče o domácnost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třídy: nižší zapojení, chybějící otec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Vyšší třídy: vyšší zapojení, dělba práce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48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zapojení otce do péče o domácnost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 dětí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56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Odlišnosti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plození dětí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zapojení otce do péče o domácnost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 dětí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třídy: přísné tresty, děti se starají samy o sebe (koncept plovoucí korkové zátky)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Vyšší třídy: diskuze, rodiče se s dětmi připravují do školy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227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Reprodukce nerovností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Kapitály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Bourdieu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Aspirace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</a:t>
            </a:r>
          </a:p>
          <a:p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dirty="0"/>
              <a:t>chytří si berou chytré, mají pak spolu chytré děti a ty děti chytře vychovávají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916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manželé spolu nemusí žít a plnit „manželské povinnosti“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manželství ale trvá, nelze uzavřít 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Nutný dispenz papeže později biskupa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roku 1950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49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civilní rozvod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Soud zkoumá (?) důvody rozvodu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60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připomínky?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51066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ekonomické zabezpečení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emocionální zázemí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erotické vlastnictví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reprodukce 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socializace nových členů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zvyšování sociální stability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https://www.youtube.com/watch?v=hSQB_cL1Fuo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745</Words>
  <Application>Microsoft Office PowerPoint</Application>
  <PresentationFormat>Širokoúhlá obrazovka</PresentationFormat>
  <Paragraphs>204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K čemu slouží rodina</vt:lpstr>
      <vt:lpstr>K čemu slouží rodina</vt:lpstr>
      <vt:lpstr>K čemu slouží rodina</vt:lpstr>
      <vt:lpstr>K čemu slouží rodina</vt:lpstr>
      <vt:lpstr>Kdo patří do rodiny</vt:lpstr>
      <vt:lpstr>Kdo patří do rodiny</vt:lpstr>
      <vt:lpstr>Kdo patří do rodiny</vt:lpstr>
      <vt:lpstr>Kdo patří do rodiny</vt:lpstr>
      <vt:lpstr>Kdo patří do rodiny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Sňatkový trh</vt:lpstr>
      <vt:lpstr>Sňatkový trh</vt:lpstr>
      <vt:lpstr>Sňatkový trh</vt:lpstr>
      <vt:lpstr>Sňatkový trh</vt:lpstr>
      <vt:lpstr>Homogamie</vt:lpstr>
      <vt:lpstr>Homogamie</vt:lpstr>
      <vt:lpstr>Homogamie</vt:lpstr>
      <vt:lpstr>Homogamie</vt:lpstr>
      <vt:lpstr>Prezentace aplikace PowerPoint</vt:lpstr>
      <vt:lpstr>Odlišnosti chování</vt:lpstr>
      <vt:lpstr>Odlišnosti chování</vt:lpstr>
      <vt:lpstr>Odlišnosti chování</vt:lpstr>
      <vt:lpstr>Odlišnosti chování</vt:lpstr>
      <vt:lpstr>Odlišnosti chování</vt:lpstr>
      <vt:lpstr>Odlišnosti chování</vt:lpstr>
      <vt:lpstr>Reprodukce nerovností</vt:lpstr>
      <vt:lpstr>Rozvod</vt:lpstr>
      <vt:lpstr>Rozvod</vt:lpstr>
      <vt:lpstr>Rozvod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Tomáš Tomáš</cp:lastModifiedBy>
  <cp:revision>50</cp:revision>
  <dcterms:created xsi:type="dcterms:W3CDTF">2020-08-19T14:50:42Z</dcterms:created>
  <dcterms:modified xsi:type="dcterms:W3CDTF">2020-10-25T21:19:19Z</dcterms:modified>
</cp:coreProperties>
</file>