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4" r:id="rId6"/>
    <p:sldId id="277" r:id="rId7"/>
    <p:sldId id="279" r:id="rId8"/>
    <p:sldId id="278" r:id="rId9"/>
    <p:sldId id="281" r:id="rId10"/>
    <p:sldId id="300" r:id="rId11"/>
    <p:sldId id="27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80" r:id="rId20"/>
    <p:sldId id="290" r:id="rId21"/>
    <p:sldId id="275" r:id="rId22"/>
    <p:sldId id="291" r:id="rId23"/>
    <p:sldId id="292" r:id="rId24"/>
    <p:sldId id="293" r:id="rId25"/>
    <p:sldId id="295" r:id="rId26"/>
    <p:sldId id="294" r:id="rId27"/>
    <p:sldId id="296" r:id="rId28"/>
    <p:sldId id="297" r:id="rId29"/>
    <p:sldId id="298" r:id="rId30"/>
    <p:sldId id="299" r:id="rId31"/>
    <p:sldId id="301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78FE9-EC2B-47DF-AAC1-3BC1C68CDCD3}" v="2" dt="2020-02-23T14:46:42.228"/>
    <p1510:client id="{ABE4802E-D2A4-A923-4E3A-8F424763D193}" v="74" dt="2020-05-04T12:40:41.520"/>
    <p1510:client id="{BF07D3BF-D2B4-80D8-226D-D0387B8BCDD4}" v="668" dt="2020-05-06T19:41:51.927"/>
    <p1510:client id="{F24F6706-A2DC-46A6-A248-1052741E2439}" v="242" dt="2020-05-04T12:02:38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630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keníková Michaela" userId="S::3111@fnbrno.cz::8039d469-0df6-4625-b512-368dbd2c55eb" providerId="AD" clId="Web-{F24F6706-A2DC-46A6-A248-1052741E2439}"/>
    <pc:docChg chg="modSld">
      <pc:chgData name="Sukeníková Michaela" userId="S::3111@fnbrno.cz::8039d469-0df6-4625-b512-368dbd2c55eb" providerId="AD" clId="Web-{F24F6706-A2DC-46A6-A248-1052741E2439}" dt="2020-05-04T12:02:38.247" v="237" actId="20577"/>
      <pc:docMkLst>
        <pc:docMk/>
      </pc:docMkLst>
      <pc:sldChg chg="modSp">
        <pc:chgData name="Sukeníková Michaela" userId="S::3111@fnbrno.cz::8039d469-0df6-4625-b512-368dbd2c55eb" providerId="AD" clId="Web-{F24F6706-A2DC-46A6-A248-1052741E2439}" dt="2020-05-04T11:37:25.425" v="81" actId="20577"/>
        <pc:sldMkLst>
          <pc:docMk/>
          <pc:sldMk cId="4190648682" sldId="275"/>
        </pc:sldMkLst>
        <pc:spChg chg="mod">
          <ac:chgData name="Sukeníková Michaela" userId="S::3111@fnbrno.cz::8039d469-0df6-4625-b512-368dbd2c55eb" providerId="AD" clId="Web-{F24F6706-A2DC-46A6-A248-1052741E2439}" dt="2020-05-04T11:37:25.425" v="81" actId="20577"/>
          <ac:spMkLst>
            <pc:docMk/>
            <pc:sldMk cId="4190648682" sldId="275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F24F6706-A2DC-46A6-A248-1052741E2439}" dt="2020-05-04T12:02:38.232" v="236" actId="20577"/>
        <pc:sldMkLst>
          <pc:docMk/>
          <pc:sldMk cId="1002715223" sldId="277"/>
        </pc:sldMkLst>
        <pc:spChg chg="mod">
          <ac:chgData name="Sukeníková Michaela" userId="S::3111@fnbrno.cz::8039d469-0df6-4625-b512-368dbd2c55eb" providerId="AD" clId="Web-{F24F6706-A2DC-46A6-A248-1052741E2439}" dt="2020-05-04T12:02:38.232" v="236" actId="20577"/>
          <ac:spMkLst>
            <pc:docMk/>
            <pc:sldMk cId="1002715223" sldId="277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F24F6706-A2DC-46A6-A248-1052741E2439}" dt="2020-05-04T11:34:14.564" v="10" actId="20577"/>
        <pc:sldMkLst>
          <pc:docMk/>
          <pc:sldMk cId="2810886008" sldId="279"/>
        </pc:sldMkLst>
        <pc:spChg chg="mod">
          <ac:chgData name="Sukeníková Michaela" userId="S::3111@fnbrno.cz::8039d469-0df6-4625-b512-368dbd2c55eb" providerId="AD" clId="Web-{F24F6706-A2DC-46A6-A248-1052741E2439}" dt="2020-05-04T11:34:14.564" v="10" actId="20577"/>
          <ac:spMkLst>
            <pc:docMk/>
            <pc:sldMk cId="2810886008" sldId="279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F24F6706-A2DC-46A6-A248-1052741E2439}" dt="2020-05-04T11:36:54.346" v="72" actId="20577"/>
        <pc:sldMkLst>
          <pc:docMk/>
          <pc:sldMk cId="2910025328" sldId="280"/>
        </pc:sldMkLst>
        <pc:spChg chg="mod">
          <ac:chgData name="Sukeníková Michaela" userId="S::3111@fnbrno.cz::8039d469-0df6-4625-b512-368dbd2c55eb" providerId="AD" clId="Web-{F24F6706-A2DC-46A6-A248-1052741E2439}" dt="2020-05-04T11:36:54.346" v="72" actId="20577"/>
          <ac:spMkLst>
            <pc:docMk/>
            <pc:sldMk cId="2910025328" sldId="280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F24F6706-A2DC-46A6-A248-1052741E2439}" dt="2020-05-04T11:34:45.814" v="20" actId="20577"/>
        <pc:sldMkLst>
          <pc:docMk/>
          <pc:sldMk cId="3637616599" sldId="282"/>
        </pc:sldMkLst>
        <pc:spChg chg="mod">
          <ac:chgData name="Sukeníková Michaela" userId="S::3111@fnbrno.cz::8039d469-0df6-4625-b512-368dbd2c55eb" providerId="AD" clId="Web-{F24F6706-A2DC-46A6-A248-1052741E2439}" dt="2020-05-04T11:34:45.814" v="20" actId="20577"/>
          <ac:spMkLst>
            <pc:docMk/>
            <pc:sldMk cId="3637616599" sldId="282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F24F6706-A2DC-46A6-A248-1052741E2439}" dt="2020-05-04T11:35:31.190" v="53" actId="20577"/>
        <pc:sldMkLst>
          <pc:docMk/>
          <pc:sldMk cId="3998789575" sldId="284"/>
        </pc:sldMkLst>
        <pc:spChg chg="mod">
          <ac:chgData name="Sukeníková Michaela" userId="S::3111@fnbrno.cz::8039d469-0df6-4625-b512-368dbd2c55eb" providerId="AD" clId="Web-{F24F6706-A2DC-46A6-A248-1052741E2439}" dt="2020-05-04T11:35:31.190" v="53" actId="20577"/>
          <ac:spMkLst>
            <pc:docMk/>
            <pc:sldMk cId="3998789575" sldId="284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F24F6706-A2DC-46A6-A248-1052741E2439}" dt="2020-05-04T11:36:15.752" v="61" actId="20577"/>
        <pc:sldMkLst>
          <pc:docMk/>
          <pc:sldMk cId="2411111531" sldId="286"/>
        </pc:sldMkLst>
        <pc:spChg chg="mod">
          <ac:chgData name="Sukeníková Michaela" userId="S::3111@fnbrno.cz::8039d469-0df6-4625-b512-368dbd2c55eb" providerId="AD" clId="Web-{F24F6706-A2DC-46A6-A248-1052741E2439}" dt="2020-05-04T11:36:15.752" v="61" actId="20577"/>
          <ac:spMkLst>
            <pc:docMk/>
            <pc:sldMk cId="2411111531" sldId="286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F24F6706-A2DC-46A6-A248-1052741E2439}" dt="2020-05-04T11:36:44.471" v="69" actId="20577"/>
        <pc:sldMkLst>
          <pc:docMk/>
          <pc:sldMk cId="1920538749" sldId="288"/>
        </pc:sldMkLst>
        <pc:spChg chg="mod">
          <ac:chgData name="Sukeníková Michaela" userId="S::3111@fnbrno.cz::8039d469-0df6-4625-b512-368dbd2c55eb" providerId="AD" clId="Web-{F24F6706-A2DC-46A6-A248-1052741E2439}" dt="2020-05-04T11:36:44.471" v="69" actId="20577"/>
          <ac:spMkLst>
            <pc:docMk/>
            <pc:sldMk cId="1920538749" sldId="288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F24F6706-A2DC-46A6-A248-1052741E2439}" dt="2020-05-04T11:37:11.003" v="76" actId="1076"/>
        <pc:sldMkLst>
          <pc:docMk/>
          <pc:sldMk cId="4046977145" sldId="290"/>
        </pc:sldMkLst>
        <pc:picChg chg="mod">
          <ac:chgData name="Sukeníková Michaela" userId="S::3111@fnbrno.cz::8039d469-0df6-4625-b512-368dbd2c55eb" providerId="AD" clId="Web-{F24F6706-A2DC-46A6-A248-1052741E2439}" dt="2020-05-04T11:37:11.003" v="76" actId="1076"/>
          <ac:picMkLst>
            <pc:docMk/>
            <pc:sldMk cId="4046977145" sldId="290"/>
            <ac:picMk id="7" creationId="{00000000-0000-0000-0000-000000000000}"/>
          </ac:picMkLst>
        </pc:picChg>
      </pc:sldChg>
      <pc:sldChg chg="modSp">
        <pc:chgData name="Sukeníková Michaela" userId="S::3111@fnbrno.cz::8039d469-0df6-4625-b512-368dbd2c55eb" providerId="AD" clId="Web-{F24F6706-A2DC-46A6-A248-1052741E2439}" dt="2020-05-04T11:45:39.537" v="88" actId="20577"/>
        <pc:sldMkLst>
          <pc:docMk/>
          <pc:sldMk cId="3661316625" sldId="296"/>
        </pc:sldMkLst>
        <pc:spChg chg="mod">
          <ac:chgData name="Sukeníková Michaela" userId="S::3111@fnbrno.cz::8039d469-0df6-4625-b512-368dbd2c55eb" providerId="AD" clId="Web-{F24F6706-A2DC-46A6-A248-1052741E2439}" dt="2020-05-04T11:45:39.537" v="88" actId="20577"/>
          <ac:spMkLst>
            <pc:docMk/>
            <pc:sldMk cId="3661316625" sldId="296"/>
            <ac:spMk id="9" creationId="{BFF6D323-A238-44BA-B507-A05A5F0F3413}"/>
          </ac:spMkLst>
        </pc:spChg>
        <pc:picChg chg="mod">
          <ac:chgData name="Sukeníková Michaela" userId="S::3111@fnbrno.cz::8039d469-0df6-4625-b512-368dbd2c55eb" providerId="AD" clId="Web-{F24F6706-A2DC-46A6-A248-1052741E2439}" dt="2020-05-04T11:45:03.725" v="84" actId="14100"/>
          <ac:picMkLst>
            <pc:docMk/>
            <pc:sldMk cId="3661316625" sldId="296"/>
            <ac:picMk id="7" creationId="{00000000-0000-0000-0000-000000000000}"/>
          </ac:picMkLst>
        </pc:picChg>
        <pc:picChg chg="mod">
          <ac:chgData name="Sukeníková Michaela" userId="S::3111@fnbrno.cz::8039d469-0df6-4625-b512-368dbd2c55eb" providerId="AD" clId="Web-{F24F6706-A2DC-46A6-A248-1052741E2439}" dt="2020-05-04T11:45:11.225" v="85" actId="1076"/>
          <ac:picMkLst>
            <pc:docMk/>
            <pc:sldMk cId="3661316625" sldId="296"/>
            <ac:picMk id="8" creationId="{00000000-0000-0000-0000-000000000000}"/>
          </ac:picMkLst>
        </pc:picChg>
      </pc:sldChg>
    </pc:docChg>
  </pc:docChgLst>
  <pc:docChgLst>
    <pc:chgData name="Sukeníková Michaela" userId="S::3111@fnbrno.cz::8039d469-0df6-4625-b512-368dbd2c55eb" providerId="AD" clId="Web-{BF07D3BF-D2B4-80D8-226D-D0387B8BCDD4}"/>
    <pc:docChg chg="addSld delSld modSld sldOrd">
      <pc:chgData name="Sukeníková Michaela" userId="S::3111@fnbrno.cz::8039d469-0df6-4625-b512-368dbd2c55eb" providerId="AD" clId="Web-{BF07D3BF-D2B4-80D8-226D-D0387B8BCDD4}" dt="2020-05-06T19:41:51.927" v="659" actId="1076"/>
      <pc:docMkLst>
        <pc:docMk/>
      </pc:docMkLst>
      <pc:sldChg chg="modSp">
        <pc:chgData name="Sukeníková Michaela" userId="S::3111@fnbrno.cz::8039d469-0df6-4625-b512-368dbd2c55eb" providerId="AD" clId="Web-{BF07D3BF-D2B4-80D8-226D-D0387B8BCDD4}" dt="2020-05-06T19:34:32.388" v="505" actId="20577"/>
        <pc:sldMkLst>
          <pc:docMk/>
          <pc:sldMk cId="1348239426" sldId="256"/>
        </pc:sldMkLst>
        <pc:spChg chg="mod">
          <ac:chgData name="Sukeníková Michaela" userId="S::3111@fnbrno.cz::8039d469-0df6-4625-b512-368dbd2c55eb" providerId="AD" clId="Web-{BF07D3BF-D2B4-80D8-226D-D0387B8BCDD4}" dt="2020-05-06T19:34:32.388" v="505" actId="20577"/>
          <ac:spMkLst>
            <pc:docMk/>
            <pc:sldMk cId="1348239426" sldId="256"/>
            <ac:spMk id="11" creationId="{FF5D95FC-3FBF-4D0C-8A44-99CFD88ABF5B}"/>
          </ac:spMkLst>
        </pc:spChg>
      </pc:sldChg>
      <pc:sldChg chg="modSp ord">
        <pc:chgData name="Sukeníková Michaela" userId="S::3111@fnbrno.cz::8039d469-0df6-4625-b512-368dbd2c55eb" providerId="AD" clId="Web-{BF07D3BF-D2B4-80D8-226D-D0387B8BCDD4}" dt="2020-05-06T19:37:11.781" v="559" actId="1076"/>
        <pc:sldMkLst>
          <pc:docMk/>
          <pc:sldMk cId="3830925338" sldId="271"/>
        </pc:sldMkLst>
        <pc:picChg chg="mod">
          <ac:chgData name="Sukeníková Michaela" userId="S::3111@fnbrno.cz::8039d469-0df6-4625-b512-368dbd2c55eb" providerId="AD" clId="Web-{BF07D3BF-D2B4-80D8-226D-D0387B8BCDD4}" dt="2020-05-06T19:37:11.781" v="559" actId="1076"/>
          <ac:picMkLst>
            <pc:docMk/>
            <pc:sldMk cId="3830925338" sldId="271"/>
            <ac:picMk id="8" creationId="{00000000-0000-0000-0000-000000000000}"/>
          </ac:picMkLst>
        </pc:picChg>
        <pc:picChg chg="mod">
          <ac:chgData name="Sukeníková Michaela" userId="S::3111@fnbrno.cz::8039d469-0df6-4625-b512-368dbd2c55eb" providerId="AD" clId="Web-{BF07D3BF-D2B4-80D8-226D-D0387B8BCDD4}" dt="2020-05-06T19:37:02.469" v="558" actId="1076"/>
          <ac:picMkLst>
            <pc:docMk/>
            <pc:sldMk cId="3830925338" sldId="271"/>
            <ac:picMk id="12" creationId="{00000000-0000-0000-0000-000000000000}"/>
          </ac:picMkLst>
        </pc:picChg>
      </pc:sldChg>
      <pc:sldChg chg="modSp">
        <pc:chgData name="Sukeníková Michaela" userId="S::3111@fnbrno.cz::8039d469-0df6-4625-b512-368dbd2c55eb" providerId="AD" clId="Web-{BF07D3BF-D2B4-80D8-226D-D0387B8BCDD4}" dt="2020-05-06T19:40:01.315" v="626" actId="20577"/>
        <pc:sldMkLst>
          <pc:docMk/>
          <pc:sldMk cId="4190648682" sldId="275"/>
        </pc:sldMkLst>
        <pc:spChg chg="mod">
          <ac:chgData name="Sukeníková Michaela" userId="S::3111@fnbrno.cz::8039d469-0df6-4625-b512-368dbd2c55eb" providerId="AD" clId="Web-{BF07D3BF-D2B4-80D8-226D-D0387B8BCDD4}" dt="2020-05-06T19:40:01.315" v="626" actId="20577"/>
          <ac:spMkLst>
            <pc:docMk/>
            <pc:sldMk cId="4190648682" sldId="275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6T19:35:11.670" v="542" actId="20577"/>
        <pc:sldMkLst>
          <pc:docMk/>
          <pc:sldMk cId="1002715223" sldId="277"/>
        </pc:sldMkLst>
        <pc:spChg chg="mod">
          <ac:chgData name="Sukeníková Michaela" userId="S::3111@fnbrno.cz::8039d469-0df6-4625-b512-368dbd2c55eb" providerId="AD" clId="Web-{BF07D3BF-D2B4-80D8-226D-D0387B8BCDD4}" dt="2020-05-06T19:35:11.670" v="542" actId="20577"/>
          <ac:spMkLst>
            <pc:docMk/>
            <pc:sldMk cId="1002715223" sldId="277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3T09:04:39.587" v="257" actId="20577"/>
        <pc:sldMkLst>
          <pc:docMk/>
          <pc:sldMk cId="2810886008" sldId="279"/>
        </pc:sldMkLst>
        <pc:spChg chg="mod">
          <ac:chgData name="Sukeníková Michaela" userId="S::3111@fnbrno.cz::8039d469-0df6-4625-b512-368dbd2c55eb" providerId="AD" clId="Web-{BF07D3BF-D2B4-80D8-226D-D0387B8BCDD4}" dt="2020-05-03T09:04:39.587" v="257" actId="20577"/>
          <ac:spMkLst>
            <pc:docMk/>
            <pc:sldMk cId="2810886008" sldId="279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3T08:27:42.817" v="62" actId="20577"/>
        <pc:sldMkLst>
          <pc:docMk/>
          <pc:sldMk cId="2910025328" sldId="280"/>
        </pc:sldMkLst>
        <pc:spChg chg="mod">
          <ac:chgData name="Sukeníková Michaela" userId="S::3111@fnbrno.cz::8039d469-0df6-4625-b512-368dbd2c55eb" providerId="AD" clId="Web-{BF07D3BF-D2B4-80D8-226D-D0387B8BCDD4}" dt="2020-05-03T08:27:42.817" v="62" actId="20577"/>
          <ac:spMkLst>
            <pc:docMk/>
            <pc:sldMk cId="2910025328" sldId="280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3T08:24:03.658" v="7" actId="1076"/>
        <pc:sldMkLst>
          <pc:docMk/>
          <pc:sldMk cId="1921124600" sldId="281"/>
        </pc:sldMkLst>
        <pc:picChg chg="mod">
          <ac:chgData name="Sukeníková Michaela" userId="S::3111@fnbrno.cz::8039d469-0df6-4625-b512-368dbd2c55eb" providerId="AD" clId="Web-{BF07D3BF-D2B4-80D8-226D-D0387B8BCDD4}" dt="2020-05-03T08:23:58.298" v="6" actId="1076"/>
          <ac:picMkLst>
            <pc:docMk/>
            <pc:sldMk cId="1921124600" sldId="281"/>
            <ac:picMk id="10" creationId="{00000000-0000-0000-0000-000000000000}"/>
          </ac:picMkLst>
        </pc:picChg>
        <pc:picChg chg="mod">
          <ac:chgData name="Sukeníková Michaela" userId="S::3111@fnbrno.cz::8039d469-0df6-4625-b512-368dbd2c55eb" providerId="AD" clId="Web-{BF07D3BF-D2B4-80D8-226D-D0387B8BCDD4}" dt="2020-05-03T08:24:03.658" v="7" actId="1076"/>
          <ac:picMkLst>
            <pc:docMk/>
            <pc:sldMk cId="1921124600" sldId="281"/>
            <ac:picMk id="12" creationId="{00000000-0000-0000-0000-000000000000}"/>
          </ac:picMkLst>
        </pc:picChg>
      </pc:sldChg>
      <pc:sldChg chg="modSp ord">
        <pc:chgData name="Sukeníková Michaela" userId="S::3111@fnbrno.cz::8039d469-0df6-4625-b512-368dbd2c55eb" providerId="AD" clId="Web-{BF07D3BF-D2B4-80D8-226D-D0387B8BCDD4}" dt="2020-05-06T19:37:27.125" v="566" actId="20577"/>
        <pc:sldMkLst>
          <pc:docMk/>
          <pc:sldMk cId="3637616599" sldId="282"/>
        </pc:sldMkLst>
        <pc:spChg chg="mod">
          <ac:chgData name="Sukeníková Michaela" userId="S::3111@fnbrno.cz::8039d469-0df6-4625-b512-368dbd2c55eb" providerId="AD" clId="Web-{BF07D3BF-D2B4-80D8-226D-D0387B8BCDD4}" dt="2020-05-06T19:37:27.125" v="566" actId="20577"/>
          <ac:spMkLst>
            <pc:docMk/>
            <pc:sldMk cId="3637616599" sldId="282"/>
            <ac:spMk id="10" creationId="{484B1FFB-F6C0-406E-B26C-4F420A74BDC9}"/>
          </ac:spMkLst>
        </pc:spChg>
      </pc:sldChg>
      <pc:sldChg chg="del">
        <pc:chgData name="Sukeníková Michaela" userId="S::3111@fnbrno.cz::8039d469-0df6-4625-b512-368dbd2c55eb" providerId="AD" clId="Web-{BF07D3BF-D2B4-80D8-226D-D0387B8BCDD4}" dt="2020-05-06T19:37:35.360" v="568"/>
        <pc:sldMkLst>
          <pc:docMk/>
          <pc:sldMk cId="2816505254" sldId="283"/>
        </pc:sldMkLst>
      </pc:sldChg>
      <pc:sldChg chg="modSp">
        <pc:chgData name="Sukeníková Michaela" userId="S::3111@fnbrno.cz::8039d469-0df6-4625-b512-368dbd2c55eb" providerId="AD" clId="Web-{BF07D3BF-D2B4-80D8-226D-D0387B8BCDD4}" dt="2020-05-06T19:38:06.610" v="571" actId="20577"/>
        <pc:sldMkLst>
          <pc:docMk/>
          <pc:sldMk cId="3998789575" sldId="284"/>
        </pc:sldMkLst>
        <pc:spChg chg="mod">
          <ac:chgData name="Sukeníková Michaela" userId="S::3111@fnbrno.cz::8039d469-0df6-4625-b512-368dbd2c55eb" providerId="AD" clId="Web-{BF07D3BF-D2B4-80D8-226D-D0387B8BCDD4}" dt="2020-05-06T19:38:06.610" v="571" actId="20577"/>
          <ac:spMkLst>
            <pc:docMk/>
            <pc:sldMk cId="3998789575" sldId="284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6T19:38:17.892" v="575" actId="1076"/>
        <pc:sldMkLst>
          <pc:docMk/>
          <pc:sldMk cId="1670964114" sldId="285"/>
        </pc:sldMkLst>
        <pc:picChg chg="mod">
          <ac:chgData name="Sukeníková Michaela" userId="S::3111@fnbrno.cz::8039d469-0df6-4625-b512-368dbd2c55eb" providerId="AD" clId="Web-{BF07D3BF-D2B4-80D8-226D-D0387B8BCDD4}" dt="2020-05-06T19:38:17.892" v="575" actId="1076"/>
          <ac:picMkLst>
            <pc:docMk/>
            <pc:sldMk cId="1670964114" sldId="285"/>
            <ac:picMk id="7" creationId="{00000000-0000-0000-0000-000000000000}"/>
          </ac:picMkLst>
        </pc:picChg>
      </pc:sldChg>
      <pc:sldChg chg="modSp">
        <pc:chgData name="Sukeníková Michaela" userId="S::3111@fnbrno.cz::8039d469-0df6-4625-b512-368dbd2c55eb" providerId="AD" clId="Web-{BF07D3BF-D2B4-80D8-226D-D0387B8BCDD4}" dt="2020-05-03T09:38:18.948" v="469" actId="20577"/>
        <pc:sldMkLst>
          <pc:docMk/>
          <pc:sldMk cId="2411111531" sldId="286"/>
        </pc:sldMkLst>
        <pc:spChg chg="mod">
          <ac:chgData name="Sukeníková Michaela" userId="S::3111@fnbrno.cz::8039d469-0df6-4625-b512-368dbd2c55eb" providerId="AD" clId="Web-{BF07D3BF-D2B4-80D8-226D-D0387B8BCDD4}" dt="2020-05-03T09:38:18.948" v="469" actId="20577"/>
          <ac:spMkLst>
            <pc:docMk/>
            <pc:sldMk cId="2411111531" sldId="286"/>
            <ac:spMk id="10" creationId="{484B1FFB-F6C0-406E-B26C-4F420A74BDC9}"/>
          </ac:spMkLst>
        </pc:spChg>
      </pc:sldChg>
      <pc:sldChg chg="addSp modSp">
        <pc:chgData name="Sukeníková Michaela" userId="S::3111@fnbrno.cz::8039d469-0df6-4625-b512-368dbd2c55eb" providerId="AD" clId="Web-{BF07D3BF-D2B4-80D8-226D-D0387B8BCDD4}" dt="2020-05-06T19:39:15.549" v="608" actId="20577"/>
        <pc:sldMkLst>
          <pc:docMk/>
          <pc:sldMk cId="4284431301" sldId="287"/>
        </pc:sldMkLst>
        <pc:spChg chg="mod">
          <ac:chgData name="Sukeníková Michaela" userId="S::3111@fnbrno.cz::8039d469-0df6-4625-b512-368dbd2c55eb" providerId="AD" clId="Web-{BF07D3BF-D2B4-80D8-226D-D0387B8BCDD4}" dt="2020-05-06T19:39:15.549" v="608" actId="20577"/>
          <ac:spMkLst>
            <pc:docMk/>
            <pc:sldMk cId="4284431301" sldId="287"/>
            <ac:spMk id="10" creationId="{484B1FFB-F6C0-406E-B26C-4F420A74BDC9}"/>
          </ac:spMkLst>
        </pc:spChg>
        <pc:picChg chg="add mod">
          <ac:chgData name="Sukeníková Michaela" userId="S::3111@fnbrno.cz::8039d469-0df6-4625-b512-368dbd2c55eb" providerId="AD" clId="Web-{BF07D3BF-D2B4-80D8-226D-D0387B8BCDD4}" dt="2020-05-03T09:51:05.580" v="482" actId="1076"/>
          <ac:picMkLst>
            <pc:docMk/>
            <pc:sldMk cId="4284431301" sldId="287"/>
            <ac:picMk id="2" creationId="{A9D634BD-F5D4-4F11-9E33-9AE6E015059A}"/>
          </ac:picMkLst>
        </pc:picChg>
      </pc:sldChg>
      <pc:sldChg chg="modSp">
        <pc:chgData name="Sukeníková Michaela" userId="S::3111@fnbrno.cz::8039d469-0df6-4625-b512-368dbd2c55eb" providerId="AD" clId="Web-{BF07D3BF-D2B4-80D8-226D-D0387B8BCDD4}" dt="2020-05-03T08:26:28.003" v="28" actId="20577"/>
        <pc:sldMkLst>
          <pc:docMk/>
          <pc:sldMk cId="1920538749" sldId="288"/>
        </pc:sldMkLst>
        <pc:spChg chg="mod">
          <ac:chgData name="Sukeníková Michaela" userId="S::3111@fnbrno.cz::8039d469-0df6-4625-b512-368dbd2c55eb" providerId="AD" clId="Web-{BF07D3BF-D2B4-80D8-226D-D0387B8BCDD4}" dt="2020-05-03T08:26:28.003" v="28" actId="20577"/>
          <ac:spMkLst>
            <pc:docMk/>
            <pc:sldMk cId="1920538749" sldId="288"/>
            <ac:spMk id="10" creationId="{484B1FFB-F6C0-406E-B26C-4F420A74BDC9}"/>
          </ac:spMkLst>
        </pc:spChg>
      </pc:sldChg>
      <pc:sldChg chg="addSp delSp modSp">
        <pc:chgData name="Sukeníková Michaela" userId="S::3111@fnbrno.cz::8039d469-0df6-4625-b512-368dbd2c55eb" providerId="AD" clId="Web-{BF07D3BF-D2B4-80D8-226D-D0387B8BCDD4}" dt="2020-05-03T09:52:45.175" v="498" actId="1076"/>
        <pc:sldMkLst>
          <pc:docMk/>
          <pc:sldMk cId="1567412464" sldId="289"/>
        </pc:sldMkLst>
        <pc:spChg chg="add mod">
          <ac:chgData name="Sukeníková Michaela" userId="S::3111@fnbrno.cz::8039d469-0df6-4625-b512-368dbd2c55eb" providerId="AD" clId="Web-{BF07D3BF-D2B4-80D8-226D-D0387B8BCDD4}" dt="2020-05-03T09:52:45.175" v="498" actId="1076"/>
          <ac:spMkLst>
            <pc:docMk/>
            <pc:sldMk cId="1567412464" sldId="289"/>
            <ac:spMk id="10" creationId="{CF624479-1E64-4D10-8498-F2CE7E37FF18}"/>
          </ac:spMkLst>
        </pc:spChg>
        <pc:picChg chg="add del mod">
          <ac:chgData name="Sukeníková Michaela" userId="S::3111@fnbrno.cz::8039d469-0df6-4625-b512-368dbd2c55eb" providerId="AD" clId="Web-{BF07D3BF-D2B4-80D8-226D-D0387B8BCDD4}" dt="2020-05-03T09:51:16.783" v="483"/>
          <ac:picMkLst>
            <pc:docMk/>
            <pc:sldMk cId="1567412464" sldId="289"/>
            <ac:picMk id="2" creationId="{A0CA0AB0-FD7E-430E-9108-AF75573F591D}"/>
          </ac:picMkLst>
        </pc:picChg>
        <pc:picChg chg="add mod">
          <ac:chgData name="Sukeníková Michaela" userId="S::3111@fnbrno.cz::8039d469-0df6-4625-b512-368dbd2c55eb" providerId="AD" clId="Web-{BF07D3BF-D2B4-80D8-226D-D0387B8BCDD4}" dt="2020-05-03T09:52:01.784" v="492" actId="1076"/>
          <ac:picMkLst>
            <pc:docMk/>
            <pc:sldMk cId="1567412464" sldId="289"/>
            <ac:picMk id="6" creationId="{45239A4D-3CDD-4A4E-BC4F-9CE52982F419}"/>
          </ac:picMkLst>
        </pc:picChg>
        <pc:picChg chg="mod">
          <ac:chgData name="Sukeníková Michaela" userId="S::3111@fnbrno.cz::8039d469-0df6-4625-b512-368dbd2c55eb" providerId="AD" clId="Web-{BF07D3BF-D2B4-80D8-226D-D0387B8BCDD4}" dt="2020-05-03T09:52:08.487" v="493" actId="14100"/>
          <ac:picMkLst>
            <pc:docMk/>
            <pc:sldMk cId="1567412464" sldId="289"/>
            <ac:picMk id="7" creationId="{00000000-0000-0000-0000-000000000000}"/>
          </ac:picMkLst>
        </pc:picChg>
      </pc:sldChg>
      <pc:sldChg chg="modSp">
        <pc:chgData name="Sukeníková Michaela" userId="S::3111@fnbrno.cz::8039d469-0df6-4625-b512-368dbd2c55eb" providerId="AD" clId="Web-{BF07D3BF-D2B4-80D8-226D-D0387B8BCDD4}" dt="2020-05-03T08:28:34.271" v="71" actId="20577"/>
        <pc:sldMkLst>
          <pc:docMk/>
          <pc:sldMk cId="2565272755" sldId="291"/>
        </pc:sldMkLst>
        <pc:spChg chg="mod">
          <ac:chgData name="Sukeníková Michaela" userId="S::3111@fnbrno.cz::8039d469-0df6-4625-b512-368dbd2c55eb" providerId="AD" clId="Web-{BF07D3BF-D2B4-80D8-226D-D0387B8BCDD4}" dt="2020-05-03T08:28:34.271" v="71" actId="20577"/>
          <ac:spMkLst>
            <pc:docMk/>
            <pc:sldMk cId="2565272755" sldId="291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3T08:28:45.005" v="78" actId="20577"/>
        <pc:sldMkLst>
          <pc:docMk/>
          <pc:sldMk cId="448697485" sldId="292"/>
        </pc:sldMkLst>
        <pc:spChg chg="mod">
          <ac:chgData name="Sukeníková Michaela" userId="S::3111@fnbrno.cz::8039d469-0df6-4625-b512-368dbd2c55eb" providerId="AD" clId="Web-{BF07D3BF-D2B4-80D8-226D-D0387B8BCDD4}" dt="2020-05-03T08:28:45.005" v="78" actId="20577"/>
          <ac:spMkLst>
            <pc:docMk/>
            <pc:sldMk cId="448697485" sldId="292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6T19:40:32.628" v="630" actId="20577"/>
        <pc:sldMkLst>
          <pc:docMk/>
          <pc:sldMk cId="2689129951" sldId="294"/>
        </pc:sldMkLst>
        <pc:spChg chg="mod">
          <ac:chgData name="Sukeníková Michaela" userId="S::3111@fnbrno.cz::8039d469-0df6-4625-b512-368dbd2c55eb" providerId="AD" clId="Web-{BF07D3BF-D2B4-80D8-226D-D0387B8BCDD4}" dt="2020-05-06T19:40:32.628" v="630" actId="20577"/>
          <ac:spMkLst>
            <pc:docMk/>
            <pc:sldMk cId="2689129951" sldId="294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3T08:54:59.236" v="117" actId="20577"/>
        <pc:sldMkLst>
          <pc:docMk/>
          <pc:sldMk cId="4288924730" sldId="297"/>
        </pc:sldMkLst>
        <pc:spChg chg="mod">
          <ac:chgData name="Sukeníková Michaela" userId="S::3111@fnbrno.cz::8039d469-0df6-4625-b512-368dbd2c55eb" providerId="AD" clId="Web-{BF07D3BF-D2B4-80D8-226D-D0387B8BCDD4}" dt="2020-05-03T08:54:59.236" v="117" actId="20577"/>
          <ac:spMkLst>
            <pc:docMk/>
            <pc:sldMk cId="4288924730" sldId="297"/>
            <ac:spMk id="9" creationId="{BFF6D323-A238-44BA-B507-A05A5F0F3413}"/>
          </ac:spMkLst>
        </pc:spChg>
        <pc:spChg chg="mod">
          <ac:chgData name="Sukeníková Michaela" userId="S::3111@fnbrno.cz::8039d469-0df6-4625-b512-368dbd2c55eb" providerId="AD" clId="Web-{BF07D3BF-D2B4-80D8-226D-D0387B8BCDD4}" dt="2020-05-03T08:30:07.725" v="115" actId="20577"/>
          <ac:spMkLst>
            <pc:docMk/>
            <pc:sldMk cId="4288924730" sldId="297"/>
            <ac:spMk id="10" creationId="{484B1FFB-F6C0-406E-B26C-4F420A74BDC9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3T08:55:03.892" v="122" actId="20577"/>
        <pc:sldMkLst>
          <pc:docMk/>
          <pc:sldMk cId="549723815" sldId="298"/>
        </pc:sldMkLst>
        <pc:spChg chg="mod">
          <ac:chgData name="Sukeníková Michaela" userId="S::3111@fnbrno.cz::8039d469-0df6-4625-b512-368dbd2c55eb" providerId="AD" clId="Web-{BF07D3BF-D2B4-80D8-226D-D0387B8BCDD4}" dt="2020-05-03T08:55:03.892" v="122" actId="20577"/>
          <ac:spMkLst>
            <pc:docMk/>
            <pc:sldMk cId="549723815" sldId="298"/>
            <ac:spMk id="9" creationId="{BFF6D323-A238-44BA-B507-A05A5F0F3413}"/>
          </ac:spMkLst>
        </pc:spChg>
      </pc:sldChg>
      <pc:sldChg chg="modSp">
        <pc:chgData name="Sukeníková Michaela" userId="S::3111@fnbrno.cz::8039d469-0df6-4625-b512-368dbd2c55eb" providerId="AD" clId="Web-{BF07D3BF-D2B4-80D8-226D-D0387B8BCDD4}" dt="2020-05-03T08:55:08.861" v="131" actId="20577"/>
        <pc:sldMkLst>
          <pc:docMk/>
          <pc:sldMk cId="571669468" sldId="299"/>
        </pc:sldMkLst>
        <pc:spChg chg="mod">
          <ac:chgData name="Sukeníková Michaela" userId="S::3111@fnbrno.cz::8039d469-0df6-4625-b512-368dbd2c55eb" providerId="AD" clId="Web-{BF07D3BF-D2B4-80D8-226D-D0387B8BCDD4}" dt="2020-05-03T08:55:08.861" v="131" actId="20577"/>
          <ac:spMkLst>
            <pc:docMk/>
            <pc:sldMk cId="571669468" sldId="299"/>
            <ac:spMk id="9" creationId="{BFF6D323-A238-44BA-B507-A05A5F0F3413}"/>
          </ac:spMkLst>
        </pc:spChg>
      </pc:sldChg>
      <pc:sldChg chg="ord">
        <pc:chgData name="Sukeníková Michaela" userId="S::3111@fnbrno.cz::8039d469-0df6-4625-b512-368dbd2c55eb" providerId="AD" clId="Web-{BF07D3BF-D2B4-80D8-226D-D0387B8BCDD4}" dt="2020-05-06T19:36:15.656" v="550"/>
        <pc:sldMkLst>
          <pc:docMk/>
          <pc:sldMk cId="2748840206" sldId="300"/>
        </pc:sldMkLst>
      </pc:sldChg>
      <pc:sldChg chg="modSp add replId">
        <pc:chgData name="Sukeníková Michaela" userId="S::3111@fnbrno.cz::8039d469-0df6-4625-b512-368dbd2c55eb" providerId="AD" clId="Web-{BF07D3BF-D2B4-80D8-226D-D0387B8BCDD4}" dt="2020-05-06T19:41:51.927" v="659" actId="1076"/>
        <pc:sldMkLst>
          <pc:docMk/>
          <pc:sldMk cId="4151583683" sldId="301"/>
        </pc:sldMkLst>
        <pc:spChg chg="mod">
          <ac:chgData name="Sukeníková Michaela" userId="S::3111@fnbrno.cz::8039d469-0df6-4625-b512-368dbd2c55eb" providerId="AD" clId="Web-{BF07D3BF-D2B4-80D8-226D-D0387B8BCDD4}" dt="2020-05-06T19:41:51.927" v="659" actId="1076"/>
          <ac:spMkLst>
            <pc:docMk/>
            <pc:sldMk cId="4151583683" sldId="301"/>
            <ac:spMk id="9" creationId="{BFF6D323-A238-44BA-B507-A05A5F0F3413}"/>
          </ac:spMkLst>
        </pc:spChg>
        <pc:spChg chg="mod">
          <ac:chgData name="Sukeníková Michaela" userId="S::3111@fnbrno.cz::8039d469-0df6-4625-b512-368dbd2c55eb" providerId="AD" clId="Web-{BF07D3BF-D2B4-80D8-226D-D0387B8BCDD4}" dt="2020-05-06T19:41:22.692" v="635" actId="20577"/>
          <ac:spMkLst>
            <pc:docMk/>
            <pc:sldMk cId="4151583683" sldId="301"/>
            <ac:spMk id="10" creationId="{484B1FFB-F6C0-406E-B26C-4F420A74BDC9}"/>
          </ac:spMkLst>
        </pc:spChg>
      </pc:sldChg>
    </pc:docChg>
  </pc:docChgLst>
  <pc:docChgLst>
    <pc:chgData name="Sukeníková Michaela" userId="S::3111@fnbrno.cz::8039d469-0df6-4625-b512-368dbd2c55eb" providerId="AD" clId="Web-{ABE4802E-D2A4-A923-4E3A-8F424763D193}"/>
    <pc:docChg chg="addSld modSld sldOrd">
      <pc:chgData name="Sukeníková Michaela" userId="S::3111@fnbrno.cz::8039d469-0df6-4625-b512-368dbd2c55eb" providerId="AD" clId="Web-{ABE4802E-D2A4-A923-4E3A-8F424763D193}" dt="2020-05-04T12:40:41.520" v="71" actId="1076"/>
      <pc:docMkLst>
        <pc:docMk/>
      </pc:docMkLst>
      <pc:sldChg chg="addSp delSp modSp ord">
        <pc:chgData name="Sukeníková Michaela" userId="S::3111@fnbrno.cz::8039d469-0df6-4625-b512-368dbd2c55eb" providerId="AD" clId="Web-{ABE4802E-D2A4-A923-4E3A-8F424763D193}" dt="2020-05-04T12:21:42.578" v="60"/>
        <pc:sldMkLst>
          <pc:docMk/>
          <pc:sldMk cId="3830925338" sldId="271"/>
        </pc:sldMkLst>
        <pc:picChg chg="add del mod">
          <ac:chgData name="Sukeníková Michaela" userId="S::3111@fnbrno.cz::8039d469-0df6-4625-b512-368dbd2c55eb" providerId="AD" clId="Web-{ABE4802E-D2A4-A923-4E3A-8F424763D193}" dt="2020-05-04T12:21:42.578" v="60"/>
          <ac:picMkLst>
            <pc:docMk/>
            <pc:sldMk cId="3830925338" sldId="271"/>
            <ac:picMk id="2" creationId="{54AA31AA-F46A-43C8-8536-A4A392ECEFD9}"/>
          </ac:picMkLst>
        </pc:picChg>
        <pc:picChg chg="del">
          <ac:chgData name="Sukeníková Michaela" userId="S::3111@fnbrno.cz::8039d469-0df6-4625-b512-368dbd2c55eb" providerId="AD" clId="Web-{ABE4802E-D2A4-A923-4E3A-8F424763D193}" dt="2020-05-04T12:15:56.834" v="3"/>
          <ac:picMkLst>
            <pc:docMk/>
            <pc:sldMk cId="3830925338" sldId="271"/>
            <ac:picMk id="7" creationId="{00000000-0000-0000-0000-000000000000}"/>
          </ac:picMkLst>
        </pc:picChg>
        <pc:picChg chg="mod">
          <ac:chgData name="Sukeníková Michaela" userId="S::3111@fnbrno.cz::8039d469-0df6-4625-b512-368dbd2c55eb" providerId="AD" clId="Web-{ABE4802E-D2A4-A923-4E3A-8F424763D193}" dt="2020-05-04T12:21:37.750" v="58" actId="1076"/>
          <ac:picMkLst>
            <pc:docMk/>
            <pc:sldMk cId="3830925338" sldId="271"/>
            <ac:picMk id="8" creationId="{00000000-0000-0000-0000-000000000000}"/>
          </ac:picMkLst>
        </pc:picChg>
        <pc:picChg chg="mod">
          <ac:chgData name="Sukeníková Michaela" userId="S::3111@fnbrno.cz::8039d469-0df6-4625-b512-368dbd2c55eb" providerId="AD" clId="Web-{ABE4802E-D2A4-A923-4E3A-8F424763D193}" dt="2020-05-04T12:21:39.766" v="59" actId="1076"/>
          <ac:picMkLst>
            <pc:docMk/>
            <pc:sldMk cId="3830925338" sldId="271"/>
            <ac:picMk id="12" creationId="{00000000-0000-0000-0000-000000000000}"/>
          </ac:picMkLst>
        </pc:picChg>
      </pc:sldChg>
      <pc:sldChg chg="modSp">
        <pc:chgData name="Sukeníková Michaela" userId="S::3111@fnbrno.cz::8039d469-0df6-4625-b512-368dbd2c55eb" providerId="AD" clId="Web-{ABE4802E-D2A4-A923-4E3A-8F424763D193}" dt="2020-05-04T12:40:41.520" v="71" actId="1076"/>
        <pc:sldMkLst>
          <pc:docMk/>
          <pc:sldMk cId="1567412464" sldId="289"/>
        </pc:sldMkLst>
        <pc:spChg chg="mod">
          <ac:chgData name="Sukeníková Michaela" userId="S::3111@fnbrno.cz::8039d469-0df6-4625-b512-368dbd2c55eb" providerId="AD" clId="Web-{ABE4802E-D2A4-A923-4E3A-8F424763D193}" dt="2020-05-04T12:40:41.520" v="71" actId="1076"/>
          <ac:spMkLst>
            <pc:docMk/>
            <pc:sldMk cId="1567412464" sldId="289"/>
            <ac:spMk id="10" creationId="{CF624479-1E64-4D10-8498-F2CE7E37FF18}"/>
          </ac:spMkLst>
        </pc:spChg>
        <pc:picChg chg="mod">
          <ac:chgData name="Sukeníková Michaela" userId="S::3111@fnbrno.cz::8039d469-0df6-4625-b512-368dbd2c55eb" providerId="AD" clId="Web-{ABE4802E-D2A4-A923-4E3A-8F424763D193}" dt="2020-05-04T12:40:27.458" v="64" actId="1076"/>
          <ac:picMkLst>
            <pc:docMk/>
            <pc:sldMk cId="1567412464" sldId="289"/>
            <ac:picMk id="6" creationId="{45239A4D-3CDD-4A4E-BC4F-9CE52982F419}"/>
          </ac:picMkLst>
        </pc:picChg>
        <pc:picChg chg="mod">
          <ac:chgData name="Sukeníková Michaela" userId="S::3111@fnbrno.cz::8039d469-0df6-4625-b512-368dbd2c55eb" providerId="AD" clId="Web-{ABE4802E-D2A4-A923-4E3A-8F424763D193}" dt="2020-05-04T12:40:30.114" v="65" actId="1076"/>
          <ac:picMkLst>
            <pc:docMk/>
            <pc:sldMk cId="1567412464" sldId="289"/>
            <ac:picMk id="7" creationId="{00000000-0000-0000-0000-000000000000}"/>
          </ac:picMkLst>
        </pc:picChg>
      </pc:sldChg>
      <pc:sldChg chg="addSp delSp modSp add replId">
        <pc:chgData name="Sukeníková Michaela" userId="S::3111@fnbrno.cz::8039d469-0df6-4625-b512-368dbd2c55eb" providerId="AD" clId="Web-{ABE4802E-D2A4-A923-4E3A-8F424763D193}" dt="2020-05-04T12:21:17.467" v="56" actId="20577"/>
        <pc:sldMkLst>
          <pc:docMk/>
          <pc:sldMk cId="2748840206" sldId="300"/>
        </pc:sldMkLst>
        <pc:spChg chg="add mod">
          <ac:chgData name="Sukeníková Michaela" userId="S::3111@fnbrno.cz::8039d469-0df6-4625-b512-368dbd2c55eb" providerId="AD" clId="Web-{ABE4802E-D2A4-A923-4E3A-8F424763D193}" dt="2020-05-04T12:21:17.467" v="56" actId="20577"/>
          <ac:spMkLst>
            <pc:docMk/>
            <pc:sldMk cId="2748840206" sldId="300"/>
            <ac:spMk id="7" creationId="{165DC21E-7533-4BC0-B468-DCE66D025A20}"/>
          </ac:spMkLst>
        </pc:spChg>
        <pc:picChg chg="mod">
          <ac:chgData name="Sukeníková Michaela" userId="S::3111@fnbrno.cz::8039d469-0df6-4625-b512-368dbd2c55eb" providerId="AD" clId="Web-{ABE4802E-D2A4-A923-4E3A-8F424763D193}" dt="2020-05-04T12:18:26.298" v="47" actId="1076"/>
          <ac:picMkLst>
            <pc:docMk/>
            <pc:sldMk cId="2748840206" sldId="300"/>
            <ac:picMk id="2" creationId="{54AA31AA-F46A-43C8-8536-A4A392ECEFD9}"/>
          </ac:picMkLst>
        </pc:picChg>
        <pc:picChg chg="add del mod">
          <ac:chgData name="Sukeníková Michaela" userId="S::3111@fnbrno.cz::8039d469-0df6-4625-b512-368dbd2c55eb" providerId="AD" clId="Web-{ABE4802E-D2A4-A923-4E3A-8F424763D193}" dt="2020-05-04T12:17:23.621" v="12"/>
          <ac:picMkLst>
            <pc:docMk/>
            <pc:sldMk cId="2748840206" sldId="300"/>
            <ac:picMk id="3" creationId="{4140C6F0-12FD-4969-9CDE-530E67045259}"/>
          </ac:picMkLst>
        </pc:picChg>
        <pc:picChg chg="del">
          <ac:chgData name="Sukeníková Michaela" userId="S::3111@fnbrno.cz::8039d469-0df6-4625-b512-368dbd2c55eb" providerId="AD" clId="Web-{ABE4802E-D2A4-A923-4E3A-8F424763D193}" dt="2020-05-04T12:17:00.510" v="6"/>
          <ac:picMkLst>
            <pc:docMk/>
            <pc:sldMk cId="2748840206" sldId="300"/>
            <ac:picMk id="8" creationId="{00000000-0000-0000-0000-000000000000}"/>
          </ac:picMkLst>
        </pc:picChg>
        <pc:picChg chg="del">
          <ac:chgData name="Sukeníková Michaela" userId="S::3111@fnbrno.cz::8039d469-0df6-4625-b512-368dbd2c55eb" providerId="AD" clId="Web-{ABE4802E-D2A4-A923-4E3A-8F424763D193}" dt="2020-05-04T12:17:01.323" v="7"/>
          <ac:picMkLst>
            <pc:docMk/>
            <pc:sldMk cId="2748840206" sldId="300"/>
            <ac:picMk id="12" creationId="{00000000-0000-0000-0000-000000000000}"/>
          </ac:picMkLst>
        </pc:picChg>
      </pc:sldChg>
    </pc:docChg>
  </pc:docChgLst>
  <pc:docChgLst>
    <pc:chgData name="Martin Huser" userId="S::185124@muni.cz::12b9bc7c-b1a4-4298-a652-f5830a150178" providerId="AD" clId="Web-{6F078FE9-EC2B-47DF-AAC1-3BC1C68CDCD3}"/>
    <pc:docChg chg="addSld">
      <pc:chgData name="Martin Huser" userId="S::185124@muni.cz::12b9bc7c-b1a4-4298-a652-f5830a150178" providerId="AD" clId="Web-{6F078FE9-EC2B-47DF-AAC1-3BC1C68CDCD3}" dt="2020-02-23T14:46:42.228" v="1"/>
      <pc:docMkLst>
        <pc:docMk/>
      </pc:docMkLst>
      <pc:sldChg chg="add replId">
        <pc:chgData name="Martin Huser" userId="S::185124@muni.cz::12b9bc7c-b1a4-4298-a652-f5830a150178" providerId="AD" clId="Web-{6F078FE9-EC2B-47DF-AAC1-3BC1C68CDCD3}" dt="2020-02-23T14:46:36.853" v="0"/>
        <pc:sldMkLst>
          <pc:docMk/>
          <pc:sldMk cId="456229848" sldId="270"/>
        </pc:sldMkLst>
      </pc:sldChg>
      <pc:sldChg chg="new">
        <pc:chgData name="Martin Huser" userId="S::185124@muni.cz::12b9bc7c-b1a4-4298-a652-f5830a150178" providerId="AD" clId="Web-{6F078FE9-EC2B-47DF-AAC1-3BC1C68CDCD3}" dt="2020-02-23T14:46:42.228" v="1"/>
        <pc:sldMkLst>
          <pc:docMk/>
          <pc:sldMk cId="2735446988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dravi.euro.cz/clanek/postgradualni-medicina/vaginalni-porod-po-cisarskem-rezu-449541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39" y="48990"/>
            <a:ext cx="2928542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Gynekologicko</a:t>
            </a: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- porodnická klinika </a:t>
            </a:r>
            <a:b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doc. MUDr. Vít Weinberger, Ph.D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128"/>
            <a:ext cx="1219200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351023" y="5267719"/>
            <a:ext cx="589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Gynekologie a porodnictví </a:t>
            </a:r>
            <a:r>
              <a:rPr lang="cs-CZ" altLang="cs-CZ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přednášky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47" y="6397011"/>
            <a:ext cx="680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cs-CZ" altLang="en-US" sz="2400" b="1">
                <a:solidFill>
                  <a:schemeClr val="tx2"/>
                </a:solidFill>
                <a:latin typeface="Calibri"/>
                <a:cs typeface="Calibri"/>
              </a:rPr>
              <a:t>Květen 2020</a:t>
            </a:r>
            <a:endParaRPr lang="cs-CZ" alt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43198"/>
            <a:ext cx="2445098" cy="163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čípku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69386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Povrchní (časté, do 1cm bez sutury)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Rozsáhlé (do poševních kleneb)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Odtržení čípku (při 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cerklage) 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Klinické příznaky: 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krvácení, vyklenutí pochvy, bolestivost, tlak na konečník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Léčba: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chirurgická sutura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Prevence: </a:t>
            </a:r>
            <a:r>
              <a:rPr lang="cs-CZ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zamezit tlačení před zánikem porodnické branky, </a:t>
            </a:r>
            <a:r>
              <a:rPr lang="cs-CZ" altLang="cs-CZ" sz="2800" b="1">
                <a:solidFill>
                  <a:srgbClr val="0000DC"/>
                </a:solidFill>
                <a:latin typeface="Calibri"/>
                <a:cs typeface="Calibri"/>
              </a:rPr>
              <a:t>spasmolytika, nástřih branky</a:t>
            </a:r>
            <a:r>
              <a:rPr lang="cs-CZ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 </a:t>
            </a:r>
            <a:endParaRPr lang="cs-CZ" altLang="cs-CZ" sz="2800" b="1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800" dirty="0"/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78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čípku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porodkrv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69" y="1515789"/>
            <a:ext cx="7185765" cy="53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6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děložního těla I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Ruptura těla x dolního segmentu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Kompletní x inkompletní (</a:t>
            </a:r>
            <a:r>
              <a:rPr lang="cs-CZ" altLang="cs-CZ" sz="2800" b="1" dirty="0" err="1">
                <a:solidFill>
                  <a:schemeClr val="tx2"/>
                </a:solidFill>
                <a:latin typeface="Calibri"/>
                <a:cs typeface="Calibri"/>
              </a:rPr>
              <a:t>subperitoneální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cs-CZ" altLang="cs-CZ" sz="2800" b="1" dirty="0" err="1">
                <a:solidFill>
                  <a:schemeClr val="tx2"/>
                </a:solidFill>
                <a:latin typeface="Calibri"/>
                <a:cs typeface="Calibri"/>
              </a:rPr>
              <a:t>extramukózní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) 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x poškozená děloha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Spontánní (porodní překážka, </a:t>
            </a:r>
            <a:r>
              <a:rPr lang="cs-CZ" altLang="cs-CZ" sz="2800" b="1" dirty="0" err="1">
                <a:solidFill>
                  <a:schemeClr val="tx2"/>
                </a:solidFill>
                <a:latin typeface="Calibri"/>
                <a:cs typeface="Calibri"/>
              </a:rPr>
              <a:t>kefalopelvický</a:t>
            </a: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 nepoměř, zúžená pánev ) </a:t>
            </a:r>
            <a:endParaRPr lang="cs-CZ" altLang="cs-CZ" sz="2800" b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Violentní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násilná : porodnická operace (VEX,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forceps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Kristellerova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exprese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Nepravidelnosti stahů (dystokie, VVV,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uterotonika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800" dirty="0"/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11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děložního těla II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Příznaky :</a:t>
            </a: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 spočátku neurčitý tlak v břiše, hemorhagický šok, hmatné části plodu pod 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břišní stěnou</a:t>
            </a:r>
            <a:endParaRPr lang="cs-CZ">
              <a:solidFill>
                <a:schemeClr val="tx2"/>
              </a:solidFill>
            </a:endParaRP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Průběh :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cs-CZ" altLang="cs-CZ" sz="2800" b="1" err="1">
                <a:solidFill>
                  <a:schemeClr val="tx2"/>
                </a:solidFill>
                <a:latin typeface="Calibri"/>
                <a:cs typeface="Calibri"/>
              </a:rPr>
              <a:t>hypertonus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dělohy, </a:t>
            </a:r>
            <a:r>
              <a:rPr lang="cs-CZ" altLang="cs-CZ" sz="2800" b="1" err="1">
                <a:solidFill>
                  <a:schemeClr val="tx2"/>
                </a:solidFill>
                <a:latin typeface="Calibri"/>
                <a:cs typeface="Calibri"/>
              </a:rPr>
              <a:t>Bandlova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rýha, </a:t>
            </a:r>
            <a:r>
              <a:rPr lang="cs-CZ" altLang="cs-CZ" sz="2800" b="1" err="1">
                <a:solidFill>
                  <a:schemeClr val="tx2"/>
                </a:solidFill>
                <a:latin typeface="Calibri"/>
                <a:cs typeface="Calibri"/>
              </a:rPr>
              <a:t>anxiozita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rodičky, patologie na </a:t>
            </a: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KTG - bradykardie,  komplikace: embolie plodovou vodou, vzduchem </a:t>
            </a:r>
            <a:endParaRPr lang="cs-CZ" altLang="cs-CZ" sz="2800" b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Léčba:</a:t>
            </a:r>
            <a:r>
              <a:rPr lang="cs-CZ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SC, laparotomická revize-sutura, </a:t>
            </a:r>
            <a:r>
              <a:rPr lang="cs-CZ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supravaginální</a:t>
            </a:r>
            <a:r>
              <a:rPr lang="cs-CZ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amputace dělohy</a:t>
            </a:r>
            <a:endParaRPr lang="cs-CZ"/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800" dirty="0"/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2" descr="Obsah obrázku mapa&#10;&#10;Popis vygenerovaný s velmi vysokou mírou spolehlivosti">
            <a:extLst>
              <a:ext uri="{FF2B5EF4-FFF2-40B4-BE49-F238E27FC236}">
                <a16:creationId xmlns:a16="http://schemas.microsoft.com/office/drawing/2014/main" id="{A9D634BD-F5D4-4F11-9E33-9AE6E015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369" y="5026789"/>
            <a:ext cx="2743200" cy="16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3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děložního těla III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Prevence :  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indikace císařského řezu u rizikových pacientek :</a:t>
            </a:r>
            <a:endParaRPr lang="cs-CZ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 více SC v anamnéze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Stavy po operacích na děloze (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metroplastika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enukleace,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myomektomie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předchozí korporální řez)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Komplikované hojení po SC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Bolestivost jizvy po SC během vaginálního porodu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Zúžená pánev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800" dirty="0"/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53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SC008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62" y="1657349"/>
            <a:ext cx="5723890" cy="43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děložního těla</a:t>
            </a:r>
          </a:p>
        </p:txBody>
      </p:sp>
      <p:pic>
        <p:nvPicPr>
          <p:cNvPr id="6" name="Obrázek 7" descr="Obsah obrázku interiér, jídlo, červená, zavřít&#10;&#10;Popis vygenerovaný s velmi vysokou mírou spolehlivosti">
            <a:extLst>
              <a:ext uri="{FF2B5EF4-FFF2-40B4-BE49-F238E27FC236}">
                <a16:creationId xmlns:a16="http://schemas.microsoft.com/office/drawing/2014/main" id="{45239A4D-3CDD-4A4E-BC4F-9CE52982F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04" y="1661306"/>
            <a:ext cx="5743573" cy="434501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F624479-1E64-4D10-8498-F2CE7E37FF18}"/>
              </a:ext>
            </a:extLst>
          </p:cNvPr>
          <p:cNvSpPr txBox="1"/>
          <p:nvPr/>
        </p:nvSpPr>
        <p:spPr>
          <a:xfrm>
            <a:off x="223007" y="6066760"/>
            <a:ext cx="885110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ahoma"/>
                <a:ea typeface="Tahoma"/>
                <a:cs typeface="Tahoma"/>
                <a:hlinkClick r:id="rId6"/>
              </a:rPr>
              <a:t>https://zdravi.euro.cz/clanek/postgradualni-medicina/vaginalni-porod-po-cisarskem-rezu-449541</a:t>
            </a:r>
          </a:p>
        </p:txBody>
      </p:sp>
    </p:spTree>
    <p:extLst>
      <p:ext uri="{BB962C8B-B14F-4D97-AF65-F5344CB8AC3E}">
        <p14:creationId xmlns:p14="http://schemas.microsoft.com/office/powerpoint/2010/main" val="156741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Poranění pánve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Poranění symfýzy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Lumbosakrálního skloubení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/>
                <a:cs typeface="Calibri"/>
              </a:rPr>
              <a:t>Sakroilického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skloubení 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Kostrče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02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31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62"/>
          <a:stretch>
            <a:fillRect/>
          </a:stretch>
        </p:blipFill>
        <p:spPr bwMode="auto">
          <a:xfrm>
            <a:off x="6258995" y="843801"/>
            <a:ext cx="4304824" cy="546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áneva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0" y="1358683"/>
            <a:ext cx="4212244" cy="541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Poranění pánve 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97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417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Poranění okolních orgánů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Poranění močového měchýře, </a:t>
            </a: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močové trubice, rekta  (</a:t>
            </a:r>
            <a:r>
              <a:rPr lang="cs-CZ" altLang="cs-CZ" sz="2800" b="1" err="1">
                <a:solidFill>
                  <a:schemeClr val="tx2"/>
                </a:solidFill>
                <a:latin typeface="Calibri"/>
                <a:cs typeface="Calibri"/>
              </a:rPr>
              <a:t>forceps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Poranění močového měchýře, střeva (perforace při SC)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Cévy, nervy malé pánve </a:t>
            </a:r>
          </a:p>
          <a:p>
            <a:pPr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64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417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Poranění rodidel – diagnostika I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Krvácení, bolest, otok rodidel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Subinvoluce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dělohy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Šokové příznaky (oběhová nestabilita, anemie, porucha vědomí, peritoneální dráždění) 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27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2621" y="1243057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Poranění měkkých porodních cest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776646"/>
            <a:ext cx="112256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Ruptury hráze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Ruptury vulvy a pochvy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Ruptury čípku dělohy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Ruptury těla děložního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149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417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Poranění rodidel – diagnostika II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Vyšetření v zrcadlech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Palpační vyšetření pochvy i dělohy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Měření krevní ztráty, odběr KO, koagulace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Bilance tekutin (zavedení močového katetru)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Monitoring vitálních funkcí 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697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417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 poranění rodidel  I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Konzervativní 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Komprese dělohy (masáž, led)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Manuální manévry (hyper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AVFl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komprese aorty)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Tamponáda (pochva, děloha)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Farmakologická: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uterotonika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(Oxytocin,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Methylergometrin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Prostaglandiny (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Prostin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M15)</a:t>
            </a:r>
          </a:p>
          <a:p>
            <a:pPr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902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417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Komprese aorty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porodkrv4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529" y="1675865"/>
            <a:ext cx="7010400" cy="521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067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417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 poranění rodidel  II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Chirurgická 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Sutura, koagulace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Podvaz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cév, embolizace (</a:t>
            </a:r>
            <a:r>
              <a:rPr lang="cs-CZ" altLang="cs-CZ" sz="2800" b="1" err="1">
                <a:solidFill>
                  <a:schemeClr val="tx2"/>
                </a:solidFill>
                <a:latin typeface="Calibri"/>
                <a:cs typeface="Calibri"/>
              </a:rPr>
              <a:t>a.uterina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cs-CZ" altLang="cs-CZ" sz="2800" b="1" err="1">
                <a:solidFill>
                  <a:schemeClr val="tx2"/>
                </a:solidFill>
                <a:latin typeface="Calibri"/>
                <a:cs typeface="Calibri"/>
              </a:rPr>
              <a:t>a.hypogastrica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cs-CZ" altLang="cs-CZ" sz="2800" b="1" err="1">
                <a:solidFill>
                  <a:schemeClr val="tx2"/>
                </a:solidFill>
                <a:latin typeface="Calibri"/>
                <a:cs typeface="Calibri"/>
              </a:rPr>
              <a:t>a.iliaca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interna)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Drenáž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Plastická korekce, závěsné operace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129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276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Podvaz a.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iliaca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interna   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žíly - st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2800" y="2315051"/>
            <a:ext cx="3077875" cy="328612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43" y="2337349"/>
            <a:ext cx="2758786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16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417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Prevence poranění rodidel I.   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39272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Primární: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 zánětlivých procesů (pochva)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Prevence </a:t>
            </a:r>
            <a:r>
              <a:rPr lang="cs-CZ" altLang="cs-CZ" sz="2800" b="1" dirty="0" err="1">
                <a:solidFill>
                  <a:schemeClr val="tx2"/>
                </a:solidFill>
                <a:latin typeface="Calibri"/>
                <a:cs typeface="Calibri"/>
              </a:rPr>
              <a:t>hypertokické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děložní činnosti (indukce prostaglandiny, oxytocin, parciální </a:t>
            </a:r>
            <a:r>
              <a:rPr lang="cs-CZ" altLang="cs-CZ" sz="2800" b="1" dirty="0" err="1">
                <a:solidFill>
                  <a:schemeClr val="tx2"/>
                </a:solidFill>
                <a:latin typeface="Calibri"/>
                <a:cs typeface="Calibri"/>
              </a:rPr>
              <a:t>tokolýza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, jizva na děloze ) 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 hypertrofie plodu (diabetes, programovaný porod)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800" dirty="0"/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924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417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Prevence poranění rodidel  II.  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Sekundární: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Fyziologický porod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Respektování porodního mechanizmu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Poloha rodičky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Porodnická analgezie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Parciální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tokolýza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800" dirty="0"/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723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417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Prevence poranění rodidel III.  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Terciární: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Anatomická sutura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Pečlivá hemostáza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Drenáž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ATB clona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Substituce (krevní deriváty, krystaloidy)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800" dirty="0"/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669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6575" y="1869244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Děkuji za pozornost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2088256"/>
            <a:ext cx="11225672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800" dirty="0"/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58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hráze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Ruptury hráze - klasifikace 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I. stupně  (kůže hráze + pochva, svaly neporušené) </a:t>
            </a:r>
            <a:endParaRPr lang="cs-CZ" altLang="cs-CZ" sz="2800" b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II. stupně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(kůže, podkoží, svalstvo + pochva) 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III. stupně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 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3" indent="-457200">
              <a:buFont typeface="Wingdings"/>
              <a:buChar char="§"/>
              <a:defRPr/>
            </a:pP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III a. míň než 50% EAS (m.sphincter ani ext.)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3" indent="-457200">
              <a:buFont typeface="Wingdings"/>
              <a:buChar char="§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III b. víc než 50 % EAS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3" indent="-457200">
              <a:buFont typeface="Wingdings"/>
              <a:buChar char="§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III c. Ruptura IAS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IV. stupně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(sliznice rekta)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71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hráze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629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Ruptury hráze - příčiny: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Ze strany matky (starší rodička, vysoká hráz, jizvy) 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strany plodu (plod,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deflekční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polohy)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Průběh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porodu  (překotný, nedostatečné chránění hráze)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Klinické příznaky: 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Krvácení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Léčba: 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chirurgická sutura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>
                <a:solidFill>
                  <a:srgbClr val="FF0000"/>
                </a:solidFill>
                <a:latin typeface="Calibri"/>
                <a:cs typeface="Calibri"/>
              </a:rPr>
              <a:t>Prevence:  </a:t>
            </a:r>
            <a:r>
              <a:rPr lang="cs-CZ" altLang="cs-CZ" sz="2800" b="1">
                <a:solidFill>
                  <a:srgbClr val="0000DC"/>
                </a:solidFill>
                <a:latin typeface="Calibri"/>
                <a:cs typeface="Calibri"/>
              </a:rPr>
              <a:t>správné vedení porodu, </a:t>
            </a:r>
            <a:r>
              <a:rPr lang="cs-CZ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chránění</a:t>
            </a:r>
            <a:r>
              <a:rPr lang="cs-CZ" altLang="cs-CZ" sz="2800" b="1">
                <a:solidFill>
                  <a:srgbClr val="0000DC"/>
                </a:solidFill>
                <a:latin typeface="Calibri"/>
                <a:cs typeface="Calibri"/>
              </a:rPr>
              <a:t> hráze, episiotomie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88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407227"/>
            <a:ext cx="44958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89" y="1430875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4320" y="1114731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hráze </a:t>
            </a:r>
          </a:p>
        </p:txBody>
      </p:sp>
    </p:spTree>
    <p:extLst>
      <p:ext uri="{BB962C8B-B14F-4D97-AF65-F5344CB8AC3E}">
        <p14:creationId xmlns:p14="http://schemas.microsoft.com/office/powerpoint/2010/main" val="350555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4320" y="1114731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hráze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01" y="1677720"/>
            <a:ext cx="5230368" cy="51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43" y="1676400"/>
            <a:ext cx="5867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2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Episiotomie 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4AA31AA-F46A-43C8-8536-A4A392ECE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586" y="1769465"/>
            <a:ext cx="5489944" cy="4594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5DC21E-7533-4BC0-B468-DCE66D025A20}"/>
              </a:ext>
            </a:extLst>
          </p:cNvPr>
          <p:cNvSpPr txBox="1"/>
          <p:nvPr/>
        </p:nvSpPr>
        <p:spPr>
          <a:xfrm>
            <a:off x="232145" y="1800447"/>
            <a:ext cx="500261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alibri"/>
                <a:ea typeface="Tahoma"/>
                <a:cs typeface="Lucida Sans Unicode"/>
              </a:rPr>
              <a:t>Typy episiotomie: </a:t>
            </a:r>
          </a:p>
          <a:p>
            <a:r>
              <a:rPr lang="cs-CZ" b="1" dirty="0">
                <a:solidFill>
                  <a:srgbClr val="0000DC"/>
                </a:solidFill>
                <a:latin typeface="Calibri"/>
                <a:ea typeface="Tahoma"/>
                <a:cs typeface="Lucida Sans Unicode"/>
              </a:rPr>
              <a:t>1. Mediální</a:t>
            </a:r>
            <a:endParaRPr lang="en-US" dirty="0">
              <a:solidFill>
                <a:srgbClr val="0000DC"/>
              </a:solidFill>
              <a:latin typeface="Calibri"/>
              <a:ea typeface="Tahoma"/>
              <a:cs typeface="Calibri"/>
            </a:endParaRPr>
          </a:p>
          <a:p>
            <a:r>
              <a:rPr lang="cs-CZ" b="1" dirty="0">
                <a:solidFill>
                  <a:srgbClr val="0000DC"/>
                </a:solidFill>
                <a:latin typeface="Calibri"/>
                <a:cs typeface="Lucida Sans Unicode"/>
              </a:rPr>
              <a:t>2. </a:t>
            </a:r>
            <a:r>
              <a:rPr lang="cs-CZ" b="1" dirty="0" err="1">
                <a:solidFill>
                  <a:srgbClr val="0000DC"/>
                </a:solidFill>
                <a:latin typeface="Calibri"/>
                <a:cs typeface="Lucida Sans Unicode"/>
              </a:rPr>
              <a:t>Mediolaterální</a:t>
            </a:r>
          </a:p>
          <a:p>
            <a:r>
              <a:rPr lang="cs-CZ" b="1" dirty="0">
                <a:solidFill>
                  <a:srgbClr val="0000DC"/>
                </a:solidFill>
                <a:latin typeface="Calibri"/>
                <a:cs typeface="Lucida Sans Unicode"/>
              </a:rPr>
              <a:t>3. Laterální</a:t>
            </a:r>
          </a:p>
          <a:p>
            <a:endParaRPr lang="cs-CZ" dirty="0">
              <a:solidFill>
                <a:srgbClr val="0000DC"/>
              </a:solidFill>
              <a:latin typeface="Calibri"/>
              <a:cs typeface="Calibri"/>
            </a:endParaRPr>
          </a:p>
          <a:p>
            <a:r>
              <a:rPr lang="cs-CZ" b="1" dirty="0">
                <a:solidFill>
                  <a:srgbClr val="0000DC"/>
                </a:solidFill>
                <a:latin typeface="Calibri"/>
                <a:cs typeface="Lucida Sans Unicode"/>
              </a:rPr>
              <a:t>4. tvaru „J“</a:t>
            </a:r>
          </a:p>
          <a:p>
            <a:r>
              <a:rPr lang="cs-CZ" b="1" dirty="0">
                <a:solidFill>
                  <a:srgbClr val="0000DC"/>
                </a:solidFill>
                <a:latin typeface="Calibri"/>
                <a:cs typeface="Lucida Sans Unicode"/>
              </a:rPr>
              <a:t>5. Rozšířená laterální episiotomie</a:t>
            </a:r>
          </a:p>
        </p:txBody>
      </p:sp>
    </p:spTree>
    <p:extLst>
      <p:ext uri="{BB962C8B-B14F-4D97-AF65-F5344CB8AC3E}">
        <p14:creationId xmlns:p14="http://schemas.microsoft.com/office/powerpoint/2010/main" val="274884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Episiotomie 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45" y="1981700"/>
            <a:ext cx="3124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66" y="2443555"/>
            <a:ext cx="4178473" cy="32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2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Poranění rodidel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Ruptury vulvy a pochvy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Drobné ruptury, exkoriace, lacerace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Kryté ruptury pochvy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Hematom </a:t>
            </a:r>
            <a:r>
              <a:rPr lang="cs-CZ" altLang="cs-CZ" sz="2800" b="1" err="1">
                <a:solidFill>
                  <a:schemeClr val="tx2"/>
                </a:solidFill>
                <a:latin typeface="Calibri"/>
                <a:cs typeface="Calibri"/>
              </a:rPr>
              <a:t>parakolpia</a:t>
            </a:r>
            <a:r>
              <a:rPr lang="cs-CZ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cs-CZ" altLang="cs-CZ" sz="2800" b="1">
                <a:solidFill>
                  <a:schemeClr val="tx2"/>
                </a:solidFill>
                <a:latin typeface="Calibri"/>
                <a:cs typeface="Calibri"/>
              </a:rPr>
              <a:t>retroperitoneua</a:t>
            </a: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Klinické příznaky: 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krvácení, vyklenutí pochvy, bolestivost, tlak na konečník </a:t>
            </a: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Léčba: </a:t>
            </a:r>
            <a:r>
              <a:rPr lang="cs-CZ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chirurgická sutura, podvaz cév, vyprázdnění hematomu</a:t>
            </a: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800" dirty="0"/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6165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8765E4C29EE469FEBB6977FCB44A5" ma:contentTypeVersion="2" ma:contentTypeDescription="Vytvoří nový dokument" ma:contentTypeScope="" ma:versionID="f0b65d7abd1287ab4fbce6ac3387beae">
  <xsd:schema xmlns:xsd="http://www.w3.org/2001/XMLSchema" xmlns:xs="http://www.w3.org/2001/XMLSchema" xmlns:p="http://schemas.microsoft.com/office/2006/metadata/properties" xmlns:ns2="0490eced-6324-4fb8-85d1-7d7d20b03f3c" targetNamespace="http://schemas.microsoft.com/office/2006/metadata/properties" ma:root="true" ma:fieldsID="ae70e71cb686eda1015e90b99c78a351" ns2:_="">
    <xsd:import namespace="0490eced-6324-4fb8-85d1-7d7d20b03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eced-6324-4fb8-85d1-7d7d20b03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BF45D5-8BA4-4848-B771-8890D2BA4A99}">
  <ds:schemaRefs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BD3BAD-D469-4561-9DA7-0B871AD7DE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50C79-E5FA-44EF-88CC-180AEC519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13951</TotalTime>
  <Words>817</Words>
  <Application>Microsoft Office PowerPoint</Application>
  <PresentationFormat>Širokoúhlá obrazovka</PresentationFormat>
  <Paragraphs>185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Lucida Sans Unicode</vt:lpstr>
      <vt:lpstr>Monotype Sorts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Janků Petr</cp:lastModifiedBy>
  <cp:revision>752</cp:revision>
  <cp:lastPrinted>1601-01-01T00:00:00Z</cp:lastPrinted>
  <dcterms:created xsi:type="dcterms:W3CDTF">2018-10-31T08:40:07Z</dcterms:created>
  <dcterms:modified xsi:type="dcterms:W3CDTF">2020-11-02T12:43:18Z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0x01010074C8765E4C29EE469FEBB6977FCB44A5</vt:lpwstr>
  </property>
</Properties>
</file>