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25BDC-CE31-4C3C-A34D-7CDB31F88EA6}" v="19" dt="2021-01-06T09:57:06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a Ševčíková" userId="1f3c39e77714fe22" providerId="LiveId" clId="{32325BDC-CE31-4C3C-A34D-7CDB31F88EA6}"/>
    <pc:docChg chg="undo redo custSel mod addSld delSld modSld">
      <pc:chgData name="Tereza Ševčíková" userId="1f3c39e77714fe22" providerId="LiveId" clId="{32325BDC-CE31-4C3C-A34D-7CDB31F88EA6}" dt="2021-01-06T09:57:53.429" v="523" actId="1076"/>
      <pc:docMkLst>
        <pc:docMk/>
      </pc:docMkLst>
      <pc:sldChg chg="modSp mod">
        <pc:chgData name="Tereza Ševčíková" userId="1f3c39e77714fe22" providerId="LiveId" clId="{32325BDC-CE31-4C3C-A34D-7CDB31F88EA6}" dt="2021-01-06T09:33:28.469" v="32" actId="6549"/>
        <pc:sldMkLst>
          <pc:docMk/>
          <pc:sldMk cId="3205599714" sldId="256"/>
        </pc:sldMkLst>
        <pc:spChg chg="mod">
          <ac:chgData name="Tereza Ševčíková" userId="1f3c39e77714fe22" providerId="LiveId" clId="{32325BDC-CE31-4C3C-A34D-7CDB31F88EA6}" dt="2021-01-06T09:32:53.752" v="5" actId="20577"/>
          <ac:spMkLst>
            <pc:docMk/>
            <pc:sldMk cId="3205599714" sldId="256"/>
            <ac:spMk id="2" creationId="{7A0F5EC0-7ED1-43C9-BDE9-B8FD6F983DF8}"/>
          </ac:spMkLst>
        </pc:spChg>
        <pc:spChg chg="mod">
          <ac:chgData name="Tereza Ševčíková" userId="1f3c39e77714fe22" providerId="LiveId" clId="{32325BDC-CE31-4C3C-A34D-7CDB31F88EA6}" dt="2021-01-06T09:33:28.469" v="32" actId="6549"/>
          <ac:spMkLst>
            <pc:docMk/>
            <pc:sldMk cId="3205599714" sldId="256"/>
            <ac:spMk id="3" creationId="{F5528490-6E7A-4715-89DF-F9F875C668DE}"/>
          </ac:spMkLst>
        </pc:spChg>
      </pc:sldChg>
      <pc:sldChg chg="modSp add mod">
        <pc:chgData name="Tereza Ševčíková" userId="1f3c39e77714fe22" providerId="LiveId" clId="{32325BDC-CE31-4C3C-A34D-7CDB31F88EA6}" dt="2021-01-06T09:36:34.380" v="111" actId="113"/>
        <pc:sldMkLst>
          <pc:docMk/>
          <pc:sldMk cId="4176295619" sldId="290"/>
        </pc:sldMkLst>
        <pc:spChg chg="mod">
          <ac:chgData name="Tereza Ševčíková" userId="1f3c39e77714fe22" providerId="LiveId" clId="{32325BDC-CE31-4C3C-A34D-7CDB31F88EA6}" dt="2021-01-06T09:36:34.380" v="111" actId="113"/>
          <ac:spMkLst>
            <pc:docMk/>
            <pc:sldMk cId="4176295619" sldId="290"/>
            <ac:spMk id="2" creationId="{00000000-0000-0000-0000-000000000000}"/>
          </ac:spMkLst>
        </pc:spChg>
        <pc:spChg chg="mod">
          <ac:chgData name="Tereza Ševčíková" userId="1f3c39e77714fe22" providerId="LiveId" clId="{32325BDC-CE31-4C3C-A34D-7CDB31F88EA6}" dt="2021-01-06T09:33:44.026" v="34" actId="1076"/>
          <ac:spMkLst>
            <pc:docMk/>
            <pc:sldMk cId="4176295619" sldId="290"/>
            <ac:spMk id="3" creationId="{00000000-0000-0000-0000-000000000000}"/>
          </ac:spMkLst>
        </pc:spChg>
        <pc:graphicFrameChg chg="mod">
          <ac:chgData name="Tereza Ševčíková" userId="1f3c39e77714fe22" providerId="LiveId" clId="{32325BDC-CE31-4C3C-A34D-7CDB31F88EA6}" dt="2021-01-06T09:33:49.113" v="35" actId="1076"/>
          <ac:graphicFrameMkLst>
            <pc:docMk/>
            <pc:sldMk cId="4176295619" sldId="290"/>
            <ac:graphicFrameMk id="4" creationId="{00000000-0000-0000-0000-000000000000}"/>
          </ac:graphicFrameMkLst>
        </pc:graphicFrameChg>
      </pc:sldChg>
      <pc:sldChg chg="modSp add mod">
        <pc:chgData name="Tereza Ševčíková" userId="1f3c39e77714fe22" providerId="LiveId" clId="{32325BDC-CE31-4C3C-A34D-7CDB31F88EA6}" dt="2021-01-06T09:36:41.370" v="113" actId="113"/>
        <pc:sldMkLst>
          <pc:docMk/>
          <pc:sldMk cId="2462700610" sldId="291"/>
        </pc:sldMkLst>
        <pc:spChg chg="mod">
          <ac:chgData name="Tereza Ševčíková" userId="1f3c39e77714fe22" providerId="LiveId" clId="{32325BDC-CE31-4C3C-A34D-7CDB31F88EA6}" dt="2021-01-06T09:36:41.370" v="113" actId="113"/>
          <ac:spMkLst>
            <pc:docMk/>
            <pc:sldMk cId="2462700610" sldId="291"/>
            <ac:spMk id="2" creationId="{00000000-0000-0000-0000-000000000000}"/>
          </ac:spMkLst>
        </pc:spChg>
        <pc:spChg chg="mod">
          <ac:chgData name="Tereza Ševčíková" userId="1f3c39e77714fe22" providerId="LiveId" clId="{32325BDC-CE31-4C3C-A34D-7CDB31F88EA6}" dt="2021-01-06T09:34:21.794" v="54" actId="20577"/>
          <ac:spMkLst>
            <pc:docMk/>
            <pc:sldMk cId="2462700610" sldId="291"/>
            <ac:spMk id="3" creationId="{00000000-0000-0000-0000-000000000000}"/>
          </ac:spMkLst>
        </pc:spChg>
      </pc:sldChg>
      <pc:sldChg chg="modSp add mod">
        <pc:chgData name="Tereza Ševčíková" userId="1f3c39e77714fe22" providerId="LiveId" clId="{32325BDC-CE31-4C3C-A34D-7CDB31F88EA6}" dt="2021-01-06T09:36:25.952" v="109" actId="113"/>
        <pc:sldMkLst>
          <pc:docMk/>
          <pc:sldMk cId="447344526" sldId="292"/>
        </pc:sldMkLst>
        <pc:spChg chg="mod">
          <ac:chgData name="Tereza Ševčíková" userId="1f3c39e77714fe22" providerId="LiveId" clId="{32325BDC-CE31-4C3C-A34D-7CDB31F88EA6}" dt="2021-01-06T09:36:25.952" v="109" actId="113"/>
          <ac:spMkLst>
            <pc:docMk/>
            <pc:sldMk cId="447344526" sldId="292"/>
            <ac:spMk id="2" creationId="{00000000-0000-0000-0000-000000000000}"/>
          </ac:spMkLst>
        </pc:spChg>
        <pc:spChg chg="mod">
          <ac:chgData name="Tereza Ševčíková" userId="1f3c39e77714fe22" providerId="LiveId" clId="{32325BDC-CE31-4C3C-A34D-7CDB31F88EA6}" dt="2021-01-06T09:34:59.129" v="55" actId="6549"/>
          <ac:spMkLst>
            <pc:docMk/>
            <pc:sldMk cId="447344526" sldId="292"/>
            <ac:spMk id="3" creationId="{00000000-0000-0000-0000-000000000000}"/>
          </ac:spMkLst>
        </pc:spChg>
      </pc:sldChg>
      <pc:sldChg chg="modSp new mod">
        <pc:chgData name="Tereza Ševčíková" userId="1f3c39e77714fe22" providerId="LiveId" clId="{32325BDC-CE31-4C3C-A34D-7CDB31F88EA6}" dt="2021-01-06T09:39:16.865" v="352" actId="27636"/>
        <pc:sldMkLst>
          <pc:docMk/>
          <pc:sldMk cId="4278796897" sldId="293"/>
        </pc:sldMkLst>
        <pc:spChg chg="mod">
          <ac:chgData name="Tereza Ševčíková" userId="1f3c39e77714fe22" providerId="LiveId" clId="{32325BDC-CE31-4C3C-A34D-7CDB31F88EA6}" dt="2021-01-06T09:36:54.512" v="118" actId="14100"/>
          <ac:spMkLst>
            <pc:docMk/>
            <pc:sldMk cId="4278796897" sldId="293"/>
            <ac:spMk id="2" creationId="{483F47AB-A733-4730-B4CE-F2986E3EDEED}"/>
          </ac:spMkLst>
        </pc:spChg>
        <pc:spChg chg="mod">
          <ac:chgData name="Tereza Ševčíková" userId="1f3c39e77714fe22" providerId="LiveId" clId="{32325BDC-CE31-4C3C-A34D-7CDB31F88EA6}" dt="2021-01-06T09:39:16.865" v="352" actId="27636"/>
          <ac:spMkLst>
            <pc:docMk/>
            <pc:sldMk cId="4278796897" sldId="293"/>
            <ac:spMk id="3" creationId="{F0A8141D-ACB8-4043-9EC1-C64D01051DFD}"/>
          </ac:spMkLst>
        </pc:spChg>
      </pc:sldChg>
      <pc:sldChg chg="addSp delSp modSp new mod modClrScheme chgLayout">
        <pc:chgData name="Tereza Ševčíková" userId="1f3c39e77714fe22" providerId="LiveId" clId="{32325BDC-CE31-4C3C-A34D-7CDB31F88EA6}" dt="2021-01-06T09:49:05.326" v="433" actId="403"/>
        <pc:sldMkLst>
          <pc:docMk/>
          <pc:sldMk cId="618275589" sldId="294"/>
        </pc:sldMkLst>
        <pc:spChg chg="del">
          <ac:chgData name="Tereza Ševčíková" userId="1f3c39e77714fe22" providerId="LiveId" clId="{32325BDC-CE31-4C3C-A34D-7CDB31F88EA6}" dt="2021-01-06T09:40:28.262" v="357" actId="700"/>
          <ac:spMkLst>
            <pc:docMk/>
            <pc:sldMk cId="618275589" sldId="294"/>
            <ac:spMk id="2" creationId="{E3BBED28-7491-431F-84C0-F532A6E84B61}"/>
          </ac:spMkLst>
        </pc:spChg>
        <pc:spChg chg="del">
          <ac:chgData name="Tereza Ševčíková" userId="1f3c39e77714fe22" providerId="LiveId" clId="{32325BDC-CE31-4C3C-A34D-7CDB31F88EA6}" dt="2021-01-06T09:40:16.324" v="354" actId="22"/>
          <ac:spMkLst>
            <pc:docMk/>
            <pc:sldMk cId="618275589" sldId="294"/>
            <ac:spMk id="3" creationId="{FDD8A2E4-41A3-42D2-9487-D9FB26A8E25E}"/>
          </ac:spMkLst>
        </pc:spChg>
        <pc:spChg chg="add del mod">
          <ac:chgData name="Tereza Ševčíková" userId="1f3c39e77714fe22" providerId="LiveId" clId="{32325BDC-CE31-4C3C-A34D-7CDB31F88EA6}" dt="2021-01-06T09:48:26.747" v="426"/>
          <ac:spMkLst>
            <pc:docMk/>
            <pc:sldMk cId="618275589" sldId="294"/>
            <ac:spMk id="6" creationId="{1BECFB57-E615-418C-92B8-CB78E176DC54}"/>
          </ac:spMkLst>
        </pc:spChg>
        <pc:spChg chg="add mod">
          <ac:chgData name="Tereza Ševčíková" userId="1f3c39e77714fe22" providerId="LiveId" clId="{32325BDC-CE31-4C3C-A34D-7CDB31F88EA6}" dt="2021-01-06T09:49:05.326" v="433" actId="403"/>
          <ac:spMkLst>
            <pc:docMk/>
            <pc:sldMk cId="618275589" sldId="294"/>
            <ac:spMk id="7" creationId="{F9AD1742-0AFB-4678-9B05-4C81BF26206A}"/>
          </ac:spMkLst>
        </pc:spChg>
        <pc:picChg chg="add mod ord modCrop">
          <ac:chgData name="Tereza Ševčíková" userId="1f3c39e77714fe22" providerId="LiveId" clId="{32325BDC-CE31-4C3C-A34D-7CDB31F88EA6}" dt="2021-01-06T09:40:50.529" v="362" actId="1076"/>
          <ac:picMkLst>
            <pc:docMk/>
            <pc:sldMk cId="618275589" sldId="294"/>
            <ac:picMk id="5" creationId="{4703C486-53DB-45EB-BE79-B6067CE25D00}"/>
          </ac:picMkLst>
        </pc:picChg>
      </pc:sldChg>
      <pc:sldChg chg="del">
        <pc:chgData name="Tereza Ševčíková" userId="1f3c39e77714fe22" providerId="LiveId" clId="{32325BDC-CE31-4C3C-A34D-7CDB31F88EA6}" dt="2021-01-06T09:35:28.462" v="56" actId="47"/>
        <pc:sldMkLst>
          <pc:docMk/>
          <pc:sldMk cId="3697737355" sldId="294"/>
        </pc:sldMkLst>
      </pc:sldChg>
      <pc:sldChg chg="addSp modSp new mod">
        <pc:chgData name="Tereza Ševčíková" userId="1f3c39e77714fe22" providerId="LiveId" clId="{32325BDC-CE31-4C3C-A34D-7CDB31F88EA6}" dt="2021-01-06T09:49:23.334" v="439"/>
        <pc:sldMkLst>
          <pc:docMk/>
          <pc:sldMk cId="1066505801" sldId="295"/>
        </pc:sldMkLst>
        <pc:spChg chg="add mod">
          <ac:chgData name="Tereza Ševčíková" userId="1f3c39e77714fe22" providerId="LiveId" clId="{32325BDC-CE31-4C3C-A34D-7CDB31F88EA6}" dt="2021-01-06T09:49:23.334" v="439"/>
          <ac:spMkLst>
            <pc:docMk/>
            <pc:sldMk cId="1066505801" sldId="295"/>
            <ac:spMk id="4" creationId="{6D0FB0A5-00CE-410A-B6EE-32E8BC9A0F9C}"/>
          </ac:spMkLst>
        </pc:spChg>
        <pc:picChg chg="add mod">
          <ac:chgData name="Tereza Ševčíková" userId="1f3c39e77714fe22" providerId="LiveId" clId="{32325BDC-CE31-4C3C-A34D-7CDB31F88EA6}" dt="2021-01-06T09:41:33.305" v="370" actId="1076"/>
          <ac:picMkLst>
            <pc:docMk/>
            <pc:sldMk cId="1066505801" sldId="295"/>
            <ac:picMk id="3" creationId="{082BB6DE-17B8-4199-9ED1-3643BEA53E9E}"/>
          </ac:picMkLst>
        </pc:picChg>
      </pc:sldChg>
      <pc:sldChg chg="addSp delSp modSp new mod setBg">
        <pc:chgData name="Tereza Ševčíková" userId="1f3c39e77714fe22" providerId="LiveId" clId="{32325BDC-CE31-4C3C-A34D-7CDB31F88EA6}" dt="2021-01-06T09:49:27.481" v="440"/>
        <pc:sldMkLst>
          <pc:docMk/>
          <pc:sldMk cId="1657337390" sldId="296"/>
        </pc:sldMkLst>
        <pc:spChg chg="add mod">
          <ac:chgData name="Tereza Ševčíková" userId="1f3c39e77714fe22" providerId="LiveId" clId="{32325BDC-CE31-4C3C-A34D-7CDB31F88EA6}" dt="2021-01-06T09:49:27.481" v="440"/>
          <ac:spMkLst>
            <pc:docMk/>
            <pc:sldMk cId="1657337390" sldId="296"/>
            <ac:spMk id="7" creationId="{0A2BB728-8A7F-47CC-89ED-BCC0E719DEE5}"/>
          </ac:spMkLst>
        </pc:spChg>
        <pc:spChg chg="add del">
          <ac:chgData name="Tereza Ševčíková" userId="1f3c39e77714fe22" providerId="LiveId" clId="{32325BDC-CE31-4C3C-A34D-7CDB31F88EA6}" dt="2021-01-06T09:42:14.184" v="373" actId="26606"/>
          <ac:spMkLst>
            <pc:docMk/>
            <pc:sldMk cId="1657337390" sldId="296"/>
            <ac:spMk id="8" creationId="{41497DE5-0939-4D1D-9350-0C5E1B209C68}"/>
          </ac:spMkLst>
        </pc:spChg>
        <pc:spChg chg="add del">
          <ac:chgData name="Tereza Ševčíková" userId="1f3c39e77714fe22" providerId="LiveId" clId="{32325BDC-CE31-4C3C-A34D-7CDB31F88EA6}" dt="2021-01-06T09:42:14.184" v="373" actId="26606"/>
          <ac:spMkLst>
            <pc:docMk/>
            <pc:sldMk cId="1657337390" sldId="296"/>
            <ac:spMk id="10" creationId="{5CCC70ED-6C63-4537-B7EB-51990D6C0A6F}"/>
          </ac:spMkLst>
        </pc:spChg>
        <pc:spChg chg="add del">
          <ac:chgData name="Tereza Ševčíková" userId="1f3c39e77714fe22" providerId="LiveId" clId="{32325BDC-CE31-4C3C-A34D-7CDB31F88EA6}" dt="2021-01-06T09:42:14.184" v="373" actId="26606"/>
          <ac:spMkLst>
            <pc:docMk/>
            <pc:sldMk cId="1657337390" sldId="296"/>
            <ac:spMk id="12" creationId="{B76E24C1-2968-40DC-A36E-F6B85F0F0752}"/>
          </ac:spMkLst>
        </pc:spChg>
        <pc:picChg chg="add mod modCrop">
          <ac:chgData name="Tereza Ševčíková" userId="1f3c39e77714fe22" providerId="LiveId" clId="{32325BDC-CE31-4C3C-A34D-7CDB31F88EA6}" dt="2021-01-06T09:42:34.985" v="380" actId="1076"/>
          <ac:picMkLst>
            <pc:docMk/>
            <pc:sldMk cId="1657337390" sldId="296"/>
            <ac:picMk id="3" creationId="{B8A58D0A-FA66-416F-8F31-B51F9EA26A5D}"/>
          </ac:picMkLst>
        </pc:picChg>
      </pc:sldChg>
      <pc:sldChg chg="del">
        <pc:chgData name="Tereza Ševčíková" userId="1f3c39e77714fe22" providerId="LiveId" clId="{32325BDC-CE31-4C3C-A34D-7CDB31F88EA6}" dt="2021-01-06T09:35:28.462" v="56" actId="47"/>
        <pc:sldMkLst>
          <pc:docMk/>
          <pc:sldMk cId="4191778114" sldId="296"/>
        </pc:sldMkLst>
      </pc:sldChg>
      <pc:sldChg chg="addSp delSp modSp new mod">
        <pc:chgData name="Tereza Ševčíková" userId="1f3c39e77714fe22" providerId="LiveId" clId="{32325BDC-CE31-4C3C-A34D-7CDB31F88EA6}" dt="2021-01-06T09:49:29.262" v="441"/>
        <pc:sldMkLst>
          <pc:docMk/>
          <pc:sldMk cId="2823589146" sldId="297"/>
        </pc:sldMkLst>
        <pc:spChg chg="add mod">
          <ac:chgData name="Tereza Ševčíková" userId="1f3c39e77714fe22" providerId="LiveId" clId="{32325BDC-CE31-4C3C-A34D-7CDB31F88EA6}" dt="2021-01-06T09:49:29.262" v="441"/>
          <ac:spMkLst>
            <pc:docMk/>
            <pc:sldMk cId="2823589146" sldId="297"/>
            <ac:spMk id="6" creationId="{8CB7CADD-5E5D-4A65-8BF7-70FDF7BE2778}"/>
          </ac:spMkLst>
        </pc:spChg>
        <pc:picChg chg="add del">
          <ac:chgData name="Tereza Ševčíková" userId="1f3c39e77714fe22" providerId="LiveId" clId="{32325BDC-CE31-4C3C-A34D-7CDB31F88EA6}" dt="2021-01-06T09:43:04.643" v="382" actId="478"/>
          <ac:picMkLst>
            <pc:docMk/>
            <pc:sldMk cId="2823589146" sldId="297"/>
            <ac:picMk id="3" creationId="{16038736-6504-4AC8-82BA-F5DF7A9A029A}"/>
          </ac:picMkLst>
        </pc:picChg>
        <pc:picChg chg="add mod">
          <ac:chgData name="Tereza Ševčíková" userId="1f3c39e77714fe22" providerId="LiveId" clId="{32325BDC-CE31-4C3C-A34D-7CDB31F88EA6}" dt="2021-01-06T09:43:27.067" v="386" actId="1076"/>
          <ac:picMkLst>
            <pc:docMk/>
            <pc:sldMk cId="2823589146" sldId="297"/>
            <ac:picMk id="5" creationId="{A09F4155-DDFF-4652-9DA0-A44DAD3F17AB}"/>
          </ac:picMkLst>
        </pc:picChg>
      </pc:sldChg>
      <pc:sldChg chg="addSp modSp new mod">
        <pc:chgData name="Tereza Ševčíková" userId="1f3c39e77714fe22" providerId="LiveId" clId="{32325BDC-CE31-4C3C-A34D-7CDB31F88EA6}" dt="2021-01-06T09:49:31.661" v="442"/>
        <pc:sldMkLst>
          <pc:docMk/>
          <pc:sldMk cId="730024713" sldId="298"/>
        </pc:sldMkLst>
        <pc:spChg chg="add mod">
          <ac:chgData name="Tereza Ševčíková" userId="1f3c39e77714fe22" providerId="LiveId" clId="{32325BDC-CE31-4C3C-A34D-7CDB31F88EA6}" dt="2021-01-06T09:49:31.661" v="442"/>
          <ac:spMkLst>
            <pc:docMk/>
            <pc:sldMk cId="730024713" sldId="298"/>
            <ac:spMk id="6" creationId="{49AC4BDA-F9B3-455F-A5FE-D0E3DE2A6FAB}"/>
          </ac:spMkLst>
        </pc:spChg>
        <pc:picChg chg="add mod">
          <ac:chgData name="Tereza Ševčíková" userId="1f3c39e77714fe22" providerId="LiveId" clId="{32325BDC-CE31-4C3C-A34D-7CDB31F88EA6}" dt="2021-01-06T09:44:55.354" v="397" actId="14100"/>
          <ac:picMkLst>
            <pc:docMk/>
            <pc:sldMk cId="730024713" sldId="298"/>
            <ac:picMk id="3" creationId="{327E5C18-5275-4E8B-8C3C-11293AC08AF5}"/>
          </ac:picMkLst>
        </pc:picChg>
        <pc:picChg chg="add mod">
          <ac:chgData name="Tereza Ševčíková" userId="1f3c39e77714fe22" providerId="LiveId" clId="{32325BDC-CE31-4C3C-A34D-7CDB31F88EA6}" dt="2021-01-06T09:44:32.105" v="392" actId="1076"/>
          <ac:picMkLst>
            <pc:docMk/>
            <pc:sldMk cId="730024713" sldId="298"/>
            <ac:picMk id="5" creationId="{2F7733E6-CD47-4749-A37D-35ED6499CE7F}"/>
          </ac:picMkLst>
        </pc:picChg>
      </pc:sldChg>
      <pc:sldChg chg="addSp modSp new mod">
        <pc:chgData name="Tereza Ševčíková" userId="1f3c39e77714fe22" providerId="LiveId" clId="{32325BDC-CE31-4C3C-A34D-7CDB31F88EA6}" dt="2021-01-06T09:49:33.841" v="443"/>
        <pc:sldMkLst>
          <pc:docMk/>
          <pc:sldMk cId="558910615" sldId="299"/>
        </pc:sldMkLst>
        <pc:spChg chg="add mod">
          <ac:chgData name="Tereza Ševčíková" userId="1f3c39e77714fe22" providerId="LiveId" clId="{32325BDC-CE31-4C3C-A34D-7CDB31F88EA6}" dt="2021-01-06T09:49:33.841" v="443"/>
          <ac:spMkLst>
            <pc:docMk/>
            <pc:sldMk cId="558910615" sldId="299"/>
            <ac:spMk id="4" creationId="{4BE9558F-FA6D-4EF0-8E50-3D6140480F38}"/>
          </ac:spMkLst>
        </pc:spChg>
        <pc:picChg chg="add mod">
          <ac:chgData name="Tereza Ševčíková" userId="1f3c39e77714fe22" providerId="LiveId" clId="{32325BDC-CE31-4C3C-A34D-7CDB31F88EA6}" dt="2021-01-06T09:46:01.514" v="407" actId="1076"/>
          <ac:picMkLst>
            <pc:docMk/>
            <pc:sldMk cId="558910615" sldId="299"/>
            <ac:picMk id="3" creationId="{E8A60D5C-C501-46EB-B367-A451B8D4320C}"/>
          </ac:picMkLst>
        </pc:picChg>
      </pc:sldChg>
      <pc:sldChg chg="addSp modSp new mod">
        <pc:chgData name="Tereza Ševčíková" userId="1f3c39e77714fe22" providerId="LiveId" clId="{32325BDC-CE31-4C3C-A34D-7CDB31F88EA6}" dt="2021-01-06T09:49:35.824" v="444"/>
        <pc:sldMkLst>
          <pc:docMk/>
          <pc:sldMk cId="4046912381" sldId="300"/>
        </pc:sldMkLst>
        <pc:spChg chg="add mod">
          <ac:chgData name="Tereza Ševčíková" userId="1f3c39e77714fe22" providerId="LiveId" clId="{32325BDC-CE31-4C3C-A34D-7CDB31F88EA6}" dt="2021-01-06T09:49:35.824" v="444"/>
          <ac:spMkLst>
            <pc:docMk/>
            <pc:sldMk cId="4046912381" sldId="300"/>
            <ac:spMk id="6" creationId="{CF999F74-E148-429B-94FD-D16A6288318E}"/>
          </ac:spMkLst>
        </pc:spChg>
        <pc:picChg chg="add mod modCrop">
          <ac:chgData name="Tereza Ševčíková" userId="1f3c39e77714fe22" providerId="LiveId" clId="{32325BDC-CE31-4C3C-A34D-7CDB31F88EA6}" dt="2021-01-06T09:47:49.987" v="421" actId="1076"/>
          <ac:picMkLst>
            <pc:docMk/>
            <pc:sldMk cId="4046912381" sldId="300"/>
            <ac:picMk id="3" creationId="{655B733F-75F8-4F70-9F52-4C8D68FE9B27}"/>
          </ac:picMkLst>
        </pc:picChg>
        <pc:picChg chg="add mod modCrop">
          <ac:chgData name="Tereza Ševčíková" userId="1f3c39e77714fe22" providerId="LiveId" clId="{32325BDC-CE31-4C3C-A34D-7CDB31F88EA6}" dt="2021-01-06T09:48:03.299" v="423" actId="732"/>
          <ac:picMkLst>
            <pc:docMk/>
            <pc:sldMk cId="4046912381" sldId="300"/>
            <ac:picMk id="5" creationId="{E06F5D61-B86A-4421-BD59-2F4C6718A55D}"/>
          </ac:picMkLst>
        </pc:picChg>
      </pc:sldChg>
      <pc:sldChg chg="addSp modSp new mod">
        <pc:chgData name="Tereza Ševčíková" userId="1f3c39e77714fe22" providerId="LiveId" clId="{32325BDC-CE31-4C3C-A34D-7CDB31F88EA6}" dt="2021-01-06T09:50:25.947" v="450" actId="1076"/>
        <pc:sldMkLst>
          <pc:docMk/>
          <pc:sldMk cId="307929228" sldId="301"/>
        </pc:sldMkLst>
        <pc:spChg chg="add mod">
          <ac:chgData name="Tereza Ševčíková" userId="1f3c39e77714fe22" providerId="LiveId" clId="{32325BDC-CE31-4C3C-A34D-7CDB31F88EA6}" dt="2021-01-06T09:49:51.261" v="448"/>
          <ac:spMkLst>
            <pc:docMk/>
            <pc:sldMk cId="307929228" sldId="301"/>
            <ac:spMk id="2" creationId="{3E51CFCD-F863-44EC-B9D7-549C711B52BC}"/>
          </ac:spMkLst>
        </pc:spChg>
        <pc:picChg chg="add mod">
          <ac:chgData name="Tereza Ševčíková" userId="1f3c39e77714fe22" providerId="LiveId" clId="{32325BDC-CE31-4C3C-A34D-7CDB31F88EA6}" dt="2021-01-06T09:50:25.947" v="450" actId="1076"/>
          <ac:picMkLst>
            <pc:docMk/>
            <pc:sldMk cId="307929228" sldId="301"/>
            <ac:picMk id="4" creationId="{3CB3942A-E936-42AE-B0A4-85E24727727B}"/>
          </ac:picMkLst>
        </pc:picChg>
      </pc:sldChg>
      <pc:sldChg chg="addSp modSp new mod">
        <pc:chgData name="Tereza Ševčíková" userId="1f3c39e77714fe22" providerId="LiveId" clId="{32325BDC-CE31-4C3C-A34D-7CDB31F88EA6}" dt="2021-01-06T09:51:32.270" v="460" actId="14100"/>
        <pc:sldMkLst>
          <pc:docMk/>
          <pc:sldMk cId="1778392464" sldId="302"/>
        </pc:sldMkLst>
        <pc:spChg chg="add mod">
          <ac:chgData name="Tereza Ševčíková" userId="1f3c39e77714fe22" providerId="LiveId" clId="{32325BDC-CE31-4C3C-A34D-7CDB31F88EA6}" dt="2021-01-06T09:51:32.270" v="460" actId="14100"/>
          <ac:spMkLst>
            <pc:docMk/>
            <pc:sldMk cId="1778392464" sldId="302"/>
            <ac:spMk id="4" creationId="{45B55173-9346-4F52-87A2-3F3EF988C6C0}"/>
          </ac:spMkLst>
        </pc:spChg>
        <pc:picChg chg="add mod">
          <ac:chgData name="Tereza Ševčíková" userId="1f3c39e77714fe22" providerId="LiveId" clId="{32325BDC-CE31-4C3C-A34D-7CDB31F88EA6}" dt="2021-01-06T09:51:05.860" v="453" actId="1076"/>
          <ac:picMkLst>
            <pc:docMk/>
            <pc:sldMk cId="1778392464" sldId="302"/>
            <ac:picMk id="3" creationId="{AAC6F0CB-ACDE-4406-B145-47552680575E}"/>
          </ac:picMkLst>
        </pc:picChg>
      </pc:sldChg>
      <pc:sldChg chg="addSp modSp new mod">
        <pc:chgData name="Tereza Ševčíková" userId="1f3c39e77714fe22" providerId="LiveId" clId="{32325BDC-CE31-4C3C-A34D-7CDB31F88EA6}" dt="2021-01-06T09:52:24.692" v="469" actId="1076"/>
        <pc:sldMkLst>
          <pc:docMk/>
          <pc:sldMk cId="1640780166" sldId="303"/>
        </pc:sldMkLst>
        <pc:spChg chg="add mod">
          <ac:chgData name="Tereza Ševčíková" userId="1f3c39e77714fe22" providerId="LiveId" clId="{32325BDC-CE31-4C3C-A34D-7CDB31F88EA6}" dt="2021-01-06T09:51:35.807" v="461"/>
          <ac:spMkLst>
            <pc:docMk/>
            <pc:sldMk cId="1640780166" sldId="303"/>
            <ac:spMk id="2" creationId="{B7ADE453-D18F-4ED2-8D94-C9A5A431AABC}"/>
          </ac:spMkLst>
        </pc:spChg>
        <pc:picChg chg="add mod modCrop">
          <ac:chgData name="Tereza Ševčíková" userId="1f3c39e77714fe22" providerId="LiveId" clId="{32325BDC-CE31-4C3C-A34D-7CDB31F88EA6}" dt="2021-01-06T09:52:24.692" v="469" actId="1076"/>
          <ac:picMkLst>
            <pc:docMk/>
            <pc:sldMk cId="1640780166" sldId="303"/>
            <ac:picMk id="4" creationId="{809157BA-5017-49CB-AAFF-D237407FE2CF}"/>
          </ac:picMkLst>
        </pc:picChg>
      </pc:sldChg>
      <pc:sldChg chg="del">
        <pc:chgData name="Tereza Ševčíková" userId="1f3c39e77714fe22" providerId="LiveId" clId="{32325BDC-CE31-4C3C-A34D-7CDB31F88EA6}" dt="2021-01-06T09:35:28.462" v="56" actId="47"/>
        <pc:sldMkLst>
          <pc:docMk/>
          <pc:sldMk cId="2648749650" sldId="303"/>
        </pc:sldMkLst>
      </pc:sldChg>
      <pc:sldChg chg="addSp delSp modSp add mod">
        <pc:chgData name="Tereza Ševčíková" userId="1f3c39e77714fe22" providerId="LiveId" clId="{32325BDC-CE31-4C3C-A34D-7CDB31F88EA6}" dt="2021-01-06T09:52:51.260" v="475" actId="1076"/>
        <pc:sldMkLst>
          <pc:docMk/>
          <pc:sldMk cId="3987046414" sldId="304"/>
        </pc:sldMkLst>
        <pc:picChg chg="del">
          <ac:chgData name="Tereza Ševčíková" userId="1f3c39e77714fe22" providerId="LiveId" clId="{32325BDC-CE31-4C3C-A34D-7CDB31F88EA6}" dt="2021-01-06T09:52:42.421" v="471" actId="478"/>
          <ac:picMkLst>
            <pc:docMk/>
            <pc:sldMk cId="3987046414" sldId="304"/>
            <ac:picMk id="4" creationId="{809157BA-5017-49CB-AAFF-D237407FE2CF}"/>
          </ac:picMkLst>
        </pc:picChg>
        <pc:picChg chg="add mod">
          <ac:chgData name="Tereza Ševčíková" userId="1f3c39e77714fe22" providerId="LiveId" clId="{32325BDC-CE31-4C3C-A34D-7CDB31F88EA6}" dt="2021-01-06T09:52:51.260" v="475" actId="1076"/>
          <ac:picMkLst>
            <pc:docMk/>
            <pc:sldMk cId="3987046414" sldId="304"/>
            <ac:picMk id="5" creationId="{9A2CB2EE-2587-457A-8C9B-36199CBCEDDA}"/>
          </ac:picMkLst>
        </pc:picChg>
      </pc:sldChg>
      <pc:sldChg chg="addSp modSp new mod">
        <pc:chgData name="Tereza Ševčíková" userId="1f3c39e77714fe22" providerId="LiveId" clId="{32325BDC-CE31-4C3C-A34D-7CDB31F88EA6}" dt="2021-01-06T09:54:10.778" v="487"/>
        <pc:sldMkLst>
          <pc:docMk/>
          <pc:sldMk cId="3600007705" sldId="305"/>
        </pc:sldMkLst>
        <pc:spChg chg="add mod">
          <ac:chgData name="Tereza Ševčíková" userId="1f3c39e77714fe22" providerId="LiveId" clId="{32325BDC-CE31-4C3C-A34D-7CDB31F88EA6}" dt="2021-01-06T09:54:10.778" v="487"/>
          <ac:spMkLst>
            <pc:docMk/>
            <pc:sldMk cId="3600007705" sldId="305"/>
            <ac:spMk id="4" creationId="{CB37247A-0D01-48D6-8EC1-325871741181}"/>
          </ac:spMkLst>
        </pc:spChg>
        <pc:picChg chg="add mod">
          <ac:chgData name="Tereza Ševčíková" userId="1f3c39e77714fe22" providerId="LiveId" clId="{32325BDC-CE31-4C3C-A34D-7CDB31F88EA6}" dt="2021-01-06T09:53:47.596" v="481" actId="1076"/>
          <ac:picMkLst>
            <pc:docMk/>
            <pc:sldMk cId="3600007705" sldId="305"/>
            <ac:picMk id="3" creationId="{79E7072F-5812-4C38-AB7D-373B3D45025F}"/>
          </ac:picMkLst>
        </pc:picChg>
      </pc:sldChg>
      <pc:sldChg chg="addSp delSp modSp add mod">
        <pc:chgData name="Tereza Ševčíková" userId="1f3c39e77714fe22" providerId="LiveId" clId="{32325BDC-CE31-4C3C-A34D-7CDB31F88EA6}" dt="2021-01-06T09:54:49.325" v="495" actId="14100"/>
        <pc:sldMkLst>
          <pc:docMk/>
          <pc:sldMk cId="2282488481" sldId="306"/>
        </pc:sldMkLst>
        <pc:picChg chg="del">
          <ac:chgData name="Tereza Ševčíková" userId="1f3c39e77714fe22" providerId="LiveId" clId="{32325BDC-CE31-4C3C-A34D-7CDB31F88EA6}" dt="2021-01-06T09:54:17.733" v="491" actId="478"/>
          <ac:picMkLst>
            <pc:docMk/>
            <pc:sldMk cId="2282488481" sldId="306"/>
            <ac:picMk id="3" creationId="{79E7072F-5812-4C38-AB7D-373B3D45025F}"/>
          </ac:picMkLst>
        </pc:picChg>
        <pc:picChg chg="add mod">
          <ac:chgData name="Tereza Ševčíková" userId="1f3c39e77714fe22" providerId="LiveId" clId="{32325BDC-CE31-4C3C-A34D-7CDB31F88EA6}" dt="2021-01-06T09:54:49.325" v="495" actId="14100"/>
          <ac:picMkLst>
            <pc:docMk/>
            <pc:sldMk cId="2282488481" sldId="306"/>
            <ac:picMk id="5" creationId="{0BCE25B8-4A40-4BB1-A928-F0AD9E57EC80}"/>
          </ac:picMkLst>
        </pc:picChg>
      </pc:sldChg>
      <pc:sldChg chg="del">
        <pc:chgData name="Tereza Ševčíková" userId="1f3c39e77714fe22" providerId="LiveId" clId="{32325BDC-CE31-4C3C-A34D-7CDB31F88EA6}" dt="2021-01-06T09:35:28.462" v="56" actId="47"/>
        <pc:sldMkLst>
          <pc:docMk/>
          <pc:sldMk cId="1911331286" sldId="307"/>
        </pc:sldMkLst>
      </pc:sldChg>
      <pc:sldChg chg="addSp delSp modSp add mod">
        <pc:chgData name="Tereza Ševčíková" userId="1f3c39e77714fe22" providerId="LiveId" clId="{32325BDC-CE31-4C3C-A34D-7CDB31F88EA6}" dt="2021-01-06T09:56:14.053" v="509" actId="14100"/>
        <pc:sldMkLst>
          <pc:docMk/>
          <pc:sldMk cId="3477160949" sldId="307"/>
        </pc:sldMkLst>
        <pc:picChg chg="del">
          <ac:chgData name="Tereza Ševčíková" userId="1f3c39e77714fe22" providerId="LiveId" clId="{32325BDC-CE31-4C3C-A34D-7CDB31F88EA6}" dt="2021-01-06T09:54:19.069" v="492" actId="478"/>
          <ac:picMkLst>
            <pc:docMk/>
            <pc:sldMk cId="3477160949" sldId="307"/>
            <ac:picMk id="3" creationId="{79E7072F-5812-4C38-AB7D-373B3D45025F}"/>
          </ac:picMkLst>
        </pc:picChg>
        <pc:picChg chg="add mod">
          <ac:chgData name="Tereza Ševčíková" userId="1f3c39e77714fe22" providerId="LiveId" clId="{32325BDC-CE31-4C3C-A34D-7CDB31F88EA6}" dt="2021-01-06T09:55:50.789" v="504" actId="1076"/>
          <ac:picMkLst>
            <pc:docMk/>
            <pc:sldMk cId="3477160949" sldId="307"/>
            <ac:picMk id="5" creationId="{ED1E7454-0690-404D-A3E7-18DF201A8D8E}"/>
          </ac:picMkLst>
        </pc:picChg>
        <pc:picChg chg="add mod">
          <ac:chgData name="Tereza Ševčíková" userId="1f3c39e77714fe22" providerId="LiveId" clId="{32325BDC-CE31-4C3C-A34D-7CDB31F88EA6}" dt="2021-01-06T09:56:14.053" v="509" actId="14100"/>
          <ac:picMkLst>
            <pc:docMk/>
            <pc:sldMk cId="3477160949" sldId="307"/>
            <ac:picMk id="7" creationId="{3AEF2B54-5CCC-46F4-8B16-11B60E35C454}"/>
          </ac:picMkLst>
        </pc:picChg>
      </pc:sldChg>
      <pc:sldChg chg="addSp modSp new mod">
        <pc:chgData name="Tereza Ševčíková" userId="1f3c39e77714fe22" providerId="LiveId" clId="{32325BDC-CE31-4C3C-A34D-7CDB31F88EA6}" dt="2021-01-06T09:57:48.502" v="521" actId="1076"/>
        <pc:sldMkLst>
          <pc:docMk/>
          <pc:sldMk cId="1015333527" sldId="308"/>
        </pc:sldMkLst>
        <pc:spChg chg="add mod">
          <ac:chgData name="Tereza Ševčíková" userId="1f3c39e77714fe22" providerId="LiveId" clId="{32325BDC-CE31-4C3C-A34D-7CDB31F88EA6}" dt="2021-01-06T09:57:03.874" v="515"/>
          <ac:spMkLst>
            <pc:docMk/>
            <pc:sldMk cId="1015333527" sldId="308"/>
            <ac:spMk id="4" creationId="{EBDC4BE7-BE70-4E89-88CE-9B6AF02DB243}"/>
          </ac:spMkLst>
        </pc:spChg>
        <pc:picChg chg="add mod modCrop">
          <ac:chgData name="Tereza Ševčíková" userId="1f3c39e77714fe22" providerId="LiveId" clId="{32325BDC-CE31-4C3C-A34D-7CDB31F88EA6}" dt="2021-01-06T09:57:48.502" v="521" actId="1076"/>
          <ac:picMkLst>
            <pc:docMk/>
            <pc:sldMk cId="1015333527" sldId="308"/>
            <ac:picMk id="3" creationId="{51C53193-1C6C-46E3-830D-8E666E105F1F}"/>
          </ac:picMkLst>
        </pc:picChg>
      </pc:sldChg>
      <pc:sldChg chg="del">
        <pc:chgData name="Tereza Ševčíková" userId="1f3c39e77714fe22" providerId="LiveId" clId="{32325BDC-CE31-4C3C-A34D-7CDB31F88EA6}" dt="2021-01-06T09:35:28.462" v="56" actId="47"/>
        <pc:sldMkLst>
          <pc:docMk/>
          <pc:sldMk cId="1241031309" sldId="308"/>
        </pc:sldMkLst>
      </pc:sldChg>
      <pc:sldChg chg="add del">
        <pc:chgData name="Tereza Ševčíková" userId="1f3c39e77714fe22" providerId="LiveId" clId="{32325BDC-CE31-4C3C-A34D-7CDB31F88EA6}" dt="2021-01-06T09:54:19.933" v="493" actId="47"/>
        <pc:sldMkLst>
          <pc:docMk/>
          <pc:sldMk cId="1370253434" sldId="308"/>
        </pc:sldMkLst>
      </pc:sldChg>
      <pc:sldChg chg="add del">
        <pc:chgData name="Tereza Ševčíková" userId="1f3c39e77714fe22" providerId="LiveId" clId="{32325BDC-CE31-4C3C-A34D-7CDB31F88EA6}" dt="2021-01-06T09:33:30.712" v="33" actId="47"/>
        <pc:sldMkLst>
          <pc:docMk/>
          <pc:sldMk cId="2973146982" sldId="309"/>
        </pc:sldMkLst>
      </pc:sldChg>
      <pc:sldChg chg="addSp delSp modSp add mod">
        <pc:chgData name="Tereza Ševčíková" userId="1f3c39e77714fe22" providerId="LiveId" clId="{32325BDC-CE31-4C3C-A34D-7CDB31F88EA6}" dt="2021-01-06T09:57:53.429" v="523" actId="1076"/>
        <pc:sldMkLst>
          <pc:docMk/>
          <pc:sldMk cId="3151920012" sldId="309"/>
        </pc:sldMkLst>
        <pc:picChg chg="del">
          <ac:chgData name="Tereza Ševčíková" userId="1f3c39e77714fe22" providerId="LiveId" clId="{32325BDC-CE31-4C3C-A34D-7CDB31F88EA6}" dt="2021-01-06T09:57:10.112" v="517" actId="478"/>
          <ac:picMkLst>
            <pc:docMk/>
            <pc:sldMk cId="3151920012" sldId="309"/>
            <ac:picMk id="3" creationId="{51C53193-1C6C-46E3-830D-8E666E105F1F}"/>
          </ac:picMkLst>
        </pc:picChg>
        <pc:picChg chg="add mod">
          <ac:chgData name="Tereza Ševčíková" userId="1f3c39e77714fe22" providerId="LiveId" clId="{32325BDC-CE31-4C3C-A34D-7CDB31F88EA6}" dt="2021-01-06T09:57:53.429" v="523" actId="1076"/>
          <ac:picMkLst>
            <pc:docMk/>
            <pc:sldMk cId="3151920012" sldId="309"/>
            <ac:picMk id="5" creationId="{8302D28F-BCD8-44F8-9401-970551E0259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F5EC0-7ED1-43C9-BDE9-B8FD6F983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Lekce 10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528490-6E7A-4715-89DF-F9F875C66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Slovotvorba: skládání slov §11, 11.1-11.6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599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27E5C18-5275-4E8B-8C3C-11293AC08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360" y="609600"/>
            <a:ext cx="8801212" cy="16360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7733E6-CD47-4749-A37D-35ED6499C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345" y="2393298"/>
            <a:ext cx="8661310" cy="378107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9AC4BDA-F9B3-455F-A5FE-D0E3DE2A6FAB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730024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8A60D5C-C501-46EB-B367-A451B8D43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333" y="236195"/>
            <a:ext cx="9567333" cy="598530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BE9558F-FA6D-4EF0-8E50-3D6140480F38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55891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55B733F-75F8-4F70-9F52-4C8D68FE9B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35"/>
          <a:stretch/>
        </p:blipFill>
        <p:spPr>
          <a:xfrm>
            <a:off x="1553713" y="192511"/>
            <a:ext cx="9084573" cy="299836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06F5D61-B86A-4421-BD59-2F4C6718A5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66"/>
          <a:stretch/>
        </p:blipFill>
        <p:spPr>
          <a:xfrm>
            <a:off x="1599946" y="2414353"/>
            <a:ext cx="8992106" cy="387214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F999F74-E148-429B-94FD-D16A6288318E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4046912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1CFCD-F863-44EC-B9D7-549C711B52BC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§11.3 Tělní tekutiny a další látky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B3942A-E936-42AE-B0A4-85E247277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398" y="116963"/>
            <a:ext cx="8449854" cy="626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9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AC6F0CB-ACDE-4406-B145-475526805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940" y="153434"/>
            <a:ext cx="9974119" cy="604363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5B55173-9346-4F52-87A2-3F3EF988C6C0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§11.4 Fyziologické a patologické jevy a procesy</a:t>
            </a:r>
          </a:p>
        </p:txBody>
      </p:sp>
    </p:spTree>
    <p:extLst>
      <p:ext uri="{BB962C8B-B14F-4D97-AF65-F5344CB8AC3E}">
        <p14:creationId xmlns:p14="http://schemas.microsoft.com/office/powerpoint/2010/main" val="1778392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7ADE453-D18F-4ED2-8D94-C9A5A431AABC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§11.4 Fyziologické a patologické jevy a procesy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09157BA-5017-49CB-AAFF-D237407FE2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24"/>
          <a:stretch/>
        </p:blipFill>
        <p:spPr>
          <a:xfrm>
            <a:off x="1385887" y="332145"/>
            <a:ext cx="9420225" cy="593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80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7ADE453-D18F-4ED2-8D94-C9A5A431AABC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§11.4 Fyziologické a patologické jevy a procesy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2CB2EE-2587-457A-8C9B-36199CBCE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025" y="600509"/>
            <a:ext cx="9505949" cy="565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4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9E7072F-5812-4C38-AB7D-373B3D450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841" y="390970"/>
            <a:ext cx="9294318" cy="584125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B37247A-0D01-48D6-8EC1-325871741181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§11.5 Vlastnosti a množství</a:t>
            </a:r>
          </a:p>
        </p:txBody>
      </p:sp>
    </p:spTree>
    <p:extLst>
      <p:ext uri="{BB962C8B-B14F-4D97-AF65-F5344CB8AC3E}">
        <p14:creationId xmlns:p14="http://schemas.microsoft.com/office/powerpoint/2010/main" val="3600007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B37247A-0D01-48D6-8EC1-325871741181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§11.5 Vlastnosti a množství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BCE25B8-4A40-4BB1-A928-F0AD9E57E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258" y="257983"/>
            <a:ext cx="7763392" cy="606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488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B37247A-0D01-48D6-8EC1-325871741181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§11.5 Vlastnosti a množství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D1E7454-0690-404D-A3E7-18DF201A8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982" y="520026"/>
            <a:ext cx="8608036" cy="502941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AEF2B54-5CCC-46F4-8B16-11B60E35C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183" y="5810250"/>
            <a:ext cx="7532992" cy="52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6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Slovotvorba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253067" y="1943688"/>
            <a:ext cx="8229600" cy="516212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Cambria" panose="02040503050406030204" pitchFamily="18" charset="0"/>
              </a:rPr>
              <a:t>tvoření slov </a:t>
            </a:r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skládáním (kompozicí)</a:t>
            </a:r>
          </a:p>
          <a:p>
            <a:r>
              <a:rPr lang="cs-CZ" sz="2400" dirty="0">
                <a:solidFill>
                  <a:srgbClr val="C00000"/>
                </a:solidFill>
                <a:latin typeface="Cambria" panose="02040503050406030204" pitchFamily="18" charset="0"/>
              </a:rPr>
              <a:t>kompozitum</a:t>
            </a:r>
            <a:r>
              <a:rPr lang="cs-CZ" sz="2400" dirty="0">
                <a:latin typeface="Cambria" panose="02040503050406030204" pitchFamily="18" charset="0"/>
              </a:rPr>
              <a:t> - slovo složené ze dvou nebo více slovních základů (komponentů)</a:t>
            </a:r>
          </a:p>
          <a:p>
            <a:endParaRPr lang="cs-CZ" sz="2400" dirty="0">
              <a:latin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</a:rPr>
              <a:t>typický příklad kompozice: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754505"/>
              </p:ext>
            </p:extLst>
          </p:nvPr>
        </p:nvGraphicFramePr>
        <p:xfrm>
          <a:off x="2742103" y="4377432"/>
          <a:ext cx="6768753" cy="1615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>
                          <a:effectLst/>
                          <a:latin typeface="Cambria" panose="02040503050406030204" pitchFamily="18" charset="0"/>
                        </a:rPr>
                        <a:t>genitivní kmen komponentu</a:t>
                      </a:r>
                      <a:endParaRPr lang="cs-CZ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</a:rPr>
                        <a:t>spojovací vokál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latin typeface="Cambria" panose="02040503050406030204" pitchFamily="18" charset="0"/>
                        </a:rPr>
                        <a:t>druhý komponent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 err="1">
                          <a:latin typeface="Cambria" panose="02040503050406030204" pitchFamily="18" charset="0"/>
                        </a:rPr>
                        <a:t>nas</a:t>
                      </a:r>
                      <a:r>
                        <a:rPr lang="cs-CZ" sz="2400" i="1" dirty="0">
                          <a:latin typeface="Cambria" panose="020405030504060302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 err="1">
                          <a:latin typeface="Cambria" panose="02040503050406030204" pitchFamily="18" charset="0"/>
                        </a:rPr>
                        <a:t>labialis</a:t>
                      </a:r>
                      <a:endParaRPr lang="cs-CZ" sz="2400" i="1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mbria" panose="02040503050406030204" pitchFamily="18" charset="0"/>
                        </a:rPr>
                        <a:t>nos-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" panose="02040503050406030204" pitchFamily="18" charset="0"/>
                        </a:rPr>
                        <a:t>-o-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mbria" panose="02040503050406030204" pitchFamily="18" charset="0"/>
                        </a:rPr>
                        <a:t>retní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295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1C53193-1C6C-46E3-830D-8E666E105F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476"/>
          <a:stretch/>
        </p:blipFill>
        <p:spPr>
          <a:xfrm>
            <a:off x="1149698" y="971172"/>
            <a:ext cx="9892604" cy="471525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BDC4BE7-BE70-4E89-88CE-9B6AF02DB243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§11.6 Lékařské obory, zákroky a vyšetření</a:t>
            </a:r>
          </a:p>
        </p:txBody>
      </p:sp>
    </p:spTree>
    <p:extLst>
      <p:ext uri="{BB962C8B-B14F-4D97-AF65-F5344CB8AC3E}">
        <p14:creationId xmlns:p14="http://schemas.microsoft.com/office/powerpoint/2010/main" val="1015333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BDC4BE7-BE70-4E89-88CE-9B6AF02DB243}"/>
              </a:ext>
            </a:extLst>
          </p:cNvPr>
          <p:cNvSpPr txBox="1"/>
          <p:nvPr/>
        </p:nvSpPr>
        <p:spPr>
          <a:xfrm>
            <a:off x="353514" y="6385288"/>
            <a:ext cx="5124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§11.6 Lékařské obory, zákroky a vyšetření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02D28F-BCD8-44F8-9401-970551E02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131" y="1752359"/>
            <a:ext cx="8855738" cy="396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2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66587" cy="1450757"/>
          </a:xfrm>
        </p:spPr>
        <p:txBody>
          <a:bodyPr/>
          <a:lstStyle/>
          <a:p>
            <a:r>
              <a:rPr lang="cs-CZ" b="1" dirty="0"/>
              <a:t>Slovotvorba</a:t>
            </a:r>
            <a:r>
              <a:rPr lang="cs-CZ" dirty="0">
                <a:latin typeface="Cambria" panose="02040503050406030204" pitchFamily="18" charset="0"/>
              </a:rPr>
              <a:t>: skládání (kompozice)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97280" y="1845733"/>
            <a:ext cx="10058400" cy="4267199"/>
          </a:xfrm>
        </p:spPr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komponenty se spojují různým způsobem:</a:t>
            </a:r>
          </a:p>
          <a:p>
            <a:pPr lvl="1"/>
            <a:r>
              <a:rPr lang="cs-CZ" sz="2000" dirty="0">
                <a:latin typeface="Cambria" panose="02040503050406030204" pitchFamily="18" charset="0"/>
              </a:rPr>
              <a:t>pomocí spojovacího vokálu </a:t>
            </a:r>
            <a:r>
              <a:rPr 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-o-</a:t>
            </a:r>
            <a:r>
              <a:rPr 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>
                <a:latin typeface="Cambria" panose="02040503050406030204" pitchFamily="18" charset="0"/>
              </a:rPr>
              <a:t>(nejčastější typ)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nas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o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labialis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1"/>
            <a:r>
              <a:rPr lang="cs-CZ" sz="2000" dirty="0">
                <a:latin typeface="Cambria" panose="02040503050406030204" pitchFamily="18" charset="0"/>
              </a:rPr>
              <a:t>pomocí spojovacího vokálu </a:t>
            </a:r>
            <a:r>
              <a:rPr 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-i-</a:t>
            </a:r>
            <a:r>
              <a:rPr 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>
                <a:latin typeface="Cambria" panose="02040503050406030204" pitchFamily="18" charset="0"/>
              </a:rPr>
              <a:t>(složeniny z 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formis</a:t>
            </a:r>
            <a:r>
              <a:rPr lang="cs-CZ" sz="2000" i="1" dirty="0">
                <a:latin typeface="Cambria" panose="02040503050406030204" pitchFamily="18" charset="0"/>
              </a:rPr>
              <a:t>, -</a:t>
            </a:r>
            <a:r>
              <a:rPr lang="cs-CZ" sz="2000" i="1" dirty="0" err="1">
                <a:latin typeface="Cambria" panose="02040503050406030204" pitchFamily="18" charset="0"/>
              </a:rPr>
              <a:t>fer</a:t>
            </a:r>
            <a:r>
              <a:rPr lang="cs-CZ" sz="2000" i="1" dirty="0">
                <a:latin typeface="Cambria" panose="02040503050406030204" pitchFamily="18" charset="0"/>
              </a:rPr>
              <a:t>, -</a:t>
            </a:r>
            <a:r>
              <a:rPr lang="cs-CZ" sz="2000" i="1" dirty="0" err="1">
                <a:latin typeface="Cambria" panose="02040503050406030204" pitchFamily="18" charset="0"/>
              </a:rPr>
              <a:t>ficatio</a:t>
            </a:r>
            <a:r>
              <a:rPr lang="cs-CZ" sz="2000" i="1" dirty="0">
                <a:latin typeface="Cambria" panose="02040503050406030204" pitchFamily="18" charset="0"/>
              </a:rPr>
              <a:t> / -</a:t>
            </a:r>
            <a:r>
              <a:rPr lang="cs-CZ" sz="2000" i="1" dirty="0" err="1">
                <a:latin typeface="Cambria" panose="02040503050406030204" pitchFamily="18" charset="0"/>
              </a:rPr>
              <a:t>ficatus</a:t>
            </a:r>
            <a:r>
              <a:rPr lang="cs-CZ" sz="2000" i="1" dirty="0">
                <a:latin typeface="Cambria" panose="02040503050406030204" pitchFamily="18" charset="0"/>
              </a:rPr>
              <a:t>, </a:t>
            </a:r>
            <a:r>
              <a:rPr lang="cs-CZ" sz="2000" dirty="0">
                <a:latin typeface="Cambria" panose="02040503050406030204" pitchFamily="18" charset="0"/>
              </a:rPr>
              <a:t>nebo je-li první složkou číslovka </a:t>
            </a:r>
            <a:r>
              <a:rPr lang="cs-CZ" sz="2000" i="1" dirty="0">
                <a:latin typeface="Cambria" panose="02040503050406030204" pitchFamily="18" charset="0"/>
              </a:rPr>
              <a:t>prim-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-, </a:t>
            </a:r>
            <a:r>
              <a:rPr lang="cs-CZ" sz="2000" i="1" dirty="0" err="1">
                <a:latin typeface="Cambria" panose="02040503050406030204" pitchFamily="18" charset="0"/>
              </a:rPr>
              <a:t>secund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-, </a:t>
            </a:r>
            <a:r>
              <a:rPr lang="cs-CZ" sz="2000" i="1" dirty="0" err="1">
                <a:latin typeface="Cambria" panose="02040503050406030204" pitchFamily="18" charset="0"/>
              </a:rPr>
              <a:t>plur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 apod.)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pis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formis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>
                <a:latin typeface="Cambria" panose="02040503050406030204" pitchFamily="18" charset="0"/>
              </a:rPr>
              <a:t>bil-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fer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oss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ficatio</a:t>
            </a:r>
            <a:r>
              <a:rPr lang="cs-CZ" sz="2000" i="1" dirty="0">
                <a:latin typeface="Cambria" panose="02040503050406030204" pitchFamily="18" charset="0"/>
              </a:rPr>
              <a:t> / </a:t>
            </a:r>
            <a:r>
              <a:rPr lang="cs-CZ" sz="2000" i="1" dirty="0" err="1">
                <a:latin typeface="Cambria" panose="02040503050406030204" pitchFamily="18" charset="0"/>
              </a:rPr>
              <a:t>oss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ficatus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secund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000" i="1" dirty="0">
                <a:latin typeface="Cambria" panose="02040503050406030204" pitchFamily="18" charset="0"/>
              </a:rPr>
              <a:t>-</a:t>
            </a:r>
            <a:r>
              <a:rPr lang="cs-CZ" sz="2000" i="1" dirty="0" err="1">
                <a:latin typeface="Cambria" panose="02040503050406030204" pitchFamily="18" charset="0"/>
              </a:rPr>
              <a:t>gravida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1"/>
            <a:r>
              <a:rPr lang="cs-CZ" sz="2000" dirty="0">
                <a:latin typeface="Cambria" panose="02040503050406030204" pitchFamily="18" charset="0"/>
              </a:rPr>
              <a:t>bez spojovacího vokálu (v případech, kdy v místě spoje již samohláska je)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gastr-algia</a:t>
            </a:r>
            <a:endParaRPr lang="cs-CZ" sz="2000" i="1" dirty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ovari-ectomia</a:t>
            </a:r>
            <a:endParaRPr lang="cs-CZ" sz="2000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70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Hybridní kompozita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</a:rPr>
              <a:t>vznikají spojením složek různého jazykového původu (nejčastěji se jedná o kombinaci </a:t>
            </a: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</a:rPr>
              <a:t>latinské</a:t>
            </a:r>
            <a:r>
              <a:rPr lang="cs-CZ" dirty="0">
                <a:latin typeface="Cambria" panose="02040503050406030204" pitchFamily="18" charset="0"/>
              </a:rPr>
              <a:t> a </a:t>
            </a:r>
            <a:r>
              <a:rPr lang="cs-CZ" dirty="0">
                <a:solidFill>
                  <a:srgbClr val="00B050"/>
                </a:solidFill>
                <a:latin typeface="Cambria" panose="02040503050406030204" pitchFamily="18" charset="0"/>
              </a:rPr>
              <a:t>řecké</a:t>
            </a:r>
            <a:r>
              <a:rPr lang="cs-CZ" dirty="0">
                <a:latin typeface="Cambria" panose="02040503050406030204" pitchFamily="18" charset="0"/>
              </a:rPr>
              <a:t> složky), např.:</a:t>
            </a:r>
          </a:p>
          <a:p>
            <a:pPr lvl="1"/>
            <a:endParaRPr lang="cs-CZ" sz="2400" dirty="0">
              <a:latin typeface="Cambria" panose="02040503050406030204" pitchFamily="18" charset="0"/>
            </a:endParaRPr>
          </a:p>
          <a:p>
            <a:pPr lvl="1"/>
            <a:r>
              <a:rPr lang="cs-CZ" sz="2800" dirty="0" err="1">
                <a:solidFill>
                  <a:srgbClr val="00B050"/>
                </a:solidFill>
                <a:latin typeface="Cambria" panose="02040503050406030204" pitchFamily="18" charset="0"/>
              </a:rPr>
              <a:t>pseud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-o-</a:t>
            </a:r>
            <a:r>
              <a:rPr lang="cs-CZ" sz="2800" dirty="0">
                <a:solidFill>
                  <a:srgbClr val="FF0000"/>
                </a:solidFill>
                <a:latin typeface="Cambria" panose="02040503050406030204" pitchFamily="18" charset="0"/>
              </a:rPr>
              <a:t>tumor</a:t>
            </a:r>
          </a:p>
          <a:p>
            <a:pPr lvl="1"/>
            <a:endParaRPr lang="cs-CZ" sz="2800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800" dirty="0" err="1">
                <a:solidFill>
                  <a:srgbClr val="00B050"/>
                </a:solidFill>
                <a:latin typeface="Cambria" panose="02040503050406030204" pitchFamily="18" charset="0"/>
              </a:rPr>
              <a:t>hepat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-o-</a:t>
            </a:r>
            <a:r>
              <a:rPr lang="cs-CZ" sz="2800" dirty="0" err="1">
                <a:solidFill>
                  <a:srgbClr val="FF0000"/>
                </a:solidFill>
                <a:latin typeface="Cambria" panose="02040503050406030204" pitchFamily="18" charset="0"/>
              </a:rPr>
              <a:t>renalis</a:t>
            </a:r>
            <a:endParaRPr lang="cs-CZ" sz="28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endParaRPr lang="cs-CZ" sz="28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lvl="1"/>
            <a:r>
              <a:rPr lang="cs-CZ" sz="2800" dirty="0" err="1">
                <a:solidFill>
                  <a:srgbClr val="FF0000"/>
                </a:solidFill>
                <a:latin typeface="Cambria" panose="02040503050406030204" pitchFamily="18" charset="0"/>
              </a:rPr>
              <a:t>dextr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-o-</a:t>
            </a:r>
            <a:r>
              <a:rPr lang="cs-CZ" sz="2800" dirty="0" err="1">
                <a:solidFill>
                  <a:srgbClr val="00B050"/>
                </a:solidFill>
                <a:latin typeface="Cambria" panose="02040503050406030204" pitchFamily="18" charset="0"/>
              </a:rPr>
              <a:t>scoliosis</a:t>
            </a:r>
            <a:endParaRPr lang="cs-CZ" sz="28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44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F47AB-A733-4730-B4CE-F2986E3ED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33" y="286603"/>
            <a:ext cx="11565467" cy="1450757"/>
          </a:xfrm>
        </p:spPr>
        <p:txBody>
          <a:bodyPr/>
          <a:lstStyle/>
          <a:p>
            <a:r>
              <a:rPr lang="cs-CZ" b="1" dirty="0"/>
              <a:t>Přehled nejužívanějších řeckých slovních základů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8141D-ACB8-4043-9EC1-C64D01051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85733"/>
          </a:xfrm>
        </p:spPr>
        <p:txBody>
          <a:bodyPr>
            <a:normAutofit/>
          </a:bodyPr>
          <a:lstStyle/>
          <a:p>
            <a:r>
              <a:rPr lang="cs-CZ" sz="2800" dirty="0"/>
              <a:t>Gramatika §§ 11.1-11.6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§11.1 Všeobecná pojmenování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§11.2 Anatomické struktury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§11.3 Tělní tekutiny a další látky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§11.4 Fyziologické a patologické jevy a procesy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§11.5 Vlastnosti a množství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§11.6 Lékařské obory, zákroky a vyšetření</a:t>
            </a:r>
          </a:p>
        </p:txBody>
      </p:sp>
    </p:spTree>
    <p:extLst>
      <p:ext uri="{BB962C8B-B14F-4D97-AF65-F5344CB8AC3E}">
        <p14:creationId xmlns:p14="http://schemas.microsoft.com/office/powerpoint/2010/main" val="427879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703C486-53DB-45EB-BE79-B6067CE25D0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b="3382"/>
          <a:stretch/>
        </p:blipFill>
        <p:spPr>
          <a:xfrm>
            <a:off x="231338" y="274637"/>
            <a:ext cx="11729323" cy="604085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9AD1742-0AFB-4678-9B05-4C81BF26206A}"/>
              </a:ext>
            </a:extLst>
          </p:cNvPr>
          <p:cNvSpPr txBox="1"/>
          <p:nvPr/>
        </p:nvSpPr>
        <p:spPr>
          <a:xfrm>
            <a:off x="353514" y="6385288"/>
            <a:ext cx="4314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§11.1 Všeobecná pojmenování</a:t>
            </a:r>
          </a:p>
          <a:p>
            <a:endParaRPr lang="cs-CZ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7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82BB6DE-17B8-4199-9ED1-3643BEA53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33" y="136917"/>
            <a:ext cx="10989733" cy="621512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D0FB0A5-00CE-410A-B6EE-32E8BC9A0F9C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106650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8A58D0A-FA66-416F-8F31-B51F9EA26A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758"/>
          <a:stretch/>
        </p:blipFill>
        <p:spPr>
          <a:xfrm>
            <a:off x="875441" y="0"/>
            <a:ext cx="10441117" cy="614326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A2BB728-8A7F-47CC-89ED-BCC0E719DEE5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165733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09F4155-DDFF-4652-9DA0-A44DAD3F1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157" y="504490"/>
            <a:ext cx="10033686" cy="584902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CB7CADD-5E5D-4A65-8BF7-70FDF7BE2778}"/>
              </a:ext>
            </a:extLst>
          </p:cNvPr>
          <p:cNvSpPr txBox="1"/>
          <p:nvPr/>
        </p:nvSpPr>
        <p:spPr>
          <a:xfrm>
            <a:off x="353514" y="6385288"/>
            <a:ext cx="431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FF00"/>
                </a:solidFill>
              </a:rPr>
              <a:t>§11.2 Anatomické struktury</a:t>
            </a:r>
          </a:p>
        </p:txBody>
      </p:sp>
    </p:spTree>
    <p:extLst>
      <p:ext uri="{BB962C8B-B14F-4D97-AF65-F5344CB8AC3E}">
        <p14:creationId xmlns:p14="http://schemas.microsoft.com/office/powerpoint/2010/main" val="28235891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285</Words>
  <Application>Microsoft Office PowerPoint</Application>
  <PresentationFormat>Širokoúhlá obrazovka</PresentationFormat>
  <Paragraphs>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Calibri Light</vt:lpstr>
      <vt:lpstr>Cambria</vt:lpstr>
      <vt:lpstr>Retrospektiva</vt:lpstr>
      <vt:lpstr>Lekce 10</vt:lpstr>
      <vt:lpstr>Slovotvorba</vt:lpstr>
      <vt:lpstr>Slovotvorba: skládání (kompozice) slov</vt:lpstr>
      <vt:lpstr>Hybridní kompozita</vt:lpstr>
      <vt:lpstr>Přehled nejužívanějších řeckých slovních základů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10</dc:title>
  <dc:creator>Tereza Ševčíková</dc:creator>
  <cp:lastModifiedBy>Tereza Ševčíková</cp:lastModifiedBy>
  <cp:revision>1</cp:revision>
  <dcterms:created xsi:type="dcterms:W3CDTF">2021-01-06T09:42:14Z</dcterms:created>
  <dcterms:modified xsi:type="dcterms:W3CDTF">2021-01-06T09:58:06Z</dcterms:modified>
</cp:coreProperties>
</file>