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257" r:id="rId3"/>
    <p:sldId id="258" r:id="rId4"/>
    <p:sldId id="266" r:id="rId5"/>
    <p:sldId id="259" r:id="rId6"/>
    <p:sldId id="261" r:id="rId7"/>
    <p:sldId id="273" r:id="rId8"/>
    <p:sldId id="260" r:id="rId9"/>
    <p:sldId id="262" r:id="rId10"/>
    <p:sldId id="267" r:id="rId11"/>
    <p:sldId id="268" r:id="rId12"/>
    <p:sldId id="269" r:id="rId13"/>
    <p:sldId id="270" r:id="rId14"/>
    <p:sldId id="271" r:id="rId15"/>
    <p:sldId id="272" r:id="rId16"/>
    <p:sldId id="274" r:id="rId17"/>
    <p:sldId id="275" r:id="rId18"/>
    <p:sldId id="276" r:id="rId19"/>
    <p:sldId id="277" r:id="rId20"/>
    <p:sldId id="278" r:id="rId21"/>
    <p:sldId id="279" r:id="rId22"/>
    <p:sldId id="317" r:id="rId23"/>
    <p:sldId id="281" r:id="rId24"/>
    <p:sldId id="284" r:id="rId25"/>
    <p:sldId id="285" r:id="rId26"/>
    <p:sldId id="286" r:id="rId27"/>
    <p:sldId id="287" r:id="rId28"/>
    <p:sldId id="288" r:id="rId29"/>
    <p:sldId id="289" r:id="rId30"/>
    <p:sldId id="290" r:id="rId31"/>
    <p:sldId id="291" r:id="rId32"/>
    <p:sldId id="292" r:id="rId33"/>
    <p:sldId id="293" r:id="rId34"/>
    <p:sldId id="294" r:id="rId35"/>
    <p:sldId id="297" r:id="rId36"/>
    <p:sldId id="299" r:id="rId37"/>
    <p:sldId id="300" r:id="rId38"/>
    <p:sldId id="295" r:id="rId39"/>
    <p:sldId id="296" r:id="rId40"/>
    <p:sldId id="298" r:id="rId41"/>
    <p:sldId id="301" r:id="rId42"/>
    <p:sldId id="302" r:id="rId43"/>
    <p:sldId id="303" r:id="rId44"/>
    <p:sldId id="304" r:id="rId45"/>
    <p:sldId id="305" r:id="rId46"/>
    <p:sldId id="306" r:id="rId47"/>
    <p:sldId id="307" r:id="rId48"/>
    <p:sldId id="308" r:id="rId49"/>
    <p:sldId id="309" r:id="rId50"/>
    <p:sldId id="310" r:id="rId51"/>
    <p:sldId id="316" r:id="rId52"/>
    <p:sldId id="315" r:id="rId53"/>
    <p:sldId id="311" r:id="rId54"/>
    <p:sldId id="312" r:id="rId55"/>
    <p:sldId id="313" r:id="rId56"/>
    <p:sldId id="314" r:id="rId57"/>
    <p:sldId id="320" r:id="rId58"/>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614765-FE10-4687-BBFF-334DF41C9A69}" type="datetimeFigureOut">
              <a:rPr lang="cs-CZ" smtClean="0"/>
              <a:t>29.11.2020</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63C263-CD87-4E88-8A72-AA62BB6B3BEC}" type="slidenum">
              <a:rPr lang="cs-CZ" smtClean="0"/>
              <a:t>‹#›</a:t>
            </a:fld>
            <a:endParaRPr lang="cs-CZ"/>
          </a:p>
        </p:txBody>
      </p:sp>
    </p:spTree>
    <p:extLst>
      <p:ext uri="{BB962C8B-B14F-4D97-AF65-F5344CB8AC3E}">
        <p14:creationId xmlns:p14="http://schemas.microsoft.com/office/powerpoint/2010/main" val="3530320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5063C263-CD87-4E88-8A72-AA62BB6B3BEC}" type="slidenum">
              <a:rPr lang="cs-CZ" smtClean="0"/>
              <a:t>3</a:t>
            </a:fld>
            <a:endParaRPr lang="cs-CZ"/>
          </a:p>
        </p:txBody>
      </p:sp>
    </p:spTree>
    <p:extLst>
      <p:ext uri="{BB962C8B-B14F-4D97-AF65-F5344CB8AC3E}">
        <p14:creationId xmlns:p14="http://schemas.microsoft.com/office/powerpoint/2010/main" val="2947547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F2A96D5C-393F-4C1B-92B7-CD905BAAB137}" type="datetimeFigureOut">
              <a:rPr lang="cs-CZ" smtClean="0"/>
              <a:t>29.11.2020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4AB094D-6F8B-44DD-9233-85004F02C0EF}" type="slidenum">
              <a:rPr lang="cs-CZ" smtClean="0"/>
              <a:t>‹#›</a:t>
            </a:fld>
            <a:endParaRPr lang="cs-CZ"/>
          </a:p>
        </p:txBody>
      </p:sp>
    </p:spTree>
    <p:extLst>
      <p:ext uri="{BB962C8B-B14F-4D97-AF65-F5344CB8AC3E}">
        <p14:creationId xmlns:p14="http://schemas.microsoft.com/office/powerpoint/2010/main" val="1387856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F2A96D5C-393F-4C1B-92B7-CD905BAAB137}" type="datetimeFigureOut">
              <a:rPr lang="cs-CZ" smtClean="0"/>
              <a:t>29.11.2020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4AB094D-6F8B-44DD-9233-85004F02C0EF}" type="slidenum">
              <a:rPr lang="cs-CZ" smtClean="0"/>
              <a:t>‹#›</a:t>
            </a:fld>
            <a:endParaRPr lang="cs-CZ"/>
          </a:p>
        </p:txBody>
      </p:sp>
    </p:spTree>
    <p:extLst>
      <p:ext uri="{BB962C8B-B14F-4D97-AF65-F5344CB8AC3E}">
        <p14:creationId xmlns:p14="http://schemas.microsoft.com/office/powerpoint/2010/main" val="2918150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F2A96D5C-393F-4C1B-92B7-CD905BAAB137}" type="datetimeFigureOut">
              <a:rPr lang="cs-CZ" smtClean="0"/>
              <a:t>29.11.2020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4AB094D-6F8B-44DD-9233-85004F02C0EF}" type="slidenum">
              <a:rPr lang="cs-CZ" smtClean="0"/>
              <a:t>‹#›</a:t>
            </a:fld>
            <a:endParaRPr lang="cs-CZ"/>
          </a:p>
        </p:txBody>
      </p:sp>
    </p:spTree>
    <p:extLst>
      <p:ext uri="{BB962C8B-B14F-4D97-AF65-F5344CB8AC3E}">
        <p14:creationId xmlns:p14="http://schemas.microsoft.com/office/powerpoint/2010/main" val="3616324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F2A96D5C-393F-4C1B-92B7-CD905BAAB137}" type="datetimeFigureOut">
              <a:rPr lang="cs-CZ" smtClean="0"/>
              <a:t>29.11.2020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4AB094D-6F8B-44DD-9233-85004F02C0EF}" type="slidenum">
              <a:rPr lang="cs-CZ" smtClean="0"/>
              <a:t>‹#›</a:t>
            </a:fld>
            <a:endParaRPr lang="cs-CZ"/>
          </a:p>
        </p:txBody>
      </p:sp>
    </p:spTree>
    <p:extLst>
      <p:ext uri="{BB962C8B-B14F-4D97-AF65-F5344CB8AC3E}">
        <p14:creationId xmlns:p14="http://schemas.microsoft.com/office/powerpoint/2010/main" val="2983460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F2A96D5C-393F-4C1B-92B7-CD905BAAB137}" type="datetimeFigureOut">
              <a:rPr lang="cs-CZ" smtClean="0"/>
              <a:t>29.11.2020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4AB094D-6F8B-44DD-9233-85004F02C0EF}" type="slidenum">
              <a:rPr lang="cs-CZ" smtClean="0"/>
              <a:t>‹#›</a:t>
            </a:fld>
            <a:endParaRPr lang="cs-CZ"/>
          </a:p>
        </p:txBody>
      </p:sp>
    </p:spTree>
    <p:extLst>
      <p:ext uri="{BB962C8B-B14F-4D97-AF65-F5344CB8AC3E}">
        <p14:creationId xmlns:p14="http://schemas.microsoft.com/office/powerpoint/2010/main" val="2902371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F2A96D5C-393F-4C1B-92B7-CD905BAAB137}" type="datetimeFigureOut">
              <a:rPr lang="cs-CZ" smtClean="0"/>
              <a:t>29.11.2020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4AB094D-6F8B-44DD-9233-85004F02C0EF}" type="slidenum">
              <a:rPr lang="cs-CZ" smtClean="0"/>
              <a:t>‹#›</a:t>
            </a:fld>
            <a:endParaRPr lang="cs-CZ"/>
          </a:p>
        </p:txBody>
      </p:sp>
    </p:spTree>
    <p:extLst>
      <p:ext uri="{BB962C8B-B14F-4D97-AF65-F5344CB8AC3E}">
        <p14:creationId xmlns:p14="http://schemas.microsoft.com/office/powerpoint/2010/main" val="3793159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F2A96D5C-393F-4C1B-92B7-CD905BAAB137}" type="datetimeFigureOut">
              <a:rPr lang="cs-CZ" smtClean="0"/>
              <a:t>29.11.2020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F4AB094D-6F8B-44DD-9233-85004F02C0EF}" type="slidenum">
              <a:rPr lang="cs-CZ" smtClean="0"/>
              <a:t>‹#›</a:t>
            </a:fld>
            <a:endParaRPr lang="cs-CZ"/>
          </a:p>
        </p:txBody>
      </p:sp>
    </p:spTree>
    <p:extLst>
      <p:ext uri="{BB962C8B-B14F-4D97-AF65-F5344CB8AC3E}">
        <p14:creationId xmlns:p14="http://schemas.microsoft.com/office/powerpoint/2010/main" val="4138597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F2A96D5C-393F-4C1B-92B7-CD905BAAB137}" type="datetimeFigureOut">
              <a:rPr lang="cs-CZ" smtClean="0"/>
              <a:t>29.11.2020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F4AB094D-6F8B-44DD-9233-85004F02C0EF}" type="slidenum">
              <a:rPr lang="cs-CZ" smtClean="0"/>
              <a:t>‹#›</a:t>
            </a:fld>
            <a:endParaRPr lang="cs-CZ"/>
          </a:p>
        </p:txBody>
      </p:sp>
    </p:spTree>
    <p:extLst>
      <p:ext uri="{BB962C8B-B14F-4D97-AF65-F5344CB8AC3E}">
        <p14:creationId xmlns:p14="http://schemas.microsoft.com/office/powerpoint/2010/main" val="500281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F2A96D5C-393F-4C1B-92B7-CD905BAAB137}" type="datetimeFigureOut">
              <a:rPr lang="cs-CZ" smtClean="0"/>
              <a:t>29.11.2020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F4AB094D-6F8B-44DD-9233-85004F02C0EF}" type="slidenum">
              <a:rPr lang="cs-CZ" smtClean="0"/>
              <a:t>‹#›</a:t>
            </a:fld>
            <a:endParaRPr lang="cs-CZ"/>
          </a:p>
        </p:txBody>
      </p:sp>
    </p:spTree>
    <p:extLst>
      <p:ext uri="{BB962C8B-B14F-4D97-AF65-F5344CB8AC3E}">
        <p14:creationId xmlns:p14="http://schemas.microsoft.com/office/powerpoint/2010/main" val="3158110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F2A96D5C-393F-4C1B-92B7-CD905BAAB137}" type="datetimeFigureOut">
              <a:rPr lang="cs-CZ" smtClean="0"/>
              <a:t>29.11.2020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4AB094D-6F8B-44DD-9233-85004F02C0EF}" type="slidenum">
              <a:rPr lang="cs-CZ" smtClean="0"/>
              <a:t>‹#›</a:t>
            </a:fld>
            <a:endParaRPr lang="cs-CZ"/>
          </a:p>
        </p:txBody>
      </p:sp>
    </p:spTree>
    <p:extLst>
      <p:ext uri="{BB962C8B-B14F-4D97-AF65-F5344CB8AC3E}">
        <p14:creationId xmlns:p14="http://schemas.microsoft.com/office/powerpoint/2010/main" val="1759538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F2A96D5C-393F-4C1B-92B7-CD905BAAB137}" type="datetimeFigureOut">
              <a:rPr lang="cs-CZ" smtClean="0"/>
              <a:t>29.11.2020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4AB094D-6F8B-44DD-9233-85004F02C0EF}" type="slidenum">
              <a:rPr lang="cs-CZ" smtClean="0"/>
              <a:t>‹#›</a:t>
            </a:fld>
            <a:endParaRPr lang="cs-CZ"/>
          </a:p>
        </p:txBody>
      </p:sp>
    </p:spTree>
    <p:extLst>
      <p:ext uri="{BB962C8B-B14F-4D97-AF65-F5344CB8AC3E}">
        <p14:creationId xmlns:p14="http://schemas.microsoft.com/office/powerpoint/2010/main" val="4156869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A96D5C-393F-4C1B-92B7-CD905BAAB137}" type="datetimeFigureOut">
              <a:rPr lang="cs-CZ" smtClean="0"/>
              <a:t>29.11.2020</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AB094D-6F8B-44DD-9233-85004F02C0EF}" type="slidenum">
              <a:rPr lang="cs-CZ" smtClean="0"/>
              <a:t>‹#›</a:t>
            </a:fld>
            <a:endParaRPr lang="cs-CZ"/>
          </a:p>
        </p:txBody>
      </p:sp>
    </p:spTree>
    <p:extLst>
      <p:ext uri="{BB962C8B-B14F-4D97-AF65-F5344CB8AC3E}">
        <p14:creationId xmlns:p14="http://schemas.microsoft.com/office/powerpoint/2010/main" val="26329701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m4a"/><Relationship Id="rId1" Type="http://schemas.microsoft.com/office/2007/relationships/media" Target="../media/media56.m4a"/><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7.m4a"/><Relationship Id="rId1" Type="http://schemas.microsoft.com/office/2007/relationships/media" Target="../media/media57.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a:bodyPr>
          <a:lstStyle/>
          <a:p>
            <a:r>
              <a:rPr lang="cs-CZ" dirty="0" err="1"/>
              <a:t>Esotropie</a:t>
            </a:r>
            <a:r>
              <a:rPr lang="cs-CZ" dirty="0"/>
              <a:t> I.</a:t>
            </a:r>
            <a:br>
              <a:rPr lang="cs-CZ" dirty="0"/>
            </a:br>
            <a:r>
              <a:rPr lang="cs-CZ" sz="2400" dirty="0"/>
              <a:t>Hana Fraitová</a:t>
            </a:r>
          </a:p>
        </p:txBody>
      </p:sp>
      <p:sp>
        <p:nvSpPr>
          <p:cNvPr id="3" name="Podnadpis 2"/>
          <p:cNvSpPr>
            <a:spLocks noGrp="1"/>
          </p:cNvSpPr>
          <p:nvPr>
            <p:ph type="subTitle" idx="1"/>
          </p:nvPr>
        </p:nvSpPr>
        <p:spPr/>
        <p:txBody>
          <a:bodyPr>
            <a:normAutofit fontScale="85000" lnSpcReduction="20000"/>
          </a:bodyPr>
          <a:lstStyle/>
          <a:p>
            <a:r>
              <a:rPr lang="cs-CZ" dirty="0"/>
              <a:t>Bez výslovného souhlasu autora a MU je v rozporu se zákonem jakékoliv další šíření prezentace</a:t>
            </a:r>
          </a:p>
          <a:p>
            <a:r>
              <a:rPr lang="cs-CZ" sz="2400" dirty="0"/>
              <a:t>(kopírování, modifikace nebo využívání v jiných tištěných, elektronických publikacích).</a:t>
            </a:r>
          </a:p>
          <a:p>
            <a:endParaRPr lang="cs-CZ" dirty="0"/>
          </a:p>
        </p:txBody>
      </p:sp>
      <p:pic>
        <p:nvPicPr>
          <p:cNvPr id="11" name="Zvuk 10">
            <a:hlinkClick r:id="" action="ppaction://media"/>
            <a:extLst>
              <a:ext uri="{FF2B5EF4-FFF2-40B4-BE49-F238E27FC236}">
                <a16:creationId xmlns:a16="http://schemas.microsoft.com/office/drawing/2014/main" id="{76737A6F-B2F6-43FA-BF95-4A9002BE92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75517506"/>
      </p:ext>
    </p:extLst>
  </p:cSld>
  <p:clrMapOvr>
    <a:masterClrMapping/>
  </p:clrMapOvr>
  <mc:AlternateContent xmlns:mc="http://schemas.openxmlformats.org/markup-compatibility/2006" xmlns:p14="http://schemas.microsoft.com/office/powerpoint/2010/main">
    <mc:Choice Requires="p14">
      <p:transition spd="slow" p14:dur="2000" advTm="49607"/>
    </mc:Choice>
    <mc:Fallback xmlns="">
      <p:transition spd="slow" advTm="49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Esotropia</a:t>
            </a:r>
            <a:r>
              <a:rPr lang="cs-CZ" dirty="0"/>
              <a:t> </a:t>
            </a:r>
            <a:r>
              <a:rPr lang="cs-CZ" dirty="0" err="1"/>
              <a:t>monolateralis</a:t>
            </a:r>
            <a:endParaRPr lang="cs-CZ" dirty="0"/>
          </a:p>
        </p:txBody>
      </p:sp>
      <p:sp>
        <p:nvSpPr>
          <p:cNvPr id="3" name="Zástupný symbol pro obsah 2"/>
          <p:cNvSpPr>
            <a:spLocks noGrp="1"/>
          </p:cNvSpPr>
          <p:nvPr>
            <p:ph idx="1"/>
          </p:nvPr>
        </p:nvSpPr>
        <p:spPr/>
        <p:txBody>
          <a:bodyPr>
            <a:normAutofit fontScale="85000" lnSpcReduction="20000"/>
          </a:bodyPr>
          <a:lstStyle/>
          <a:p>
            <a:pPr marL="0" indent="0">
              <a:buNone/>
            </a:pPr>
            <a:r>
              <a:rPr lang="cs-CZ" b="1" dirty="0"/>
              <a:t>Strabismus </a:t>
            </a:r>
            <a:r>
              <a:rPr lang="cs-CZ" b="1" dirty="0" err="1"/>
              <a:t>convergens</a:t>
            </a:r>
            <a:r>
              <a:rPr lang="cs-CZ" b="1" dirty="0"/>
              <a:t> /</a:t>
            </a:r>
            <a:r>
              <a:rPr lang="cs-CZ" b="1" dirty="0" err="1"/>
              <a:t>esotropia</a:t>
            </a:r>
            <a:r>
              <a:rPr lang="cs-CZ" b="1" dirty="0"/>
              <a:t>/ </a:t>
            </a:r>
            <a:r>
              <a:rPr lang="cs-CZ" b="1" dirty="0" err="1"/>
              <a:t>monolateralis</a:t>
            </a:r>
            <a:r>
              <a:rPr lang="cs-CZ" b="1" dirty="0"/>
              <a:t> /jednostranný/</a:t>
            </a:r>
          </a:p>
          <a:p>
            <a:r>
              <a:rPr lang="cs-CZ" dirty="0"/>
              <a:t>Může být přítomna centrální i </a:t>
            </a:r>
            <a:r>
              <a:rPr lang="cs-CZ" u="sng" dirty="0"/>
              <a:t>excentrická fixace</a:t>
            </a:r>
          </a:p>
          <a:p>
            <a:r>
              <a:rPr lang="cs-CZ" dirty="0"/>
              <a:t>ARK </a:t>
            </a:r>
          </a:p>
          <a:p>
            <a:r>
              <a:rPr lang="cs-CZ" dirty="0"/>
              <a:t>Hybnost uchýleného oka může být omezena v abdukci při dlouhotrvající konvergentní úchylce, důvodem bývá hypertrofie až kontraktura vnitřního přímého svalu</a:t>
            </a:r>
          </a:p>
          <a:p>
            <a:r>
              <a:rPr lang="cs-CZ" dirty="0"/>
              <a:t>horizontální úchylka kombinována s vertikální, nejčastějším důvodem je hyperfunkce dolního šikmého svalu, oko se při pokusu o addukci stáčí nasálně nahoru</a:t>
            </a:r>
          </a:p>
          <a:p>
            <a:r>
              <a:rPr lang="cs-CZ" dirty="0"/>
              <a:t>Okluzí vedoucího oka </a:t>
            </a:r>
            <a:r>
              <a:rPr lang="cs-CZ" u="sng" dirty="0"/>
              <a:t>léčíme amblyopii </a:t>
            </a:r>
            <a:r>
              <a:rPr lang="cs-CZ" dirty="0"/>
              <a:t>uchýleného oka a </a:t>
            </a:r>
            <a:r>
              <a:rPr lang="cs-CZ" u="sng" dirty="0"/>
              <a:t>převádíme</a:t>
            </a:r>
            <a:r>
              <a:rPr lang="cs-CZ" dirty="0"/>
              <a:t> strabismus jednostranný na střídavý</a:t>
            </a:r>
          </a:p>
          <a:p>
            <a:endParaRPr lang="cs-CZ" dirty="0"/>
          </a:p>
        </p:txBody>
      </p:sp>
      <p:pic>
        <p:nvPicPr>
          <p:cNvPr id="18" name="Zvuk 17">
            <a:hlinkClick r:id="" action="ppaction://media"/>
            <a:extLst>
              <a:ext uri="{FF2B5EF4-FFF2-40B4-BE49-F238E27FC236}">
                <a16:creationId xmlns:a16="http://schemas.microsoft.com/office/drawing/2014/main" id="{A5B09CD8-93AB-47E9-9727-E24EB5038A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54745354"/>
      </p:ext>
    </p:extLst>
  </p:cSld>
  <p:clrMapOvr>
    <a:masterClrMapping/>
  </p:clrMapOvr>
  <mc:AlternateContent xmlns:mc="http://schemas.openxmlformats.org/markup-compatibility/2006" xmlns:p14="http://schemas.microsoft.com/office/powerpoint/2010/main">
    <mc:Choice Requires="p14">
      <p:transition spd="slow" p14:dur="2000" advTm="71754"/>
    </mc:Choice>
    <mc:Fallback xmlns="">
      <p:transition spd="slow" advTm="71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extLst>
    <p:ext uri="{3A86A75C-4F4B-4683-9AE1-C65F6400EC91}">
      <p14:laserTraceLst xmlns:p14="http://schemas.microsoft.com/office/powerpoint/2010/main">
        <p14:tracePtLst>
          <p14:tracePt t="7477" x="38100" y="2603500"/>
          <p14:tracePt t="7482" x="61913" y="2603500"/>
          <p14:tracePt t="7487" x="87313" y="2603500"/>
          <p14:tracePt t="7494" x="112713" y="2603500"/>
          <p14:tracePt t="7497" x="125413" y="2603500"/>
          <p14:tracePt t="7502" x="138113" y="2603500"/>
          <p14:tracePt t="7508" x="150813" y="2616200"/>
          <p14:tracePt t="7513" x="150813" y="2627313"/>
          <p14:tracePt t="7522" x="161925" y="2627313"/>
          <p14:tracePt t="7528" x="187325" y="2627313"/>
          <p14:tracePt t="7538" x="200025" y="2627313"/>
          <p14:tracePt t="7544" x="225425" y="2627313"/>
          <p14:tracePt t="7547" x="238125" y="2627313"/>
          <p14:tracePt t="7552" x="250825" y="2627313"/>
          <p14:tracePt t="7558" x="274638" y="2627313"/>
          <p14:tracePt t="7563" x="287338" y="2627313"/>
          <p14:tracePt t="7568" x="312738" y="2627313"/>
          <p14:tracePt t="7573" x="325438" y="2627313"/>
          <p14:tracePt t="7583" x="338138" y="2627313"/>
          <p14:tracePt t="7588" x="363538" y="2627313"/>
          <p14:tracePt t="7598" x="387350" y="2627313"/>
          <p14:tracePt t="7603" x="400050" y="2627313"/>
          <p14:tracePt t="7613" x="425450" y="2627313"/>
          <p14:tracePt t="7618" x="438150" y="2627313"/>
          <p14:tracePt t="7628" x="450850" y="2627313"/>
          <p14:tracePt t="7634" x="474663" y="2627313"/>
          <p14:tracePt t="7648" x="500063" y="2627313"/>
          <p14:tracePt t="7654" x="512763" y="2627313"/>
          <p14:tracePt t="7661" x="525463" y="2627313"/>
          <p14:tracePt t="7663" x="538163" y="2627313"/>
          <p14:tracePt t="7668" x="563563" y="2627313"/>
          <p14:tracePt t="7684" x="574675" y="2627313"/>
          <p14:tracePt t="7689" x="600075" y="2627313"/>
          <p14:tracePt t="7694" x="600075" y="2640013"/>
          <p14:tracePt t="7699" x="612775" y="2652713"/>
          <p14:tracePt t="7704" x="625475" y="2652713"/>
          <p14:tracePt t="7711" x="638175" y="2652713"/>
          <p14:tracePt t="7714" x="674688" y="2652713"/>
          <p14:tracePt t="7719" x="687388" y="2652713"/>
          <p14:tracePt t="7724" x="700088" y="2652713"/>
          <p14:tracePt t="7729" x="712788" y="2665413"/>
          <p14:tracePt t="7734" x="738188" y="2665413"/>
          <p14:tracePt t="7745" x="763588" y="2665413"/>
          <p14:tracePt t="7749" x="776288" y="2665413"/>
          <p14:tracePt t="7755" x="787400" y="2690813"/>
          <p14:tracePt t="7770" x="800100" y="2690813"/>
          <p14:tracePt t="7779" x="812800" y="2690813"/>
          <p14:tracePt t="7825" x="825500" y="2690813"/>
          <p14:tracePt t="7845" x="850900" y="2690813"/>
          <p14:tracePt t="8016" x="838200" y="2690813"/>
          <p14:tracePt t="8021" x="825500" y="2690813"/>
          <p14:tracePt t="8028" x="812800" y="2690813"/>
          <p14:tracePt t="8037" x="787400" y="2690813"/>
          <p14:tracePt t="8052" x="763588" y="2690813"/>
          <p14:tracePt t="8057" x="750888" y="2690813"/>
          <p14:tracePt t="8062" x="750888" y="2703513"/>
          <p14:tracePt t="8072" x="738188" y="2703513"/>
          <p14:tracePt t="8082" x="725488" y="2703513"/>
          <p14:tracePt t="8087" x="712788" y="2716213"/>
          <p14:tracePt t="8102" x="700088" y="2728913"/>
          <p14:tracePt t="8107" x="687388" y="2740025"/>
          <p14:tracePt t="8117" x="674688" y="2740025"/>
          <p14:tracePt t="8123" x="674688" y="2752725"/>
          <p14:tracePt t="8129" x="638175" y="2778125"/>
          <p14:tracePt t="8132" x="625475" y="2778125"/>
          <p14:tracePt t="8137" x="625475" y="2790825"/>
          <p14:tracePt t="8142" x="612775" y="2803525"/>
          <p14:tracePt t="8162" x="587375" y="2828925"/>
          <p14:tracePt t="8164" x="587375" y="2840038"/>
          <p14:tracePt t="8168" x="574675" y="2852738"/>
          <p14:tracePt t="8173" x="563563" y="2852738"/>
          <p14:tracePt t="8179" x="550863" y="2865438"/>
          <p14:tracePt t="8183" x="550863" y="2878138"/>
          <p14:tracePt t="8195" x="538163" y="2890838"/>
          <p14:tracePt t="8198" x="525463" y="2890838"/>
          <p14:tracePt t="8209" x="525463" y="2903538"/>
          <p14:tracePt t="8233" x="512763" y="2916238"/>
          <p14:tracePt t="8238" x="500063" y="2916238"/>
          <p14:tracePt t="8245" x="500063" y="2928938"/>
          <p14:tracePt t="8259" x="500063" y="2952750"/>
          <p14:tracePt t="8264" x="474663" y="2965450"/>
          <p14:tracePt t="8284" x="474663" y="2978150"/>
          <p14:tracePt t="8289" x="474663" y="2990850"/>
          <p14:tracePt t="8299" x="474663" y="3003550"/>
          <p14:tracePt t="8304" x="474663" y="3016250"/>
          <p14:tracePt t="8314" x="474663" y="3041650"/>
          <p14:tracePt t="8325" x="474663" y="3065463"/>
          <p14:tracePt t="8329" x="474663" y="3078163"/>
          <p14:tracePt t="8334" x="474663" y="3090863"/>
          <p14:tracePt t="8339" x="474663" y="3103563"/>
          <p14:tracePt t="8345" x="474663" y="3116263"/>
          <p14:tracePt t="8350" x="474663" y="3128963"/>
          <p14:tracePt t="8354" x="474663" y="3154363"/>
          <p14:tracePt t="8364" x="474663" y="3178175"/>
          <p14:tracePt t="8370" x="474663" y="3190875"/>
          <p14:tracePt t="8380" x="474663" y="3203575"/>
          <p14:tracePt t="8385" x="474663" y="3216275"/>
          <p14:tracePt t="8390" x="474663" y="3228975"/>
          <p14:tracePt t="8400" x="474663" y="3241675"/>
          <p14:tracePt t="8405" x="487363" y="3254375"/>
          <p14:tracePt t="8415" x="500063" y="3267075"/>
          <p14:tracePt t="8430" x="512763" y="3278188"/>
          <p14:tracePt t="8435" x="525463" y="3290888"/>
          <p14:tracePt t="8440" x="525463" y="3303588"/>
          <p14:tracePt t="8445" x="538163" y="3303588"/>
          <p14:tracePt t="8451" x="563563" y="3303588"/>
          <p14:tracePt t="8465" x="587375" y="3303588"/>
          <p14:tracePt t="8480" x="600075" y="3303588"/>
          <p14:tracePt t="8501" x="612775" y="3303588"/>
          <p14:tracePt t="8506" x="625475" y="3303588"/>
          <p14:tracePt t="8512" x="638175" y="3303588"/>
          <p14:tracePt t="8516" x="650875" y="3303588"/>
          <p14:tracePt t="8521" x="674688" y="3303588"/>
          <p14:tracePt t="8531" x="712788" y="3303588"/>
          <p14:tracePt t="8536" x="738188" y="3303588"/>
          <p14:tracePt t="8546" x="763588" y="3303588"/>
          <p14:tracePt t="8551" x="800100" y="3303588"/>
          <p14:tracePt t="8556" x="825500" y="3303588"/>
          <p14:tracePt t="8562" x="850900" y="3303588"/>
          <p14:tracePt t="8567" x="876300" y="3303588"/>
          <p14:tracePt t="8572" x="887413" y="3303588"/>
          <p14:tracePt t="8578" x="925513" y="3303588"/>
          <p14:tracePt t="8581" x="938213" y="3303588"/>
          <p14:tracePt t="8586" x="963613" y="3303588"/>
          <p14:tracePt t="8592" x="987425" y="3303588"/>
          <p14:tracePt t="8598" x="1000125" y="3303588"/>
          <p14:tracePt t="8601" x="1025525" y="3303588"/>
          <p14:tracePt t="8606" x="1050925" y="3303588"/>
          <p14:tracePt t="8612" x="1076325" y="3303588"/>
          <p14:tracePt t="8617" x="1089025" y="3303588"/>
          <p14:tracePt t="8622" x="1112838" y="3303588"/>
          <p14:tracePt t="8632" x="1138238" y="3303588"/>
          <p14:tracePt t="8637" x="1150938" y="3303588"/>
          <p14:tracePt t="8652" x="1163638" y="3303588"/>
          <p14:tracePt t="8657" x="1176338" y="3303588"/>
          <p14:tracePt t="8668" x="1189038" y="3303588"/>
          <p14:tracePt t="8678" x="1200150" y="3303588"/>
          <p14:tracePt t="8682" x="1225550" y="3303588"/>
          <p14:tracePt t="8687" x="1238250" y="3328988"/>
          <p14:tracePt t="8698" x="1250950" y="3328988"/>
          <p14:tracePt t="8703" x="1263650" y="3328988"/>
          <p14:tracePt t="8707" x="1276350" y="3328988"/>
          <p14:tracePt t="8712" x="1289050" y="3328988"/>
          <p14:tracePt t="8718" x="1312863" y="3328988"/>
          <p14:tracePt t="8723" x="1325563" y="3328988"/>
          <p14:tracePt t="8728" x="1338263" y="3328988"/>
          <p14:tracePt t="8733" x="1376363" y="3328988"/>
          <p14:tracePt t="8737" x="1389063" y="3328988"/>
          <p14:tracePt t="8745" x="1401763" y="3328988"/>
          <p14:tracePt t="8748" x="1412875" y="3328988"/>
          <p14:tracePt t="8753" x="1425575" y="3328988"/>
          <p14:tracePt t="8758" x="1438275" y="3328988"/>
          <p14:tracePt t="8763" x="1463675" y="3328988"/>
          <p14:tracePt t="8773" x="1489075" y="3328988"/>
          <p14:tracePt t="8778" x="1501775" y="3328988"/>
          <p14:tracePt t="8783" x="1512888" y="3328988"/>
          <p14:tracePt t="8789" x="1525588" y="3328988"/>
          <p14:tracePt t="8795" x="1538288" y="3328988"/>
          <p14:tracePt t="8803" x="1550988" y="3328988"/>
          <p14:tracePt t="8808" x="1563688" y="3328988"/>
          <p14:tracePt t="8813" x="1576388" y="3328988"/>
          <p14:tracePt t="8834" x="1601788" y="3328988"/>
          <p14:tracePt t="8839" x="1612900" y="3328988"/>
          <p14:tracePt t="8849" x="1625600" y="3328988"/>
          <p14:tracePt t="8859" x="1638300" y="3328988"/>
          <p14:tracePt t="8869" x="1651000" y="3328988"/>
          <p14:tracePt t="8874" x="1663700" y="3328988"/>
          <p14:tracePt t="8884" x="1676400" y="3328988"/>
          <p14:tracePt t="8889" x="1701800" y="3316288"/>
          <p14:tracePt t="8900" x="1714500" y="3316288"/>
          <p14:tracePt t="8905" x="1725613" y="3303588"/>
          <p14:tracePt t="8909" x="1751013" y="3278188"/>
          <p14:tracePt t="8919" x="1776413" y="3278188"/>
          <p14:tracePt t="8930" x="1789113" y="3278188"/>
          <p14:tracePt t="8934" x="1801813" y="3278188"/>
          <p14:tracePt t="8945" x="1814513" y="3267075"/>
          <p14:tracePt t="8950" x="1825625" y="3254375"/>
          <p14:tracePt t="8955" x="1838325" y="3241675"/>
          <p14:tracePt t="8965" x="1838325" y="3228975"/>
          <p14:tracePt t="8970" x="1851025" y="3216275"/>
          <p14:tracePt t="8990" x="1851025" y="3203575"/>
          <p14:tracePt t="8995" x="1863725" y="3203575"/>
          <p14:tracePt t="9000" x="1876425" y="3190875"/>
          <p14:tracePt t="9012" x="1876425" y="3178175"/>
          <p14:tracePt t="9020" x="1889125" y="3165475"/>
          <p14:tracePt t="9036" x="1901825" y="3154363"/>
          <p14:tracePt t="9046" x="1901825" y="3141663"/>
          <p14:tracePt t="9066" x="1901825" y="3128963"/>
          <p14:tracePt t="9070" x="1914525" y="3103563"/>
          <p14:tracePt t="9078" x="1914525" y="3090863"/>
          <p14:tracePt t="9091" x="1914525" y="3078163"/>
          <p14:tracePt t="9096" x="1914525" y="3065463"/>
          <p14:tracePt t="9106" x="1914525" y="3054350"/>
          <p14:tracePt t="9117" x="1914525" y="3041650"/>
          <p14:tracePt t="9121" x="1914525" y="3028950"/>
          <p14:tracePt t="9131" x="1914525" y="3016250"/>
          <p14:tracePt t="9136" x="1914525" y="3003550"/>
          <p14:tracePt t="9162" x="1914525" y="2965450"/>
          <p14:tracePt t="9166" x="1914525" y="2952750"/>
          <p14:tracePt t="9176" x="1914525" y="2941638"/>
          <p14:tracePt t="9192" x="1901825" y="2928938"/>
          <p14:tracePt t="9207" x="1901825" y="2916238"/>
          <p14:tracePt t="9213" x="1889125" y="2903538"/>
          <p14:tracePt t="9242" x="1876425" y="2890838"/>
          <p14:tracePt t="9248" x="1863725" y="2890838"/>
          <p14:tracePt t="9252" x="1851025" y="2890838"/>
          <p14:tracePt t="9272" x="1838325" y="2890838"/>
          <p14:tracePt t="9278" x="1825625" y="2890838"/>
          <p14:tracePt t="9288" x="1814513" y="2890838"/>
          <p14:tracePt t="9292" x="1801813" y="2890838"/>
          <p14:tracePt t="9302" x="1776413" y="2890838"/>
          <p14:tracePt t="9318" x="1751013" y="2890838"/>
          <p14:tracePt t="9329" x="1738313" y="2890838"/>
          <p14:tracePt t="9333" x="1725613" y="2878138"/>
          <p14:tracePt t="9338" x="1714500" y="2878138"/>
          <p14:tracePt t="9345" x="1701800" y="2878138"/>
          <p14:tracePt t="9353" x="1689100" y="2878138"/>
          <p14:tracePt t="9358" x="1676400" y="2878138"/>
          <p14:tracePt t="9363" x="1663700" y="2878138"/>
          <p14:tracePt t="9373" x="1651000" y="2878138"/>
          <p14:tracePt t="9379" x="1638300" y="2878138"/>
          <p14:tracePt t="9383" x="1625600" y="2878138"/>
          <p14:tracePt t="9388" x="1612900" y="2878138"/>
          <p14:tracePt t="9395" x="1601788" y="2878138"/>
          <p14:tracePt t="9398" x="1589088" y="2878138"/>
          <p14:tracePt t="9408" x="1576388" y="2878138"/>
          <p14:tracePt t="9413" x="1550988" y="2878138"/>
          <p14:tracePt t="9424" x="1525588" y="2878138"/>
          <p14:tracePt t="9429" x="1512888" y="2878138"/>
          <p14:tracePt t="9438" x="1489075" y="2878138"/>
          <p14:tracePt t="9445" x="1463675" y="2878138"/>
          <p14:tracePt t="9454" x="1450975" y="2878138"/>
          <p14:tracePt t="9459" x="1438275" y="2878138"/>
          <p14:tracePt t="9464" x="1425575" y="2878138"/>
          <p14:tracePt t="9474" x="1412875" y="2878138"/>
          <p14:tracePt t="9530" x="1401763" y="2878138"/>
          <p14:tracePt t="9540" x="1389063" y="2878138"/>
          <p14:tracePt t="9545" x="1376363" y="2878138"/>
          <p14:tracePt t="9550" x="1363663" y="2878138"/>
          <p14:tracePt t="9555" x="1350963" y="2878138"/>
          <p14:tracePt t="9562" x="1325563" y="2878138"/>
          <p14:tracePt t="9565" x="1312863" y="2878138"/>
          <p14:tracePt t="9570" x="1300163" y="2878138"/>
          <p14:tracePt t="9575" x="1289050" y="2878138"/>
          <p14:tracePt t="9580" x="1263650" y="2878138"/>
          <p14:tracePt t="9585" x="1238250" y="2878138"/>
          <p14:tracePt t="9591" x="1200150" y="2878138"/>
          <p14:tracePt t="9596" x="1189038" y="2878138"/>
          <p14:tracePt t="9600" x="1176338" y="2878138"/>
          <p14:tracePt t="9605" x="1138238" y="2878138"/>
          <p14:tracePt t="9612" x="1100138" y="2878138"/>
          <p14:tracePt t="9621" x="1050925" y="2916238"/>
          <p14:tracePt t="9625" x="1038225" y="2916238"/>
          <p14:tracePt t="9630" x="1012825" y="2916238"/>
          <p14:tracePt t="9636" x="976313" y="2916238"/>
          <p14:tracePt t="9641" x="963613" y="2916238"/>
          <p14:tracePt t="9646" x="938213" y="2916238"/>
          <p14:tracePt t="9656" x="912813" y="2916238"/>
          <p14:tracePt t="9662" x="900113" y="2916238"/>
          <p14:tracePt t="9671" x="887413" y="2916238"/>
          <p14:tracePt t="9676" x="876300" y="2916238"/>
          <p14:tracePt t="9686" x="850900" y="2928938"/>
          <p14:tracePt t="9691" x="838200" y="2941638"/>
          <p14:tracePt t="9701" x="825500" y="2941638"/>
          <p14:tracePt t="9706" x="812800" y="2952750"/>
          <p14:tracePt t="9712" x="800100" y="2952750"/>
          <p14:tracePt t="9716" x="787400" y="2952750"/>
          <p14:tracePt t="9721" x="776288" y="2965450"/>
          <p14:tracePt t="9726" x="763588" y="2965450"/>
          <p14:tracePt t="9732" x="750888" y="2978150"/>
          <p14:tracePt t="9737" x="712788" y="3003550"/>
          <p14:tracePt t="9742" x="700088" y="3003550"/>
          <p14:tracePt t="9746" x="687388" y="3003550"/>
          <p14:tracePt t="9751" x="674688" y="3003550"/>
          <p14:tracePt t="9757" x="663575" y="3016250"/>
          <p14:tracePt t="9762" x="650875" y="3016250"/>
          <p14:tracePt t="9893" x="638175" y="3016250"/>
          <p14:tracePt t="9903" x="625475" y="3028950"/>
          <p14:tracePt t="9908" x="612775" y="3041650"/>
          <p14:tracePt t="9913" x="612775" y="3054350"/>
          <p14:tracePt t="9933" x="612775" y="3078163"/>
          <p14:tracePt t="9948" x="612775" y="3090863"/>
          <p14:tracePt t="9968" x="612775" y="3116263"/>
          <p14:tracePt t="9984" x="612775" y="3128963"/>
          <p14:tracePt t="10004" x="612775" y="3141663"/>
          <p14:tracePt t="10014" x="612775" y="3154363"/>
          <p14:tracePt t="10019" x="612775" y="3165475"/>
          <p14:tracePt t="10064" x="612775" y="3178175"/>
          <p14:tracePt t="10074" x="625475" y="3178175"/>
          <p14:tracePt t="10085" x="638175" y="3178175"/>
          <p14:tracePt t="10095" x="650875" y="3178175"/>
          <p14:tracePt t="10100" x="663575" y="3178175"/>
          <p14:tracePt t="10114" x="674688" y="3178175"/>
          <p14:tracePt t="10120" x="687388" y="3178175"/>
          <p14:tracePt t="10130" x="712788" y="3178175"/>
          <p14:tracePt t="10145" x="738188" y="3203575"/>
          <p14:tracePt t="10163" x="750888" y="3203575"/>
          <p14:tracePt t="10171" x="763588" y="3203575"/>
          <p14:tracePt t="10216" x="776288" y="3203575"/>
          <p14:tracePt t="10231" x="800100" y="3203575"/>
          <p14:tracePt t="10251" x="825500" y="3203575"/>
          <p14:tracePt t="10256" x="838200" y="3203575"/>
          <p14:tracePt t="10262" x="850900" y="3203575"/>
          <p14:tracePt t="10266" x="863600" y="3203575"/>
          <p14:tracePt t="10271" x="876300" y="3203575"/>
          <p14:tracePt t="10277" x="887413" y="3203575"/>
          <p14:tracePt t="10281" x="912813" y="3203575"/>
          <p14:tracePt t="10292" x="938213" y="3203575"/>
          <p14:tracePt t="10297" x="950913" y="3203575"/>
          <p14:tracePt t="10301" x="963613" y="3203575"/>
          <p14:tracePt t="10306" x="976313" y="3203575"/>
          <p14:tracePt t="10313" x="1000125" y="3203575"/>
          <p14:tracePt t="10317" x="1025525" y="3203575"/>
          <p14:tracePt t="10321" x="1038225" y="3203575"/>
          <p14:tracePt t="10326" x="1063625" y="3203575"/>
          <p14:tracePt t="10337" x="1100138" y="3203575"/>
          <p14:tracePt t="10342" x="1125538" y="3203575"/>
          <p14:tracePt t="10347" x="1150938" y="3203575"/>
          <p14:tracePt t="10352" x="1189038" y="3203575"/>
          <p14:tracePt t="10358" x="1200150" y="3203575"/>
          <p14:tracePt t="10363" x="1225550" y="3203575"/>
          <p14:tracePt t="10367" x="1263650" y="3203575"/>
          <p14:tracePt t="10372" x="1276350" y="3203575"/>
          <p14:tracePt t="10382" x="1289050" y="3203575"/>
          <p14:tracePt t="10387" x="1312863" y="3203575"/>
          <p14:tracePt t="10397" x="1338263" y="3203575"/>
          <p14:tracePt t="10402" x="1350963" y="3203575"/>
          <p14:tracePt t="10417" x="1363663" y="3203575"/>
          <p14:tracePt t="10423" x="1376363" y="3203575"/>
          <p14:tracePt t="10433" x="1401763" y="3203575"/>
          <p14:tracePt t="10437" x="1401763" y="3190875"/>
          <p14:tracePt t="10442" x="1412875" y="3190875"/>
          <p14:tracePt t="10447" x="1425575" y="3178175"/>
          <p14:tracePt t="10458" x="1438275" y="3165475"/>
          <p14:tracePt t="10462" x="1438275" y="3141663"/>
          <p14:tracePt t="10468" x="1463675" y="3116263"/>
          <p14:tracePt t="10479" x="1476375" y="3103563"/>
          <p14:tracePt t="10483" x="1476375" y="3090863"/>
          <p14:tracePt t="10488" x="1489075" y="3090863"/>
          <p14:tracePt t="10493" x="1501775" y="3078163"/>
          <p14:tracePt t="10498" x="1525588" y="3054350"/>
          <p14:tracePt t="10508" x="1538288" y="3041650"/>
          <p14:tracePt t="10513" x="1550988" y="3028950"/>
          <p14:tracePt t="10523" x="1550988" y="3016250"/>
          <p14:tracePt t="10529" x="1563688" y="3016250"/>
          <p14:tracePt t="10534" x="1576388" y="3003550"/>
          <p14:tracePt t="10543" x="1589088" y="2990850"/>
          <p14:tracePt t="10548" x="1589088" y="2978150"/>
          <p14:tracePt t="10553" x="1601788" y="2978150"/>
          <p14:tracePt t="10559" x="1612900" y="2965450"/>
          <p14:tracePt t="10564" x="1612900" y="2952750"/>
          <p14:tracePt t="10568" x="1612900" y="2941638"/>
          <p14:tracePt t="10579" x="1612900" y="2928938"/>
          <p14:tracePt t="10584" x="1612900" y="2916238"/>
          <p14:tracePt t="10589" x="1612900" y="2903538"/>
          <p14:tracePt t="10599" x="1612900" y="2890838"/>
          <p14:tracePt t="10604" x="1601788" y="2878138"/>
          <p14:tracePt t="10619" x="1589088" y="2865438"/>
          <p14:tracePt t="10624" x="1576388" y="2852738"/>
          <p14:tracePt t="10629" x="1563688" y="2840038"/>
          <p14:tracePt t="10645" x="1538288" y="2840038"/>
          <p14:tracePt t="10649" x="1525588" y="2816225"/>
          <p14:tracePt t="10654" x="1512888" y="2803525"/>
          <p14:tracePt t="10659" x="1489075" y="2778125"/>
          <p14:tracePt t="10665" x="1476375" y="2765425"/>
          <p14:tracePt t="10670" x="1450975" y="2752725"/>
          <p14:tracePt t="10674" x="1438275" y="2740025"/>
          <p14:tracePt t="10679" x="1389063" y="2716213"/>
          <p14:tracePt t="10685" x="1376363" y="2716213"/>
          <p14:tracePt t="10690" x="1363663" y="2716213"/>
          <p14:tracePt t="10695" x="1325563" y="2703513"/>
          <p14:tracePt t="10700" x="1312863" y="2703513"/>
          <p14:tracePt t="10705" x="1300163" y="2703513"/>
          <p14:tracePt t="10710" x="1263650" y="2678113"/>
          <p14:tracePt t="10715" x="1250950" y="2678113"/>
          <p14:tracePt t="10720" x="1238250" y="2678113"/>
          <p14:tracePt t="10725" x="1225550" y="2678113"/>
          <p14:tracePt t="10731" x="1212850" y="2678113"/>
          <p14:tracePt t="10740" x="1189038" y="2678113"/>
          <p14:tracePt t="10755" x="1163638" y="2678113"/>
          <p14:tracePt t="10760" x="1150938" y="2678113"/>
          <p14:tracePt t="10771" x="1138238" y="2678113"/>
          <p14:tracePt t="10775" x="1125538" y="2678113"/>
          <p14:tracePt t="10780" x="1112838" y="2678113"/>
          <p14:tracePt t="10786" x="1100138" y="2678113"/>
          <p14:tracePt t="10791" x="1076325" y="2678113"/>
          <p14:tracePt t="10796" x="1050925" y="2678113"/>
          <p14:tracePt t="10801" x="1038225" y="2678113"/>
          <p14:tracePt t="10805" x="1000125" y="2678113"/>
          <p14:tracePt t="10813" x="987425" y="2678113"/>
          <p14:tracePt t="10816" x="950913" y="2678113"/>
          <p14:tracePt t="10821" x="938213" y="2678113"/>
          <p14:tracePt t="10831" x="912813" y="2690813"/>
          <p14:tracePt t="10836" x="887413" y="2703513"/>
          <p14:tracePt t="10841" x="876300" y="2703513"/>
          <p14:tracePt t="10846" x="863600" y="2703513"/>
          <p14:tracePt t="10851" x="850900" y="2703513"/>
          <p14:tracePt t="10856" x="838200" y="2728913"/>
          <p14:tracePt t="10862" x="825500" y="2728913"/>
          <p14:tracePt t="10866" x="787400" y="2740025"/>
          <p14:tracePt t="10871" x="776288" y="2740025"/>
          <p14:tracePt t="10876" x="750888" y="2765425"/>
          <p14:tracePt t="10882" x="738188" y="2765425"/>
          <p14:tracePt t="10887" x="725488" y="2778125"/>
          <p14:tracePt t="10891" x="712788" y="2778125"/>
          <p14:tracePt t="10902" x="700088" y="2778125"/>
          <p14:tracePt t="10907" x="687388" y="2790825"/>
          <p14:tracePt t="10917" x="663575" y="2803525"/>
          <p14:tracePt t="10921" x="663575" y="2816225"/>
          <p14:tracePt t="10947" x="663575" y="2840038"/>
          <p14:tracePt t="10952" x="638175" y="2865438"/>
          <p14:tracePt t="10982" x="625475" y="2878138"/>
          <p14:tracePt t="11008" x="625475" y="2903538"/>
          <p14:tracePt t="15632" x="625475" y="2916238"/>
          <p14:tracePt t="32258" x="625475" y="2928938"/>
          <p14:tracePt t="32262" x="625475" y="2941638"/>
          <p14:tracePt t="32266" x="638175" y="2965450"/>
          <p14:tracePt t="32276" x="638175" y="2990850"/>
          <p14:tracePt t="32281" x="663575" y="3003550"/>
          <p14:tracePt t="32288" x="674688" y="3028950"/>
          <p14:tracePt t="32292" x="700088" y="3054350"/>
          <p14:tracePt t="32298" x="700088" y="3078163"/>
          <p14:tracePt t="32302" x="700088" y="3090863"/>
          <p14:tracePt t="32307" x="725488" y="3116263"/>
          <p14:tracePt t="32317" x="725488" y="3128963"/>
          <p14:tracePt t="32322" x="725488" y="3154363"/>
          <p14:tracePt t="32332" x="725488" y="3165475"/>
          <p14:tracePt t="32338" x="725488" y="3178175"/>
          <p14:tracePt t="32418" x="738188" y="3178175"/>
          <p14:tracePt t="32690" x="738188" y="3203575"/>
          <p14:tracePt t="32695" x="738188" y="3216275"/>
          <p14:tracePt t="32706" x="738188" y="3228975"/>
          <p14:tracePt t="32710" x="738188" y="3241675"/>
          <p14:tracePt t="32722" x="738188" y="3267075"/>
          <p14:tracePt t="32731" x="738188" y="3290888"/>
          <p14:tracePt t="32735" x="738188" y="3303588"/>
          <p14:tracePt t="32750" x="738188" y="3316288"/>
          <p14:tracePt t="32761" x="738188" y="3328988"/>
          <p14:tracePt t="32776" x="738188" y="3341688"/>
          <p14:tracePt t="32796" x="738188" y="3354388"/>
          <p14:tracePt t="32822" x="738188" y="3367088"/>
          <p14:tracePt t="32841" x="738188" y="3378200"/>
          <p14:tracePt t="32871" x="738188" y="3403600"/>
          <p14:tracePt t="32922" x="725488" y="3403600"/>
          <p14:tracePt t="32938" x="725488" y="3416300"/>
          <p14:tracePt t="32943" x="725488" y="3429000"/>
          <p14:tracePt t="32948" x="725488" y="3441700"/>
          <p14:tracePt t="32978" x="712788" y="3441700"/>
          <p14:tracePt t="33054" x="712788" y="3454400"/>
          <p14:tracePt t="33084" x="712788" y="3467100"/>
          <p14:tracePt t="33119" x="712788" y="3479800"/>
          <p14:tracePt t="33139" x="712788" y="3490913"/>
          <p14:tracePt t="33144" x="712788" y="3503613"/>
          <p14:tracePt t="33149" x="700088" y="3516313"/>
          <p14:tracePt t="33159" x="700088" y="3529013"/>
          <p14:tracePt t="33164" x="700088" y="3541713"/>
          <p14:tracePt t="33180" x="700088" y="3567113"/>
          <p14:tracePt t="33190" x="700088" y="3579813"/>
          <p14:tracePt t="33199" x="700088" y="3590925"/>
          <p14:tracePt t="33209" x="700088" y="3603625"/>
          <p14:tracePt t="33215" x="700088" y="3616325"/>
          <p14:tracePt t="33225" x="700088" y="3629025"/>
          <p14:tracePt t="33229" x="700088" y="3654425"/>
          <p14:tracePt t="33240" x="700088" y="3679825"/>
          <p14:tracePt t="33245" x="700088" y="3692525"/>
          <p14:tracePt t="33250" x="687388" y="3692525"/>
          <p14:tracePt t="33255" x="687388" y="3703638"/>
          <p14:tracePt t="33321" x="687388" y="3716338"/>
          <p14:tracePt t="33336" x="687388" y="3729038"/>
          <p14:tracePt t="33341" x="674688" y="3741738"/>
          <p14:tracePt t="33457" x="663575" y="3754438"/>
          <p14:tracePt t="33482" x="650875" y="3767138"/>
          <p14:tracePt t="33542" x="638175" y="3779838"/>
          <p14:tracePt t="33562" x="625475" y="3792538"/>
          <p14:tracePt t="33567" x="625475" y="3803650"/>
          <p14:tracePt t="61635" x="625475" y="3816350"/>
          <p14:tracePt t="61641" x="600075" y="3841750"/>
          <p14:tracePt t="61646" x="587375" y="3879850"/>
          <p14:tracePt t="61651" x="563563" y="3905250"/>
          <p14:tracePt t="61656" x="538163" y="3929063"/>
          <p14:tracePt t="61661" x="525463" y="3941763"/>
          <p14:tracePt t="61667" x="525463" y="3967163"/>
          <p14:tracePt t="61671" x="487363" y="4041775"/>
          <p14:tracePt t="61676" x="474663" y="4117975"/>
          <p14:tracePt t="61681" x="450850" y="4205288"/>
          <p14:tracePt t="61686" x="450850" y="4254500"/>
          <p14:tracePt t="61691" x="450850" y="4305300"/>
          <p14:tracePt t="61696" x="450850" y="4367213"/>
          <p14:tracePt t="61701" x="450850" y="4454525"/>
          <p14:tracePt t="61706" x="450850" y="4505325"/>
          <p14:tracePt t="61712" x="438150" y="4592638"/>
          <p14:tracePt t="61717" x="438150" y="4679950"/>
          <p14:tracePt t="61721" x="438150" y="4743450"/>
          <p14:tracePt t="61726" x="438150" y="4830763"/>
          <p14:tracePt t="61732" x="438150" y="4892675"/>
          <p14:tracePt t="61737" x="438150" y="4981575"/>
          <p14:tracePt t="61742" x="438150" y="5068888"/>
          <p14:tracePt t="61746" x="438150" y="5118100"/>
          <p14:tracePt t="61751" x="474663" y="5205413"/>
          <p14:tracePt t="61757" x="487363" y="5243513"/>
          <p14:tracePt t="61762" x="525463" y="5318125"/>
          <p14:tracePt t="61767" x="563563" y="5394325"/>
          <p14:tracePt t="61772" x="574675" y="5394325"/>
          <p14:tracePt t="61777" x="587375" y="5443538"/>
          <p14:tracePt t="61784" x="587375" y="5456238"/>
          <p14:tracePt t="61787" x="600075" y="5456238"/>
          <p14:tracePt t="61797" x="600075" y="5468938"/>
          <p14:tracePt t="61802" x="612775" y="5481638"/>
          <p14:tracePt t="61807" x="625475" y="5481638"/>
          <p14:tracePt t="61812" x="625475" y="5494338"/>
          <p14:tracePt t="61817" x="625475" y="5518150"/>
          <p14:tracePt t="61834" x="625475" y="5530850"/>
          <p14:tracePt t="61838" x="638175" y="5568950"/>
          <p14:tracePt t="61843" x="650875" y="5581650"/>
          <p14:tracePt t="61847" x="650875" y="5607050"/>
          <p14:tracePt t="61852" x="663575" y="5643563"/>
          <p14:tracePt t="61858" x="687388" y="5681663"/>
          <p14:tracePt t="61863" x="700088" y="5681663"/>
          <p14:tracePt t="61868" x="712788" y="5707063"/>
          <p14:tracePt t="61872" x="738188" y="5719763"/>
          <p14:tracePt t="61877" x="750888" y="5732463"/>
          <p14:tracePt t="61884" x="763588" y="5732463"/>
          <p14:tracePt t="61888" x="776288" y="5732463"/>
          <p14:tracePt t="61899" x="800100" y="5732463"/>
          <p14:tracePt t="61913" x="825500" y="5732463"/>
          <p14:tracePt t="61918" x="838200" y="5732463"/>
          <p14:tracePt t="61923" x="850900" y="5732463"/>
          <p14:tracePt t="61928" x="876300" y="5732463"/>
          <p14:tracePt t="61934" x="900113" y="5732463"/>
          <p14:tracePt t="61938" x="938213" y="5756275"/>
          <p14:tracePt t="61944" x="963613" y="5756275"/>
          <p14:tracePt t="61948" x="1025525" y="5768975"/>
          <p14:tracePt t="61953" x="1063625" y="5768975"/>
          <p14:tracePt t="61959" x="1089025" y="5768975"/>
          <p14:tracePt t="61964" x="1163638" y="5794375"/>
          <p14:tracePt t="61969" x="1212850" y="5794375"/>
          <p14:tracePt t="61973" x="1263650" y="5794375"/>
          <p14:tracePt t="61978" x="1300163" y="5794375"/>
          <p14:tracePt t="61984" x="1325563" y="5794375"/>
          <p14:tracePt t="61989" x="1350963" y="5794375"/>
          <p14:tracePt t="61994" x="1389063" y="5794375"/>
          <p14:tracePt t="62001" x="1401763" y="5794375"/>
          <p14:tracePt t="62009" x="1412875" y="5794375"/>
          <p14:tracePt t="62014" x="1438275" y="5794375"/>
          <p14:tracePt t="62019" x="1450975" y="5794375"/>
          <p14:tracePt t="62024" x="1476375" y="5794375"/>
          <p14:tracePt t="62029" x="1489075" y="5794375"/>
          <p14:tracePt t="62034" x="1501775" y="5794375"/>
          <p14:tracePt t="62039" x="1538288" y="5807075"/>
          <p14:tracePt t="62044" x="1550988" y="5807075"/>
          <p14:tracePt t="62051" x="1576388" y="5807075"/>
          <p14:tracePt t="62055" x="1612900" y="5807075"/>
          <p14:tracePt t="62059" x="1625600" y="5807075"/>
          <p14:tracePt t="62064" x="1676400" y="5807075"/>
          <p14:tracePt t="62069" x="1714500" y="5807075"/>
          <p14:tracePt t="62075" x="1776413" y="5807075"/>
          <p14:tracePt t="62080" x="1825625" y="5807075"/>
          <p14:tracePt t="62084" x="1901825" y="5807075"/>
          <p14:tracePt t="62089" x="1976438" y="5832475"/>
          <p14:tracePt t="62094" x="2014538" y="5832475"/>
          <p14:tracePt t="62101" x="2063750" y="5832475"/>
          <p14:tracePt t="62105" x="2127250" y="5832475"/>
          <p14:tracePt t="62110" x="2176463" y="5832475"/>
          <p14:tracePt t="62114" x="2238375" y="5832475"/>
          <p14:tracePt t="62120" x="2276475" y="5832475"/>
          <p14:tracePt t="62130" x="2327275" y="5832475"/>
          <p14:tracePt t="62135" x="2351088" y="5832475"/>
          <p14:tracePt t="62140" x="2401888" y="5832475"/>
          <p14:tracePt t="62145" x="2427288" y="5832475"/>
          <p14:tracePt t="62152" x="2463800" y="5807075"/>
          <p14:tracePt t="62155" x="2514600" y="5807075"/>
          <p14:tracePt t="62165" x="2551113" y="5781675"/>
          <p14:tracePt t="62171" x="2576513" y="5781675"/>
          <p14:tracePt t="62176" x="2601913" y="5781675"/>
          <p14:tracePt t="62180" x="2640013" y="5768975"/>
          <p14:tracePt t="62185" x="2663825" y="5768975"/>
          <p14:tracePt t="62191" x="2714625" y="5743575"/>
          <p14:tracePt t="62195" x="2727325" y="5743575"/>
          <p14:tracePt t="62201" x="2752725" y="5732463"/>
          <p14:tracePt t="62205" x="2801938" y="5719763"/>
          <p14:tracePt t="62210" x="2827338" y="5694363"/>
          <p14:tracePt t="62218" x="2852738" y="5694363"/>
          <p14:tracePt t="62221" x="2940050" y="5668963"/>
          <p14:tracePt t="62226" x="2976563" y="5656263"/>
          <p14:tracePt t="62230" x="3014663" y="5656263"/>
          <p14:tracePt t="62236" x="3065463" y="5630863"/>
          <p14:tracePt t="62241" x="3089275" y="5619750"/>
          <p14:tracePt t="62246" x="3165475" y="5619750"/>
          <p14:tracePt t="62251" x="3201988" y="5594350"/>
          <p14:tracePt t="62256" x="3227388" y="5594350"/>
          <p14:tracePt t="62261" x="3252788" y="5581650"/>
          <p14:tracePt t="62267" x="3289300" y="5556250"/>
          <p14:tracePt t="62271" x="3327400" y="5556250"/>
          <p14:tracePt t="62276" x="3365500" y="5556250"/>
          <p14:tracePt t="62282" x="3402013" y="5530850"/>
          <p14:tracePt t="62286" x="3440113" y="5518150"/>
          <p14:tracePt t="62292" x="3465513" y="5518150"/>
          <p14:tracePt t="62296" x="3502025" y="5494338"/>
          <p14:tracePt t="62301" x="3514725" y="5481638"/>
          <p14:tracePt t="62307" x="3552825" y="5468938"/>
          <p14:tracePt t="62312" x="3578225" y="5443538"/>
          <p14:tracePt t="62318" x="3614738" y="5443538"/>
          <p14:tracePt t="62321" x="3640138" y="5430838"/>
          <p14:tracePt t="62333" x="3665538" y="5430838"/>
          <p14:tracePt t="62337" x="3678238" y="5418138"/>
          <p14:tracePt t="62342" x="3702050" y="5407025"/>
          <p14:tracePt t="62362" x="3702050" y="5394325"/>
          <p14:tracePt t="62377" x="3714750" y="5381625"/>
          <p14:tracePt t="62407" x="3714750" y="5368925"/>
          <p14:tracePt t="62442" x="3740150" y="5330825"/>
          <p14:tracePt t="62548" x="3752850" y="5330825"/>
          <p14:tracePt t="62553" x="3765550" y="5330825"/>
          <p14:tracePt t="62558" x="3778250" y="5330825"/>
          <p14:tracePt t="62624" x="3790950" y="5330825"/>
          <p14:tracePt t="62634" x="3814763" y="5330825"/>
          <p14:tracePt t="62735" x="3827463" y="5330825"/>
          <p14:tracePt t="62740" x="3827463" y="5343525"/>
          <p14:tracePt t="62755" x="3827463" y="5356225"/>
          <p14:tracePt t="62770" x="3827463" y="5368925"/>
          <p14:tracePt t="62805" x="3827463" y="5381625"/>
          <p14:tracePt t="62811" x="3827463" y="5394325"/>
          <p14:tracePt t="62821" x="3827463" y="5407025"/>
          <p14:tracePt t="62826" x="3827463" y="5418138"/>
          <p14:tracePt t="62836" x="3827463" y="5456238"/>
          <p14:tracePt t="62841" x="3827463" y="5468938"/>
          <p14:tracePt t="62846" x="3827463" y="5481638"/>
          <p14:tracePt t="62856" x="3827463" y="5494338"/>
          <p14:tracePt t="62871" x="3827463" y="5518150"/>
          <p14:tracePt t="62952" x="3827463" y="5543550"/>
          <p14:tracePt t="62972" x="3827463" y="5556250"/>
          <p14:tracePt t="62987" x="3840163" y="5556250"/>
          <p14:tracePt t="63008" x="3852863" y="5556250"/>
          <p14:tracePt t="63012" x="3878263" y="5581650"/>
          <p14:tracePt t="63018" x="3890963" y="5594350"/>
          <p14:tracePt t="63022" x="3902075" y="5594350"/>
          <p14:tracePt t="63035" x="3952875" y="5607050"/>
          <p14:tracePt t="63038" x="3978275" y="5619750"/>
          <p14:tracePt t="63042" x="3990975" y="5619750"/>
          <p14:tracePt t="63048" x="4014788" y="5643563"/>
          <p14:tracePt t="63053" x="4052888" y="5656263"/>
          <p14:tracePt t="63058" x="4090988" y="5668963"/>
          <p14:tracePt t="63063" x="4127500" y="5694363"/>
          <p14:tracePt t="63068" x="4140200" y="5694363"/>
          <p14:tracePt t="63073" x="4191000" y="5707063"/>
          <p14:tracePt t="63078" x="4214813" y="5719763"/>
          <p14:tracePt t="63085" x="4278313" y="5732463"/>
          <p14:tracePt t="63088" x="4327525" y="5732463"/>
          <p14:tracePt t="63093" x="4352925" y="5732463"/>
          <p14:tracePt t="63099" x="4378325" y="5732463"/>
          <p14:tracePt t="63104" x="4427538" y="5732463"/>
          <p14:tracePt t="63108" x="4452938" y="5732463"/>
          <p14:tracePt t="63113" x="4491038" y="5732463"/>
          <p14:tracePt t="63119" x="4503738" y="5743575"/>
          <p14:tracePt t="63124" x="4527550" y="5756275"/>
          <p14:tracePt t="63128" x="4552950" y="5756275"/>
          <p14:tracePt t="63135" x="4578350" y="5756275"/>
          <p14:tracePt t="63138" x="4591050" y="5756275"/>
          <p14:tracePt t="63144" x="4616450" y="5756275"/>
          <p14:tracePt t="63154" x="4640263" y="5756275"/>
          <p14:tracePt t="63158" x="4652963" y="5756275"/>
          <p14:tracePt t="63170" x="4678363" y="5756275"/>
          <p14:tracePt t="63174" x="4703763" y="5756275"/>
          <p14:tracePt t="63185" x="4727575" y="5756275"/>
          <p14:tracePt t="63189" x="4740275" y="5756275"/>
          <p14:tracePt t="63194" x="4765675" y="5756275"/>
          <p14:tracePt t="63200" x="4791075" y="5756275"/>
          <p14:tracePt t="63204" x="4816475" y="5756275"/>
          <p14:tracePt t="63209" x="4829175" y="5756275"/>
          <p14:tracePt t="63215" x="4852988" y="5756275"/>
          <p14:tracePt t="63220" x="4878388" y="5756275"/>
          <p14:tracePt t="63224" x="4891088" y="5756275"/>
          <p14:tracePt t="63229" x="4929188" y="5756275"/>
          <p14:tracePt t="63235" x="4953000" y="5756275"/>
          <p14:tracePt t="63240" x="4991100" y="5756275"/>
          <p14:tracePt t="63244" x="5029200" y="5756275"/>
          <p14:tracePt t="63249" x="5065713" y="5756275"/>
          <p14:tracePt t="63254" x="5103813" y="5756275"/>
          <p14:tracePt t="63260" x="5153025" y="5756275"/>
          <p14:tracePt t="63265" x="5203825" y="5756275"/>
          <p14:tracePt t="63270" x="5265738" y="5756275"/>
          <p14:tracePt t="63274" x="5303838" y="5756275"/>
          <p14:tracePt t="63280" x="5353050" y="5756275"/>
          <p14:tracePt t="63285" x="5403850" y="5756275"/>
          <p14:tracePt t="63290" x="5441950" y="5756275"/>
          <p14:tracePt t="63295" x="5478463" y="5756275"/>
          <p14:tracePt t="63302" x="5516563" y="5756275"/>
          <p14:tracePt t="63305" x="5554663" y="5756275"/>
          <p14:tracePt t="63315" x="5578475" y="5756275"/>
          <p14:tracePt t="63320" x="5591175" y="5756275"/>
          <p14:tracePt t="63325" x="5616575" y="5756275"/>
          <p14:tracePt t="63331" x="5629275" y="5756275"/>
          <p14:tracePt t="63336" x="5641975" y="5756275"/>
          <p14:tracePt t="63340" x="5665788" y="5756275"/>
          <p14:tracePt t="63345" x="5678488" y="5756275"/>
          <p14:tracePt t="63352" x="5703888" y="5756275"/>
          <p14:tracePt t="63356" x="5729288" y="5756275"/>
          <p14:tracePt t="63360" x="5741988" y="5756275"/>
          <p14:tracePt t="63365" x="5767388" y="5756275"/>
          <p14:tracePt t="63370" x="5803900" y="5756275"/>
          <p14:tracePt t="63376" x="5829300" y="5756275"/>
          <p14:tracePt t="63381" x="5903913" y="5756275"/>
          <p14:tracePt t="63390" x="5942013" y="5756275"/>
          <p14:tracePt t="63396" x="5954713" y="5756275"/>
          <p14:tracePt t="63401" x="5991225" y="5756275"/>
          <p14:tracePt t="63406" x="6003925" y="5756275"/>
          <p14:tracePt t="63411" x="6016625" y="5756275"/>
          <p14:tracePt t="63418" x="6029325" y="5756275"/>
          <p14:tracePt t="63426" x="6054725" y="5756275"/>
          <p14:tracePt t="63436" x="6078538" y="5756275"/>
          <p14:tracePt t="63441" x="6091238" y="5756275"/>
          <p14:tracePt t="63446" x="6103938" y="5756275"/>
          <p14:tracePt t="63452" x="6116638" y="5743575"/>
          <p14:tracePt t="63456" x="6129338" y="5732463"/>
          <p14:tracePt t="63466" x="6142038" y="5732463"/>
          <p14:tracePt t="63472" x="6154738" y="5732463"/>
          <p14:tracePt t="63476" x="6167438" y="5732463"/>
          <p14:tracePt t="63487" x="6191250" y="5732463"/>
          <p14:tracePt t="63491" x="6203950" y="5732463"/>
          <p14:tracePt t="63512" x="6216650" y="5732463"/>
          <p14:tracePt t="63532" x="6229350" y="5732463"/>
          <p14:tracePt t="63537" x="6242050" y="5719763"/>
          <p14:tracePt t="63547" x="6254750" y="5707063"/>
          <p14:tracePt t="63552" x="6267450" y="5681663"/>
          <p14:tracePt t="63568" x="6291263" y="5668963"/>
          <p14:tracePt t="63572" x="6329363" y="5656263"/>
          <p14:tracePt t="63582" x="6329363" y="5643563"/>
          <p14:tracePt t="63588" x="6354763" y="5630863"/>
          <p14:tracePt t="63594" x="6354763" y="5619750"/>
          <p14:tracePt t="63597" x="6367463" y="5607050"/>
          <p14:tracePt t="63622" x="6380163" y="5594350"/>
          <p14:tracePt t="63643" x="6380163" y="5568950"/>
          <p14:tracePt t="63653" x="6380163" y="5556250"/>
          <p14:tracePt t="63668" x="6380163" y="5543550"/>
          <p14:tracePt t="63674" x="6380163" y="5530850"/>
          <p14:tracePt t="63678" x="6380163" y="5518150"/>
          <p14:tracePt t="63685" x="6380163" y="5507038"/>
          <p14:tracePt t="63688" x="6380163" y="5494338"/>
          <p14:tracePt t="63694" x="6380163" y="5481638"/>
          <p14:tracePt t="63699" x="6380163" y="5468938"/>
          <p14:tracePt t="63703" x="6380163" y="5443538"/>
          <p14:tracePt t="63708" x="6367463" y="5430838"/>
          <p14:tracePt t="63713" x="6354763" y="5430838"/>
          <p14:tracePt t="63719" x="6329363" y="5381625"/>
          <p14:tracePt t="63724" x="6316663" y="5368925"/>
          <p14:tracePt t="63729" x="6291263" y="5356225"/>
          <p14:tracePt t="63735" x="6267450" y="5343525"/>
          <p14:tracePt t="63739" x="6267450" y="5330825"/>
          <p14:tracePt t="63744" x="6242050" y="5294313"/>
          <p14:tracePt t="63750" x="6229350" y="5294313"/>
          <p14:tracePt t="63754" x="6203950" y="5281613"/>
          <p14:tracePt t="63759" x="6203950" y="5268913"/>
          <p14:tracePt t="63770" x="6191250" y="5256213"/>
          <p14:tracePt t="63774" x="6180138" y="5256213"/>
          <p14:tracePt t="63779" x="6180138" y="5243513"/>
          <p14:tracePt t="63785" x="6167438" y="5230813"/>
          <p14:tracePt t="63790" x="6154738" y="5230813"/>
          <p14:tracePt t="63795" x="6142038" y="5230813"/>
          <p14:tracePt t="63802" x="6129338" y="5230813"/>
          <p14:tracePt t="63804" x="6103938" y="5230813"/>
          <p14:tracePt t="63815" x="6078538" y="5230813"/>
          <p14:tracePt t="63820" x="6042025" y="5205413"/>
          <p14:tracePt t="63825" x="6029325" y="5205413"/>
          <p14:tracePt t="63829" x="6016625" y="5205413"/>
          <p14:tracePt t="63835" x="5978525" y="5194300"/>
          <p14:tracePt t="63840" x="5967413" y="5194300"/>
          <p14:tracePt t="63845" x="5954713" y="5194300"/>
          <p14:tracePt t="63852" x="5942013" y="5194300"/>
          <p14:tracePt t="63855" x="5903913" y="5168900"/>
          <p14:tracePt t="63860" x="5891213" y="5168900"/>
          <p14:tracePt t="63865" x="5878513" y="5168900"/>
          <p14:tracePt t="63870" x="5854700" y="5168900"/>
          <p14:tracePt t="63875" x="5829300" y="5168900"/>
          <p14:tracePt t="63880" x="5816600" y="5168900"/>
          <p14:tracePt t="63885" x="5791200" y="5168900"/>
          <p14:tracePt t="63890" x="5767388" y="5168900"/>
          <p14:tracePt t="63895" x="5729288" y="5168900"/>
          <p14:tracePt t="63902" x="5703888" y="5168900"/>
          <p14:tracePt t="63906" x="5691188" y="5168900"/>
          <p14:tracePt t="63911" x="5654675" y="5168900"/>
          <p14:tracePt t="63915" x="5629275" y="5168900"/>
          <p14:tracePt t="63920" x="5603875" y="5168900"/>
          <p14:tracePt t="63925" x="5565775" y="5168900"/>
          <p14:tracePt t="63936" x="5516563" y="5168900"/>
          <p14:tracePt t="63940" x="5503863" y="5168900"/>
          <p14:tracePt t="63945" x="5465763" y="5168900"/>
          <p14:tracePt t="63952" x="5429250" y="5168900"/>
          <p14:tracePt t="63956" x="5391150" y="5168900"/>
          <p14:tracePt t="63961" x="5365750" y="5168900"/>
          <p14:tracePt t="63966" x="5329238" y="5168900"/>
          <p14:tracePt t="63971" x="5291138" y="5168900"/>
          <p14:tracePt t="63976" x="5265738" y="5168900"/>
          <p14:tracePt t="63981" x="5229225" y="5168900"/>
          <p14:tracePt t="63986" x="5203825" y="5168900"/>
          <p14:tracePt t="63991" x="5153025" y="5156200"/>
          <p14:tracePt t="63996" x="5141913" y="5156200"/>
          <p14:tracePt t="64002" x="5103813" y="5156200"/>
          <p14:tracePt t="64006" x="5053013" y="5156200"/>
          <p14:tracePt t="64011" x="5016500" y="5156200"/>
          <p14:tracePt t="64016" x="4953000" y="5156200"/>
          <p14:tracePt t="64022" x="4940300" y="5156200"/>
          <p14:tracePt t="64027" x="4916488" y="5156200"/>
          <p14:tracePt t="64031" x="4878388" y="5156200"/>
          <p14:tracePt t="64036" x="4840288" y="5156200"/>
          <p14:tracePt t="64041" x="4816475" y="5156200"/>
          <p14:tracePt t="64047" x="4791075" y="5156200"/>
          <p14:tracePt t="64052" x="4765675" y="5156200"/>
          <p14:tracePt t="64057" x="4752975" y="5156200"/>
          <p14:tracePt t="64061" x="4716463" y="5156200"/>
          <p14:tracePt t="64068" x="4691063" y="5156200"/>
          <p14:tracePt t="64072" x="4665663" y="5156200"/>
          <p14:tracePt t="64077" x="4652963" y="5156200"/>
          <p14:tracePt t="64082" x="4627563" y="5156200"/>
          <p14:tracePt t="64086" x="4603750" y="5156200"/>
          <p14:tracePt t="64092" x="4591050" y="5156200"/>
          <p14:tracePt t="64097" x="4565650" y="5156200"/>
          <p14:tracePt t="64102" x="4540250" y="5156200"/>
          <p14:tracePt t="64107" x="4527550" y="5156200"/>
          <p14:tracePt t="64112" x="4491038" y="5156200"/>
          <p14:tracePt t="64118" x="4440238" y="5194300"/>
          <p14:tracePt t="64122" x="4427538" y="5194300"/>
          <p14:tracePt t="64127" x="4403725" y="5194300"/>
          <p14:tracePt t="64132" x="4391025" y="5194300"/>
          <p14:tracePt t="64138" x="4378325" y="5194300"/>
          <p14:tracePt t="64143" x="4340225" y="5218113"/>
          <p14:tracePt t="64147" x="4291013" y="5218113"/>
          <p14:tracePt t="64168" x="4214813" y="5243513"/>
          <p14:tracePt t="64169" x="4203700" y="5256213"/>
          <p14:tracePt t="64172" x="4191000" y="5268913"/>
          <p14:tracePt t="64177" x="4165600" y="5268913"/>
          <p14:tracePt t="64183" x="4140200" y="5281613"/>
          <p14:tracePt t="64188" x="4114800" y="5294313"/>
          <p14:tracePt t="64198" x="4090988" y="5318125"/>
          <p14:tracePt t="64203" x="4078288" y="5330825"/>
          <p14:tracePt t="64208" x="4065588" y="5330825"/>
          <p14:tracePt t="64213" x="4052888" y="5343525"/>
          <p14:tracePt t="64218" x="4040188" y="5356225"/>
          <p14:tracePt t="64223" x="4027488" y="5368925"/>
          <p14:tracePt t="64233" x="4014788" y="5381625"/>
          <p14:tracePt t="64238" x="3990975" y="5381625"/>
          <p14:tracePt t="64243" x="3990975" y="5394325"/>
          <p14:tracePt t="64248" x="3990975" y="5407025"/>
          <p14:tracePt t="64253" x="3990975" y="5418138"/>
          <p14:tracePt t="64259" x="3978275" y="5443538"/>
          <p14:tracePt t="64268" x="3978275" y="5456238"/>
          <p14:tracePt t="64273" x="3952875" y="5468938"/>
          <p14:tracePt t="64278" x="3952875" y="5481638"/>
          <p14:tracePt t="64283" x="3952875" y="5494338"/>
          <p14:tracePt t="64289" x="3952875" y="5507038"/>
          <p14:tracePt t="64293" x="3952875" y="5518150"/>
          <p14:tracePt t="64298" x="3952875" y="5530850"/>
          <p14:tracePt t="64304" x="3952875" y="5543550"/>
          <p14:tracePt t="64309" x="3952875" y="5568950"/>
          <p14:tracePt t="64319" x="3952875" y="5594350"/>
          <p14:tracePt t="64324" x="3952875" y="5607050"/>
          <p14:tracePt t="64329" x="3952875" y="5619750"/>
          <p14:tracePt t="64339" x="3952875" y="5630863"/>
          <p14:tracePt t="64344" x="3952875" y="5656263"/>
          <p14:tracePt t="64354" x="3952875" y="5668963"/>
          <p14:tracePt t="64365" x="3965575" y="5668963"/>
          <p14:tracePt t="64374" x="3965575" y="5681663"/>
          <p14:tracePt t="64379" x="3978275" y="5681663"/>
          <p14:tracePt t="64385" x="4002088" y="5694363"/>
          <p14:tracePt t="64390" x="4002088" y="5707063"/>
          <p14:tracePt t="64402" x="4014788" y="5719763"/>
          <p14:tracePt t="64403" x="4027488" y="5719763"/>
          <p14:tracePt t="64409" x="4040188" y="5719763"/>
          <p14:tracePt t="64415" x="4052888" y="5719763"/>
          <p14:tracePt t="64420" x="4090988" y="5719763"/>
          <p14:tracePt t="64425" x="4114800" y="5719763"/>
          <p14:tracePt t="64430" x="4152900" y="5719763"/>
          <p14:tracePt t="64435" x="4178300" y="5719763"/>
          <p14:tracePt t="64445" x="4240213" y="5719763"/>
          <p14:tracePt t="64452" x="4252913" y="5719763"/>
          <p14:tracePt t="64455" x="4278313" y="5719763"/>
          <p14:tracePt t="64460" x="4303713" y="5719763"/>
          <p14:tracePt t="64465" x="4352925" y="5719763"/>
          <p14:tracePt t="64471" x="4378325" y="5719763"/>
          <p14:tracePt t="64475" x="4416425" y="5719763"/>
          <p14:tracePt t="64480" x="4440238" y="5719763"/>
          <p14:tracePt t="64491" x="4465638" y="5719763"/>
          <p14:tracePt t="64495" x="4478338" y="5719763"/>
          <p14:tracePt t="64500" x="4491038" y="5719763"/>
          <p14:tracePt t="64505" x="4503738" y="5719763"/>
          <p14:tracePt t="64511" x="4527550" y="5719763"/>
          <p14:tracePt t="64520" x="4552950" y="5719763"/>
          <p14:tracePt t="64525" x="4591050" y="5719763"/>
          <p14:tracePt t="64531" x="4616450" y="5719763"/>
          <p14:tracePt t="64536" x="4640263" y="5719763"/>
          <p14:tracePt t="64541" x="4665663" y="5719763"/>
          <p14:tracePt t="64546" x="4727575" y="5719763"/>
          <p14:tracePt t="64552" x="4752975" y="5719763"/>
          <p14:tracePt t="64556" x="4791075" y="5719763"/>
          <p14:tracePt t="64561" x="4840288" y="5719763"/>
          <p14:tracePt t="64566" x="4891088" y="5719763"/>
          <p14:tracePt t="64571" x="4929188" y="5719763"/>
          <p14:tracePt t="64576" x="4940300" y="5719763"/>
          <p14:tracePt t="64581" x="4978400" y="5719763"/>
          <p14:tracePt t="64585" x="5003800" y="5719763"/>
          <p14:tracePt t="64596" x="5029200" y="5719763"/>
          <p14:tracePt t="64602" x="5040313" y="5719763"/>
          <p14:tracePt t="64612" x="5053013" y="5719763"/>
          <p14:tracePt t="64621" x="5065713" y="5719763"/>
          <p14:tracePt t="64626" x="5078413" y="5719763"/>
          <p14:tracePt t="64632" x="5091113" y="5719763"/>
          <p14:tracePt t="64637" x="5129213" y="5719763"/>
          <p14:tracePt t="64642" x="5141913" y="5719763"/>
          <p14:tracePt t="64647" x="5153025" y="5719763"/>
          <p14:tracePt t="64652" x="5178425" y="5719763"/>
          <p14:tracePt t="64657" x="5203825" y="5719763"/>
          <p14:tracePt t="64662" x="5216525" y="5719763"/>
          <p14:tracePt t="64669" x="5229225" y="5719763"/>
          <p14:tracePt t="64672" x="5241925" y="5719763"/>
          <p14:tracePt t="64703" x="5265738" y="5694363"/>
          <p14:tracePt t="64723" x="5291138" y="5694363"/>
          <p14:tracePt t="64737" x="5303838" y="5694363"/>
          <p14:tracePt t="64743" x="5316538" y="5694363"/>
          <p14:tracePt t="64753" x="5329238" y="5694363"/>
          <p14:tracePt t="64763" x="5341938" y="5694363"/>
          <p14:tracePt t="64769" x="5353050" y="5681663"/>
          <p14:tracePt t="64798" x="5378450" y="5681663"/>
          <p14:tracePt t="64803" x="5391150" y="5681663"/>
          <p14:tracePt t="64819" x="5403850" y="5668963"/>
          <p14:tracePt t="64823" x="5416550" y="5668963"/>
          <p14:tracePt t="64839" x="5429250" y="5668963"/>
          <p14:tracePt t="64844" x="5441950" y="5656263"/>
          <p14:tracePt t="65091" x="5465763" y="5656263"/>
          <p14:tracePt t="65110" x="5478463" y="5656263"/>
          <p14:tracePt t="65116" x="5491163" y="5656263"/>
          <p14:tracePt t="65121" x="5503863" y="5656263"/>
          <p14:tracePt t="65126" x="5516563" y="5656263"/>
          <p14:tracePt t="65131" x="5554663" y="5656263"/>
          <p14:tracePt t="65136" x="5591175" y="5656263"/>
          <p14:tracePt t="65146" x="5641975" y="5656263"/>
          <p14:tracePt t="65152" x="5691188" y="5656263"/>
          <p14:tracePt t="65156" x="5729288" y="5656263"/>
          <p14:tracePt t="65170" x="5842000" y="5656263"/>
          <p14:tracePt t="65171" x="5916613" y="5656263"/>
          <p14:tracePt t="65176" x="5978525" y="5656263"/>
          <p14:tracePt t="65181" x="6029325" y="5656263"/>
          <p14:tracePt t="65187" x="6067425" y="5656263"/>
          <p14:tracePt t="65191" x="6116638" y="5656263"/>
          <p14:tracePt t="65196" x="6167438" y="5656263"/>
          <p14:tracePt t="65202" x="6191250" y="5656263"/>
          <p14:tracePt t="65207" x="6242050" y="5656263"/>
          <p14:tracePt t="65212" x="6267450" y="5656263"/>
          <p14:tracePt t="65216" x="6291263" y="5656263"/>
          <p14:tracePt t="65221" x="6342063" y="5656263"/>
          <p14:tracePt t="65226" x="6354763" y="5656263"/>
          <p14:tracePt t="65242" x="6380163" y="5656263"/>
          <p14:tracePt t="65297" x="6391275" y="5656263"/>
          <p14:tracePt t="65323" x="6403975" y="5656263"/>
          <p14:tracePt t="65343" x="6429375" y="5656263"/>
          <p14:tracePt t="65383" x="6442075" y="5656263"/>
          <p14:tracePt t="65388" x="6454775" y="5656263"/>
          <p14:tracePt t="65393" x="6467475" y="5656263"/>
          <p14:tracePt t="65398" x="6492875" y="5656263"/>
          <p14:tracePt t="65403" x="6529388" y="5656263"/>
          <p14:tracePt t="65409" x="6567488" y="5656263"/>
          <p14:tracePt t="65414" x="6642100" y="5656263"/>
          <p14:tracePt t="65419" x="6692900" y="5656263"/>
          <p14:tracePt t="65423" x="6742113" y="5656263"/>
          <p14:tracePt t="65428" x="6792913" y="5656263"/>
          <p14:tracePt t="65436" x="6816725" y="5656263"/>
          <p14:tracePt t="65439" x="6854825" y="5656263"/>
          <p14:tracePt t="65443" x="6892925" y="5656263"/>
          <p14:tracePt t="65448" x="6905625" y="5656263"/>
          <p14:tracePt t="65453" x="6916738" y="5656263"/>
          <p14:tracePt t="65460" x="6929438" y="5656263"/>
          <p14:tracePt t="65464" x="6942138" y="5656263"/>
          <p14:tracePt t="65641" x="6942138" y="5668963"/>
          <p14:tracePt t="65646" x="6929438" y="5668963"/>
          <p14:tracePt t="65651" x="6880225" y="5694363"/>
          <p14:tracePt t="65655" x="6829425" y="5694363"/>
          <p14:tracePt t="65661" x="6742113" y="5707063"/>
          <p14:tracePt t="65665" x="6654800" y="5707063"/>
          <p14:tracePt t="65671" x="6542088" y="5743575"/>
          <p14:tracePt t="65675" x="6416675" y="5756275"/>
          <p14:tracePt t="65680" x="6303963" y="5756275"/>
          <p14:tracePt t="65686" x="6216650" y="5756275"/>
          <p14:tracePt t="65691" x="6067425" y="5756275"/>
          <p14:tracePt t="65696" x="5942013" y="5756275"/>
          <p14:tracePt t="65703" x="5791200" y="5807075"/>
          <p14:tracePt t="65706" x="5641975" y="5807075"/>
          <p14:tracePt t="65711" x="5491163" y="5807075"/>
          <p14:tracePt t="65716" x="5316538" y="5807075"/>
          <p14:tracePt t="65721" x="5191125" y="5807075"/>
          <p14:tracePt t="65726" x="5078413" y="5807075"/>
          <p14:tracePt t="65731" x="4978400" y="5807075"/>
          <p14:tracePt t="65736" x="4865688" y="5807075"/>
          <p14:tracePt t="65741" x="4778375" y="5807075"/>
          <p14:tracePt t="65746" x="4727575" y="5807075"/>
          <p14:tracePt t="65752" x="4703763" y="5807075"/>
          <p14:tracePt t="65756" x="4665663" y="5807075"/>
          <p14:tracePt t="65762" x="4627563" y="5807075"/>
          <p14:tracePt t="65766" x="4603750" y="5807075"/>
          <p14:tracePt t="65771" x="4591050" y="5807075"/>
          <p14:tracePt t="65777" x="4565650" y="5807075"/>
          <p14:tracePt t="65782" x="4540250" y="5807075"/>
          <p14:tracePt t="65786" x="4503738" y="5807075"/>
          <p14:tracePt t="65791" x="4478338" y="5807075"/>
          <p14:tracePt t="65797" x="4465638" y="5807075"/>
          <p14:tracePt t="65803" x="4440238" y="5807075"/>
          <p14:tracePt t="65807" x="4403725" y="5807075"/>
          <p14:tracePt t="65812" x="4340225" y="5807075"/>
          <p14:tracePt t="65819" x="4291013" y="5807075"/>
          <p14:tracePt t="65822" x="4214813" y="5807075"/>
          <p14:tracePt t="65827" x="4127500" y="5807075"/>
          <p14:tracePt t="65832" x="4040188" y="5794375"/>
          <p14:tracePt t="65837" x="3952875" y="5794375"/>
          <p14:tracePt t="65842" x="3914775" y="5768975"/>
          <p14:tracePt t="65847" x="3814763" y="5768975"/>
          <p14:tracePt t="65853" x="3727450" y="5768975"/>
          <p14:tracePt t="65857" x="3614738" y="5768975"/>
          <p14:tracePt t="65862" x="3578225" y="5768975"/>
          <p14:tracePt t="65869" x="3502025" y="5768975"/>
          <p14:tracePt t="65873" x="3478213" y="5768975"/>
          <p14:tracePt t="65877" x="3440113" y="5768975"/>
          <p14:tracePt t="65882" x="3402013" y="5768975"/>
          <p14:tracePt t="65893" x="3365500" y="5768975"/>
          <p14:tracePt t="65898" x="3327400" y="5768975"/>
          <p14:tracePt t="65903" x="3314700" y="5768975"/>
          <p14:tracePt t="65908" x="3276600" y="5768975"/>
          <p14:tracePt t="65913" x="3240088" y="5768975"/>
          <p14:tracePt t="65919" x="3214688" y="5768975"/>
          <p14:tracePt t="65924" x="3201988" y="5768975"/>
          <p14:tracePt t="65928" x="3165475" y="5768975"/>
          <p14:tracePt t="65932" x="3101975" y="5768975"/>
          <p14:tracePt t="65938" x="3052763" y="5768975"/>
          <p14:tracePt t="65943" x="2989263" y="5768975"/>
          <p14:tracePt t="65948" x="2940050" y="5768975"/>
          <p14:tracePt t="65953" x="2876550" y="5768975"/>
          <p14:tracePt t="65958" x="2840038" y="5768975"/>
          <p14:tracePt t="65963" x="2752725" y="5768975"/>
          <p14:tracePt t="65969" x="2701925" y="5768975"/>
          <p14:tracePt t="65973" x="2640013" y="5768975"/>
          <p14:tracePt t="65978" x="2589213" y="5768975"/>
          <p14:tracePt t="65986" x="2540000" y="5768975"/>
          <p14:tracePt t="65989" x="2501900" y="5768975"/>
          <p14:tracePt t="65993" x="2427288" y="5768975"/>
          <p14:tracePt t="65998" x="2389188" y="5794375"/>
          <p14:tracePt t="66003" x="2351088" y="5794375"/>
          <p14:tracePt t="66009" x="2314575" y="5807075"/>
          <p14:tracePt t="66015" x="2276475" y="5807075"/>
          <p14:tracePt t="66019" x="2238375" y="5807075"/>
          <p14:tracePt t="66023" x="2189163" y="5832475"/>
          <p14:tracePt t="66029" x="2138363" y="5843588"/>
          <p14:tracePt t="66036" x="2089150" y="5856288"/>
          <p14:tracePt t="66039" x="2076450" y="5868988"/>
          <p14:tracePt t="66044" x="2025650" y="5868988"/>
          <p14:tracePt t="66049" x="1951038" y="5881688"/>
          <p14:tracePt t="66055" x="1925638" y="5881688"/>
          <p14:tracePt t="66059" x="1851025" y="5907088"/>
          <p14:tracePt t="66064" x="1838325" y="5907088"/>
          <p14:tracePt t="66069" x="1801813" y="5907088"/>
          <p14:tracePt t="66074" x="1763713" y="5919788"/>
          <p14:tracePt t="66079" x="1751013" y="5919788"/>
          <p14:tracePt t="66084" x="1738313" y="5919788"/>
          <p14:tracePt t="66094" x="1725613" y="5919788"/>
          <p14:tracePt t="66099" x="1714500" y="5919788"/>
          <p14:tracePt t="66432" x="1714500" y="5932488"/>
          <p14:tracePt t="66442" x="1714500" y="5956300"/>
          <p14:tracePt t="66447" x="1714500" y="5969000"/>
          <p14:tracePt t="66458" x="1714500" y="5981700"/>
          <p14:tracePt t="66462" x="1714500" y="5994400"/>
          <p14:tracePt t="66467" x="1714500" y="6019800"/>
          <p14:tracePt t="66472" x="1714500" y="6056313"/>
          <p14:tracePt t="66478" x="1714500" y="6081713"/>
          <p14:tracePt t="66483" x="1701800" y="6119813"/>
          <p14:tracePt t="66492" x="1701800" y="6145213"/>
          <p14:tracePt t="66497" x="1701800" y="6157913"/>
          <p14:tracePt t="66503" x="1701800" y="6169025"/>
          <p14:tracePt t="66508" x="1701800" y="6181725"/>
          <p14:tracePt t="66982" x="1701800" y="6207125"/>
          <p14:tracePt t="67173" x="1701800" y="6219825"/>
          <p14:tracePt t="67179" x="1725613" y="6245225"/>
          <p14:tracePt t="67193" x="1725613" y="6257925"/>
          <p14:tracePt t="67199" x="1738313" y="6269038"/>
          <p14:tracePt t="67204" x="1751013" y="6281738"/>
          <p14:tracePt t="67214" x="1763713" y="6281738"/>
          <p14:tracePt t="67220" x="1763713" y="6294438"/>
          <p14:tracePt t="67290" x="1776413" y="6294438"/>
          <p14:tracePt t="67294" x="1789113" y="6307138"/>
          <p14:tracePt t="67441" x="1801813" y="6307138"/>
          <p14:tracePt t="67453" x="1814513" y="6307138"/>
          <p14:tracePt t="67456" x="1838325" y="6307138"/>
          <p14:tracePt t="67461" x="1851025" y="6307138"/>
          <p14:tracePt t="67466" x="1863725" y="6307138"/>
          <p14:tracePt t="67471" x="1876425" y="6307138"/>
          <p14:tracePt t="67476" x="1889125" y="6307138"/>
          <p14:tracePt t="67481" x="1925638" y="6307138"/>
          <p14:tracePt t="67487" x="1938338" y="6307138"/>
          <p14:tracePt t="67492" x="1951038" y="6307138"/>
          <p14:tracePt t="67496" x="1976438" y="6307138"/>
          <p14:tracePt t="67511" x="2001838" y="6307138"/>
          <p14:tracePt t="67517" x="2014538" y="6307138"/>
          <p14:tracePt t="67531" x="2025650" y="6319838"/>
          <p14:tracePt t="67804" x="2038350" y="6332538"/>
          <p14:tracePt t="67910" x="2051050" y="6332538"/>
          <p14:tracePt t="67915" x="2076450" y="6357938"/>
          <p14:tracePt t="67920" x="2101850" y="6357938"/>
          <p14:tracePt t="67925" x="2114550" y="6357938"/>
          <p14:tracePt t="67930" x="2151063" y="6357938"/>
          <p14:tracePt t="67937" x="2163763" y="6357938"/>
          <p14:tracePt t="67940" x="2176463" y="6357938"/>
          <p14:tracePt t="67945" x="2189163" y="6357938"/>
          <p14:tracePt t="67951" x="2214563" y="6357938"/>
          <p14:tracePt t="67955" x="2238375" y="6357938"/>
          <p14:tracePt t="67960" x="2251075" y="6357938"/>
          <p14:tracePt t="67965" x="2276475" y="6357938"/>
          <p14:tracePt t="67976" x="2314575" y="6357938"/>
          <p14:tracePt t="67980" x="2327275" y="6357938"/>
          <p14:tracePt t="67987" x="2363788" y="6357938"/>
          <p14:tracePt t="67990" x="2401888" y="6357938"/>
          <p14:tracePt t="67996" x="2451100" y="6357938"/>
          <p14:tracePt t="68001" x="2501900" y="6357938"/>
          <p14:tracePt t="68006" x="2540000" y="6357938"/>
          <p14:tracePt t="68010" x="2576513" y="6357938"/>
          <p14:tracePt t="68016" x="2640013" y="6357938"/>
          <p14:tracePt t="68021" x="2714625" y="6357938"/>
          <p14:tracePt t="68026" x="2789238" y="6357938"/>
          <p14:tracePt t="68031" x="2863850" y="6357938"/>
          <p14:tracePt t="68037" x="2952750" y="6357938"/>
          <p14:tracePt t="68041" x="2989263" y="6357938"/>
          <p14:tracePt t="68046" x="3076575" y="6357938"/>
          <p14:tracePt t="68053" x="3114675" y="6357938"/>
          <p14:tracePt t="68056" x="3176588" y="6357938"/>
          <p14:tracePt t="68061" x="3214688" y="6357938"/>
          <p14:tracePt t="68068" x="3252788" y="6357938"/>
          <p14:tracePt t="68071" x="3327400" y="6357938"/>
          <p14:tracePt t="68076" x="3352800" y="6332538"/>
          <p14:tracePt t="68081" x="3389313" y="6332538"/>
          <p14:tracePt t="68087" x="3440113" y="6332538"/>
          <p14:tracePt t="68092" x="3478213" y="6319838"/>
          <p14:tracePt t="68096" x="3527425" y="6319838"/>
          <p14:tracePt t="68101" x="3565525" y="6319838"/>
          <p14:tracePt t="68106" x="3627438" y="6294438"/>
          <p14:tracePt t="68112" x="3665538" y="6294438"/>
          <p14:tracePt t="68117" x="3714750" y="6294438"/>
          <p14:tracePt t="68122" x="3802063" y="6281738"/>
          <p14:tracePt t="68127" x="3852863" y="6281738"/>
          <p14:tracePt t="68132" x="3914775" y="6245225"/>
          <p14:tracePt t="68137" x="3965575" y="6232525"/>
          <p14:tracePt t="68142" x="4027488" y="6232525"/>
          <p14:tracePt t="68147" x="4065588" y="6232525"/>
          <p14:tracePt t="68154" x="4103688" y="6219825"/>
          <p14:tracePt t="68157" x="4140200" y="6219825"/>
          <p14:tracePt t="68177" x="4165600" y="6219825"/>
          <p14:tracePt t="68187" x="4178300" y="6219825"/>
          <p14:tracePt t="68198" x="4191000" y="6219825"/>
          <p14:tracePt t="68203" x="4203700" y="6219825"/>
          <p14:tracePt t="68207" x="4214813" y="6219825"/>
          <p14:tracePt t="68212" x="4227513" y="6219825"/>
          <p14:tracePt t="68217" x="4252913" y="6219825"/>
          <p14:tracePt t="68223" x="4303713" y="6219825"/>
          <p14:tracePt t="68228" x="4365625" y="6219825"/>
          <p14:tracePt t="68233" x="4427538" y="6219825"/>
          <p14:tracePt t="68237" x="4491038" y="6219825"/>
          <p14:tracePt t="68243" x="4578350" y="6219825"/>
          <p14:tracePt t="68248" x="4603750" y="6219825"/>
          <p14:tracePt t="68254" x="4652963" y="6219825"/>
          <p14:tracePt t="68258" x="4727575" y="6219825"/>
          <p14:tracePt t="68263" x="4791075" y="6219825"/>
          <p14:tracePt t="68268" x="4840288" y="6219825"/>
          <p14:tracePt t="68273" x="4903788" y="6219825"/>
          <p14:tracePt t="68278" x="4916488" y="6219825"/>
          <p14:tracePt t="68283" x="4953000" y="6219825"/>
          <p14:tracePt t="68288" x="4978400" y="6219825"/>
          <p14:tracePt t="68293" x="5016500" y="6219825"/>
          <p14:tracePt t="68298" x="5053013" y="6219825"/>
          <p14:tracePt t="68304" x="5065713" y="6207125"/>
          <p14:tracePt t="68308" x="5103813" y="6207125"/>
          <p14:tracePt t="68314" x="5116513" y="6207125"/>
          <p14:tracePt t="68321" x="5141913" y="6194425"/>
          <p14:tracePt t="68324" x="5165725" y="6181725"/>
          <p14:tracePt t="68328" x="5178425" y="6181725"/>
          <p14:tracePt t="68333" x="5229225" y="6181725"/>
          <p14:tracePt t="68339" x="5241925" y="6181725"/>
          <p14:tracePt t="68344" x="5253038" y="6181725"/>
          <p14:tracePt t="68349" x="5265738" y="6181725"/>
          <p14:tracePt t="68354" x="5291138" y="6181725"/>
          <p14:tracePt t="68359" x="5303838" y="6181725"/>
          <p14:tracePt t="68364" x="5316538" y="6169025"/>
          <p14:tracePt t="68444" x="5329238" y="6169025"/>
          <p14:tracePt t="68818" x="5353050" y="6169025"/>
          <p14:tracePt t="68828" x="5365750" y="6169025"/>
          <p14:tracePt t="68833" x="5378450" y="6169025"/>
          <p14:tracePt t="68838" x="5391150" y="6169025"/>
          <p14:tracePt t="68848" x="5403850" y="6169025"/>
          <p14:tracePt t="68854" x="5416550" y="6169025"/>
          <p14:tracePt t="68858" x="5441950" y="6169025"/>
          <p14:tracePt t="68868" x="5478463" y="6169025"/>
          <p14:tracePt t="68874" x="5516563" y="6169025"/>
          <p14:tracePt t="68878" x="5541963" y="6169025"/>
          <p14:tracePt t="68884" x="5578475" y="6169025"/>
          <p14:tracePt t="68888" x="5616575" y="6169025"/>
          <p14:tracePt t="68893" x="5641975" y="6169025"/>
          <p14:tracePt t="68899" x="5665788" y="6169025"/>
          <p14:tracePt t="68904" x="5703888" y="6169025"/>
          <p14:tracePt t="68908" x="5716588" y="6169025"/>
          <p14:tracePt t="68918" x="5729288" y="6169025"/>
          <p14:tracePt t="69121" x="5703888" y="6169025"/>
          <p14:tracePt t="69126" x="5691188" y="6169025"/>
          <p14:tracePt t="69130" x="5678488" y="6169025"/>
          <p14:tracePt t="69135" x="5665788" y="6169025"/>
          <p14:tracePt t="69141" x="5654675" y="6169025"/>
          <p14:tracePt t="69151" x="5641975" y="6169025"/>
          <p14:tracePt t="69156" x="5629275" y="6169025"/>
          <p14:tracePt t="69160" x="5616575" y="6169025"/>
          <p14:tracePt t="69188" x="5603875" y="6169025"/>
          <p14:tracePt t="69206" x="5591175" y="6169025"/>
          <p14:tracePt t="69978" x="5565775" y="6169025"/>
          <p14:tracePt t="69983" x="5554663" y="6169025"/>
          <p14:tracePt t="69988" x="5529263" y="6169025"/>
          <p14:tracePt t="69993" x="5465763" y="6145213"/>
          <p14:tracePt t="69999" x="5429250" y="6094413"/>
          <p14:tracePt t="70004" x="5316538" y="6045200"/>
          <p14:tracePt t="70008" x="5153025" y="5956300"/>
          <p14:tracePt t="70013" x="5003800" y="5907088"/>
          <p14:tracePt t="70018" x="4852988" y="5856288"/>
          <p14:tracePt t="70023" x="4691063" y="5807075"/>
          <p14:tracePt t="70028" x="4540250" y="5781675"/>
          <p14:tracePt t="70034" x="4365625" y="5732463"/>
          <p14:tracePt t="70039" x="4214813" y="5681663"/>
          <p14:tracePt t="70043" x="4065588" y="5681663"/>
          <p14:tracePt t="70048" x="3927475" y="5643563"/>
          <p14:tracePt t="70054" x="3814763" y="5630863"/>
          <p14:tracePt t="70059" x="3714750" y="5630863"/>
          <p14:tracePt t="70064" x="3602038" y="5594350"/>
          <p14:tracePt t="70068" x="3514725" y="5594350"/>
          <p14:tracePt t="70073" x="3465513" y="5581650"/>
          <p14:tracePt t="70079" x="3402013" y="5581650"/>
          <p14:tracePt t="70084" x="3365500" y="5581650"/>
          <p14:tracePt t="70089" x="3340100" y="5581650"/>
          <p14:tracePt t="70094" x="3314700" y="5568950"/>
          <p14:tracePt t="70099" x="3302000" y="5568950"/>
          <p14:tracePt t="70104" x="3289300" y="5556250"/>
          <p14:tracePt t="70109" x="3276600" y="5556250"/>
          <p14:tracePt t="70114" x="3265488" y="5556250"/>
          <p14:tracePt t="70121" x="3240088" y="5556250"/>
          <p14:tracePt t="70124" x="3189288" y="5518150"/>
          <p14:tracePt t="70134" x="3165475" y="5518150"/>
          <p14:tracePt t="70139" x="3152775" y="5494338"/>
          <p14:tracePt t="70144" x="3127375" y="5494338"/>
          <p14:tracePt t="70149" x="3089275" y="5481638"/>
          <p14:tracePt t="70155" x="3052763" y="5481638"/>
          <p14:tracePt t="70172" x="2914650" y="5418138"/>
          <p14:tracePt t="70174" x="2863850" y="5407025"/>
          <p14:tracePt t="70180" x="2814638" y="5381625"/>
          <p14:tracePt t="70185" x="2763838" y="5343525"/>
          <p14:tracePt t="70190" x="2714625" y="5330825"/>
          <p14:tracePt t="70194" x="2676525" y="5305425"/>
          <p14:tracePt t="70200" x="2601913" y="5256213"/>
          <p14:tracePt t="70206" x="2527300" y="5218113"/>
          <p14:tracePt t="70210" x="2451100" y="5156200"/>
          <p14:tracePt t="70215" x="2363788" y="5105400"/>
          <p14:tracePt t="70221" x="2227263" y="5056188"/>
          <p14:tracePt t="70225" x="2127250" y="4981575"/>
          <p14:tracePt t="70230" x="2014538" y="4930775"/>
          <p14:tracePt t="70235" x="1851025" y="4856163"/>
          <p14:tracePt t="70240" x="1725613" y="4805363"/>
          <p14:tracePt t="70245" x="1589088" y="4756150"/>
          <p14:tracePt t="70250" x="1450975" y="4656138"/>
          <p14:tracePt t="70255" x="1276350" y="4543425"/>
          <p14:tracePt t="70260" x="1125538" y="4418013"/>
          <p14:tracePt t="70265" x="987425" y="4330700"/>
          <p14:tracePt t="70272" x="876300" y="4230688"/>
          <p14:tracePt t="70277" x="750888" y="4154488"/>
          <p14:tracePt t="70280" x="663575" y="4054475"/>
          <p14:tracePt t="70285" x="574675" y="3992563"/>
          <p14:tracePt t="70291" x="487363" y="3905250"/>
          <p14:tracePt t="70296" x="412750" y="3803650"/>
          <p14:tracePt t="70301" x="312738" y="3703638"/>
          <p14:tracePt t="70305" x="261938" y="3654425"/>
          <p14:tracePt t="70310" x="200025" y="3554413"/>
          <p14:tracePt t="70316" x="161925" y="3516313"/>
          <p14:tracePt t="70321" x="125413" y="3479800"/>
          <p14:tracePt t="70326" x="25400" y="337820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Esotropia</a:t>
            </a:r>
            <a:r>
              <a:rPr lang="cs-CZ" dirty="0"/>
              <a:t> </a:t>
            </a:r>
            <a:r>
              <a:rPr lang="cs-CZ" dirty="0" err="1"/>
              <a:t>monolateralis</a:t>
            </a:r>
            <a:endParaRPr lang="cs-CZ" dirty="0"/>
          </a:p>
        </p:txBody>
      </p:sp>
      <p:sp>
        <p:nvSpPr>
          <p:cNvPr id="3" name="Zástupný symbol pro obsah 2"/>
          <p:cNvSpPr>
            <a:spLocks noGrp="1"/>
          </p:cNvSpPr>
          <p:nvPr>
            <p:ph idx="1"/>
          </p:nvPr>
        </p:nvSpPr>
        <p:spPr/>
        <p:txBody>
          <a:bodyPr>
            <a:normAutofit fontScale="77500" lnSpcReduction="20000"/>
          </a:bodyPr>
          <a:lstStyle/>
          <a:p>
            <a:pPr marL="0" indent="0">
              <a:buNone/>
            </a:pPr>
            <a:r>
              <a:rPr lang="cs-CZ" b="1" dirty="0"/>
              <a:t>Vyšetření</a:t>
            </a:r>
          </a:p>
          <a:p>
            <a:r>
              <a:rPr lang="cs-CZ" b="1" dirty="0" err="1"/>
              <a:t>Vizus</a:t>
            </a:r>
            <a:r>
              <a:rPr lang="cs-CZ" dirty="0"/>
              <a:t> – je rozdílný, horší je na uchýleném oku</a:t>
            </a:r>
          </a:p>
          <a:p>
            <a:r>
              <a:rPr lang="cs-CZ" b="1" dirty="0"/>
              <a:t>Motilita</a:t>
            </a:r>
            <a:r>
              <a:rPr lang="cs-CZ" dirty="0"/>
              <a:t> - hybnost uchýleného oka může být omezena /abdukce/</a:t>
            </a:r>
          </a:p>
          <a:p>
            <a:r>
              <a:rPr lang="cs-CZ" b="1" dirty="0"/>
              <a:t>Konvergentní souhyb </a:t>
            </a:r>
            <a:r>
              <a:rPr lang="cs-CZ" dirty="0"/>
              <a:t>– nelze, konvergence nestejná</a:t>
            </a:r>
          </a:p>
          <a:p>
            <a:r>
              <a:rPr lang="cs-CZ" b="1" dirty="0" err="1"/>
              <a:t>Konvergometr</a:t>
            </a:r>
            <a:r>
              <a:rPr lang="cs-CZ" dirty="0"/>
              <a:t> – nelze</a:t>
            </a:r>
          </a:p>
          <a:p>
            <a:r>
              <a:rPr lang="cs-CZ" b="1" dirty="0"/>
              <a:t>Změření úhlu šilhání do dálky (prizmaty a č. sklem)</a:t>
            </a:r>
          </a:p>
          <a:p>
            <a:r>
              <a:rPr lang="cs-CZ" b="1" dirty="0"/>
              <a:t>Změření úhlu šilhání do blízka (prizmaty a č. sklem)</a:t>
            </a:r>
          </a:p>
          <a:p>
            <a:pPr marL="0" indent="0">
              <a:buNone/>
            </a:pPr>
            <a:r>
              <a:rPr lang="cs-CZ" dirty="0"/>
              <a:t>     - úhel do blízka i do dálky stejný</a:t>
            </a:r>
          </a:p>
          <a:p>
            <a:r>
              <a:rPr lang="cs-CZ" b="1" dirty="0"/>
              <a:t>Zakrývací zkouška </a:t>
            </a:r>
            <a:r>
              <a:rPr lang="cs-CZ" dirty="0"/>
              <a:t>/blízko, dálka/ – uchýlené oko fixuje pomaleji, pomalu přebírá fixaci (ve vztahu k amblyopii centrální/EF) </a:t>
            </a:r>
          </a:p>
          <a:p>
            <a:pPr marL="0" indent="0">
              <a:buNone/>
            </a:pPr>
            <a:endParaRPr lang="cs-CZ" dirty="0"/>
          </a:p>
          <a:p>
            <a:endParaRPr lang="cs-CZ" dirty="0"/>
          </a:p>
          <a:p>
            <a:endParaRPr lang="cs-CZ" dirty="0"/>
          </a:p>
          <a:p>
            <a:endParaRPr lang="cs-CZ" dirty="0"/>
          </a:p>
        </p:txBody>
      </p:sp>
      <p:pic>
        <p:nvPicPr>
          <p:cNvPr id="14" name="Zvuk 13">
            <a:hlinkClick r:id="" action="ppaction://media"/>
            <a:extLst>
              <a:ext uri="{FF2B5EF4-FFF2-40B4-BE49-F238E27FC236}">
                <a16:creationId xmlns:a16="http://schemas.microsoft.com/office/drawing/2014/main" id="{08070FBC-AD30-4DF8-83C2-787188A9EC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78240375"/>
      </p:ext>
    </p:extLst>
  </p:cSld>
  <p:clrMapOvr>
    <a:masterClrMapping/>
  </p:clrMapOvr>
  <mc:AlternateContent xmlns:mc="http://schemas.openxmlformats.org/markup-compatibility/2006" xmlns:p14="http://schemas.microsoft.com/office/powerpoint/2010/main">
    <mc:Choice Requires="p14">
      <p:transition spd="slow" p14:dur="2000" advTm="87519"/>
    </mc:Choice>
    <mc:Fallback xmlns="">
      <p:transition spd="slow" advTm="87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extLst>
    <p:ext uri="{3A86A75C-4F4B-4683-9AE1-C65F6400EC91}">
      <p14:laserTraceLst xmlns:p14="http://schemas.microsoft.com/office/powerpoint/2010/main">
        <p14:tracePtLst>
          <p14:tracePt t="3973" x="38100" y="1414463"/>
          <p14:tracePt t="3976" x="74613" y="1414463"/>
          <p14:tracePt t="3981" x="112713" y="1414463"/>
          <p14:tracePt t="3986" x="125413" y="1414463"/>
          <p14:tracePt t="3990" x="138113" y="1414463"/>
          <p14:tracePt t="3996" x="150813" y="1414463"/>
          <p14:tracePt t="4001" x="161925" y="1414463"/>
          <p14:tracePt t="4006" x="174625" y="1414463"/>
          <p14:tracePt t="4012" x="200025" y="1414463"/>
          <p14:tracePt t="4023" x="225425" y="1414463"/>
          <p14:tracePt t="4027" x="238125" y="1414463"/>
          <p14:tracePt t="4031" x="250825" y="1414463"/>
          <p14:tracePt t="4037" x="261938" y="1414463"/>
          <p14:tracePt t="4041" x="287338" y="1414463"/>
          <p14:tracePt t="4046" x="312738" y="1414463"/>
          <p14:tracePt t="4051" x="325438" y="1414463"/>
          <p14:tracePt t="4056" x="374650" y="1414463"/>
          <p14:tracePt t="4061" x="387350" y="1414463"/>
          <p14:tracePt t="4067" x="425450" y="1414463"/>
          <p14:tracePt t="4073" x="450850" y="1414463"/>
          <p14:tracePt t="4076" x="487363" y="1414463"/>
          <p14:tracePt t="4081" x="525463" y="1414463"/>
          <p14:tracePt t="4086" x="563563" y="1414463"/>
          <p14:tracePt t="4093" x="574675" y="1414463"/>
          <p14:tracePt t="4097" x="587375" y="1414463"/>
          <p14:tracePt t="4102" x="612775" y="1414463"/>
          <p14:tracePt t="4113" x="638175" y="1414463"/>
          <p14:tracePt t="4123" x="650875" y="1414463"/>
          <p14:tracePt t="4128" x="663575" y="1414463"/>
          <p14:tracePt t="4132" x="674688" y="1414463"/>
          <p14:tracePt t="4142" x="687388" y="1389063"/>
          <p14:tracePt t="4147" x="700088" y="1389063"/>
          <p14:tracePt t="4152" x="738188" y="1389063"/>
          <p14:tracePt t="4162" x="738188" y="1376363"/>
          <p14:tracePt t="4167" x="763588" y="1363663"/>
          <p14:tracePt t="4174" x="787400" y="1350963"/>
          <p14:tracePt t="4179" x="812800" y="1327150"/>
          <p14:tracePt t="4192" x="825500" y="1327150"/>
          <p14:tracePt t="4197" x="838200" y="1327150"/>
          <p14:tracePt t="4223" x="850900" y="1314450"/>
          <p14:tracePt t="4249" x="863600" y="1301750"/>
          <p14:tracePt t="4263" x="876300" y="1301750"/>
          <p14:tracePt t="4279" x="887413" y="1289050"/>
          <p14:tracePt t="4385" x="887413" y="1276350"/>
          <p14:tracePt t="4399" x="863600" y="1276350"/>
          <p14:tracePt t="4406" x="838200" y="1276350"/>
          <p14:tracePt t="4415" x="812800" y="1276350"/>
          <p14:tracePt t="4425" x="800100" y="1276350"/>
          <p14:tracePt t="4429" x="787400" y="1276350"/>
          <p14:tracePt t="4434" x="776288" y="1276350"/>
          <p14:tracePt t="4440" x="750888" y="1276350"/>
          <p14:tracePt t="4450" x="725488" y="1276350"/>
          <p14:tracePt t="4456" x="712788" y="1276350"/>
          <p14:tracePt t="4460" x="700088" y="1276350"/>
          <p14:tracePt t="4465" x="687388" y="1276350"/>
          <p14:tracePt t="4470" x="674688" y="1276350"/>
          <p14:tracePt t="4480" x="663575" y="1276350"/>
          <p14:tracePt t="4490" x="650875" y="1289050"/>
          <p14:tracePt t="4501" x="638175" y="1301750"/>
          <p14:tracePt t="4510" x="625475" y="1301750"/>
          <p14:tracePt t="4515" x="612775" y="1301750"/>
          <p14:tracePt t="4531" x="587375" y="1301750"/>
          <p14:tracePt t="4546" x="574675" y="1301750"/>
          <p14:tracePt t="4557" x="574675" y="1314450"/>
          <p14:tracePt t="4561" x="563563" y="1314450"/>
          <p14:tracePt t="4566" x="550863" y="1327150"/>
          <p14:tracePt t="4577" x="538163" y="1339850"/>
          <p14:tracePt t="4581" x="538163" y="1350963"/>
          <p14:tracePt t="4587" x="525463" y="1350963"/>
          <p14:tracePt t="4591" x="512763" y="1350963"/>
          <p14:tracePt t="4597" x="500063" y="1350963"/>
          <p14:tracePt t="4601" x="500063" y="1363663"/>
          <p14:tracePt t="4612" x="487363" y="1376363"/>
          <p14:tracePt t="4632" x="487363" y="1389063"/>
          <p14:tracePt t="4638" x="474663" y="1401763"/>
          <p14:tracePt t="4646" x="474663" y="1414463"/>
          <p14:tracePt t="4651" x="474663" y="1427163"/>
          <p14:tracePt t="4661" x="463550" y="1427163"/>
          <p14:tracePt t="4673" x="463550" y="1450975"/>
          <p14:tracePt t="4677" x="463550" y="1463675"/>
          <p14:tracePt t="4682" x="463550" y="1476375"/>
          <p14:tracePt t="4687" x="463550" y="1489075"/>
          <p14:tracePt t="4692" x="463550" y="1501775"/>
          <p14:tracePt t="4697" x="463550" y="1514475"/>
          <p14:tracePt t="4702" x="463550" y="1539875"/>
          <p14:tracePt t="4707" x="450850" y="1539875"/>
          <p14:tracePt t="4712" x="438150" y="1552575"/>
          <p14:tracePt t="4717" x="438150" y="1563688"/>
          <p14:tracePt t="4723" x="438150" y="1576388"/>
          <p14:tracePt t="4727" x="438150" y="1589088"/>
          <p14:tracePt t="4742" x="438150" y="1601788"/>
          <p14:tracePt t="4748" x="438150" y="1614488"/>
          <p14:tracePt t="4758" x="438150" y="1627188"/>
          <p14:tracePt t="4768" x="438150" y="1639888"/>
          <p14:tracePt t="4773" x="438150" y="1652588"/>
          <p14:tracePt t="4783" x="438150" y="1676400"/>
          <p14:tracePt t="4790" x="438150" y="1689100"/>
          <p14:tracePt t="4804" x="438150" y="1701800"/>
          <p14:tracePt t="4808" x="438150" y="1714500"/>
          <p14:tracePt t="4814" x="438150" y="1727200"/>
          <p14:tracePt t="4818" x="463550" y="1739900"/>
          <p14:tracePt t="4829" x="474663" y="1739900"/>
          <p14:tracePt t="4840" x="487363" y="1739900"/>
          <p14:tracePt t="4845" x="525463" y="1752600"/>
          <p14:tracePt t="4848" x="525463" y="1765300"/>
          <p14:tracePt t="4853" x="525463" y="1776413"/>
          <p14:tracePt t="4858" x="550863" y="1789113"/>
          <p14:tracePt t="4863" x="563563" y="1801813"/>
          <p14:tracePt t="4869" x="574675" y="1814513"/>
          <p14:tracePt t="4874" x="587375" y="1827213"/>
          <p14:tracePt t="4878" x="600075" y="1827213"/>
          <p14:tracePt t="4883" x="612775" y="1839913"/>
          <p14:tracePt t="4890" x="625475" y="1865313"/>
          <p14:tracePt t="4893" x="638175" y="1865313"/>
          <p14:tracePt t="4899" x="663575" y="1865313"/>
          <p14:tracePt t="4903" x="674688" y="1876425"/>
          <p14:tracePt t="4909" x="687388" y="1876425"/>
          <p14:tracePt t="4914" x="700088" y="1876425"/>
          <p14:tracePt t="4921" x="725488" y="1876425"/>
          <p14:tracePt t="4925" x="738188" y="1889125"/>
          <p14:tracePt t="4929" x="763588" y="1901825"/>
          <p14:tracePt t="4934" x="763588" y="1914525"/>
          <p14:tracePt t="4940" x="776288" y="1914525"/>
          <p14:tracePt t="4944" x="787400" y="1914525"/>
          <p14:tracePt t="4949" x="800100" y="1914525"/>
          <p14:tracePt t="4956" x="812800" y="1914525"/>
          <p14:tracePt t="4959" x="838200" y="1927225"/>
          <p14:tracePt t="4974" x="863600" y="1927225"/>
          <p14:tracePt t="4976" x="912813" y="1952625"/>
          <p14:tracePt t="4984" x="925513" y="1952625"/>
          <p14:tracePt t="4990" x="963613" y="1952625"/>
          <p14:tracePt t="4995" x="976313" y="1952625"/>
          <p14:tracePt t="4999" x="987425" y="1952625"/>
          <p14:tracePt t="5004" x="1025525" y="1952625"/>
          <p14:tracePt t="5010" x="1050925" y="1965325"/>
          <p14:tracePt t="5015" x="1076325" y="1965325"/>
          <p14:tracePt t="5020" x="1089025" y="1965325"/>
          <p14:tracePt t="5025" x="1112838" y="1965325"/>
          <p14:tracePt t="5029" x="1125538" y="1965325"/>
          <p14:tracePt t="5035" x="1150938" y="1965325"/>
          <p14:tracePt t="5040" x="1163638" y="1965325"/>
          <p14:tracePt t="5045" x="1189038" y="1965325"/>
          <p14:tracePt t="5050" x="1212850" y="1965325"/>
          <p14:tracePt t="5057" x="1238250" y="1965325"/>
          <p14:tracePt t="5060" x="1250950" y="1965325"/>
          <p14:tracePt t="5075" x="1276350" y="1965325"/>
          <p14:tracePt t="5080" x="1289050" y="1965325"/>
          <p14:tracePt t="5085" x="1300163" y="1965325"/>
          <p14:tracePt t="5090" x="1312863" y="1965325"/>
          <p14:tracePt t="5096" x="1325563" y="1965325"/>
          <p14:tracePt t="5100" x="1338263" y="1965325"/>
          <p14:tracePt t="5107" x="1363663" y="1965325"/>
          <p14:tracePt t="5117" x="1389063" y="1965325"/>
          <p14:tracePt t="5123" x="1401763" y="1965325"/>
          <p14:tracePt t="5125" x="1412875" y="1965325"/>
          <p14:tracePt t="5131" x="1425575" y="1965325"/>
          <p14:tracePt t="5136" x="1438275" y="1965325"/>
          <p14:tracePt t="5142" x="1450975" y="1965325"/>
          <p14:tracePt t="5151" x="1476375" y="1965325"/>
          <p14:tracePt t="5157" x="1489075" y="1965325"/>
          <p14:tracePt t="5166" x="1501775" y="1965325"/>
          <p14:tracePt t="5173" x="1512888" y="1965325"/>
          <p14:tracePt t="5176" x="1525588" y="1965325"/>
          <p14:tracePt t="5181" x="1538288" y="1965325"/>
          <p14:tracePt t="5186" x="1550988" y="1965325"/>
          <p14:tracePt t="5192" x="1563688" y="1965325"/>
          <p14:tracePt t="5201" x="1589088" y="1965325"/>
          <p14:tracePt t="5207" x="1601788" y="1965325"/>
          <p14:tracePt t="5211" x="1625600" y="1965325"/>
          <p14:tracePt t="5217" x="1651000" y="1965325"/>
          <p14:tracePt t="5223" x="1651000" y="1952625"/>
          <p14:tracePt t="5231" x="1663700" y="1939925"/>
          <p14:tracePt t="5242" x="1676400" y="1939925"/>
          <p14:tracePt t="5248" x="1689100" y="1939925"/>
          <p14:tracePt t="5252" x="1701800" y="1939925"/>
          <p14:tracePt t="5257" x="1725613" y="1927225"/>
          <p14:tracePt t="5262" x="1738313" y="1914525"/>
          <p14:tracePt t="5273" x="1751013" y="1901825"/>
          <p14:tracePt t="5282" x="1763713" y="1889125"/>
          <p14:tracePt t="5288" x="1776413" y="1889125"/>
          <p14:tracePt t="5292" x="1776413" y="1876425"/>
          <p14:tracePt t="5297" x="1789113" y="1876425"/>
          <p14:tracePt t="5302" x="1801813" y="1865313"/>
          <p14:tracePt t="5319" x="1814513" y="1852613"/>
          <p14:tracePt t="5328" x="1838325" y="1827213"/>
          <p14:tracePt t="5349" x="1838325" y="1801813"/>
          <p14:tracePt t="5353" x="1851025" y="1801813"/>
          <p14:tracePt t="5362" x="1851025" y="1789113"/>
          <p14:tracePt t="5373" x="1863725" y="1776413"/>
          <p14:tracePt t="5413" x="1889125" y="1752600"/>
          <p14:tracePt t="5428" x="1901825" y="1739900"/>
          <p14:tracePt t="5454" x="1901825" y="1727200"/>
          <p14:tracePt t="5459" x="1901825" y="1714500"/>
          <p14:tracePt t="5485" x="1901825" y="1701800"/>
          <p14:tracePt t="5490" x="1901825" y="1689100"/>
          <p14:tracePt t="5515" x="1901825" y="1663700"/>
          <p14:tracePt t="5524" x="1889125" y="1652588"/>
          <p14:tracePt t="5842" x="1889125" y="1601788"/>
          <p14:tracePt t="5847" x="1889125" y="1563688"/>
          <p14:tracePt t="5852" x="1889125" y="1489075"/>
          <p14:tracePt t="5857" x="1901825" y="1439863"/>
          <p14:tracePt t="5863" x="1925638" y="1401763"/>
          <p14:tracePt t="5867" x="1963738" y="1376363"/>
          <p14:tracePt t="5878" x="1963738" y="1350963"/>
          <p14:tracePt t="5882" x="1976438" y="1339850"/>
          <p14:tracePt t="5891" x="1976438" y="1327150"/>
          <p14:tracePt t="5909" x="1976438" y="1314450"/>
          <p14:tracePt t="6030" x="1976438" y="1289050"/>
          <p14:tracePt t="6174" x="1989138" y="1289050"/>
          <p14:tracePt t="6190" x="2014538" y="1289050"/>
          <p14:tracePt t="6207" x="2038350" y="1289050"/>
          <p14:tracePt t="6210" x="2051050" y="1289050"/>
          <p14:tracePt t="6221" x="2063750" y="1289050"/>
          <p14:tracePt t="6225" x="2089150" y="1289050"/>
          <p14:tracePt t="6230" x="2114550" y="1289050"/>
          <p14:tracePt t="6235" x="2127250" y="1289050"/>
          <p14:tracePt t="6241" x="2163763" y="1289050"/>
          <p14:tracePt t="6246" x="2189163" y="1289050"/>
          <p14:tracePt t="6251" x="2201863" y="1289050"/>
          <p14:tracePt t="6257" x="2214563" y="1289050"/>
          <p14:tracePt t="6261" x="2227263" y="1289050"/>
          <p14:tracePt t="6276" x="2251075" y="1289050"/>
          <p14:tracePt t="6281" x="2263775" y="1289050"/>
          <p14:tracePt t="6317" x="2276475" y="1289050"/>
          <p14:tracePt t="6327" x="2289175" y="1289050"/>
          <p14:tracePt t="6341" x="2301875" y="1289050"/>
          <p14:tracePt t="6346" x="2314575" y="1289050"/>
          <p14:tracePt t="6357" x="2327275" y="1289050"/>
          <p14:tracePt t="6361" x="2338388" y="1289050"/>
          <p14:tracePt t="6367" x="2363788" y="1289050"/>
          <p14:tracePt t="6374" x="2376488" y="1289050"/>
          <p14:tracePt t="6376" x="2389188" y="1289050"/>
          <p14:tracePt t="6387" x="2401888" y="1289050"/>
          <p14:tracePt t="6392" x="2427288" y="1289050"/>
          <p14:tracePt t="6401" x="2439988" y="1289050"/>
          <p14:tracePt t="6407" x="2476500" y="1289050"/>
          <p14:tracePt t="6417" x="2489200" y="1289050"/>
          <p14:tracePt t="6428" x="2501900" y="1289050"/>
          <p14:tracePt t="6433" x="2514600" y="1289050"/>
          <p14:tracePt t="6442" x="2527300" y="1289050"/>
          <p14:tracePt t="6447" x="2540000" y="1289050"/>
          <p14:tracePt t="6452" x="2551113" y="1289050"/>
          <p14:tracePt t="6463" x="2563813" y="1289050"/>
          <p14:tracePt t="6468" x="2576513" y="1289050"/>
          <p14:tracePt t="6474" x="2589213" y="1289050"/>
          <p14:tracePt t="6477" x="2601913" y="1289050"/>
          <p14:tracePt t="6482" x="2627313" y="1289050"/>
          <p14:tracePt t="6493" x="2663825" y="1289050"/>
          <p14:tracePt t="6497" x="2689225" y="1289050"/>
          <p14:tracePt t="6502" x="2727325" y="1289050"/>
          <p14:tracePt t="6508" x="2763838" y="1289050"/>
          <p14:tracePt t="6513" x="2801938" y="1289050"/>
          <p14:tracePt t="6518" x="2863850" y="1289050"/>
          <p14:tracePt t="6524" x="2889250" y="1289050"/>
          <p14:tracePt t="6528" x="2927350" y="1289050"/>
          <p14:tracePt t="6534" x="2963863" y="1289050"/>
          <p14:tracePt t="6538" x="3014663" y="1289050"/>
          <p14:tracePt t="6544" x="3027363" y="1289050"/>
          <p14:tracePt t="6548" x="3065463" y="1289050"/>
          <p14:tracePt t="6553" x="3101975" y="1289050"/>
          <p14:tracePt t="6558" x="3114675" y="1289050"/>
          <p14:tracePt t="6563" x="3127375" y="1289050"/>
          <p14:tracePt t="6568" x="3140075" y="1289050"/>
          <p14:tracePt t="6579" x="3152775" y="1289050"/>
          <p14:tracePt t="6583" x="3165475" y="1289050"/>
          <p14:tracePt t="6591" x="3176588" y="1289050"/>
          <p14:tracePt t="6595" x="3189288" y="1289050"/>
          <p14:tracePt t="6598" x="3214688" y="1289050"/>
          <p14:tracePt t="6603" x="3227388" y="1289050"/>
          <p14:tracePt t="6609" x="3252788" y="1289050"/>
          <p14:tracePt t="6614" x="3289300" y="1289050"/>
          <p14:tracePt t="6618" x="3314700" y="1289050"/>
          <p14:tracePt t="6624" x="3340100" y="1289050"/>
          <p14:tracePt t="6629" x="3376613" y="1289050"/>
          <p14:tracePt t="6634" x="3389313" y="1289050"/>
          <p14:tracePt t="6641" x="3414713" y="1289050"/>
          <p14:tracePt t="6643" x="3452813" y="1289050"/>
          <p14:tracePt t="6649" x="3489325" y="1289050"/>
          <p14:tracePt t="6654" x="3514725" y="1289050"/>
          <p14:tracePt t="6659" x="3552825" y="1289050"/>
          <p14:tracePt t="6664" x="3589338" y="1289050"/>
          <p14:tracePt t="6669" x="3627438" y="1289050"/>
          <p14:tracePt t="6675" x="3652838" y="1289050"/>
          <p14:tracePt t="6679" x="3689350" y="1289050"/>
          <p14:tracePt t="6684" x="3714750" y="1289050"/>
          <p14:tracePt t="6691" x="3765550" y="1289050"/>
          <p14:tracePt t="6695" x="3790950" y="1289050"/>
          <p14:tracePt t="6700" x="3827463" y="1289050"/>
          <p14:tracePt t="6705" x="3865563" y="1289050"/>
          <p14:tracePt t="6711" x="3902075" y="1289050"/>
          <p14:tracePt t="6714" x="3927475" y="1289050"/>
          <p14:tracePt t="6719" x="3952875" y="1289050"/>
          <p14:tracePt t="6726" x="3990975" y="1289050"/>
          <p14:tracePt t="6729" x="4014788" y="1289050"/>
          <p14:tracePt t="6734" x="4027488" y="1289050"/>
          <p14:tracePt t="6741" x="4065588" y="1289050"/>
          <p14:tracePt t="6745" x="4078288" y="1289050"/>
          <p14:tracePt t="6751" x="4090988" y="1289050"/>
          <p14:tracePt t="6755" x="4103688" y="1289050"/>
          <p14:tracePt t="6759" x="4114800" y="1289050"/>
          <p14:tracePt t="6766" x="4152900" y="1289050"/>
          <p14:tracePt t="6770" x="4165600" y="1289050"/>
          <p14:tracePt t="6775" x="4178300" y="1289050"/>
          <p14:tracePt t="6780" x="4214813" y="1289050"/>
          <p14:tracePt t="6785" x="4227513" y="1289050"/>
          <p14:tracePt t="6791" x="4252913" y="1276350"/>
          <p14:tracePt t="6796" x="4278313" y="1276350"/>
          <p14:tracePt t="6800" x="4303713" y="1276350"/>
          <p14:tracePt t="6807" x="4327525" y="1276350"/>
          <p14:tracePt t="6810" x="4365625" y="1276350"/>
          <p14:tracePt t="6816" x="4378325" y="1276350"/>
          <p14:tracePt t="6820" x="4403725" y="1276350"/>
          <p14:tracePt t="6825" x="4440238" y="1276350"/>
          <p14:tracePt t="6831" x="4452938" y="1276350"/>
          <p14:tracePt t="6836" x="4478338" y="1276350"/>
          <p14:tracePt t="6841" x="4503738" y="1276350"/>
          <p14:tracePt t="6847" x="4527550" y="1276350"/>
          <p14:tracePt t="6850" x="4552950" y="1276350"/>
          <p14:tracePt t="6857" x="4565650" y="1276350"/>
          <p14:tracePt t="6860" x="4591050" y="1276350"/>
          <p14:tracePt t="6867" x="4616450" y="1276350"/>
          <p14:tracePt t="6871" x="4627563" y="1276350"/>
          <p14:tracePt t="6876" x="4640263" y="1276350"/>
          <p14:tracePt t="6881" x="4652963" y="1276350"/>
          <p14:tracePt t="6891" x="4665663" y="1276350"/>
          <p14:tracePt t="6897" x="4678363" y="1276350"/>
          <p14:tracePt t="6908" x="4703763" y="1276350"/>
          <p14:tracePt t="6927" x="4727575" y="1250950"/>
          <p14:tracePt t="6931" x="4740275" y="1250950"/>
          <p14:tracePt t="6937" x="4752975" y="1250950"/>
          <p14:tracePt t="6941" x="4765675" y="1250950"/>
          <p14:tracePt t="6947" x="4791075" y="1250950"/>
          <p14:tracePt t="6952" x="4829175" y="1250950"/>
          <p14:tracePt t="6958" x="4852988" y="1250950"/>
          <p14:tracePt t="6961" x="4891088" y="1238250"/>
          <p14:tracePt t="6966" x="4916488" y="1238250"/>
          <p14:tracePt t="6972" x="4953000" y="1238250"/>
          <p14:tracePt t="6978" x="4965700" y="1238250"/>
          <p14:tracePt t="6982" x="4991100" y="1238250"/>
          <p14:tracePt t="6987" x="5016500" y="1238250"/>
          <p14:tracePt t="6991" x="5029200" y="1238250"/>
          <p14:tracePt t="6997" x="5040313" y="1238250"/>
          <p14:tracePt t="7002" x="5053013" y="1238250"/>
          <p14:tracePt t="7008" x="5078413" y="1238250"/>
          <p14:tracePt t="7017" x="5091113" y="1238250"/>
          <p14:tracePt t="7024" x="5103813" y="1238250"/>
          <p14:tracePt t="7037" x="5116513" y="1238250"/>
          <p14:tracePt t="7042" x="5129213" y="1238250"/>
          <p14:tracePt t="7047" x="5141913" y="1238250"/>
          <p14:tracePt t="7053" x="5165725" y="1238250"/>
          <p14:tracePt t="7064" x="5191125" y="1238250"/>
          <p14:tracePt t="7074" x="5229225" y="1238250"/>
          <p14:tracePt t="7079" x="5265738" y="1238250"/>
          <p14:tracePt t="7082" x="5291138" y="1238250"/>
          <p14:tracePt t="7087" x="5329238" y="1238250"/>
          <p14:tracePt t="7092" x="5365750" y="1238250"/>
          <p14:tracePt t="7098" x="5403850" y="1238250"/>
          <p14:tracePt t="7103" x="5429250" y="1238250"/>
          <p14:tracePt t="7108" x="5465763" y="1238250"/>
          <p14:tracePt t="7113" x="5503863" y="1238250"/>
          <p14:tracePt t="7117" x="5565775" y="1238250"/>
          <p14:tracePt t="7124" x="5603875" y="1238250"/>
          <p14:tracePt t="7133" x="5665788" y="1238250"/>
          <p14:tracePt t="7138" x="5678488" y="1238250"/>
          <p14:tracePt t="7143" x="5703888" y="1238250"/>
          <p14:tracePt t="7148" x="5741988" y="1238250"/>
          <p14:tracePt t="7153" x="5767388" y="1238250"/>
          <p14:tracePt t="7158" x="5791200" y="1238250"/>
          <p14:tracePt t="7164" x="5803900" y="1238250"/>
          <p14:tracePt t="7169" x="5816600" y="1238250"/>
          <p14:tracePt t="7174" x="5829300" y="1238250"/>
          <p14:tracePt t="7179" x="5854700" y="1238250"/>
          <p14:tracePt t="7183" x="5867400" y="1238250"/>
          <p14:tracePt t="7189" x="5891213" y="1238250"/>
          <p14:tracePt t="7193" x="5916613" y="1238250"/>
          <p14:tracePt t="7204" x="5942013" y="1238250"/>
          <p14:tracePt t="7208" x="5954713" y="1238250"/>
          <p14:tracePt t="7215" x="5967413" y="1238250"/>
          <p14:tracePt t="7225" x="6003925" y="1238250"/>
          <p14:tracePt t="7230" x="6042025" y="1238250"/>
          <p14:tracePt t="7233" x="6078538" y="1238250"/>
          <p14:tracePt t="7242" x="6091238" y="1238250"/>
          <p14:tracePt t="7244" x="6129338" y="1238250"/>
          <p14:tracePt t="7250" x="6167438" y="1238250"/>
          <p14:tracePt t="7254" x="6203950" y="1238250"/>
          <p14:tracePt t="7264" x="6242050" y="1238250"/>
          <p14:tracePt t="7269" x="6280150" y="1238250"/>
          <p14:tracePt t="7275" x="6291263" y="1238250"/>
          <p14:tracePt t="7279" x="6303963" y="1238250"/>
          <p14:tracePt t="7285" x="6316663" y="1238250"/>
          <p14:tracePt t="7291" x="6329363" y="1238250"/>
          <p14:tracePt t="7294" x="6354763" y="1238250"/>
          <p14:tracePt t="7304" x="6380163" y="1238250"/>
          <p14:tracePt t="7311" x="6391275" y="1238250"/>
          <p14:tracePt t="7335" x="6403975" y="1238250"/>
          <p14:tracePt t="7341" x="6416675" y="1238250"/>
          <p14:tracePt t="7345" x="6429375" y="1238250"/>
          <p14:tracePt t="7350" x="6442075" y="1238250"/>
          <p14:tracePt t="7357" x="6467475" y="1238250"/>
          <p14:tracePt t="7365" x="6492875" y="1238250"/>
          <p14:tracePt t="7370" x="6529388" y="1238250"/>
          <p14:tracePt t="7380" x="6567488" y="1238250"/>
          <p14:tracePt t="7385" x="6592888" y="1238250"/>
          <p14:tracePt t="7397" x="6629400" y="1238250"/>
          <p14:tracePt t="7400" x="6642100" y="1238250"/>
          <p14:tracePt t="7407" x="6654800" y="1238250"/>
          <p14:tracePt t="7410" x="6667500" y="1238250"/>
          <p14:tracePt t="7416" x="6680200" y="1238250"/>
          <p14:tracePt t="7420" x="6692900" y="1238250"/>
          <p14:tracePt t="7426" x="6704013" y="1238250"/>
          <p14:tracePt t="7430" x="6716713" y="1238250"/>
          <p14:tracePt t="7436" x="6729413" y="1238250"/>
          <p14:tracePt t="7441" x="6767513" y="1238250"/>
          <p14:tracePt t="7452" x="6780213" y="1238250"/>
          <p14:tracePt t="7455" x="6792913" y="1238250"/>
          <p14:tracePt t="7465" x="6805613" y="1238250"/>
          <p14:tracePt t="7476" x="6816725" y="1238250"/>
          <p14:tracePt t="7481" x="6829425" y="1238250"/>
          <p14:tracePt t="7487" x="6854825" y="1238250"/>
          <p14:tracePt t="7502" x="6867525" y="1227138"/>
          <p14:tracePt t="7508" x="6880225" y="1214438"/>
          <p14:tracePt t="7512" x="6892925" y="1214438"/>
          <p14:tracePt t="7516" x="6905625" y="1214438"/>
          <p14:tracePt t="7522" x="6916738" y="1214438"/>
          <p14:tracePt t="7527" x="6929438" y="1214438"/>
          <p14:tracePt t="7533" x="6942138" y="1214438"/>
          <p14:tracePt t="7536" x="6967538" y="1214438"/>
          <p14:tracePt t="7541" x="6980238" y="1214438"/>
          <p14:tracePt t="7548" x="7005638" y="1214438"/>
          <p14:tracePt t="7552" x="7029450" y="1214438"/>
          <p14:tracePt t="7558" x="7042150" y="1214438"/>
          <p14:tracePt t="7562" x="7067550" y="1214438"/>
          <p14:tracePt t="7566" x="7105650" y="1214438"/>
          <p14:tracePt t="7574" x="7118350" y="1214438"/>
          <p14:tracePt t="7578" x="7129463" y="1214438"/>
          <p14:tracePt t="7582" x="7154863" y="1214438"/>
          <p14:tracePt t="7592" x="7180263" y="1214438"/>
          <p14:tracePt t="7598" x="7192963" y="1214438"/>
          <p14:tracePt t="7602" x="7205663" y="1214438"/>
          <p14:tracePt t="7608" x="7218363" y="1214438"/>
          <p14:tracePt t="7618" x="7229475" y="1214438"/>
          <p14:tracePt t="7633" x="7242175" y="1214438"/>
          <p14:tracePt t="7643" x="7254875" y="1214438"/>
          <p14:tracePt t="7647" x="7267575" y="1214438"/>
          <p14:tracePt t="7673" x="7292975" y="1214438"/>
          <p14:tracePt t="7704" x="7305675" y="1214438"/>
          <p14:tracePt t="7734" x="7318375" y="1214438"/>
          <p14:tracePt t="7743" x="7329488" y="1214438"/>
          <p14:tracePt t="7754" x="7342188" y="1214438"/>
          <p14:tracePt t="7769" x="7354888" y="1214438"/>
          <p14:tracePt t="7793" x="7367588" y="1214438"/>
          <p14:tracePt t="7798" x="7380288" y="1214438"/>
          <p14:tracePt t="8032" x="7380288" y="1227138"/>
          <p14:tracePt t="8111" x="7380288" y="1238250"/>
          <p14:tracePt t="9000" x="7342188" y="1238250"/>
          <p14:tracePt t="9004" x="7292975" y="1238250"/>
          <p14:tracePt t="9009" x="7242175" y="1238250"/>
          <p14:tracePt t="9015" x="7154863" y="1238250"/>
          <p14:tracePt t="9019" x="7042150" y="1238250"/>
          <p14:tracePt t="9025" x="6892925" y="1238250"/>
          <p14:tracePt t="9031" x="6767513" y="1238250"/>
          <p14:tracePt t="9036" x="6654800" y="1238250"/>
          <p14:tracePt t="9040" x="6529388" y="1238250"/>
          <p14:tracePt t="9044" x="6442075" y="1238250"/>
          <p14:tracePt t="9049" x="6329363" y="1238250"/>
          <p14:tracePt t="9056" x="6267450" y="1238250"/>
          <p14:tracePt t="9060" x="6154738" y="1238250"/>
          <p14:tracePt t="9064" x="6067425" y="1238250"/>
          <p14:tracePt t="9069" x="5978525" y="1238250"/>
          <p14:tracePt t="9075" x="5903913" y="1238250"/>
          <p14:tracePt t="9081" x="5829300" y="1238250"/>
          <p14:tracePt t="9085" x="5767388" y="1238250"/>
          <p14:tracePt t="9092" x="5703888" y="1238250"/>
          <p14:tracePt t="9096" x="5665788" y="1238250"/>
          <p14:tracePt t="9100" x="5603875" y="1238250"/>
          <p14:tracePt t="9106" x="5554663" y="1238250"/>
          <p14:tracePt t="9110" x="5491163" y="1238250"/>
          <p14:tracePt t="9116" x="5441950" y="1238250"/>
          <p14:tracePt t="9120" x="5378450" y="1238250"/>
          <p14:tracePt t="9125" x="5291138" y="1238250"/>
          <p14:tracePt t="9131" x="5203825" y="1238250"/>
          <p14:tracePt t="9135" x="5103813" y="1238250"/>
          <p14:tracePt t="9142" x="4953000" y="1238250"/>
          <p14:tracePt t="9147" x="4816475" y="1238250"/>
          <p14:tracePt t="9151" x="4665663" y="1238250"/>
          <p14:tracePt t="9156" x="4478338" y="1238250"/>
          <p14:tracePt t="9161" x="4291013" y="1238250"/>
          <p14:tracePt t="9165" x="4078288" y="1238250"/>
          <p14:tracePt t="9170" x="3902075" y="1238250"/>
          <p14:tracePt t="9176" x="3652838" y="1238250"/>
          <p14:tracePt t="9180" x="3614738" y="1238250"/>
          <p14:tracePt t="9197" x="3565525" y="1238250"/>
          <p14:tracePt t="9201" x="3565525" y="1163638"/>
          <p14:tracePt t="9212" x="3602038" y="1163638"/>
          <p14:tracePt t="9217" x="3602038" y="1189038"/>
          <p14:tracePt t="9237" x="3602038" y="1176338"/>
          <p14:tracePt t="9242" x="3578225" y="1163638"/>
          <p14:tracePt t="9246" x="3514725" y="1163638"/>
          <p14:tracePt t="9253" x="3489325" y="1163638"/>
          <p14:tracePt t="9258" x="3427413" y="1163638"/>
          <p14:tracePt t="9261" x="3389313" y="1150938"/>
          <p14:tracePt t="9266" x="3327400" y="1125538"/>
          <p14:tracePt t="9271" x="3314700" y="1125538"/>
          <p14:tracePt t="9277" x="3289300" y="1125538"/>
          <p14:tracePt t="9282" x="3265488" y="1114425"/>
          <p14:tracePt t="9286" x="3227388" y="1114425"/>
          <p14:tracePt t="9292" x="3189288" y="1114425"/>
          <p14:tracePt t="9298" x="3140075" y="1114425"/>
          <p14:tracePt t="9302" x="3076575" y="1089025"/>
          <p14:tracePt t="9309" x="3027363" y="1089025"/>
          <p14:tracePt t="9312" x="2989263" y="1089025"/>
          <p14:tracePt t="9316" x="2963863" y="1089025"/>
          <p14:tracePt t="9323" x="2940050" y="1089025"/>
          <p14:tracePt t="9327" x="2927350" y="1089025"/>
          <p14:tracePt t="9332" x="2901950" y="1076325"/>
          <p14:tracePt t="9337" x="2852738" y="1076325"/>
          <p14:tracePt t="9342" x="2763838" y="1050925"/>
          <p14:tracePt t="9347" x="2752725" y="1050925"/>
          <p14:tracePt t="9352" x="2676525" y="1050925"/>
          <p14:tracePt t="9359" x="2651125" y="1038225"/>
          <p14:tracePt t="9362" x="2601913" y="1038225"/>
          <p14:tracePt t="9369" x="2563813" y="1038225"/>
          <p14:tracePt t="9375" x="2527300" y="1038225"/>
          <p14:tracePt t="9377" x="2514600" y="1038225"/>
          <p14:tracePt t="9382" x="2476500" y="1038225"/>
          <p14:tracePt t="9387" x="2439988" y="1038225"/>
          <p14:tracePt t="9393" x="2389188" y="1025525"/>
          <p14:tracePt t="9398" x="2376488" y="1014413"/>
          <p14:tracePt t="9402" x="2327275" y="1014413"/>
          <p14:tracePt t="9409" x="2289175" y="1014413"/>
          <p14:tracePt t="9414" x="2227263" y="1014413"/>
          <p14:tracePt t="9418" x="2176463" y="1014413"/>
          <p14:tracePt t="9425" x="2138363" y="1014413"/>
          <p14:tracePt t="9429" x="2076450" y="1014413"/>
          <p14:tracePt t="9433" x="2025650" y="1014413"/>
          <p14:tracePt t="9438" x="1963738" y="1014413"/>
          <p14:tracePt t="9443" x="1914525" y="1014413"/>
          <p14:tracePt t="9448" x="1889125" y="1014413"/>
          <p14:tracePt t="9454" x="1851025" y="1014413"/>
          <p14:tracePt t="9459" x="1814513" y="1014413"/>
          <p14:tracePt t="9464" x="1789113" y="1014413"/>
          <p14:tracePt t="9469" x="1751013" y="1014413"/>
          <p14:tracePt t="9475" x="1725613" y="1014413"/>
          <p14:tracePt t="9478" x="1714500" y="1014413"/>
          <p14:tracePt t="9484" x="1689100" y="1014413"/>
          <p14:tracePt t="9488" x="1651000" y="1014413"/>
          <p14:tracePt t="9493" x="1638300" y="1014413"/>
          <p14:tracePt t="9498" x="1625600" y="1014413"/>
          <p14:tracePt t="9504" x="1601788" y="1014413"/>
          <p14:tracePt t="9513" x="1576388" y="1014413"/>
          <p14:tracePt t="9519" x="1563688" y="1014413"/>
          <p14:tracePt t="9525" x="1550988" y="1014413"/>
          <p14:tracePt t="9530" x="1538288" y="1014413"/>
          <p14:tracePt t="9534" x="1512888" y="1014413"/>
          <p14:tracePt t="9549" x="1489075" y="1014413"/>
          <p14:tracePt t="9554" x="1476375" y="1014413"/>
          <p14:tracePt t="9564" x="1450975" y="1014413"/>
          <p14:tracePt t="9569" x="1438275" y="1014413"/>
          <p14:tracePt t="9575" x="1401763" y="1014413"/>
          <p14:tracePt t="9579" x="1389063" y="1014413"/>
          <p14:tracePt t="9584" x="1363663" y="1014413"/>
          <p14:tracePt t="9589" x="1338263" y="1014413"/>
          <p14:tracePt t="9594" x="1325563" y="1014413"/>
          <p14:tracePt t="9600" x="1312863" y="1014413"/>
          <p14:tracePt t="9605" x="1300163" y="1014413"/>
          <p14:tracePt t="9610" x="1289050" y="1014413"/>
          <p14:tracePt t="9619" x="1276350" y="1014413"/>
          <p14:tracePt t="9641" x="1263650" y="1014413"/>
          <p14:tracePt t="9646" x="1250950" y="1014413"/>
          <p14:tracePt t="9681" x="1238250" y="1001713"/>
          <p14:tracePt t="9717" x="1238250" y="989013"/>
          <p14:tracePt t="9725" x="1238250" y="963613"/>
          <p14:tracePt t="9730" x="1238250" y="938213"/>
          <p14:tracePt t="9757" x="1238250" y="925513"/>
          <p14:tracePt t="9782" x="1238250" y="912813"/>
          <p14:tracePt t="9792" x="1225550" y="901700"/>
          <p14:tracePt t="9802" x="1212850" y="889000"/>
          <p14:tracePt t="9852" x="1212850" y="876300"/>
          <p14:tracePt t="9907" x="1212850" y="850900"/>
          <p14:tracePt t="9943" x="1200150" y="850900"/>
          <p14:tracePt t="9953" x="1189038" y="850900"/>
          <p14:tracePt t="9969" x="1176338" y="850900"/>
          <p14:tracePt t="9994" x="1163638" y="850900"/>
          <p14:tracePt t="10009" x="1138238" y="850900"/>
          <p14:tracePt t="10025" x="1125538" y="850900"/>
          <p14:tracePt t="10028" x="1100138" y="850900"/>
          <p14:tracePt t="10033" x="1089025" y="850900"/>
          <p14:tracePt t="10038" x="1076325" y="850900"/>
          <p14:tracePt t="10043" x="1063625" y="850900"/>
          <p14:tracePt t="10050" x="1050925" y="850900"/>
          <p14:tracePt t="10053" x="1025525" y="850900"/>
          <p14:tracePt t="10059" x="1000125" y="850900"/>
          <p14:tracePt t="10064" x="987425" y="850900"/>
          <p14:tracePt t="10085" x="963613" y="850900"/>
          <p14:tracePt t="10115" x="938213" y="850900"/>
          <p14:tracePt t="10134" x="925513" y="850900"/>
          <p14:tracePt t="14775" x="938213" y="850900"/>
          <p14:tracePt t="14780" x="976313" y="850900"/>
          <p14:tracePt t="14789" x="1012825" y="850900"/>
          <p14:tracePt t="14796" x="1025525" y="850900"/>
          <p14:tracePt t="15103" x="1038225" y="850900"/>
          <p14:tracePt t="15118" x="1025525" y="850900"/>
          <p14:tracePt t="15127" x="1012825" y="850900"/>
          <p14:tracePt t="15132" x="1000125" y="850900"/>
          <p14:tracePt t="15148" x="976313" y="850900"/>
          <p14:tracePt t="15315" x="963613" y="850900"/>
          <p14:tracePt t="15360" x="963613" y="863600"/>
          <p14:tracePt t="15390" x="963613" y="876300"/>
          <p14:tracePt t="15401" x="963613" y="889000"/>
          <p14:tracePt t="15461" x="963613" y="901700"/>
          <p14:tracePt t="15502" x="976313" y="912813"/>
          <p14:tracePt t="15511" x="987425" y="925513"/>
          <p14:tracePt t="15527" x="987425" y="938213"/>
          <p14:tracePt t="15642" x="1000125" y="938213"/>
          <p14:tracePt t="16690" x="1025525" y="938213"/>
          <p14:tracePt t="16696" x="1038225" y="938213"/>
          <p14:tracePt t="16701" x="1076325" y="938213"/>
          <p14:tracePt t="16706" x="1089025" y="938213"/>
          <p14:tracePt t="16712" x="1100138" y="938213"/>
          <p14:tracePt t="16717" x="1125538" y="938213"/>
          <p14:tracePt t="16728" x="1150938" y="938213"/>
          <p14:tracePt t="16731" x="1163638" y="938213"/>
          <p14:tracePt t="16828" x="1176338" y="938213"/>
          <p14:tracePt t="16832" x="1189038" y="938213"/>
          <p14:tracePt t="16837" x="1200150" y="938213"/>
          <p14:tracePt t="16843" x="1238250" y="938213"/>
          <p14:tracePt t="16847" x="1276350" y="938213"/>
          <p14:tracePt t="16852" x="1312863" y="938213"/>
          <p14:tracePt t="16857" x="1350963" y="938213"/>
          <p14:tracePt t="16862" x="1412875" y="938213"/>
          <p14:tracePt t="16867" x="1463675" y="938213"/>
          <p14:tracePt t="16874" x="1525588" y="938213"/>
          <p14:tracePt t="16878" x="1563688" y="938213"/>
          <p14:tracePt t="16882" x="1612900" y="938213"/>
          <p14:tracePt t="16887" x="1638300" y="938213"/>
          <p14:tracePt t="16899" x="1663700" y="938213"/>
          <p14:tracePt t="16902" x="1676400" y="938213"/>
          <p14:tracePt t="16907" x="1689100" y="938213"/>
          <p14:tracePt t="16913" x="1701800" y="938213"/>
          <p14:tracePt t="16933" x="1714500" y="938213"/>
          <p14:tracePt t="16953" x="1725613" y="938213"/>
          <p14:tracePt t="16979" x="1751013" y="938213"/>
          <p14:tracePt t="16989" x="1763713" y="938213"/>
          <p14:tracePt t="16996" x="1776413" y="938213"/>
          <p14:tracePt t="16998" x="1789113" y="938213"/>
          <p14:tracePt t="17003" x="1789113" y="925513"/>
          <p14:tracePt t="17010" x="1801813" y="925513"/>
          <p14:tracePt t="17019" x="1814513" y="925513"/>
          <p14:tracePt t="17023" x="1825625" y="912813"/>
          <p14:tracePt t="17044" x="1838325" y="912813"/>
          <p14:tracePt t="17049" x="1838325" y="901700"/>
          <p14:tracePt t="17079" x="1851025" y="889000"/>
          <p14:tracePt t="17095" x="1863725" y="889000"/>
          <p14:tracePt t="17106" x="1863725" y="876300"/>
          <p14:tracePt t="17111" x="1876425" y="863600"/>
          <p14:tracePt t="17114" x="1876425" y="850900"/>
          <p14:tracePt t="17125" x="1889125" y="850900"/>
          <p14:tracePt t="17140" x="1889125" y="838200"/>
          <p14:tracePt t="17155" x="1889125" y="825500"/>
          <p14:tracePt t="17171" x="1889125" y="812800"/>
          <p14:tracePt t="17206" x="1889125" y="801688"/>
          <p14:tracePt t="17262" x="1889125" y="788988"/>
          <p14:tracePt t="17278" x="1876425" y="788988"/>
          <p14:tracePt t="17286" x="1863725" y="788988"/>
          <p14:tracePt t="17291" x="1851025" y="788988"/>
          <p14:tracePt t="17296" x="1825625" y="788988"/>
          <p14:tracePt t="17312" x="1789113" y="788988"/>
          <p14:tracePt t="17316" x="1776413" y="801688"/>
          <p14:tracePt t="17321" x="1763713" y="812800"/>
          <p14:tracePt t="17328" x="1751013" y="838200"/>
          <p14:tracePt t="17331" x="1725613" y="863600"/>
          <p14:tracePt t="17337" x="1714500" y="876300"/>
          <p14:tracePt t="17343" x="1701800" y="889000"/>
          <p14:tracePt t="17348" x="1689100" y="938213"/>
          <p14:tracePt t="17351" x="1689100" y="950913"/>
          <p14:tracePt t="17356" x="1689100" y="976313"/>
          <p14:tracePt t="17363" x="1663700" y="976313"/>
          <p14:tracePt t="17367" x="1663700" y="1014413"/>
          <p14:tracePt t="17372" x="1663700" y="1038225"/>
          <p14:tracePt t="17378" x="1651000" y="1038225"/>
          <p14:tracePt t="17388" x="1651000" y="1050925"/>
          <p14:tracePt t="17408" x="1651000" y="1063625"/>
          <p14:tracePt t="17432" x="1651000" y="1089025"/>
          <p14:tracePt t="17514" x="1651000" y="1101725"/>
          <p14:tracePt t="17518" x="1663700" y="1114425"/>
          <p14:tracePt t="17528" x="1676400" y="1125538"/>
          <p14:tracePt t="17533" x="1701800" y="1125538"/>
          <p14:tracePt t="17545" x="1714500" y="1138238"/>
          <p14:tracePt t="17548" x="1725613" y="1150938"/>
          <p14:tracePt t="17553" x="1751013" y="1150938"/>
          <p14:tracePt t="17558" x="1763713" y="1150938"/>
          <p14:tracePt t="17564" x="1801813" y="1163638"/>
          <p14:tracePt t="17568" x="1825625" y="1176338"/>
          <p14:tracePt t="17574" x="1889125" y="1176338"/>
          <p14:tracePt t="17579" x="1925638" y="1189038"/>
          <p14:tracePt t="17584" x="2014538" y="1214438"/>
          <p14:tracePt t="17588" x="2051050" y="1250950"/>
          <p14:tracePt t="17595" x="2101850" y="1250950"/>
          <p14:tracePt t="17599" x="2151063" y="1263650"/>
          <p14:tracePt t="17603" x="2201863" y="1289050"/>
          <p14:tracePt t="17610" x="2214563" y="1289050"/>
          <p14:tracePt t="17614" x="2238375" y="1327150"/>
          <p14:tracePt t="17619" x="2263775" y="1327150"/>
          <p14:tracePt t="17624" x="2301875" y="1339850"/>
          <p14:tracePt t="17639" x="2327275" y="1339850"/>
          <p14:tracePt t="17645" x="2338388" y="1350963"/>
          <p14:tracePt t="17654" x="2351088" y="1350963"/>
          <p14:tracePt t="17659" x="2363788" y="1350963"/>
          <p14:tracePt t="17665" x="2376488" y="1350963"/>
          <p14:tracePt t="17670" x="2401888" y="1363663"/>
          <p14:tracePt t="17675" x="2414588" y="1363663"/>
          <p14:tracePt t="17684" x="2439988" y="1363663"/>
          <p14:tracePt t="17689" x="2451100" y="1363663"/>
          <p14:tracePt t="17696" x="2463800" y="1363663"/>
          <p14:tracePt t="17701" x="2476500" y="1363663"/>
          <p14:tracePt t="17704" x="2501900" y="1363663"/>
          <p14:tracePt t="17715" x="2540000" y="1363663"/>
          <p14:tracePt t="17720" x="2551113" y="1363663"/>
          <p14:tracePt t="17725" x="2589213" y="1401763"/>
          <p14:tracePt t="17730" x="2627313" y="1401763"/>
          <p14:tracePt t="17735" x="2663825" y="1401763"/>
          <p14:tracePt t="17740" x="2701925" y="1401763"/>
          <p14:tracePt t="17746" x="2740025" y="1401763"/>
          <p14:tracePt t="17751" x="2801938" y="1401763"/>
          <p14:tracePt t="17756" x="2852738" y="1401763"/>
          <p14:tracePt t="17762" x="2914650" y="1401763"/>
          <p14:tracePt t="17766" x="3001963" y="1401763"/>
          <p14:tracePt t="17771" x="3052763" y="1401763"/>
          <p14:tracePt t="17776" x="3140075" y="1401763"/>
          <p14:tracePt t="17780" x="3227388" y="1401763"/>
          <p14:tracePt t="17786" x="3314700" y="1401763"/>
          <p14:tracePt t="17791" x="3402013" y="1401763"/>
          <p14:tracePt t="17795" x="3465513" y="1401763"/>
          <p14:tracePt t="17801" x="3527425" y="1401763"/>
          <p14:tracePt t="17805" x="3578225" y="1401763"/>
          <p14:tracePt t="17812" x="3627438" y="1401763"/>
          <p14:tracePt t="17817" x="3652838" y="1401763"/>
          <p14:tracePt t="17821" x="3689350" y="1401763"/>
          <p14:tracePt t="17825" x="3727450" y="1401763"/>
          <p14:tracePt t="17831" x="3752850" y="1401763"/>
          <p14:tracePt t="17836" x="3778250" y="1401763"/>
          <p14:tracePt t="17840" x="3814763" y="1401763"/>
          <p14:tracePt t="17846" x="3827463" y="1401763"/>
          <p14:tracePt t="17851" x="3852863" y="1401763"/>
          <p14:tracePt t="17856" x="3878263" y="1401763"/>
          <p14:tracePt t="17862" x="3914775" y="1401763"/>
          <p14:tracePt t="17867" x="3940175" y="1401763"/>
          <p14:tracePt t="17871" x="3978275" y="1401763"/>
          <p14:tracePt t="17879" x="4014788" y="1401763"/>
          <p14:tracePt t="17881" x="4078288" y="1401763"/>
          <p14:tracePt t="17886" x="4127500" y="1401763"/>
          <p14:tracePt t="17891" x="4178300" y="1401763"/>
          <p14:tracePt t="17896" x="4240213" y="1401763"/>
          <p14:tracePt t="17902" x="4278313" y="1401763"/>
          <p14:tracePt t="17906" x="4365625" y="1401763"/>
          <p14:tracePt t="17912" x="4403725" y="1401763"/>
          <p14:tracePt t="17916" x="4465638" y="1401763"/>
          <p14:tracePt t="17922" x="4516438" y="1401763"/>
          <p14:tracePt t="17929" x="4540250" y="1401763"/>
          <p14:tracePt t="17932" x="4578350" y="1401763"/>
          <p14:tracePt t="17936" x="4616450" y="1401763"/>
          <p14:tracePt t="17941" x="4652963" y="1401763"/>
          <p14:tracePt t="17947" x="4665663" y="1401763"/>
          <p14:tracePt t="17952" x="4678363" y="1401763"/>
          <p14:tracePt t="17957" x="4703763" y="1401763"/>
          <p14:tracePt t="17962" x="4727575" y="1401763"/>
          <p14:tracePt t="17980" x="4765675" y="1401763"/>
          <p14:tracePt t="17983" x="4791075" y="1401763"/>
          <p14:tracePt t="17987" x="4829175" y="1401763"/>
          <p14:tracePt t="17993" x="4852988" y="1401763"/>
          <p14:tracePt t="17997" x="4891088" y="1401763"/>
          <p14:tracePt t="18007" x="4953000" y="1401763"/>
          <p14:tracePt t="18012" x="5003800" y="1401763"/>
          <p14:tracePt t="18019" x="5040313" y="1401763"/>
          <p14:tracePt t="18022" x="5116513" y="1401763"/>
          <p14:tracePt t="18029" x="5178425" y="1401763"/>
          <p14:tracePt t="18033" x="5229225" y="1401763"/>
          <p14:tracePt t="18037" x="5253038" y="1401763"/>
          <p14:tracePt t="18045" x="5291138" y="1401763"/>
          <p14:tracePt t="18048" x="5353050" y="1401763"/>
          <p14:tracePt t="18052" x="5365750" y="1401763"/>
          <p14:tracePt t="18057" x="5391150" y="1401763"/>
          <p14:tracePt t="18064" x="5429250" y="1401763"/>
          <p14:tracePt t="18068" x="5454650" y="1401763"/>
          <p14:tracePt t="18072" x="5465763" y="1401763"/>
          <p14:tracePt t="18079" x="5478463" y="1401763"/>
          <p14:tracePt t="18082" x="5491163" y="1401763"/>
          <p14:tracePt t="18088" x="5516563" y="1401763"/>
          <p14:tracePt t="18094" x="5541963" y="1401763"/>
          <p14:tracePt t="18098" x="5578475" y="1401763"/>
          <p14:tracePt t="18103" x="5616575" y="1401763"/>
          <p14:tracePt t="18108" x="5654675" y="1401763"/>
          <p14:tracePt t="18113" x="5716588" y="1401763"/>
          <p14:tracePt t="18119" x="5767388" y="1401763"/>
          <p14:tracePt t="18124" x="5829300" y="1401763"/>
          <p14:tracePt t="18129" x="5891213" y="1401763"/>
          <p14:tracePt t="18133" x="5942013" y="1401763"/>
          <p14:tracePt t="18139" x="6003925" y="1401763"/>
          <p14:tracePt t="18143" x="6054725" y="1401763"/>
          <p14:tracePt t="18148" x="6103938" y="1401763"/>
          <p14:tracePt t="18153" x="6154738" y="1401763"/>
          <p14:tracePt t="18159" x="6203950" y="1401763"/>
          <p14:tracePt t="18163" x="6254750" y="1401763"/>
          <p14:tracePt t="18169" x="6280150" y="1401763"/>
          <p14:tracePt t="18175" x="6316663" y="1401763"/>
          <p14:tracePt t="18179" x="6354763" y="1401763"/>
          <p14:tracePt t="18184" x="6391275" y="1401763"/>
          <p14:tracePt t="18188" x="6403975" y="1401763"/>
          <p14:tracePt t="18195" x="6454775" y="1401763"/>
          <p14:tracePt t="18198" x="6492875" y="1401763"/>
          <p14:tracePt t="18204" x="6503988" y="1401763"/>
          <p14:tracePt t="18210" x="6554788" y="1401763"/>
          <p14:tracePt t="18214" x="6592888" y="1401763"/>
          <p14:tracePt t="18219" x="6629400" y="1401763"/>
          <p14:tracePt t="18224" x="6680200" y="1401763"/>
          <p14:tracePt t="18229" x="6742113" y="1401763"/>
          <p14:tracePt t="18235" x="6767513" y="1401763"/>
          <p14:tracePt t="18239" x="6842125" y="1401763"/>
          <p14:tracePt t="18245" x="6880225" y="1401763"/>
          <p14:tracePt t="18250" x="6916738" y="1401763"/>
          <p14:tracePt t="18254" x="7005638" y="1401763"/>
          <p14:tracePt t="18260" x="7029450" y="1401763"/>
          <p14:tracePt t="18264" x="7118350" y="1401763"/>
          <p14:tracePt t="18270" x="7142163" y="1401763"/>
          <p14:tracePt t="18275" x="7180263" y="1401763"/>
          <p14:tracePt t="18280" x="7218363" y="1401763"/>
          <p14:tracePt t="18285" x="7254875" y="1401763"/>
          <p14:tracePt t="18289" x="7280275" y="1401763"/>
          <p14:tracePt t="18296" x="7305675" y="1401763"/>
          <p14:tracePt t="18300" x="7318375" y="1401763"/>
          <p14:tracePt t="18306" x="7329488" y="1401763"/>
          <p14:tracePt t="18315" x="7342188" y="1401763"/>
          <p14:tracePt t="18326" x="7367588" y="1401763"/>
          <p14:tracePt t="18331" x="7367588" y="1389063"/>
          <p14:tracePt t="18351" x="7392988" y="1389063"/>
          <p14:tracePt t="18355" x="7405688" y="1389063"/>
          <p14:tracePt t="18362" x="7418388" y="1389063"/>
          <p14:tracePt t="18366" x="7429500" y="1389063"/>
          <p14:tracePt t="18375" x="7442200" y="1376363"/>
          <p14:tracePt t="18386" x="7454900" y="1376363"/>
          <p14:tracePt t="18392" x="7467600" y="1363663"/>
          <p14:tracePt t="18396" x="7480300" y="1363663"/>
          <p14:tracePt t="18405" x="7493000" y="1350963"/>
          <p14:tracePt t="18416" x="7505700" y="1339850"/>
          <p14:tracePt t="18421" x="7505700" y="1327150"/>
          <p14:tracePt t="18427" x="7518400" y="1327150"/>
          <p14:tracePt t="18431" x="7531100" y="1289050"/>
          <p14:tracePt t="18436" x="7542213" y="1289050"/>
          <p14:tracePt t="18441" x="7554913" y="1276350"/>
          <p14:tracePt t="18447" x="7567613" y="1276350"/>
          <p14:tracePt t="18452" x="7567613" y="1263650"/>
          <p14:tracePt t="18462" x="7567613" y="1238250"/>
          <p14:tracePt t="18466" x="7580313" y="1227138"/>
          <p14:tracePt t="18471" x="7580313" y="1214438"/>
          <p14:tracePt t="18477" x="7580313" y="1201738"/>
          <p14:tracePt t="18482" x="7580313" y="1189038"/>
          <p14:tracePt t="18486" x="7580313" y="1176338"/>
          <p14:tracePt t="18492" x="7580313" y="1163638"/>
          <p14:tracePt t="18497" x="7580313" y="1150938"/>
          <p14:tracePt t="18512" x="7580313" y="1125538"/>
          <p14:tracePt t="18517" x="7580313" y="1114425"/>
          <p14:tracePt t="18523" x="7580313" y="1101725"/>
          <p14:tracePt t="18532" x="7580313" y="1076325"/>
          <p14:tracePt t="18536" x="7580313" y="1063625"/>
          <p14:tracePt t="18541" x="7580313" y="1050925"/>
          <p14:tracePt t="18546" x="7580313" y="1038225"/>
          <p14:tracePt t="18552" x="7580313" y="1025525"/>
          <p14:tracePt t="18557" x="7580313" y="1014413"/>
          <p14:tracePt t="18563" x="7580313" y="989013"/>
          <p14:tracePt t="18567" x="7567613" y="989013"/>
          <p14:tracePt t="18572" x="7567613" y="963613"/>
          <p14:tracePt t="18579" x="7554913" y="938213"/>
          <p14:tracePt t="18587" x="7542213" y="938213"/>
          <p14:tracePt t="18593" x="7518400" y="912813"/>
          <p14:tracePt t="18602" x="7505700" y="889000"/>
          <p14:tracePt t="18608" x="7493000" y="876300"/>
          <p14:tracePt t="18613" x="7480300" y="876300"/>
          <p14:tracePt t="18617" x="7467600" y="850900"/>
          <p14:tracePt t="18623" x="7467600" y="838200"/>
          <p14:tracePt t="18629" x="7442200" y="825500"/>
          <p14:tracePt t="18632" x="7429500" y="812800"/>
          <p14:tracePt t="18637" x="7429500" y="801688"/>
          <p14:tracePt t="18642" x="7405688" y="788988"/>
          <p14:tracePt t="18648" x="7392988" y="776288"/>
          <p14:tracePt t="18653" x="7380288" y="750888"/>
          <p14:tracePt t="18658" x="7342188" y="725488"/>
          <p14:tracePt t="18663" x="7329488" y="725488"/>
          <p14:tracePt t="18668" x="7305675" y="700088"/>
          <p14:tracePt t="18673" x="7280275" y="676275"/>
          <p14:tracePt t="18679" x="7280275" y="663575"/>
          <p14:tracePt t="18683" x="7229475" y="663575"/>
          <p14:tracePt t="18688" x="7205663" y="638175"/>
          <p14:tracePt t="18694" x="7180263" y="625475"/>
          <p14:tracePt t="18698" x="7167563" y="612775"/>
          <p14:tracePt t="18703" x="7142163" y="600075"/>
          <p14:tracePt t="18708" x="7105650" y="576263"/>
          <p14:tracePt t="18714" x="7080250" y="563563"/>
          <p14:tracePt t="18719" x="7054850" y="563563"/>
          <p14:tracePt t="18723" x="7029450" y="550863"/>
          <p14:tracePt t="18729" x="7016750" y="550863"/>
          <p14:tracePt t="18733" x="6980238" y="538163"/>
          <p14:tracePt t="18739" x="6942138" y="512763"/>
          <p14:tracePt t="18746" x="6905625" y="512763"/>
          <p14:tracePt t="18749" x="6867525" y="500063"/>
          <p14:tracePt t="18753" x="6842125" y="500063"/>
          <p14:tracePt t="18758" x="6805613" y="500063"/>
          <p14:tracePt t="18764" x="6767513" y="500063"/>
          <p14:tracePt t="18769" x="6716713" y="476250"/>
          <p14:tracePt t="18773" x="6654800" y="476250"/>
          <p14:tracePt t="18779" x="6616700" y="476250"/>
          <p14:tracePt t="18784" x="6542088" y="476250"/>
          <p14:tracePt t="18789" x="6467475" y="476250"/>
          <p14:tracePt t="18796" x="6380163" y="476250"/>
          <p14:tracePt t="18799" x="6291263" y="476250"/>
          <p14:tracePt t="18804" x="6203950" y="476250"/>
          <p14:tracePt t="18809" x="6103938" y="476250"/>
          <p14:tracePt t="18814" x="5991225" y="476250"/>
          <p14:tracePt t="18819" x="5867400" y="476250"/>
          <p14:tracePt t="18824" x="5778500" y="476250"/>
          <p14:tracePt t="18830" x="5691188" y="476250"/>
          <p14:tracePt t="18836" x="5629275" y="476250"/>
          <p14:tracePt t="18839" x="5541963" y="476250"/>
          <p14:tracePt t="18846" x="5454650" y="476250"/>
          <p14:tracePt t="18850" x="5403850" y="476250"/>
          <p14:tracePt t="18855" x="5329238" y="476250"/>
          <p14:tracePt t="18859" x="5291138" y="476250"/>
          <p14:tracePt t="18865" x="5229225" y="476250"/>
          <p14:tracePt t="18869" x="5191125" y="476250"/>
          <p14:tracePt t="18874" x="5153025" y="476250"/>
          <p14:tracePt t="18880" x="5129213" y="476250"/>
          <p14:tracePt t="18885" x="5091113" y="476250"/>
          <p14:tracePt t="18890" x="5053013" y="476250"/>
          <p14:tracePt t="18896" x="5016500" y="476250"/>
          <p14:tracePt t="18900" x="4978400" y="476250"/>
          <p14:tracePt t="18906" x="4903788" y="476250"/>
          <p14:tracePt t="18912" x="4840288" y="476250"/>
          <p14:tracePt t="18916" x="4778375" y="476250"/>
          <p14:tracePt t="18921" x="4665663" y="476250"/>
          <p14:tracePt t="18926" x="4578350" y="476250"/>
          <p14:tracePt t="18930" x="4491038" y="476250"/>
          <p14:tracePt t="18935" x="4391025" y="476250"/>
          <p14:tracePt t="18942" x="4340225" y="476250"/>
          <p14:tracePt t="18946" x="4278313" y="476250"/>
          <p14:tracePt t="18951" x="4214813" y="476250"/>
          <p14:tracePt t="18957" x="4165600" y="476250"/>
          <p14:tracePt t="18962" x="4114800" y="476250"/>
          <p14:tracePt t="18966" x="4078288" y="476250"/>
          <p14:tracePt t="18972" x="4040188" y="476250"/>
          <p14:tracePt t="18980" x="4014788" y="476250"/>
          <p14:tracePt t="18981" x="3978275" y="476250"/>
          <p14:tracePt t="18986" x="3940175" y="476250"/>
          <p14:tracePt t="18990" x="3927475" y="476250"/>
          <p14:tracePt t="18996" x="3890963" y="476250"/>
          <p14:tracePt t="19002" x="3852863" y="476250"/>
          <p14:tracePt t="19006" x="3814763" y="476250"/>
          <p14:tracePt t="19012" x="3790950" y="476250"/>
          <p14:tracePt t="19017" x="3752850" y="476250"/>
          <p14:tracePt t="19021" x="3714750" y="476250"/>
          <p14:tracePt t="19027" x="3678238" y="476250"/>
          <p14:tracePt t="19031" x="3652838" y="476250"/>
          <p14:tracePt t="19037" x="3614738" y="476250"/>
          <p14:tracePt t="19041" x="3552825" y="476250"/>
          <p14:tracePt t="19046" x="3489325" y="476250"/>
          <p14:tracePt t="19051" x="3402013" y="476250"/>
          <p14:tracePt t="19056" x="3327400" y="476250"/>
          <p14:tracePt t="19062" x="3240088" y="476250"/>
          <p14:tracePt t="19068" x="3201988" y="476250"/>
          <p14:tracePt t="19072" x="3114675" y="476250"/>
          <p14:tracePt t="19076" x="3052763" y="476250"/>
          <p14:tracePt t="19082" x="2989263" y="476250"/>
          <p14:tracePt t="19088" x="2914650" y="476250"/>
          <p14:tracePt t="19092" x="2852738" y="476250"/>
          <p14:tracePt t="19096" x="2801938" y="476250"/>
          <p14:tracePt t="19102" x="2740025" y="476250"/>
          <p14:tracePt t="19106" x="2701925" y="476250"/>
          <p14:tracePt t="19113" x="2651125" y="476250"/>
          <p14:tracePt t="19117" x="2589213" y="476250"/>
          <p14:tracePt t="19123" x="2563813" y="476250"/>
          <p14:tracePt t="19127" x="2514600" y="476250"/>
          <p14:tracePt t="19133" x="2476500" y="476250"/>
          <p14:tracePt t="19137" x="2451100" y="476250"/>
          <p14:tracePt t="19142" x="2414588" y="476250"/>
          <p14:tracePt t="19148" x="2389188" y="476250"/>
          <p14:tracePt t="19152" x="2338388" y="476250"/>
          <p14:tracePt t="19157" x="2327275" y="476250"/>
          <p14:tracePt t="19163" x="2289175" y="476250"/>
          <p14:tracePt t="19168" x="2251075" y="476250"/>
          <p14:tracePt t="19172" x="2214563" y="500063"/>
          <p14:tracePt t="19179" x="2201863" y="500063"/>
          <p14:tracePt t="19183" x="2151063" y="500063"/>
          <p14:tracePt t="19187" x="2138363" y="500063"/>
          <p14:tracePt t="19192" x="2114550" y="500063"/>
          <p14:tracePt t="19197" x="2076450" y="500063"/>
          <p14:tracePt t="19203" x="2063750" y="500063"/>
          <p14:tracePt t="19208" x="2051050" y="512763"/>
          <p14:tracePt t="19212" x="2038350" y="550863"/>
          <p14:tracePt t="19218" x="2014538" y="563563"/>
          <p14:tracePt t="19223" x="1976438" y="576263"/>
          <p14:tracePt t="19229" x="1963738" y="576263"/>
          <p14:tracePt t="19232" x="1925638" y="576263"/>
          <p14:tracePt t="19238" x="1889125" y="576263"/>
          <p14:tracePt t="19243" x="1851025" y="576263"/>
          <p14:tracePt t="19248" x="1801813" y="588963"/>
          <p14:tracePt t="19258" x="1776413" y="588963"/>
          <p14:tracePt t="19263" x="1738313" y="600075"/>
          <p14:tracePt t="19269" x="1714500" y="600075"/>
          <p14:tracePt t="19273" x="1676400" y="600075"/>
          <p14:tracePt t="19279" x="1638300" y="600075"/>
          <p14:tracePt t="19284" x="1625600" y="600075"/>
          <p14:tracePt t="19288" x="1612900" y="600075"/>
          <p14:tracePt t="19293" x="1576388" y="625475"/>
          <p14:tracePt t="19298" x="1538288" y="625475"/>
          <p14:tracePt t="19303" x="1512888" y="638175"/>
          <p14:tracePt t="19308" x="1512888" y="650875"/>
          <p14:tracePt t="19313" x="1489075" y="663575"/>
          <p14:tracePt t="19319" x="1476375" y="663575"/>
          <p14:tracePt t="19330" x="1463675" y="663575"/>
          <p14:tracePt t="19334" x="1438275" y="676275"/>
          <p14:tracePt t="19346" x="1438275" y="688975"/>
          <p14:tracePt t="19349" x="1438275" y="700088"/>
          <p14:tracePt t="19355" x="1425575" y="700088"/>
          <p14:tracePt t="19364" x="1412875" y="712788"/>
          <p14:tracePt t="19375" x="1412875" y="725488"/>
          <p14:tracePt t="19380" x="1412875" y="738188"/>
          <p14:tracePt t="19396" x="1401763" y="776288"/>
          <p14:tracePt t="19404" x="1401763" y="788988"/>
          <p14:tracePt t="19430" x="1401763" y="801688"/>
          <p14:tracePt t="19446" x="1401763" y="825500"/>
          <p14:tracePt t="19485" x="1401763" y="850900"/>
          <p14:tracePt t="19505" x="1401763" y="863600"/>
          <p14:tracePt t="19515" x="1401763" y="876300"/>
          <p14:tracePt t="19521" x="1401763" y="889000"/>
          <p14:tracePt t="19531" x="1401763" y="901700"/>
          <p14:tracePt t="19540" x="1401763" y="912813"/>
          <p14:tracePt t="19546" x="1401763" y="938213"/>
          <p14:tracePt t="19563" x="1401763" y="963613"/>
          <p14:tracePt t="19571" x="1401763" y="976313"/>
          <p14:tracePt t="19580" x="1412875" y="989013"/>
          <p14:tracePt t="19587" x="1412875" y="1001713"/>
          <p14:tracePt t="19598" x="1412875" y="1014413"/>
          <p14:tracePt t="19602" x="1412875" y="1025525"/>
          <p14:tracePt t="19613" x="1425575" y="1038225"/>
          <p14:tracePt t="19617" x="1425575" y="1050925"/>
          <p14:tracePt t="19915" x="1425575" y="1076325"/>
          <p14:tracePt t="19935" x="1425575" y="1089025"/>
          <p14:tracePt t="19955" x="1412875" y="1089025"/>
          <p14:tracePt t="20075" x="1412875" y="1101725"/>
          <p14:tracePt t="20368" x="1401763" y="1114425"/>
          <p14:tracePt t="20389" x="1389063" y="1114425"/>
          <p14:tracePt t="20394" x="1363663" y="1114425"/>
          <p14:tracePt t="20398" x="1350963" y="1114425"/>
          <p14:tracePt t="20413" x="1338263" y="1114425"/>
          <p14:tracePt t="20418" x="1325563" y="1114425"/>
          <p14:tracePt t="20430" x="1312863" y="1114425"/>
          <p14:tracePt t="20621" x="1300163" y="1114425"/>
          <p14:tracePt t="20670" x="1312863" y="1114425"/>
          <p14:tracePt t="20685" x="1325563" y="1114425"/>
          <p14:tracePt t="20702" x="1350963" y="1114425"/>
          <p14:tracePt t="21154" x="1363663" y="1114425"/>
          <p14:tracePt t="21174" x="1325563" y="1125538"/>
          <p14:tracePt t="21180" x="1276350" y="1150938"/>
          <p14:tracePt t="21184" x="1238250" y="1163638"/>
          <p14:tracePt t="21189" x="1200150" y="1176338"/>
          <p14:tracePt t="21197" x="1150938" y="1227138"/>
          <p14:tracePt t="21201" x="1125538" y="1227138"/>
          <p14:tracePt t="21205" x="1100138" y="1227138"/>
          <p14:tracePt t="21209" x="1089025" y="1227138"/>
          <p14:tracePt t="21215" x="1025525" y="1250950"/>
          <p14:tracePt t="21220" x="1000125" y="1263650"/>
          <p14:tracePt t="21225" x="976313" y="1289050"/>
          <p14:tracePt t="21231" x="963613" y="1301750"/>
          <p14:tracePt t="21235" x="950913" y="1301750"/>
          <p14:tracePt t="21240" x="925513" y="1327150"/>
          <p14:tracePt t="21280" x="912813" y="1327150"/>
          <p14:tracePt t="21285" x="912813" y="1339850"/>
          <p14:tracePt t="21291" x="912813" y="1350963"/>
          <p14:tracePt t="21297" x="900113" y="1350963"/>
          <p14:tracePt t="21307" x="900113" y="1363663"/>
          <p14:tracePt t="21310" x="887413" y="1401763"/>
          <p14:tracePt t="21316" x="863600" y="1414463"/>
          <p14:tracePt t="21321" x="850900" y="1427163"/>
          <p14:tracePt t="21326" x="838200" y="1463675"/>
          <p14:tracePt t="21331" x="825500" y="1501775"/>
          <p14:tracePt t="21336" x="812800" y="1514475"/>
          <p14:tracePt t="21341" x="800100" y="1539875"/>
          <p14:tracePt t="21347" x="787400" y="1576388"/>
          <p14:tracePt t="21351" x="776288" y="1627188"/>
          <p14:tracePt t="21356" x="763588" y="1652588"/>
          <p14:tracePt t="21362" x="750888" y="1676400"/>
          <p14:tracePt t="21366" x="725488" y="1714500"/>
          <p14:tracePt t="21371" x="725488" y="1727200"/>
          <p14:tracePt t="21376" x="712788" y="1752600"/>
          <p14:tracePt t="21382" x="687388" y="1789113"/>
          <p14:tracePt t="21388" x="687388" y="1801813"/>
          <p14:tracePt t="21392" x="687388" y="1827213"/>
          <p14:tracePt t="21401" x="687388" y="1839913"/>
          <p14:tracePt t="21406" x="663575" y="1865313"/>
          <p14:tracePt t="21417" x="663575" y="1889125"/>
          <p14:tracePt t="21421" x="663575" y="1901825"/>
          <p14:tracePt t="21426" x="663575" y="1914525"/>
          <p14:tracePt t="21432" x="663575" y="1927225"/>
          <p14:tracePt t="21437" x="663575" y="1952625"/>
          <p14:tracePt t="21447" x="663575" y="1978025"/>
          <p14:tracePt t="21452" x="663575" y="1989138"/>
          <p14:tracePt t="21457" x="663575" y="2001838"/>
          <p14:tracePt t="21464" x="663575" y="2039938"/>
          <p14:tracePt t="21467" x="663575" y="2065338"/>
          <p14:tracePt t="21472" x="663575" y="2078038"/>
          <p14:tracePt t="21477" x="663575" y="2101850"/>
          <p14:tracePt t="21482" x="663575" y="2114550"/>
          <p14:tracePt t="21487" x="663575" y="2127250"/>
          <p14:tracePt t="21492" x="663575" y="2139950"/>
          <p14:tracePt t="21497" x="663575" y="2152650"/>
          <p14:tracePt t="21504" x="663575" y="2165350"/>
          <p14:tracePt t="21508" x="663575" y="2190750"/>
          <p14:tracePt t="21528" x="663575" y="2201863"/>
          <p14:tracePt t="21533" x="663575" y="2214563"/>
          <p14:tracePt t="21538" x="663575" y="2239963"/>
          <p14:tracePt t="21543" x="663575" y="2252663"/>
          <p14:tracePt t="21552" x="663575" y="2265363"/>
          <p14:tracePt t="21564" x="663575" y="2278063"/>
          <p14:tracePt t="21580" x="663575" y="2303463"/>
          <p14:tracePt t="21675" x="663575" y="2327275"/>
          <p14:tracePt t="21699" x="663575" y="2339975"/>
          <p14:tracePt t="21735" x="663575" y="2352675"/>
          <p14:tracePt t="21916" x="663575" y="2365375"/>
          <p14:tracePt t="21941" x="663575" y="2378075"/>
          <p14:tracePt t="21947" x="674688" y="2378075"/>
          <p14:tracePt t="21956" x="687388" y="2390775"/>
          <p14:tracePt t="22013" x="700088" y="2403475"/>
          <p14:tracePt t="22254" x="725488" y="2403475"/>
          <p14:tracePt t="22259" x="738188" y="2403475"/>
          <p14:tracePt t="22264" x="750888" y="2403475"/>
          <p14:tracePt t="22270" x="763588" y="2403475"/>
          <p14:tracePt t="22274" x="776288" y="2403475"/>
          <p14:tracePt t="22280" x="812800" y="2403475"/>
          <p14:tracePt t="22285" x="825500" y="2403475"/>
          <p14:tracePt t="22289" x="850900" y="2403475"/>
          <p14:tracePt t="22294" x="887413" y="2403475"/>
          <p14:tracePt t="22300" x="950913" y="2403475"/>
          <p14:tracePt t="22305" x="987425" y="2403475"/>
          <p14:tracePt t="22310" x="1063625" y="2403475"/>
          <p14:tracePt t="22314" x="1100138" y="2403475"/>
          <p14:tracePt t="22320" x="1138238" y="2403475"/>
          <p14:tracePt t="22325" x="1176338" y="2403475"/>
          <p14:tracePt t="22330" x="1200150" y="2403475"/>
          <p14:tracePt t="22336" x="1212850" y="2403475"/>
          <p14:tracePt t="22345" x="1238250" y="2403475"/>
          <p14:tracePt t="22355" x="1263650" y="2403475"/>
          <p14:tracePt t="22360" x="1276350" y="2403475"/>
          <p14:tracePt t="22376" x="1289050" y="2403475"/>
          <p14:tracePt t="22386" x="1300163" y="2403475"/>
          <p14:tracePt t="22400" x="1312863" y="2403475"/>
          <p14:tracePt t="22405" x="1325563" y="2403475"/>
          <p14:tracePt t="22420" x="1350963" y="2403475"/>
          <p14:tracePt t="22431" x="1376363" y="2403475"/>
          <p14:tracePt t="22436" x="1389063" y="2403475"/>
          <p14:tracePt t="22440" x="1401763" y="2403475"/>
          <p14:tracePt t="22447" x="1412875" y="2403475"/>
          <p14:tracePt t="22450" x="1438275" y="2403475"/>
          <p14:tracePt t="22461" x="1463675" y="2403475"/>
          <p14:tracePt t="22466" x="1476375" y="2403475"/>
          <p14:tracePt t="22470" x="1489075" y="2403475"/>
          <p14:tracePt t="22475" x="1501775" y="2403475"/>
          <p14:tracePt t="22481" x="1512888" y="2403475"/>
          <p14:tracePt t="22492" x="1525588" y="2403475"/>
          <p14:tracePt t="22522" x="1550988" y="2403475"/>
          <p14:tracePt t="22547" x="1576388" y="2403475"/>
          <p14:tracePt t="22551" x="1589088" y="2403475"/>
          <p14:tracePt t="22562" x="1601788" y="2403475"/>
          <p14:tracePt t="22568" x="1638300" y="2403475"/>
          <p14:tracePt t="22576" x="1663700" y="2403475"/>
          <p14:tracePt t="22581" x="1676400" y="2403475"/>
          <p14:tracePt t="22592" x="1689100" y="2403475"/>
          <p14:tracePt t="22597" x="1701800" y="2403475"/>
          <p14:tracePt t="22603" x="1714500" y="2403475"/>
          <p14:tracePt t="22614" x="1725613" y="2403475"/>
          <p14:tracePt t="22632" x="1738313" y="2403475"/>
          <p14:tracePt t="22637" x="1751013" y="2403475"/>
          <p14:tracePt t="22647" x="1776413" y="2403475"/>
          <p14:tracePt t="22653" x="1789113" y="2403475"/>
          <p14:tracePt t="22658" x="1801813" y="2403475"/>
          <p14:tracePt t="22664" x="1814513" y="2403475"/>
          <p14:tracePt t="22674" x="1825625" y="2403475"/>
          <p14:tracePt t="22677" x="1838325" y="2403475"/>
          <p14:tracePt t="22689" x="1851025" y="2403475"/>
          <p14:tracePt t="22693" x="1863725" y="2403475"/>
          <p14:tracePt t="22875" x="1889125" y="2403475"/>
          <p14:tracePt t="22895" x="1901825" y="2403475"/>
          <p14:tracePt t="22910" x="1914525" y="2403475"/>
          <p14:tracePt t="22914" x="1925638" y="2403475"/>
          <p14:tracePt t="22920" x="1938338" y="2403475"/>
          <p14:tracePt t="22925" x="1951038" y="2403475"/>
          <p14:tracePt t="22931" x="1963738" y="2403475"/>
          <p14:tracePt t="22940" x="1976438" y="2403475"/>
          <p14:tracePt t="22945" x="2001838" y="2403475"/>
          <p14:tracePt t="22965" x="2025650" y="2403475"/>
          <p14:tracePt t="23308" x="2038350" y="2414588"/>
          <p14:tracePt t="23344" x="2038350" y="2427288"/>
          <p14:tracePt t="23384" x="2051050" y="2427288"/>
          <p14:tracePt t="23398" x="2063750" y="2427288"/>
          <p14:tracePt t="23683" x="2076450" y="2439988"/>
          <p14:tracePt t="23768" x="2076450" y="2452688"/>
          <p14:tracePt t="24534" x="2089150" y="2452688"/>
          <p14:tracePt t="24549" x="2101850" y="2452688"/>
          <p14:tracePt t="24554" x="2114550" y="2452688"/>
          <p14:tracePt t="25911" x="2101850" y="2452688"/>
          <p14:tracePt t="25917" x="2089150" y="2452688"/>
          <p14:tracePt t="25922" x="2076450" y="2452688"/>
          <p14:tracePt t="25926" x="2051050" y="2452688"/>
          <p14:tracePt t="25935" x="2025650" y="2452688"/>
          <p14:tracePt t="25940" x="2014538" y="2452688"/>
          <p14:tracePt t="25946" x="2001838" y="2452688"/>
          <p14:tracePt t="25951" x="1989138" y="2452688"/>
          <p14:tracePt t="25956" x="1951038" y="2452688"/>
          <p14:tracePt t="25961" x="1925638" y="2452688"/>
          <p14:tracePt t="25967" x="1901825" y="2452688"/>
          <p14:tracePt t="25976" x="1863725" y="2452688"/>
          <p14:tracePt t="25983" x="1851025" y="2452688"/>
          <p14:tracePt t="25986" x="1825625" y="2452688"/>
          <p14:tracePt t="25992" x="1801813" y="2452688"/>
          <p14:tracePt t="25996" x="1789113" y="2452688"/>
          <p14:tracePt t="26001" x="1751013" y="2452688"/>
          <p14:tracePt t="26006" x="1738313" y="2452688"/>
          <p14:tracePt t="26011" x="1725613" y="2452688"/>
          <p14:tracePt t="26016" x="1714500" y="2452688"/>
          <p14:tracePt t="26022" x="1701800" y="2452688"/>
          <p14:tracePt t="26026" x="1689100" y="2452688"/>
          <p14:tracePt t="26037" x="1663700" y="2452688"/>
          <p14:tracePt t="26057" x="1651000" y="2452688"/>
          <p14:tracePt t="26072" x="1638300" y="2452688"/>
          <p14:tracePt t="26082" x="1625600" y="2452688"/>
          <p14:tracePt t="26087" x="1612900" y="2452688"/>
          <p14:tracePt t="26099" x="1601788" y="2452688"/>
          <p14:tracePt t="26102" x="1589088" y="2452688"/>
          <p14:tracePt t="26107" x="1576388" y="2452688"/>
          <p14:tracePt t="26112" x="1550988" y="2452688"/>
          <p14:tracePt t="26117" x="1538288" y="2452688"/>
          <p14:tracePt t="26123" x="1525588" y="2452688"/>
          <p14:tracePt t="26127" x="1512888" y="2452688"/>
          <p14:tracePt t="26132" x="1489075" y="2452688"/>
          <p14:tracePt t="26143" x="1463675" y="2452688"/>
          <p14:tracePt t="26149" x="1425575" y="2452688"/>
          <p14:tracePt t="26157" x="1389063" y="2452688"/>
          <p14:tracePt t="26163" x="1376363" y="2452688"/>
          <p14:tracePt t="26168" x="1363663" y="2452688"/>
          <p14:tracePt t="26172" x="1325563" y="2452688"/>
          <p14:tracePt t="26178" x="1312863" y="2452688"/>
          <p14:tracePt t="26183" x="1276350" y="2452688"/>
          <p14:tracePt t="26188" x="1263650" y="2452688"/>
          <p14:tracePt t="26193" x="1250950" y="2452688"/>
          <p14:tracePt t="26199" x="1212850" y="2452688"/>
          <p14:tracePt t="26208" x="1200150" y="2452688"/>
          <p14:tracePt t="26223" x="1189038" y="2452688"/>
          <p14:tracePt t="26233" x="1176338" y="2452688"/>
          <p14:tracePt t="26243" x="1163638" y="2452688"/>
          <p14:tracePt t="26255" x="1150938" y="2452688"/>
          <p14:tracePt t="26259" x="1125538" y="2452688"/>
          <p14:tracePt t="26268" x="1100138" y="2452688"/>
          <p14:tracePt t="26273" x="1089025" y="2452688"/>
          <p14:tracePt t="26280" x="1076325" y="2452688"/>
          <p14:tracePt t="26284" x="1063625" y="2452688"/>
          <p14:tracePt t="26290" x="1038225" y="2452688"/>
          <p14:tracePt t="26294" x="1025525" y="2452688"/>
          <p14:tracePt t="26300" x="1000125" y="2452688"/>
          <p14:tracePt t="26305" x="976313" y="2452688"/>
          <p14:tracePt t="26316" x="950913" y="2452688"/>
          <p14:tracePt t="26324" x="938213" y="2452688"/>
          <p14:tracePt t="26334" x="925513" y="2452688"/>
          <p14:tracePt t="26356" x="912813" y="2452688"/>
          <p14:tracePt t="26366" x="900113" y="2452688"/>
          <p14:tracePt t="26375" x="887413" y="2452688"/>
          <p14:tracePt t="26382" x="876300" y="2452688"/>
          <p14:tracePt t="26384" x="863600" y="2452688"/>
          <p14:tracePt t="26389" x="838200" y="2452688"/>
          <p14:tracePt t="26394" x="825500" y="2452688"/>
          <p14:tracePt t="26400" x="800100" y="2452688"/>
          <p14:tracePt t="26406" x="776288" y="2452688"/>
          <p14:tracePt t="26416" x="750888" y="2452688"/>
          <p14:tracePt t="26435" x="738188" y="2452688"/>
          <p14:tracePt t="26490" x="725488" y="2452688"/>
          <p14:tracePt t="26522" x="712788" y="2452688"/>
          <p14:tracePt t="26567" x="687388" y="2452688"/>
          <p14:tracePt t="27001" x="674688" y="2452688"/>
          <p14:tracePt t="27409" x="674688" y="2465388"/>
          <p14:tracePt t="27424" x="674688" y="2478088"/>
          <p14:tracePt t="27808" x="674688" y="2490788"/>
          <p14:tracePt t="27854" x="674688" y="2503488"/>
          <p14:tracePt t="27873" x="674688" y="2527300"/>
          <p14:tracePt t="27889" x="674688" y="2540000"/>
          <p14:tracePt t="27893" x="674688" y="2552700"/>
          <p14:tracePt t="27908" x="663575" y="2565400"/>
          <p14:tracePt t="27912" x="663575" y="2578100"/>
          <p14:tracePt t="27928" x="663575" y="2590800"/>
          <p14:tracePt t="27938" x="663575" y="2603500"/>
          <p14:tracePt t="27954" x="663575" y="2616200"/>
          <p14:tracePt t="28035" x="650875" y="2627313"/>
          <p14:tracePt t="28059" x="638175" y="2627313"/>
          <p14:tracePt t="28121" x="625475" y="2627313"/>
          <p14:tracePt t="28600" x="625475" y="2640013"/>
          <p14:tracePt t="28616" x="612775" y="2640013"/>
          <p14:tracePt t="28624" x="600075" y="2640013"/>
          <p14:tracePt t="28634" x="587375" y="2640013"/>
          <p14:tracePt t="28640" x="563563" y="2640013"/>
          <p14:tracePt t="28644" x="538163" y="2640013"/>
          <p14:tracePt t="28655" x="538163" y="2652713"/>
          <p14:tracePt t="28665" x="525463" y="2652713"/>
          <p14:tracePt t="28699" x="500063" y="2665413"/>
          <p14:tracePt t="36840" x="487363" y="2665413"/>
          <p14:tracePt t="36867" x="474663" y="2665413"/>
          <p14:tracePt t="36870" x="463550" y="2665413"/>
          <p14:tracePt t="36876" x="438150" y="2665413"/>
          <p14:tracePt t="36880" x="412750" y="2665413"/>
          <p14:tracePt t="36892" x="387350" y="2665413"/>
          <p14:tracePt t="36895" x="374650" y="2665413"/>
          <p14:tracePt t="37183" x="363538" y="2665413"/>
          <p14:tracePt t="37188" x="338138" y="2678113"/>
          <p14:tracePt t="37193" x="312738" y="2703513"/>
          <p14:tracePt t="37198" x="300038" y="2740025"/>
          <p14:tracePt t="37204" x="261938" y="2790825"/>
          <p14:tracePt t="37208" x="238125" y="2828925"/>
          <p14:tracePt t="37213" x="238125" y="2840038"/>
          <p14:tracePt t="37218" x="225425" y="2865438"/>
          <p14:tracePt t="37224" x="225425" y="2890838"/>
          <p14:tracePt t="37229" x="225425" y="2916238"/>
          <p14:tracePt t="37235" x="225425" y="2928938"/>
          <p14:tracePt t="37238" x="225425" y="2952750"/>
          <p14:tracePt t="37243" x="225425" y="2978150"/>
          <p14:tracePt t="37254" x="225425" y="3016250"/>
          <p14:tracePt t="37260" x="225425" y="3054350"/>
          <p14:tracePt t="37264" x="225425" y="3065463"/>
          <p14:tracePt t="37270" x="225425" y="3078163"/>
          <p14:tracePt t="37275" x="225425" y="3103563"/>
          <p14:tracePt t="37279" x="225425" y="3128963"/>
          <p14:tracePt t="37284" x="225425" y="3154363"/>
          <p14:tracePt t="37289" x="225425" y="3165475"/>
          <p14:tracePt t="37294" x="225425" y="3190875"/>
          <p14:tracePt t="37299" x="225425" y="3228975"/>
          <p14:tracePt t="37309" x="225425" y="3254375"/>
          <p14:tracePt t="37315" x="200025" y="3316288"/>
          <p14:tracePt t="37678" x="200025" y="3328988"/>
          <p14:tracePt t="37683" x="212725" y="3378200"/>
          <p14:tracePt t="37688" x="225425" y="3378200"/>
          <p14:tracePt t="37698" x="238125" y="3378200"/>
          <p14:tracePt t="37704" x="250825" y="3378200"/>
          <p14:tracePt t="37708" x="287338" y="3378200"/>
          <p14:tracePt t="37713" x="312738" y="3378200"/>
          <p14:tracePt t="37723" x="350838" y="3378200"/>
          <p14:tracePt t="37728" x="387350" y="3378200"/>
          <p14:tracePt t="37733" x="412750" y="3378200"/>
          <p14:tracePt t="37739" x="450850" y="3378200"/>
          <p14:tracePt t="37743" x="487363" y="3378200"/>
          <p14:tracePt t="37749" x="538163" y="3378200"/>
          <p14:tracePt t="37754" x="574675" y="3354388"/>
          <p14:tracePt t="37759" x="625475" y="3341688"/>
          <p14:tracePt t="37763" x="663575" y="3341688"/>
          <p14:tracePt t="37770" x="700088" y="3341688"/>
          <p14:tracePt t="37773" x="776288" y="3316288"/>
          <p14:tracePt t="37779" x="812800" y="3316288"/>
          <p14:tracePt t="37783" x="887413" y="3303588"/>
          <p14:tracePt t="37788" x="925513" y="3303588"/>
          <p14:tracePt t="37794" x="1000125" y="3303588"/>
          <p14:tracePt t="37800" x="1050925" y="3278188"/>
          <p14:tracePt t="37804" x="1138238" y="3278188"/>
          <p14:tracePt t="37809" x="1225550" y="3278188"/>
          <p14:tracePt t="37813" x="1289050" y="3278188"/>
          <p14:tracePt t="37820" x="1350963" y="3278188"/>
          <p14:tracePt t="37824" x="1412875" y="3278188"/>
          <p14:tracePt t="37828" x="1489075" y="3278188"/>
          <p14:tracePt t="37835" x="1538288" y="3278188"/>
          <p14:tracePt t="37838" x="1563688" y="3278188"/>
          <p14:tracePt t="37844" x="1651000" y="3278188"/>
          <p14:tracePt t="37849" x="1689100" y="3278188"/>
          <p14:tracePt t="37854" x="1763713" y="3278188"/>
          <p14:tracePt t="37860" x="1801813" y="3278188"/>
          <p14:tracePt t="37864" x="1825625" y="3278188"/>
          <p14:tracePt t="37871" x="1901825" y="3278188"/>
          <p14:tracePt t="37875" x="1925638" y="3278188"/>
          <p14:tracePt t="37879" x="1963738" y="3278188"/>
          <p14:tracePt t="37885" x="2014538" y="3278188"/>
          <p14:tracePt t="37889" x="2051050" y="3278188"/>
          <p14:tracePt t="37894" x="2076450" y="3278188"/>
          <p14:tracePt t="37899" x="2138363" y="3278188"/>
          <p14:tracePt t="37904" x="2176463" y="3278188"/>
          <p14:tracePt t="37909" x="2214563" y="3278188"/>
          <p14:tracePt t="37915" x="2251075" y="3278188"/>
          <p14:tracePt t="37921" x="2351088" y="3278188"/>
          <p14:tracePt t="37924" x="2427288" y="3278188"/>
          <p14:tracePt t="37929" x="2563813" y="3278188"/>
          <p14:tracePt t="37935" x="2663825" y="3278188"/>
          <p14:tracePt t="37940" x="2801938" y="3278188"/>
          <p14:tracePt t="37945" x="2952750" y="3278188"/>
          <p14:tracePt t="37949" x="3052763" y="3278188"/>
          <p14:tracePt t="37954" x="3176588" y="3278188"/>
          <p14:tracePt t="37960" x="3289300" y="3278188"/>
          <p14:tracePt t="37966" x="3376613" y="3254375"/>
          <p14:tracePt t="37972" x="3527425" y="3254375"/>
          <p14:tracePt t="37975" x="3640138" y="3254375"/>
          <p14:tracePt t="37980" x="3702050" y="3267075"/>
          <p14:tracePt t="37988" x="3778250" y="3278188"/>
          <p14:tracePt t="37990" x="3827463" y="3278188"/>
          <p14:tracePt t="37995" x="3890963" y="3278188"/>
          <p14:tracePt t="38000" x="3952875" y="3290888"/>
          <p14:tracePt t="38006" x="3978275" y="3303588"/>
          <p14:tracePt t="38011" x="4014788" y="3303588"/>
          <p14:tracePt t="38015" x="4052888" y="3316288"/>
          <p14:tracePt t="38021" x="4065588" y="3316288"/>
          <p14:tracePt t="38025" x="4078288" y="3316288"/>
          <p14:tracePt t="38031" x="4103688" y="3316288"/>
          <p14:tracePt t="38038" x="4152900" y="3316288"/>
          <p14:tracePt t="38040" x="4191000" y="3328988"/>
          <p14:tracePt t="38045" x="4214813" y="3328988"/>
          <p14:tracePt t="38050" x="4265613" y="3328988"/>
          <p14:tracePt t="38056" x="4314825" y="3341688"/>
          <p14:tracePt t="38060" x="4340225" y="3341688"/>
          <p14:tracePt t="38066" x="4378325" y="3341688"/>
          <p14:tracePt t="38071" x="4416425" y="3341688"/>
          <p14:tracePt t="38076" x="4452938" y="3341688"/>
          <p14:tracePt t="38082" x="4478338" y="3341688"/>
          <p14:tracePt t="38087" x="4491038" y="3341688"/>
          <p14:tracePt t="38091" x="4516438" y="3341688"/>
          <p14:tracePt t="38111" x="4527550" y="3341688"/>
          <p14:tracePt t="38116" x="4552950" y="3341688"/>
          <p14:tracePt t="38127" x="4565650" y="3341688"/>
          <p14:tracePt t="38132" x="4578350" y="3341688"/>
          <p14:tracePt t="38138" x="4591050" y="3341688"/>
          <p14:tracePt t="38142" x="4603750" y="3341688"/>
          <p14:tracePt t="38146" x="4627563" y="3341688"/>
          <p14:tracePt t="38151" x="4652963" y="3341688"/>
          <p14:tracePt t="38158" x="4678363" y="3341688"/>
          <p14:tracePt t="38162" x="4727575" y="3341688"/>
          <p14:tracePt t="38171" x="4752975" y="3341688"/>
          <p14:tracePt t="38177" x="4765675" y="3341688"/>
          <p14:tracePt t="38182" x="4778375" y="3341688"/>
          <p14:tracePt t="38217" x="4791075" y="3341688"/>
          <p14:tracePt t="38232" x="4803775" y="3341688"/>
          <p14:tracePt t="38243" x="4816475" y="3341688"/>
          <p14:tracePt t="38247" x="4852988" y="3341688"/>
          <p14:tracePt t="38254" x="4865688" y="3341688"/>
          <p14:tracePt t="38257" x="4878388" y="3341688"/>
          <p14:tracePt t="38263" x="4891088" y="3341688"/>
          <p14:tracePt t="38269" x="4916488" y="3316288"/>
          <p14:tracePt t="38288" x="4916488" y="3303588"/>
          <p14:tracePt t="38308" x="4916488" y="3290888"/>
          <p14:tracePt t="38373" x="4916488" y="3267075"/>
          <p14:tracePt t="38435" x="4903788" y="3267075"/>
          <p14:tracePt t="38440" x="4891088" y="3254375"/>
          <p14:tracePt t="38454" x="4878388" y="3254375"/>
          <p14:tracePt t="38464" x="4865688" y="3254375"/>
          <p14:tracePt t="38479" x="4840288" y="3254375"/>
          <p14:tracePt t="38500" x="4829175" y="3254375"/>
          <p14:tracePt t="38510" x="4829175" y="3267075"/>
          <p14:tracePt t="38515" x="4816475" y="3278188"/>
          <p14:tracePt t="38530" x="4816475" y="3290888"/>
          <p14:tracePt t="38540" x="4816475" y="3328988"/>
          <p14:tracePt t="38560" x="4816475" y="3354388"/>
          <p14:tracePt t="38565" x="4816475" y="3367088"/>
          <p14:tracePt t="38576" x="4829175" y="3367088"/>
          <p14:tracePt t="38581" x="4840288" y="3367088"/>
          <p14:tracePt t="38587" x="4852988" y="3378200"/>
          <p14:tracePt t="38590" x="4865688" y="3390900"/>
          <p14:tracePt t="38616" x="4903788" y="3390900"/>
          <p14:tracePt t="38621" x="4929188" y="3390900"/>
          <p14:tracePt t="38627" x="4953000" y="3403600"/>
          <p14:tracePt t="38630" x="4991100" y="3403600"/>
          <p14:tracePt t="38635" x="5016500" y="3429000"/>
          <p14:tracePt t="38642" x="5040313" y="3429000"/>
          <p14:tracePt t="38652" x="5065713" y="3429000"/>
          <p14:tracePt t="38656" x="5103813" y="3429000"/>
          <p14:tracePt t="38660" x="5129213" y="3429000"/>
          <p14:tracePt t="38666" x="5165725" y="3429000"/>
          <p14:tracePt t="38671" x="5203825" y="3429000"/>
          <p14:tracePt t="38676" x="5253038" y="3429000"/>
          <p14:tracePt t="38681" x="5265738" y="3429000"/>
          <p14:tracePt t="38688" x="5303838" y="3429000"/>
          <p14:tracePt t="38691" x="5341938" y="3429000"/>
          <p14:tracePt t="38697" x="5365750" y="3429000"/>
          <p14:tracePt t="38701" x="5378450" y="3429000"/>
          <p14:tracePt t="38706" x="5403850" y="3429000"/>
          <p14:tracePt t="38711" x="5429250" y="3429000"/>
          <p14:tracePt t="38717" x="5441950" y="3429000"/>
          <p14:tracePt t="38721" x="5465763" y="3429000"/>
          <p14:tracePt t="38732" x="5491163" y="3429000"/>
          <p14:tracePt t="38737" x="5503863" y="3429000"/>
          <p14:tracePt t="38743" x="5516563" y="3429000"/>
          <p14:tracePt t="38746" x="5529263" y="3429000"/>
          <p14:tracePt t="38752" x="5554663" y="3429000"/>
          <p14:tracePt t="38757" x="5565775" y="3429000"/>
          <p14:tracePt t="38763" x="5591175" y="3429000"/>
          <p14:tracePt t="38767" x="5603875" y="3429000"/>
          <p14:tracePt t="38772" x="5641975" y="3429000"/>
          <p14:tracePt t="38776" x="5654675" y="3429000"/>
          <p14:tracePt t="38782" x="5678488" y="3429000"/>
          <p14:tracePt t="38788" x="5716588" y="3429000"/>
          <p14:tracePt t="38792" x="5754688" y="3429000"/>
          <p14:tracePt t="38797" x="5791200" y="3429000"/>
          <p14:tracePt t="38804" x="5803900" y="3429000"/>
          <p14:tracePt t="38807" x="5842000" y="3429000"/>
          <p14:tracePt t="38812" x="5891213" y="3429000"/>
          <p14:tracePt t="38817" x="5903913" y="3429000"/>
          <p14:tracePt t="38822" x="5942013" y="3429000"/>
          <p14:tracePt t="38827" x="5978525" y="3429000"/>
          <p14:tracePt t="38833" x="6016625" y="3429000"/>
          <p14:tracePt t="38838" x="6067425" y="3441700"/>
          <p14:tracePt t="38842" x="6078538" y="3441700"/>
          <p14:tracePt t="38849" x="6116638" y="3441700"/>
          <p14:tracePt t="38854" x="6129338" y="3441700"/>
          <p14:tracePt t="38857" x="6154738" y="3441700"/>
          <p14:tracePt t="38862" x="6180138" y="3441700"/>
          <p14:tracePt t="38879" x="6203950" y="3441700"/>
          <p14:tracePt t="38893" x="6216650" y="3441700"/>
          <p14:tracePt t="38904" x="6242050" y="3454400"/>
          <p14:tracePt t="38908" x="6267450" y="3454400"/>
          <p14:tracePt t="38919" x="6291263" y="3454400"/>
          <p14:tracePt t="38924" x="6303963" y="3454400"/>
          <p14:tracePt t="38933" x="6329363" y="3454400"/>
          <p14:tracePt t="38939" x="6354763" y="3467100"/>
          <p14:tracePt t="38948" x="6391275" y="3467100"/>
          <p14:tracePt t="38955" x="6403975" y="3467100"/>
          <p14:tracePt t="38972" x="6442075" y="3467100"/>
          <p14:tracePt t="38979" x="6467475" y="3467100"/>
          <p14:tracePt t="38984" x="6480175" y="3467100"/>
          <p14:tracePt t="38998" x="6492875" y="3467100"/>
          <p14:tracePt t="39004" x="6503988" y="3467100"/>
          <p14:tracePt t="39010" x="6516688" y="3467100"/>
          <p14:tracePt t="39014" x="6529388" y="3467100"/>
          <p14:tracePt t="39021" x="6554788" y="3467100"/>
          <p14:tracePt t="39029" x="6580188" y="3467100"/>
          <p14:tracePt t="39034" x="6592888" y="3467100"/>
          <p14:tracePt t="39045" x="6604000" y="3467100"/>
          <p14:tracePt t="39049" x="6642100" y="3467100"/>
          <p14:tracePt t="39054" x="6654800" y="3467100"/>
          <p14:tracePt t="39060" x="6680200" y="3467100"/>
          <p14:tracePt t="39064" x="6704013" y="3467100"/>
          <p14:tracePt t="39071" x="6742113" y="3467100"/>
          <p14:tracePt t="39080" x="6780213" y="3467100"/>
          <p14:tracePt t="39086" x="6792913" y="3467100"/>
          <p14:tracePt t="39089" x="6816725" y="3467100"/>
          <p14:tracePt t="39094" x="6842125" y="3467100"/>
          <p14:tracePt t="39099" x="6854825" y="3467100"/>
          <p14:tracePt t="39105" x="6867525" y="3467100"/>
          <p14:tracePt t="39111" x="6892925" y="3467100"/>
          <p14:tracePt t="39116" x="6916738" y="3467100"/>
          <p14:tracePt t="39121" x="6929438" y="3467100"/>
          <p14:tracePt t="39125" x="6954838" y="3467100"/>
          <p14:tracePt t="39130" x="6992938" y="3467100"/>
          <p14:tracePt t="39138" x="7016750" y="3467100"/>
          <p14:tracePt t="39140" x="7042150" y="3467100"/>
          <p14:tracePt t="39150" x="7054850" y="3467100"/>
          <p14:tracePt t="39155" x="7080250" y="3467100"/>
          <p14:tracePt t="39165" x="7105650" y="3467100"/>
          <p14:tracePt t="39171" x="7118350" y="3467100"/>
          <p14:tracePt t="39175" x="7129463" y="3467100"/>
          <p14:tracePt t="39181" x="7142163" y="3467100"/>
          <p14:tracePt t="39205" x="7167563" y="3467100"/>
          <p14:tracePt t="39323" x="7154863" y="3467100"/>
          <p14:tracePt t="39331" x="7129463" y="3467100"/>
          <p14:tracePt t="39337" x="7129463" y="3479800"/>
          <p14:tracePt t="40059" x="7129463" y="3503613"/>
          <p14:tracePt t="40073" x="7118350" y="3516313"/>
          <p14:tracePt t="40078" x="7105650" y="3516313"/>
          <p14:tracePt t="40088" x="7092950" y="3516313"/>
          <p14:tracePt t="40093" x="7080250" y="3516313"/>
          <p14:tracePt t="40098" x="7067550" y="3516313"/>
          <p14:tracePt t="40105" x="7054850" y="3516313"/>
          <p14:tracePt t="40108" x="7029450" y="3529013"/>
          <p14:tracePt t="40114" x="7005638" y="3529013"/>
          <p14:tracePt t="40121" x="6980238" y="3529013"/>
          <p14:tracePt t="40123" x="6942138" y="3529013"/>
          <p14:tracePt t="40128" x="6905625" y="3529013"/>
          <p14:tracePt t="40133" x="6880225" y="3529013"/>
          <p14:tracePt t="40139" x="6842125" y="3529013"/>
          <p14:tracePt t="40144" x="6780213" y="3529013"/>
          <p14:tracePt t="40149" x="6729413" y="3529013"/>
          <p14:tracePt t="40155" x="6642100" y="3529013"/>
          <p14:tracePt t="40159" x="6604000" y="3529013"/>
          <p14:tracePt t="40164" x="6529388" y="3529013"/>
          <p14:tracePt t="40172" x="6467475" y="3529013"/>
          <p14:tracePt t="40174" x="6416675" y="3529013"/>
          <p14:tracePt t="40179" x="6391275" y="3529013"/>
          <p14:tracePt t="40184" x="6342063" y="3529013"/>
          <p14:tracePt t="40189" x="6291263" y="3529013"/>
          <p14:tracePt t="40194" x="6254750" y="3529013"/>
          <p14:tracePt t="40199" x="6216650" y="3529013"/>
          <p14:tracePt t="40205" x="6203950" y="3529013"/>
          <p14:tracePt t="40209" x="6154738" y="3529013"/>
          <p14:tracePt t="40214" x="6116638" y="3529013"/>
          <p14:tracePt t="40220" x="6078538" y="3516313"/>
          <p14:tracePt t="40224" x="6054725" y="3516313"/>
          <p14:tracePt t="40230" x="6003925" y="3503613"/>
          <p14:tracePt t="40236" x="5967413" y="3490913"/>
          <p14:tracePt t="40239" x="5891213" y="3454400"/>
          <p14:tracePt t="40244" x="5854700" y="3454400"/>
          <p14:tracePt t="40249" x="5754688" y="3454400"/>
          <p14:tracePt t="40256" x="5678488" y="3441700"/>
          <p14:tracePt t="40260" x="5529263" y="3403600"/>
          <p14:tracePt t="40265" x="5378450" y="3390900"/>
          <p14:tracePt t="40272" x="5253038" y="3390900"/>
          <p14:tracePt t="40275" x="5103813" y="3390900"/>
          <p14:tracePt t="40280" x="4953000" y="3390900"/>
          <p14:tracePt t="40286" x="4816475" y="3390900"/>
          <p14:tracePt t="40290" x="4691063" y="3390900"/>
          <p14:tracePt t="40295" x="4603750" y="3390900"/>
          <p14:tracePt t="40300" x="4516438" y="3390900"/>
          <p14:tracePt t="40305" x="4427538" y="3390900"/>
          <p14:tracePt t="40310" x="4340225" y="3390900"/>
          <p14:tracePt t="40315" x="4314825" y="3390900"/>
          <p14:tracePt t="40322" x="4278313" y="3390900"/>
          <p14:tracePt t="40326" x="4240213" y="3390900"/>
          <p14:tracePt t="40330" x="4227513" y="3390900"/>
          <p14:tracePt t="40336" x="4214813" y="3390900"/>
          <p14:tracePt t="40340" x="4191000" y="3390900"/>
          <p14:tracePt t="40351" x="4165600" y="3390900"/>
          <p14:tracePt t="40356" x="4127500" y="3390900"/>
          <p14:tracePt t="40360" x="4114800" y="3390900"/>
          <p14:tracePt t="40365" x="4090988" y="3390900"/>
          <p14:tracePt t="40372" x="4052888" y="3390900"/>
          <p14:tracePt t="40377" x="4014788" y="3390900"/>
          <p14:tracePt t="40381" x="3978275" y="3390900"/>
          <p14:tracePt t="40385" x="3927475" y="3390900"/>
          <p14:tracePt t="40391" x="3865563" y="3390900"/>
          <p14:tracePt t="40396" x="3790950" y="3390900"/>
          <p14:tracePt t="40401" x="3752850" y="3390900"/>
          <p14:tracePt t="40406" x="3678238" y="3390900"/>
          <p14:tracePt t="40411" x="3640138" y="3390900"/>
          <p14:tracePt t="40416" x="3614738" y="3390900"/>
          <p14:tracePt t="40422" x="3565525" y="3416300"/>
          <p14:tracePt t="40427" x="3540125" y="3416300"/>
          <p14:tracePt t="40431" x="3502025" y="3416300"/>
          <p14:tracePt t="40438" x="3489325" y="3416300"/>
          <p14:tracePt t="40441" x="3478213" y="3416300"/>
          <p14:tracePt t="40467" x="3452813" y="3416300"/>
          <p14:tracePt t="40482" x="3427413" y="3416300"/>
          <p14:tracePt t="40488" x="3414713" y="3416300"/>
          <p14:tracePt t="40493" x="3389313" y="3416300"/>
          <p14:tracePt t="40497" x="3365500" y="3416300"/>
          <p14:tracePt t="40501" x="3327400" y="3416300"/>
          <p14:tracePt t="40508" x="3302000" y="3416300"/>
          <p14:tracePt t="40512" x="3265488" y="3416300"/>
          <p14:tracePt t="40517" x="3227388" y="3416300"/>
          <p14:tracePt t="40528" x="3189288" y="3416300"/>
          <p14:tracePt t="40532" x="3165475" y="3416300"/>
          <p14:tracePt t="40543" x="3140075" y="3416300"/>
          <p14:tracePt t="40547" x="3127375" y="3416300"/>
          <p14:tracePt t="40555" x="3114675" y="3416300"/>
          <p14:tracePt t="40557" x="3101975" y="3416300"/>
          <p14:tracePt t="40562" x="3089275" y="3416300"/>
          <p14:tracePt t="40567" x="3052763" y="3416300"/>
          <p14:tracePt t="40572" x="3040063" y="3416300"/>
          <p14:tracePt t="40579" x="3027363" y="3429000"/>
          <p14:tracePt t="40583" x="2976563" y="3429000"/>
          <p14:tracePt t="40588" x="2927350" y="3429000"/>
          <p14:tracePt t="40593" x="2876550" y="3429000"/>
          <p14:tracePt t="40598" x="2840038" y="3429000"/>
          <p14:tracePt t="40605" x="2801938" y="3429000"/>
          <p14:tracePt t="40607" x="2752725" y="3429000"/>
          <p14:tracePt t="40613" x="2689225" y="3429000"/>
          <p14:tracePt t="40617" x="2663825" y="3429000"/>
          <p14:tracePt t="40623" x="2614613" y="3429000"/>
          <p14:tracePt t="40628" x="2540000" y="3429000"/>
          <p14:tracePt t="40633" x="2501900" y="3429000"/>
          <p14:tracePt t="40638" x="2451100" y="3441700"/>
          <p14:tracePt t="40644" x="2401888" y="3454400"/>
          <p14:tracePt t="40648" x="2363788" y="3454400"/>
          <p14:tracePt t="40655" x="2314575" y="3454400"/>
          <p14:tracePt t="40658" x="2289175" y="3490913"/>
          <p14:tracePt t="40663" x="2251075" y="3490913"/>
          <p14:tracePt t="40669" x="2227263" y="3503613"/>
          <p14:tracePt t="40674" x="2214563" y="3503613"/>
          <p14:tracePt t="40683" x="2201863" y="3503613"/>
          <p14:tracePt t="40714" x="2189163" y="3503613"/>
          <p14:tracePt t="40721" x="2176463" y="3503613"/>
          <p14:tracePt t="40729" x="2163763" y="3503613"/>
          <p14:tracePt t="40733" x="2138363" y="3503613"/>
          <p14:tracePt t="40745" x="2101850" y="3503613"/>
          <p14:tracePt t="40750" x="2063750" y="3503613"/>
          <p14:tracePt t="40755" x="2038350" y="3503613"/>
          <p14:tracePt t="40760" x="1976438" y="3503613"/>
          <p14:tracePt t="40764" x="1925638" y="3503613"/>
          <p14:tracePt t="40770" x="1889125" y="3503613"/>
          <p14:tracePt t="40774" x="1825625" y="3503613"/>
          <p14:tracePt t="40779" x="1776413" y="3503613"/>
          <p14:tracePt t="40784" x="1738313" y="3503613"/>
          <p14:tracePt t="40790" x="1714500" y="3503613"/>
          <p14:tracePt t="40794" x="1689100" y="3503613"/>
          <p14:tracePt t="40799" x="1651000" y="3503613"/>
          <p14:tracePt t="40805" x="1638300" y="3503613"/>
          <p14:tracePt t="40810" x="1625600" y="3503613"/>
          <p14:tracePt t="40825" x="1612900" y="3503613"/>
          <p14:tracePt t="40829" x="1601788" y="3503613"/>
          <p14:tracePt t="40840" x="1589088" y="3503613"/>
          <p14:tracePt t="40849" x="1563688" y="3503613"/>
          <p14:tracePt t="40855" x="1550988" y="3503613"/>
          <p14:tracePt t="40860" x="1538288" y="3503613"/>
          <p14:tracePt t="40865" x="1525588" y="3503613"/>
          <p14:tracePt t="40872" x="1512888" y="3503613"/>
          <p14:tracePt t="40876" x="1501775" y="3503613"/>
          <p14:tracePt t="40880" x="1476375" y="3503613"/>
          <p14:tracePt t="40950" x="1450975" y="3503613"/>
          <p14:tracePt t="40957" x="1438275" y="3503613"/>
          <p14:tracePt t="40961" x="1425575" y="3503613"/>
          <p14:tracePt t="40966" x="1412875" y="3503613"/>
          <p14:tracePt t="40973" x="1389063" y="3503613"/>
          <p14:tracePt t="40977" x="1363663" y="3503613"/>
          <p14:tracePt t="40981" x="1350963" y="3503613"/>
          <p14:tracePt t="40987" x="1338263" y="3503613"/>
          <p14:tracePt t="40991" x="1325563" y="3503613"/>
          <p14:tracePt t="41001" x="1312863" y="3503613"/>
          <p14:tracePt t="41006" x="1300163" y="3503613"/>
          <p14:tracePt t="41011" x="1276350" y="3503613"/>
          <p14:tracePt t="41022" x="1263650" y="3503613"/>
          <p14:tracePt t="41026" x="1250950" y="3503613"/>
          <p14:tracePt t="41043" x="1238250" y="3503613"/>
          <p14:tracePt t="41047" x="1212850" y="3516313"/>
          <p14:tracePt t="41051" x="1200150" y="3529013"/>
          <p14:tracePt t="41056" x="1163638" y="3529013"/>
          <p14:tracePt t="41067" x="1100138" y="3554413"/>
          <p14:tracePt t="41072" x="1089025" y="3554413"/>
          <p14:tracePt t="41078" x="1089025" y="3567113"/>
          <p14:tracePt t="41082" x="1050925" y="3567113"/>
          <p14:tracePt t="41088" x="1025525" y="3590925"/>
          <p14:tracePt t="41097" x="1000125" y="3603625"/>
          <p14:tracePt t="41102" x="987425" y="3603625"/>
          <p14:tracePt t="41107" x="976313" y="3616325"/>
          <p14:tracePt t="41118" x="976313" y="3629025"/>
          <p14:tracePt t="41122" x="963613" y="3641725"/>
          <p14:tracePt t="41132" x="950913" y="3654425"/>
          <p14:tracePt t="41139" x="938213" y="3692525"/>
          <p14:tracePt t="41154" x="925513" y="3716338"/>
          <p14:tracePt t="41157" x="925513" y="3729038"/>
          <p14:tracePt t="41173" x="925513" y="3754438"/>
          <p14:tracePt t="41178" x="925513" y="3767138"/>
          <p14:tracePt t="41189" x="925513" y="3779838"/>
          <p14:tracePt t="41214" x="925513" y="3792538"/>
          <p14:tracePt t="41264" x="963613" y="3803650"/>
          <p14:tracePt t="41268" x="1012825" y="3803650"/>
          <p14:tracePt t="41273" x="1025525" y="3816350"/>
          <p14:tracePt t="41279" x="1038225" y="3816350"/>
          <p14:tracePt t="41284" x="1076325" y="3829050"/>
          <p14:tracePt t="41294" x="1112838" y="3829050"/>
          <p14:tracePt t="41298" x="1150938" y="3829050"/>
          <p14:tracePt t="41305" x="1189038" y="3829050"/>
          <p14:tracePt t="41309" x="1263650" y="3841750"/>
          <p14:tracePt t="41314" x="1300163" y="3854450"/>
          <p14:tracePt t="41320" x="1325563" y="3854450"/>
          <p14:tracePt t="41324" x="1363663" y="3854450"/>
          <p14:tracePt t="41329" x="1425575" y="3854450"/>
          <p14:tracePt t="41334" x="1463675" y="3854450"/>
          <p14:tracePt t="41340" x="1512888" y="3854450"/>
          <p14:tracePt t="41345" x="1550988" y="3854450"/>
          <p14:tracePt t="41349" x="1601788" y="3854450"/>
          <p14:tracePt t="41356" x="1638300" y="3854450"/>
          <p14:tracePt t="41359" x="1676400" y="3854450"/>
          <p14:tracePt t="41364" x="1725613" y="3854450"/>
          <p14:tracePt t="41381" x="1776413" y="3854450"/>
          <p14:tracePt t="41384" x="1801813" y="3854450"/>
          <p14:tracePt t="41389" x="1838325" y="3854450"/>
          <p14:tracePt t="41394" x="1876425" y="3854450"/>
          <p14:tracePt t="41400" x="1914525" y="3854450"/>
          <p14:tracePt t="41406" x="1938338" y="3854450"/>
          <p14:tracePt t="41409" x="1963738" y="3854450"/>
          <p14:tracePt t="41414" x="1989138" y="3854450"/>
          <p14:tracePt t="41419" x="2014538" y="3854450"/>
          <p14:tracePt t="41425" x="2076450" y="3854450"/>
          <p14:tracePt t="41430" x="2114550" y="3854450"/>
          <p14:tracePt t="41435" x="2151063" y="3854450"/>
          <p14:tracePt t="41440" x="2163763" y="3854450"/>
          <p14:tracePt t="41445" x="2189163" y="3854450"/>
          <p14:tracePt t="41450" x="2227263" y="3854450"/>
          <p14:tracePt t="41455" x="2263775" y="3854450"/>
          <p14:tracePt t="41460" x="2276475" y="3854450"/>
          <p14:tracePt t="41465" x="2289175" y="3854450"/>
          <p14:tracePt t="41472" x="2314575" y="3854450"/>
          <p14:tracePt t="41496" x="2338388" y="3854450"/>
          <p14:tracePt t="41506" x="2351088" y="3854450"/>
          <p14:tracePt t="41511" x="2363788" y="3854450"/>
          <p14:tracePt t="41516" x="2376488" y="3854450"/>
          <p14:tracePt t="41522" x="2389188" y="3854450"/>
          <p14:tracePt t="41531" x="2401888" y="3854450"/>
          <p14:tracePt t="41535" x="2427288" y="3854450"/>
          <p14:tracePt t="41546" x="2489200" y="3854450"/>
          <p14:tracePt t="41551" x="2501900" y="3854450"/>
          <p14:tracePt t="41556" x="2527300" y="3854450"/>
          <p14:tracePt t="41561" x="2576513" y="3854450"/>
          <p14:tracePt t="41566" x="2601913" y="3854450"/>
          <p14:tracePt t="41572" x="2627313" y="3854450"/>
          <p14:tracePt t="41576" x="2663825" y="3854450"/>
          <p14:tracePt t="41581" x="2689225" y="3854450"/>
          <p14:tracePt t="41591" x="2727325" y="3854450"/>
          <p14:tracePt t="41596" x="2740025" y="3854450"/>
          <p14:tracePt t="41601" x="2752725" y="3854450"/>
          <p14:tracePt t="41607" x="2776538" y="3854450"/>
          <p14:tracePt t="41616" x="2801938" y="3854450"/>
          <p14:tracePt t="41622" x="2814638" y="3854450"/>
          <p14:tracePt t="41678" x="2827338" y="3854450"/>
          <p14:tracePt t="41692" x="2840038" y="3854450"/>
          <p14:tracePt t="41703" x="2852738" y="3854450"/>
          <p14:tracePt t="41714" x="2863850" y="3854450"/>
          <p14:tracePt t="41724" x="2889250" y="3854450"/>
          <p14:tracePt t="41732" x="2901950" y="3841750"/>
          <p14:tracePt t="41748" x="2914650" y="3829050"/>
          <p14:tracePt t="41756" x="2927350" y="3829050"/>
          <p14:tracePt t="41758" x="2927350" y="3816350"/>
          <p14:tracePt t="41763" x="2952750" y="3792538"/>
          <p14:tracePt t="41778" x="2963863" y="3779838"/>
          <p14:tracePt t="41789" x="2976563" y="3779838"/>
          <p14:tracePt t="41819" x="2989263" y="3767138"/>
          <p14:tracePt t="41828" x="2989263" y="3754438"/>
          <p14:tracePt t="41844" x="3001963" y="3754438"/>
          <p14:tracePt t="41858" x="3014663" y="3741738"/>
          <p14:tracePt t="41868" x="3027363" y="3729038"/>
          <p14:tracePt t="41889" x="3040063" y="3729038"/>
          <p14:tracePt t="41909" x="3052763" y="3729038"/>
          <p14:tracePt t="41915" x="3065463" y="3729038"/>
          <p14:tracePt t="41934" x="3076575" y="3729038"/>
          <p14:tracePt t="41944" x="3089275" y="3729038"/>
          <p14:tracePt t="41960" x="3114675" y="3729038"/>
          <p14:tracePt t="41989" x="3140075" y="3729038"/>
          <p14:tracePt t="42000" x="3152775" y="3729038"/>
          <p14:tracePt t="42046" x="3176588" y="3729038"/>
          <p14:tracePt t="42207" x="3201988" y="3729038"/>
          <p14:tracePt t="42212" x="3214688" y="3729038"/>
          <p14:tracePt t="42216" x="3227388" y="3729038"/>
          <p14:tracePt t="42222" x="3240088" y="3729038"/>
          <p14:tracePt t="42227" x="3252788" y="3729038"/>
          <p14:tracePt t="42232" x="3289300" y="3729038"/>
          <p14:tracePt t="42239" x="3327400" y="3729038"/>
          <p14:tracePt t="42242" x="3365500" y="3729038"/>
          <p14:tracePt t="42248" x="3402013" y="3729038"/>
          <p14:tracePt t="42253" x="3440113" y="3729038"/>
          <p14:tracePt t="42257" x="3478213" y="3729038"/>
          <p14:tracePt t="42262" x="3514725" y="3729038"/>
          <p14:tracePt t="42268" x="3527425" y="3729038"/>
          <p14:tracePt t="42273" x="3540125" y="3729038"/>
          <p14:tracePt t="42278" x="3565525" y="3729038"/>
          <p14:tracePt t="42282" x="3602038" y="3729038"/>
          <p14:tracePt t="42289" x="3627438" y="3729038"/>
          <p14:tracePt t="42292" x="3640138" y="3729038"/>
          <p14:tracePt t="42298" x="3640138" y="3716338"/>
          <p14:tracePt t="42359" x="3652838" y="3716338"/>
          <p14:tracePt t="42378" x="3665538" y="3716338"/>
          <p14:tracePt t="42404" x="3678238" y="3716338"/>
          <p14:tracePt t="42409" x="3689350" y="3716338"/>
          <p14:tracePt t="42418" x="3702050" y="3716338"/>
          <p14:tracePt t="42433" x="3714750" y="3716338"/>
          <p14:tracePt t="42455" x="3740150" y="3716338"/>
          <p14:tracePt t="42469" x="3765550" y="3716338"/>
          <p14:tracePt t="42473" x="3778250" y="3716338"/>
          <p14:tracePt t="42480" x="3802063" y="3716338"/>
          <p14:tracePt t="42484" x="3814763" y="3716338"/>
          <p14:tracePt t="42489" x="3827463" y="3716338"/>
          <p14:tracePt t="42494" x="3852863" y="3716338"/>
          <p14:tracePt t="42499" x="3865563" y="3716338"/>
          <p14:tracePt t="42506" x="3890963" y="3716338"/>
          <p14:tracePt t="42509" x="3914775" y="3716338"/>
          <p14:tracePt t="42514" x="3927475" y="3716338"/>
          <p14:tracePt t="42519" x="3952875" y="3716338"/>
          <p14:tracePt t="42524" x="3978275" y="3716338"/>
          <p14:tracePt t="42545" x="3990975" y="3716338"/>
          <p14:tracePt t="42550" x="4002088" y="3716338"/>
          <p14:tracePt t="42983" x="4014788" y="3679825"/>
          <p14:tracePt t="42989" x="4014788" y="3667125"/>
          <p14:tracePt t="42993" x="4027488" y="3667125"/>
          <p14:tracePt t="43010" x="4040188" y="3667125"/>
          <p14:tracePt t="43014" x="4052888" y="3667125"/>
          <p14:tracePt t="43023" x="4065588" y="3667125"/>
          <p14:tracePt t="43028" x="4090988" y="3667125"/>
          <p14:tracePt t="43035" x="4114800" y="3641725"/>
          <p14:tracePt t="43040" x="4114800" y="3629025"/>
          <p14:tracePt t="43044" x="4127500" y="3629025"/>
          <p14:tracePt t="43049" x="4140200" y="3616325"/>
          <p14:tracePt t="43053" x="4152900" y="3603625"/>
          <p14:tracePt t="43065" x="4165600" y="3590925"/>
          <p14:tracePt t="43069" x="4191000" y="3579813"/>
          <p14:tracePt t="43074" x="4191000" y="3567113"/>
          <p14:tracePt t="43080" x="4203700" y="3567113"/>
          <p14:tracePt t="43085" x="4214813" y="3567113"/>
          <p14:tracePt t="43090" x="4227513" y="3567113"/>
          <p14:tracePt t="43094" x="4252913" y="3554413"/>
          <p14:tracePt t="43099" x="4265613" y="3541713"/>
          <p14:tracePt t="43106" x="4291013" y="3541713"/>
          <p14:tracePt t="43111" x="4303713" y="3529013"/>
          <p14:tracePt t="43115" x="4327525" y="3516313"/>
          <p14:tracePt t="43119" x="4340225" y="3503613"/>
          <p14:tracePt t="43124" x="4352925" y="3490913"/>
          <p14:tracePt t="43131" x="4365625" y="3490913"/>
          <p14:tracePt t="43134" x="4403725" y="3479800"/>
          <p14:tracePt t="43140" x="4416425" y="3479800"/>
          <p14:tracePt t="43144" x="4440238" y="3467100"/>
          <p14:tracePt t="43149" x="4465638" y="3454400"/>
          <p14:tracePt t="43161" x="4503738" y="3441700"/>
          <p14:tracePt t="43165" x="4516438" y="3441700"/>
          <p14:tracePt t="43176" x="4552950" y="3429000"/>
          <p14:tracePt t="43181" x="4591050" y="3416300"/>
          <p14:tracePt t="43185" x="4603750" y="3416300"/>
          <p14:tracePt t="43190" x="4640263" y="3390900"/>
          <p14:tracePt t="43196" x="4678363" y="3390900"/>
          <p14:tracePt t="43200" x="4691063" y="3378200"/>
          <p14:tracePt t="43207" x="4727575" y="3354388"/>
          <p14:tracePt t="43211" x="4740275" y="3354388"/>
          <p14:tracePt t="43215" x="4778375" y="3341688"/>
          <p14:tracePt t="43223" x="4791075" y="3341688"/>
          <p14:tracePt t="43226" x="4816475" y="3328988"/>
          <p14:tracePt t="43231" x="4865688" y="3303588"/>
          <p14:tracePt t="43235" x="4891088" y="3290888"/>
          <p14:tracePt t="43240" x="4929188" y="3278188"/>
          <p14:tracePt t="43246" x="4940300" y="3278188"/>
          <p14:tracePt t="43251" x="4965700" y="3254375"/>
          <p14:tracePt t="43256" x="4991100" y="3241675"/>
          <p14:tracePt t="43266" x="5003800" y="3241675"/>
          <p14:tracePt t="43270" x="5016500" y="3228975"/>
          <p14:tracePt t="43276" x="5029200" y="3228975"/>
          <p14:tracePt t="43281" x="5040313" y="3228975"/>
          <p14:tracePt t="43286" x="5040313" y="3216275"/>
          <p14:tracePt t="43468" x="5029200" y="3216275"/>
          <p14:tracePt t="43478" x="5016500" y="3216275"/>
          <p14:tracePt t="43619" x="5003800" y="3228975"/>
          <p14:tracePt t="43634" x="4991100" y="3241675"/>
          <p14:tracePt t="43650" x="4991100" y="3254375"/>
          <p14:tracePt t="43656" x="4978400" y="3267075"/>
          <p14:tracePt t="43660" x="4978400" y="3278188"/>
          <p14:tracePt t="43671" x="4978400" y="3290888"/>
          <p14:tracePt t="43674" x="4965700" y="3303588"/>
          <p14:tracePt t="43679" x="4965700" y="3316288"/>
          <p14:tracePt t="43684" x="4965700" y="3328988"/>
          <p14:tracePt t="43690" x="4965700" y="3354388"/>
          <p14:tracePt t="43695" x="4965700" y="3378200"/>
          <p14:tracePt t="43706" x="4965700" y="3403600"/>
          <p14:tracePt t="43709" x="4965700" y="3416300"/>
          <p14:tracePt t="43714" x="4965700" y="3429000"/>
          <p14:tracePt t="43719" x="4940300" y="3454400"/>
          <p14:tracePt t="43731" x="4940300" y="3467100"/>
          <p14:tracePt t="43744" x="4940300" y="3490913"/>
          <p14:tracePt t="43756" x="4940300" y="3503613"/>
          <p14:tracePt t="43760" x="4929188" y="3516313"/>
          <p14:tracePt t="43952" x="4929188" y="3529013"/>
          <p14:tracePt t="43968" x="4916488" y="3529013"/>
          <p14:tracePt t="43974" x="4891088" y="3529013"/>
          <p14:tracePt t="43998" x="4865688" y="3529013"/>
          <p14:tracePt t="44003" x="4852988" y="3529013"/>
          <p14:tracePt t="44013" x="4840288" y="3529013"/>
          <p14:tracePt t="44017" x="4829175" y="3541713"/>
          <p14:tracePt t="44023" x="4803775" y="3541713"/>
          <p14:tracePt t="44033" x="4778375" y="3541713"/>
          <p14:tracePt t="44038" x="4752975" y="3567113"/>
          <p14:tracePt t="44048" x="4740275" y="3579813"/>
          <p14:tracePt t="44052" x="4727575" y="3590925"/>
          <p14:tracePt t="44057" x="4703763" y="3603625"/>
          <p14:tracePt t="44064" x="4703763" y="3629025"/>
          <p14:tracePt t="44068" x="4691063" y="3629025"/>
          <p14:tracePt t="44073" x="4665663" y="3654425"/>
          <p14:tracePt t="44079" x="4640263" y="3667125"/>
          <p14:tracePt t="44083" x="4627563" y="3679825"/>
          <p14:tracePt t="44094" x="4616450" y="3679825"/>
          <p14:tracePt t="44098" x="4565650" y="3703638"/>
          <p14:tracePt t="44103" x="4552950" y="3716338"/>
          <p14:tracePt t="44108" x="4527550" y="3729038"/>
          <p14:tracePt t="44113" x="4491038" y="3754438"/>
          <p14:tracePt t="44118" x="4478338" y="3754438"/>
          <p14:tracePt t="44124" x="4427538" y="3767138"/>
          <p14:tracePt t="44128" x="4416425" y="3767138"/>
          <p14:tracePt t="44133" x="4391025" y="3767138"/>
          <p14:tracePt t="44144" x="4365625" y="3767138"/>
          <p14:tracePt t="44158" x="4352925" y="3767138"/>
          <p14:tracePt t="44189" x="4340225" y="3767138"/>
          <p14:tracePt t="44195" x="4327525" y="3767138"/>
          <p14:tracePt t="44209" x="4314825" y="3767138"/>
          <p14:tracePt t="44224" x="4303713" y="3767138"/>
          <p14:tracePt t="45264" x="4291013" y="3767138"/>
          <p14:tracePt t="45268" x="4278313" y="3767138"/>
          <p14:tracePt t="45323" x="4265613" y="3767138"/>
          <p14:tracePt t="45340" x="4252913" y="3767138"/>
          <p14:tracePt t="45344" x="4252913" y="3754438"/>
          <p14:tracePt t="45349" x="4240213" y="3754438"/>
          <p14:tracePt t="45355" x="4227513" y="3741738"/>
          <p14:tracePt t="45358" x="4191000" y="3729038"/>
          <p14:tracePt t="45384" x="4165600" y="3729038"/>
          <p14:tracePt t="45400" x="4152900" y="3729038"/>
          <p14:tracePt t="45420" x="4140200" y="3729038"/>
          <p14:tracePt t="45430" x="4127500" y="3729038"/>
          <p14:tracePt t="45441" x="4103688" y="3729038"/>
          <p14:tracePt t="45460" x="4078288" y="3729038"/>
          <p14:tracePt t="45474" x="4065588" y="3729038"/>
          <p14:tracePt t="45491" x="4065588" y="3716338"/>
          <p14:tracePt t="45561" x="4065588" y="3692525"/>
          <p14:tracePt t="45592" x="4052888" y="3679825"/>
          <p14:tracePt t="45596" x="4040188" y="3679825"/>
          <p14:tracePt t="46503" x="4040188" y="3667125"/>
          <p14:tracePt t="46513" x="4040188" y="3654425"/>
          <p14:tracePt t="46560" x="4027488" y="3654425"/>
          <p14:tracePt t="46564" x="4014788" y="3667125"/>
          <p14:tracePt t="46569" x="4002088" y="3667125"/>
          <p14:tracePt t="46575" x="3990975" y="3679825"/>
          <p14:tracePt t="46581" x="3965575" y="3703638"/>
          <p14:tracePt t="46585" x="3940175" y="3729038"/>
          <p14:tracePt t="46591" x="3927475" y="3729038"/>
          <p14:tracePt t="46600" x="3902075" y="3729038"/>
          <p14:tracePt t="46606" x="3865563" y="3741738"/>
          <p14:tracePt t="46610" x="3840163" y="3741738"/>
          <p14:tracePt t="46614" x="3814763" y="3767138"/>
          <p14:tracePt t="46619" x="3765550" y="3779838"/>
          <p14:tracePt t="46625" x="3752850" y="3779838"/>
          <p14:tracePt t="46630" x="3714750" y="3803650"/>
          <p14:tracePt t="46636" x="3689350" y="3803650"/>
          <p14:tracePt t="46641" x="3652838" y="3803650"/>
          <p14:tracePt t="46646" x="3614738" y="3803650"/>
          <p14:tracePt t="46650" x="3589338" y="3803650"/>
          <p14:tracePt t="46658" x="3552825" y="3803650"/>
          <p14:tracePt t="46660" x="3527425" y="3803650"/>
          <p14:tracePt t="46665" x="3502025" y="3803650"/>
          <p14:tracePt t="46670" x="3465513" y="3803650"/>
          <p14:tracePt t="46675" x="3427413" y="3803650"/>
          <p14:tracePt t="46681" x="3389313" y="3803650"/>
          <p14:tracePt t="46685" x="3365500" y="3816350"/>
          <p14:tracePt t="46692" x="3314700" y="3816350"/>
          <p14:tracePt t="46697" x="3252788" y="3816350"/>
          <p14:tracePt t="46700" x="3214688" y="3841750"/>
          <p14:tracePt t="46705" x="3165475" y="3841750"/>
          <p14:tracePt t="46710" x="3101975" y="3841750"/>
          <p14:tracePt t="46716" x="3052763" y="3841750"/>
          <p14:tracePt t="46721" x="3014663" y="3841750"/>
          <p14:tracePt t="46725" x="2989263" y="3841750"/>
          <p14:tracePt t="46730" x="2963863" y="3854450"/>
          <p14:tracePt t="46737" x="2927350" y="3854450"/>
          <p14:tracePt t="46742" x="2914650" y="3854450"/>
          <p14:tracePt t="46747" x="2901950" y="3854450"/>
          <p14:tracePt t="46751" x="2889250" y="3854450"/>
          <p14:tracePt t="46757" x="2876550" y="3854450"/>
          <p14:tracePt t="46761" x="2863850" y="3854450"/>
          <p14:tracePt t="46767" x="2840038" y="3854450"/>
          <p14:tracePt t="46776" x="2814638" y="3854450"/>
          <p14:tracePt t="46781" x="2801938" y="3854450"/>
          <p14:tracePt t="46786" x="2776538" y="3854450"/>
          <p14:tracePt t="46791" x="2740025" y="3854450"/>
          <p14:tracePt t="46796" x="2714625" y="3854450"/>
          <p14:tracePt t="46801" x="2689225" y="3854450"/>
          <p14:tracePt t="46807" x="2614613" y="3879850"/>
          <p14:tracePt t="46812" x="2551113" y="3879850"/>
          <p14:tracePt t="46816" x="2476500" y="3892550"/>
          <p14:tracePt t="46821" x="2439988" y="3892550"/>
          <p14:tracePt t="46827" x="2351088" y="3892550"/>
          <p14:tracePt t="46832" x="2314575" y="3892550"/>
          <p14:tracePt t="46837" x="2251075" y="3892550"/>
          <p14:tracePt t="46841" x="2227263" y="3892550"/>
          <p14:tracePt t="46847" x="2214563" y="3892550"/>
          <p14:tracePt t="46851" x="2163763" y="3892550"/>
          <p14:tracePt t="46857" x="2138363" y="3916363"/>
          <p14:tracePt t="46863" x="2127250" y="3916363"/>
          <p14:tracePt t="46867" x="2114550" y="3916363"/>
          <p14:tracePt t="46872" x="2101850" y="3916363"/>
          <p14:tracePt t="46877" x="2063750" y="3916363"/>
          <p14:tracePt t="46882" x="2051050" y="3916363"/>
          <p14:tracePt t="46887" x="2038350" y="3929063"/>
          <p14:tracePt t="46892" x="2025650" y="3929063"/>
          <p14:tracePt t="46897" x="1976438" y="3941763"/>
          <p14:tracePt t="46902" x="1925638" y="3941763"/>
          <p14:tracePt t="46908" x="1901825" y="3954463"/>
          <p14:tracePt t="46913" x="1876425" y="3967163"/>
          <p14:tracePt t="46917" x="1825625" y="3979863"/>
          <p14:tracePt t="46924" x="1814513" y="3992563"/>
          <p14:tracePt t="46929" x="1789113" y="3992563"/>
          <p14:tracePt t="46932" x="1751013" y="4005263"/>
          <p14:tracePt t="46937" x="1725613" y="4029075"/>
          <p14:tracePt t="46942" x="1701800" y="4029075"/>
          <p14:tracePt t="46949" x="1689100" y="4029075"/>
          <p14:tracePt t="46953" x="1651000" y="4029075"/>
          <p14:tracePt t="46958" x="1625600" y="4029075"/>
          <p14:tracePt t="46968" x="1601788" y="4041775"/>
          <p14:tracePt t="46991" x="1589088" y="4054475"/>
          <p14:tracePt t="47008" x="1589088" y="4067175"/>
          <p14:tracePt t="47014" x="1576388" y="4079875"/>
          <p14:tracePt t="47018" x="1563688" y="4079875"/>
          <p14:tracePt t="47034" x="1550988" y="4079875"/>
          <p14:tracePt t="47039" x="1525588" y="4092575"/>
          <p14:tracePt t="47043" x="1501775" y="4117975"/>
          <p14:tracePt t="47388" x="1489075" y="4129088"/>
          <p14:tracePt t="47413" x="1512888" y="4129088"/>
          <p14:tracePt t="47423" x="1538288" y="4129088"/>
          <p14:tracePt t="47426" x="1576388" y="4129088"/>
          <p14:tracePt t="47433" x="1601788" y="4129088"/>
          <p14:tracePt t="47437" x="1612900" y="4129088"/>
          <p14:tracePt t="47442" x="1651000" y="4129088"/>
          <p14:tracePt t="47447" x="1663700" y="4129088"/>
          <p14:tracePt t="47452" x="1689100" y="4129088"/>
          <p14:tracePt t="47458" x="1701800" y="4129088"/>
          <p14:tracePt t="47467" x="1725613" y="4129088"/>
          <p14:tracePt t="47472" x="1738313" y="4129088"/>
          <p14:tracePt t="47487" x="1751013" y="4129088"/>
          <p14:tracePt t="47493" x="1763713" y="4129088"/>
          <p14:tracePt t="47497" x="1776413" y="4129088"/>
          <p14:tracePt t="47502" x="1789113" y="4129088"/>
          <p14:tracePt t="47512" x="1814513" y="4129088"/>
          <p14:tracePt t="47527" x="1825625" y="4129088"/>
          <p14:tracePt t="47533" x="1838325" y="4129088"/>
          <p14:tracePt t="47542" x="1851025" y="4129088"/>
          <p14:tracePt t="47558" x="1863725" y="4129088"/>
          <p14:tracePt t="47655" x="1876425" y="4129088"/>
          <p14:tracePt t="47690" x="1901825" y="4129088"/>
          <p14:tracePt t="47709" x="1925638" y="4129088"/>
          <p14:tracePt t="47720" x="1938338" y="4129088"/>
          <p14:tracePt t="47730" x="1951038" y="4129088"/>
          <p14:tracePt t="47735" x="1963738" y="4129088"/>
          <p14:tracePt t="47745" x="1976438" y="4129088"/>
          <p14:tracePt t="47755" x="1989138" y="4129088"/>
          <p14:tracePt t="47759" x="2001838" y="4129088"/>
          <p14:tracePt t="47765" x="2014538" y="4129088"/>
          <p14:tracePt t="47775" x="2051050" y="4129088"/>
          <p14:tracePt t="47780" x="2051050" y="4141788"/>
          <p14:tracePt t="47785" x="2063750" y="4141788"/>
          <p14:tracePt t="47791" x="2076450" y="4141788"/>
          <p14:tracePt t="47796" x="2089150" y="4141788"/>
          <p14:tracePt t="47800" x="2101850" y="4141788"/>
          <p14:tracePt t="47806" x="2127250" y="4141788"/>
          <p14:tracePt t="47815" x="2151063" y="4141788"/>
          <p14:tracePt t="47836" x="2163763" y="4141788"/>
          <p14:tracePt t="47842" x="2176463" y="4141788"/>
          <p14:tracePt t="47846" x="2189163" y="4141788"/>
          <p14:tracePt t="47858" x="2214563" y="4141788"/>
          <p14:tracePt t="47861" x="2238375" y="4141788"/>
          <p14:tracePt t="47865" x="2251075" y="4141788"/>
          <p14:tracePt t="47870" x="2276475" y="4141788"/>
          <p14:tracePt t="47886" x="2301875" y="4141788"/>
          <p14:tracePt t="47892" x="2314575" y="4141788"/>
          <p14:tracePt t="47896" x="2327275" y="4141788"/>
          <p14:tracePt t="47900" x="2338388" y="4141788"/>
          <p14:tracePt t="47908" x="2351088" y="4141788"/>
          <p14:tracePt t="47911" x="2363788" y="4141788"/>
          <p14:tracePt t="47916" x="2389188" y="4141788"/>
          <p14:tracePt t="47926" x="2427288" y="4141788"/>
          <p14:tracePt t="47932" x="2439988" y="4141788"/>
          <p14:tracePt t="47936" x="2451100" y="4141788"/>
          <p14:tracePt t="47941" x="2489200" y="4141788"/>
          <p14:tracePt t="47947" x="2514600" y="4141788"/>
          <p14:tracePt t="47951" x="2540000" y="4141788"/>
          <p14:tracePt t="47958" x="2589213" y="4141788"/>
          <p14:tracePt t="47961" x="2627313" y="4141788"/>
          <p14:tracePt t="47975" x="2689225" y="4141788"/>
          <p14:tracePt t="47977" x="2714625" y="4141788"/>
          <p14:tracePt t="47982" x="2763838" y="4141788"/>
          <p14:tracePt t="47986" x="2776538" y="4141788"/>
          <p14:tracePt t="47992" x="2789238" y="4141788"/>
          <p14:tracePt t="47998" x="2801938" y="4141788"/>
          <p14:tracePt t="48002" x="2814638" y="4141788"/>
          <p14:tracePt t="48008" x="2840038" y="4141788"/>
          <p14:tracePt t="48021" x="2863850" y="4141788"/>
          <p14:tracePt t="48033" x="2876550" y="4141788"/>
          <p14:tracePt t="48037" x="2889250" y="4141788"/>
          <p14:tracePt t="48042" x="2901950" y="4141788"/>
          <p14:tracePt t="48053" x="2927350" y="4141788"/>
          <p14:tracePt t="48063" x="2952750" y="4141788"/>
          <p14:tracePt t="48067" x="2963863" y="4141788"/>
          <p14:tracePt t="48073" x="2989263" y="4141788"/>
          <p14:tracePt t="48077" x="3014663" y="4141788"/>
          <p14:tracePt t="48087" x="3040063" y="4141788"/>
          <p14:tracePt t="48093" x="3052763" y="4141788"/>
          <p14:tracePt t="48097" x="3065463" y="4141788"/>
          <p14:tracePt t="48102" x="3076575" y="4141788"/>
          <p14:tracePt t="48108" x="3101975" y="4141788"/>
          <p14:tracePt t="48117" x="3114675" y="4141788"/>
          <p14:tracePt t="48123" x="3127375" y="4141788"/>
          <p14:tracePt t="48134" x="3140075" y="4141788"/>
          <p14:tracePt t="48138" x="3152775" y="4141788"/>
          <p14:tracePt t="48209" x="3165475" y="4141788"/>
          <p14:tracePt t="48220" x="3176588" y="4141788"/>
          <p14:tracePt t="48225" x="3189288" y="4141788"/>
          <p14:tracePt t="48228" x="3201988" y="4141788"/>
          <p14:tracePt t="48233" x="3214688" y="4141788"/>
          <p14:tracePt t="48244" x="3240088" y="4141788"/>
          <p14:tracePt t="48254" x="3265488" y="4141788"/>
          <p14:tracePt t="48320" x="3276600" y="4141788"/>
          <p14:tracePt t="48340" x="3289300" y="4141788"/>
          <p14:tracePt t="48381" x="3302000" y="4141788"/>
          <p14:tracePt t="48385" x="3314700" y="4141788"/>
          <p14:tracePt t="48396" x="3327400" y="4141788"/>
          <p14:tracePt t="48400" x="3365500" y="4141788"/>
          <p14:tracePt t="48406" x="3376613" y="4141788"/>
          <p14:tracePt t="48411" x="3389313" y="4141788"/>
          <p14:tracePt t="48415" x="3414713" y="4141788"/>
          <p14:tracePt t="48426" x="3427413" y="4141788"/>
          <p14:tracePt t="48431" x="3440113" y="4141788"/>
          <p14:tracePt t="48435" x="3452813" y="4141788"/>
          <p14:tracePt t="48442" x="3465513" y="4141788"/>
          <p14:tracePt t="48447" x="3478213" y="4141788"/>
          <p14:tracePt t="48517" x="3489325" y="4141788"/>
          <p14:tracePt t="48533" x="3502025" y="4141788"/>
          <p14:tracePt t="48541" x="3514725" y="4141788"/>
          <p14:tracePt t="48546" x="3527425" y="4141788"/>
          <p14:tracePt t="49173" x="3527425" y="4154488"/>
          <p14:tracePt t="49187" x="3527425" y="4167188"/>
          <p14:tracePt t="49192" x="3527425" y="4179888"/>
          <p14:tracePt t="49208" x="3527425" y="4192588"/>
          <p14:tracePt t="49218" x="3527425" y="4205288"/>
          <p14:tracePt t="49227" x="3527425" y="4217988"/>
          <p14:tracePt t="49233" x="3527425" y="4241800"/>
          <p14:tracePt t="49242" x="3527425" y="4267200"/>
          <p14:tracePt t="49247" x="3527425" y="4279900"/>
          <p14:tracePt t="49254" x="3527425" y="4292600"/>
          <p14:tracePt t="49259" x="3527425" y="4318000"/>
          <p14:tracePt t="49262" x="3527425" y="4330700"/>
          <p14:tracePt t="49272" x="3527425" y="4354513"/>
          <p14:tracePt t="49279" x="3527425" y="4367213"/>
          <p14:tracePt t="49283" x="3527425" y="4379913"/>
          <p14:tracePt t="49288" x="3527425" y="4392613"/>
          <p14:tracePt t="49293" x="3527425" y="4405313"/>
          <p14:tracePt t="49298" x="3527425" y="4418013"/>
          <p14:tracePt t="49303" x="3527425" y="4430713"/>
          <p14:tracePt t="49314" x="3527425" y="4443413"/>
          <p14:tracePt t="49918" x="3527425" y="4467225"/>
          <p14:tracePt t="50418" x="3527425" y="4479925"/>
          <p14:tracePt t="50812" x="3514725" y="4479925"/>
          <p14:tracePt t="50826" x="3502025" y="4479925"/>
          <p14:tracePt t="50837" x="3489325" y="4479925"/>
          <p14:tracePt t="50843" x="3465513" y="4479925"/>
          <p14:tracePt t="50851" x="3440113" y="4479925"/>
          <p14:tracePt t="50859" x="3402013" y="4479925"/>
          <p14:tracePt t="50861" x="3365500" y="4479925"/>
          <p14:tracePt t="50868" x="3327400" y="4479925"/>
          <p14:tracePt t="50871" x="3289300" y="4479925"/>
          <p14:tracePt t="50876" x="3276600" y="4479925"/>
          <p14:tracePt t="50883" x="3227388" y="4479925"/>
          <p14:tracePt t="50893" x="3214688" y="4479925"/>
          <p14:tracePt t="50897" x="3189288" y="4454525"/>
          <p14:tracePt t="51028" x="3165475" y="4454525"/>
          <p14:tracePt t="51043" x="3152775" y="4454525"/>
          <p14:tracePt t="51048" x="3152775" y="4430713"/>
          <p14:tracePt t="51070" x="3152775" y="4418013"/>
          <p14:tracePt t="51085" x="3152775" y="4405313"/>
          <p14:tracePt t="51120" x="3152775" y="4392613"/>
          <p14:tracePt t="51126" x="3127375" y="4354513"/>
          <p14:tracePt t="51128" x="3114675" y="4354513"/>
          <p14:tracePt t="51139" x="3065463" y="4330700"/>
          <p14:tracePt t="51144" x="3052763" y="4330700"/>
          <p14:tracePt t="51149" x="3014663" y="4330700"/>
          <p14:tracePt t="51154" x="2989263" y="4330700"/>
          <p14:tracePt t="51160" x="2952750" y="4330700"/>
          <p14:tracePt t="51169" x="2927350" y="4330700"/>
          <p14:tracePt t="51176" x="2889250" y="4330700"/>
          <p14:tracePt t="51184" x="2876550" y="4318000"/>
          <p14:tracePt t="51191" x="2863850" y="4305300"/>
          <p14:tracePt t="51195" x="2852738" y="4305300"/>
          <p14:tracePt t="51200" x="2814638" y="4292600"/>
          <p14:tracePt t="51204" x="2801938" y="4292600"/>
          <p14:tracePt t="51210" x="2776538" y="4292600"/>
          <p14:tracePt t="51215" x="2740025" y="4292600"/>
          <p14:tracePt t="51220" x="2689225" y="4267200"/>
          <p14:tracePt t="51226" x="2651125" y="4267200"/>
          <p14:tracePt t="51229" x="2601913" y="4267200"/>
          <p14:tracePt t="51235" x="2563813" y="4267200"/>
          <p14:tracePt t="51241" x="2476500" y="4267200"/>
          <p14:tracePt t="51245" x="2427288" y="4267200"/>
          <p14:tracePt t="51249" x="2401888" y="4267200"/>
          <p14:tracePt t="51255" x="2363788" y="4267200"/>
          <p14:tracePt t="51260" x="2327275" y="4267200"/>
          <p14:tracePt t="51266" x="2289175" y="4267200"/>
          <p14:tracePt t="51270" x="2276475" y="4267200"/>
          <p14:tracePt t="51276" x="2263775" y="4267200"/>
          <p14:tracePt t="51280" x="2238375" y="4267200"/>
          <p14:tracePt t="51291" x="2214563" y="4267200"/>
          <p14:tracePt t="51295" x="2201863" y="4267200"/>
          <p14:tracePt t="51301" x="2189163" y="4267200"/>
          <p14:tracePt t="51307" x="2176463" y="4267200"/>
          <p14:tracePt t="51310" x="2163763" y="4267200"/>
          <p14:tracePt t="51316" x="2127250" y="4267200"/>
          <p14:tracePt t="51320" x="2101850" y="4267200"/>
          <p14:tracePt t="51327" x="2051050" y="4267200"/>
          <p14:tracePt t="51332" x="2014538" y="4267200"/>
          <p14:tracePt t="51335" x="1938338" y="4292600"/>
          <p14:tracePt t="51340" x="1889125" y="4292600"/>
          <p14:tracePt t="51346" x="1825625" y="4318000"/>
          <p14:tracePt t="51352" x="1751013" y="4330700"/>
          <p14:tracePt t="51356" x="1725613" y="4341813"/>
          <p14:tracePt t="51361" x="1651000" y="4354513"/>
          <p14:tracePt t="51366" x="1625600" y="4354513"/>
          <p14:tracePt t="51371" x="1563688" y="4379913"/>
          <p14:tracePt t="51376" x="1538288" y="4379913"/>
          <p14:tracePt t="51382" x="1476375" y="4379913"/>
          <p14:tracePt t="51387" x="1438275" y="4392613"/>
          <p14:tracePt t="51393" x="1425575" y="4392613"/>
          <p14:tracePt t="51396" x="1401763" y="4392613"/>
          <p14:tracePt t="51401" x="1350963" y="4405313"/>
          <p14:tracePt t="51406" x="1325563" y="4418013"/>
          <p14:tracePt t="51411" x="1289050" y="4430713"/>
          <p14:tracePt t="51417" x="1263650" y="4430713"/>
          <p14:tracePt t="51421" x="1238250" y="4430713"/>
          <p14:tracePt t="51427" x="1200150" y="4430713"/>
          <p14:tracePt t="51432" x="1176338" y="4430713"/>
          <p14:tracePt t="51436" x="1138238" y="4430713"/>
          <p14:tracePt t="51443" x="1089025" y="4430713"/>
          <p14:tracePt t="51448" x="1050925" y="4430713"/>
          <p14:tracePt t="51451" x="1000125" y="4430713"/>
          <p14:tracePt t="51456" x="976313" y="4430713"/>
          <p14:tracePt t="51462" x="938213" y="4430713"/>
          <p14:tracePt t="51467" x="887413" y="4430713"/>
          <p14:tracePt t="51472" x="876300" y="4430713"/>
          <p14:tracePt t="51476" x="825500" y="4430713"/>
          <p14:tracePt t="51482" x="812800" y="4430713"/>
          <p14:tracePt t="51487" x="787400" y="4430713"/>
          <p14:tracePt t="51493" x="763588" y="4430713"/>
          <p14:tracePt t="51497" x="750888" y="4430713"/>
          <p14:tracePt t="51510" x="725488" y="4430713"/>
          <p14:tracePt t="51522" x="700088" y="4430713"/>
          <p14:tracePt t="51527" x="687388" y="4430713"/>
          <p14:tracePt t="51537" x="663575" y="4430713"/>
          <p14:tracePt t="51543" x="650875" y="4430713"/>
          <p14:tracePt t="51549" x="600075" y="4430713"/>
          <p14:tracePt t="51552" x="563563" y="4418013"/>
          <p14:tracePt t="51558" x="525463" y="4418013"/>
          <p14:tracePt t="51563" x="487363" y="4418013"/>
          <p14:tracePt t="51568" x="463550" y="4418013"/>
          <p14:tracePt t="51574" x="425450" y="4418013"/>
          <p14:tracePt t="51577" x="400050" y="4418013"/>
          <p14:tracePt t="51582" x="374650" y="4418013"/>
          <p14:tracePt t="51588" x="363538" y="4418013"/>
          <p14:tracePt t="51593" x="338138" y="4418013"/>
          <p14:tracePt t="51653" x="325438" y="4405313"/>
          <p14:tracePt t="51900" x="325438" y="4418013"/>
          <p14:tracePt t="51947" x="325438" y="4430713"/>
          <p14:tracePt t="51967" x="325438" y="4443413"/>
          <p14:tracePt t="51987" x="325438" y="4454525"/>
          <p14:tracePt t="51993" x="325438" y="4467225"/>
          <p14:tracePt t="51996" x="325438" y="4479925"/>
          <p14:tracePt t="52002" x="325438" y="4492625"/>
          <p14:tracePt t="52012" x="325438" y="4518025"/>
          <p14:tracePt t="52023" x="325438" y="4530725"/>
          <p14:tracePt t="52032" x="325438" y="4554538"/>
          <p14:tracePt t="52037" x="325438" y="4567238"/>
          <p14:tracePt t="52043" x="325438" y="4579938"/>
          <p14:tracePt t="52048" x="325438" y="4618038"/>
          <p14:tracePt t="52061" x="325438" y="4643438"/>
          <p14:tracePt t="52067" x="325438" y="4656138"/>
          <p14:tracePt t="52072" x="325438" y="4667250"/>
          <p14:tracePt t="52077" x="338138" y="4679950"/>
          <p14:tracePt t="52083" x="350838" y="4692650"/>
          <p14:tracePt t="52093" x="350838" y="4705350"/>
          <p14:tracePt t="52138" x="350838" y="4718050"/>
          <p14:tracePt t="52583" x="363538" y="4730750"/>
          <p14:tracePt t="52626" x="363538" y="4743450"/>
          <p14:tracePt t="52662" x="363538" y="4756150"/>
          <p14:tracePt t="52687" x="363538" y="4768850"/>
          <p14:tracePt t="74396" x="363538" y="4779963"/>
          <p14:tracePt t="74401" x="363538" y="4792663"/>
          <p14:tracePt t="74405" x="374650" y="4830763"/>
          <p14:tracePt t="74410" x="400050" y="4868863"/>
          <p14:tracePt t="74415" x="412750" y="4892675"/>
          <p14:tracePt t="74421" x="438150" y="4918075"/>
          <p14:tracePt t="74426" x="450850" y="4943475"/>
          <p14:tracePt t="74430" x="450850" y="4968875"/>
          <p14:tracePt t="74436" x="474663" y="5005388"/>
          <p14:tracePt t="74441" x="487363" y="5018088"/>
          <p14:tracePt t="74446" x="487363" y="5043488"/>
          <p14:tracePt t="74453" x="512763" y="5068888"/>
          <p14:tracePt t="74455" x="512763" y="5105400"/>
          <p14:tracePt t="74465" x="512763" y="5118100"/>
          <p14:tracePt t="74471" x="512763" y="5130800"/>
          <p14:tracePt t="74476" x="525463" y="5143500"/>
          <p14:tracePt t="74481" x="538163" y="5156200"/>
          <p14:tracePt t="74487" x="550863" y="5168900"/>
          <p14:tracePt t="74492" x="563563" y="5194300"/>
          <p14:tracePt t="74503" x="563563" y="5218113"/>
          <p14:tracePt t="74506" x="563563" y="5230813"/>
          <p14:tracePt t="74511" x="563563" y="5256213"/>
          <p14:tracePt t="74516" x="563563" y="5281613"/>
          <p14:tracePt t="74521" x="563563" y="5294313"/>
          <p14:tracePt t="74526" x="563563" y="5305425"/>
          <p14:tracePt t="74531" x="574675" y="5330825"/>
          <p14:tracePt t="74537" x="587375" y="5343525"/>
          <p14:tracePt t="74542" x="600075" y="5356225"/>
          <p14:tracePt t="74547" x="600075" y="5381625"/>
          <p14:tracePt t="74556" x="600075" y="5394325"/>
          <p14:tracePt t="74561" x="625475" y="5418138"/>
          <p14:tracePt t="74570" x="625475" y="5430838"/>
          <p14:tracePt t="74581" x="638175" y="5456238"/>
          <p14:tracePt t="74587" x="638175" y="5468938"/>
          <p14:tracePt t="74592" x="663575" y="5481638"/>
          <p14:tracePt t="74597" x="663575" y="5494338"/>
          <p14:tracePt t="74603" x="663575" y="5518150"/>
          <p14:tracePt t="74608" x="674688" y="5518150"/>
          <p14:tracePt t="74612" x="687388" y="5543550"/>
          <p14:tracePt t="74618" x="687388" y="5556250"/>
          <p14:tracePt t="74622" x="700088" y="5581650"/>
          <p14:tracePt t="74633" x="700088" y="5607050"/>
          <p14:tracePt t="74637" x="725488" y="5630863"/>
          <p14:tracePt t="74653" x="725488" y="5643563"/>
          <p14:tracePt t="74659" x="725488" y="5668963"/>
          <p14:tracePt t="74672" x="725488" y="5694363"/>
          <p14:tracePt t="74708" x="725488" y="5707063"/>
          <p14:tracePt t="74714" x="725488" y="5719763"/>
          <p14:tracePt t="74764" x="725488" y="5732463"/>
          <p14:tracePt t="74769" x="712788" y="5732463"/>
          <p14:tracePt t="75202" x="700088" y="5732463"/>
          <p14:tracePt t="75227" x="687388" y="5732463"/>
          <p14:tracePt t="75234" x="674688" y="5732463"/>
          <p14:tracePt t="75237" x="663575" y="5732463"/>
          <p14:tracePt t="75248" x="650875" y="5732463"/>
          <p14:tracePt t="75253" x="625475" y="5732463"/>
          <p14:tracePt t="75273" x="600075" y="5732463"/>
          <p14:tracePt t="75278" x="587375" y="5732463"/>
          <p14:tracePt t="75283" x="563563" y="5719763"/>
          <p14:tracePt t="75288" x="550863" y="5719763"/>
          <p14:tracePt t="75298" x="538163" y="5707063"/>
          <p14:tracePt t="75324" x="538163" y="5694363"/>
          <p14:tracePt t="75420" x="525463" y="5681663"/>
          <p14:tracePt t="75444" x="525463" y="5668963"/>
          <p14:tracePt t="75459" x="525463" y="5656263"/>
          <p14:tracePt t="75555" x="512763" y="5656263"/>
          <p14:tracePt t="75565" x="500063" y="5643563"/>
          <p14:tracePt t="76065" x="500063" y="5630863"/>
          <p14:tracePt t="76070" x="500063" y="5607050"/>
          <p14:tracePt t="76075" x="525463" y="5594350"/>
          <p14:tracePt t="76080" x="525463" y="5581650"/>
          <p14:tracePt t="76087" x="525463" y="5568950"/>
          <p14:tracePt t="76089" x="525463" y="5556250"/>
          <p14:tracePt t="76095" x="525463" y="5543550"/>
          <p14:tracePt t="76100" x="525463" y="5530850"/>
          <p14:tracePt t="76105" x="525463" y="5518150"/>
          <p14:tracePt t="76110" x="525463" y="5494338"/>
          <p14:tracePt t="76120" x="525463" y="5481638"/>
          <p14:tracePt t="76126" x="525463" y="5468938"/>
          <p14:tracePt t="76130" x="525463" y="5456238"/>
          <p14:tracePt t="76137" x="525463" y="5443538"/>
          <p14:tracePt t="76145" x="525463" y="5430838"/>
          <p14:tracePt t="76162" x="525463" y="5418138"/>
          <p14:tracePt t="76170" x="525463" y="5407025"/>
          <p14:tracePt t="76187" x="525463" y="5394325"/>
          <p14:tracePt t="76190" x="525463" y="5381625"/>
          <p14:tracePt t="76211" x="525463" y="5356225"/>
          <p14:tracePt t="76221" x="525463" y="5343525"/>
          <p14:tracePt t="76237" x="525463" y="5330825"/>
          <p14:tracePt t="76241" x="525463" y="5318125"/>
          <p14:tracePt t="76246" x="525463" y="5305425"/>
          <p14:tracePt t="76428" x="512763" y="5305425"/>
          <p14:tracePt t="82924" x="512763" y="5318125"/>
          <p14:tracePt t="82929" x="512763" y="5330825"/>
          <p14:tracePt t="82964" x="512763" y="5356225"/>
          <p14:tracePt t="82985" x="512763" y="5368925"/>
          <p14:tracePt t="83005" x="512763" y="5381625"/>
          <p14:tracePt t="83020" x="512763" y="5394325"/>
          <p14:tracePt t="83036" x="512763" y="5407025"/>
          <p14:tracePt t="83051" x="512763" y="5418138"/>
          <p14:tracePt t="83061" x="512763" y="5443538"/>
          <p14:tracePt t="83081" x="512763" y="5456238"/>
          <p14:tracePt t="83086" x="512763" y="5468938"/>
          <p14:tracePt t="83096" x="512763" y="5507038"/>
          <p14:tracePt t="83100" x="512763" y="5518150"/>
          <p14:tracePt t="83106" x="512763" y="5530850"/>
          <p14:tracePt t="83112" x="512763" y="5556250"/>
          <p14:tracePt t="83116" x="512763" y="5568950"/>
          <p14:tracePt t="83121" x="512763" y="5581650"/>
          <p14:tracePt t="83125" x="512763" y="5594350"/>
          <p14:tracePt t="83132" x="512763" y="5607050"/>
          <p14:tracePt t="83136" x="512763" y="5619750"/>
          <p14:tracePt t="83141" x="512763" y="5630863"/>
          <p14:tracePt t="83147" x="512763" y="5643563"/>
          <p14:tracePt t="83187" x="512763" y="5668963"/>
          <p14:tracePt t="83201" x="500063" y="5681663"/>
          <p14:tracePt t="83217" x="500063" y="5694363"/>
          <p14:tracePt t="83238" x="487363" y="5707063"/>
          <p14:tracePt t="83242" x="487363" y="5719763"/>
          <p14:tracePt t="83278" x="487363" y="5732463"/>
          <p14:tracePt t="83298" x="487363" y="5743575"/>
          <p14:tracePt t="83323" x="487363" y="5756275"/>
          <p14:tracePt t="83337" x="487363" y="5781675"/>
          <p14:tracePt t="86238" x="487363" y="5768975"/>
          <p14:tracePt t="86247" x="487363" y="5743575"/>
          <p14:tracePt t="86252" x="474663" y="5732463"/>
          <p14:tracePt t="86258" x="438150" y="5707063"/>
          <p14:tracePt t="86263" x="425450" y="5681663"/>
          <p14:tracePt t="86268" x="412750" y="5668963"/>
          <p14:tracePt t="86274" x="400050" y="5656263"/>
          <p14:tracePt t="86278" x="387350" y="5643563"/>
          <p14:tracePt t="86284" x="387350" y="5630863"/>
          <p14:tracePt t="86288" x="374650" y="5619750"/>
          <p14:tracePt t="86293" x="350838" y="5594350"/>
          <p14:tracePt t="86303" x="350838" y="5568950"/>
          <p14:tracePt t="86310" x="350838" y="5556250"/>
          <p14:tracePt t="86314" x="350838" y="5543550"/>
          <p14:tracePt t="86318" x="350838" y="5507038"/>
          <p14:tracePt t="86325" x="350838" y="5481638"/>
          <p14:tracePt t="86329" x="350838" y="5468938"/>
          <p14:tracePt t="86334" x="350838" y="5407025"/>
          <p14:tracePt t="86339" x="350838" y="5394325"/>
          <p14:tracePt t="86343" x="350838" y="5356225"/>
          <p14:tracePt t="86348" x="350838" y="5330825"/>
          <p14:tracePt t="86354" x="350838" y="5294313"/>
          <p14:tracePt t="86359" x="350838" y="5268913"/>
          <p14:tracePt t="86363" x="350838" y="5230813"/>
          <p14:tracePt t="86368" x="350838" y="5194300"/>
          <p14:tracePt t="86375" x="350838" y="5181600"/>
          <p14:tracePt t="86379" x="350838" y="5156200"/>
          <p14:tracePt t="86384" x="350838" y="5143500"/>
          <p14:tracePt t="86391" x="350838" y="5105400"/>
          <p14:tracePt t="86394" x="350838" y="5092700"/>
          <p14:tracePt t="86399" x="350838" y="5068888"/>
          <p14:tracePt t="86404" x="350838" y="5043488"/>
          <p14:tracePt t="86409" x="350838" y="5018088"/>
          <p14:tracePt t="86414" x="350838" y="4981575"/>
          <p14:tracePt t="86419" x="350838" y="4943475"/>
          <p14:tracePt t="86424" x="350838" y="4892675"/>
          <p14:tracePt t="86434" x="374650" y="4843463"/>
          <p14:tracePt t="86441" x="374650" y="4792663"/>
          <p14:tracePt t="86445" x="374650" y="4730750"/>
          <p14:tracePt t="86450" x="387350" y="4692650"/>
          <p14:tracePt t="86454" x="387350" y="4643438"/>
          <p14:tracePt t="86460" x="387350" y="4605338"/>
          <p14:tracePt t="86464" x="387350" y="4530725"/>
          <p14:tracePt t="86470" x="387350" y="4479925"/>
          <p14:tracePt t="86475" x="387350" y="4418013"/>
          <p14:tracePt t="86480" x="387350" y="4354513"/>
          <p14:tracePt t="86484" x="412750" y="4305300"/>
          <p14:tracePt t="86491" x="425450" y="4205288"/>
          <p14:tracePt t="86495" x="425450" y="4141788"/>
          <p14:tracePt t="86501" x="425450" y="4079875"/>
          <p14:tracePt t="86506" x="463550" y="3967163"/>
          <p14:tracePt t="86510" x="463550" y="3929063"/>
          <p14:tracePt t="86516" x="463550" y="3854450"/>
          <p14:tracePt t="86520" x="463550" y="3803650"/>
          <p14:tracePt t="86525" x="463550" y="3716338"/>
          <p14:tracePt t="86530" x="463550" y="3692525"/>
          <p14:tracePt t="86535" x="463550" y="3654425"/>
          <p14:tracePt t="86541" x="463550" y="3567113"/>
          <p14:tracePt t="86545" x="463550" y="3467100"/>
          <p14:tracePt t="86550" x="463550" y="3328988"/>
          <p14:tracePt t="86556" x="412750" y="3254375"/>
          <p14:tracePt t="86562" x="363538" y="3141663"/>
          <p14:tracePt t="86566" x="300038" y="3028950"/>
          <p14:tracePt t="86572" x="238125" y="2952750"/>
          <p14:tracePt t="86576" x="174625" y="2890838"/>
          <p14:tracePt t="86580" x="138113" y="2803525"/>
          <p14:tracePt t="86587" x="100013" y="2740025"/>
          <p14:tracePt t="86592" x="61913" y="2652713"/>
          <p14:tracePt t="86596" x="12700" y="257810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Esotropia</a:t>
            </a:r>
            <a:r>
              <a:rPr lang="cs-CZ" dirty="0"/>
              <a:t> </a:t>
            </a:r>
            <a:r>
              <a:rPr lang="cs-CZ" dirty="0" err="1"/>
              <a:t>monolateralis</a:t>
            </a:r>
            <a:endParaRPr lang="cs-CZ" dirty="0"/>
          </a:p>
        </p:txBody>
      </p:sp>
      <p:sp>
        <p:nvSpPr>
          <p:cNvPr id="3" name="Zástupný symbol pro obsah 2"/>
          <p:cNvSpPr>
            <a:spLocks noGrp="1"/>
          </p:cNvSpPr>
          <p:nvPr>
            <p:ph idx="1"/>
          </p:nvPr>
        </p:nvSpPr>
        <p:spPr/>
        <p:txBody>
          <a:bodyPr>
            <a:normAutofit/>
          </a:bodyPr>
          <a:lstStyle/>
          <a:p>
            <a:r>
              <a:rPr lang="cs-CZ" b="1" dirty="0" err="1"/>
              <a:t>Synoptofor</a:t>
            </a:r>
            <a:r>
              <a:rPr lang="cs-CZ" b="1" dirty="0"/>
              <a:t> </a:t>
            </a:r>
          </a:p>
          <a:p>
            <a:pPr marL="0" indent="0">
              <a:buNone/>
            </a:pPr>
            <a:r>
              <a:rPr lang="cs-CZ" b="1" dirty="0"/>
              <a:t>SMP</a:t>
            </a:r>
            <a:r>
              <a:rPr lang="cs-CZ" dirty="0"/>
              <a:t> (simultánní percepce)  </a:t>
            </a:r>
          </a:p>
          <a:p>
            <a:pPr marL="0" indent="0">
              <a:buNone/>
            </a:pPr>
            <a:r>
              <a:rPr lang="cs-CZ" b="1" dirty="0"/>
              <a:t>SPP</a:t>
            </a:r>
            <a:r>
              <a:rPr lang="cs-CZ" dirty="0"/>
              <a:t> (superpozice) –  lze </a:t>
            </a:r>
            <a:r>
              <a:rPr lang="cs-CZ" dirty="0" err="1"/>
              <a:t>obj</a:t>
            </a:r>
            <a:r>
              <a:rPr lang="cs-CZ" dirty="0"/>
              <a:t>., </a:t>
            </a:r>
            <a:r>
              <a:rPr lang="cs-CZ" dirty="0" err="1"/>
              <a:t>subj</a:t>
            </a:r>
            <a:r>
              <a:rPr lang="cs-CZ" dirty="0"/>
              <a:t>. </a:t>
            </a:r>
          </a:p>
          <a:p>
            <a:pPr marL="0" indent="0">
              <a:buNone/>
            </a:pPr>
            <a:r>
              <a:rPr lang="cs-CZ" b="1" dirty="0"/>
              <a:t>FI</a:t>
            </a:r>
            <a:r>
              <a:rPr lang="cs-CZ" dirty="0"/>
              <a:t> – může být (</a:t>
            </a:r>
            <a:r>
              <a:rPr lang="cs-CZ" dirty="0" err="1"/>
              <a:t>paramakulární</a:t>
            </a:r>
            <a:r>
              <a:rPr lang="cs-CZ" dirty="0"/>
              <a:t>)    </a:t>
            </a:r>
          </a:p>
          <a:p>
            <a:pPr marL="0" indent="0">
              <a:buNone/>
            </a:pPr>
            <a:r>
              <a:rPr lang="cs-CZ" b="1" dirty="0"/>
              <a:t>FII</a:t>
            </a:r>
            <a:r>
              <a:rPr lang="cs-CZ" dirty="0"/>
              <a:t>,</a:t>
            </a:r>
            <a:r>
              <a:rPr lang="cs-CZ" b="1" dirty="0"/>
              <a:t> FIII </a:t>
            </a:r>
            <a:r>
              <a:rPr lang="cs-CZ" dirty="0"/>
              <a:t>– může být u menších úchylek; ve vztahu k amblyopii</a:t>
            </a:r>
          </a:p>
          <a:p>
            <a:pPr marL="0" indent="0">
              <a:buNone/>
            </a:pPr>
            <a:r>
              <a:rPr lang="cs-CZ" b="1" dirty="0" err="1"/>
              <a:t>Stereopse</a:t>
            </a:r>
            <a:r>
              <a:rPr lang="cs-CZ" dirty="0"/>
              <a:t>  hrubá – pouze v přístrojovém prostoru, u lehkých amblyopií</a:t>
            </a:r>
          </a:p>
        </p:txBody>
      </p:sp>
      <p:pic>
        <p:nvPicPr>
          <p:cNvPr id="30" name="Zvuk 29">
            <a:hlinkClick r:id="" action="ppaction://media"/>
            <a:extLst>
              <a:ext uri="{FF2B5EF4-FFF2-40B4-BE49-F238E27FC236}">
                <a16:creationId xmlns:a16="http://schemas.microsoft.com/office/drawing/2014/main" id="{8C7A7585-904F-4788-8D5D-C7F280D25A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54710168"/>
      </p:ext>
    </p:extLst>
  </p:cSld>
  <p:clrMapOvr>
    <a:masterClrMapping/>
  </p:clrMapOvr>
  <mc:AlternateContent xmlns:mc="http://schemas.openxmlformats.org/markup-compatibility/2006" xmlns:p14="http://schemas.microsoft.com/office/powerpoint/2010/main">
    <mc:Choice Requires="p14">
      <p:transition spd="slow" p14:dur="2000" advTm="109694"/>
    </mc:Choice>
    <mc:Fallback xmlns="">
      <p:transition spd="slow" advTm="109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extLst>
    <p:ext uri="{3A86A75C-4F4B-4683-9AE1-C65F6400EC91}">
      <p14:laserTraceLst xmlns:p14="http://schemas.microsoft.com/office/powerpoint/2010/main">
        <p14:tracePtLst>
          <p14:tracePt t="361" x="100013" y="1376363"/>
          <p14:tracePt t="364" x="174625" y="1427163"/>
          <p14:tracePt t="369" x="225425" y="1439863"/>
          <p14:tracePt t="374" x="287338" y="1439863"/>
          <p14:tracePt t="379" x="325438" y="1463675"/>
          <p14:tracePt t="385" x="387350" y="1476375"/>
          <p14:tracePt t="389" x="438150" y="1501775"/>
          <p14:tracePt t="394" x="474663" y="1501775"/>
          <p14:tracePt t="400" x="525463" y="1501775"/>
          <p14:tracePt t="405" x="538163" y="1501775"/>
          <p14:tracePt t="411" x="574675" y="1527175"/>
          <p14:tracePt t="414" x="600075" y="1527175"/>
          <p14:tracePt t="419" x="625475" y="1527175"/>
          <p14:tracePt t="427" x="638175" y="1527175"/>
          <p14:tracePt t="429" x="650875" y="1527175"/>
          <p14:tracePt t="434" x="674688" y="1527175"/>
          <p14:tracePt t="450" x="700088" y="1527175"/>
          <p14:tracePt t="455" x="712788" y="1527175"/>
          <p14:tracePt t="500" x="738188" y="1527175"/>
          <p14:tracePt t="515" x="750888" y="1527175"/>
          <p14:tracePt t="521" x="763588" y="1527175"/>
          <p14:tracePt t="527" x="787400" y="1527175"/>
          <p14:tracePt t="611" x="776288" y="1527175"/>
          <p14:tracePt t="616" x="776288" y="1539875"/>
          <p14:tracePt t="627" x="763588" y="1539875"/>
          <p14:tracePt t="632" x="750888" y="1552575"/>
          <p14:tracePt t="637" x="738188" y="1563688"/>
          <p14:tracePt t="644" x="738188" y="1589088"/>
          <p14:tracePt t="646" x="712788" y="1601788"/>
          <p14:tracePt t="651" x="700088" y="1601788"/>
          <p14:tracePt t="656" x="674688" y="1639888"/>
          <p14:tracePt t="662" x="638175" y="1652588"/>
          <p14:tracePt t="666" x="625475" y="1652588"/>
          <p14:tracePt t="671" x="612775" y="1663700"/>
          <p14:tracePt t="677" x="600075" y="1663700"/>
          <p14:tracePt t="698" x="574675" y="1663700"/>
          <p14:tracePt t="702" x="563563" y="1663700"/>
          <p14:tracePt t="707" x="538163" y="1676400"/>
          <p14:tracePt t="712" x="538163" y="1689100"/>
          <p14:tracePt t="717" x="525463" y="1701800"/>
          <p14:tracePt t="722" x="512763" y="1701800"/>
          <p14:tracePt t="773" x="487363" y="1701800"/>
          <p14:tracePt t="778" x="474663" y="1701800"/>
          <p14:tracePt t="782" x="474663" y="1714500"/>
          <p14:tracePt t="853" x="463550" y="1714500"/>
          <p14:tracePt t="860" x="450850" y="1727200"/>
          <p14:tracePt t="883" x="450850" y="1739900"/>
          <p14:tracePt t="888" x="450850" y="1765300"/>
          <p14:tracePt t="894" x="450850" y="1789113"/>
          <p14:tracePt t="899" x="450850" y="1801813"/>
          <p14:tracePt t="903" x="450850" y="1839913"/>
          <p14:tracePt t="908" x="463550" y="1839913"/>
          <p14:tracePt t="913" x="474663" y="1865313"/>
          <p14:tracePt t="919" x="474663" y="1889125"/>
          <p14:tracePt t="924" x="487363" y="1901825"/>
          <p14:tracePt t="929" x="512763" y="1939925"/>
          <p14:tracePt t="934" x="512763" y="1952625"/>
          <p14:tracePt t="939" x="550863" y="1989138"/>
          <p14:tracePt t="945" x="574675" y="2001838"/>
          <p14:tracePt t="962" x="612775" y="2052638"/>
          <p14:tracePt t="964" x="625475" y="2065338"/>
          <p14:tracePt t="969" x="650875" y="2089150"/>
          <p14:tracePt t="974" x="674688" y="2101850"/>
          <p14:tracePt t="979" x="700088" y="2101850"/>
          <p14:tracePt t="984" x="712788" y="2127250"/>
          <p14:tracePt t="990" x="725488" y="2127250"/>
          <p14:tracePt t="995" x="738188" y="2127250"/>
          <p14:tracePt t="999" x="750888" y="2139950"/>
          <p14:tracePt t="1004" x="763588" y="2152650"/>
          <p14:tracePt t="1011" x="776288" y="2152650"/>
          <p14:tracePt t="1015" x="787400" y="2165350"/>
          <p14:tracePt t="1019" x="825500" y="2190750"/>
          <p14:tracePt t="1024" x="838200" y="2190750"/>
          <p14:tracePt t="1029" x="850900" y="2190750"/>
          <p14:tracePt t="1035" x="876300" y="2214563"/>
          <p14:tracePt t="1040" x="912813" y="2227263"/>
          <p14:tracePt t="1045" x="938213" y="2227263"/>
          <p14:tracePt t="1050" x="976313" y="2252663"/>
          <p14:tracePt t="1061" x="1012825" y="2252663"/>
          <p14:tracePt t="1065" x="1050925" y="2265363"/>
          <p14:tracePt t="1070" x="1076325" y="2265363"/>
          <p14:tracePt t="1075" x="1112838" y="2265363"/>
          <p14:tracePt t="1080" x="1150938" y="2265363"/>
          <p14:tracePt t="1085" x="1212850" y="2265363"/>
          <p14:tracePt t="1090" x="1250950" y="2265363"/>
          <p14:tracePt t="1100" x="1300163" y="2265363"/>
          <p14:tracePt t="1106" x="1312863" y="2265363"/>
          <p14:tracePt t="1111" x="1350963" y="2265363"/>
          <p14:tracePt t="1115" x="1389063" y="2265363"/>
          <p14:tracePt t="1120" x="1401763" y="2265363"/>
          <p14:tracePt t="1127" x="1438275" y="2265363"/>
          <p14:tracePt t="1131" x="1476375" y="2265363"/>
          <p14:tracePt t="1136" x="1525588" y="2265363"/>
          <p14:tracePt t="1140" x="1550988" y="2265363"/>
          <p14:tracePt t="1145" x="1625600" y="2265363"/>
          <p14:tracePt t="1151" x="1663700" y="2265363"/>
          <p14:tracePt t="1156" x="1701800" y="2265363"/>
          <p14:tracePt t="1161" x="1763713" y="2265363"/>
          <p14:tracePt t="1166" x="1814513" y="2265363"/>
          <p14:tracePt t="1171" x="1876425" y="2265363"/>
          <p14:tracePt t="1177" x="1963738" y="2265363"/>
          <p14:tracePt t="1181" x="2014538" y="2265363"/>
          <p14:tracePt t="1186" x="2076450" y="2265363"/>
          <p14:tracePt t="1191" x="2127250" y="2265363"/>
          <p14:tracePt t="1196" x="2176463" y="2265363"/>
          <p14:tracePt t="1201" x="2238375" y="2265363"/>
          <p14:tracePt t="1206" x="2301875" y="2265363"/>
          <p14:tracePt t="1211" x="2338388" y="2265363"/>
          <p14:tracePt t="1217" x="2389188" y="2265363"/>
          <p14:tracePt t="1222" x="2414588" y="2265363"/>
          <p14:tracePt t="1228" x="2451100" y="2265363"/>
          <p14:tracePt t="1231" x="2476500" y="2265363"/>
          <p14:tracePt t="1236" x="2501900" y="2265363"/>
          <p14:tracePt t="1244" x="2540000" y="2265363"/>
          <p14:tracePt t="1246" x="2551113" y="2265363"/>
          <p14:tracePt t="1252" x="2576513" y="2265363"/>
          <p14:tracePt t="1257" x="2601913" y="2265363"/>
          <p14:tracePt t="1261" x="2614613" y="2265363"/>
          <p14:tracePt t="1267" x="2640013" y="2265363"/>
          <p14:tracePt t="1272" x="2676525" y="2265363"/>
          <p14:tracePt t="1277" x="2714625" y="2265363"/>
          <p14:tracePt t="1283" x="2727325" y="2265363"/>
          <p14:tracePt t="1287" x="2740025" y="2265363"/>
          <p14:tracePt t="1307" x="2752725" y="2265363"/>
          <p14:tracePt t="1332" x="2763838" y="2265363"/>
          <p14:tracePt t="1337" x="2776538" y="2265363"/>
          <p14:tracePt t="1353" x="2789238" y="2252663"/>
          <p14:tracePt t="1357" x="2801938" y="2239963"/>
          <p14:tracePt t="1362" x="2814638" y="2239963"/>
          <p14:tracePt t="1367" x="2827338" y="2214563"/>
          <p14:tracePt t="1373" x="2840038" y="2201863"/>
          <p14:tracePt t="1379" x="2852738" y="2190750"/>
          <p14:tracePt t="1383" x="2863850" y="2178050"/>
          <p14:tracePt t="1388" x="2889250" y="2152650"/>
          <p14:tracePt t="1394" x="2889250" y="2114550"/>
          <p14:tracePt t="1398" x="2927350" y="2089150"/>
          <p14:tracePt t="1403" x="2927350" y="2078038"/>
          <p14:tracePt t="1409" x="2927350" y="2052638"/>
          <p14:tracePt t="1418" x="2927350" y="2027238"/>
          <p14:tracePt t="1423" x="2927350" y="2014538"/>
          <p14:tracePt t="1428" x="2927350" y="2001838"/>
          <p14:tracePt t="1433" x="2927350" y="1965325"/>
          <p14:tracePt t="1439" x="2927350" y="1952625"/>
          <p14:tracePt t="1444" x="2927350" y="1939925"/>
          <p14:tracePt t="1448" x="2927350" y="1927225"/>
          <p14:tracePt t="1453" x="2927350" y="1901825"/>
          <p14:tracePt t="1459" x="2927350" y="1889125"/>
          <p14:tracePt t="1464" x="2927350" y="1865313"/>
          <p14:tracePt t="1469" x="2914650" y="1852613"/>
          <p14:tracePt t="1473" x="2889250" y="1839913"/>
          <p14:tracePt t="1478" x="2852738" y="1801813"/>
          <p14:tracePt t="1483" x="2852738" y="1789113"/>
          <p14:tracePt t="1489" x="2840038" y="1765300"/>
          <p14:tracePt t="1494" x="2827338" y="1752600"/>
          <p14:tracePt t="1498" x="2801938" y="1727200"/>
          <p14:tracePt t="1504" x="2789238" y="1652588"/>
          <p14:tracePt t="1514" x="2789238" y="1639888"/>
          <p14:tracePt t="1519" x="2789238" y="1627188"/>
          <p14:tracePt t="1524" x="2763838" y="1601788"/>
          <p14:tracePt t="1529" x="2763838" y="1589088"/>
          <p14:tracePt t="1534" x="2752725" y="1563688"/>
          <p14:tracePt t="1544" x="2740025" y="1552575"/>
          <p14:tracePt t="1570" x="2727325" y="1539875"/>
          <p14:tracePt t="1579" x="2714625" y="1527175"/>
          <p14:tracePt t="1594" x="2701925" y="1514475"/>
          <p14:tracePt t="1601" x="2689225" y="1501775"/>
          <p14:tracePt t="1605" x="2676525" y="1501775"/>
          <p14:tracePt t="1611" x="2651125" y="1501775"/>
          <p14:tracePt t="1616" x="2627313" y="1501775"/>
          <p14:tracePt t="1620" x="2589213" y="1501775"/>
          <p14:tracePt t="1630" x="2540000" y="1489075"/>
          <p14:tracePt t="1635" x="2501900" y="1463675"/>
          <p14:tracePt t="1640" x="2463800" y="1463675"/>
          <p14:tracePt t="1645" x="2414588" y="1439863"/>
          <p14:tracePt t="1650" x="2376488" y="1439863"/>
          <p14:tracePt t="1655" x="2314575" y="1439863"/>
          <p14:tracePt t="1661" x="2289175" y="1439863"/>
          <p14:tracePt t="1666" x="2238375" y="1427163"/>
          <p14:tracePt t="1670" x="2201863" y="1389063"/>
          <p14:tracePt t="1675" x="2163763" y="1363663"/>
          <p14:tracePt t="1680" x="2138363" y="1363663"/>
          <p14:tracePt t="1685" x="2101850" y="1350963"/>
          <p14:tracePt t="1691" x="2063750" y="1350963"/>
          <p14:tracePt t="1696" x="2038350" y="1339850"/>
          <p14:tracePt t="1700" x="2025650" y="1327150"/>
          <p14:tracePt t="1705" x="1989138" y="1314450"/>
          <p14:tracePt t="1711" x="1963738" y="1314450"/>
          <p14:tracePt t="1716" x="1925638" y="1289050"/>
          <p14:tracePt t="1721" x="1914525" y="1289050"/>
          <p14:tracePt t="1728" x="1889125" y="1289050"/>
          <p14:tracePt t="1730" x="1863725" y="1276350"/>
          <p14:tracePt t="1736" x="1825625" y="1263650"/>
          <p14:tracePt t="1746" x="1789113" y="1263650"/>
          <p14:tracePt t="1751" x="1751013" y="1263650"/>
          <p14:tracePt t="1756" x="1725613" y="1263650"/>
          <p14:tracePt t="1763" x="1663700" y="1263650"/>
          <p14:tracePt t="1766" x="1625600" y="1263650"/>
          <p14:tracePt t="1771" x="1576388" y="1263650"/>
          <p14:tracePt t="1777" x="1538288" y="1250950"/>
          <p14:tracePt t="1782" x="1501775" y="1227138"/>
          <p14:tracePt t="1787" x="1438275" y="1227138"/>
          <p14:tracePt t="1791" x="1389063" y="1227138"/>
          <p14:tracePt t="1796" x="1363663" y="1227138"/>
          <p14:tracePt t="1801" x="1325563" y="1227138"/>
          <p14:tracePt t="1807" x="1263650" y="1227138"/>
          <p14:tracePt t="1812" x="1225550" y="1227138"/>
          <p14:tracePt t="1816" x="1212850" y="1227138"/>
          <p14:tracePt t="1821" x="1189038" y="1227138"/>
          <p14:tracePt t="1827" x="1163638" y="1227138"/>
          <p14:tracePt t="1832" x="1150938" y="1227138"/>
          <p14:tracePt t="1837" x="1138238" y="1227138"/>
          <p14:tracePt t="1842" x="1125538" y="1227138"/>
          <p14:tracePt t="1846" x="1112838" y="1227138"/>
          <p14:tracePt t="1862" x="1100138" y="1227138"/>
          <p14:tracePt t="1867" x="1089025" y="1227138"/>
          <p14:tracePt t="1872" x="1076325" y="1227138"/>
          <p14:tracePt t="1878" x="1050925" y="1227138"/>
          <p14:tracePt t="1883" x="1038225" y="1227138"/>
          <p14:tracePt t="1887" x="1025525" y="1227138"/>
          <p14:tracePt t="1892" x="976313" y="1238250"/>
          <p14:tracePt t="1897" x="938213" y="1238250"/>
          <p14:tracePt t="1902" x="876300" y="1238250"/>
          <p14:tracePt t="1908" x="838200" y="1250950"/>
          <p14:tracePt t="1913" x="750888" y="1289050"/>
          <p14:tracePt t="1917" x="700088" y="1301750"/>
          <p14:tracePt t="1922" x="663575" y="1327150"/>
          <p14:tracePt t="1927" x="600075" y="1339850"/>
          <p14:tracePt t="1933" x="550863" y="1350963"/>
          <p14:tracePt t="1938" x="512763" y="1363663"/>
          <p14:tracePt t="1942" x="474663" y="1376363"/>
          <p14:tracePt t="1947" x="474663" y="1401763"/>
          <p14:tracePt t="1953" x="450850" y="1427163"/>
          <p14:tracePt t="1958" x="412750" y="1439863"/>
          <p14:tracePt t="1963" x="400050" y="1463675"/>
          <p14:tracePt t="1968" x="400050" y="1489075"/>
          <p14:tracePt t="1973" x="374650" y="1501775"/>
          <p14:tracePt t="1978" x="363538" y="1501775"/>
          <p14:tracePt t="1983" x="350838" y="1527175"/>
          <p14:tracePt t="1994" x="350838" y="1552575"/>
          <p14:tracePt t="1998" x="338138" y="1552575"/>
          <p14:tracePt t="2003" x="325438" y="1563688"/>
          <p14:tracePt t="2011" x="312738" y="1589088"/>
          <p14:tracePt t="2013" x="300038" y="1601788"/>
          <p14:tracePt t="2018" x="287338" y="1601788"/>
          <p14:tracePt t="2023" x="287338" y="1614488"/>
          <p14:tracePt t="2029" x="287338" y="1639888"/>
          <p14:tracePt t="2044" x="287338" y="1652588"/>
          <p14:tracePt t="2048" x="287338" y="1663700"/>
          <p14:tracePt t="2059" x="287338" y="1689100"/>
          <p14:tracePt t="2064" x="287338" y="1701800"/>
          <p14:tracePt t="2069" x="287338" y="1714500"/>
          <p14:tracePt t="2073" x="287338" y="1727200"/>
          <p14:tracePt t="2079" x="287338" y="1739900"/>
          <p14:tracePt t="2084" x="287338" y="1752600"/>
          <p14:tracePt t="2089" x="287338" y="1776413"/>
          <p14:tracePt t="2095" x="287338" y="1801813"/>
          <p14:tracePt t="2099" x="287338" y="1814513"/>
          <p14:tracePt t="2104" x="287338" y="1839913"/>
          <p14:tracePt t="2109" x="287338" y="1852613"/>
          <p14:tracePt t="2114" x="287338" y="1876425"/>
          <p14:tracePt t="2119" x="287338" y="1889125"/>
          <p14:tracePt t="2125" x="287338" y="1901825"/>
          <p14:tracePt t="2129" x="287338" y="1927225"/>
          <p14:tracePt t="2135" x="287338" y="1939925"/>
          <p14:tracePt t="2139" x="287338" y="1952625"/>
          <p14:tracePt t="2145" x="287338" y="1978025"/>
          <p14:tracePt t="2150" x="287338" y="1989138"/>
          <p14:tracePt t="2155" x="300038" y="2001838"/>
          <p14:tracePt t="2159" x="312738" y="2027238"/>
          <p14:tracePt t="2164" x="325438" y="2039938"/>
          <p14:tracePt t="2175" x="325438" y="2052638"/>
          <p14:tracePt t="2179" x="325438" y="2078038"/>
          <p14:tracePt t="2189" x="325438" y="2101850"/>
          <p14:tracePt t="2200" x="325438" y="2114550"/>
          <p14:tracePt t="2212" x="325438" y="2127250"/>
          <p14:tracePt t="2220" x="325438" y="2139950"/>
          <p14:tracePt t="2225" x="325438" y="2165350"/>
          <p14:tracePt t="2251" x="325438" y="2190750"/>
          <p14:tracePt t="2261" x="325438" y="2201863"/>
          <p14:tracePt t="2270" x="325438" y="2214563"/>
          <p14:tracePt t="2278" x="325438" y="2227263"/>
          <p14:tracePt t="2286" x="325438" y="2239963"/>
          <p14:tracePt t="2291" x="325438" y="2252663"/>
          <p14:tracePt t="2295" x="325438" y="2265363"/>
          <p14:tracePt t="2300" x="325438" y="2278063"/>
          <p14:tracePt t="2306" x="325438" y="2303463"/>
          <p14:tracePt t="2311" x="338138" y="2327275"/>
          <p14:tracePt t="2316" x="338138" y="2339975"/>
          <p14:tracePt t="2321" x="338138" y="2365375"/>
          <p14:tracePt t="2328" x="338138" y="2378075"/>
          <p14:tracePt t="2331" x="350838" y="2390775"/>
          <p14:tracePt t="2341" x="350838" y="2403475"/>
          <p14:tracePt t="2346" x="350838" y="2427288"/>
          <p14:tracePt t="2356" x="350838" y="2452688"/>
          <p14:tracePt t="2361" x="350838" y="2465388"/>
          <p14:tracePt t="2366" x="350838" y="2478088"/>
          <p14:tracePt t="2371" x="350838" y="2490788"/>
          <p14:tracePt t="2378" x="350838" y="2503488"/>
          <p14:tracePt t="2387" x="350838" y="2516188"/>
          <p14:tracePt t="2396" x="350838" y="2527300"/>
          <p14:tracePt t="2401" x="350838" y="2540000"/>
          <p14:tracePt t="2448" x="350838" y="2565400"/>
          <p14:tracePt t="2462" x="350838" y="2578100"/>
          <p14:tracePt t="2704" x="350838" y="2590800"/>
          <p14:tracePt t="2714" x="350838" y="2603500"/>
          <p14:tracePt t="2730" x="350838" y="2616200"/>
          <p14:tracePt t="3072" x="350838" y="2627313"/>
          <p14:tracePt t="3108" x="350838" y="2652713"/>
          <p14:tracePt t="3406" x="363538" y="2652713"/>
          <p14:tracePt t="3415" x="374650" y="2652713"/>
          <p14:tracePt t="3436" x="374650" y="2640013"/>
          <p14:tracePt t="3506" x="374650" y="2627313"/>
          <p14:tracePt t="3516" x="374650" y="2616200"/>
          <p14:tracePt t="3662" x="387350" y="2603500"/>
          <p14:tracePt t="3667" x="400050" y="2603500"/>
          <p14:tracePt t="3728" x="400050" y="2590800"/>
          <p14:tracePt t="5151" x="400050" y="2578100"/>
          <p14:tracePt t="5155" x="412750" y="2552700"/>
          <p14:tracePt t="5226" x="425450" y="2552700"/>
          <p14:tracePt t="5241" x="438150" y="2552700"/>
          <p14:tracePt t="5246" x="438150" y="2565400"/>
          <p14:tracePt t="5257" x="438150" y="2578100"/>
          <p14:tracePt t="5263" x="438150" y="2590800"/>
          <p14:tracePt t="5266" x="438150" y="2603500"/>
          <p14:tracePt t="5279" x="438150" y="2616200"/>
          <p14:tracePt t="5282" x="438150" y="2627313"/>
          <p14:tracePt t="5289" x="438150" y="2652713"/>
          <p14:tracePt t="5301" x="438150" y="2678113"/>
          <p14:tracePt t="5307" x="438150" y="2690813"/>
          <p14:tracePt t="5312" x="438150" y="2703513"/>
          <p14:tracePt t="5317" x="438150" y="2716213"/>
          <p14:tracePt t="5322" x="438150" y="2740025"/>
          <p14:tracePt t="5332" x="438150" y="2765425"/>
          <p14:tracePt t="5337" x="438150" y="2778125"/>
          <p14:tracePt t="5342" x="438150" y="2790825"/>
          <p14:tracePt t="5347" x="438150" y="2803525"/>
          <p14:tracePt t="5352" x="438150" y="2816225"/>
          <p14:tracePt t="5357" x="438150" y="2828925"/>
          <p14:tracePt t="5362" x="438150" y="2852738"/>
          <p14:tracePt t="5372" x="438150" y="2878138"/>
          <p14:tracePt t="5379" x="438150" y="2890838"/>
          <p14:tracePt t="5383" x="438150" y="2903538"/>
          <p14:tracePt t="5387" x="438150" y="2916238"/>
          <p14:tracePt t="5392" x="438150" y="2941638"/>
          <p14:tracePt t="5398" x="438150" y="2965450"/>
          <p14:tracePt t="5403" x="438150" y="2978150"/>
          <p14:tracePt t="5407" x="438150" y="3003550"/>
          <p14:tracePt t="5417" x="438150" y="3028950"/>
          <p14:tracePt t="5429" x="438150" y="3041650"/>
          <p14:tracePt t="5433" x="438150" y="3054350"/>
          <p14:tracePt t="5438" x="438150" y="3065463"/>
          <p14:tracePt t="5443" x="438150" y="3078163"/>
          <p14:tracePt t="5453" x="438150" y="3090863"/>
          <p14:tracePt t="5458" x="438150" y="3116263"/>
          <p14:tracePt t="5488" x="438150" y="3141663"/>
          <p14:tracePt t="5505" x="438150" y="3154363"/>
          <p14:tracePt t="5534" x="438150" y="3178175"/>
          <p14:tracePt t="5564" x="438150" y="3190875"/>
          <p14:tracePt t="5569" x="425450" y="3203575"/>
          <p14:tracePt t="5589" x="425450" y="3216275"/>
          <p14:tracePt t="5596" x="412750" y="3241675"/>
          <p14:tracePt t="5625" x="400050" y="3254375"/>
          <p14:tracePt t="5650" x="400050" y="3267075"/>
          <p14:tracePt t="5953" x="387350" y="3267075"/>
          <p14:tracePt t="5958" x="374650" y="3278188"/>
          <p14:tracePt t="6184" x="374650" y="3290888"/>
          <p14:tracePt t="6189" x="374650" y="3303588"/>
          <p14:tracePt t="6196" x="374650" y="3341688"/>
          <p14:tracePt t="6200" x="374650" y="3354388"/>
          <p14:tracePt t="6205" x="374650" y="3378200"/>
          <p14:tracePt t="6209" x="374650" y="3403600"/>
          <p14:tracePt t="6214" x="374650" y="3416300"/>
          <p14:tracePt t="6219" x="374650" y="3441700"/>
          <p14:tracePt t="6225" x="374650" y="3479800"/>
          <p14:tracePt t="6230" x="374650" y="3503613"/>
          <p14:tracePt t="6235" x="374650" y="3516313"/>
          <p14:tracePt t="6242" x="374650" y="3541713"/>
          <p14:tracePt t="6246" x="374650" y="3579813"/>
          <p14:tracePt t="6250" x="374650" y="3603625"/>
          <p14:tracePt t="6255" x="374650" y="3641725"/>
          <p14:tracePt t="6260" x="374650" y="3667125"/>
          <p14:tracePt t="6270" x="374650" y="3703638"/>
          <p14:tracePt t="6275" x="374650" y="3729038"/>
          <p14:tracePt t="6280" x="374650" y="3754438"/>
          <p14:tracePt t="6285" x="374650" y="3767138"/>
          <p14:tracePt t="6290" x="374650" y="3792538"/>
          <p14:tracePt t="6301" x="374650" y="3816350"/>
          <p14:tracePt t="6305" x="374650" y="3841750"/>
          <p14:tracePt t="6316" x="374650" y="3854450"/>
          <p14:tracePt t="6346" x="374650" y="3867150"/>
          <p14:tracePt t="6350" x="387350" y="3879850"/>
          <p14:tracePt t="6472" x="400050" y="3892550"/>
          <p14:tracePt t="6532" x="412750" y="3892550"/>
          <p14:tracePt t="6543" x="425450" y="3892550"/>
          <p14:tracePt t="6800" x="438150" y="3905250"/>
          <p14:tracePt t="6805" x="438150" y="3929063"/>
          <p14:tracePt t="6811" x="450850" y="3954463"/>
          <p14:tracePt t="6815" x="463550" y="3979863"/>
          <p14:tracePt t="6819" x="463550" y="4005263"/>
          <p14:tracePt t="6825" x="463550" y="4017963"/>
          <p14:tracePt t="6831" x="463550" y="4041775"/>
          <p14:tracePt t="6835" x="463550" y="4054475"/>
          <p14:tracePt t="6847" x="463550" y="4067175"/>
          <p14:tracePt t="6850" x="463550" y="4092575"/>
          <p14:tracePt t="7112" x="463550" y="4117975"/>
          <p14:tracePt t="7117" x="463550" y="4129088"/>
          <p14:tracePt t="7128" x="463550" y="4141788"/>
          <p14:tracePt t="7133" x="463550" y="4154488"/>
          <p14:tracePt t="7138" x="463550" y="4205288"/>
          <p14:tracePt t="7142" x="463550" y="4217988"/>
          <p14:tracePt t="7147" x="463550" y="4241800"/>
          <p14:tracePt t="7158" x="463550" y="4279900"/>
          <p14:tracePt t="7163" x="463550" y="4305300"/>
          <p14:tracePt t="7168" x="463550" y="4330700"/>
          <p14:tracePt t="7172" x="463550" y="4379913"/>
          <p14:tracePt t="7180" x="463550" y="4418013"/>
          <p14:tracePt t="7183" x="450850" y="4430713"/>
          <p14:tracePt t="7188" x="450850" y="4467225"/>
          <p14:tracePt t="7193" x="438150" y="4505325"/>
          <p14:tracePt t="7198" x="438150" y="4518025"/>
          <p14:tracePt t="7203" x="425450" y="4530725"/>
          <p14:tracePt t="7208" x="425450" y="4543425"/>
          <p14:tracePt t="7214" x="387350" y="4592638"/>
          <p14:tracePt t="7218" x="387350" y="4605338"/>
          <p14:tracePt t="7224" x="374650" y="4618038"/>
          <p14:tracePt t="7230" x="363538" y="4643438"/>
          <p14:tracePt t="7233" x="350838" y="4667250"/>
          <p14:tracePt t="7243" x="350838" y="4692650"/>
          <p14:tracePt t="7249" x="350838" y="4730750"/>
          <p14:tracePt t="7254" x="338138" y="4743450"/>
          <p14:tracePt t="7258" x="338138" y="4768850"/>
          <p14:tracePt t="7264" x="338138" y="4792663"/>
          <p14:tracePt t="7274" x="338138" y="4818063"/>
          <p14:tracePt t="7280" x="338138" y="4830763"/>
          <p14:tracePt t="7284" x="338138" y="4843463"/>
          <p14:tracePt t="7289" x="338138" y="4856163"/>
          <p14:tracePt t="7294" x="338138" y="4879975"/>
          <p14:tracePt t="7531" x="338138" y="4892675"/>
          <p14:tracePt t="7541" x="350838" y="4892675"/>
          <p14:tracePt t="7547" x="363538" y="4892675"/>
          <p14:tracePt t="7551" x="374650" y="4892675"/>
          <p14:tracePt t="7556" x="400050" y="4892675"/>
          <p14:tracePt t="7566" x="438150" y="4892675"/>
          <p14:tracePt t="7576" x="450850" y="4892675"/>
          <p14:tracePt t="7702" x="463550" y="4905375"/>
          <p14:tracePt t="7707" x="463550" y="4918075"/>
          <p14:tracePt t="7713" x="438150" y="4943475"/>
          <p14:tracePt t="7717" x="425450" y="4956175"/>
          <p14:tracePt t="7723" x="412750" y="4956175"/>
          <p14:tracePt t="7727" x="400050" y="4981575"/>
          <p14:tracePt t="7732" x="325438" y="5018088"/>
          <p14:tracePt t="7743" x="312738" y="5043488"/>
          <p14:tracePt t="7748" x="300038" y="5056188"/>
          <p14:tracePt t="7753" x="261938" y="5081588"/>
          <p14:tracePt t="7758" x="261938" y="5105400"/>
          <p14:tracePt t="7768" x="238125" y="5130800"/>
          <p14:tracePt t="7773" x="238125" y="5143500"/>
          <p14:tracePt t="7778" x="238125" y="5168900"/>
          <p14:tracePt t="7783" x="238125" y="5194300"/>
          <p14:tracePt t="7788" x="238125" y="5205413"/>
          <p14:tracePt t="7794" x="238125" y="5218113"/>
          <p14:tracePt t="7798" x="238125" y="5256213"/>
          <p14:tracePt t="7803" x="238125" y="5268913"/>
          <p14:tracePt t="7808" x="238125" y="5294313"/>
          <p14:tracePt t="7814" x="238125" y="5330825"/>
          <p14:tracePt t="7818" x="238125" y="5356225"/>
          <p14:tracePt t="7823" x="238125" y="5394325"/>
          <p14:tracePt t="7828" x="238125" y="5418138"/>
          <p14:tracePt t="7834" x="238125" y="5456238"/>
          <p14:tracePt t="7839" x="238125" y="5468938"/>
          <p14:tracePt t="7845" x="238125" y="5494338"/>
          <p14:tracePt t="7848" x="238125" y="5507038"/>
          <p14:tracePt t="7853" x="238125" y="5518150"/>
          <p14:tracePt t="7859" x="238125" y="5543550"/>
          <p14:tracePt t="7869" x="225425" y="5581650"/>
          <p14:tracePt t="7880" x="225425" y="5594350"/>
          <p14:tracePt t="8131" x="225425" y="5607050"/>
          <p14:tracePt t="8147" x="212725" y="5607050"/>
          <p14:tracePt t="8863" x="187325" y="5607050"/>
          <p14:tracePt t="8948" x="200025" y="5607050"/>
          <p14:tracePt t="8960" x="200025" y="5594350"/>
          <p14:tracePt t="8964" x="212725" y="5581650"/>
          <p14:tracePt t="8988" x="225425" y="5581650"/>
          <p14:tracePt t="9024" x="238125" y="5568950"/>
          <p14:tracePt t="9030" x="238125" y="5543550"/>
          <p14:tracePt t="9049" x="250825" y="5530850"/>
          <p14:tracePt t="9064" x="250825" y="5518150"/>
          <p14:tracePt t="9070" x="261938" y="5507038"/>
          <p14:tracePt t="9081" x="274638" y="5507038"/>
          <p14:tracePt t="9104" x="287338" y="5494338"/>
          <p14:tracePt t="9115" x="287338" y="5481638"/>
          <p14:tracePt t="9125" x="312738" y="5468938"/>
          <p14:tracePt t="9131" x="325438" y="5456238"/>
          <p14:tracePt t="9135" x="325438" y="5443538"/>
          <p14:tracePt t="9140" x="350838" y="5407025"/>
          <p14:tracePt t="9145" x="363538" y="5394325"/>
          <p14:tracePt t="9150" x="400050" y="5356225"/>
          <p14:tracePt t="9155" x="412750" y="5356225"/>
          <p14:tracePt t="9160" x="438150" y="5318125"/>
          <p14:tracePt t="9166" x="474663" y="5281613"/>
          <p14:tracePt t="9170" x="474663" y="5268913"/>
          <p14:tracePt t="9175" x="487363" y="5243513"/>
          <p14:tracePt t="9181" x="512763" y="5218113"/>
          <p14:tracePt t="9185" x="525463" y="5181600"/>
          <p14:tracePt t="9191" x="538163" y="5181600"/>
          <p14:tracePt t="9196" x="550863" y="5168900"/>
          <p14:tracePt t="9200" x="550863" y="5130800"/>
          <p14:tracePt t="9205" x="550863" y="5118100"/>
          <p14:tracePt t="9211" x="550863" y="5092700"/>
          <p14:tracePt t="9220" x="550863" y="5056188"/>
          <p14:tracePt t="9225" x="550863" y="5043488"/>
          <p14:tracePt t="9231" x="574675" y="5018088"/>
          <p14:tracePt t="9236" x="587375" y="4981575"/>
          <p14:tracePt t="9241" x="587375" y="4956175"/>
          <p14:tracePt t="9248" x="587375" y="4930775"/>
          <p14:tracePt t="9251" x="612775" y="4905375"/>
          <p14:tracePt t="9256" x="612775" y="4868863"/>
          <p14:tracePt t="9261" x="612775" y="4830763"/>
          <p14:tracePt t="9266" x="625475" y="4818063"/>
          <p14:tracePt t="9271" x="625475" y="4792663"/>
          <p14:tracePt t="9276" x="625475" y="4768850"/>
          <p14:tracePt t="9283" x="625475" y="4743450"/>
          <p14:tracePt t="9286" x="650875" y="4718050"/>
          <p14:tracePt t="9291" x="650875" y="4692650"/>
          <p14:tracePt t="9298" x="650875" y="4679950"/>
          <p14:tracePt t="9302" x="650875" y="4667250"/>
          <p14:tracePt t="9307" x="650875" y="4643438"/>
          <p14:tracePt t="9316" x="650875" y="4618038"/>
          <p14:tracePt t="9322" x="650875" y="4605338"/>
          <p14:tracePt t="9327" x="650875" y="4579938"/>
          <p14:tracePt t="9331" x="663575" y="4543425"/>
          <p14:tracePt t="9336" x="663575" y="4518025"/>
          <p14:tracePt t="9341" x="674688" y="4505325"/>
          <p14:tracePt t="9347" x="687388" y="4479925"/>
          <p14:tracePt t="9352" x="687388" y="4454525"/>
          <p14:tracePt t="9357" x="712788" y="4418013"/>
          <p14:tracePt t="9364" x="725488" y="4418013"/>
          <p14:tracePt t="9367" x="725488" y="4392613"/>
          <p14:tracePt t="9372" x="725488" y="4354513"/>
          <p14:tracePt t="9377" x="750888" y="4330700"/>
          <p14:tracePt t="9397" x="750888" y="4318000"/>
          <p14:tracePt t="9402" x="750888" y="4292600"/>
          <p14:tracePt t="9508" x="750888" y="4279900"/>
          <p14:tracePt t="9514" x="738188" y="4279900"/>
          <p14:tracePt t="9528" x="712788" y="4279900"/>
          <p14:tracePt t="9533" x="700088" y="4279900"/>
          <p14:tracePt t="9538" x="687388" y="4279900"/>
          <p14:tracePt t="9544" x="674688" y="4279900"/>
          <p14:tracePt t="9549" x="650875" y="4292600"/>
          <p14:tracePt t="9564" x="638175" y="4305300"/>
          <p14:tracePt t="9569" x="625475" y="4318000"/>
          <p14:tracePt t="9584" x="612775" y="4318000"/>
          <p14:tracePt t="9604" x="600075" y="4330700"/>
          <p14:tracePt t="9609" x="587375" y="4341813"/>
          <p14:tracePt t="9614" x="587375" y="4354513"/>
          <p14:tracePt t="9624" x="563563" y="4367213"/>
          <p14:tracePt t="9631" x="563563" y="4379913"/>
          <p14:tracePt t="9634" x="550863" y="4392613"/>
          <p14:tracePt t="9639" x="550863" y="4405313"/>
          <p14:tracePt t="9654" x="538163" y="4418013"/>
          <p14:tracePt t="9659" x="538163" y="4430713"/>
          <p14:tracePt t="9670" x="525463" y="4443413"/>
          <p14:tracePt t="9681" x="512763" y="4454525"/>
          <p14:tracePt t="9694" x="500063" y="4467225"/>
          <p14:tracePt t="9710" x="500063" y="4479925"/>
          <p14:tracePt t="9715" x="500063" y="4492625"/>
          <p14:tracePt t="9720" x="487363" y="4505325"/>
          <p14:tracePt t="9735" x="474663" y="4505325"/>
          <p14:tracePt t="9748" x="438150" y="4530725"/>
          <p14:tracePt t="9756" x="438150" y="4554538"/>
          <p14:tracePt t="9771" x="438150" y="4579938"/>
          <p14:tracePt t="9776" x="438150" y="4592638"/>
          <p14:tracePt t="9781" x="438150" y="4605338"/>
          <p14:tracePt t="9785" x="438150" y="4618038"/>
          <p14:tracePt t="9795" x="425450" y="4630738"/>
          <p14:tracePt t="9807" x="425450" y="4643438"/>
          <p14:tracePt t="9811" x="425450" y="4656138"/>
          <p14:tracePt t="9816" x="425450" y="4667250"/>
          <p14:tracePt t="9831" x="425450" y="4692650"/>
          <p14:tracePt t="9836" x="425450" y="4705350"/>
          <p14:tracePt t="9848" x="438150" y="4718050"/>
          <p14:tracePt t="9851" x="438150" y="4730750"/>
          <p14:tracePt t="9856" x="450850" y="4743450"/>
          <p14:tracePt t="9861" x="474663" y="4743450"/>
          <p14:tracePt t="9871" x="474663" y="4756150"/>
          <p14:tracePt t="9876" x="487363" y="4768850"/>
          <p14:tracePt t="9887" x="525463" y="4805363"/>
          <p14:tracePt t="9891" x="538163" y="4818063"/>
          <p14:tracePt t="9898" x="538163" y="4830763"/>
          <p14:tracePt t="9903" x="563563" y="4843463"/>
          <p14:tracePt t="9906" x="587375" y="4868863"/>
          <p14:tracePt t="9912" x="587375" y="4879975"/>
          <p14:tracePt t="9926" x="587375" y="4918075"/>
          <p14:tracePt t="9948" x="625475" y="4956175"/>
          <p14:tracePt t="9952" x="638175" y="4968875"/>
          <p14:tracePt t="9957" x="638175" y="4981575"/>
          <p14:tracePt t="9962" x="663575" y="4981575"/>
          <p14:tracePt t="9967" x="674688" y="4981575"/>
          <p14:tracePt t="9972" x="687388" y="4992688"/>
          <p14:tracePt t="9978" x="700088" y="4992688"/>
          <p14:tracePt t="9982" x="712788" y="4992688"/>
          <p14:tracePt t="9992" x="725488" y="4992688"/>
          <p14:tracePt t="9998" x="750888" y="4992688"/>
          <p14:tracePt t="10008" x="776288" y="4992688"/>
          <p14:tracePt t="10012" x="787400" y="4992688"/>
          <p14:tracePt t="10017" x="800100" y="4992688"/>
          <p14:tracePt t="10023" x="812800" y="5005388"/>
          <p14:tracePt t="10028" x="825500" y="5005388"/>
          <p14:tracePt t="10032" x="850900" y="5005388"/>
          <p14:tracePt t="10037" x="876300" y="5005388"/>
          <p14:tracePt t="10042" x="876300" y="5018088"/>
          <p14:tracePt t="10048" x="900113" y="5030788"/>
          <p14:tracePt t="10053" x="938213" y="5030788"/>
          <p14:tracePt t="10058" x="950913" y="5030788"/>
          <p14:tracePt t="10065" x="963613" y="5030788"/>
          <p14:tracePt t="10068" x="1000125" y="5030788"/>
          <p14:tracePt t="10073" x="1025525" y="5030788"/>
          <p14:tracePt t="10078" x="1076325" y="5056188"/>
          <p14:tracePt t="10083" x="1100138" y="5068888"/>
          <p14:tracePt t="10088" x="1138238" y="5068888"/>
          <p14:tracePt t="10093" x="1176338" y="5068888"/>
          <p14:tracePt t="10098" x="1200150" y="5068888"/>
          <p14:tracePt t="10103" x="1238250" y="5068888"/>
          <p14:tracePt t="10108" x="1276350" y="5068888"/>
          <p14:tracePt t="10114" x="1312863" y="5068888"/>
          <p14:tracePt t="10119" x="1338263" y="5068888"/>
          <p14:tracePt t="10124" x="1363663" y="5068888"/>
          <p14:tracePt t="10128" x="1401763" y="5068888"/>
          <p14:tracePt t="10133" x="1438275" y="5068888"/>
          <p14:tracePt t="10139" x="1463675" y="5068888"/>
          <p14:tracePt t="10143" x="1501775" y="5068888"/>
          <p14:tracePt t="10148" x="1525588" y="5081588"/>
          <p14:tracePt t="10153" x="1550988" y="5092700"/>
          <p14:tracePt t="10159" x="1576388" y="5092700"/>
          <p14:tracePt t="10164" x="1638300" y="5092700"/>
          <p14:tracePt t="10169" x="1676400" y="5092700"/>
          <p14:tracePt t="10174" x="1689100" y="5092700"/>
          <p14:tracePt t="10178" x="1714500" y="5092700"/>
          <p14:tracePt t="10184" x="1751013" y="5092700"/>
          <p14:tracePt t="10189" x="1801813" y="5092700"/>
          <p14:tracePt t="10194" x="1814513" y="5092700"/>
          <p14:tracePt t="10199" x="1851025" y="5092700"/>
          <p14:tracePt t="10204" x="1889125" y="5092700"/>
          <p14:tracePt t="10209" x="1925638" y="5092700"/>
          <p14:tracePt t="10214" x="1963738" y="5092700"/>
          <p14:tracePt t="10219" x="2014538" y="5092700"/>
          <p14:tracePt t="10224" x="2051050" y="5092700"/>
          <p14:tracePt t="10231" x="2089150" y="5092700"/>
          <p14:tracePt t="10235" x="2138363" y="5092700"/>
          <p14:tracePt t="10239" x="2163763" y="5092700"/>
          <p14:tracePt t="10244" x="2201863" y="5092700"/>
          <p14:tracePt t="10249" x="2227263" y="5092700"/>
          <p14:tracePt t="10255" x="2251075" y="5092700"/>
          <p14:tracePt t="10260" x="2263775" y="5092700"/>
          <p14:tracePt t="10265" x="2327275" y="5092700"/>
          <p14:tracePt t="10275" x="2351088" y="5092700"/>
          <p14:tracePt t="10282" x="2363788" y="5092700"/>
          <p14:tracePt t="10295" x="2376488" y="5092700"/>
          <p14:tracePt t="10300" x="2389188" y="5092700"/>
          <p14:tracePt t="10305" x="2401888" y="5092700"/>
          <p14:tracePt t="10315" x="2414588" y="5092700"/>
          <p14:tracePt t="10320" x="2439988" y="5092700"/>
          <p14:tracePt t="10332" x="2463800" y="5092700"/>
          <p14:tracePt t="10336" x="2501900" y="5092700"/>
          <p14:tracePt t="10345" x="2540000" y="5092700"/>
          <p14:tracePt t="10351" x="2551113" y="5092700"/>
          <p14:tracePt t="10356" x="2563813" y="5092700"/>
          <p14:tracePt t="10361" x="2601913" y="5092700"/>
          <p14:tracePt t="10366" x="2627313" y="5092700"/>
          <p14:tracePt t="10370" x="2651125" y="5092700"/>
          <p14:tracePt t="10376" x="2663825" y="5092700"/>
          <p14:tracePt t="10381" x="2701925" y="5092700"/>
          <p14:tracePt t="10385" x="2714625" y="5081588"/>
          <p14:tracePt t="10390" x="2752725" y="5068888"/>
          <p14:tracePt t="10398" x="2763838" y="5056188"/>
          <p14:tracePt t="10401" x="2789238" y="5043488"/>
          <p14:tracePt t="10406" x="2789238" y="5030788"/>
          <p14:tracePt t="10411" x="2801938" y="5005388"/>
          <p14:tracePt t="10416" x="2814638" y="5005388"/>
          <p14:tracePt t="10421" x="2827338" y="4992688"/>
          <p14:tracePt t="10426" x="2827338" y="4956175"/>
          <p14:tracePt t="10432" x="2840038" y="4943475"/>
          <p14:tracePt t="10436" x="2852738" y="4918075"/>
          <p14:tracePt t="10441" x="2852738" y="4905375"/>
          <p14:tracePt t="10449" x="2852738" y="4892675"/>
          <p14:tracePt t="10451" x="2852738" y="4879975"/>
          <p14:tracePt t="10457" x="2852738" y="4868863"/>
          <p14:tracePt t="10461" x="2852738" y="4856163"/>
          <p14:tracePt t="10467" x="2852738" y="4843463"/>
          <p14:tracePt t="10471" x="2852738" y="4805363"/>
          <p14:tracePt t="10477" x="2852738" y="4792663"/>
          <p14:tracePt t="10481" x="2852738" y="4779963"/>
          <p14:tracePt t="10486" x="2852738" y="4756150"/>
          <p14:tracePt t="10492" x="2852738" y="4730750"/>
          <p14:tracePt t="10503" x="2852738" y="4718050"/>
          <p14:tracePt t="10507" x="2852738" y="4705350"/>
          <p14:tracePt t="10511" x="2852738" y="4692650"/>
          <p14:tracePt t="10517" x="2840038" y="4656138"/>
          <p14:tracePt t="10522" x="2827338" y="4656138"/>
          <p14:tracePt t="10532" x="2801938" y="4630738"/>
          <p14:tracePt t="10537" x="2776538" y="4618038"/>
          <p14:tracePt t="10542" x="2763838" y="4618038"/>
          <p14:tracePt t="10548" x="2701925" y="4592638"/>
          <p14:tracePt t="10552" x="2651125" y="4567238"/>
          <p14:tracePt t="10557" x="2601913" y="4543425"/>
          <p14:tracePt t="10562" x="2601913" y="4530725"/>
          <p14:tracePt t="10567" x="2563813" y="4518025"/>
          <p14:tracePt t="10573" x="2501900" y="4479925"/>
          <p14:tracePt t="10577" x="2476500" y="4479925"/>
          <p14:tracePt t="10582" x="2439988" y="4467225"/>
          <p14:tracePt t="10587" x="2389188" y="4443413"/>
          <p14:tracePt t="10592" x="2351088" y="4430713"/>
          <p14:tracePt t="10598" x="2327275" y="4418013"/>
          <p14:tracePt t="10602" x="2289175" y="4405313"/>
          <p14:tracePt t="10607" x="2263775" y="4405313"/>
          <p14:tracePt t="10615" x="2227263" y="4379913"/>
          <p14:tracePt t="10618" x="2201863" y="4367213"/>
          <p14:tracePt t="10623" x="2163763" y="4367213"/>
          <p14:tracePt t="10628" x="2114550" y="4367213"/>
          <p14:tracePt t="10632" x="2076450" y="4367213"/>
          <p14:tracePt t="10638" x="2051050" y="4367213"/>
          <p14:tracePt t="10643" x="2025650" y="4367213"/>
          <p14:tracePt t="10648" x="1989138" y="4367213"/>
          <p14:tracePt t="10653" x="1951038" y="4367213"/>
          <p14:tracePt t="10665" x="1914525" y="4367213"/>
          <p14:tracePt t="10668" x="1889125" y="4367213"/>
          <p14:tracePt t="10673" x="1876425" y="4367213"/>
          <p14:tracePt t="10678" x="1851025" y="4367213"/>
          <p14:tracePt t="10684" x="1825625" y="4367213"/>
          <p14:tracePt t="10689" x="1789113" y="4367213"/>
          <p14:tracePt t="10693" x="1763713" y="4367213"/>
          <p14:tracePt t="10698" x="1751013" y="4367213"/>
          <p14:tracePt t="10704" x="1725613" y="4367213"/>
          <p14:tracePt t="10709" x="1689100" y="4367213"/>
          <p14:tracePt t="10715" x="1663700" y="4367213"/>
          <p14:tracePt t="10718" x="1638300" y="4367213"/>
          <p14:tracePt t="10723" x="1625600" y="4367213"/>
          <p14:tracePt t="10730" x="1601788" y="4367213"/>
          <p14:tracePt t="10734" x="1563688" y="4367213"/>
          <p14:tracePt t="10739" x="1525588" y="4367213"/>
          <p14:tracePt t="10744" x="1489075" y="4367213"/>
          <p14:tracePt t="10749" x="1450975" y="4367213"/>
          <p14:tracePt t="10754" x="1412875" y="4367213"/>
          <p14:tracePt t="10759" x="1389063" y="4367213"/>
          <p14:tracePt t="10765" x="1325563" y="4367213"/>
          <p14:tracePt t="10769" x="1289050" y="4367213"/>
          <p14:tracePt t="10774" x="1263650" y="4367213"/>
          <p14:tracePt t="10779" x="1225550" y="4367213"/>
          <p14:tracePt t="10784" x="1189038" y="4367213"/>
          <p14:tracePt t="10789" x="1138238" y="4367213"/>
          <p14:tracePt t="10794" x="1112838" y="4367213"/>
          <p14:tracePt t="10800" x="1076325" y="4367213"/>
          <p14:tracePt t="10804" x="1050925" y="4367213"/>
          <p14:tracePt t="10809" x="1012825" y="4367213"/>
          <p14:tracePt t="10815" x="987425" y="4367213"/>
          <p14:tracePt t="10819" x="950913" y="4367213"/>
          <p14:tracePt t="10825" x="912813" y="4367213"/>
          <p14:tracePt t="10829" x="876300" y="4367213"/>
          <p14:tracePt t="10834" x="850900" y="4367213"/>
          <p14:tracePt t="10839" x="812800" y="4367213"/>
          <p14:tracePt t="10846" x="776288" y="4367213"/>
          <p14:tracePt t="10850" x="763588" y="4367213"/>
          <p14:tracePt t="10855" x="750888" y="4367213"/>
          <p14:tracePt t="10859" x="738188" y="4367213"/>
          <p14:tracePt t="10865" x="725488" y="4367213"/>
          <p14:tracePt t="10870" x="712788" y="4367213"/>
          <p14:tracePt t="10875" x="700088" y="4367213"/>
          <p14:tracePt t="10882" x="687388" y="4367213"/>
          <p14:tracePt t="10900" x="674688" y="4379913"/>
          <p14:tracePt t="10905" x="663575" y="4392613"/>
          <p14:tracePt t="10910" x="650875" y="4392613"/>
          <p14:tracePt t="10920" x="638175" y="4392613"/>
          <p14:tracePt t="10926" x="625475" y="4405313"/>
          <p14:tracePt t="10932" x="625475" y="4418013"/>
          <p14:tracePt t="10949" x="600075" y="4430713"/>
          <p14:tracePt t="10966" x="600075" y="4443413"/>
          <p14:tracePt t="10976" x="600075" y="4467225"/>
          <p14:tracePt t="10991" x="600075" y="4492625"/>
          <p14:tracePt t="10996" x="600075" y="4505325"/>
          <p14:tracePt t="11006" x="600075" y="4518025"/>
          <p14:tracePt t="11011" x="600075" y="4530725"/>
          <p14:tracePt t="11021" x="600075" y="4543425"/>
          <p14:tracePt t="11026" x="600075" y="4554538"/>
          <p14:tracePt t="11032" x="600075" y="4579938"/>
          <p14:tracePt t="11041" x="600075" y="4605338"/>
          <p14:tracePt t="11056" x="600075" y="4618038"/>
          <p14:tracePt t="11077" x="600075" y="4630738"/>
          <p14:tracePt t="11345" x="600075" y="4643438"/>
          <p14:tracePt t="11354" x="600075" y="4667250"/>
          <p14:tracePt t="11369" x="600075" y="4692650"/>
          <p14:tracePt t="11382" x="600075" y="4705350"/>
          <p14:tracePt t="11404" x="600075" y="4718050"/>
          <p14:tracePt t="11409" x="587375" y="4730750"/>
          <p14:tracePt t="11425" x="587375" y="4743450"/>
          <p14:tracePt t="11432" x="587375" y="4756150"/>
          <p14:tracePt t="11440" x="587375" y="4768850"/>
          <p14:tracePt t="11444" x="587375" y="4779963"/>
          <p14:tracePt t="11456" x="587375" y="4805363"/>
          <p14:tracePt t="11460" x="587375" y="4818063"/>
          <p14:tracePt t="11475" x="587375" y="4830763"/>
          <p14:tracePt t="11940" x="587375" y="4843463"/>
          <p14:tracePt t="11944" x="574675" y="4843463"/>
          <p14:tracePt t="11949" x="550863" y="4843463"/>
          <p14:tracePt t="11965" x="512763" y="4856163"/>
          <p14:tracePt t="11969" x="500063" y="4868863"/>
          <p14:tracePt t="11979" x="487363" y="4868863"/>
          <p14:tracePt t="11986" x="474663" y="4879975"/>
          <p14:tracePt t="11989" x="463550" y="4879975"/>
          <p14:tracePt t="12004" x="450850" y="4892675"/>
          <p14:tracePt t="12016" x="438150" y="4905375"/>
          <p14:tracePt t="12070" x="425450" y="4905375"/>
          <p14:tracePt t="12907" x="412750" y="4905375"/>
          <p14:tracePt t="12912" x="400050" y="4905375"/>
          <p14:tracePt t="12918" x="387350" y="4905375"/>
          <p14:tracePt t="12938" x="374650" y="4905375"/>
          <p14:tracePt t="12969" x="350838" y="4905375"/>
          <p14:tracePt t="13326" x="325438" y="4905375"/>
          <p14:tracePt t="14385" x="312738" y="4905375"/>
          <p14:tracePt t="14396" x="300038" y="4905375"/>
          <p14:tracePt t="14436" x="287338" y="4905375"/>
          <p14:tracePt t="14683" x="274638" y="4905375"/>
          <p14:tracePt t="14688" x="274638" y="4892675"/>
          <p14:tracePt t="14693" x="274638" y="4879975"/>
          <p14:tracePt t="14713" x="274638" y="4856163"/>
          <p14:tracePt t="14718" x="274638" y="4818063"/>
          <p14:tracePt t="14724" x="287338" y="4818063"/>
          <p14:tracePt t="14728" x="287338" y="4805363"/>
          <p14:tracePt t="14734" x="287338" y="4792663"/>
          <p14:tracePt t="14738" x="312738" y="4768850"/>
          <p14:tracePt t="14744" x="338138" y="4756150"/>
          <p14:tracePt t="14750" x="338138" y="4743450"/>
          <p14:tracePt t="14754" x="350838" y="4730750"/>
          <p14:tracePt t="14759" x="363538" y="4718050"/>
          <p14:tracePt t="14763" x="387350" y="4705350"/>
          <p14:tracePt t="14768" x="412750" y="4692650"/>
          <p14:tracePt t="14774" x="438150" y="4679950"/>
          <p14:tracePt t="14779" x="474663" y="4656138"/>
          <p14:tracePt t="14785" x="500063" y="4643438"/>
          <p14:tracePt t="14789" x="512763" y="4605338"/>
          <p14:tracePt t="14794" x="538163" y="4592638"/>
          <p14:tracePt t="14800" x="574675" y="4592638"/>
          <p14:tracePt t="14804" x="600075" y="4592638"/>
          <p14:tracePt t="14809" x="625475" y="4567238"/>
          <p14:tracePt t="14814" x="650875" y="4543425"/>
          <p14:tracePt t="14819" x="674688" y="4518025"/>
          <p14:tracePt t="14824" x="725488" y="4479925"/>
          <p14:tracePt t="14829" x="738188" y="4479925"/>
          <p14:tracePt t="14834" x="812800" y="4454525"/>
          <p14:tracePt t="14839" x="850900" y="4418013"/>
          <p14:tracePt t="14845" x="925513" y="4367213"/>
          <p14:tracePt t="14850" x="1000125" y="4341813"/>
          <p14:tracePt t="14854" x="1076325" y="4279900"/>
          <p14:tracePt t="14859" x="1150938" y="4254500"/>
          <p14:tracePt t="14866" x="1238250" y="4192588"/>
          <p14:tracePt t="14870" x="1312863" y="4129088"/>
          <p14:tracePt t="14874" x="1389063" y="4079875"/>
          <p14:tracePt t="14879" x="1489075" y="4005263"/>
          <p14:tracePt t="14885" x="1563688" y="3954463"/>
          <p14:tracePt t="14890" x="1663700" y="3867150"/>
          <p14:tracePt t="14895" x="1776413" y="3803650"/>
          <p14:tracePt t="14900" x="1876425" y="3741738"/>
          <p14:tracePt t="14905" x="2001838" y="3641725"/>
          <p14:tracePt t="14909" x="2114550" y="3554413"/>
          <p14:tracePt t="14917" x="2189163" y="3490913"/>
          <p14:tracePt t="14920" x="2351088" y="3403600"/>
          <p14:tracePt t="14925" x="2439988" y="3341688"/>
          <p14:tracePt t="14930" x="2540000" y="3278188"/>
          <p14:tracePt t="14935" x="2551113" y="3228975"/>
          <p14:tracePt t="14951" x="2763838" y="3028950"/>
          <p14:tracePt t="14955" x="2852738" y="2952750"/>
          <p14:tracePt t="14961" x="2927350" y="2890838"/>
          <p14:tracePt t="14967" x="2927350" y="2840038"/>
          <p14:tracePt t="14970" x="2989263" y="2790825"/>
          <p14:tracePt t="14975" x="3001963" y="2752725"/>
          <p14:tracePt t="14981" x="3052763" y="2703513"/>
          <p14:tracePt t="14986" x="3076575" y="2640013"/>
          <p14:tracePt t="14990" x="3089275" y="2616200"/>
          <p14:tracePt t="14995" x="3127375" y="2540000"/>
          <p14:tracePt t="15000" x="3152775" y="2490788"/>
          <p14:tracePt t="15006" x="3165475" y="2403475"/>
          <p14:tracePt t="15011" x="3201988" y="2303463"/>
          <p14:tracePt t="15017" x="3201988" y="2252663"/>
          <p14:tracePt t="15020" x="3201988" y="2227263"/>
          <p14:tracePt t="15026" x="3201988" y="2201863"/>
          <p14:tracePt t="15031" x="3201988" y="2139950"/>
          <p14:tracePt t="15036" x="3201988" y="2089150"/>
          <p14:tracePt t="15041" x="3201988" y="2039938"/>
          <p14:tracePt t="15046" x="3201988" y="1978025"/>
          <p14:tracePt t="15051" x="3201988" y="1939925"/>
          <p14:tracePt t="15056" x="3201988" y="1901825"/>
          <p14:tracePt t="15061" x="3201988" y="1865313"/>
          <p14:tracePt t="15067" x="3201988" y="1827213"/>
          <p14:tracePt t="15071" x="3201988" y="1789113"/>
          <p14:tracePt t="15077" x="3201988" y="1776413"/>
          <p14:tracePt t="15083" x="3201988" y="1739900"/>
          <p14:tracePt t="15086" x="3201988" y="1727200"/>
          <p14:tracePt t="15091" x="3201988" y="1701800"/>
          <p14:tracePt t="15097" x="3201988" y="1676400"/>
          <p14:tracePt t="15101" x="3201988" y="1663700"/>
          <p14:tracePt t="15107" x="3201988" y="1652588"/>
          <p14:tracePt t="15111" x="3201988" y="1639888"/>
          <p14:tracePt t="15117" x="3201988" y="1627188"/>
          <p14:tracePt t="15122" x="3201988" y="1614488"/>
          <p14:tracePt t="15127" x="3201988" y="1589088"/>
          <p14:tracePt t="15142" x="3201988" y="1576388"/>
          <p14:tracePt t="15148" x="3201988" y="1552575"/>
          <p14:tracePt t="15157" x="3189288" y="1514475"/>
          <p14:tracePt t="15162" x="3176588" y="1501775"/>
          <p14:tracePt t="15182" x="3176588" y="1489075"/>
          <p14:tracePt t="15187" x="3176588" y="1476375"/>
          <p14:tracePt t="15198" x="3165475" y="1463675"/>
          <p14:tracePt t="15202" x="3152775" y="1463675"/>
          <p14:tracePt t="15223" x="3140075" y="1463675"/>
          <p14:tracePt t="15234" x="3127375" y="1463675"/>
          <p14:tracePt t="15237" x="3101975" y="1463675"/>
          <p14:tracePt t="15250" x="3065463" y="1463675"/>
          <p14:tracePt t="15253" x="3052763" y="1463675"/>
          <p14:tracePt t="15258" x="3040063" y="1463675"/>
          <p14:tracePt t="15263" x="3014663" y="1463675"/>
          <p14:tracePt t="15274" x="2989263" y="1463675"/>
          <p14:tracePt t="15278" x="2976563" y="1463675"/>
          <p14:tracePt t="15283" x="2963863" y="1463675"/>
          <p14:tracePt t="15288" x="2952750" y="1463675"/>
          <p14:tracePt t="15293" x="2927350" y="1463675"/>
          <p14:tracePt t="15308" x="2901950" y="1463675"/>
          <p14:tracePt t="15313" x="2889250" y="1463675"/>
          <p14:tracePt t="15319" x="2876550" y="1463675"/>
          <p14:tracePt t="15324" x="2863850" y="1463675"/>
          <p14:tracePt t="15328" x="2852738" y="1463675"/>
          <p14:tracePt t="15338" x="2840038" y="1463675"/>
          <p14:tracePt t="15343" x="2827338" y="1463675"/>
          <p14:tracePt t="15350" x="2801938" y="1439863"/>
          <p14:tracePt t="15374" x="2789238" y="1439863"/>
          <p14:tracePt t="15379" x="2776538" y="1427163"/>
          <p14:tracePt t="15389" x="2763838" y="1427163"/>
          <p14:tracePt t="15434" x="2763838" y="1414463"/>
          <p14:tracePt t="15450" x="2752725" y="1414463"/>
          <p14:tracePt t="15454" x="2727325" y="1414463"/>
          <p14:tracePt t="15470" x="2714625" y="1414463"/>
          <p14:tracePt t="15475" x="2689225" y="1414463"/>
          <p14:tracePt t="15480" x="2676525" y="1414463"/>
          <p14:tracePt t="15484" x="2663825" y="1414463"/>
          <p14:tracePt t="15490" x="2651125" y="1414463"/>
          <p14:tracePt t="15495" x="2640013" y="1414463"/>
          <p14:tracePt t="15500" x="2601913" y="1414463"/>
          <p14:tracePt t="15505" x="2589213" y="1414463"/>
          <p14:tracePt t="15510" x="2551113" y="1414463"/>
          <p14:tracePt t="15517" x="2514600" y="1414463"/>
          <p14:tracePt t="15521" x="2501900" y="1414463"/>
          <p14:tracePt t="15525" x="2489200" y="1414463"/>
          <p14:tracePt t="15530" x="2463800" y="1414463"/>
          <p14:tracePt t="15535" x="2451100" y="1414463"/>
          <p14:tracePt t="15541" x="2427288" y="1414463"/>
          <p14:tracePt t="15545" x="2389188" y="1414463"/>
          <p14:tracePt t="15555" x="2363788" y="1414463"/>
          <p14:tracePt t="15561" x="2351088" y="1414463"/>
          <p14:tracePt t="15567" x="2338388" y="1414463"/>
          <p14:tracePt t="15570" x="2327275" y="1414463"/>
          <p14:tracePt t="15575" x="2314575" y="1414463"/>
          <p14:tracePt t="15580" x="2301875" y="1414463"/>
          <p14:tracePt t="15586" x="2276475" y="1427163"/>
          <p14:tracePt t="15591" x="2263775" y="1427163"/>
          <p14:tracePt t="15596" x="2251075" y="1427163"/>
          <p14:tracePt t="15601" x="2238375" y="1427163"/>
          <p14:tracePt t="15606" x="2227263" y="1427163"/>
          <p14:tracePt t="15611" x="2214563" y="1439863"/>
          <p14:tracePt t="15632" x="2201863" y="1450975"/>
          <p14:tracePt t="15702" x="2189163" y="1450975"/>
          <p14:tracePt t="15924" x="2201863" y="1450975"/>
          <p14:tracePt t="15929" x="2214563" y="1450975"/>
          <p14:tracePt t="15933" x="2227263" y="1450975"/>
          <p14:tracePt t="15939" x="2263775" y="1450975"/>
          <p14:tracePt t="15951" x="2314575" y="1450975"/>
          <p14:tracePt t="15954" x="2338388" y="1450975"/>
          <p14:tracePt t="15959" x="2351088" y="1450975"/>
          <p14:tracePt t="15964" x="2389188" y="1450975"/>
          <p14:tracePt t="15969" x="2427288" y="1450975"/>
          <p14:tracePt t="15974" x="2451100" y="1450975"/>
          <p14:tracePt t="15979" x="2489200" y="1463675"/>
          <p14:tracePt t="15984" x="2514600" y="1463675"/>
          <p14:tracePt t="15989" x="2551113" y="1463675"/>
          <p14:tracePt t="15994" x="2614613" y="1476375"/>
          <p14:tracePt t="16001" x="2640013" y="1489075"/>
          <p14:tracePt t="16004" x="2663825" y="1489075"/>
          <p14:tracePt t="16009" x="2676525" y="1501775"/>
          <p14:tracePt t="16019" x="2701925" y="1527175"/>
          <p14:tracePt t="16029" x="2763838" y="1589088"/>
          <p14:tracePt t="16034" x="2776538" y="1589088"/>
          <p14:tracePt t="16040" x="2801938" y="1601788"/>
          <p14:tracePt t="16045" x="2814638" y="1627188"/>
          <p14:tracePt t="16050" x="2827338" y="1639888"/>
          <p14:tracePt t="16055" x="2840038" y="1652588"/>
          <p14:tracePt t="16059" x="2863850" y="1663700"/>
          <p14:tracePt t="16067" x="2901950" y="1689100"/>
          <p14:tracePt t="16070" x="2914650" y="1701800"/>
          <p14:tracePt t="16075" x="2927350" y="1739900"/>
          <p14:tracePt t="16080" x="2952750" y="1752600"/>
          <p14:tracePt t="16085" x="2963863" y="1765300"/>
          <p14:tracePt t="16090" x="3001963" y="1789113"/>
          <p14:tracePt t="16095" x="3014663" y="1789113"/>
          <p14:tracePt t="16101" x="3052763" y="1789113"/>
          <p14:tracePt t="16105" x="3065463" y="1789113"/>
          <p14:tracePt t="16110" x="3089275" y="1789113"/>
          <p14:tracePt t="16117" x="3114675" y="1789113"/>
          <p14:tracePt t="16120" x="3152775" y="1789113"/>
          <p14:tracePt t="16125" x="3189288" y="1789113"/>
          <p14:tracePt t="16130" x="3227388" y="1789113"/>
          <p14:tracePt t="16136" x="3276600" y="1789113"/>
          <p14:tracePt t="16140" x="3302000" y="1789113"/>
          <p14:tracePt t="16145" x="3352800" y="1789113"/>
          <p14:tracePt t="16151" x="3389313" y="1789113"/>
          <p14:tracePt t="16156" x="3427413" y="1789113"/>
          <p14:tracePt t="16161" x="3452813" y="1789113"/>
          <p14:tracePt t="16167" x="3489325" y="1789113"/>
          <p14:tracePt t="16170" x="3527425" y="1789113"/>
          <p14:tracePt t="16177" x="3565525" y="1789113"/>
          <p14:tracePt t="16181" x="3589338" y="1789113"/>
          <p14:tracePt t="16186" x="3640138" y="1789113"/>
          <p14:tracePt t="16191" x="3665538" y="1789113"/>
          <p14:tracePt t="16196" x="3702050" y="1789113"/>
          <p14:tracePt t="16201" x="3727450" y="1789113"/>
          <p14:tracePt t="16206" x="3765550" y="1789113"/>
          <p14:tracePt t="16211" x="3802063" y="1789113"/>
          <p14:tracePt t="16218" x="3840163" y="1789113"/>
          <p14:tracePt t="16227" x="3865563" y="1789113"/>
          <p14:tracePt t="16231" x="3890963" y="1789113"/>
          <p14:tracePt t="16236" x="3927475" y="1789113"/>
          <p14:tracePt t="16241" x="3965575" y="1789113"/>
          <p14:tracePt t="16246" x="4002088" y="1789113"/>
          <p14:tracePt t="16252" x="4052888" y="1789113"/>
          <p14:tracePt t="16256" x="4127500" y="1776413"/>
          <p14:tracePt t="16261" x="4203700" y="1765300"/>
          <p14:tracePt t="16267" x="4240213" y="1765300"/>
          <p14:tracePt t="16273" x="4278313" y="1752600"/>
          <p14:tracePt t="16277" x="4365625" y="1752600"/>
          <p14:tracePt t="16284" x="4403725" y="1752600"/>
          <p14:tracePt t="16286" x="4465638" y="1752600"/>
          <p14:tracePt t="16291" x="4516438" y="1752600"/>
          <p14:tracePt t="16297" x="4578350" y="1752600"/>
          <p14:tracePt t="16302" x="4627563" y="1752600"/>
          <p14:tracePt t="16307" x="4678363" y="1752600"/>
          <p14:tracePt t="16312" x="4740275" y="1752600"/>
          <p14:tracePt t="16317" x="4803775" y="1752600"/>
          <p14:tracePt t="16322" x="4852988" y="1752600"/>
          <p14:tracePt t="16327" x="4953000" y="1752600"/>
          <p14:tracePt t="16334" x="5016500" y="1752600"/>
          <p14:tracePt t="16337" x="5103813" y="1752600"/>
          <p14:tracePt t="16343" x="5229225" y="1752600"/>
          <p14:tracePt t="16347" x="5303838" y="1752600"/>
          <p14:tracePt t="16352" x="5403850" y="1752600"/>
          <p14:tracePt t="16357" x="5478463" y="1752600"/>
          <p14:tracePt t="16362" x="5603875" y="1701800"/>
          <p14:tracePt t="16368" x="5654675" y="1701800"/>
          <p14:tracePt t="16373" x="5729288" y="1676400"/>
          <p14:tracePt t="16377" x="5767388" y="1676400"/>
          <p14:tracePt t="16384" x="5842000" y="1663700"/>
          <p14:tracePt t="16388" x="5867400" y="1663700"/>
          <p14:tracePt t="16393" x="5916613" y="1663700"/>
          <p14:tracePt t="16398" x="5942013" y="1663700"/>
          <p14:tracePt t="16403" x="6003925" y="1663700"/>
          <p14:tracePt t="16407" x="6016625" y="1663700"/>
          <p14:tracePt t="16413" x="6029325" y="1663700"/>
          <p14:tracePt t="16418" x="6042025" y="1663700"/>
          <p14:tracePt t="16423" x="6054725" y="1663700"/>
          <p14:tracePt t="16428" x="6067425" y="1663700"/>
          <p14:tracePt t="16434" x="6091238" y="1663700"/>
          <p14:tracePt t="16438" x="6103938" y="1663700"/>
          <p14:tracePt t="16443" x="6129338" y="1663700"/>
          <p14:tracePt t="16448" x="6154738" y="1663700"/>
          <p14:tracePt t="16453" x="6191250" y="1663700"/>
          <p14:tracePt t="16463" x="6229350" y="1652588"/>
          <p14:tracePt t="16468" x="6242050" y="1639888"/>
          <p14:tracePt t="16473" x="6267450" y="1627188"/>
          <p14:tracePt t="16479" x="6291263" y="1627188"/>
          <p14:tracePt t="16484" x="6354763" y="1627188"/>
          <p14:tracePt t="16489" x="6391275" y="1627188"/>
          <p14:tracePt t="16493" x="6416675" y="1601788"/>
          <p14:tracePt t="16498" x="6429375" y="1601788"/>
          <p14:tracePt t="16504" x="6516688" y="1601788"/>
          <p14:tracePt t="16509" x="6542088" y="1601788"/>
          <p14:tracePt t="16514" x="6580188" y="1589088"/>
          <p14:tracePt t="16519" x="6616700" y="1589088"/>
          <p14:tracePt t="16523" x="6642100" y="1589088"/>
          <p14:tracePt t="16529" x="6667500" y="1589088"/>
          <p14:tracePt t="16534" x="6716713" y="1589088"/>
          <p14:tracePt t="16539" x="6729413" y="1589088"/>
          <p14:tracePt t="16544" x="6792913" y="1563688"/>
          <p14:tracePt t="16551" x="6805613" y="1563688"/>
          <p14:tracePt t="16554" x="6829425" y="1552575"/>
          <p14:tracePt t="16559" x="6854825" y="1552575"/>
          <p14:tracePt t="16565" x="6867525" y="1539875"/>
          <p14:tracePt t="16569" x="6905625" y="1539875"/>
          <p14:tracePt t="16574" x="6916738" y="1539875"/>
          <p14:tracePt t="16580" x="6929438" y="1539875"/>
          <p14:tracePt t="16584" x="6954838" y="1527175"/>
          <p14:tracePt t="16594" x="6967538" y="1527175"/>
          <p14:tracePt t="16601" x="6992938" y="1501775"/>
          <p14:tracePt t="16609" x="7005638" y="1501775"/>
          <p14:tracePt t="16614" x="7029450" y="1501775"/>
          <p14:tracePt t="16625" x="7067550" y="1489075"/>
          <p14:tracePt t="16630" x="7080250" y="1489075"/>
          <p14:tracePt t="16635" x="7105650" y="1476375"/>
          <p14:tracePt t="16640" x="7129463" y="1476375"/>
          <p14:tracePt t="16645" x="7154863" y="1463675"/>
          <p14:tracePt t="16651" x="7205663" y="1450975"/>
          <p14:tracePt t="16655" x="7254875" y="1439863"/>
          <p14:tracePt t="16660" x="7292975" y="1427163"/>
          <p14:tracePt t="16665" x="7329488" y="1401763"/>
          <p14:tracePt t="16670" x="7380288" y="1401763"/>
          <p14:tracePt t="16675" x="7418388" y="1389063"/>
          <p14:tracePt t="16680" x="7454900" y="1363663"/>
          <p14:tracePt t="16685" x="7480300" y="1350963"/>
          <p14:tracePt t="16690" x="7505700" y="1350963"/>
          <p14:tracePt t="16696" x="7542213" y="1327150"/>
          <p14:tracePt t="16701" x="7580313" y="1314450"/>
          <p14:tracePt t="16705" x="7593013" y="1301750"/>
          <p14:tracePt t="16710" x="7618413" y="1289050"/>
          <p14:tracePt t="16722" x="7631113" y="1289050"/>
          <p14:tracePt t="16726" x="7642225" y="1289050"/>
          <p14:tracePt t="16730" x="7654925" y="1263650"/>
          <p14:tracePt t="16740" x="7667625" y="1250950"/>
          <p14:tracePt t="16745" x="7693025" y="1238250"/>
          <p14:tracePt t="16756" x="7693025" y="1227138"/>
          <p14:tracePt t="16761" x="7705725" y="1227138"/>
          <p14:tracePt t="16768" x="7705725" y="1201738"/>
          <p14:tracePt t="16776" x="7705725" y="1176338"/>
          <p14:tracePt t="16781" x="7705725" y="1138238"/>
          <p14:tracePt t="16786" x="7693025" y="1101725"/>
          <p14:tracePt t="16806" x="7693025" y="1089025"/>
          <p14:tracePt t="16812" x="7693025" y="1076325"/>
          <p14:tracePt t="16817" x="7693025" y="1063625"/>
          <p14:tracePt t="16821" x="7680325" y="1038225"/>
          <p14:tracePt t="16827" x="7680325" y="1025525"/>
          <p14:tracePt t="16834" x="7667625" y="1001713"/>
          <p14:tracePt t="16836" x="7654925" y="1001713"/>
          <p14:tracePt t="16841" x="7618413" y="976313"/>
          <p14:tracePt t="16846" x="7580313" y="976313"/>
          <p14:tracePt t="16852" x="7580313" y="938213"/>
          <p14:tracePt t="16857" x="7542213" y="901700"/>
          <p14:tracePt t="16862" x="7542213" y="889000"/>
          <p14:tracePt t="16867" x="7518400" y="876300"/>
          <p14:tracePt t="16872" x="7480300" y="850900"/>
          <p14:tracePt t="16877" x="7442200" y="812800"/>
          <p14:tracePt t="16884" x="7418388" y="801688"/>
          <p14:tracePt t="16887" x="7418388" y="776288"/>
          <p14:tracePt t="16892" x="7354888" y="738188"/>
          <p14:tracePt t="16897" x="7329488" y="725488"/>
          <p14:tracePt t="16903" x="7254875" y="725488"/>
          <p14:tracePt t="16907" x="7192963" y="700088"/>
          <p14:tracePt t="16912" x="7118350" y="688975"/>
          <p14:tracePt t="16917" x="7054850" y="688975"/>
          <p14:tracePt t="16923" x="7005638" y="688975"/>
          <p14:tracePt t="16927" x="6942138" y="650875"/>
          <p14:tracePt t="16952" x="6754813" y="625475"/>
          <p14:tracePt t="16953" x="6729413" y="612775"/>
          <p14:tracePt t="16957" x="6716713" y="612775"/>
          <p14:tracePt t="16962" x="6667500" y="612775"/>
          <p14:tracePt t="16968" x="6654800" y="600075"/>
          <p14:tracePt t="16973" x="6629400" y="588963"/>
          <p14:tracePt t="16984" x="6592888" y="576263"/>
          <p14:tracePt t="16988" x="6567488" y="576263"/>
          <p14:tracePt t="16993" x="6529388" y="576263"/>
          <p14:tracePt t="16998" x="6516688" y="576263"/>
          <p14:tracePt t="17003" x="6442075" y="550863"/>
          <p14:tracePt t="17013" x="6403975" y="550863"/>
          <p14:tracePt t="17018" x="6354763" y="550863"/>
          <p14:tracePt t="17028" x="6216650" y="538163"/>
          <p14:tracePt t="17034" x="6154738" y="538163"/>
          <p14:tracePt t="17040" x="6078538" y="512763"/>
          <p14:tracePt t="17044" x="5991225" y="512763"/>
          <p14:tracePt t="17051" x="5867400" y="487363"/>
          <p14:tracePt t="17053" x="5729288" y="463550"/>
          <p14:tracePt t="17058" x="5603875" y="438150"/>
          <p14:tracePt t="17064" x="5454650" y="438150"/>
          <p14:tracePt t="17069" x="5291138" y="412750"/>
          <p14:tracePt t="17073" x="5141913" y="387350"/>
          <p14:tracePt t="17078" x="5016500" y="363538"/>
          <p14:tracePt t="17084" x="4878388" y="338138"/>
          <p14:tracePt t="17089" x="4752975" y="338138"/>
          <p14:tracePt t="17094" x="4640263" y="312738"/>
          <p14:tracePt t="17101" x="4516438" y="300038"/>
          <p14:tracePt t="17104" x="4403725" y="300038"/>
          <p14:tracePt t="17109" x="4314825" y="263525"/>
          <p14:tracePt t="17114" x="4214813" y="250825"/>
          <p14:tracePt t="17119" x="4152900" y="250825"/>
          <p14:tracePt t="17124" x="4103688" y="250825"/>
          <p14:tracePt t="17129" x="4040188" y="225425"/>
          <p14:tracePt t="17134" x="4002088" y="212725"/>
          <p14:tracePt t="17139" x="3965575" y="212725"/>
          <p14:tracePt t="17144" x="3940175" y="212725"/>
          <p14:tracePt t="17151" x="3902075" y="212725"/>
          <p14:tracePt t="17155" x="3865563" y="212725"/>
          <p14:tracePt t="17160" x="3827463" y="212725"/>
          <p14:tracePt t="17164" x="3790950" y="212725"/>
          <p14:tracePt t="17169" x="3752850" y="212725"/>
          <p14:tracePt t="17174" x="3689350" y="212725"/>
          <p14:tracePt t="17180" x="3640138" y="212725"/>
          <p14:tracePt t="17185" x="3602038" y="212725"/>
          <p14:tracePt t="17189" x="3540125" y="212725"/>
          <p14:tracePt t="17194" x="3489325" y="212725"/>
          <p14:tracePt t="17201" x="3465513" y="212725"/>
          <p14:tracePt t="17205" x="3376613" y="212725"/>
          <p14:tracePt t="17210" x="3314700" y="212725"/>
          <p14:tracePt t="17216" x="3227388" y="212725"/>
          <p14:tracePt t="17219" x="3176588" y="212725"/>
          <p14:tracePt t="17225" x="3114675" y="212725"/>
          <p14:tracePt t="17230" x="3052763" y="212725"/>
          <p14:tracePt t="17235" x="2976563" y="212725"/>
          <p14:tracePt t="17240" x="2889250" y="212725"/>
          <p14:tracePt t="17245" x="2863850" y="212725"/>
          <p14:tracePt t="17251" x="2801938" y="212725"/>
          <p14:tracePt t="17255" x="2714625" y="212725"/>
          <p14:tracePt t="17260" x="2663825" y="212725"/>
          <p14:tracePt t="17267" x="2601913" y="212725"/>
          <p14:tracePt t="17271" x="2551113" y="212725"/>
          <p14:tracePt t="17276" x="2489200" y="212725"/>
          <p14:tracePt t="17280" x="2439988" y="212725"/>
          <p14:tracePt t="17285" x="2401888" y="212725"/>
          <p14:tracePt t="17290" x="2363788" y="212725"/>
          <p14:tracePt t="17296" x="2338388" y="212725"/>
          <p14:tracePt t="17301" x="2314575" y="212725"/>
          <p14:tracePt t="17305" x="2301875" y="212725"/>
          <p14:tracePt t="17310" x="2289175" y="212725"/>
          <p14:tracePt t="17318" x="2276475" y="212725"/>
          <p14:tracePt t="17321" x="2263775" y="212725"/>
          <p14:tracePt t="17330" x="2251075" y="212725"/>
          <p14:tracePt t="17336" x="2227263" y="212725"/>
          <p14:tracePt t="17351" x="2214563" y="225425"/>
          <p14:tracePt t="17356" x="2189163" y="238125"/>
          <p14:tracePt t="17361" x="2176463" y="250825"/>
          <p14:tracePt t="17368" x="2151063" y="263525"/>
          <p14:tracePt t="17371" x="2138363" y="263525"/>
          <p14:tracePt t="17376" x="2127250" y="274638"/>
          <p14:tracePt t="17381" x="2114550" y="300038"/>
          <p14:tracePt t="17386" x="2101850" y="312738"/>
          <p14:tracePt t="17392" x="2076450" y="312738"/>
          <p14:tracePt t="17397" x="2063750" y="325438"/>
          <p14:tracePt t="17402" x="2063750" y="338138"/>
          <p14:tracePt t="17406" x="2051050" y="363538"/>
          <p14:tracePt t="17411" x="2025650" y="363538"/>
          <p14:tracePt t="17418" x="2001838" y="387350"/>
          <p14:tracePt t="17421" x="2001838" y="400050"/>
          <p14:tracePt t="17427" x="1976438" y="425450"/>
          <p14:tracePt t="17431" x="1963738" y="425450"/>
          <p14:tracePt t="17437" x="1951038" y="438150"/>
          <p14:tracePt t="17442" x="1938338" y="450850"/>
          <p14:tracePt t="17447" x="1889125" y="487363"/>
          <p14:tracePt t="17456" x="1876425" y="512763"/>
          <p14:tracePt t="17468" x="1876425" y="538163"/>
          <p14:tracePt t="17472" x="1851025" y="550863"/>
          <p14:tracePt t="17487" x="1851025" y="563563"/>
          <p14:tracePt t="17492" x="1851025" y="576263"/>
          <p14:tracePt t="17498" x="1851025" y="588963"/>
          <p14:tracePt t="17507" x="1851025" y="600075"/>
          <p14:tracePt t="17512" x="1851025" y="625475"/>
          <p14:tracePt t="17523" x="1851025" y="650875"/>
          <p14:tracePt t="17535" x="1851025" y="663575"/>
          <p14:tracePt t="17537" x="1851025" y="688975"/>
          <p14:tracePt t="17547" x="1838325" y="712788"/>
          <p14:tracePt t="17553" x="1838325" y="725488"/>
          <p14:tracePt t="17563" x="1838325" y="738188"/>
          <p14:tracePt t="17568" x="1838325" y="750888"/>
          <p14:tracePt t="17572" x="1838325" y="776288"/>
          <p14:tracePt t="17578" x="1838325" y="801688"/>
          <p14:tracePt t="17584" x="1838325" y="838200"/>
          <p14:tracePt t="17588" x="1838325" y="863600"/>
          <p14:tracePt t="17593" x="1838325" y="876300"/>
          <p14:tracePt t="17599" x="1838325" y="912813"/>
          <p14:tracePt t="17604" x="1838325" y="938213"/>
          <p14:tracePt t="17609" x="1838325" y="976313"/>
          <p14:tracePt t="17613" x="1838325" y="1014413"/>
          <p14:tracePt t="17618" x="1838325" y="1038225"/>
          <p14:tracePt t="17624" x="1838325" y="1063625"/>
          <p14:tracePt t="17629" x="1838325" y="1101725"/>
          <p14:tracePt t="17634" x="1838325" y="1138238"/>
          <p14:tracePt t="17638" x="1851025" y="1150938"/>
          <p14:tracePt t="17643" x="1889125" y="1214438"/>
          <p14:tracePt t="17651" x="1901825" y="1214438"/>
          <p14:tracePt t="17654" x="1925638" y="1250950"/>
          <p14:tracePt t="17658" x="1938338" y="1263650"/>
          <p14:tracePt t="17663" x="1976438" y="1276350"/>
          <p14:tracePt t="17669" x="2001838" y="1289050"/>
          <p14:tracePt t="17674" x="2025650" y="1314450"/>
          <p14:tracePt t="17679" x="2063750" y="1314450"/>
          <p14:tracePt t="17685" x="2089150" y="1327150"/>
          <p14:tracePt t="17694" x="2101850" y="1327150"/>
          <p14:tracePt t="17699" x="2151063" y="1350963"/>
          <p14:tracePt t="17704" x="2163763" y="1350963"/>
          <p14:tracePt t="17709" x="2189163" y="1350963"/>
          <p14:tracePt t="17714" x="2227263" y="1363663"/>
          <p14:tracePt t="17719" x="2238375" y="1363663"/>
          <p14:tracePt t="17724" x="2251075" y="1363663"/>
          <p14:tracePt t="17729" x="2289175" y="1363663"/>
          <p14:tracePt t="17734" x="2301875" y="1363663"/>
          <p14:tracePt t="17740" x="2314575" y="1363663"/>
          <p14:tracePt t="17745" x="2351088" y="1363663"/>
          <p14:tracePt t="17751" x="2363788" y="1363663"/>
          <p14:tracePt t="17760" x="2376488" y="1363663"/>
          <p14:tracePt t="17765" x="2389188" y="1363663"/>
          <p14:tracePt t="17770" x="2401888" y="1363663"/>
          <p14:tracePt t="17775" x="2439988" y="1363663"/>
          <p14:tracePt t="17779" x="2451100" y="1363663"/>
          <p14:tracePt t="17784" x="2463800" y="1363663"/>
          <p14:tracePt t="17790" x="2476500" y="1363663"/>
          <p14:tracePt t="17795" x="2501900" y="1363663"/>
          <p14:tracePt t="17801" x="2514600" y="1389063"/>
          <p14:tracePt t="17805" x="2527300" y="1389063"/>
          <p14:tracePt t="17810" x="2563813" y="1389063"/>
          <p14:tracePt t="17820" x="2589213" y="1389063"/>
          <p14:tracePt t="17825" x="2627313" y="1389063"/>
          <p14:tracePt t="17830" x="2651125" y="1389063"/>
          <p14:tracePt t="17835" x="2663825" y="1389063"/>
          <p14:tracePt t="17840" x="2727325" y="1414463"/>
          <p14:tracePt t="17845" x="2776538" y="1414463"/>
          <p14:tracePt t="17851" x="2827338" y="1427163"/>
          <p14:tracePt t="17856" x="2889250" y="1427163"/>
          <p14:tracePt t="17861" x="2927350" y="1427163"/>
          <p14:tracePt t="17868" x="2989263" y="1427163"/>
          <p14:tracePt t="17870" x="3040063" y="1450975"/>
          <p14:tracePt t="17875" x="3076575" y="1450975"/>
          <p14:tracePt t="17881" x="3127375" y="1450975"/>
          <p14:tracePt t="17886" x="3176588" y="1463675"/>
          <p14:tracePt t="17891" x="3201988" y="1463675"/>
          <p14:tracePt t="17896" x="3252788" y="1463675"/>
          <p14:tracePt t="17901" x="3289300" y="1463675"/>
          <p14:tracePt t="17906" x="3352800" y="1463675"/>
          <p14:tracePt t="17911" x="3389313" y="1463675"/>
          <p14:tracePt t="17918" x="3427413" y="1463675"/>
          <p14:tracePt t="17921" x="3465513" y="1463675"/>
          <p14:tracePt t="17926" x="3502025" y="1463675"/>
          <p14:tracePt t="17931" x="3540125" y="1463675"/>
          <p14:tracePt t="17936" x="3565525" y="1463675"/>
          <p14:tracePt t="17952" x="3678238" y="1463675"/>
          <p14:tracePt t="17957" x="3702050" y="1463675"/>
          <p14:tracePt t="17961" x="3740150" y="1463675"/>
          <p14:tracePt t="17968" x="3778250" y="1463675"/>
          <p14:tracePt t="17971" x="3790950" y="1463675"/>
          <p14:tracePt t="17977" x="3827463" y="1463675"/>
          <p14:tracePt t="17982" x="3878263" y="1463675"/>
          <p14:tracePt t="17986" x="3914775" y="1463675"/>
          <p14:tracePt t="17991" x="3927475" y="1463675"/>
          <p14:tracePt t="17997" x="3965575" y="1463675"/>
          <p14:tracePt t="18002" x="4002088" y="1463675"/>
          <p14:tracePt t="18006" x="4040188" y="1463675"/>
          <p14:tracePt t="18011" x="4065588" y="1463675"/>
          <p14:tracePt t="18018" x="4103688" y="1489075"/>
          <p14:tracePt t="18022" x="4140200" y="1501775"/>
          <p14:tracePt t="18027" x="4203700" y="1501775"/>
          <p14:tracePt t="18032" x="4252913" y="1501775"/>
          <p14:tracePt t="18037" x="4291013" y="1501775"/>
          <p14:tracePt t="18042" x="4303713" y="1501775"/>
          <p14:tracePt t="18047" x="4352925" y="1501775"/>
          <p14:tracePt t="18052" x="4391025" y="1527175"/>
          <p14:tracePt t="18057" x="4427538" y="1539875"/>
          <p14:tracePt t="18062" x="4440238" y="1539875"/>
          <p14:tracePt t="18068" x="4465638" y="1539875"/>
          <p14:tracePt t="18072" x="4516438" y="1552575"/>
          <p14:tracePt t="18077" x="4540250" y="1563688"/>
          <p14:tracePt t="18082" x="4565650" y="1563688"/>
          <p14:tracePt t="18087" x="4591050" y="1563688"/>
          <p14:tracePt t="18092" x="4627563" y="1563688"/>
          <p14:tracePt t="18098" x="4716463" y="1601788"/>
          <p14:tracePt t="18102" x="4740275" y="1601788"/>
          <p14:tracePt t="18107" x="4791075" y="1601788"/>
          <p14:tracePt t="18113" x="4829175" y="1614488"/>
          <p14:tracePt t="18118" x="4865688" y="1614488"/>
          <p14:tracePt t="18123" x="4891088" y="1614488"/>
          <p14:tracePt t="18127" x="4953000" y="1639888"/>
          <p14:tracePt t="18138" x="5003800" y="1639888"/>
          <p14:tracePt t="18143" x="5103813" y="1639888"/>
          <p14:tracePt t="18148" x="5165725" y="1639888"/>
          <p14:tracePt t="18153" x="5291138" y="1639888"/>
          <p14:tracePt t="18158" x="5378450" y="1639888"/>
          <p14:tracePt t="18163" x="5491163" y="1639888"/>
          <p14:tracePt t="18168" x="5616575" y="1639888"/>
          <p14:tracePt t="18173" x="5703888" y="1639888"/>
          <p14:tracePt t="18178" x="5829300" y="1639888"/>
          <p14:tracePt t="18185" x="5942013" y="1639888"/>
          <p14:tracePt t="18188" x="5967413" y="1639888"/>
          <p14:tracePt t="18193" x="6067425" y="1639888"/>
          <p14:tracePt t="18198" x="6154738" y="1639888"/>
          <p14:tracePt t="18203" x="6242050" y="1639888"/>
          <p14:tracePt t="18209" x="6303963" y="1639888"/>
          <p14:tracePt t="18214" x="6342063" y="1639888"/>
          <p14:tracePt t="18218" x="6380163" y="1639888"/>
          <p14:tracePt t="18228" x="6416675" y="1639888"/>
          <p14:tracePt t="18354" x="6429375" y="1652588"/>
          <p14:tracePt t="18536" x="6429375" y="1663700"/>
          <p14:tracePt t="19198" x="6442075" y="1663700"/>
          <p14:tracePt t="19202" x="6454775" y="1676400"/>
          <p14:tracePt t="19207" x="6467475" y="1676400"/>
          <p14:tracePt t="19212" x="6480175" y="1689100"/>
          <p14:tracePt t="19227" x="6492875" y="1701800"/>
          <p14:tracePt t="19247" x="6503988" y="1701800"/>
          <p14:tracePt t="19259" x="6516688" y="1714500"/>
          <p14:tracePt t="19263" x="6516688" y="1727200"/>
          <p14:tracePt t="19269" x="6516688" y="1739900"/>
          <p14:tracePt t="19272" x="6529388" y="1739900"/>
          <p14:tracePt t="19283" x="6542088" y="1752600"/>
          <p14:tracePt t="19289" x="6567488" y="1801813"/>
          <p14:tracePt t="19308" x="6567488" y="1814513"/>
          <p14:tracePt t="19313" x="6567488" y="1827213"/>
          <p14:tracePt t="19343" x="6580188" y="1852613"/>
          <p14:tracePt t="19363" x="6604000" y="1876425"/>
          <p14:tracePt t="19656" x="6616700" y="1876425"/>
          <p14:tracePt t="19661" x="6629400" y="1876425"/>
          <p14:tracePt t="19676" x="6642100" y="1876425"/>
          <p14:tracePt t="19681" x="6667500" y="1876425"/>
          <p14:tracePt t="19691" x="6667500" y="1865313"/>
          <p14:tracePt t="19696" x="6680200" y="1865313"/>
          <p14:tracePt t="19702" x="6680200" y="1852613"/>
          <p14:tracePt t="19707" x="6704013" y="1852613"/>
          <p14:tracePt t="19712" x="6716713" y="1839913"/>
          <p14:tracePt t="19716" x="6716713" y="1827213"/>
          <p14:tracePt t="19726" x="6729413" y="1827213"/>
          <p14:tracePt t="19731" x="6742113" y="1827213"/>
          <p14:tracePt t="19737" x="6767513" y="1814513"/>
          <p14:tracePt t="19742" x="6780213" y="1801813"/>
          <p14:tracePt t="19747" x="6792913" y="1801813"/>
          <p14:tracePt t="19762" x="6805613" y="1789113"/>
          <p14:tracePt t="19769" x="6829425" y="1789113"/>
          <p14:tracePt t="19773" x="6842125" y="1789113"/>
          <p14:tracePt t="19777" x="6854825" y="1765300"/>
          <p14:tracePt t="19792" x="6880225" y="1765300"/>
          <p14:tracePt t="19798" x="6892925" y="1765300"/>
          <p14:tracePt t="19812" x="6905625" y="1765300"/>
          <p14:tracePt t="19819" x="6916738" y="1752600"/>
          <p14:tracePt t="20680" x="6929438" y="1739900"/>
          <p14:tracePt t="21956" x="6942138" y="1739900"/>
          <p14:tracePt t="21976" x="6954838" y="1752600"/>
          <p14:tracePt t="21981" x="6967538" y="1752600"/>
          <p14:tracePt t="21991" x="6967538" y="1765300"/>
          <p14:tracePt t="22007" x="6980238" y="1776413"/>
          <p14:tracePt t="22011" x="6992938" y="1789113"/>
          <p14:tracePt t="22016" x="7005638" y="1789113"/>
          <p14:tracePt t="22032" x="7016750" y="1789113"/>
          <p14:tracePt t="22036" x="7029450" y="1801813"/>
          <p14:tracePt t="22041" x="7029450" y="1814513"/>
          <p14:tracePt t="22046" x="7042150" y="1814513"/>
          <p14:tracePt t="22053" x="7054850" y="1814513"/>
          <p14:tracePt t="22057" x="7067550" y="1814513"/>
          <p14:tracePt t="22067" x="7067550" y="1827213"/>
          <p14:tracePt t="22076" x="7067550" y="1839913"/>
          <p14:tracePt t="22082" x="7067550" y="1852613"/>
          <p14:tracePt t="22087" x="7080250" y="1876425"/>
          <p14:tracePt t="22092" x="7080250" y="1889125"/>
          <p14:tracePt t="22097" x="7080250" y="1901825"/>
          <p14:tracePt t="22103" x="7080250" y="1914525"/>
          <p14:tracePt t="22107" x="7080250" y="1927225"/>
          <p14:tracePt t="22112" x="7080250" y="1952625"/>
          <p14:tracePt t="22122" x="7080250" y="1978025"/>
          <p14:tracePt t="22128" x="7080250" y="1989138"/>
          <p14:tracePt t="22133" x="7080250" y="2001838"/>
          <p14:tracePt t="22142" x="7080250" y="2014538"/>
          <p14:tracePt t="22153" x="7092950" y="2027238"/>
          <p14:tracePt t="22157" x="7092950" y="2039938"/>
          <p14:tracePt t="22170" x="7092950" y="2052638"/>
          <p14:tracePt t="22173" x="7092950" y="2065338"/>
          <p14:tracePt t="22182" x="7092950" y="2089150"/>
          <p14:tracePt t="22188" x="7092950" y="2101850"/>
          <p14:tracePt t="22193" x="7092950" y="2114550"/>
          <p14:tracePt t="22198" x="7092950" y="2127250"/>
          <p14:tracePt t="22203" x="7092950" y="2139950"/>
          <p14:tracePt t="22208" x="7092950" y="2152650"/>
          <p14:tracePt t="22213" x="7092950" y="2178050"/>
          <p14:tracePt t="22223" x="7092950" y="2190750"/>
          <p14:tracePt t="22228" x="7092950" y="2201863"/>
          <p14:tracePt t="22239" x="7092950" y="2214563"/>
          <p14:tracePt t="22264" x="7092950" y="2227263"/>
          <p14:tracePt t="22278" x="7092950" y="2239963"/>
          <p14:tracePt t="22284" x="7092950" y="2252663"/>
          <p14:tracePt t="22294" x="7092950" y="2265363"/>
          <p14:tracePt t="22299" x="7092950" y="2290763"/>
          <p14:tracePt t="22314" x="7092950" y="2303463"/>
          <p14:tracePt t="22320" x="7092950" y="2314575"/>
          <p14:tracePt t="22324" x="7092950" y="2327275"/>
          <p14:tracePt t="22334" x="7092950" y="2339975"/>
          <p14:tracePt t="22339" x="7092950" y="2365375"/>
          <p14:tracePt t="22354" x="7092950" y="2378075"/>
          <p14:tracePt t="22359" x="7092950" y="2403475"/>
          <p14:tracePt t="22375" x="7092950" y="2427288"/>
          <p14:tracePt t="22381" x="7092950" y="2439988"/>
          <p14:tracePt t="22387" x="7092950" y="2452688"/>
          <p14:tracePt t="22389" x="7092950" y="2465388"/>
          <p14:tracePt t="22394" x="7092950" y="2478088"/>
          <p14:tracePt t="22401" x="7092950" y="2490788"/>
          <p14:tracePt t="22405" x="7092950" y="2516188"/>
          <p14:tracePt t="22409" x="7092950" y="2540000"/>
          <p14:tracePt t="22415" x="7092950" y="2552700"/>
          <p14:tracePt t="22420" x="7092950" y="2578100"/>
          <p14:tracePt t="22425" x="7092950" y="2590800"/>
          <p14:tracePt t="22430" x="7092950" y="2616200"/>
          <p14:tracePt t="22437" x="7092950" y="2640013"/>
          <p14:tracePt t="22440" x="7092950" y="2665413"/>
          <p14:tracePt t="22445" x="7092950" y="2678113"/>
          <p14:tracePt t="22450" x="7092950" y="2703513"/>
          <p14:tracePt t="22455" x="7092950" y="2728913"/>
          <p14:tracePt t="22460" x="7092950" y="2740025"/>
          <p14:tracePt t="22465" x="7092950" y="2765425"/>
          <p14:tracePt t="22475" x="7092950" y="2790825"/>
          <p14:tracePt t="22480" x="7092950" y="2803525"/>
          <p14:tracePt t="22487" x="7092950" y="2816225"/>
          <p14:tracePt t="22491" x="7092950" y="2828925"/>
          <p14:tracePt t="22495" x="7092950" y="2840038"/>
          <p14:tracePt t="22505" x="7092950" y="2852738"/>
          <p14:tracePt t="22510" x="7092950" y="2878138"/>
          <p14:tracePt t="22516" x="7092950" y="2890838"/>
          <p14:tracePt t="22521" x="7092950" y="2903538"/>
          <p14:tracePt t="22536" x="7092950" y="2916238"/>
          <p14:tracePt t="22576" x="7092950" y="2928938"/>
          <p14:tracePt t="22940" x="7105650" y="2941638"/>
          <p14:tracePt t="22990" x="7118350" y="2941638"/>
          <p14:tracePt t="23358" x="7129463" y="2941638"/>
          <p14:tracePt t="23414" x="7142163" y="2941638"/>
          <p14:tracePt t="23433" x="7154863" y="2916238"/>
          <p14:tracePt t="23448" x="7154863" y="2903538"/>
          <p14:tracePt t="23459" x="7167563" y="2903538"/>
          <p14:tracePt t="23645" x="7154863" y="2903538"/>
          <p14:tracePt t="23661" x="7142163" y="2903538"/>
          <p14:tracePt t="23676" x="7129463" y="2903538"/>
          <p14:tracePt t="23687" x="7118350" y="2903538"/>
          <p14:tracePt t="23690" x="7092950" y="2903538"/>
          <p14:tracePt t="23696" x="7080250" y="2903538"/>
          <p14:tracePt t="23701" x="7054850" y="2916238"/>
          <p14:tracePt t="23721" x="7042150" y="2916238"/>
          <p14:tracePt t="23727" x="7016750" y="2928938"/>
          <p14:tracePt t="23737" x="7005638" y="2928938"/>
          <p14:tracePt t="23756" x="6992938" y="2928938"/>
          <p14:tracePt t="23766" x="6980238" y="2928938"/>
          <p14:tracePt t="23793" x="6967538" y="2928938"/>
          <p14:tracePt t="23797" x="6954838" y="2928938"/>
          <p14:tracePt t="23804" x="6942138" y="2941638"/>
          <p14:tracePt t="23812" x="6929438" y="2941638"/>
          <p14:tracePt t="23822" x="6905625" y="2941638"/>
          <p14:tracePt t="23827" x="6892925" y="2941638"/>
          <p14:tracePt t="23832" x="6867525" y="2941638"/>
          <p14:tracePt t="23837" x="6842125" y="2941638"/>
          <p14:tracePt t="23842" x="6816725" y="2941638"/>
          <p14:tracePt t="23847" x="6780213" y="2941638"/>
          <p14:tracePt t="23854" x="6742113" y="2941638"/>
          <p14:tracePt t="23857" x="6704013" y="2941638"/>
          <p14:tracePt t="23862" x="6680200" y="2941638"/>
          <p14:tracePt t="23869" x="6642100" y="2941638"/>
          <p14:tracePt t="23873" x="6592888" y="2941638"/>
          <p14:tracePt t="23877" x="6542088" y="2941638"/>
          <p14:tracePt t="23882" x="6492875" y="2941638"/>
          <p14:tracePt t="23888" x="6454775" y="2941638"/>
          <p14:tracePt t="23893" x="6367463" y="2941638"/>
          <p14:tracePt t="23897" x="6280150" y="2941638"/>
          <p14:tracePt t="23903" x="6191250" y="2941638"/>
          <p14:tracePt t="23907" x="6129338" y="2941638"/>
          <p14:tracePt t="23913" x="6016625" y="2941638"/>
          <p14:tracePt t="23918" x="5916613" y="2941638"/>
          <p14:tracePt t="23923" x="5791200" y="2941638"/>
          <p14:tracePt t="23928" x="5654675" y="2941638"/>
          <p14:tracePt t="23933" x="5554663" y="2941638"/>
          <p14:tracePt t="23938" x="5416550" y="2941638"/>
          <p14:tracePt t="23955" x="5103813" y="2941638"/>
          <p14:tracePt t="23958" x="5016500" y="2941638"/>
          <p14:tracePt t="23963" x="4903788" y="2941638"/>
          <p14:tracePt t="23968" x="4840288" y="2941638"/>
          <p14:tracePt t="23973" x="4752975" y="2941638"/>
          <p14:tracePt t="23978" x="4703763" y="2941638"/>
          <p14:tracePt t="23984" x="4640263" y="2941638"/>
          <p14:tracePt t="23988" x="4591050" y="2941638"/>
          <p14:tracePt t="23993" x="4540250" y="2941638"/>
          <p14:tracePt t="23998" x="4491038" y="2941638"/>
          <p14:tracePt t="24004" x="4452938" y="2941638"/>
          <p14:tracePt t="24009" x="4378325" y="2941638"/>
          <p14:tracePt t="24014" x="4352925" y="2941638"/>
          <p14:tracePt t="24018" x="4303713" y="2941638"/>
          <p14:tracePt t="24023" x="4265613" y="2941638"/>
          <p14:tracePt t="24029" x="4227513" y="2941638"/>
          <p14:tracePt t="24034" x="4165600" y="2941638"/>
          <p14:tracePt t="24039" x="4114800" y="2941638"/>
          <p14:tracePt t="24044" x="4078288" y="2941638"/>
          <p14:tracePt t="24049" x="4014788" y="2941638"/>
          <p14:tracePt t="24054" x="3902075" y="2941638"/>
          <p14:tracePt t="24059" x="3840163" y="2941638"/>
          <p14:tracePt t="24065" x="3752850" y="2941638"/>
          <p14:tracePt t="24070" x="3640138" y="2941638"/>
          <p14:tracePt t="24074" x="3578225" y="2941638"/>
          <p14:tracePt t="24079" x="3489325" y="2941638"/>
          <p14:tracePt t="24084" x="3402013" y="2941638"/>
          <p14:tracePt t="24089" x="3314700" y="2941638"/>
          <p14:tracePt t="24094" x="3201988" y="2941638"/>
          <p14:tracePt t="24099" x="3114675" y="2941638"/>
          <p14:tracePt t="24105" x="2989263" y="2941638"/>
          <p14:tracePt t="24109" x="2976563" y="2941638"/>
          <p14:tracePt t="24114" x="2927350" y="2941638"/>
          <p14:tracePt t="24121" x="2863850" y="2941638"/>
          <p14:tracePt t="24125" x="2814638" y="2941638"/>
          <p14:tracePt t="24129" x="2752725" y="2941638"/>
          <p14:tracePt t="24134" x="2714625" y="2941638"/>
          <p14:tracePt t="24139" x="2676525" y="2941638"/>
          <p14:tracePt t="24146" x="2651125" y="2941638"/>
          <p14:tracePt t="24150" x="2614613" y="2941638"/>
          <p14:tracePt t="24155" x="2589213" y="2941638"/>
          <p14:tracePt t="24160" x="2540000" y="2941638"/>
          <p14:tracePt t="24170" x="2501900" y="2941638"/>
          <p14:tracePt t="24175" x="2489200" y="2941638"/>
          <p14:tracePt t="24180" x="2476500" y="2941638"/>
          <p14:tracePt t="24187" x="2439988" y="2941638"/>
          <p14:tracePt t="24190" x="2414588" y="2941638"/>
          <p14:tracePt t="24195" x="2389188" y="2941638"/>
          <p14:tracePt t="24200" x="2363788" y="2941638"/>
          <p14:tracePt t="24205" x="2327275" y="2916238"/>
          <p14:tracePt t="24211" x="2314575" y="2916238"/>
          <p14:tracePt t="24216" x="2289175" y="2916238"/>
          <p14:tracePt t="24221" x="2251075" y="2916238"/>
          <p14:tracePt t="24225" x="2227263" y="2916238"/>
          <p14:tracePt t="24230" x="2189163" y="2903538"/>
          <p14:tracePt t="24237" x="2138363" y="2903538"/>
          <p14:tracePt t="24240" x="2114550" y="2903538"/>
          <p14:tracePt t="24246" x="2076450" y="2903538"/>
          <p14:tracePt t="24251" x="2001838" y="2903538"/>
          <p14:tracePt t="24256" x="1963738" y="2903538"/>
          <p14:tracePt t="24261" x="1889125" y="2903538"/>
          <p14:tracePt t="24266" x="1814513" y="2903538"/>
          <p14:tracePt t="24271" x="1763713" y="2903538"/>
          <p14:tracePt t="24276" x="1676400" y="2903538"/>
          <p14:tracePt t="24281" x="1612900" y="2903538"/>
          <p14:tracePt t="24287" x="1525588" y="2903538"/>
          <p14:tracePt t="24291" x="1476375" y="2903538"/>
          <p14:tracePt t="24296" x="1401763" y="2903538"/>
          <p14:tracePt t="24301" x="1350963" y="2903538"/>
          <p14:tracePt t="24307" x="1300163" y="2903538"/>
          <p14:tracePt t="24311" x="1250950" y="2903538"/>
          <p14:tracePt t="24316" x="1238250" y="2903538"/>
          <p14:tracePt t="24321" x="1225550" y="2903538"/>
          <p14:tracePt t="24327" x="1189038" y="2903538"/>
          <p14:tracePt t="24338" x="1176338" y="2903538"/>
          <p14:tracePt t="24402" x="1163638" y="2903538"/>
          <p14:tracePt t="24412" x="1150938" y="2903538"/>
          <p14:tracePt t="24422" x="1150938" y="2890838"/>
          <p14:tracePt t="24427" x="1112838" y="2890838"/>
          <p14:tracePt t="24437" x="1100138" y="2878138"/>
          <p14:tracePt t="24454" x="1100138" y="2865438"/>
          <p14:tracePt t="24488" x="1089025" y="2852738"/>
          <p14:tracePt t="24493" x="1076325" y="2852738"/>
          <p14:tracePt t="24498" x="1063625" y="2852738"/>
          <p14:tracePt t="24504" x="1050925" y="2852738"/>
          <p14:tracePt t="24513" x="1025525" y="2852738"/>
          <p14:tracePt t="24528" x="1000125" y="2852738"/>
          <p14:tracePt t="24538" x="987425" y="2852738"/>
          <p14:tracePt t="24543" x="976313" y="2852738"/>
          <p14:tracePt t="24548" x="938213" y="2852738"/>
          <p14:tracePt t="24554" x="925513" y="2852738"/>
          <p14:tracePt t="24558" x="912813" y="2852738"/>
          <p14:tracePt t="24564" x="876300" y="2852738"/>
          <p14:tracePt t="24571" x="863600" y="2852738"/>
          <p14:tracePt t="24573" x="838200" y="2852738"/>
          <p14:tracePt t="24583" x="812800" y="2852738"/>
          <p14:tracePt t="24594" x="787400" y="2828925"/>
          <p14:tracePt t="24599" x="750888" y="2828925"/>
          <p14:tracePt t="24604" x="738188" y="2828925"/>
          <p14:tracePt t="24629" x="725488" y="2828925"/>
          <p14:tracePt t="24660" x="712788" y="2828925"/>
          <p14:tracePt t="24674" x="700088" y="2828925"/>
          <p14:tracePt t="24684" x="687388" y="2828925"/>
          <p14:tracePt t="24699" x="663575" y="2828925"/>
          <p14:tracePt t="24720" x="650875" y="2828925"/>
          <p14:tracePt t="24725" x="625475" y="2828925"/>
          <p14:tracePt t="24730" x="612775" y="2828925"/>
          <p14:tracePt t="24736" x="600075" y="2840038"/>
          <p14:tracePt t="24740" x="587375" y="2852738"/>
          <p14:tracePt t="24745" x="563563" y="2865438"/>
          <p14:tracePt t="24755" x="550863" y="2878138"/>
          <p14:tracePt t="24760" x="525463" y="2890838"/>
          <p14:tracePt t="24771" x="525463" y="2903538"/>
          <p14:tracePt t="24780" x="525463" y="2916238"/>
          <p14:tracePt t="24787" x="512763" y="2928938"/>
          <p14:tracePt t="24820" x="512763" y="2941638"/>
          <p14:tracePt t="24826" x="512763" y="2952750"/>
          <p14:tracePt t="24831" x="512763" y="2965450"/>
          <p14:tracePt t="24846" x="512763" y="2978150"/>
          <p14:tracePt t="24851" x="512763" y="2990850"/>
          <p14:tracePt t="24856" x="512763" y="3003550"/>
          <p14:tracePt t="24861" x="512763" y="3016250"/>
          <p14:tracePt t="24866" x="512763" y="3041650"/>
          <p14:tracePt t="24876" x="500063" y="3054350"/>
          <p14:tracePt t="24887" x="500063" y="3065463"/>
          <p14:tracePt t="24891" x="500063" y="3078163"/>
          <p14:tracePt t="24901" x="500063" y="3090863"/>
          <p14:tracePt t="24916" x="487363" y="3116263"/>
          <p14:tracePt t="24922" x="487363" y="3128963"/>
          <p14:tracePt t="24957" x="487363" y="3154363"/>
          <p14:tracePt t="24967" x="500063" y="3178175"/>
          <p14:tracePt t="24972" x="512763" y="3190875"/>
          <p14:tracePt t="24977" x="525463" y="3190875"/>
          <p14:tracePt t="24992" x="574675" y="3203575"/>
          <p14:tracePt t="24997" x="587375" y="3203575"/>
          <p14:tracePt t="25004" x="600075" y="3228975"/>
          <p14:tracePt t="25007" x="625475" y="3228975"/>
          <p14:tracePt t="25012" x="650875" y="3241675"/>
          <p14:tracePt t="25017" x="663575" y="3241675"/>
          <p14:tracePt t="25022" x="687388" y="3254375"/>
          <p14:tracePt t="25028" x="712788" y="3254375"/>
          <p14:tracePt t="25033" x="750888" y="3267075"/>
          <p14:tracePt t="25037" x="763588" y="3290888"/>
          <p14:tracePt t="25042" x="776288" y="3290888"/>
          <p14:tracePt t="25047" x="812800" y="3290888"/>
          <p14:tracePt t="25058" x="850900" y="3290888"/>
          <p14:tracePt t="25063" x="863600" y="3290888"/>
          <p14:tracePt t="25067" x="876300" y="3303588"/>
          <p14:tracePt t="25073" x="900113" y="3303588"/>
          <p14:tracePt t="25093" x="925513" y="3303588"/>
          <p14:tracePt t="25104" x="938213" y="3303588"/>
          <p14:tracePt t="25121" x="950913" y="3303588"/>
          <p14:tracePt t="25124" x="963613" y="3303588"/>
          <p14:tracePt t="25129" x="976313" y="3303588"/>
          <p14:tracePt t="25133" x="987425" y="3303588"/>
          <p14:tracePt t="25138" x="1012825" y="3303588"/>
          <p14:tracePt t="25149" x="1050925" y="3303588"/>
          <p14:tracePt t="25154" x="1089025" y="3303588"/>
          <p14:tracePt t="25158" x="1112838" y="3303588"/>
          <p14:tracePt t="25164" x="1150938" y="3303588"/>
          <p14:tracePt t="25171" x="1189038" y="3303588"/>
          <p14:tracePt t="25173" x="1225550" y="3303588"/>
          <p14:tracePt t="25179" x="1250950" y="3303588"/>
          <p14:tracePt t="25183" x="1276350" y="3303588"/>
          <p14:tracePt t="25189" x="1312863" y="3303588"/>
          <p14:tracePt t="25199" x="1338263" y="3303588"/>
          <p14:tracePt t="25204" x="1350963" y="3303588"/>
          <p14:tracePt t="25209" x="1363663" y="3303588"/>
          <p14:tracePt t="25224" x="1376363" y="3303588"/>
          <p14:tracePt t="25229" x="1389063" y="3303588"/>
          <p14:tracePt t="25254" x="1389063" y="3290888"/>
          <p14:tracePt t="25259" x="1401763" y="3278188"/>
          <p14:tracePt t="25275" x="1401763" y="3254375"/>
          <p14:tracePt t="25285" x="1401763" y="3241675"/>
          <p14:tracePt t="25290" x="1412875" y="3241675"/>
          <p14:tracePt t="25294" x="1412875" y="3228975"/>
          <p14:tracePt t="25300" x="1438275" y="3203575"/>
          <p14:tracePt t="25315" x="1438275" y="3190875"/>
          <p14:tracePt t="25325" x="1438275" y="3165475"/>
          <p14:tracePt t="25345" x="1438275" y="3141663"/>
          <p14:tracePt t="25355" x="1438275" y="3128963"/>
          <p14:tracePt t="25375" x="1438275" y="3116263"/>
          <p14:tracePt t="25381" x="1438275" y="3103563"/>
          <p14:tracePt t="25390" x="1438275" y="3090863"/>
          <p14:tracePt t="25395" x="1438275" y="3078163"/>
          <p14:tracePt t="25405" x="1438275" y="3054350"/>
          <p14:tracePt t="25416" x="1438275" y="3041650"/>
          <p14:tracePt t="25421" x="1425575" y="3041650"/>
          <p14:tracePt t="25426" x="1425575" y="3028950"/>
          <p14:tracePt t="25430" x="1425575" y="3016250"/>
          <p14:tracePt t="25441" x="1425575" y="3003550"/>
          <p14:tracePt t="25446" x="1412875" y="2990850"/>
          <p14:tracePt t="25451" x="1401763" y="2978150"/>
          <p14:tracePt t="25456" x="1376363" y="2978150"/>
          <p14:tracePt t="25461" x="1376363" y="2965450"/>
          <p14:tracePt t="25466" x="1325563" y="2952750"/>
          <p14:tracePt t="25487" x="1312863" y="2952750"/>
          <p14:tracePt t="25491" x="1300163" y="2952750"/>
          <p14:tracePt t="25496" x="1276350" y="2952750"/>
          <p14:tracePt t="25502" x="1263650" y="2928938"/>
          <p14:tracePt t="25506" x="1250950" y="2928938"/>
          <p14:tracePt t="25516" x="1238250" y="2916238"/>
          <p14:tracePt t="25521" x="1225550" y="2916238"/>
          <p14:tracePt t="25532" x="1212850" y="2916238"/>
          <p14:tracePt t="25538" x="1200150" y="2916238"/>
          <p14:tracePt t="25542" x="1189038" y="2903538"/>
          <p14:tracePt t="25547" x="1163638" y="2903538"/>
          <p14:tracePt t="25552" x="1150938" y="2903538"/>
          <p14:tracePt t="25557" x="1138238" y="2903538"/>
          <p14:tracePt t="25562" x="1112838" y="2903538"/>
          <p14:tracePt t="25567" x="1089025" y="2890838"/>
          <p14:tracePt t="25577" x="1076325" y="2890838"/>
          <p14:tracePt t="25582" x="1063625" y="2890838"/>
          <p14:tracePt t="25588" x="1025525" y="2878138"/>
          <p14:tracePt t="25592" x="1025525" y="2865438"/>
          <p14:tracePt t="25597" x="1000125" y="2852738"/>
          <p14:tracePt t="25602" x="987425" y="2840038"/>
          <p14:tracePt t="25612" x="938213" y="2828925"/>
          <p14:tracePt t="25622" x="938213" y="2816225"/>
          <p14:tracePt t="25628" x="925513" y="2816225"/>
          <p14:tracePt t="25633" x="912813" y="2816225"/>
          <p14:tracePt t="25638" x="900113" y="2816225"/>
          <p14:tracePt t="25642" x="887413" y="2803525"/>
          <p14:tracePt t="25647" x="863600" y="2803525"/>
          <p14:tracePt t="25655" x="850900" y="2803525"/>
          <p14:tracePt t="25658" x="838200" y="2803525"/>
          <p14:tracePt t="25663" x="812800" y="2778125"/>
          <p14:tracePt t="25668" x="800100" y="2778125"/>
          <p14:tracePt t="25673" x="787400" y="2778125"/>
          <p14:tracePt t="25678" x="776288" y="2778125"/>
          <p14:tracePt t="25683" x="763588" y="2778125"/>
          <p14:tracePt t="25689" x="750888" y="2778125"/>
          <p14:tracePt t="25694" x="738188" y="2778125"/>
          <p14:tracePt t="25704" x="712788" y="2778125"/>
          <p14:tracePt t="25713" x="687388" y="2778125"/>
          <p14:tracePt t="25718" x="674688" y="2778125"/>
          <p14:tracePt t="25724" x="663575" y="2778125"/>
          <p14:tracePt t="25729" x="650875" y="2778125"/>
          <p14:tracePt t="25733" x="625475" y="2778125"/>
          <p14:tracePt t="25743" x="587375" y="2778125"/>
          <p14:tracePt t="25760" x="574675" y="2790825"/>
          <p14:tracePt t="25764" x="563563" y="2790825"/>
          <p14:tracePt t="25771" x="538163" y="2803525"/>
          <p14:tracePt t="25794" x="512763" y="2803525"/>
          <p14:tracePt t="25799" x="500063" y="2803525"/>
          <p14:tracePt t="25805" x="500063" y="2816225"/>
          <p14:tracePt t="25809" x="487363" y="2816225"/>
          <p14:tracePt t="25814" x="474663" y="2828925"/>
          <p14:tracePt t="25825" x="450850" y="2852738"/>
          <p14:tracePt t="25854" x="425450" y="2852738"/>
          <p14:tracePt t="25859" x="412750" y="2865438"/>
          <p14:tracePt t="25890" x="412750" y="2878138"/>
          <p14:tracePt t="25900" x="412750" y="2890838"/>
          <p14:tracePt t="25905" x="387350" y="2903538"/>
          <p14:tracePt t="25915" x="387350" y="2928938"/>
          <p14:tracePt t="25921" x="387350" y="2941638"/>
          <p14:tracePt t="25930" x="387350" y="2952750"/>
          <p14:tracePt t="25935" x="387350" y="2965450"/>
          <p14:tracePt t="25940" x="387350" y="2978150"/>
          <p14:tracePt t="25956" x="387350" y="3003550"/>
          <p14:tracePt t="25960" x="387350" y="3016250"/>
          <p14:tracePt t="25976" x="387350" y="3041650"/>
          <p14:tracePt t="25996" x="387350" y="3054350"/>
          <p14:tracePt t="26011" x="387350" y="3065463"/>
          <p14:tracePt t="26016" x="387350" y="3078163"/>
          <p14:tracePt t="26041" x="387350" y="3090863"/>
          <p14:tracePt t="26056" x="387350" y="3103563"/>
          <p14:tracePt t="26072" x="387350" y="3116263"/>
          <p14:tracePt t="26076" x="387350" y="3128963"/>
          <p14:tracePt t="26101" x="387350" y="3141663"/>
          <p14:tracePt t="26106" x="387350" y="3154363"/>
          <p14:tracePt t="26162" x="387350" y="3178175"/>
          <p14:tracePt t="26182" x="387350" y="3190875"/>
          <p14:tracePt t="26188" x="400050" y="3190875"/>
          <p14:tracePt t="26198" x="400050" y="3203575"/>
          <p14:tracePt t="26204" x="412750" y="3216275"/>
          <p14:tracePt t="26223" x="438150" y="3241675"/>
          <p14:tracePt t="26243" x="438150" y="3254375"/>
          <p14:tracePt t="26255" x="450850" y="3254375"/>
          <p14:tracePt t="26258" x="463550" y="3267075"/>
          <p14:tracePt t="26268" x="474663" y="3278188"/>
          <p14:tracePt t="26284" x="487363" y="3278188"/>
          <p14:tracePt t="26288" x="500063" y="3290888"/>
          <p14:tracePt t="26293" x="500063" y="3303588"/>
          <p14:tracePt t="26298" x="525463" y="3316288"/>
          <p14:tracePt t="26305" x="538163" y="3316288"/>
          <p14:tracePt t="26309" x="550863" y="3316288"/>
          <p14:tracePt t="26313" x="574675" y="3316288"/>
          <p14:tracePt t="26318" x="587375" y="3328988"/>
          <p14:tracePt t="26335" x="600075" y="3341688"/>
          <p14:tracePt t="26339" x="612775" y="3341688"/>
          <p14:tracePt t="26344" x="625475" y="3341688"/>
          <p14:tracePt t="26374" x="650875" y="3341688"/>
          <p14:tracePt t="26379" x="663575" y="3354388"/>
          <p14:tracePt t="26394" x="674688" y="3367088"/>
          <p14:tracePt t="26407" x="687388" y="3367088"/>
          <p14:tracePt t="26414" x="700088" y="3367088"/>
          <p14:tracePt t="26425" x="712788" y="3367088"/>
          <p14:tracePt t="26434" x="725488" y="3367088"/>
          <p14:tracePt t="26439" x="738188" y="3367088"/>
          <p14:tracePt t="26450" x="763588" y="3367088"/>
          <p14:tracePt t="26460" x="776288" y="3367088"/>
          <p14:tracePt t="26465" x="787400" y="3367088"/>
          <p14:tracePt t="26472" x="800100" y="3367088"/>
          <p14:tracePt t="26475" x="812800" y="3367088"/>
          <p14:tracePt t="26480" x="825500" y="3367088"/>
          <p14:tracePt t="26485" x="850900" y="3367088"/>
          <p14:tracePt t="26495" x="876300" y="3367088"/>
          <p14:tracePt t="26500" x="887413" y="3367088"/>
          <p14:tracePt t="26505" x="900113" y="3367088"/>
          <p14:tracePt t="26510" x="912813" y="3367088"/>
          <p14:tracePt t="26516" x="938213" y="3367088"/>
          <p14:tracePt t="26551" x="963613" y="3367088"/>
          <p14:tracePt t="26555" x="976313" y="3354388"/>
          <p14:tracePt t="26566" x="976313" y="3341688"/>
          <p14:tracePt t="26572" x="1000125" y="3328988"/>
          <p14:tracePt t="26576" x="1012825" y="3316288"/>
          <p14:tracePt t="26581" x="1025525" y="3316288"/>
          <p14:tracePt t="26596" x="1038225" y="3316288"/>
          <p14:tracePt t="26601" x="1050925" y="3316288"/>
          <p14:tracePt t="26621" x="1076325" y="3316288"/>
          <p14:tracePt t="26627" x="1089025" y="3316288"/>
          <p14:tracePt t="26641" x="1100138" y="3316288"/>
          <p14:tracePt t="26671" x="1112838" y="3316288"/>
          <p14:tracePt t="26692" x="1125538" y="3316288"/>
          <p14:tracePt t="26702" x="1138238" y="3303588"/>
          <p14:tracePt t="26712" x="1150938" y="3290888"/>
          <p14:tracePt t="26717" x="1163638" y="3278188"/>
          <p14:tracePt t="26727" x="1189038" y="3278188"/>
          <p14:tracePt t="26742" x="1200150" y="3267075"/>
          <p14:tracePt t="26753" x="1200150" y="3254375"/>
          <p14:tracePt t="26758" x="1200150" y="3241675"/>
          <p14:tracePt t="26767" x="1200150" y="3228975"/>
          <p14:tracePt t="26777" x="1200150" y="3216275"/>
          <p14:tracePt t="26782" x="1200150" y="3203575"/>
          <p14:tracePt t="26803" x="1200150" y="3190875"/>
          <p14:tracePt t="26808" x="1200150" y="3178175"/>
          <p14:tracePt t="26813" x="1200150" y="3165475"/>
          <p14:tracePt t="26823" x="1200150" y="3154363"/>
          <p14:tracePt t="26833" x="1200150" y="3141663"/>
          <p14:tracePt t="26843" x="1200150" y="3128963"/>
          <p14:tracePt t="26848" x="1200150" y="3116263"/>
          <p14:tracePt t="26858" x="1200150" y="3090863"/>
          <p14:tracePt t="26873" x="1200150" y="3065463"/>
          <p14:tracePt t="26878" x="1200150" y="3054350"/>
          <p14:tracePt t="26883" x="1189038" y="3054350"/>
          <p14:tracePt t="26888" x="1176338" y="3054350"/>
          <p14:tracePt t="26894" x="1176338" y="3041650"/>
          <p14:tracePt t="26898" x="1150938" y="3016250"/>
          <p14:tracePt t="26905" x="1138238" y="3016250"/>
          <p14:tracePt t="26908" x="1138238" y="3003550"/>
          <p14:tracePt t="26914" x="1125538" y="2965450"/>
          <p14:tracePt t="26929" x="1112838" y="2965450"/>
          <p14:tracePt t="26934" x="1089025" y="2965450"/>
          <p14:tracePt t="26939" x="1076325" y="2965450"/>
          <p14:tracePt t="26944" x="1063625" y="2952750"/>
          <p14:tracePt t="26956" x="1038225" y="2916238"/>
          <p14:tracePt t="26964" x="1025525" y="2916238"/>
          <p14:tracePt t="26970" x="1000125" y="2890838"/>
          <p14:tracePt t="26980" x="1000125" y="2878138"/>
          <p14:tracePt t="26989" x="987425" y="2878138"/>
          <p14:tracePt t="26999" x="976313" y="2878138"/>
          <p14:tracePt t="27005" x="963613" y="2865438"/>
          <p14:tracePt t="27011" x="963613" y="2852738"/>
          <p14:tracePt t="27019" x="950913" y="2852738"/>
          <p14:tracePt t="27026" x="938213" y="2852738"/>
          <p14:tracePt t="27036" x="925513" y="2852738"/>
          <p14:tracePt t="27040" x="900113" y="2852738"/>
          <p14:tracePt t="27055" x="887413" y="2852738"/>
          <p14:tracePt t="27060" x="876300" y="2852738"/>
          <p14:tracePt t="27065" x="863600" y="2852738"/>
          <p14:tracePt t="27072" x="838200" y="2852738"/>
          <p14:tracePt t="27075" x="812800" y="2852738"/>
          <p14:tracePt t="27085" x="776288" y="2852738"/>
          <p14:tracePt t="27090" x="750888" y="2852738"/>
          <p14:tracePt t="27095" x="725488" y="2852738"/>
          <p14:tracePt t="27100" x="687388" y="2852738"/>
          <p14:tracePt t="27105" x="674688" y="2852738"/>
          <p14:tracePt t="27111" x="663575" y="2852738"/>
          <p14:tracePt t="27115" x="638175" y="2852738"/>
          <p14:tracePt t="27122" x="612775" y="2852738"/>
          <p14:tracePt t="27125" x="600075" y="2852738"/>
          <p14:tracePt t="27131" x="587375" y="2852738"/>
          <p14:tracePt t="27136" x="563563" y="2852738"/>
          <p14:tracePt t="27161" x="550863" y="2852738"/>
          <p14:tracePt t="27166" x="538163" y="2852738"/>
          <p14:tracePt t="27176" x="525463" y="2852738"/>
          <p14:tracePt t="27187" x="512763" y="2852738"/>
          <p14:tracePt t="27191" x="500063" y="2865438"/>
          <p14:tracePt t="27206" x="500063" y="2878138"/>
          <p14:tracePt t="27232" x="500063" y="2890838"/>
          <p14:tracePt t="27236" x="487363" y="2903538"/>
          <p14:tracePt t="27247" x="474663" y="2903538"/>
          <p14:tracePt t="27267" x="463550" y="2916238"/>
          <p14:tracePt t="27277" x="463550" y="2928938"/>
          <p14:tracePt t="27322" x="450850" y="2928938"/>
          <p14:tracePt t="27338" x="450850" y="2941638"/>
          <p14:tracePt t="27343" x="438150" y="2952750"/>
          <p14:tracePt t="27373" x="438150" y="2965450"/>
          <p14:tracePt t="27382" x="438150" y="2978150"/>
          <p14:tracePt t="27393" x="438150" y="3003550"/>
          <p14:tracePt t="27413" x="438150" y="3028950"/>
          <p14:tracePt t="27418" x="463550" y="3041650"/>
          <p14:tracePt t="27423" x="474663" y="3054350"/>
          <p14:tracePt t="27428" x="487363" y="3054350"/>
          <p14:tracePt t="27433" x="500063" y="3054350"/>
          <p14:tracePt t="27439" x="500063" y="3065463"/>
          <p14:tracePt t="27459" x="512763" y="3078163"/>
          <p14:tracePt t="27464" x="512763" y="3090863"/>
          <p14:tracePt t="27509" x="512763" y="3103563"/>
          <p14:tracePt t="27519" x="525463" y="3116263"/>
          <p14:tracePt t="27534" x="525463" y="3128963"/>
          <p14:tracePt t="27539" x="538163" y="3128963"/>
          <p14:tracePt t="27549" x="550863" y="3154363"/>
          <p14:tracePt t="27564" x="563563" y="3165475"/>
          <p14:tracePt t="27605" x="574675" y="3178175"/>
          <p14:tracePt t="27630" x="587375" y="3190875"/>
          <p14:tracePt t="27645" x="600075" y="3190875"/>
          <p14:tracePt t="27655" x="612775" y="3190875"/>
          <p14:tracePt t="27660" x="638175" y="3216275"/>
          <p14:tracePt t="27676" x="650875" y="3216275"/>
          <p14:tracePt t="27681" x="674688" y="3216275"/>
          <p14:tracePt t="27696" x="687388" y="3241675"/>
          <p14:tracePt t="27700" x="700088" y="3241675"/>
          <p14:tracePt t="27710" x="712788" y="3267075"/>
          <p14:tracePt t="27715" x="725488" y="3267075"/>
          <p14:tracePt t="27731" x="725488" y="3278188"/>
          <p14:tracePt t="27741" x="750888" y="3278188"/>
          <p14:tracePt t="27792" x="763588" y="3290888"/>
          <p14:tracePt t="27798" x="763588" y="3303588"/>
          <p14:tracePt t="27802" x="776288" y="3303588"/>
          <p14:tracePt t="27806" x="787400" y="3303588"/>
          <p14:tracePt t="27811" x="800100" y="3303588"/>
          <p14:tracePt t="27822" x="812800" y="3303588"/>
          <p14:tracePt t="27827" x="838200" y="3303588"/>
          <p14:tracePt t="27839" x="863600" y="3303588"/>
          <p14:tracePt t="27841" x="876300" y="3303588"/>
          <p14:tracePt t="27847" x="887413" y="3303588"/>
          <p14:tracePt t="27852" x="900113" y="3303588"/>
          <p14:tracePt t="27857" x="912813" y="3303588"/>
          <p14:tracePt t="27862" x="950913" y="3303588"/>
          <p14:tracePt t="27867" x="963613" y="3303588"/>
          <p14:tracePt t="27872" x="976313" y="3303588"/>
          <p14:tracePt t="27877" x="987425" y="3303588"/>
          <p14:tracePt t="27882" x="1012825" y="3303588"/>
          <p14:tracePt t="27889" x="1038225" y="3341688"/>
          <p14:tracePt t="27897" x="1076325" y="3341688"/>
          <p14:tracePt t="27907" x="1089025" y="3341688"/>
          <p14:tracePt t="27912" x="1100138" y="3341688"/>
          <p14:tracePt t="27918" x="1112838" y="3341688"/>
          <p14:tracePt t="27923" x="1125538" y="3341688"/>
          <p14:tracePt t="27928" x="1150938" y="3354388"/>
          <p14:tracePt t="27932" x="1163638" y="3367088"/>
          <p14:tracePt t="27943" x="1176338" y="3367088"/>
          <p14:tracePt t="27963" x="1189038" y="3367088"/>
          <p14:tracePt t="27984" x="1200150" y="3367088"/>
          <p14:tracePt t="27989" x="1212850" y="3367088"/>
          <p14:tracePt t="27993" x="1225550" y="3378200"/>
          <p14:tracePt t="27998" x="1250950" y="3378200"/>
          <p14:tracePt t="28003" x="1263650" y="3403600"/>
          <p14:tracePt t="28013" x="1276350" y="3403600"/>
          <p14:tracePt t="28019" x="1289050" y="3403600"/>
          <p14:tracePt t="28024" x="1300163" y="3403600"/>
          <p14:tracePt t="28033" x="1312863" y="3403600"/>
          <p14:tracePt t="28039" x="1325563" y="3403600"/>
          <p14:tracePt t="28048" x="1338263" y="3403600"/>
          <p14:tracePt t="28099" x="1363663" y="3403600"/>
          <p14:tracePt t="28105" x="1376363" y="3416300"/>
          <p14:tracePt t="28114" x="1376363" y="3429000"/>
          <p14:tracePt t="28124" x="1389063" y="3429000"/>
          <p14:tracePt t="28130" x="1401763" y="3441700"/>
          <p14:tracePt t="28139" x="1412875" y="3454400"/>
          <p14:tracePt t="28150" x="1425575" y="3467100"/>
          <p14:tracePt t="28155" x="1450975" y="3467100"/>
          <p14:tracePt t="28164" x="1476375" y="3467100"/>
          <p14:tracePt t="28169" x="1489075" y="3467100"/>
          <p14:tracePt t="28175" x="1512888" y="3467100"/>
          <p14:tracePt t="28180" x="1538288" y="3467100"/>
          <p14:tracePt t="28189" x="1576388" y="3467100"/>
          <p14:tracePt t="28195" x="1601788" y="3467100"/>
          <p14:tracePt t="28205" x="1625600" y="3467100"/>
          <p14:tracePt t="28210" x="1638300" y="3467100"/>
          <p14:tracePt t="28215" x="1651000" y="3467100"/>
          <p14:tracePt t="28220" x="1663700" y="3467100"/>
          <p14:tracePt t="28225" x="1689100" y="3467100"/>
          <p14:tracePt t="28230" x="1714500" y="3467100"/>
          <p14:tracePt t="28235" x="1725613" y="3467100"/>
          <p14:tracePt t="28240" x="1738313" y="3467100"/>
          <p14:tracePt t="28246" x="1776413" y="3467100"/>
          <p14:tracePt t="28250" x="1789113" y="3467100"/>
          <p14:tracePt t="28257" x="1801813" y="3467100"/>
          <p14:tracePt t="28260" x="1838325" y="3467100"/>
          <p14:tracePt t="28266" x="1876425" y="3467100"/>
          <p14:tracePt t="28270" x="1901825" y="3467100"/>
          <p14:tracePt t="28275" x="1938338" y="3467100"/>
          <p14:tracePt t="28280" x="1951038" y="3467100"/>
          <p14:tracePt t="28285" x="1976438" y="3467100"/>
          <p14:tracePt t="28291" x="2014538" y="3467100"/>
          <p14:tracePt t="28296" x="2051050" y="3467100"/>
          <p14:tracePt t="28300" x="2089150" y="3467100"/>
          <p14:tracePt t="28311" x="2114550" y="3467100"/>
          <p14:tracePt t="28316" x="2127250" y="3467100"/>
          <p14:tracePt t="28326" x="2151063" y="3467100"/>
          <p14:tracePt t="28331" x="2163763" y="3479800"/>
          <p14:tracePt t="28351" x="2189163" y="3479800"/>
          <p14:tracePt t="28357" x="2201863" y="3479800"/>
          <p14:tracePt t="28366" x="2214563" y="3479800"/>
          <p14:tracePt t="28372" x="2227263" y="3479800"/>
          <p14:tracePt t="28377" x="2238375" y="3479800"/>
          <p14:tracePt t="28381" x="2263775" y="3479800"/>
          <p14:tracePt t="28386" x="2276475" y="3479800"/>
          <p14:tracePt t="28391" x="2314575" y="3479800"/>
          <p14:tracePt t="28396" x="2351088" y="3479800"/>
          <p14:tracePt t="28402" x="2389188" y="3479800"/>
          <p14:tracePt t="28406" x="2427288" y="3454400"/>
          <p14:tracePt t="28411" x="2463800" y="3454400"/>
          <p14:tracePt t="28417" x="2514600" y="3454400"/>
          <p14:tracePt t="28422" x="2551113" y="3454400"/>
          <p14:tracePt t="28427" x="2601913" y="3454400"/>
          <p14:tracePt t="28432" x="2663825" y="3454400"/>
          <p14:tracePt t="28439" x="2701925" y="3454400"/>
          <p14:tracePt t="28442" x="2727325" y="3454400"/>
          <p14:tracePt t="28448" x="2763838" y="3454400"/>
          <p14:tracePt t="28452" x="2801938" y="3454400"/>
          <p14:tracePt t="28458" x="2840038" y="3454400"/>
          <p14:tracePt t="28463" x="2863850" y="3454400"/>
          <p14:tracePt t="28467" x="2901950" y="3454400"/>
          <p14:tracePt t="28472" x="2940050" y="3454400"/>
          <p14:tracePt t="28477" x="2963863" y="3454400"/>
          <p14:tracePt t="28482" x="3001963" y="3454400"/>
          <p14:tracePt t="28489" x="3040063" y="3454400"/>
          <p14:tracePt t="28493" x="3076575" y="3454400"/>
          <p14:tracePt t="28498" x="3101975" y="3454400"/>
          <p14:tracePt t="28502" x="3140075" y="3454400"/>
          <p14:tracePt t="28507" x="3189288" y="3454400"/>
          <p14:tracePt t="28513" x="3214688" y="3454400"/>
          <p14:tracePt t="28517" x="3265488" y="3441700"/>
          <p14:tracePt t="28523" x="3289300" y="3441700"/>
          <p14:tracePt t="28527" x="3327400" y="3441700"/>
          <p14:tracePt t="28533" x="3389313" y="3441700"/>
          <p14:tracePt t="28539" x="3440113" y="3441700"/>
          <p14:tracePt t="28543" x="3489325" y="3441700"/>
          <p14:tracePt t="28548" x="3540125" y="3441700"/>
          <p14:tracePt t="28553" x="3578225" y="3441700"/>
          <p14:tracePt t="28558" x="3652838" y="3441700"/>
          <p14:tracePt t="28563" x="3714750" y="3441700"/>
          <p14:tracePt t="28568" x="3765550" y="3441700"/>
          <p14:tracePt t="28572" x="3802063" y="3441700"/>
          <p14:tracePt t="28578" x="3840163" y="3441700"/>
          <p14:tracePt t="28583" x="3902075" y="3441700"/>
          <p14:tracePt t="28589" x="3940175" y="3441700"/>
          <p14:tracePt t="28593" x="3978275" y="3441700"/>
          <p14:tracePt t="28598" x="4027488" y="3441700"/>
          <p14:tracePt t="28606" x="4040188" y="3441700"/>
          <p14:tracePt t="28608" x="4090988" y="3441700"/>
          <p14:tracePt t="28613" x="4114800" y="3441700"/>
          <p14:tracePt t="28624" x="4152900" y="3441700"/>
          <p14:tracePt t="28629" x="4165600" y="3441700"/>
          <p14:tracePt t="28634" x="4178300" y="3441700"/>
          <p14:tracePt t="28643" x="4203700" y="3441700"/>
          <p14:tracePt t="28653" x="4214813" y="3441700"/>
          <p14:tracePt t="28664" x="4227513" y="3441700"/>
          <p14:tracePt t="28669" x="4240213" y="3441700"/>
          <p14:tracePt t="28674" x="4252913" y="3441700"/>
          <p14:tracePt t="28679" x="4265613" y="3441700"/>
          <p14:tracePt t="28684" x="4291013" y="3441700"/>
          <p14:tracePt t="28689" x="4314825" y="3441700"/>
          <p14:tracePt t="28694" x="4352925" y="3441700"/>
          <p14:tracePt t="28699" x="4391025" y="3441700"/>
          <p14:tracePt t="28706" x="4403725" y="3441700"/>
          <p14:tracePt t="28710" x="4427538" y="3441700"/>
          <p14:tracePt t="28714" x="4465638" y="3441700"/>
          <p14:tracePt t="28719" x="4478338" y="3441700"/>
          <p14:tracePt t="28724" x="4491038" y="3441700"/>
          <p14:tracePt t="28729" x="4516438" y="3441700"/>
          <p14:tracePt t="28740" x="4540250" y="3441700"/>
          <p14:tracePt t="28744" x="4552950" y="3441700"/>
          <p14:tracePt t="28756" x="4565650" y="3441700"/>
          <p14:tracePt t="28760" x="4578350" y="3441700"/>
          <p14:tracePt t="28765" x="4591050" y="3441700"/>
          <p14:tracePt t="28770" x="4603750" y="3441700"/>
          <p14:tracePt t="28775" x="4627563" y="3441700"/>
          <p14:tracePt t="28786" x="4652963" y="3441700"/>
          <p14:tracePt t="28790" x="4691063" y="3441700"/>
          <p14:tracePt t="28795" x="4727575" y="3441700"/>
          <p14:tracePt t="28800" x="4740275" y="3441700"/>
          <p14:tracePt t="28806" x="4791075" y="3441700"/>
          <p14:tracePt t="28810" x="4829175" y="3441700"/>
          <p14:tracePt t="28820" x="4865688" y="3441700"/>
          <p14:tracePt t="28825" x="4891088" y="3441700"/>
          <p14:tracePt t="28831" x="4903788" y="3441700"/>
          <p14:tracePt t="28836" x="4916488" y="3429000"/>
          <p14:tracePt t="28865" x="4929188" y="3429000"/>
          <p14:tracePt t="28885" x="4940300" y="3429000"/>
          <p14:tracePt t="28891" x="4953000" y="3416300"/>
          <p14:tracePt t="28901" x="4965700" y="3416300"/>
          <p14:tracePt t="28912" x="5003800" y="3390900"/>
          <p14:tracePt t="28916" x="5016500" y="3390900"/>
          <p14:tracePt t="28931" x="5029200" y="3390900"/>
          <p14:tracePt t="28941" x="5040313" y="3390900"/>
          <p14:tracePt t="29442" x="5053013" y="3390900"/>
          <p14:tracePt t="29472" x="5065713" y="3378200"/>
          <p14:tracePt t="29481" x="5078413" y="3367088"/>
          <p14:tracePt t="29522" x="5091113" y="3367088"/>
          <p14:tracePt t="29536" x="5103813" y="3367088"/>
          <p14:tracePt t="29541" x="5116513" y="3367088"/>
          <p14:tracePt t="29557" x="5129213" y="3354388"/>
          <p14:tracePt t="29577" x="5141913" y="3354388"/>
          <p14:tracePt t="29930" x="5153025" y="3354388"/>
          <p14:tracePt t="29939" x="5178425" y="3354388"/>
          <p14:tracePt t="29940" x="5191125" y="3341688"/>
          <p14:tracePt t="29957" x="5203825" y="3328988"/>
          <p14:tracePt t="29960" x="5216525" y="3328988"/>
          <p14:tracePt t="29965" x="5229225" y="3328988"/>
          <p14:tracePt t="29970" x="5241925" y="3328988"/>
          <p14:tracePt t="29975" x="5253038" y="3316288"/>
          <p14:tracePt t="29991" x="5265738" y="3303588"/>
          <p14:tracePt t="30006" x="5291138" y="3303588"/>
          <p14:tracePt t="30025" x="5303838" y="3290888"/>
          <p14:tracePt t="30041" x="5316538" y="3290888"/>
          <p14:tracePt t="30067" x="5329238" y="3278188"/>
          <p14:tracePt t="30073" x="5341938" y="3278188"/>
          <p14:tracePt t="30081" x="5353050" y="3278188"/>
          <p14:tracePt t="30116" x="5365750" y="3278188"/>
          <p14:tracePt t="30143" x="5378450" y="3278188"/>
          <p14:tracePt t="30151" x="5391150" y="3278188"/>
          <p14:tracePt t="30172" x="5403850" y="3278188"/>
          <p14:tracePt t="30177" x="5429250" y="3254375"/>
          <p14:tracePt t="30182" x="5441950" y="3254375"/>
          <p14:tracePt t="30192" x="5454650" y="3254375"/>
          <p14:tracePt t="30197" x="5465763" y="3254375"/>
          <p14:tracePt t="30202" x="5491163" y="3254375"/>
          <p14:tracePt t="30207" x="5516563" y="3254375"/>
          <p14:tracePt t="30212" x="5529263" y="3254375"/>
          <p14:tracePt t="30218" x="5541963" y="3254375"/>
          <p14:tracePt t="30223" x="5554663" y="3241675"/>
          <p14:tracePt t="30227" x="5565775" y="3241675"/>
          <p14:tracePt t="30232" x="5578475" y="3241675"/>
          <p14:tracePt t="30238" x="5603875" y="3241675"/>
          <p14:tracePt t="30248" x="5616575" y="3228975"/>
          <p14:tracePt t="30273" x="5629275" y="3228975"/>
          <p14:tracePt t="30283" x="5641975" y="3228975"/>
          <p14:tracePt t="30293" x="5654675" y="3228975"/>
          <p14:tracePt t="30298" x="5665788" y="3228975"/>
          <p14:tracePt t="30308" x="5678488" y="3228975"/>
          <p14:tracePt t="30313" x="5691188" y="3216275"/>
          <p14:tracePt t="30318" x="5716588" y="3216275"/>
          <p14:tracePt t="30328" x="5754688" y="3216275"/>
          <p14:tracePt t="30333" x="5791200" y="3216275"/>
          <p14:tracePt t="30340" x="5816600" y="3216275"/>
          <p14:tracePt t="30344" x="5842000" y="3190875"/>
          <p14:tracePt t="30348" x="5854700" y="3190875"/>
          <p14:tracePt t="30353" x="5878513" y="3190875"/>
          <p14:tracePt t="30363" x="5903913" y="3190875"/>
          <p14:tracePt t="30369" x="5916613" y="3190875"/>
          <p14:tracePt t="30374" x="5929313" y="3190875"/>
          <p14:tracePt t="30378" x="5942013" y="3178175"/>
          <p14:tracePt t="30384" x="5954713" y="3165475"/>
          <p14:tracePt t="30404" x="5967413" y="3165475"/>
          <p14:tracePt t="30409" x="5978525" y="3154363"/>
          <p14:tracePt t="30414" x="5991225" y="3154363"/>
          <p14:tracePt t="30430" x="6003925" y="3141663"/>
          <p14:tracePt t="30434" x="6016625" y="3141663"/>
          <p14:tracePt t="30440" x="6029325" y="3141663"/>
          <p14:tracePt t="30444" x="6054725" y="3128963"/>
          <p14:tracePt t="30450" x="6091238" y="3116263"/>
          <p14:tracePt t="30456" x="6103938" y="3103563"/>
          <p14:tracePt t="30464" x="6129338" y="3090863"/>
          <p14:tracePt t="30470" x="6154738" y="3078163"/>
          <p14:tracePt t="30475" x="6167438" y="3078163"/>
          <p14:tracePt t="30479" x="6191250" y="3054350"/>
          <p14:tracePt t="30485" x="6203950" y="3041650"/>
          <p14:tracePt t="30490" x="6216650" y="3041650"/>
          <p14:tracePt t="30500" x="6229350" y="3041650"/>
          <p14:tracePt t="30507" x="6242050" y="3028950"/>
          <p14:tracePt t="30510" x="6254750" y="3016250"/>
          <p14:tracePt t="30531" x="6267450" y="3003550"/>
          <p14:tracePt t="30545" x="6267450" y="2990850"/>
          <p14:tracePt t="30560" x="6267450" y="2978150"/>
          <p14:tracePt t="30572" x="6267450" y="2965450"/>
          <p14:tracePt t="30581" x="6267450" y="2952750"/>
          <p14:tracePt t="30585" x="6267450" y="2941638"/>
          <p14:tracePt t="30611" x="6267450" y="2916238"/>
          <p14:tracePt t="30626" x="6267450" y="2903538"/>
          <p14:tracePt t="30641" x="6267450" y="2890838"/>
          <p14:tracePt t="30646" x="6267450" y="2878138"/>
          <p14:tracePt t="30666" x="6254750" y="2865438"/>
          <p14:tracePt t="30681" x="6242050" y="2865438"/>
          <p14:tracePt t="30686" x="6229350" y="2865438"/>
          <p14:tracePt t="30697" x="6191250" y="2865438"/>
          <p14:tracePt t="30701" x="6180138" y="2865438"/>
          <p14:tracePt t="30707" x="6154738" y="2852738"/>
          <p14:tracePt t="30711" x="6142038" y="2852738"/>
          <p14:tracePt t="30717" x="6129338" y="2852738"/>
          <p14:tracePt t="30724" x="6116638" y="2852738"/>
          <p14:tracePt t="30731" x="6103938" y="2852738"/>
          <p14:tracePt t="30737" x="6078538" y="2852738"/>
          <p14:tracePt t="30747" x="6054725" y="2852738"/>
          <p14:tracePt t="30752" x="6042025" y="2852738"/>
          <p14:tracePt t="30762" x="6042025" y="2840038"/>
          <p14:tracePt t="30783" x="6029325" y="2840038"/>
          <p14:tracePt t="30799" x="6016625" y="2828925"/>
          <p14:tracePt t="30802" x="6016625" y="2816225"/>
          <p14:tracePt t="30807" x="6003925" y="2816225"/>
          <p14:tracePt t="30812" x="5991225" y="2816225"/>
          <p14:tracePt t="30818" x="5978525" y="2816225"/>
          <p14:tracePt t="30823" x="5967413" y="2816225"/>
          <p14:tracePt t="30827" x="5954713" y="2816225"/>
          <p14:tracePt t="30832" x="5942013" y="2816225"/>
          <p14:tracePt t="30840" x="5916613" y="2816225"/>
          <p14:tracePt t="30843" x="5903913" y="2803525"/>
          <p14:tracePt t="30848" x="5891213" y="2790825"/>
          <p14:tracePt t="30915" x="5878513" y="2790825"/>
          <p14:tracePt t="30928" x="5854700" y="2790825"/>
          <p14:tracePt t="30943" x="5829300" y="2790825"/>
          <p14:tracePt t="30949" x="5816600" y="2790825"/>
          <p14:tracePt t="30955" x="5803900" y="2790825"/>
          <p14:tracePt t="30959" x="5791200" y="2790825"/>
          <p14:tracePt t="30964" x="5778500" y="2790825"/>
          <p14:tracePt t="30974" x="5767388" y="2790825"/>
          <p14:tracePt t="30979" x="5754688" y="2790825"/>
          <p14:tracePt t="30984" x="5741988" y="2790825"/>
          <p14:tracePt t="30994" x="5716588" y="2790825"/>
          <p14:tracePt t="30999" x="5703888" y="2790825"/>
          <p14:tracePt t="31004" x="5691188" y="2790825"/>
          <p14:tracePt t="31009" x="5678488" y="2790825"/>
          <p14:tracePt t="31014" x="5665788" y="2790825"/>
          <p14:tracePt t="31019" x="5654675" y="2790825"/>
          <p14:tracePt t="31025" x="5629275" y="2790825"/>
          <p14:tracePt t="31034" x="5591175" y="2790825"/>
          <p14:tracePt t="31040" x="5554663" y="2790825"/>
          <p14:tracePt t="31044" x="5541963" y="2790825"/>
          <p14:tracePt t="31051" x="5503863" y="2790825"/>
          <p14:tracePt t="31055" x="5454650" y="2790825"/>
          <p14:tracePt t="31059" x="5441950" y="2790825"/>
          <p14:tracePt t="31064" x="5403850" y="2790825"/>
          <p14:tracePt t="31071" x="5365750" y="2790825"/>
          <p14:tracePt t="31075" x="5329238" y="2790825"/>
          <p14:tracePt t="31080" x="5303838" y="2790825"/>
          <p14:tracePt t="31085" x="5291138" y="2790825"/>
          <p14:tracePt t="31090" x="5265738" y="2790825"/>
          <p14:tracePt t="31095" x="5241925" y="2790825"/>
          <p14:tracePt t="31100" x="5229225" y="2790825"/>
          <p14:tracePt t="31107" x="5191125" y="2790825"/>
          <p14:tracePt t="31110" x="5165725" y="2790825"/>
          <p14:tracePt t="31115" x="5129213" y="2790825"/>
          <p14:tracePt t="31120" x="5091113" y="2790825"/>
          <p14:tracePt t="31125" x="5065713" y="2816225"/>
          <p14:tracePt t="31135" x="5016500" y="2828925"/>
          <p14:tracePt t="31141" x="5003800" y="2828925"/>
          <p14:tracePt t="31146" x="4978400" y="2852738"/>
          <p14:tracePt t="31150" x="4965700" y="2852738"/>
          <p14:tracePt t="31157" x="4940300" y="2865438"/>
          <p14:tracePt t="31161" x="4929188" y="2878138"/>
          <p14:tracePt t="31166" x="4916488" y="2890838"/>
          <p14:tracePt t="31181" x="4891088" y="2903538"/>
          <p14:tracePt t="31190" x="4865688" y="2928938"/>
          <p14:tracePt t="31207" x="4840288" y="2952750"/>
          <p14:tracePt t="31212" x="4816475" y="2978150"/>
          <p14:tracePt t="31221" x="4791075" y="2990850"/>
          <p14:tracePt t="31226" x="4778375" y="2990850"/>
          <p14:tracePt t="31232" x="4765675" y="3003550"/>
          <p14:tracePt t="31236" x="4752975" y="3003550"/>
          <p14:tracePt t="31241" x="4740275" y="3016250"/>
          <p14:tracePt t="31261" x="4740275" y="3028950"/>
          <p14:tracePt t="31292" x="4740275" y="3054350"/>
          <p14:tracePt t="31322" x="4740275" y="3065463"/>
          <p14:tracePt t="31609" x="4752975" y="3041650"/>
          <p14:tracePt t="31620" x="4765675" y="3041650"/>
          <p14:tracePt t="31625" x="4791075" y="3041650"/>
          <p14:tracePt t="31629" x="4803775" y="3028950"/>
          <p14:tracePt t="31634" x="4829175" y="3016250"/>
          <p14:tracePt t="31640" x="4852988" y="3003550"/>
          <p14:tracePt t="31645" x="4891088" y="2978150"/>
          <p14:tracePt t="31650" x="4903788" y="2978150"/>
          <p14:tracePt t="31657" x="4916488" y="2978150"/>
          <p14:tracePt t="31660" x="4953000" y="2965450"/>
          <p14:tracePt t="31665" x="4978400" y="2941638"/>
          <p14:tracePt t="31670" x="4991100" y="2941638"/>
          <p14:tracePt t="31675" x="5003800" y="2941638"/>
          <p14:tracePt t="31680" x="5040313" y="2916238"/>
          <p14:tracePt t="31690" x="5053013" y="2916238"/>
          <p14:tracePt t="31695" x="5091113" y="2903538"/>
          <p14:tracePt t="31700" x="5103813" y="2878138"/>
          <p14:tracePt t="31707" x="5116513" y="2878138"/>
          <p14:tracePt t="31711" x="5153025" y="2878138"/>
          <p14:tracePt t="31716" x="5165725" y="2878138"/>
          <p14:tracePt t="31720" x="5216525" y="2865438"/>
          <p14:tracePt t="31725" x="5241925" y="2865438"/>
          <p14:tracePt t="31730" x="5278438" y="2865438"/>
          <p14:tracePt t="31741" x="5316538" y="2865438"/>
          <p14:tracePt t="31745" x="5329238" y="2865438"/>
          <p14:tracePt t="31750" x="5341938" y="2865438"/>
          <p14:tracePt t="31757" x="5365750" y="2865438"/>
          <p14:tracePt t="31761" x="5391150" y="2865438"/>
          <p14:tracePt t="31765" x="5403850" y="2865438"/>
          <p14:tracePt t="31771" x="5429250" y="2865438"/>
          <p14:tracePt t="31781" x="5465763" y="2852738"/>
          <p14:tracePt t="31787" x="5478463" y="2852738"/>
          <p14:tracePt t="31791" x="5491163" y="2852738"/>
          <p14:tracePt t="31802" x="5503863" y="2852738"/>
          <p14:tracePt t="31807" x="5516563" y="2852738"/>
          <p14:tracePt t="31811" x="5516563" y="2840038"/>
          <p14:tracePt t="31817" x="5529263" y="2840038"/>
          <p14:tracePt t="31822" x="5541963" y="2840038"/>
          <p14:tracePt t="31826" x="5554663" y="2840038"/>
          <p14:tracePt t="31832" x="5565775" y="2840038"/>
          <p14:tracePt t="31851" x="5578475" y="2840038"/>
          <p14:tracePt t="31866" x="5591175" y="2840038"/>
          <p14:tracePt t="31871" x="5603875" y="2840038"/>
          <p14:tracePt t="31878" x="5629275" y="2840038"/>
          <p14:tracePt t="31898" x="5654675" y="2840038"/>
          <p14:tracePt t="31902" x="5665788" y="2840038"/>
          <p14:tracePt t="31907" x="5678488" y="2840038"/>
          <p14:tracePt t="31948" x="5691188" y="2840038"/>
          <p14:tracePt t="32532" x="5678488" y="2840038"/>
          <p14:tracePt t="32547" x="5665788" y="2840038"/>
          <p14:tracePt t="32557" x="5654675" y="2840038"/>
          <p14:tracePt t="32562" x="5654675" y="2852738"/>
          <p14:tracePt t="32574" x="5641975" y="2865438"/>
          <p14:tracePt t="32583" x="5629275" y="2865438"/>
          <p14:tracePt t="32598" x="5616575" y="2878138"/>
          <p14:tracePt t="32633" x="5603875" y="2878138"/>
          <p14:tracePt t="32805" x="5629275" y="2878138"/>
          <p14:tracePt t="32815" x="5641975" y="2878138"/>
          <p14:tracePt t="32820" x="5654675" y="2878138"/>
          <p14:tracePt t="32830" x="5665788" y="2878138"/>
          <p14:tracePt t="32835" x="5678488" y="2878138"/>
          <p14:tracePt t="32841" x="5729288" y="2878138"/>
          <p14:tracePt t="32845" x="5754688" y="2878138"/>
          <p14:tracePt t="32850" x="5767388" y="2878138"/>
          <p14:tracePt t="32855" x="5778500" y="2878138"/>
          <p14:tracePt t="32861" x="5791200" y="2878138"/>
          <p14:tracePt t="32865" x="5803900" y="2878138"/>
          <p14:tracePt t="32870" x="5816600" y="2878138"/>
          <p14:tracePt t="32875" x="5829300" y="2878138"/>
          <p14:tracePt t="32902" x="5842000" y="2878138"/>
          <p14:tracePt t="32958" x="5867400" y="2878138"/>
          <p14:tracePt t="32981" x="5878513" y="2878138"/>
          <p14:tracePt t="33001" x="5891213" y="2878138"/>
          <p14:tracePt t="33008" x="5903913" y="2878138"/>
          <p14:tracePt t="33032" x="5916613" y="2878138"/>
          <p14:tracePt t="33052" x="5929313" y="2878138"/>
          <p14:tracePt t="33073" x="5954713" y="2878138"/>
          <p14:tracePt t="33092" x="5978525" y="2878138"/>
          <p14:tracePt t="33098" x="5991225" y="2878138"/>
          <p14:tracePt t="33102" x="6003925" y="2878138"/>
          <p14:tracePt t="33108" x="6016625" y="2878138"/>
          <p14:tracePt t="33112" x="6029325" y="2878138"/>
          <p14:tracePt t="33118" x="6042025" y="2878138"/>
          <p14:tracePt t="33124" x="6067425" y="2878138"/>
          <p14:tracePt t="33132" x="6103938" y="2878138"/>
          <p14:tracePt t="33137" x="6116638" y="2878138"/>
          <p14:tracePt t="33143" x="6129338" y="2878138"/>
          <p14:tracePt t="33148" x="6154738" y="2878138"/>
          <p14:tracePt t="33158" x="6167438" y="2878138"/>
          <p14:tracePt t="33163" x="6191250" y="2878138"/>
          <p14:tracePt t="33175" x="6203950" y="2878138"/>
          <p14:tracePt t="33178" x="6216650" y="2878138"/>
          <p14:tracePt t="33188" x="6242050" y="2878138"/>
          <p14:tracePt t="33258" x="6267450" y="2878138"/>
          <p14:tracePt t="33263" x="6280150" y="2878138"/>
          <p14:tracePt t="33269" x="6291263" y="2878138"/>
          <p14:tracePt t="33274" x="6303963" y="2878138"/>
          <p14:tracePt t="33284" x="6316663" y="2878138"/>
          <p14:tracePt t="33294" x="6329363" y="2878138"/>
          <p14:tracePt t="33304" x="6354763" y="2878138"/>
          <p14:tracePt t="33364" x="6380163" y="2878138"/>
          <p14:tracePt t="33374" x="6391275" y="2878138"/>
          <p14:tracePt t="33400" x="6403975" y="2890838"/>
          <p14:tracePt t="33405" x="6416675" y="2903538"/>
          <p14:tracePt t="33426" x="6416675" y="2916238"/>
          <p14:tracePt t="33447" x="6416675" y="2941638"/>
          <p14:tracePt t="33475" x="6429375" y="2952750"/>
          <p14:tracePt t="33496" x="6442075" y="2952750"/>
          <p14:tracePt t="33511" x="6467475" y="2952750"/>
          <p14:tracePt t="33687" x="6492875" y="2952750"/>
          <p14:tracePt t="33692" x="6503988" y="2965450"/>
          <p14:tracePt t="33697" x="6503988" y="2978150"/>
          <p14:tracePt t="33703" x="6516688" y="2978150"/>
          <p14:tracePt t="33708" x="6529388" y="2978150"/>
          <p14:tracePt t="33717" x="6542088" y="3003550"/>
          <p14:tracePt t="33727" x="6554788" y="3003550"/>
          <p14:tracePt t="33738" x="6580188" y="3016250"/>
          <p14:tracePt t="33758" x="6592888" y="3028950"/>
          <p14:tracePt t="33763" x="6604000" y="3028950"/>
          <p14:tracePt t="34177" x="6604000" y="3054350"/>
          <p14:tracePt t="34807" x="6604000" y="3065463"/>
          <p14:tracePt t="34913" x="6592888" y="3065463"/>
          <p14:tracePt t="36729" x="6592888" y="3078163"/>
          <p14:tracePt t="36733" x="6580188" y="3090863"/>
          <p14:tracePt t="36739" x="6567488" y="3090863"/>
          <p14:tracePt t="36794" x="6567488" y="3103563"/>
          <p14:tracePt t="37606" x="6567488" y="3116263"/>
          <p14:tracePt t="37757" x="6592888" y="3116263"/>
          <p14:tracePt t="37773" x="6604000" y="3116263"/>
          <p14:tracePt t="37803" x="6616700" y="3116263"/>
          <p14:tracePt t="38237" x="6629400" y="3116263"/>
          <p14:tracePt t="38252" x="6642100" y="3116263"/>
          <p14:tracePt t="38257" x="6654800" y="3116263"/>
          <p14:tracePt t="38262" x="6667500" y="3116263"/>
          <p14:tracePt t="38277" x="6680200" y="3103563"/>
          <p14:tracePt t="38479" x="6692900" y="3103563"/>
          <p14:tracePt t="38742" x="6716713" y="3103563"/>
          <p14:tracePt t="38751" x="6729413" y="3090863"/>
          <p14:tracePt t="38756" x="6754813" y="3090863"/>
          <p14:tracePt t="38766" x="6780213" y="3090863"/>
          <p14:tracePt t="38771" x="6792913" y="3090863"/>
          <p14:tracePt t="38903" x="6805613" y="3078163"/>
          <p14:tracePt t="38917" x="6805613" y="3065463"/>
          <p14:tracePt t="38923" x="6816725" y="3054350"/>
          <p14:tracePt t="38944" x="6816725" y="3041650"/>
          <p14:tracePt t="38963" x="6816725" y="3028950"/>
          <p14:tracePt t="38978" x="6816725" y="3016250"/>
          <p14:tracePt t="38988" x="6816725" y="3003550"/>
          <p14:tracePt t="39009" x="6816725" y="2990850"/>
          <p14:tracePt t="39013" x="6816725" y="2978150"/>
          <p14:tracePt t="39029" x="6805613" y="2965450"/>
          <p14:tracePt t="39034" x="6792913" y="2965450"/>
          <p14:tracePt t="39044" x="6780213" y="2952750"/>
          <p14:tracePt t="39053" x="6767513" y="2941638"/>
          <p14:tracePt t="39064" x="6754813" y="2928938"/>
          <p14:tracePt t="39069" x="6742113" y="2928938"/>
          <p14:tracePt t="39084" x="6729413" y="2928938"/>
          <p14:tracePt t="39094" x="6716713" y="2928938"/>
          <p14:tracePt t="39099" x="6704013" y="2928938"/>
          <p14:tracePt t="39104" x="6692900" y="2916238"/>
          <p14:tracePt t="39110" x="6680200" y="2903538"/>
          <p14:tracePt t="39119" x="6667500" y="2903538"/>
          <p14:tracePt t="39129" x="6642100" y="2903538"/>
          <p14:tracePt t="39144" x="6616700" y="2903538"/>
          <p14:tracePt t="39150" x="6604000" y="2903538"/>
          <p14:tracePt t="39170" x="6592888" y="2903538"/>
          <p14:tracePt t="39180" x="6580188" y="2903538"/>
          <p14:tracePt t="39195" x="6567488" y="2903538"/>
          <p14:tracePt t="39205" x="6554788" y="2903538"/>
          <p14:tracePt t="39210" x="6542088" y="2903538"/>
          <p14:tracePt t="39215" x="6529388" y="2903538"/>
          <p14:tracePt t="39225" x="6503988" y="2903538"/>
          <p14:tracePt t="39230" x="6492875" y="2903538"/>
          <p14:tracePt t="39235" x="6492875" y="2916238"/>
          <p14:tracePt t="39241" x="6480175" y="2916238"/>
          <p14:tracePt t="39246" x="6467475" y="2928938"/>
          <p14:tracePt t="39250" x="6454775" y="2928938"/>
          <p14:tracePt t="39255" x="6442075" y="2941638"/>
          <p14:tracePt t="39265" x="6429375" y="2952750"/>
          <p14:tracePt t="39306" x="6429375" y="2965450"/>
          <p14:tracePt t="39336" x="6416675" y="2978150"/>
          <p14:tracePt t="39352" x="6416675" y="2990850"/>
          <p14:tracePt t="39371" x="6416675" y="3003550"/>
          <p14:tracePt t="39386" x="6416675" y="3028950"/>
          <p14:tracePt t="39417" x="6416675" y="3041650"/>
          <p14:tracePt t="39422" x="6429375" y="3054350"/>
          <p14:tracePt t="39448" x="6442075" y="3065463"/>
          <p14:tracePt t="39458" x="6442075" y="3078163"/>
          <p14:tracePt t="39462" x="6454775" y="3090863"/>
          <p14:tracePt t="39497" x="6467475" y="3090863"/>
          <p14:tracePt t="39573" x="6480175" y="3090863"/>
          <p14:tracePt t="39593" x="6503988" y="3090863"/>
          <p14:tracePt t="39598" x="6516688" y="3116263"/>
          <p14:tracePt t="39604" x="6516688" y="3128963"/>
          <p14:tracePt t="39619" x="6529388" y="3128963"/>
          <p14:tracePt t="39624" x="6542088" y="3128963"/>
          <p14:tracePt t="39633" x="6554788" y="3128963"/>
          <p14:tracePt t="39640" x="6567488" y="3128963"/>
          <p14:tracePt t="39644" x="6592888" y="3128963"/>
          <p14:tracePt t="39649" x="6604000" y="3128963"/>
          <p14:tracePt t="39661" x="6616700" y="3128963"/>
          <p14:tracePt t="39664" x="6629400" y="3128963"/>
          <p14:tracePt t="39674" x="6642100" y="3128963"/>
          <p14:tracePt t="39679" x="6654800" y="3128963"/>
          <p14:tracePt t="39684" x="6680200" y="3128963"/>
          <p14:tracePt t="39695" x="6704013" y="3128963"/>
          <p14:tracePt t="39700" x="6716713" y="3128963"/>
          <p14:tracePt t="39704" x="6729413" y="3128963"/>
          <p14:tracePt t="39710" x="6742113" y="3128963"/>
          <p14:tracePt t="39714" x="6754813" y="3128963"/>
          <p14:tracePt t="39727" x="6767513" y="3128963"/>
          <p14:tracePt t="39729" x="6792913" y="3128963"/>
          <p14:tracePt t="39745" x="6816725" y="3128963"/>
          <p14:tracePt t="39750" x="6854825" y="3128963"/>
          <p14:tracePt t="39771" x="6880225" y="3128963"/>
          <p14:tracePt t="39792" x="6892925" y="3128963"/>
          <p14:tracePt t="39801" x="6892925" y="3116263"/>
          <p14:tracePt t="39805" x="6905625" y="3116263"/>
          <p14:tracePt t="39811" x="6929438" y="3103563"/>
          <p14:tracePt t="39815" x="6942138" y="3090863"/>
          <p14:tracePt t="39827" x="6954838" y="3078163"/>
          <p14:tracePt t="39831" x="6967538" y="3065463"/>
          <p14:tracePt t="39835" x="6980238" y="3065463"/>
          <p14:tracePt t="39840" x="6980238" y="3054350"/>
          <p14:tracePt t="39846" x="6980238" y="3041650"/>
          <p14:tracePt t="39851" x="6992938" y="3041650"/>
          <p14:tracePt t="39856" x="7005638" y="3028950"/>
          <p14:tracePt t="39871" x="7005638" y="3016250"/>
          <p14:tracePt t="39881" x="7005638" y="3003550"/>
          <p14:tracePt t="39891" x="7005638" y="2990850"/>
          <p14:tracePt t="39901" x="7005638" y="2965450"/>
          <p14:tracePt t="39916" x="7005638" y="2952750"/>
          <p14:tracePt t="39921" x="7005638" y="2941638"/>
          <p14:tracePt t="39932" x="7005638" y="2928938"/>
          <p14:tracePt t="39946" x="7005638" y="2903538"/>
          <p14:tracePt t="39957" x="7005638" y="2890838"/>
          <p14:tracePt t="39972" x="6992938" y="2890838"/>
          <p14:tracePt t="39978" x="6980238" y="2890838"/>
          <p14:tracePt t="39986" x="6967538" y="2878138"/>
          <p14:tracePt t="39994" x="6954838" y="2878138"/>
          <p14:tracePt t="39997" x="6942138" y="2865438"/>
          <p14:tracePt t="40002" x="6929438" y="2865438"/>
          <p14:tracePt t="40007" x="6916738" y="2852738"/>
          <p14:tracePt t="40017" x="6905625" y="2852738"/>
          <p14:tracePt t="40032" x="6892925" y="2852738"/>
          <p14:tracePt t="40038" x="6880225" y="2852738"/>
          <p14:tracePt t="40048" x="6854825" y="2852738"/>
          <p14:tracePt t="40053" x="6842125" y="2828925"/>
          <p14:tracePt t="40057" x="6829425" y="2816225"/>
          <p14:tracePt t="40067" x="6816725" y="2816225"/>
          <p14:tracePt t="40078" x="6792913" y="2816225"/>
          <p14:tracePt t="40088" x="6780213" y="2816225"/>
          <p14:tracePt t="40094" x="6767513" y="2816225"/>
          <p14:tracePt t="40103" x="6742113" y="2816225"/>
          <p14:tracePt t="40118" x="6729413" y="2816225"/>
          <p14:tracePt t="40123" x="6716713" y="2816225"/>
          <p14:tracePt t="40138" x="6704013" y="2816225"/>
          <p14:tracePt t="40144" x="6680200" y="2816225"/>
          <p14:tracePt t="40148" x="6654800" y="2816225"/>
          <p14:tracePt t="40153" x="6642100" y="2816225"/>
          <p14:tracePt t="40158" x="6616700" y="2816225"/>
          <p14:tracePt t="40163" x="6604000" y="2840038"/>
          <p14:tracePt t="40169" x="6592888" y="2840038"/>
          <p14:tracePt t="40173" x="6580188" y="2840038"/>
          <p14:tracePt t="40183" x="6567488" y="2840038"/>
          <p14:tracePt t="40194" x="6554788" y="2840038"/>
          <p14:tracePt t="40199" x="6529388" y="2840038"/>
          <p14:tracePt t="40203" x="6516688" y="2865438"/>
          <p14:tracePt t="40208" x="6503988" y="2865438"/>
          <p14:tracePt t="40214" x="6492875" y="2878138"/>
          <p14:tracePt t="40229" x="6467475" y="2903538"/>
          <p14:tracePt t="40249" x="6454775" y="2916238"/>
          <p14:tracePt t="40261" x="6454775" y="2928938"/>
          <p14:tracePt t="40264" x="6442075" y="2941638"/>
          <p14:tracePt t="40279" x="6442075" y="2952750"/>
          <p14:tracePt t="40295" x="6442075" y="2978150"/>
          <p14:tracePt t="40315" x="6429375" y="2990850"/>
          <p14:tracePt t="40340" x="6429375" y="3003550"/>
          <p14:tracePt t="40355" x="6429375" y="3016250"/>
          <p14:tracePt t="40365" x="6429375" y="3028950"/>
          <p14:tracePt t="40375" x="6429375" y="3041650"/>
          <p14:tracePt t="40385" x="6429375" y="3054350"/>
          <p14:tracePt t="40395" x="6429375" y="3065463"/>
          <p14:tracePt t="40411" x="6429375" y="3090863"/>
          <p14:tracePt t="40420" x="6429375" y="3103563"/>
          <p14:tracePt t="40427" x="6429375" y="3116263"/>
          <p14:tracePt t="40431" x="6442075" y="3116263"/>
          <p14:tracePt t="40451" x="6454775" y="3128963"/>
          <p14:tracePt t="40466" x="6454775" y="3141663"/>
          <p14:tracePt t="40512" x="6454775" y="3154363"/>
          <p14:tracePt t="40557" x="6467475" y="3154363"/>
          <p14:tracePt t="40572" x="6480175" y="3154363"/>
          <p14:tracePt t="40577" x="6492875" y="3154363"/>
          <p14:tracePt t="40587" x="6529388" y="3154363"/>
          <p14:tracePt t="40592" x="6542088" y="3154363"/>
          <p14:tracePt t="40603" x="6554788" y="3154363"/>
          <p14:tracePt t="40612" x="6567488" y="3154363"/>
          <p14:tracePt t="40642" x="6580188" y="3154363"/>
          <p14:tracePt t="40667" x="6592888" y="3154363"/>
          <p14:tracePt t="40688" x="6616700" y="3154363"/>
          <p14:tracePt t="40713" x="6629400" y="3154363"/>
          <p14:tracePt t="40718" x="6642100" y="3154363"/>
          <p14:tracePt t="40729" x="6654800" y="3154363"/>
          <p14:tracePt t="40733" x="6667500" y="3154363"/>
          <p14:tracePt t="40738" x="6680200" y="3154363"/>
          <p14:tracePt t="40744" x="6692900" y="3154363"/>
          <p14:tracePt t="40749" x="6704013" y="3154363"/>
          <p14:tracePt t="40753" x="6716713" y="3154363"/>
          <p14:tracePt t="40763" x="6729413" y="3154363"/>
          <p14:tracePt t="40768" x="6754813" y="3154363"/>
          <p14:tracePt t="40789" x="6792913" y="3165475"/>
          <p14:tracePt t="41904" x="6805613" y="3178175"/>
          <p14:tracePt t="41913" x="6816725" y="3178175"/>
          <p14:tracePt t="41918" x="6829425" y="3178175"/>
          <p14:tracePt t="41924" x="6842125" y="3178175"/>
          <p14:tracePt t="41949" x="6854825" y="3165475"/>
          <p14:tracePt t="42030" x="6867525" y="3165475"/>
          <p14:tracePt t="42050" x="6880225" y="3165475"/>
          <p14:tracePt t="42132" x="6892925" y="3165475"/>
          <p14:tracePt t="56706" x="6867525" y="3165475"/>
          <p14:tracePt t="56712" x="6780213" y="3165475"/>
          <p14:tracePt t="56718" x="6729413" y="3165475"/>
          <p14:tracePt t="56721" x="6604000" y="3165475"/>
          <p14:tracePt t="56727" x="6480175" y="3165475"/>
          <p14:tracePt t="56732" x="6342063" y="3165475"/>
          <p14:tracePt t="56737" x="6191250" y="3165475"/>
          <p14:tracePt t="56742" x="6003925" y="3165475"/>
          <p14:tracePt t="56747" x="5878513" y="3165475"/>
          <p14:tracePt t="56752" x="5791200" y="3165475"/>
          <p14:tracePt t="56757" x="5678488" y="3165475"/>
          <p14:tracePt t="56762" x="5654675" y="3165475"/>
          <p14:tracePt t="56768" x="5565775" y="3165475"/>
          <p14:tracePt t="56772" x="5529263" y="3154363"/>
          <p14:tracePt t="56777" x="5465763" y="3154363"/>
          <p14:tracePt t="56785" x="5416550" y="3154363"/>
          <p14:tracePt t="56787" x="5353050" y="3154363"/>
          <p14:tracePt t="56792" x="5303838" y="3154363"/>
          <p14:tracePt t="56797" x="5278438" y="3154363"/>
          <p14:tracePt t="56803" x="5216525" y="3154363"/>
          <p14:tracePt t="56808" x="5178425" y="3154363"/>
          <p14:tracePt t="56813" x="5165725" y="3154363"/>
          <p14:tracePt t="56818" x="5141913" y="3154363"/>
          <p14:tracePt t="56822" x="5116513" y="3154363"/>
          <p14:tracePt t="56828" x="5078413" y="3154363"/>
          <p14:tracePt t="56834" x="5053013" y="3154363"/>
          <p14:tracePt t="56837" x="5040313" y="3154363"/>
          <p14:tracePt t="56843" x="5016500" y="3154363"/>
          <p14:tracePt t="56848" x="5003800" y="3154363"/>
          <p14:tracePt t="56853" x="4978400" y="3154363"/>
          <p14:tracePt t="56858" x="4953000" y="3154363"/>
          <p14:tracePt t="56868" x="4929188" y="3154363"/>
          <p14:tracePt t="56878" x="4916488" y="3154363"/>
          <p14:tracePt t="56884" x="4903788" y="3154363"/>
          <p14:tracePt t="56888" x="4891088" y="3154363"/>
          <p14:tracePt t="56893" x="4878388" y="3154363"/>
          <p14:tracePt t="56898" x="4852988" y="3128963"/>
          <p14:tracePt t="56904" x="4829175" y="3128963"/>
          <p14:tracePt t="56908" x="4791075" y="3128963"/>
          <p14:tracePt t="56913" x="4765675" y="3128963"/>
          <p14:tracePt t="56918" x="4703763" y="3128963"/>
          <p14:tracePt t="56924" x="4652963" y="3128963"/>
          <p14:tracePt t="56928" x="4591050" y="3128963"/>
          <p14:tracePt t="56951" x="4278313" y="3116263"/>
          <p14:tracePt t="56954" x="4191000" y="3078163"/>
          <p14:tracePt t="56958" x="4103688" y="3065463"/>
          <p14:tracePt t="56964" x="4027488" y="3065463"/>
          <p14:tracePt t="56969" x="3978275" y="3041650"/>
          <p14:tracePt t="56974" x="3940175" y="3028950"/>
          <p14:tracePt t="56979" x="3865563" y="3003550"/>
          <p14:tracePt t="56984" x="3827463" y="2990850"/>
          <p14:tracePt t="56989" x="3790950" y="2965450"/>
          <p14:tracePt t="56994" x="3752850" y="2952750"/>
          <p14:tracePt t="56999" x="3714750" y="2916238"/>
          <p14:tracePt t="57004" x="3678238" y="2878138"/>
          <p14:tracePt t="57009" x="3665538" y="2865438"/>
          <p14:tracePt t="57014" x="3640138" y="2840038"/>
          <p14:tracePt t="57020" x="3589338" y="2778125"/>
          <p14:tracePt t="57029" x="3565525" y="2752725"/>
          <p14:tracePt t="57039" x="3552825" y="2716213"/>
          <p14:tracePt t="57046" x="3540125" y="2716213"/>
          <p14:tracePt t="57051" x="3527425" y="2703513"/>
          <p14:tracePt t="57055" x="3489325" y="2678113"/>
          <p14:tracePt t="57059" x="3452813" y="2678113"/>
          <p14:tracePt t="57066" x="3414713" y="2652713"/>
          <p14:tracePt t="57070" x="3389313" y="2652713"/>
          <p14:tracePt t="57075" x="3352800" y="2616200"/>
          <p14:tracePt t="57080" x="3340100" y="2616200"/>
          <p14:tracePt t="57084" x="3314700" y="2616200"/>
          <p14:tracePt t="57095" x="3302000" y="2616200"/>
          <p14:tracePt t="57101" x="3265488" y="2616200"/>
          <p14:tracePt t="57105" x="3252788" y="2616200"/>
          <p14:tracePt t="57110" x="3227388" y="2616200"/>
          <p14:tracePt t="57115" x="3214688" y="2616200"/>
          <p14:tracePt t="57120" x="3201988" y="2616200"/>
          <p14:tracePt t="57125" x="3165475" y="2616200"/>
          <p14:tracePt t="57130" x="3140075" y="2603500"/>
          <p14:tracePt t="57136" x="3127375" y="2603500"/>
          <p14:tracePt t="57141" x="3065463" y="2603500"/>
          <p14:tracePt t="57145" x="3027363" y="2603500"/>
          <p14:tracePt t="57151" x="2940050" y="2603500"/>
          <p14:tracePt t="57155" x="2914650" y="2603500"/>
          <p14:tracePt t="57161" x="2863850" y="2603500"/>
          <p14:tracePt t="57168" x="2827338" y="2603500"/>
          <p14:tracePt t="57170" x="2763838" y="2603500"/>
          <p14:tracePt t="57175" x="2714625" y="2603500"/>
          <p14:tracePt t="57181" x="2663825" y="2603500"/>
          <p14:tracePt t="57186" x="2627313" y="2603500"/>
          <p14:tracePt t="57191" x="2589213" y="2603500"/>
          <p14:tracePt t="57196" x="2551113" y="2603500"/>
          <p14:tracePt t="57201" x="2527300" y="2603500"/>
          <p14:tracePt t="57206" x="2514600" y="2603500"/>
          <p14:tracePt t="57211" x="2476500" y="2603500"/>
          <p14:tracePt t="57218" x="2451100" y="2603500"/>
          <p14:tracePt t="57226" x="2427288" y="2603500"/>
          <p14:tracePt t="57231" x="2414588" y="2603500"/>
          <p14:tracePt t="57236" x="2389188" y="2603500"/>
          <p14:tracePt t="57241" x="2363788" y="2603500"/>
          <p14:tracePt t="57251" x="2338388" y="2603500"/>
          <p14:tracePt t="57257" x="2301875" y="2603500"/>
          <p14:tracePt t="57268" x="2263775" y="2603500"/>
          <p14:tracePt t="57271" x="2251075" y="2603500"/>
          <p14:tracePt t="57276" x="2227263" y="2616200"/>
          <p14:tracePt t="57282" x="2214563" y="2627313"/>
          <p14:tracePt t="57286" x="2189163" y="2652713"/>
          <p14:tracePt t="57291" x="2176463" y="2652713"/>
          <p14:tracePt t="57297" x="2151063" y="2652713"/>
          <p14:tracePt t="57302" x="2138363" y="2652713"/>
          <p14:tracePt t="57307" x="2114550" y="2665413"/>
          <p14:tracePt t="57312" x="2063750" y="2690813"/>
          <p14:tracePt t="57318" x="2038350" y="2703513"/>
          <p14:tracePt t="57322" x="2001838" y="2703513"/>
          <p14:tracePt t="57327" x="1938338" y="2728913"/>
          <p14:tracePt t="57332" x="1889125" y="2728913"/>
          <p14:tracePt t="57337" x="1851025" y="2740025"/>
          <p14:tracePt t="57342" x="1789113" y="2740025"/>
          <p14:tracePt t="57347" x="1751013" y="2740025"/>
          <p14:tracePt t="57352" x="1725613" y="2765425"/>
          <p14:tracePt t="57357" x="1689100" y="2765425"/>
          <p14:tracePt t="57362" x="1676400" y="2765425"/>
          <p14:tracePt t="57368" x="1625600" y="2765425"/>
          <p14:tracePt t="57373" x="1576388" y="2765425"/>
          <p14:tracePt t="57377" x="1512888" y="2765425"/>
          <p14:tracePt t="57382" x="1489075" y="2765425"/>
          <p14:tracePt t="57387" x="1438275" y="2765425"/>
          <p14:tracePt t="57393" x="1412875" y="2765425"/>
          <p14:tracePt t="57398" x="1363663" y="2765425"/>
          <p14:tracePt t="57407" x="1338263" y="2765425"/>
          <p14:tracePt t="57412" x="1300163" y="2765425"/>
          <p14:tracePt t="57418" x="1276350" y="2765425"/>
          <p14:tracePt t="57423" x="1263650" y="2765425"/>
          <p14:tracePt t="57428" x="1225550" y="2765425"/>
          <p14:tracePt t="57435" x="1200150" y="2765425"/>
          <p14:tracePt t="57438" x="1176338" y="2765425"/>
          <p14:tracePt t="57444" x="1150938" y="2740025"/>
          <p14:tracePt t="57448" x="1138238" y="2740025"/>
          <p14:tracePt t="57463" x="1112838" y="2740025"/>
          <p14:tracePt t="57478" x="1100138" y="2740025"/>
          <p14:tracePt t="57494" x="1089025" y="2740025"/>
          <p14:tracePt t="57498" x="1076325" y="2740025"/>
          <p14:tracePt t="57513" x="1063625" y="2752725"/>
          <p14:tracePt t="57519" x="1063625" y="2765425"/>
          <p14:tracePt t="57524" x="1050925" y="2765425"/>
          <p14:tracePt t="57529" x="1050925" y="2778125"/>
          <p14:tracePt t="57535" x="1038225" y="2790825"/>
          <p14:tracePt t="57539" x="1025525" y="2790825"/>
          <p14:tracePt t="57544" x="1025525" y="2803525"/>
          <p14:tracePt t="57554" x="1000125" y="2803525"/>
          <p14:tracePt t="57559" x="987425" y="2803525"/>
          <p14:tracePt t="57569" x="976313" y="2816225"/>
          <p14:tracePt t="57579" x="963613" y="2816225"/>
          <p14:tracePt t="57589" x="950913" y="2816225"/>
          <p14:tracePt t="57604" x="938213" y="2816225"/>
          <p14:tracePt t="57666" x="925513" y="2828925"/>
          <p14:tracePt t="57675" x="912813" y="2840038"/>
          <p14:tracePt t="57680" x="900113" y="2840038"/>
          <p14:tracePt t="57685" x="887413" y="2852738"/>
          <p14:tracePt t="57690" x="887413" y="2865438"/>
          <p14:tracePt t="57695" x="876300" y="2865438"/>
          <p14:tracePt t="57701" x="863600" y="2878138"/>
          <p14:tracePt t="57706" x="863600" y="2890838"/>
          <p14:tracePt t="57710" x="850900" y="2903538"/>
          <p14:tracePt t="57720" x="838200" y="2903538"/>
          <p14:tracePt t="57725" x="812800" y="2916238"/>
          <p14:tracePt t="57730" x="800100" y="2928938"/>
          <p14:tracePt t="57736" x="787400" y="2941638"/>
          <p14:tracePt t="57741" x="763588" y="2941638"/>
          <p14:tracePt t="57745" x="750888" y="2965450"/>
          <p14:tracePt t="57752" x="738188" y="2965450"/>
          <p14:tracePt t="57768" x="725488" y="2978150"/>
          <p14:tracePt t="57771" x="712788" y="2990850"/>
          <p14:tracePt t="57776" x="712788" y="3003550"/>
          <p14:tracePt t="57806" x="712788" y="3016250"/>
          <p14:tracePt t="57822" x="712788" y="3041650"/>
          <p14:tracePt t="57857" x="712788" y="3065463"/>
          <p14:tracePt t="57872" x="712788" y="3078163"/>
          <p14:tracePt t="57887" x="712788" y="3090863"/>
          <p14:tracePt t="57892" x="712788" y="3103563"/>
          <p14:tracePt t="57897" x="712788" y="3116263"/>
          <p14:tracePt t="57902" x="738188" y="3128963"/>
          <p14:tracePt t="57907" x="763588" y="3128963"/>
          <p14:tracePt t="57912" x="776288" y="3128963"/>
          <p14:tracePt t="57918" x="812800" y="3128963"/>
          <p14:tracePt t="57922" x="850900" y="3141663"/>
          <p14:tracePt t="57927" x="876300" y="3141663"/>
          <p14:tracePt t="57932" x="938213" y="3178175"/>
          <p14:tracePt t="57953" x="1089025" y="3178175"/>
          <p14:tracePt t="57954" x="1112838" y="3178175"/>
          <p14:tracePt t="57958" x="1176338" y="3178175"/>
          <p14:tracePt t="57962" x="1238250" y="3216275"/>
          <p14:tracePt t="57969" x="1325563" y="3228975"/>
          <p14:tracePt t="57973" x="1412875" y="3254375"/>
          <p14:tracePt t="57978" x="1501775" y="3267075"/>
          <p14:tracePt t="57982" x="1576388" y="3303588"/>
          <p14:tracePt t="57987" x="1651000" y="3316288"/>
          <p14:tracePt t="57992" x="1725613" y="3341688"/>
          <p14:tracePt t="57998" x="1789113" y="3354388"/>
          <p14:tracePt t="58003" x="1838325" y="3354388"/>
          <p14:tracePt t="58008" x="1914525" y="3354388"/>
          <p14:tracePt t="58013" x="1963738" y="3354388"/>
          <p14:tracePt t="58019" x="2025650" y="3354388"/>
          <p14:tracePt t="58023" x="2114550" y="3354388"/>
          <p14:tracePt t="58028" x="2189163" y="3354388"/>
          <p14:tracePt t="58035" x="2263775" y="3354388"/>
          <p14:tracePt t="58038" x="2351088" y="3354388"/>
          <p14:tracePt t="58043" x="2401888" y="3354388"/>
          <p14:tracePt t="58048" x="2489200" y="3354388"/>
          <p14:tracePt t="58053" x="2576513" y="3354388"/>
          <p14:tracePt t="58058" x="2663825" y="3354388"/>
          <p14:tracePt t="58063" x="2752725" y="3354388"/>
          <p14:tracePt t="58069" x="2814638" y="3354388"/>
          <p14:tracePt t="58073" x="2876550" y="3354388"/>
          <p14:tracePt t="58078" x="3014663" y="3390900"/>
          <p14:tracePt t="58085" x="3101975" y="3403600"/>
          <p14:tracePt t="58089" x="3189288" y="3403600"/>
          <p14:tracePt t="58094" x="3352800" y="3403600"/>
          <p14:tracePt t="58099" x="3489325" y="3454400"/>
          <p14:tracePt t="58103" x="3565525" y="3490913"/>
          <p14:tracePt t="58108" x="3678238" y="3503613"/>
          <p14:tracePt t="58114" x="3802063" y="3503613"/>
          <p14:tracePt t="58119" x="3890963" y="3529013"/>
          <p14:tracePt t="58124" x="4002088" y="3541713"/>
          <p14:tracePt t="58129" x="4140200" y="3541713"/>
          <p14:tracePt t="58135" x="4252913" y="3579813"/>
          <p14:tracePt t="58139" x="4327525" y="3579813"/>
          <p14:tracePt t="58144" x="4465638" y="3579813"/>
          <p14:tracePt t="58149" x="4552950" y="3579813"/>
          <p14:tracePt t="58154" x="4640263" y="3579813"/>
          <p14:tracePt t="58159" x="4678363" y="3579813"/>
          <p14:tracePt t="58164" x="4765675" y="3579813"/>
          <p14:tracePt t="58169" x="4829175" y="3579813"/>
          <p14:tracePt t="58174" x="4878388" y="3579813"/>
          <p14:tracePt t="58180" x="4916488" y="3579813"/>
          <p14:tracePt t="58185" x="4965700" y="3579813"/>
          <p14:tracePt t="58190" x="5003800" y="3579813"/>
          <p14:tracePt t="58194" x="5040313" y="3579813"/>
          <p14:tracePt t="58199" x="5078413" y="3579813"/>
          <p14:tracePt t="58205" x="5116513" y="3579813"/>
          <p14:tracePt t="58209" x="5141913" y="3579813"/>
          <p14:tracePt t="58215" x="5178425" y="3579813"/>
          <p14:tracePt t="58219" x="5216525" y="3579813"/>
          <p14:tracePt t="58224" x="5253038" y="3579813"/>
          <p14:tracePt t="58230" x="5278438" y="3579813"/>
          <p14:tracePt t="58235" x="5291138" y="3579813"/>
          <p14:tracePt t="58240" x="5329238" y="3579813"/>
          <p14:tracePt t="58245" x="5353050" y="3579813"/>
          <p14:tracePt t="58252" x="5378450" y="3579813"/>
          <p14:tracePt t="58255" x="5416550" y="3579813"/>
          <p14:tracePt t="58260" x="5416550" y="3567113"/>
          <p14:tracePt t="58265" x="5441950" y="3567113"/>
          <p14:tracePt t="58270" x="5465763" y="3554413"/>
          <p14:tracePt t="58280" x="5478463" y="3554413"/>
          <p14:tracePt t="58285" x="5491163" y="3554413"/>
          <p14:tracePt t="58290" x="5516563" y="3541713"/>
          <p14:tracePt t="58296" x="5529263" y="3529013"/>
          <p14:tracePt t="58302" x="5541963" y="3516313"/>
          <p14:tracePt t="58306" x="5565775" y="3516313"/>
          <p14:tracePt t="58310" x="5578475" y="3516313"/>
          <p14:tracePt t="58315" x="5603875" y="3503613"/>
          <p14:tracePt t="58321" x="5641975" y="3503613"/>
          <p14:tracePt t="58326" x="5654675" y="3503613"/>
          <p14:tracePt t="58330" x="5665788" y="3503613"/>
          <p14:tracePt t="58335" x="5691188" y="3503613"/>
          <p14:tracePt t="58346" x="5703888" y="3490913"/>
          <p14:tracePt t="58352" x="5716588" y="3490913"/>
          <p14:tracePt t="58356" x="5741988" y="3467100"/>
          <p14:tracePt t="58376" x="5767388" y="3441700"/>
          <p14:tracePt t="58381" x="5778500" y="3429000"/>
          <p14:tracePt t="58386" x="5791200" y="3416300"/>
          <p14:tracePt t="58391" x="5803900" y="3403600"/>
          <p14:tracePt t="58396" x="5829300" y="3390900"/>
          <p14:tracePt t="58402" x="5842000" y="3367088"/>
          <p14:tracePt t="58406" x="5867400" y="3341688"/>
          <p14:tracePt t="58411" x="5903913" y="3341688"/>
          <p14:tracePt t="58416" x="5942013" y="3303588"/>
          <p14:tracePt t="58427" x="5954713" y="3303588"/>
          <p14:tracePt t="58432" x="5978525" y="3303588"/>
          <p14:tracePt t="58436" x="5991225" y="3290888"/>
          <p14:tracePt t="58441" x="6003925" y="3267075"/>
          <p14:tracePt t="58446" x="6016625" y="3267075"/>
          <p14:tracePt t="58452" x="6029325" y="3241675"/>
          <p14:tracePt t="58457" x="6042025" y="3228975"/>
          <p14:tracePt t="58462" x="6042025" y="3216275"/>
          <p14:tracePt t="58466" x="6054725" y="3216275"/>
          <p14:tracePt t="58472" x="6067425" y="3203575"/>
          <p14:tracePt t="58477" x="6067425" y="3190875"/>
          <p14:tracePt t="58497" x="6067425" y="3165475"/>
          <p14:tracePt t="58502" x="6067425" y="3154363"/>
          <p14:tracePt t="58507" x="6054725" y="3141663"/>
          <p14:tracePt t="58512" x="6042025" y="3128963"/>
          <p14:tracePt t="58518" x="6029325" y="3128963"/>
          <p14:tracePt t="58522" x="6016625" y="3116263"/>
          <p14:tracePt t="58528" x="6003925" y="3103563"/>
          <p14:tracePt t="58533" x="5991225" y="3103563"/>
          <p14:tracePt t="58537" x="5954713" y="3090863"/>
          <p14:tracePt t="58542" x="5942013" y="3078163"/>
          <p14:tracePt t="58547" x="5903913" y="3078163"/>
          <p14:tracePt t="58553" x="5903913" y="3065463"/>
          <p14:tracePt t="58558" x="5878513" y="3065463"/>
          <p14:tracePt t="58562" x="5842000" y="3065463"/>
          <p14:tracePt t="58569" x="5816600" y="3041650"/>
          <p14:tracePt t="58572" x="5778500" y="3041650"/>
          <p14:tracePt t="58578" x="5741988" y="3028950"/>
          <p14:tracePt t="58583" x="5691188" y="3003550"/>
          <p14:tracePt t="58589" x="5654675" y="3003550"/>
          <p14:tracePt t="58593" x="5591175" y="3003550"/>
          <p14:tracePt t="58598" x="5541963" y="3003550"/>
          <p14:tracePt t="58603" x="5465763" y="3003550"/>
          <p14:tracePt t="58608" x="5391150" y="2990850"/>
          <p14:tracePt t="58613" x="5353050" y="2990850"/>
          <p14:tracePt t="58619" x="5291138" y="2990850"/>
          <p14:tracePt t="58623" x="5229225" y="2990850"/>
          <p14:tracePt t="58628" x="5165725" y="2990850"/>
          <p14:tracePt t="58633" x="5078413" y="2990850"/>
          <p14:tracePt t="58638" x="5029200" y="2990850"/>
          <p14:tracePt t="58644" x="4965700" y="2990850"/>
          <p14:tracePt t="58649" x="4916488" y="2990850"/>
          <p14:tracePt t="58654" x="4852988" y="2990850"/>
          <p14:tracePt t="58658" x="4803775" y="2990850"/>
          <p14:tracePt t="58663" x="4765675" y="2990850"/>
          <p14:tracePt t="58669" x="4740275" y="2990850"/>
          <p14:tracePt t="58673" x="4703763" y="2990850"/>
          <p14:tracePt t="58678" x="4678363" y="2990850"/>
          <p14:tracePt t="58689" x="4640263" y="2990850"/>
          <p14:tracePt t="58694" x="4627563" y="2990850"/>
          <p14:tracePt t="58704" x="4616450" y="2990850"/>
          <p14:tracePt t="58709" x="4578350" y="2990850"/>
          <p14:tracePt t="58719" x="4565650" y="2990850"/>
          <p14:tracePt t="58724" x="4552950" y="2990850"/>
          <p14:tracePt t="58729" x="4527550" y="2990850"/>
          <p14:tracePt t="58739" x="4503738" y="2990850"/>
          <p14:tracePt t="58744" x="4491038" y="2990850"/>
          <p14:tracePt t="58752" x="4465638" y="2990850"/>
          <p14:tracePt t="58754" x="4427538" y="2990850"/>
          <p14:tracePt t="58759" x="4403725" y="3003550"/>
          <p14:tracePt t="58764" x="4391025" y="3016250"/>
          <p14:tracePt t="58770" x="4365625" y="3041650"/>
          <p14:tracePt t="58774" x="4327525" y="3065463"/>
          <p14:tracePt t="58780" x="4303713" y="3078163"/>
          <p14:tracePt t="58785" x="4278313" y="3078163"/>
          <p14:tracePt t="58789" x="4265613" y="3090863"/>
          <p14:tracePt t="58795" x="4240213" y="3103563"/>
          <p14:tracePt t="58802" x="4203700" y="3128963"/>
          <p14:tracePt t="58804" x="4191000" y="3128963"/>
          <p14:tracePt t="58810" x="4178300" y="3141663"/>
          <p14:tracePt t="58815" x="4165600" y="3154363"/>
          <p14:tracePt t="58820" x="4152900" y="3154363"/>
          <p14:tracePt t="58825" x="4152900" y="3165475"/>
          <p14:tracePt t="58830" x="4140200" y="3190875"/>
          <p14:tracePt t="58840" x="4140200" y="3203575"/>
          <p14:tracePt t="58845" x="4127500" y="3228975"/>
          <p14:tracePt t="58852" x="4127500" y="3241675"/>
          <p14:tracePt t="58855" x="4127500" y="3254375"/>
          <p14:tracePt t="58860" x="4127500" y="3267075"/>
          <p14:tracePt t="58865" x="4127500" y="3278188"/>
          <p14:tracePt t="58871" x="4127500" y="3290888"/>
          <p14:tracePt t="58876" x="4127500" y="3303588"/>
          <p14:tracePt t="58880" x="4127500" y="3316288"/>
          <p14:tracePt t="58885" x="4152900" y="3328988"/>
          <p14:tracePt t="58891" x="4165600" y="3328988"/>
          <p14:tracePt t="58895" x="4165600" y="3341688"/>
          <p14:tracePt t="58902" x="4191000" y="3354388"/>
          <p14:tracePt t="58905" x="4203700" y="3367088"/>
          <p14:tracePt t="58910" x="4227513" y="3367088"/>
          <p14:tracePt t="58916" x="4252913" y="3378200"/>
          <p14:tracePt t="58921" x="4278313" y="3378200"/>
          <p14:tracePt t="58926" x="4291013" y="3378200"/>
          <p14:tracePt t="58931" x="4327525" y="3378200"/>
          <p14:tracePt t="58936" x="4365625" y="3403600"/>
          <p14:tracePt t="58941" x="4403725" y="3403600"/>
          <p14:tracePt t="58956" x="4440238" y="3403600"/>
          <p14:tracePt t="58961" x="4478338" y="3403600"/>
          <p14:tracePt t="58966" x="4503738" y="3403600"/>
          <p14:tracePt t="58971" x="4527550" y="3429000"/>
          <p14:tracePt t="58976" x="4565650" y="3429000"/>
          <p14:tracePt t="58981" x="4603750" y="3429000"/>
          <p14:tracePt t="58992" x="4627563" y="3429000"/>
          <p14:tracePt t="58996" x="4665663" y="3429000"/>
          <p14:tracePt t="59006" x="4703763" y="3429000"/>
          <p14:tracePt t="59011" x="4716463" y="3429000"/>
          <p14:tracePt t="59021" x="4727575" y="3429000"/>
          <p14:tracePt t="59031" x="4752975" y="3429000"/>
          <p14:tracePt t="59047" x="4778375" y="3429000"/>
          <p14:tracePt t="59052" x="4791075" y="3429000"/>
          <p14:tracePt t="59057" x="4803775" y="3429000"/>
          <p14:tracePt t="59062" x="4816475" y="3429000"/>
          <p14:tracePt t="59069" x="4829175" y="3429000"/>
          <p14:tracePt t="59072" x="4878388" y="3429000"/>
          <p14:tracePt t="59077" x="4903788" y="3429000"/>
          <p14:tracePt t="59082" x="4940300" y="3429000"/>
          <p14:tracePt t="59087" x="4965700" y="3429000"/>
          <p14:tracePt t="59092" x="5016500" y="3429000"/>
          <p14:tracePt t="59097" x="5053013" y="3429000"/>
          <p14:tracePt t="59102" x="5103813" y="3429000"/>
          <p14:tracePt t="59107" x="5153025" y="3429000"/>
          <p14:tracePt t="59113" x="5178425" y="3429000"/>
          <p14:tracePt t="59119" x="5229225" y="3429000"/>
          <p14:tracePt t="59122" x="5265738" y="3429000"/>
          <p14:tracePt t="59127" x="5303838" y="3429000"/>
          <p14:tracePt t="59132" x="5329238" y="3416300"/>
          <p14:tracePt t="59138" x="5365750" y="3403600"/>
          <p14:tracePt t="59143" x="5403850" y="3403600"/>
          <p14:tracePt t="59148" x="5429250" y="3403600"/>
          <p14:tracePt t="59152" x="5441950" y="3403600"/>
          <p14:tracePt t="59158" x="5465763" y="3403600"/>
          <p14:tracePt t="59163" x="5491163" y="3403600"/>
          <p14:tracePt t="59178" x="5516563" y="3403600"/>
          <p14:tracePt t="59183" x="5529263" y="3403600"/>
          <p14:tracePt t="59188" x="5541963" y="3403600"/>
          <p14:tracePt t="59208" x="5554663" y="3403600"/>
          <p14:tracePt t="59213" x="5565775" y="3403600"/>
          <p14:tracePt t="59219" x="5578475" y="3403600"/>
          <p14:tracePt t="59224" x="5603875" y="3403600"/>
          <p14:tracePt t="59233" x="5641975" y="3403600"/>
          <p14:tracePt t="59238" x="5678488" y="3403600"/>
          <p14:tracePt t="59243" x="5691188" y="3403600"/>
          <p14:tracePt t="59248" x="5729288" y="3403600"/>
          <p14:tracePt t="59254" x="5754688" y="3403600"/>
          <p14:tracePt t="59258" x="5767388" y="3403600"/>
          <p14:tracePt t="59263" x="5803900" y="3403600"/>
          <p14:tracePt t="59270" x="5842000" y="3403600"/>
          <p14:tracePt t="59274" x="5867400" y="3403600"/>
          <p14:tracePt t="59285" x="5903913" y="3403600"/>
          <p14:tracePt t="59294" x="5916613" y="3403600"/>
          <p14:tracePt t="59301" x="5929313" y="3403600"/>
          <p14:tracePt t="59305" x="5942013" y="3403600"/>
          <p14:tracePt t="59309" x="5954713" y="3403600"/>
          <p14:tracePt t="59319" x="5967413" y="3403600"/>
          <p14:tracePt t="59324" x="5978525" y="3403600"/>
          <p14:tracePt t="59329" x="6016625" y="3403600"/>
          <p14:tracePt t="59335" x="6029325" y="3403600"/>
          <p14:tracePt t="59339" x="6067425" y="3403600"/>
          <p14:tracePt t="59345" x="6078538" y="3403600"/>
          <p14:tracePt t="59350" x="6103938" y="3403600"/>
          <p14:tracePt t="59354" x="6129338" y="3403600"/>
          <p14:tracePt t="59359" x="6167438" y="3403600"/>
          <p14:tracePt t="59375" x="6180138" y="3403600"/>
          <p14:tracePt t="59380" x="6191250" y="3403600"/>
          <p14:tracePt t="59385" x="6203950" y="3403600"/>
          <p14:tracePt t="59395" x="6216650" y="3390900"/>
          <p14:tracePt t="59415" x="6229350" y="3378200"/>
          <p14:tracePt t="59430" x="6229350" y="3367088"/>
          <p14:tracePt t="59465" x="6229350" y="3354388"/>
          <p14:tracePt t="59476" x="6229350" y="3328988"/>
          <p14:tracePt t="59496" x="6229350" y="3303588"/>
          <p14:tracePt t="59506" x="6229350" y="3290888"/>
          <p14:tracePt t="59516" x="6216650" y="3290888"/>
          <p14:tracePt t="59521" x="6203950" y="3278188"/>
          <p14:tracePt t="59526" x="6203950" y="3267075"/>
          <p14:tracePt t="59531" x="6167438" y="3241675"/>
          <p14:tracePt t="59536" x="6154738" y="3228975"/>
          <p14:tracePt t="59541" x="6116638" y="3203575"/>
          <p14:tracePt t="59552" x="6103938" y="3190875"/>
          <p14:tracePt t="59556" x="6054725" y="3178175"/>
          <p14:tracePt t="59561" x="6029325" y="3154363"/>
          <p14:tracePt t="59569" x="6003925" y="3128963"/>
          <p14:tracePt t="59571" x="5954713" y="3103563"/>
          <p14:tracePt t="59576" x="5854700" y="3054350"/>
          <p14:tracePt t="59581" x="5778500" y="3041650"/>
          <p14:tracePt t="59587" x="5729288" y="3016250"/>
          <p14:tracePt t="59592" x="5641975" y="2965450"/>
          <p14:tracePt t="59596" x="5565775" y="2952750"/>
          <p14:tracePt t="59602" x="5491163" y="2916238"/>
          <p14:tracePt t="59606" x="5441950" y="2903538"/>
          <p14:tracePt t="59612" x="5391150" y="2878138"/>
          <p14:tracePt t="59619" x="5353050" y="2865438"/>
          <p14:tracePt t="59622" x="5329238" y="2865438"/>
          <p14:tracePt t="59627" x="5278438" y="2840038"/>
          <p14:tracePt t="59631" x="5241925" y="2828925"/>
          <p14:tracePt t="59637" x="5191125" y="2828925"/>
          <p14:tracePt t="59642" x="5153025" y="2828925"/>
          <p14:tracePt t="59647" x="5116513" y="2828925"/>
          <p14:tracePt t="59652" x="5053013" y="2828925"/>
          <p14:tracePt t="59657" x="5016500" y="2828925"/>
          <p14:tracePt t="59662" x="4965700" y="2828925"/>
          <p14:tracePt t="59669" x="4878388" y="2828925"/>
          <p14:tracePt t="59672" x="4840288" y="2828925"/>
          <p14:tracePt t="59677" x="4778375" y="2828925"/>
          <p14:tracePt t="59683" x="4752975" y="2828925"/>
          <p14:tracePt t="59688" x="4740275" y="2828925"/>
          <p14:tracePt t="59692" x="4703763" y="2828925"/>
          <p14:tracePt t="59697" x="4691063" y="2828925"/>
          <p14:tracePt t="59703" x="4678363" y="2828925"/>
          <p14:tracePt t="59708" x="4665663" y="2840038"/>
          <p14:tracePt t="59727" x="4652963" y="2852738"/>
          <p14:tracePt t="59732" x="4640263" y="2852738"/>
          <p14:tracePt t="59738" x="4627563" y="2878138"/>
          <p14:tracePt t="59748" x="4627563" y="2890838"/>
          <p14:tracePt t="59752" x="4603750" y="2903538"/>
          <p14:tracePt t="59758" x="4591050" y="2916238"/>
          <p14:tracePt t="59763" x="4578350" y="2928938"/>
          <p14:tracePt t="59769" x="4565650" y="2941638"/>
          <p14:tracePt t="59773" x="4552950" y="2978150"/>
          <p14:tracePt t="59778" x="4540250" y="2990850"/>
          <p14:tracePt t="59784" x="4527550" y="3003550"/>
          <p14:tracePt t="59788" x="4527550" y="3041650"/>
          <p14:tracePt t="59794" x="4516438" y="3078163"/>
          <p14:tracePt t="59798" x="4503738" y="3090863"/>
          <p14:tracePt t="59803" x="4503738" y="3103563"/>
          <p14:tracePt t="59809" x="4503738" y="3116263"/>
          <p14:tracePt t="59814" x="4491038" y="3141663"/>
          <p14:tracePt t="59823" x="4491038" y="3154363"/>
          <p14:tracePt t="59828" x="4491038" y="3165475"/>
          <p14:tracePt t="59836" x="4491038" y="3190875"/>
          <p14:tracePt t="59843" x="4516438" y="3216275"/>
          <p14:tracePt t="59849" x="4516438" y="3228975"/>
          <p14:tracePt t="59854" x="4527550" y="3241675"/>
          <p14:tracePt t="59859" x="4540250" y="3254375"/>
          <p14:tracePt t="59864" x="4565650" y="3267075"/>
          <p14:tracePt t="59869" x="4578350" y="3267075"/>
          <p14:tracePt t="59874" x="4603750" y="3290888"/>
          <p14:tracePt t="59886" x="4616450" y="3290888"/>
          <p14:tracePt t="59889" x="4640263" y="3290888"/>
          <p14:tracePt t="59894" x="4691063" y="3316288"/>
          <p14:tracePt t="59904" x="4727575" y="3328988"/>
          <p14:tracePt t="59910" x="4765675" y="3328988"/>
          <p14:tracePt t="59919" x="4803775" y="3328988"/>
          <p14:tracePt t="59924" x="4840288" y="3328988"/>
          <p14:tracePt t="59936" x="4903788" y="3328988"/>
          <p14:tracePt t="59939" x="4940300" y="3328988"/>
          <p14:tracePt t="59944" x="4978400" y="3328988"/>
          <p14:tracePt t="59949" x="5003800" y="3328988"/>
          <p14:tracePt t="59955" x="5040313" y="3328988"/>
          <p14:tracePt t="59960" x="5078413" y="3328988"/>
          <p14:tracePt t="59965" x="5141913" y="3328988"/>
          <p14:tracePt t="59969" x="5178425" y="3328988"/>
          <p14:tracePt t="59975" x="5203825" y="3328988"/>
          <p14:tracePt t="59980" x="5253038" y="3328988"/>
          <p14:tracePt t="59986" x="5291138" y="3328988"/>
          <p14:tracePt t="59990" x="5329238" y="3328988"/>
          <p14:tracePt t="59995" x="5391150" y="3328988"/>
          <p14:tracePt t="60005" x="5429250" y="3328988"/>
          <p14:tracePt t="60010" x="5454650" y="3328988"/>
          <p14:tracePt t="60020" x="5491163" y="3328988"/>
          <p14:tracePt t="60026" x="5503863" y="3328988"/>
          <p14:tracePt t="60030" x="5516563" y="3328988"/>
          <p14:tracePt t="60036" x="5541963" y="3328988"/>
          <p14:tracePt t="60040" x="5565775" y="3328988"/>
          <p14:tracePt t="60047" x="5578475" y="3328988"/>
          <p14:tracePt t="60052" x="5603875" y="3328988"/>
          <p14:tracePt t="60055" x="5616575" y="3328988"/>
          <p14:tracePt t="60060" x="5641975" y="3328988"/>
          <p14:tracePt t="60065" x="5665788" y="3328988"/>
          <p14:tracePt t="60071" x="5703888" y="3316288"/>
          <p14:tracePt t="60076" x="5778500" y="3316288"/>
          <p14:tracePt t="60081" x="5829300" y="3316288"/>
          <p14:tracePt t="60086" x="5854700" y="3316288"/>
          <p14:tracePt t="60091" x="5916613" y="3316288"/>
          <p14:tracePt t="60096" x="5954713" y="3316288"/>
          <p14:tracePt t="60102" x="5991225" y="3316288"/>
          <p14:tracePt t="60106" x="6042025" y="3316288"/>
          <p14:tracePt t="60111" x="6054725" y="3316288"/>
          <p14:tracePt t="60116" x="6091238" y="3316288"/>
          <p14:tracePt t="60121" x="6129338" y="3316288"/>
          <p14:tracePt t="60126" x="6167438" y="3316288"/>
          <p14:tracePt t="60137" x="6203950" y="3316288"/>
          <p14:tracePt t="60142" x="6216650" y="3316288"/>
          <p14:tracePt t="60147" x="6229350" y="3316288"/>
          <p14:tracePt t="60153" x="6267450" y="3316288"/>
          <p14:tracePt t="60156" x="6280150" y="3316288"/>
          <p14:tracePt t="60162" x="6291263" y="3316288"/>
          <p14:tracePt t="60169" x="6316663" y="3316288"/>
          <p14:tracePt t="60176" x="6329363" y="3303588"/>
          <p14:tracePt t="60181" x="6342063" y="3303588"/>
          <p14:tracePt t="60197" x="6367463" y="3303588"/>
          <p14:tracePt t="60212" x="6380163" y="3303588"/>
          <p14:tracePt t="60263" x="6391275" y="3303588"/>
          <p14:tracePt t="60304" x="6403975" y="3290888"/>
          <p14:tracePt t="60343" x="6429375" y="3290888"/>
          <p14:tracePt t="60439" x="6454775" y="3290888"/>
          <p14:tracePt t="60464" x="6503988" y="3267075"/>
          <p14:tracePt t="60480" x="6516688" y="3267075"/>
          <p14:tracePt t="60535" x="6529388" y="3267075"/>
          <p14:tracePt t="60555" x="6567488" y="3267075"/>
          <p14:tracePt t="60596" x="6567488" y="3254375"/>
          <p14:tracePt t="60600" x="6567488" y="3241675"/>
          <p14:tracePt t="60610" x="6567488" y="3228975"/>
          <p14:tracePt t="60621" x="6567488" y="3216275"/>
          <p14:tracePt t="60625" x="6580188" y="3203575"/>
          <p14:tracePt t="60651" x="6592888" y="3190875"/>
          <p14:tracePt t="60681" x="6592888" y="3165475"/>
          <p14:tracePt t="60696" x="6592888" y="3154363"/>
          <p14:tracePt t="60703" x="6604000" y="3154363"/>
          <p14:tracePt t="60711" x="6616700" y="3141663"/>
          <p14:tracePt t="60717" x="6629400" y="3128963"/>
          <p14:tracePt t="60767" x="6629400" y="3116263"/>
          <p14:tracePt t="60802" x="6629400" y="3103563"/>
          <p14:tracePt t="62230" x="6629400" y="3090863"/>
          <p14:tracePt t="62240" x="6642100" y="3090863"/>
          <p14:tracePt t="62244" x="6667500" y="3090863"/>
          <p14:tracePt t="62578" x="6680200" y="3090863"/>
          <p14:tracePt t="62588" x="6692900" y="3090863"/>
          <p14:tracePt t="62603" x="6704013" y="3090863"/>
          <p14:tracePt t="62620" x="6716713" y="3090863"/>
          <p14:tracePt t="62658" x="6729413" y="3090863"/>
          <p14:tracePt t="62673" x="6742113" y="3090863"/>
          <p14:tracePt t="62739" x="6754813" y="3090863"/>
          <p14:tracePt t="62744" x="6767513" y="3090863"/>
          <p14:tracePt t="62784" x="6780213" y="3103563"/>
          <p14:tracePt t="63511" x="6754813" y="3103563"/>
          <p14:tracePt t="63516" x="6692900" y="3103563"/>
          <p14:tracePt t="63520" x="6629400" y="3103563"/>
          <p14:tracePt t="63526" x="6554788" y="3103563"/>
          <p14:tracePt t="63531" x="6467475" y="3103563"/>
          <p14:tracePt t="63535" x="6429375" y="3103563"/>
          <p14:tracePt t="63540" x="6380163" y="3103563"/>
          <p14:tracePt t="63546" x="6291263" y="3103563"/>
          <p14:tracePt t="63551" x="6191250" y="3103563"/>
          <p14:tracePt t="63556" x="6054725" y="3103563"/>
          <p14:tracePt t="63561" x="5929313" y="3103563"/>
          <p14:tracePt t="63567" x="5778500" y="3103563"/>
          <p14:tracePt t="63571" x="5678488" y="3103563"/>
          <p14:tracePt t="63576" x="5478463" y="3103563"/>
          <p14:tracePt t="63581" x="5291138" y="3103563"/>
          <p14:tracePt t="63588" x="5129213" y="3103563"/>
          <p14:tracePt t="63592" x="4953000" y="3103563"/>
          <p14:tracePt t="63596" x="4803775" y="3103563"/>
          <p14:tracePt t="63601" x="4616450" y="3103563"/>
          <p14:tracePt t="63606" x="4478338" y="3103563"/>
          <p14:tracePt t="63611" x="4352925" y="3103563"/>
          <p14:tracePt t="63618" x="4252913" y="3103563"/>
          <p14:tracePt t="63622" x="4140200" y="3103563"/>
          <p14:tracePt t="63626" x="4052888" y="3103563"/>
          <p14:tracePt t="63631" x="4040188" y="3103563"/>
          <p14:tracePt t="63638" x="4002088" y="3103563"/>
          <p14:tracePt t="63642" x="3952875" y="3103563"/>
          <p14:tracePt t="63647" x="3914775" y="3103563"/>
          <p14:tracePt t="63654" x="3890963" y="3103563"/>
          <p14:tracePt t="63656" x="3878263" y="3103563"/>
          <p14:tracePt t="63662" x="3840163" y="3090863"/>
          <p14:tracePt t="63667" x="3827463" y="3090863"/>
          <p14:tracePt t="63672" x="3778250" y="3090863"/>
          <p14:tracePt t="63677" x="3740150" y="3090863"/>
          <p14:tracePt t="63682" x="3678238" y="3090863"/>
          <p14:tracePt t="63687" x="3640138" y="3090863"/>
          <p14:tracePt t="63692" x="3565525" y="3090863"/>
          <p14:tracePt t="63697" x="3514725" y="3090863"/>
          <p14:tracePt t="63704" x="3427413" y="3090863"/>
          <p14:tracePt t="63707" x="3402013" y="3090863"/>
          <p14:tracePt t="63712" x="3340100" y="3090863"/>
          <p14:tracePt t="63717" x="3289300" y="3090863"/>
          <p14:tracePt t="63722" x="3227388" y="3090863"/>
          <p14:tracePt t="63728" x="3176588" y="3090863"/>
          <p14:tracePt t="63733" x="3152775" y="3090863"/>
          <p14:tracePt t="63738" x="3127375" y="3090863"/>
          <p14:tracePt t="63742" x="3114675" y="3090863"/>
          <p14:tracePt t="63747" x="3076575" y="3090863"/>
          <p14:tracePt t="63754" x="3065463" y="3090863"/>
          <p14:tracePt t="63758" x="3052763" y="3090863"/>
          <p14:tracePt t="63762" x="3027363" y="3090863"/>
          <p14:tracePt t="63772" x="3001963" y="3090863"/>
          <p14:tracePt t="63778" x="2963863" y="3090863"/>
          <p14:tracePt t="63783" x="2940050" y="3090863"/>
          <p14:tracePt t="63788" x="2901950" y="3090863"/>
          <p14:tracePt t="63793" x="2852738" y="3090863"/>
          <p14:tracePt t="63797" x="2789238" y="3090863"/>
          <p14:tracePt t="63804" x="2740025" y="3090863"/>
          <p14:tracePt t="63808" x="2676525" y="3090863"/>
          <p14:tracePt t="63813" x="2627313" y="3090863"/>
          <p14:tracePt t="63818" x="2563813" y="3090863"/>
          <p14:tracePt t="63824" x="2514600" y="3090863"/>
          <p14:tracePt t="63828" x="2476500" y="3090863"/>
          <p14:tracePt t="63833" x="2451100" y="3090863"/>
          <p14:tracePt t="63838" x="2414588" y="3090863"/>
          <p14:tracePt t="63843" x="2376488" y="3090863"/>
          <p14:tracePt t="63849" x="2351088" y="3090863"/>
          <p14:tracePt t="63858" x="2327275" y="3090863"/>
          <p14:tracePt t="63863" x="2314575" y="3090863"/>
          <p14:tracePt t="63871" x="2301875" y="3090863"/>
          <p14:tracePt t="63879" x="2289175" y="3090863"/>
          <p14:tracePt t="63884" x="2276475" y="3090863"/>
          <p14:tracePt t="63889" x="2263775" y="3090863"/>
          <p14:tracePt t="63893" x="2238375" y="3090863"/>
          <p14:tracePt t="63904" x="2214563" y="3090863"/>
          <p14:tracePt t="63914" x="2201863" y="3090863"/>
          <p14:tracePt t="63921" x="2176463" y="3090863"/>
          <p14:tracePt t="63924" x="2151063" y="3090863"/>
          <p14:tracePt t="63934" x="2114550" y="3090863"/>
          <p14:tracePt t="63954" x="2025650" y="3090863"/>
          <p14:tracePt t="63960" x="2001838" y="3065463"/>
          <p14:tracePt t="63964" x="1976438" y="3054350"/>
          <p14:tracePt t="63972" x="1951038" y="3054350"/>
          <p14:tracePt t="63975" x="1914525" y="3028950"/>
          <p14:tracePt t="63980" x="1901825" y="3028950"/>
          <p14:tracePt t="63984" x="1863725" y="3016250"/>
          <p14:tracePt t="63989" x="1851025" y="3016250"/>
          <p14:tracePt t="63995" x="1814513" y="3016250"/>
          <p14:tracePt t="64000" x="1776413" y="3003550"/>
          <p14:tracePt t="64005" x="1738313" y="2990850"/>
          <p14:tracePt t="64010" x="1714500" y="2990850"/>
          <p14:tracePt t="64015" x="1663700" y="2965450"/>
          <p14:tracePt t="64021" x="1651000" y="2965450"/>
          <p14:tracePt t="64025" x="1612900" y="2965450"/>
          <p14:tracePt t="64030" x="1576388" y="2965450"/>
          <p14:tracePt t="64035" x="1550988" y="2965450"/>
          <p14:tracePt t="64040" x="1512888" y="2965450"/>
          <p14:tracePt t="64045" x="1489075" y="2965450"/>
          <p14:tracePt t="64050" x="1476375" y="2965450"/>
          <p14:tracePt t="64055" x="1450975" y="2965450"/>
          <p14:tracePt t="64060" x="1412875" y="2965450"/>
          <p14:tracePt t="64066" x="1389063" y="2965450"/>
          <p14:tracePt t="64071" x="1363663" y="2965450"/>
          <p14:tracePt t="64075" x="1325563" y="2965450"/>
          <p14:tracePt t="64080" x="1289050" y="2965450"/>
          <p14:tracePt t="64091" x="1250950" y="2965450"/>
          <p14:tracePt t="64096" x="1238250" y="2965450"/>
          <p14:tracePt t="64100" x="1200150" y="2965450"/>
          <p14:tracePt t="64105" x="1189038" y="2965450"/>
          <p14:tracePt t="64112" x="1176338" y="2965450"/>
          <p14:tracePt t="64116" x="1163638" y="2965450"/>
          <p14:tracePt t="64121" x="1150938" y="2965450"/>
          <p14:tracePt t="64126" x="1138238" y="2965450"/>
          <p14:tracePt t="64141" x="1112838" y="2965450"/>
          <p14:tracePt t="64146" x="1100138" y="2965450"/>
          <p14:tracePt t="64151" x="1100138" y="2952750"/>
          <p14:tracePt t="64156" x="1089025" y="2952750"/>
          <p14:tracePt t="64166" x="1076325" y="2952750"/>
          <p14:tracePt t="64171" x="1063625" y="2941638"/>
          <p14:tracePt t="64177" x="1063625" y="2928938"/>
          <p14:tracePt t="64188" x="1050925" y="2928938"/>
          <p14:tracePt t="64196" x="1025525" y="2928938"/>
          <p14:tracePt t="64207" x="1012825" y="2928938"/>
          <p14:tracePt t="64211" x="976313" y="2903538"/>
          <p14:tracePt t="64222" x="963613" y="2903538"/>
          <p14:tracePt t="64227" x="938213" y="2903538"/>
          <p14:tracePt t="64231" x="912813" y="2903538"/>
          <p14:tracePt t="64238" x="876300" y="2903538"/>
          <p14:tracePt t="64241" x="863600" y="2903538"/>
          <p14:tracePt t="64247" x="850900" y="2903538"/>
          <p14:tracePt t="64254" x="812800" y="2903538"/>
          <p14:tracePt t="64257" x="800100" y="2903538"/>
          <p14:tracePt t="64368" x="800100" y="2916238"/>
          <p14:tracePt t="64398" x="800100" y="2941638"/>
          <p14:tracePt t="64424" x="800100" y="2978150"/>
          <p14:tracePt t="64428" x="800100" y="2990850"/>
          <p14:tracePt t="64433" x="800100" y="3003550"/>
          <p14:tracePt t="64439" x="787400" y="3016250"/>
          <p14:tracePt t="64444" x="763588" y="3028950"/>
          <p14:tracePt t="64458" x="763588" y="3041650"/>
          <p14:tracePt t="64463" x="750888" y="3054350"/>
          <p14:tracePt t="64474" x="750888" y="3065463"/>
          <p14:tracePt t="64489" x="750888" y="3078163"/>
          <p14:tracePt t="64494" x="750888" y="3090863"/>
          <p14:tracePt t="64499" x="750888" y="3103563"/>
          <p14:tracePt t="64504" x="750888" y="3116263"/>
          <p14:tracePt t="64509" x="750888" y="3141663"/>
          <p14:tracePt t="64524" x="750888" y="3154363"/>
          <p14:tracePt t="64529" x="750888" y="3165475"/>
          <p14:tracePt t="64534" x="750888" y="3178175"/>
          <p14:tracePt t="64539" x="750888" y="3190875"/>
          <p14:tracePt t="64544" x="750888" y="3203575"/>
          <p14:tracePt t="64555" x="750888" y="3216275"/>
          <p14:tracePt t="64571" x="750888" y="3228975"/>
          <p14:tracePt t="64580" x="750888" y="3241675"/>
          <p14:tracePt t="64584" x="750888" y="3254375"/>
          <p14:tracePt t="64589" x="750888" y="3267075"/>
          <p14:tracePt t="64600" x="763588" y="3278188"/>
          <p14:tracePt t="64605" x="787400" y="3290888"/>
          <p14:tracePt t="64615" x="812800" y="3290888"/>
          <p14:tracePt t="64621" x="825500" y="3290888"/>
          <p14:tracePt t="64625" x="838200" y="3290888"/>
          <p14:tracePt t="64630" x="850900" y="3290888"/>
          <p14:tracePt t="64635" x="876300" y="3290888"/>
          <p14:tracePt t="64640" x="900113" y="3290888"/>
          <p14:tracePt t="64645" x="912813" y="3290888"/>
          <p14:tracePt t="64655" x="925513" y="3290888"/>
          <p14:tracePt t="64660" x="938213" y="3290888"/>
          <p14:tracePt t="64671" x="963613" y="3290888"/>
          <p14:tracePt t="64685" x="987425" y="3290888"/>
          <p14:tracePt t="64701" x="1000125" y="3290888"/>
          <p14:tracePt t="64711" x="1025525" y="3290888"/>
          <p14:tracePt t="64731" x="1038225" y="3278188"/>
          <p14:tracePt t="64761" x="1038225" y="3267075"/>
          <p14:tracePt t="64786" x="1050925" y="3267075"/>
          <p14:tracePt t="64792" x="1063625" y="3254375"/>
          <p14:tracePt t="64801" x="1063625" y="3241675"/>
          <p14:tracePt t="64811" x="1076325" y="3241675"/>
          <p14:tracePt t="64817" x="1076325" y="3228975"/>
          <p14:tracePt t="64822" x="1076325" y="3216275"/>
          <p14:tracePt t="64827" x="1076325" y="3203575"/>
          <p14:tracePt t="64838" x="1076325" y="3190875"/>
          <p14:tracePt t="64842" x="1089025" y="3178175"/>
          <p14:tracePt t="64847" x="1089025" y="3165475"/>
          <p14:tracePt t="64867" x="1089025" y="3141663"/>
          <p14:tracePt t="64873" x="1089025" y="3128963"/>
          <p14:tracePt t="64883" x="1112838" y="3116263"/>
          <p14:tracePt t="64888" x="1112838" y="3103563"/>
          <p14:tracePt t="64892" x="1112838" y="3090863"/>
          <p14:tracePt t="64905" x="1112838" y="3078163"/>
          <p14:tracePt t="64908" x="1112838" y="3054350"/>
          <p14:tracePt t="64917" x="1112838" y="3028950"/>
          <p14:tracePt t="64922" x="1112838" y="3016250"/>
          <p14:tracePt t="64928" x="1112838" y="3003550"/>
          <p14:tracePt t="64933" x="1112838" y="2990850"/>
          <p14:tracePt t="64955" x="1112838" y="2941638"/>
          <p14:tracePt t="64958" x="1112838" y="2928938"/>
          <p14:tracePt t="64969" x="1112838" y="2916238"/>
          <p14:tracePt t="64978" x="1089025" y="2890838"/>
          <p14:tracePt t="64998" x="1089025" y="2878138"/>
          <p14:tracePt t="65005" x="1089025" y="2865438"/>
          <p14:tracePt t="65013" x="1089025" y="2852738"/>
          <p14:tracePt t="65021" x="1076325" y="2852738"/>
          <p14:tracePt t="65029" x="1063625" y="2852738"/>
          <p14:tracePt t="65034" x="1050925" y="2840038"/>
          <p14:tracePt t="65054" x="1038225" y="2840038"/>
          <p14:tracePt t="65059" x="1012825" y="2840038"/>
          <p14:tracePt t="65074" x="987425" y="2840038"/>
          <p14:tracePt t="65079" x="976313" y="2840038"/>
          <p14:tracePt t="65089" x="950913" y="2840038"/>
          <p14:tracePt t="65094" x="938213" y="2840038"/>
          <p14:tracePt t="65099" x="925513" y="2840038"/>
          <p14:tracePt t="65105" x="900113" y="2840038"/>
          <p14:tracePt t="65115" x="876300" y="2840038"/>
          <p14:tracePt t="65120" x="863600" y="2840038"/>
          <p14:tracePt t="65124" x="850900" y="2840038"/>
          <p14:tracePt t="65130" x="812800" y="2840038"/>
          <p14:tracePt t="65134" x="800100" y="2840038"/>
          <p14:tracePt t="65144" x="787400" y="2840038"/>
          <p14:tracePt t="65149" x="776288" y="2840038"/>
          <p14:tracePt t="65155" x="750888" y="2840038"/>
          <p14:tracePt t="65180" x="725488" y="2840038"/>
          <p14:tracePt t="65201" x="712788" y="2840038"/>
          <p14:tracePt t="65217" x="700088" y="2840038"/>
          <p14:tracePt t="65222" x="687388" y="2840038"/>
          <p14:tracePt t="65231" x="674688" y="2840038"/>
          <p14:tracePt t="65240" x="663575" y="2840038"/>
          <p14:tracePt t="65251" x="638175" y="2840038"/>
          <p14:tracePt t="65270" x="612775" y="2840038"/>
          <p14:tracePt t="65347" x="600075" y="2840038"/>
          <p14:tracePt t="65396" x="600075" y="2852738"/>
          <p14:tracePt t="65402" x="574675" y="2878138"/>
          <p14:tracePt t="65407" x="574675" y="2890838"/>
          <p14:tracePt t="65412" x="563563" y="2890838"/>
          <p14:tracePt t="65417" x="563563" y="2928938"/>
          <p14:tracePt t="65422" x="538163" y="2952750"/>
          <p14:tracePt t="65427" x="538163" y="2965450"/>
          <p14:tracePt t="65432" x="538163" y="2978150"/>
          <p14:tracePt t="65438" x="538163" y="3016250"/>
          <p14:tracePt t="65442" x="512763" y="3054350"/>
          <p14:tracePt t="65455" x="500063" y="3078163"/>
          <p14:tracePt t="65458" x="500063" y="3116263"/>
          <p14:tracePt t="65462" x="474663" y="3141663"/>
          <p14:tracePt t="65472" x="474663" y="3154363"/>
          <p14:tracePt t="65478" x="474663" y="3178175"/>
          <p14:tracePt t="65483" x="463550" y="3178175"/>
          <p14:tracePt t="65523" x="463550" y="3190875"/>
          <p14:tracePt t="65527" x="463550" y="3203575"/>
          <p14:tracePt t="65553" x="463550" y="3216275"/>
          <p14:tracePt t="65573" x="463550" y="3228975"/>
          <p14:tracePt t="65589" x="463550" y="3241675"/>
          <p14:tracePt t="65593" x="474663" y="3254375"/>
          <p14:tracePt t="65609" x="487363" y="3254375"/>
          <p14:tracePt t="65613" x="500063" y="3267075"/>
          <p14:tracePt t="65628" x="512763" y="3278188"/>
          <p14:tracePt t="65634" x="512763" y="3290888"/>
          <p14:tracePt t="65649" x="525463" y="3316288"/>
          <p14:tracePt t="65659" x="525463" y="3328988"/>
          <p14:tracePt t="65674" x="525463" y="3341688"/>
          <p14:tracePt t="65684" x="525463" y="3354388"/>
          <p14:tracePt t="65688" x="538163" y="3367088"/>
          <p14:tracePt t="65705" x="550863" y="3367088"/>
          <p14:tracePt t="65719" x="550863" y="3378200"/>
          <p14:tracePt t="65730" x="550863" y="3390900"/>
          <p14:tracePt t="65734" x="550863" y="3403600"/>
          <p14:tracePt t="65750" x="574675" y="3429000"/>
          <p14:tracePt t="65755" x="574675" y="3441700"/>
          <p14:tracePt t="65765" x="574675" y="3454400"/>
          <p14:tracePt t="65776" x="587375" y="3467100"/>
          <p14:tracePt t="65786" x="587375" y="3479800"/>
          <p14:tracePt t="65855" x="600075" y="3490913"/>
          <p14:tracePt t="65886" x="625475" y="3490913"/>
          <p14:tracePt t="65901" x="638175" y="3490913"/>
          <p14:tracePt t="65976" x="650875" y="3490913"/>
          <p14:tracePt t="65988" x="663575" y="3490913"/>
          <p14:tracePt t="65997" x="674688" y="3490913"/>
          <p14:tracePt t="66012" x="687388" y="3490913"/>
          <p14:tracePt t="66022" x="712788" y="3490913"/>
          <p14:tracePt t="66049" x="725488" y="3490913"/>
          <p14:tracePt t="66052" x="738188" y="3479800"/>
          <p14:tracePt t="66103" x="750888" y="3467100"/>
          <p14:tracePt t="66123" x="738188" y="3467100"/>
          <p14:tracePt t="66128" x="725488" y="3467100"/>
          <p14:tracePt t="66133" x="725488" y="3454400"/>
          <p14:tracePt t="66154" x="712788" y="3441700"/>
          <p14:tracePt t="66204" x="700088" y="3441700"/>
          <p14:tracePt t="66214" x="687388" y="3441700"/>
          <p14:tracePt t="66220" x="674688" y="3441700"/>
          <p14:tracePt t="66225" x="650875" y="3441700"/>
          <p14:tracePt t="66269" x="625475" y="3441700"/>
          <p14:tracePt t="66280" x="612775" y="3441700"/>
          <p14:tracePt t="66285" x="600075" y="3441700"/>
          <p14:tracePt t="66294" x="587375" y="3441700"/>
          <p14:tracePt t="66299" x="574675" y="3441700"/>
          <p14:tracePt t="66305" x="563563" y="3441700"/>
          <p14:tracePt t="66310" x="538163" y="3441700"/>
          <p14:tracePt t="66315" x="525463" y="3441700"/>
          <p14:tracePt t="66322" x="512763" y="3454400"/>
          <p14:tracePt t="66329" x="500063" y="3454400"/>
          <p14:tracePt t="66335" x="487363" y="3454400"/>
          <p14:tracePt t="66340" x="487363" y="3467100"/>
          <p14:tracePt t="66345" x="474663" y="3467100"/>
          <p14:tracePt t="66371" x="463550" y="3490913"/>
          <p14:tracePt t="66386" x="438150" y="3503613"/>
          <p14:tracePt t="66395" x="374650" y="3503613"/>
          <p14:tracePt t="66400" x="374650" y="3529013"/>
          <p14:tracePt t="66410" x="363538" y="3529013"/>
          <p14:tracePt t="66416" x="363538" y="3554413"/>
          <p14:tracePt t="66422" x="325438" y="3554413"/>
          <p14:tracePt t="66446" x="312738" y="3554413"/>
          <p14:tracePt t="66451" x="300038" y="3567113"/>
          <p14:tracePt t="66467" x="300038" y="3579813"/>
          <p14:tracePt t="66481" x="300038" y="3590925"/>
          <p14:tracePt t="66491" x="300038" y="3603625"/>
          <p14:tracePt t="66497" x="300038" y="3616325"/>
          <p14:tracePt t="66502" x="300038" y="3629025"/>
          <p14:tracePt t="66512" x="300038" y="3641725"/>
          <p14:tracePt t="66516" x="300038" y="3654425"/>
          <p14:tracePt t="66522" x="300038" y="3667125"/>
          <p14:tracePt t="66527" x="300038" y="3692525"/>
          <p14:tracePt t="66531" x="300038" y="3703638"/>
          <p14:tracePt t="66539" x="300038" y="3716338"/>
          <p14:tracePt t="66541" x="300038" y="3729038"/>
          <p14:tracePt t="66557" x="300038" y="3741738"/>
          <p14:tracePt t="66562" x="312738" y="3754438"/>
          <p14:tracePt t="66577" x="312738" y="3767138"/>
          <p14:tracePt t="66582" x="325438" y="3779838"/>
          <p14:tracePt t="66592" x="338138" y="3792538"/>
          <p14:tracePt t="66603" x="338138" y="3803650"/>
          <p14:tracePt t="66607" x="350838" y="3816350"/>
          <p14:tracePt t="66617" x="350838" y="3829050"/>
          <p14:tracePt t="66638" x="350838" y="3841750"/>
          <p14:tracePt t="66642" x="363538" y="3854450"/>
          <p14:tracePt t="66647" x="374650" y="3854450"/>
          <p14:tracePt t="66652" x="387350" y="3854450"/>
          <p14:tracePt t="66668" x="387350" y="3867150"/>
          <p14:tracePt t="66673" x="400050" y="3879850"/>
          <p14:tracePt t="66678" x="412750" y="3879850"/>
          <p14:tracePt t="66683" x="425450" y="3879850"/>
          <p14:tracePt t="66689" x="438150" y="3879850"/>
          <p14:tracePt t="66693" x="463550" y="3905250"/>
          <p14:tracePt t="66703" x="487363" y="3905250"/>
          <p14:tracePt t="66708" x="500063" y="3905250"/>
          <p14:tracePt t="66719" x="525463" y="3905250"/>
          <p14:tracePt t="66723" x="550863" y="3905250"/>
          <p14:tracePt t="66733" x="587375" y="3905250"/>
          <p14:tracePt t="66740" x="612775" y="3905250"/>
          <p14:tracePt t="66744" x="638175" y="3905250"/>
          <p14:tracePt t="66749" x="663575" y="3905250"/>
          <p14:tracePt t="66753" x="687388" y="3905250"/>
          <p14:tracePt t="66758" x="712788" y="3905250"/>
          <p14:tracePt t="66764" x="776288" y="3905250"/>
          <p14:tracePt t="66769" x="800100" y="3905250"/>
          <p14:tracePt t="66774" x="850900" y="3905250"/>
          <p14:tracePt t="66779" x="863600" y="3905250"/>
          <p14:tracePt t="66784" x="887413" y="3905250"/>
          <p14:tracePt t="66789" x="925513" y="3905250"/>
          <p14:tracePt t="66794" x="938213" y="3905250"/>
          <p14:tracePt t="66799" x="950913" y="3905250"/>
          <p14:tracePt t="66806" x="987425" y="3905250"/>
          <p14:tracePt t="66809" x="1000125" y="3905250"/>
          <p14:tracePt t="66814" x="1038225" y="3905250"/>
          <p14:tracePt t="66819" x="1050925" y="3905250"/>
          <p14:tracePt t="66824" x="1063625" y="3905250"/>
          <p14:tracePt t="66829" x="1076325" y="3905250"/>
          <p14:tracePt t="66839" x="1100138" y="3905250"/>
          <p14:tracePt t="66849" x="1125538" y="3905250"/>
          <p14:tracePt t="66856" x="1138238" y="3905250"/>
          <p14:tracePt t="66860" x="1150938" y="3905250"/>
          <p14:tracePt t="66865" x="1163638" y="3905250"/>
          <p14:tracePt t="66869" x="1176338" y="3905250"/>
          <p14:tracePt t="66874" x="1189038" y="3905250"/>
          <p14:tracePt t="66879" x="1212850" y="3905250"/>
          <p14:tracePt t="66890" x="1238250" y="3879850"/>
          <p14:tracePt t="66895" x="1250950" y="3879850"/>
          <p14:tracePt t="66899" x="1250950" y="3867150"/>
          <p14:tracePt t="66910" x="1250950" y="3854450"/>
          <p14:tracePt t="66930" x="1250950" y="3829050"/>
          <p14:tracePt t="66945" x="1250950" y="3816350"/>
          <p14:tracePt t="66956" x="1250950" y="3803650"/>
          <p14:tracePt t="66960" x="1250950" y="3792538"/>
          <p14:tracePt t="66965" x="1250950" y="3779838"/>
          <p14:tracePt t="66975" x="1250950" y="3767138"/>
          <p14:tracePt t="66981" x="1250950" y="3754438"/>
          <p14:tracePt t="66990" x="1250950" y="3741738"/>
          <p14:tracePt t="66995" x="1250950" y="3716338"/>
          <p14:tracePt t="67016" x="1250950" y="3703638"/>
          <p14:tracePt t="67022" x="1250950" y="3692525"/>
          <p14:tracePt t="67030" x="1250950" y="3667125"/>
          <p14:tracePt t="67041" x="1250950" y="3654425"/>
          <p14:tracePt t="67051" x="1238250" y="3641725"/>
          <p14:tracePt t="67061" x="1225550" y="3641725"/>
          <p14:tracePt t="67066" x="1225550" y="3629025"/>
          <p14:tracePt t="67072" x="1200150" y="3603625"/>
          <p14:tracePt t="67076" x="1189038" y="3603625"/>
          <p14:tracePt t="67081" x="1176338" y="3590925"/>
          <p14:tracePt t="67086" x="1176338" y="3579813"/>
          <p14:tracePt t="67091" x="1163638" y="3567113"/>
          <p14:tracePt t="67097" x="1150938" y="3567113"/>
          <p14:tracePt t="67106" x="1138238" y="3541713"/>
          <p14:tracePt t="67111" x="1125538" y="3541713"/>
          <p14:tracePt t="67116" x="1089025" y="3541713"/>
          <p14:tracePt t="67127" x="1063625" y="3529013"/>
          <p14:tracePt t="67139" x="1050925" y="3529013"/>
          <p14:tracePt t="67142" x="1038225" y="3529013"/>
          <p14:tracePt t="67147" x="1012825" y="3503613"/>
          <p14:tracePt t="67152" x="1000125" y="3503613"/>
          <p14:tracePt t="67157" x="987425" y="3503613"/>
          <p14:tracePt t="67167" x="976313" y="3503613"/>
          <p14:tracePt t="67172" x="963613" y="3503613"/>
          <p14:tracePt t="67189" x="950913" y="3503613"/>
          <p14:tracePt t="67192" x="938213" y="3503613"/>
          <p14:tracePt t="67207" x="925513" y="3503613"/>
          <p14:tracePt t="67218" x="912813" y="3503613"/>
          <p14:tracePt t="67233" x="887413" y="3503613"/>
          <p14:tracePt t="67253" x="863600" y="3503613"/>
          <p14:tracePt t="67262" x="850900" y="3503613"/>
          <p14:tracePt t="67273" x="838200" y="3503613"/>
          <p14:tracePt t="67278" x="800100" y="3503613"/>
          <p14:tracePt t="67289" x="776288" y="3503613"/>
          <p14:tracePt t="67293" x="763588" y="3503613"/>
          <p14:tracePt t="67298" x="750888" y="3503613"/>
          <p14:tracePt t="67303" x="738188" y="3503613"/>
          <p14:tracePt t="67308" x="725488" y="3503613"/>
          <p14:tracePt t="67319" x="712788" y="3503613"/>
          <p14:tracePt t="67323" x="687388" y="3503613"/>
          <p14:tracePt t="67389" x="674688" y="3503613"/>
          <p14:tracePt t="67394" x="663575" y="3503613"/>
          <p14:tracePt t="67399" x="650875" y="3503613"/>
          <p14:tracePt t="67406" x="638175" y="3503613"/>
          <p14:tracePt t="67409" x="625475" y="3503613"/>
          <p14:tracePt t="67420" x="612775" y="3503613"/>
          <p14:tracePt t="67429" x="600075" y="3503613"/>
          <p14:tracePt t="67434" x="574675" y="3503613"/>
          <p14:tracePt t="67444" x="563563" y="3503613"/>
          <p14:tracePt t="67450" x="550863" y="3503613"/>
          <p14:tracePt t="67456" x="525463" y="3503613"/>
          <p14:tracePt t="67460" x="512763" y="3503613"/>
          <p14:tracePt t="67470" x="487363" y="3503613"/>
          <p14:tracePt t="67475" x="474663" y="3503613"/>
          <p14:tracePt t="67480" x="463550" y="3503613"/>
          <p14:tracePt t="67484" x="450850" y="3503613"/>
          <p14:tracePt t="67490" x="438150" y="3503613"/>
          <p14:tracePt t="67495" x="425450" y="3503613"/>
          <p14:tracePt t="67500" x="412750" y="3516313"/>
          <p14:tracePt t="67510" x="412750" y="3529013"/>
          <p14:tracePt t="67526" x="412750" y="3541713"/>
          <p14:tracePt t="67530" x="412750" y="3554413"/>
          <p14:tracePt t="67535" x="400050" y="3567113"/>
          <p14:tracePt t="67550" x="387350" y="3579813"/>
          <p14:tracePt t="67556" x="374650" y="3616325"/>
          <p14:tracePt t="67565" x="374650" y="3629025"/>
          <p14:tracePt t="67572" x="363538" y="3641725"/>
          <p14:tracePt t="67576" x="363538" y="3654425"/>
          <p14:tracePt t="67581" x="363538" y="3667125"/>
          <p14:tracePt t="67586" x="350838" y="3703638"/>
          <p14:tracePt t="67591" x="338138" y="3716338"/>
          <p14:tracePt t="67595" x="338138" y="3729038"/>
          <p14:tracePt t="67601" x="325438" y="3767138"/>
          <p14:tracePt t="67606" x="325438" y="3779838"/>
          <p14:tracePt t="67617" x="325438" y="3792538"/>
          <p14:tracePt t="67632" x="325438" y="3803650"/>
          <p14:tracePt t="67681" x="325438" y="3816350"/>
          <p14:tracePt t="67713" x="325438" y="3841750"/>
          <p14:tracePt t="67732" x="325438" y="3879850"/>
          <p14:tracePt t="67737" x="325438" y="3892550"/>
          <p14:tracePt t="67747" x="325438" y="3905250"/>
          <p14:tracePt t="67767" x="338138" y="3916363"/>
          <p14:tracePt t="67794" x="350838" y="3929063"/>
          <p14:tracePt t="67797" x="363538" y="3929063"/>
          <p14:tracePt t="67817" x="374650" y="3929063"/>
          <p14:tracePt t="67838" x="400050" y="3929063"/>
          <p14:tracePt t="67853" x="412750" y="3929063"/>
          <p14:tracePt t="67858" x="412750" y="3941763"/>
          <p14:tracePt t="67863" x="412750" y="3954463"/>
          <p14:tracePt t="67873" x="425450" y="3967163"/>
          <p14:tracePt t="67878" x="438150" y="3967163"/>
          <p14:tracePt t="67883" x="450850" y="3967163"/>
          <p14:tracePt t="67889" x="463550" y="3967163"/>
          <p14:tracePt t="67898" x="487363" y="3967163"/>
          <p14:tracePt t="67906" x="500063" y="3992563"/>
          <p14:tracePt t="67908" x="500063" y="4005263"/>
          <p14:tracePt t="67918" x="512763" y="4005263"/>
          <p14:tracePt t="67925" x="525463" y="4005263"/>
          <p14:tracePt t="67940" x="525463" y="4017963"/>
          <p14:tracePt t="67945" x="538163" y="4017963"/>
          <p14:tracePt t="67960" x="550863" y="4017963"/>
          <p14:tracePt t="67995" x="563563" y="4017963"/>
          <p14:tracePt t="68006" x="574675" y="4017963"/>
          <p14:tracePt t="68021" x="600075" y="4017963"/>
          <p14:tracePt t="68116" x="625475" y="4017963"/>
          <p14:tracePt t="68131" x="638175" y="4029075"/>
          <p14:tracePt t="68156" x="638175" y="4041775"/>
          <p14:tracePt t="68716" x="638175" y="4054475"/>
          <p14:tracePt t="68757" x="650875" y="4054475"/>
          <p14:tracePt t="68822" x="663575" y="4054475"/>
          <p14:tracePt t="68827" x="674688" y="4054475"/>
          <p14:tracePt t="68839" x="674688" y="4041775"/>
          <p14:tracePt t="68842" x="687388" y="4017963"/>
          <p14:tracePt t="68847" x="700088" y="4017963"/>
          <p14:tracePt t="68857" x="725488" y="3992563"/>
          <p14:tracePt t="68863" x="725488" y="3979863"/>
          <p14:tracePt t="68868" x="738188" y="3967163"/>
          <p14:tracePt t="68873" x="750888" y="3954463"/>
          <p14:tracePt t="68878" x="763588" y="3941763"/>
          <p14:tracePt t="68883" x="763588" y="3929063"/>
          <p14:tracePt t="69327" x="763588" y="3916363"/>
          <p14:tracePt t="69695" x="776288" y="3916363"/>
          <p14:tracePt t="69857" x="776288" y="3892550"/>
          <p14:tracePt t="69871" x="776288" y="3879850"/>
          <p14:tracePt t="69877" x="776288" y="3854450"/>
          <p14:tracePt t="69882" x="776288" y="3841750"/>
          <p14:tracePt t="69886" x="787400" y="3829050"/>
          <p14:tracePt t="70013" x="787400" y="3841750"/>
          <p14:tracePt t="70018" x="800100" y="3854450"/>
          <p14:tracePt t="70023" x="800100" y="3867150"/>
          <p14:tracePt t="70028" x="787400" y="3892550"/>
          <p14:tracePt t="70033" x="787400" y="3905250"/>
          <p14:tracePt t="70040" x="787400" y="3929063"/>
          <p14:tracePt t="70048" x="787400" y="3954463"/>
          <p14:tracePt t="70053" x="787400" y="3967163"/>
          <p14:tracePt t="70068" x="787400" y="3979863"/>
          <p14:tracePt t="70074" x="787400" y="3992563"/>
          <p14:tracePt t="70078" x="800100" y="3992563"/>
          <p14:tracePt t="70084" x="812800" y="4005263"/>
          <p14:tracePt t="70090" x="825500" y="4005263"/>
          <p14:tracePt t="70093" x="863600" y="4005263"/>
          <p14:tracePt t="70098" x="900113" y="4005263"/>
          <p14:tracePt t="70104" x="938213" y="4005263"/>
          <p14:tracePt t="70109" x="963613" y="4005263"/>
          <p14:tracePt t="70113" x="1025525" y="4005263"/>
          <p14:tracePt t="70118" x="1063625" y="4005263"/>
          <p14:tracePt t="70124" x="1112838" y="4005263"/>
          <p14:tracePt t="70129" x="1150938" y="4005263"/>
          <p14:tracePt t="70134" x="1200150" y="4005263"/>
          <p14:tracePt t="70140" x="1225550" y="4005263"/>
          <p14:tracePt t="70144" x="1276350" y="4005263"/>
          <p14:tracePt t="70149" x="1312863" y="4005263"/>
          <p14:tracePt t="70154" x="1350963" y="4005263"/>
          <p14:tracePt t="70164" x="1389063" y="4005263"/>
          <p14:tracePt t="70169" x="1412875" y="4005263"/>
          <p14:tracePt t="70174" x="1438275" y="4005263"/>
          <p14:tracePt t="70179" x="1476375" y="4005263"/>
          <p14:tracePt t="70184" x="1489075" y="4005263"/>
          <p14:tracePt t="70190" x="1501775" y="4005263"/>
          <p14:tracePt t="70194" x="1512888" y="4005263"/>
          <p14:tracePt t="70200" x="1525588" y="4005263"/>
          <p14:tracePt t="70204" x="1538288" y="4005263"/>
          <p14:tracePt t="70215" x="1563688" y="4005263"/>
          <p14:tracePt t="70225" x="1601788" y="4005263"/>
          <p14:tracePt t="70230" x="1625600" y="4005263"/>
          <p14:tracePt t="70235" x="1663700" y="4005263"/>
          <p14:tracePt t="70240" x="1701800" y="4005263"/>
          <p14:tracePt t="70244" x="1738313" y="4005263"/>
          <p14:tracePt t="70250" x="1776413" y="4005263"/>
          <p14:tracePt t="70257" x="1838325" y="4005263"/>
          <p14:tracePt t="70260" x="1863725" y="4005263"/>
          <p14:tracePt t="70265" x="1901825" y="4005263"/>
          <p14:tracePt t="70269" x="1938338" y="4005263"/>
          <p14:tracePt t="70275" x="1989138" y="4005263"/>
          <p14:tracePt t="70280" x="2014538" y="4005263"/>
          <p14:tracePt t="70285" x="2051050" y="4005263"/>
          <p14:tracePt t="70290" x="2089150" y="4005263"/>
          <p14:tracePt t="70296" x="2114550" y="4005263"/>
          <p14:tracePt t="70300" x="2151063" y="4005263"/>
          <p14:tracePt t="70307" x="2189163" y="4005263"/>
          <p14:tracePt t="70310" x="2227263" y="4005263"/>
          <p14:tracePt t="70315" x="2276475" y="4005263"/>
          <p14:tracePt t="70321" x="2327275" y="4005263"/>
          <p14:tracePt t="70326" x="2351088" y="4005263"/>
          <p14:tracePt t="70330" x="2389188" y="4005263"/>
          <p14:tracePt t="70335" x="2427288" y="4005263"/>
          <p14:tracePt t="70341" x="2451100" y="4005263"/>
          <p14:tracePt t="70346" x="2489200" y="4005263"/>
          <p14:tracePt t="70350" x="2527300" y="4005263"/>
          <p14:tracePt t="70357" x="2540000" y="4005263"/>
          <p14:tracePt t="70360" x="2563813" y="4005263"/>
          <p14:tracePt t="70366" x="2589213" y="4005263"/>
          <p14:tracePt t="70371" x="2614613" y="4005263"/>
          <p14:tracePt t="70376" x="2627313" y="4005263"/>
          <p14:tracePt t="70381" x="2663825" y="4005263"/>
          <p14:tracePt t="70386" x="2676525" y="4005263"/>
          <p14:tracePt t="70391" x="2714625" y="4005263"/>
          <p14:tracePt t="70396" x="2727325" y="4005263"/>
          <p14:tracePt t="70401" x="2752725" y="4005263"/>
          <p14:tracePt t="70407" x="2776538" y="4005263"/>
          <p14:tracePt t="70411" x="2789238" y="4005263"/>
          <p14:tracePt t="70416" x="2801938" y="4005263"/>
          <p14:tracePt t="70421" x="2827338" y="4005263"/>
          <p14:tracePt t="70426" x="2840038" y="4005263"/>
          <p14:tracePt t="70431" x="2876550" y="4005263"/>
          <p14:tracePt t="70437" x="2901950" y="4005263"/>
          <p14:tracePt t="70440" x="2940050" y="4005263"/>
          <p14:tracePt t="70451" x="2963863" y="4005263"/>
          <p14:tracePt t="70457" x="3001963" y="4005263"/>
          <p14:tracePt t="70466" x="3040063" y="4005263"/>
          <p14:tracePt t="70471" x="3052763" y="4005263"/>
          <p14:tracePt t="70476" x="3065463" y="4005263"/>
          <p14:tracePt t="70482" x="3089275" y="4005263"/>
          <p14:tracePt t="70487" x="3114675" y="4005263"/>
          <p14:tracePt t="70492" x="3127375" y="4005263"/>
          <p14:tracePt t="70497" x="3165475" y="4005263"/>
          <p14:tracePt t="70501" x="3176588" y="4005263"/>
          <p14:tracePt t="70507" x="3189288" y="4005263"/>
          <p14:tracePt t="70512" x="3214688" y="4005263"/>
          <p14:tracePt t="70517" x="3240088" y="4005263"/>
          <p14:tracePt t="70524" x="3276600" y="4005263"/>
          <p14:tracePt t="70528" x="3314700" y="4005263"/>
          <p14:tracePt t="70537" x="3340100" y="4005263"/>
          <p14:tracePt t="70542" x="3376613" y="4005263"/>
          <p14:tracePt t="70547" x="3389313" y="4017963"/>
          <p14:tracePt t="70552" x="3402013" y="4017963"/>
          <p14:tracePt t="70558" x="3414713" y="4017963"/>
          <p14:tracePt t="70562" x="3427413" y="4017963"/>
          <p14:tracePt t="70567" x="3440113" y="4017963"/>
          <p14:tracePt t="70574" x="3465513" y="4017963"/>
          <p14:tracePt t="70583" x="3502025" y="4017963"/>
          <p14:tracePt t="70587" x="3514725" y="4017963"/>
          <p14:tracePt t="70592" x="3552825" y="4017963"/>
          <p14:tracePt t="70598" x="3589338" y="4017963"/>
          <p14:tracePt t="70603" x="3614738" y="4017963"/>
          <p14:tracePt t="70608" x="3627438" y="4017963"/>
          <p14:tracePt t="70613" x="3665538" y="4017963"/>
          <p14:tracePt t="70618" x="3702050" y="4017963"/>
          <p14:tracePt t="70624" x="3727450" y="4017963"/>
          <p14:tracePt t="70628" x="3765550" y="4017963"/>
          <p14:tracePt t="70633" x="3802063" y="4017963"/>
          <p14:tracePt t="70638" x="3840163" y="4017963"/>
          <p14:tracePt t="70643" x="3865563" y="4017963"/>
          <p14:tracePt t="70648" x="3902075" y="4017963"/>
          <p14:tracePt t="70653" x="3940175" y="4017963"/>
          <p14:tracePt t="70658" x="3952875" y="4017963"/>
          <p14:tracePt t="70663" x="3990975" y="4017963"/>
          <p14:tracePt t="70669" x="4002088" y="4017963"/>
          <p14:tracePt t="70674" x="4027488" y="4017963"/>
          <p14:tracePt t="70678" x="4052888" y="4017963"/>
          <p14:tracePt t="70683" x="4065588" y="4017963"/>
          <p14:tracePt t="70691" x="4078288" y="4017963"/>
          <p14:tracePt t="70694" x="4090988" y="4017963"/>
          <p14:tracePt t="70698" x="4114800" y="4017963"/>
          <p14:tracePt t="70708" x="4140200" y="4017963"/>
          <p14:tracePt t="70714" x="4152900" y="4017963"/>
          <p14:tracePt t="70724" x="4165600" y="4017963"/>
          <p14:tracePt t="70729" x="4178300" y="4017963"/>
          <p14:tracePt t="70734" x="4203700" y="4017963"/>
          <p14:tracePt t="70740" x="4214813" y="4017963"/>
          <p14:tracePt t="70744" x="4240213" y="4017963"/>
          <p14:tracePt t="70749" x="4252913" y="4017963"/>
          <p14:tracePt t="70754" x="4265613" y="4017963"/>
          <p14:tracePt t="70759" x="4291013" y="4017963"/>
          <p14:tracePt t="70764" x="4314825" y="4017963"/>
          <p14:tracePt t="70771" x="4352925" y="4017963"/>
          <p14:tracePt t="70775" x="4378325" y="4017963"/>
          <p14:tracePt t="70780" x="4416425" y="4017963"/>
          <p14:tracePt t="70786" x="4452938" y="4017963"/>
          <p14:tracePt t="70791" x="4503738" y="4005263"/>
          <p14:tracePt t="70795" x="4516438" y="4005263"/>
          <p14:tracePt t="70800" x="4527550" y="4005263"/>
          <p14:tracePt t="70805" x="4552950" y="4005263"/>
          <p14:tracePt t="70811" x="4578350" y="4005263"/>
          <p14:tracePt t="70816" x="4591050" y="4005263"/>
          <p14:tracePt t="70821" x="4616450" y="4005263"/>
          <p14:tracePt t="70826" x="4652963" y="4005263"/>
          <p14:tracePt t="70836" x="4678363" y="4005263"/>
          <p14:tracePt t="70840" x="4691063" y="4005263"/>
          <p14:tracePt t="70846" x="4703763" y="4005263"/>
          <p14:tracePt t="70851" x="4740275" y="4005263"/>
          <p14:tracePt t="70857" x="4752975" y="4005263"/>
          <p14:tracePt t="70861" x="4765675" y="4005263"/>
          <p14:tracePt t="70866" x="4803775" y="4005263"/>
          <p14:tracePt t="70871" x="4816475" y="4005263"/>
          <p14:tracePt t="70876" x="4840288" y="4005263"/>
          <p14:tracePt t="70881" x="4865688" y="4005263"/>
          <p14:tracePt t="70891" x="4903788" y="4005263"/>
          <p14:tracePt t="70896" x="4916488" y="4005263"/>
          <p14:tracePt t="70902" x="4953000" y="4005263"/>
          <p14:tracePt t="70907" x="4978400" y="3992563"/>
          <p14:tracePt t="70911" x="5003800" y="3992563"/>
          <p14:tracePt t="70916" x="5016500" y="3992563"/>
          <p14:tracePt t="70921" x="5053013" y="3992563"/>
          <p14:tracePt t="70927" x="5065713" y="3992563"/>
          <p14:tracePt t="70932" x="5078413" y="3992563"/>
          <p14:tracePt t="70941" x="5116513" y="3992563"/>
          <p14:tracePt t="70943" x="5129213" y="3992563"/>
          <p14:tracePt t="70947" x="5153025" y="3992563"/>
          <p14:tracePt t="70952" x="5178425" y="3992563"/>
          <p14:tracePt t="70967" x="5191125" y="3992563"/>
          <p14:tracePt t="70974" x="5216525" y="3992563"/>
          <p14:tracePt t="70977" x="5253038" y="3992563"/>
          <p14:tracePt t="70982" x="5265738" y="3992563"/>
          <p14:tracePt t="70986" x="5291138" y="3967163"/>
          <p14:tracePt t="70992" x="5303838" y="3967163"/>
          <p14:tracePt t="70997" x="5329238" y="3967163"/>
          <p14:tracePt t="71002" x="5353050" y="3954463"/>
          <p14:tracePt t="71008" x="5391150" y="3916363"/>
          <p14:tracePt t="71013" x="5416550" y="3892550"/>
          <p14:tracePt t="71017" x="5454650" y="3879850"/>
          <p14:tracePt t="71024" x="5491163" y="3879850"/>
          <p14:tracePt t="71028" x="5503863" y="3867150"/>
          <p14:tracePt t="71032" x="5516563" y="3867150"/>
          <p14:tracePt t="71038" x="5554663" y="3854450"/>
          <p14:tracePt t="71042" x="5565775" y="3829050"/>
          <p14:tracePt t="71047" x="5578475" y="3829050"/>
          <p14:tracePt t="71053" x="5603875" y="3816350"/>
          <p14:tracePt t="71058" x="5641975" y="3792538"/>
          <p14:tracePt t="71068" x="5654675" y="3792538"/>
          <p14:tracePt t="71074" x="5665788" y="3792538"/>
          <p14:tracePt t="71078" x="5665788" y="3779838"/>
          <p14:tracePt t="71083" x="5678488" y="3767138"/>
          <p14:tracePt t="71098" x="5703888" y="3741738"/>
          <p14:tracePt t="71129" x="5703888" y="3716338"/>
          <p14:tracePt t="71144" x="5703888" y="3703638"/>
          <p14:tracePt t="71148" x="5703888" y="3692525"/>
          <p14:tracePt t="71153" x="5716588" y="3679825"/>
          <p14:tracePt t="71174" x="5716588" y="3667125"/>
          <p14:tracePt t="71184" x="5729288" y="3654425"/>
          <p14:tracePt t="71191" x="5741988" y="3654425"/>
          <p14:tracePt t="71200" x="5754688" y="3654425"/>
          <p14:tracePt t="71209" x="5767388" y="3641725"/>
          <p14:tracePt t="71219" x="5767388" y="3629025"/>
          <p14:tracePt t="71234" x="5767388" y="3616325"/>
          <p14:tracePt t="71241" x="5767388" y="3603625"/>
          <p14:tracePt t="71245" x="5767388" y="3590925"/>
          <p14:tracePt t="71250" x="5767388" y="3579813"/>
          <p14:tracePt t="71254" x="5767388" y="3567113"/>
          <p14:tracePt t="71274" x="5767388" y="3554413"/>
          <p14:tracePt t="71285" x="5754688" y="3541713"/>
          <p14:tracePt t="71291" x="5741988" y="3529013"/>
          <p14:tracePt t="71296" x="5741988" y="3516313"/>
          <p14:tracePt t="71300" x="5729288" y="3516313"/>
          <p14:tracePt t="71305" x="5716588" y="3516313"/>
          <p14:tracePt t="71310" x="5691188" y="3516313"/>
          <p14:tracePt t="71316" x="5678488" y="3503613"/>
          <p14:tracePt t="71320" x="5665788" y="3503613"/>
          <p14:tracePt t="71325" x="5641975" y="3479800"/>
          <p14:tracePt t="71330" x="5578475" y="3479800"/>
          <p14:tracePt t="71335" x="5541963" y="3467100"/>
          <p14:tracePt t="71341" x="5478463" y="3441700"/>
          <p14:tracePt t="71345" x="5429250" y="3429000"/>
          <p14:tracePt t="71351" x="5353050" y="3429000"/>
          <p14:tracePt t="71355" x="5291138" y="3403600"/>
          <p14:tracePt t="71361" x="5203825" y="3403600"/>
          <p14:tracePt t="71365" x="5129213" y="3378200"/>
          <p14:tracePt t="71370" x="5065713" y="3378200"/>
          <p14:tracePt t="71376" x="4991100" y="3354388"/>
          <p14:tracePt t="71381" x="4903788" y="3354388"/>
          <p14:tracePt t="71385" x="4852988" y="3341688"/>
          <p14:tracePt t="71391" x="4803775" y="3341688"/>
          <p14:tracePt t="71396" x="4752975" y="3328988"/>
          <p14:tracePt t="71401" x="4752975" y="3316288"/>
          <p14:tracePt t="71408" x="4703763" y="3316288"/>
          <p14:tracePt t="71412" x="4678363" y="3316288"/>
          <p14:tracePt t="71416" x="4652963" y="3316288"/>
          <p14:tracePt t="71421" x="4616450" y="3316288"/>
          <p14:tracePt t="71426" x="4578350" y="3316288"/>
          <p14:tracePt t="71431" x="4552950" y="3290888"/>
          <p14:tracePt t="71436" x="4516438" y="3290888"/>
          <p14:tracePt t="71441" x="4465638" y="3290888"/>
          <p14:tracePt t="71446" x="4427538" y="3290888"/>
          <p14:tracePt t="71451" x="4365625" y="3290888"/>
          <p14:tracePt t="71457" x="4314825" y="3290888"/>
          <p14:tracePt t="71461" x="4252913" y="3290888"/>
          <p14:tracePt t="71467" x="4214813" y="3290888"/>
          <p14:tracePt t="71474" x="4178300" y="3290888"/>
          <p14:tracePt t="71476" x="4114800" y="3290888"/>
          <p14:tracePt t="71481" x="4065588" y="3290888"/>
          <p14:tracePt t="71486" x="3978275" y="3290888"/>
          <p14:tracePt t="71492" x="3914775" y="3290888"/>
          <p14:tracePt t="71496" x="3827463" y="3290888"/>
          <p14:tracePt t="71501" x="3740150" y="3290888"/>
          <p14:tracePt t="71507" x="3702050" y="3290888"/>
          <p14:tracePt t="71512" x="3678238" y="3290888"/>
          <p14:tracePt t="71517" x="3627438" y="3290888"/>
          <p14:tracePt t="71524" x="3589338" y="3290888"/>
          <p14:tracePt t="71527" x="3552825" y="3290888"/>
          <p14:tracePt t="71532" x="3540125" y="3290888"/>
          <p14:tracePt t="71537" x="3527425" y="3290888"/>
          <p14:tracePt t="71542" x="3502025" y="3290888"/>
          <p14:tracePt t="71547" x="3489325" y="3290888"/>
          <p14:tracePt t="71552" x="3478213" y="3290888"/>
          <p14:tracePt t="71557" x="3465513" y="3290888"/>
          <p14:tracePt t="71562" x="3452813" y="3290888"/>
          <p14:tracePt t="71567" x="3440113" y="3290888"/>
          <p14:tracePt t="71574" x="3414713" y="3290888"/>
          <p14:tracePt t="71577" x="3376613" y="3290888"/>
          <p14:tracePt t="71583" x="3340100" y="3290888"/>
          <p14:tracePt t="71588" x="3302000" y="3290888"/>
          <p14:tracePt t="71592" x="3289300" y="3290888"/>
          <p14:tracePt t="71597" x="3240088" y="3290888"/>
          <p14:tracePt t="71602" x="3189288" y="3290888"/>
          <p14:tracePt t="71607" x="3152775" y="3290888"/>
          <p14:tracePt t="71613" x="3089275" y="3290888"/>
          <p14:tracePt t="71617" x="3052763" y="3290888"/>
          <p14:tracePt t="71624" x="2989263" y="3290888"/>
          <p14:tracePt t="71633" x="2952750" y="3290888"/>
          <p14:tracePt t="71638" x="2914650" y="3290888"/>
          <p14:tracePt t="71643" x="2889250" y="3290888"/>
          <p14:tracePt t="71647" x="2863850" y="3290888"/>
          <p14:tracePt t="71653" x="2827338" y="3290888"/>
          <p14:tracePt t="71658" x="2801938" y="3290888"/>
          <p14:tracePt t="71668" x="2789238" y="3290888"/>
          <p14:tracePt t="71674" x="2752725" y="3290888"/>
          <p14:tracePt t="71679" x="2740025" y="3290888"/>
          <p14:tracePt t="71683" x="2727325" y="3290888"/>
          <p14:tracePt t="71688" x="2701925" y="3290888"/>
          <p14:tracePt t="71693" x="2663825" y="3290888"/>
          <p14:tracePt t="71698" x="2651125" y="3303588"/>
          <p14:tracePt t="71704" x="2640013" y="3303588"/>
          <p14:tracePt t="71709" x="2640013" y="3316288"/>
          <p14:tracePt t="71713" x="2614613" y="3316288"/>
          <p14:tracePt t="71718" x="2589213" y="3341688"/>
          <p14:tracePt t="71728" x="2576513" y="3341688"/>
          <p14:tracePt t="71754" x="2576513" y="3354388"/>
          <p14:tracePt t="71759" x="2576513" y="3367088"/>
          <p14:tracePt t="71769" x="2576513" y="3378200"/>
          <p14:tracePt t="71775" x="2563813" y="3403600"/>
          <p14:tracePt t="71779" x="2563813" y="3416300"/>
          <p14:tracePt t="71784" x="2551113" y="3441700"/>
          <p14:tracePt t="71791" x="2540000" y="3454400"/>
          <p14:tracePt t="71794" x="2540000" y="3467100"/>
          <p14:tracePt t="71809" x="2540000" y="3490913"/>
          <p14:tracePt t="71820" x="2540000" y="3503613"/>
          <p14:tracePt t="71826" x="2540000" y="3516313"/>
          <p14:tracePt t="71834" x="2540000" y="3529013"/>
          <p14:tracePt t="71841" x="2540000" y="3541713"/>
          <p14:tracePt t="71845" x="2540000" y="3554413"/>
          <p14:tracePt t="71850" x="2540000" y="3567113"/>
          <p14:tracePt t="71855" x="2540000" y="3579813"/>
          <p14:tracePt t="71859" x="2540000" y="3590925"/>
          <p14:tracePt t="71870" x="2540000" y="3616325"/>
          <p14:tracePt t="71875" x="2540000" y="3629025"/>
          <p14:tracePt t="71880" x="2551113" y="3641725"/>
          <p14:tracePt t="71895" x="2563813" y="3654425"/>
          <p14:tracePt t="71900" x="2563813" y="3679825"/>
          <p14:tracePt t="71921" x="2576513" y="3679825"/>
          <p14:tracePt t="71930" x="2589213" y="3679825"/>
          <p14:tracePt t="71935" x="2589213" y="3692525"/>
          <p14:tracePt t="71946" x="2589213" y="3703638"/>
          <p14:tracePt t="71951" x="2601913" y="3703638"/>
          <p14:tracePt t="71955" x="2614613" y="3716338"/>
          <p14:tracePt t="71970" x="2627313" y="3729038"/>
          <p14:tracePt t="71976" x="2627313" y="3741738"/>
          <p14:tracePt t="71981" x="2640013" y="3741738"/>
          <p14:tracePt t="71986" x="2651125" y="3754438"/>
          <p14:tracePt t="71996" x="2651125" y="3767138"/>
          <p14:tracePt t="72001" x="2689225" y="3779838"/>
          <p14:tracePt t="72008" x="2727325" y="3803650"/>
          <p14:tracePt t="72011" x="2740025" y="3803650"/>
          <p14:tracePt t="72016" x="2763838" y="3803650"/>
          <p14:tracePt t="72021" x="2801938" y="3816350"/>
          <p14:tracePt t="72026" x="2840038" y="3816350"/>
          <p14:tracePt t="72031" x="2901950" y="3816350"/>
          <p14:tracePt t="72036" x="2927350" y="3816350"/>
          <p14:tracePt t="72041" x="2963863" y="3829050"/>
          <p14:tracePt t="72046" x="3014663" y="3829050"/>
          <p14:tracePt t="72051" x="3052763" y="3829050"/>
          <p14:tracePt t="72058" x="3127375" y="3829050"/>
          <p14:tracePt t="72061" x="3165475" y="3829050"/>
          <p14:tracePt t="72066" x="3214688" y="3829050"/>
          <p14:tracePt t="72072" x="3265488" y="3829050"/>
          <p14:tracePt t="72077" x="3289300" y="3829050"/>
          <p14:tracePt t="72082" x="3340100" y="3829050"/>
          <p14:tracePt t="72086" x="3402013" y="3829050"/>
          <p14:tracePt t="72091" x="3440113" y="3829050"/>
          <p14:tracePt t="72097" x="3489325" y="3829050"/>
          <p14:tracePt t="72102" x="3565525" y="3829050"/>
          <p14:tracePt t="72108" x="3614738" y="3829050"/>
          <p14:tracePt t="72112" x="3665538" y="3829050"/>
          <p14:tracePt t="72117" x="3714750" y="3829050"/>
          <p14:tracePt t="72122" x="3765550" y="3829050"/>
          <p14:tracePt t="72127" x="3827463" y="3829050"/>
          <p14:tracePt t="72132" x="3878263" y="3829050"/>
          <p14:tracePt t="72137" x="3940175" y="3829050"/>
          <p14:tracePt t="72142" x="4002088" y="3829050"/>
          <p14:tracePt t="72147" x="4065588" y="3829050"/>
          <p14:tracePt t="72152" x="4140200" y="3829050"/>
          <p14:tracePt t="72158" x="4203700" y="3829050"/>
          <p14:tracePt t="72175" x="4403725" y="3829050"/>
          <p14:tracePt t="72177" x="4491038" y="3829050"/>
          <p14:tracePt t="72182" x="4540250" y="3829050"/>
          <p14:tracePt t="72188" x="4603750" y="3829050"/>
          <p14:tracePt t="72193" x="4640263" y="3829050"/>
          <p14:tracePt t="72197" x="4716463" y="3829050"/>
          <p14:tracePt t="72202" x="4752975" y="3829050"/>
          <p14:tracePt t="72208" x="4791075" y="3829050"/>
          <p14:tracePt t="72213" x="4829175" y="3829050"/>
          <p14:tracePt t="72218" x="4865688" y="3829050"/>
          <p14:tracePt t="72225" x="4891088" y="3829050"/>
          <p14:tracePt t="72228" x="4929188" y="3829050"/>
          <p14:tracePt t="72233" x="4953000" y="3829050"/>
          <p14:tracePt t="72238" x="4978400" y="3829050"/>
          <p14:tracePt t="72243" x="5016500" y="3829050"/>
          <p14:tracePt t="72248" x="5053013" y="3829050"/>
          <p14:tracePt t="72253" x="5103813" y="3829050"/>
          <p14:tracePt t="72258" x="5116513" y="3829050"/>
          <p14:tracePt t="72263" x="5165725" y="3829050"/>
          <p14:tracePt t="72268" x="5203825" y="3829050"/>
          <p14:tracePt t="72275" x="5241925" y="3829050"/>
          <p14:tracePt t="72278" x="5253038" y="3829050"/>
          <p14:tracePt t="72284" x="5291138" y="3829050"/>
          <p14:tracePt t="72289" x="5329238" y="3829050"/>
          <p14:tracePt t="72293" x="5341938" y="3841750"/>
          <p14:tracePt t="72298" x="5365750" y="3841750"/>
          <p14:tracePt t="72304" x="5403850" y="3841750"/>
          <p14:tracePt t="72308" x="5441950" y="3841750"/>
          <p14:tracePt t="72314" x="5465763" y="3841750"/>
          <p14:tracePt t="72319" x="5491163" y="3841750"/>
          <p14:tracePt t="72324" x="5503863" y="3841750"/>
          <p14:tracePt t="72329" x="5529263" y="3841750"/>
          <p14:tracePt t="72334" x="5554663" y="3841750"/>
          <p14:tracePt t="72341" x="5565775" y="3841750"/>
          <p14:tracePt t="72349" x="5578475" y="3841750"/>
          <p14:tracePt t="72354" x="5591175" y="3829050"/>
          <p14:tracePt t="72369" x="5603875" y="3816350"/>
          <p14:tracePt t="72419" x="5616575" y="3803650"/>
          <p14:tracePt t="72431" x="5616575" y="3792538"/>
          <p14:tracePt t="72435" x="5629275" y="3779838"/>
          <p14:tracePt t="72444" x="5629275" y="3767138"/>
          <p14:tracePt t="72455" x="5641975" y="3754438"/>
          <p14:tracePt t="72465" x="5641975" y="3741738"/>
          <p14:tracePt t="72525" x="5641975" y="3716338"/>
          <p14:tracePt t="72536" x="5641975" y="3703638"/>
          <p14:tracePt t="72566" x="5641975" y="3692525"/>
          <p14:tracePt t="72576" x="5641975" y="3679825"/>
          <p14:tracePt t="72581" x="5641975" y="3667125"/>
          <p14:tracePt t="72586" x="5629275" y="3654425"/>
          <p14:tracePt t="72601" x="5616575" y="3641725"/>
          <p14:tracePt t="72611" x="5603875" y="3641725"/>
          <p14:tracePt t="72616" x="5578475" y="3616325"/>
          <p14:tracePt t="72632" x="5565775" y="3616325"/>
          <p14:tracePt t="72636" x="5541963" y="3616325"/>
          <p14:tracePt t="72647" x="5516563" y="3616325"/>
          <p14:tracePt t="72652" x="5491163" y="3603625"/>
          <p14:tracePt t="72661" x="5454650" y="3603625"/>
          <p14:tracePt t="72666" x="5441950" y="3603625"/>
          <p14:tracePt t="72672" x="5416550" y="3603625"/>
          <p14:tracePt t="72677" x="5403850" y="3603625"/>
          <p14:tracePt t="72682" x="5391150" y="3603625"/>
          <p14:tracePt t="72686" x="5365750" y="3603625"/>
          <p14:tracePt t="72692" x="5329238" y="3603625"/>
          <p14:tracePt t="72697" x="5316538" y="3603625"/>
          <p14:tracePt t="72702" x="5265738" y="3603625"/>
          <p14:tracePt t="72708" x="5229225" y="3603625"/>
          <p14:tracePt t="72712" x="5216525" y="3603625"/>
          <p14:tracePt t="72717" x="5165725" y="3603625"/>
          <p14:tracePt t="72723" x="5129213" y="3603625"/>
          <p14:tracePt t="72727" x="5091113" y="3603625"/>
          <p14:tracePt t="72738" x="5029200" y="3603625"/>
          <p14:tracePt t="72743" x="5003800" y="3603625"/>
          <p14:tracePt t="72747" x="4965700" y="3603625"/>
          <p14:tracePt t="72752" x="4953000" y="3603625"/>
          <p14:tracePt t="72758" x="4903788" y="3603625"/>
          <p14:tracePt t="72763" x="4852988" y="3603625"/>
          <p14:tracePt t="72768" x="4803775" y="3603625"/>
          <p14:tracePt t="72772" x="4752975" y="3603625"/>
          <p14:tracePt t="72777" x="4703763" y="3603625"/>
          <p14:tracePt t="72782" x="4627563" y="3603625"/>
          <p14:tracePt t="72788" x="4578350" y="3590925"/>
          <p14:tracePt t="72793" x="4503738" y="3579813"/>
          <p14:tracePt t="72798" x="4440238" y="3579813"/>
          <p14:tracePt t="72803" x="4352925" y="3579813"/>
          <p14:tracePt t="72808" x="4303713" y="3579813"/>
          <p14:tracePt t="72813" x="4240213" y="3579813"/>
          <p14:tracePt t="72818" x="4191000" y="3579813"/>
          <p14:tracePt t="72824" x="4114800" y="3567113"/>
          <p14:tracePt t="72828" x="4078288" y="3567113"/>
          <p14:tracePt t="72833" x="4014788" y="3567113"/>
          <p14:tracePt t="72838" x="3965575" y="3541713"/>
          <p14:tracePt t="72843" x="3927475" y="3541713"/>
          <p14:tracePt t="72848" x="3890963" y="3541713"/>
          <p14:tracePt t="72854" x="3852863" y="3541713"/>
          <p14:tracePt t="72859" x="3790950" y="3529013"/>
          <p14:tracePt t="72863" x="3752850" y="3529013"/>
          <p14:tracePt t="72868" x="3727450" y="3529013"/>
          <p14:tracePt t="72875" x="3689350" y="3529013"/>
          <p14:tracePt t="72879" x="3678238" y="3529013"/>
          <p14:tracePt t="72884" x="3652838" y="3529013"/>
          <p14:tracePt t="72888" x="3589338" y="3529013"/>
          <p14:tracePt t="72893" x="3578225" y="3529013"/>
          <p14:tracePt t="72898" x="3540125" y="3529013"/>
          <p14:tracePt t="72904" x="3527425" y="3529013"/>
          <p14:tracePt t="72909" x="3489325" y="3529013"/>
          <p14:tracePt t="72914" x="3452813" y="3529013"/>
          <p14:tracePt t="72925" x="3427413" y="3529013"/>
          <p14:tracePt t="72929" x="3414713" y="3529013"/>
          <p14:tracePt t="72934" x="3389313" y="3529013"/>
          <p14:tracePt t="72941" x="3365500" y="3529013"/>
          <p14:tracePt t="72958" x="3327400" y="3529013"/>
          <p14:tracePt t="72960" x="3314700" y="3529013"/>
          <p14:tracePt t="72969" x="3302000" y="3529013"/>
          <p14:tracePt t="72975" x="3276600" y="3529013"/>
          <p14:tracePt t="72984" x="3240088" y="3503613"/>
          <p14:tracePt t="72994" x="3227388" y="3503613"/>
          <p14:tracePt t="72999" x="3214688" y="3503613"/>
          <p14:tracePt t="73005" x="3189288" y="3503613"/>
          <p14:tracePt t="73015" x="3165475" y="3503613"/>
          <p14:tracePt t="73019" x="3152775" y="3503613"/>
          <p14:tracePt t="73025" x="3140075" y="3503613"/>
          <p14:tracePt t="73030" x="3127375" y="3503613"/>
          <p14:tracePt t="73035" x="3089275" y="3503613"/>
          <p14:tracePt t="73045" x="3089275" y="3516313"/>
          <p14:tracePt t="73055" x="3076575" y="3529013"/>
          <p14:tracePt t="73065" x="3065463" y="3529013"/>
          <p14:tracePt t="73085" x="3065463" y="3541713"/>
          <p14:tracePt t="73091" x="3052763" y="3554413"/>
          <p14:tracePt t="73100" x="3040063" y="3567113"/>
          <p14:tracePt t="73117" x="3027363" y="3567113"/>
          <p14:tracePt t="73121" x="3027363" y="3579813"/>
          <p14:tracePt t="73126" x="3014663" y="3579813"/>
          <p14:tracePt t="73130" x="2989263" y="3590925"/>
          <p14:tracePt t="73136" x="2989263" y="3603625"/>
          <p14:tracePt t="73142" x="2976563" y="3603625"/>
          <p14:tracePt t="73146" x="2963863" y="3603625"/>
          <p14:tracePt t="73151" x="2952750" y="3616325"/>
          <p14:tracePt t="73176" x="2927350" y="3629025"/>
          <p14:tracePt t="73181" x="2914650" y="3641725"/>
          <p14:tracePt t="73201" x="2901950" y="3654425"/>
          <p14:tracePt t="73208" x="2889250" y="3667125"/>
          <p14:tracePt t="73221" x="2876550" y="3679825"/>
          <p14:tracePt t="73232" x="2863850" y="3692525"/>
          <p14:tracePt t="73247" x="2852738" y="3703638"/>
          <p14:tracePt t="73262" x="2840038" y="3716338"/>
          <p14:tracePt t="73388" x="2827338" y="3729038"/>
          <p14:tracePt t="73398" x="2814638" y="3729038"/>
          <p14:tracePt t="73408" x="2801938" y="3754438"/>
          <p14:tracePt t="73424" x="2789238" y="3754438"/>
          <p14:tracePt t="73429" x="2776538" y="3767138"/>
          <p14:tracePt t="73433" x="2776538" y="3779838"/>
          <p14:tracePt t="73438" x="2763838" y="3779838"/>
          <p14:tracePt t="73468" x="2740025" y="3779838"/>
          <p14:tracePt t="73529" x="2740025" y="3792538"/>
          <p14:tracePt t="73549" x="2740025" y="3803650"/>
          <p14:tracePt t="73726" x="2740025" y="3816350"/>
          <p14:tracePt t="73917" x="2689225" y="3829050"/>
          <p14:tracePt t="73922" x="2640013" y="3829050"/>
          <p14:tracePt t="73929" x="2589213" y="3841750"/>
          <p14:tracePt t="73933" x="2501900" y="3841750"/>
          <p14:tracePt t="73937" x="2451100" y="3854450"/>
          <p14:tracePt t="73943" x="2427288" y="3867150"/>
          <p14:tracePt t="73959" x="2251075" y="3867150"/>
          <p14:tracePt t="73963" x="2201863" y="3867150"/>
          <p14:tracePt t="73968" x="2176463" y="3867150"/>
          <p14:tracePt t="73975" x="2138363" y="3867150"/>
          <p14:tracePt t="73978" x="2101850" y="3867150"/>
          <p14:tracePt t="73983" x="2038350" y="3867150"/>
          <p14:tracePt t="73988" x="2025650" y="3867150"/>
          <p14:tracePt t="73993" x="2001838" y="3867150"/>
          <p14:tracePt t="73999" x="1976438" y="3867150"/>
          <p14:tracePt t="74003" x="1938338" y="3867150"/>
          <p14:tracePt t="74008" x="1914525" y="3867150"/>
          <p14:tracePt t="74013" x="1901825" y="3867150"/>
          <p14:tracePt t="74018" x="1863725" y="3867150"/>
          <p14:tracePt t="74025" x="1801813" y="3867150"/>
          <p14:tracePt t="74029" x="1763713" y="3867150"/>
          <p14:tracePt t="74033" x="1714500" y="3867150"/>
          <p14:tracePt t="74038" x="1651000" y="3867150"/>
          <p14:tracePt t="74044" x="1563688" y="3867150"/>
          <p14:tracePt t="74049" x="1450975" y="3867150"/>
          <p14:tracePt t="74053" x="1389063" y="3867150"/>
          <p14:tracePt t="74059" x="1300163" y="3867150"/>
          <p14:tracePt t="74063" x="1263650" y="3867150"/>
          <p14:tracePt t="74069" x="1189038" y="3841750"/>
          <p14:tracePt t="74075" x="1163638" y="3841750"/>
          <p14:tracePt t="74079" x="1138238" y="3829050"/>
          <p14:tracePt t="74084" x="1100138" y="3816350"/>
          <p14:tracePt t="74090" x="1089025" y="3803650"/>
          <p14:tracePt t="74104" x="1089025" y="3792538"/>
          <p14:tracePt t="74114" x="1089025" y="3779838"/>
          <p14:tracePt t="74125" x="1089025" y="3754438"/>
          <p14:tracePt t="74130" x="1089025" y="3729038"/>
          <p14:tracePt t="74139" x="1089025" y="3703638"/>
          <p14:tracePt t="74145" x="1089025" y="3692525"/>
          <p14:tracePt t="74150" x="1076325" y="3679825"/>
          <p14:tracePt t="74154" x="1050925" y="3654425"/>
          <p14:tracePt t="74159" x="1038225" y="3641725"/>
          <p14:tracePt t="74164" x="1025525" y="3629025"/>
          <p14:tracePt t="74170" x="1012825" y="3616325"/>
          <p14:tracePt t="74175" x="987425" y="3590925"/>
          <p14:tracePt t="74180" x="987425" y="3567113"/>
          <p14:tracePt t="74195" x="987425" y="3554413"/>
          <p14:tracePt t="74205" x="987425" y="3541713"/>
          <p14:tracePt t="74210" x="987425" y="3529013"/>
          <p14:tracePt t="74220" x="987425" y="3516313"/>
          <p14:tracePt t="74225" x="987425" y="3490913"/>
          <p14:tracePt t="74235" x="987425" y="3479800"/>
          <p14:tracePt t="74242" x="987425" y="3467100"/>
          <p14:tracePt t="74245" x="987425" y="3441700"/>
          <p14:tracePt t="74251" x="987425" y="3429000"/>
          <p14:tracePt t="74266" x="987425" y="3403600"/>
          <p14:tracePt t="74275" x="987425" y="3390900"/>
          <p14:tracePt t="74280" x="987425" y="3378200"/>
          <p14:tracePt t="74286" x="987425" y="3367088"/>
          <p14:tracePt t="74306" x="987425" y="3354388"/>
          <p14:tracePt t="74311" x="987425" y="3341688"/>
          <p14:tracePt t="74326" x="1000125" y="3316288"/>
          <p14:tracePt t="74331" x="1012825" y="3303588"/>
          <p14:tracePt t="74351" x="1012825" y="3290888"/>
          <p14:tracePt t="74356" x="1012825" y="3267075"/>
          <p14:tracePt t="74362" x="1012825" y="3254375"/>
          <p14:tracePt t="74372" x="1012825" y="3241675"/>
          <p14:tracePt t="74396" x="1000125" y="3228975"/>
          <p14:tracePt t="74411" x="987425" y="3216275"/>
          <p14:tracePt t="74467" x="987425" y="3203575"/>
          <p14:tracePt t="74472" x="987425" y="3178175"/>
          <p14:tracePt t="74478" x="976313" y="3178175"/>
          <p14:tracePt t="74502" x="963613" y="3178175"/>
          <p14:tracePt t="74508" x="950913" y="3165475"/>
          <p14:tracePt t="74517" x="938213" y="3154363"/>
          <p14:tracePt t="74523" x="925513" y="3141663"/>
          <p14:tracePt t="74533" x="900113" y="3128963"/>
          <p14:tracePt t="74543" x="887413" y="3103563"/>
          <p14:tracePt t="74548" x="863600" y="3090863"/>
          <p14:tracePt t="74553" x="838200" y="3065463"/>
          <p14:tracePt t="74563" x="838200" y="3054350"/>
          <p14:tracePt t="74568" x="812800" y="3028950"/>
          <p14:tracePt t="74575" x="787400" y="3016250"/>
          <p14:tracePt t="74583" x="763588" y="2990850"/>
          <p14:tracePt t="74588" x="750888" y="2990850"/>
          <p14:tracePt t="74594" x="738188" y="2978150"/>
          <p14:tracePt t="74604" x="712788" y="2952750"/>
          <p14:tracePt t="74609" x="700088" y="2952750"/>
          <p14:tracePt t="74618" x="674688" y="2952750"/>
          <p14:tracePt t="74640" x="674688" y="2941638"/>
          <p14:tracePt t="74644" x="674688" y="2928938"/>
          <p14:tracePt t="74654" x="663575" y="2928938"/>
          <p14:tracePt t="74664" x="650875" y="2916238"/>
          <p14:tracePt t="74676" x="638175" y="2916238"/>
          <p14:tracePt t="74679" x="600075" y="2916238"/>
          <p14:tracePt t="74689" x="600075" y="2903538"/>
          <p14:tracePt t="74694" x="587375" y="2903538"/>
          <p14:tracePt t="74701" x="574675" y="2903538"/>
          <p14:tracePt t="74705" x="563563" y="2903538"/>
          <p14:tracePt t="74714" x="550863" y="2890838"/>
          <p14:tracePt t="74764" x="525463" y="2890838"/>
          <p14:tracePt t="74800" x="512763" y="2890838"/>
          <p14:tracePt t="74805" x="500063" y="2890838"/>
          <p14:tracePt t="74810" x="487363" y="2890838"/>
          <p14:tracePt t="74836" x="474663" y="2890838"/>
          <p14:tracePt t="74856" x="463550" y="2890838"/>
          <p14:tracePt t="74870" x="450850" y="2890838"/>
          <p14:tracePt t="74876" x="438150" y="2890838"/>
          <p14:tracePt t="74886" x="425450" y="2890838"/>
          <p14:tracePt t="74892" x="412750" y="2903538"/>
          <p14:tracePt t="74896" x="400050" y="2916238"/>
          <p14:tracePt t="74901" x="387350" y="2928938"/>
          <p14:tracePt t="74906" x="374650" y="2941638"/>
          <p14:tracePt t="74916" x="374650" y="2952750"/>
          <p14:tracePt t="74921" x="363538" y="2952750"/>
          <p14:tracePt t="74927" x="363538" y="2965450"/>
          <p14:tracePt t="74931" x="350838" y="2990850"/>
          <p14:tracePt t="74942" x="338138" y="2990850"/>
          <p14:tracePt t="74997" x="338138" y="3003550"/>
          <p14:tracePt t="75002" x="325438" y="3016250"/>
          <p14:tracePt t="75009" x="325438" y="3028950"/>
          <p14:tracePt t="75557" x="325438" y="3054350"/>
          <p14:tracePt t="75562" x="312738" y="3065463"/>
          <p14:tracePt t="75567" x="312738" y="3078163"/>
          <p14:tracePt t="75572" x="312738" y="3090863"/>
          <p14:tracePt t="75576" x="312738" y="3103563"/>
          <p14:tracePt t="75582" x="312738" y="3141663"/>
          <p14:tracePt t="75587" x="312738" y="3154363"/>
          <p14:tracePt t="75592" x="312738" y="3165475"/>
          <p14:tracePt t="75597" x="312738" y="3178175"/>
          <p14:tracePt t="75602" x="312738" y="3190875"/>
          <p14:tracePt t="75609" x="312738" y="3203575"/>
          <p14:tracePt t="75617" x="312738" y="3228975"/>
          <p14:tracePt t="75622" x="312738" y="3241675"/>
          <p14:tracePt t="75627" x="312738" y="3254375"/>
          <p14:tracePt t="75633" x="312738" y="3267075"/>
          <p14:tracePt t="75648" x="312738" y="3278188"/>
          <p14:tracePt t="75652" x="312738" y="3290888"/>
          <p14:tracePt t="75713" x="312738" y="3316288"/>
          <p14:tracePt t="75723" x="312738" y="3328988"/>
          <p14:tracePt t="75733" x="312738" y="3341688"/>
          <p14:tracePt t="75738" x="312738" y="3354388"/>
          <p14:tracePt t="75749" x="312738" y="3367088"/>
          <p14:tracePt t="75759" x="338138" y="3390900"/>
          <p14:tracePt t="75763" x="350838" y="3403600"/>
          <p14:tracePt t="75769" x="363538" y="3416300"/>
          <p14:tracePt t="75784" x="387350" y="3441700"/>
          <p14:tracePt t="75789" x="400050" y="3441700"/>
          <p14:tracePt t="75793" x="425450" y="3441700"/>
          <p14:tracePt t="75809" x="450850" y="3454400"/>
          <p14:tracePt t="75814" x="463550" y="3454400"/>
          <p14:tracePt t="75826" x="474663" y="3454400"/>
          <p14:tracePt t="75829" x="512763" y="3479800"/>
          <p14:tracePt t="75844" x="538163" y="3479800"/>
          <p14:tracePt t="75849" x="550863" y="3479800"/>
          <p14:tracePt t="75854" x="563563" y="3479800"/>
          <p14:tracePt t="75860" x="574675" y="3479800"/>
          <p14:tracePt t="75864" x="587375" y="3479800"/>
          <p14:tracePt t="75869" x="600075" y="3479800"/>
          <p14:tracePt t="75876" x="625475" y="3479800"/>
          <p14:tracePt t="75885" x="650875" y="3479800"/>
          <p14:tracePt t="75889" x="663575" y="3479800"/>
          <p14:tracePt t="75894" x="674688" y="3479800"/>
          <p14:tracePt t="75899" x="712788" y="3479800"/>
          <p14:tracePt t="75905" x="725488" y="3479800"/>
          <p14:tracePt t="75910" x="738188" y="3479800"/>
          <p14:tracePt t="75915" x="750888" y="3479800"/>
          <p14:tracePt t="75919" x="776288" y="3479800"/>
          <p14:tracePt t="75926" x="812800" y="3479800"/>
          <p14:tracePt t="75930" x="850900" y="3479800"/>
          <p14:tracePt t="75935" x="887413" y="3479800"/>
          <p14:tracePt t="75940" x="900113" y="3479800"/>
          <p14:tracePt t="75960" x="1038225" y="3479800"/>
          <p14:tracePt t="75965" x="1076325" y="3454400"/>
          <p14:tracePt t="75970" x="1112838" y="3454400"/>
          <p14:tracePt t="75977" x="1125538" y="3441700"/>
          <p14:tracePt t="75981" x="1150938" y="3441700"/>
          <p14:tracePt t="75985" x="1189038" y="3429000"/>
          <p14:tracePt t="75990" x="1200150" y="3416300"/>
          <p14:tracePt t="75996" x="1212850" y="3416300"/>
          <p14:tracePt t="76005" x="1238250" y="3416300"/>
          <p14:tracePt t="76011" x="1263650" y="3390900"/>
          <p14:tracePt t="76036" x="1263650" y="3378200"/>
          <p14:tracePt t="76051" x="1276350" y="3367088"/>
          <p14:tracePt t="76056" x="1289050" y="3367088"/>
          <p14:tracePt t="76061" x="1300163" y="3354388"/>
          <p14:tracePt t="76066" x="1300163" y="3341688"/>
          <p14:tracePt t="76071" x="1312863" y="3328988"/>
          <p14:tracePt t="76076" x="1325563" y="3328988"/>
          <p14:tracePt t="76087" x="1338263" y="3316288"/>
          <p14:tracePt t="76093" x="1350963" y="3303588"/>
          <p14:tracePt t="76097" x="1363663" y="3290888"/>
          <p14:tracePt t="76157" x="1376363" y="3278188"/>
          <p14:tracePt t="76177" x="1389063" y="3267075"/>
          <p14:tracePt t="76208" x="1389063" y="3254375"/>
          <p14:tracePt t="76212" x="1389063" y="3228975"/>
          <p14:tracePt t="76228" x="1389063" y="3203575"/>
          <p14:tracePt t="76233" x="1389063" y="3190875"/>
          <p14:tracePt t="76243" x="1389063" y="3178175"/>
          <p14:tracePt t="76247" x="1389063" y="3165475"/>
          <p14:tracePt t="76252" x="1389063" y="3154363"/>
          <p14:tracePt t="76263" x="1389063" y="3141663"/>
          <p14:tracePt t="76268" x="1389063" y="3065463"/>
          <p14:tracePt t="76273" x="1376363" y="3054350"/>
          <p14:tracePt t="76278" x="1363663" y="3041650"/>
          <p14:tracePt t="76283" x="1338263" y="3028950"/>
          <p14:tracePt t="76288" x="1300163" y="2990850"/>
          <p14:tracePt t="76293" x="1289050" y="2965450"/>
          <p14:tracePt t="76298" x="1250950" y="2928938"/>
          <p14:tracePt t="76303" x="1238250" y="2916238"/>
          <p14:tracePt t="76309" x="1225550" y="2903538"/>
          <p14:tracePt t="76313" x="1212850" y="2903538"/>
          <p14:tracePt t="76318" x="1200150" y="2890838"/>
          <p14:tracePt t="76324" x="1189038" y="2865438"/>
          <p14:tracePt t="76329" x="1150938" y="2865438"/>
          <p14:tracePt t="76334" x="1138238" y="2865438"/>
          <p14:tracePt t="76338" x="1112838" y="2840038"/>
          <p14:tracePt t="76343" x="1076325" y="2828925"/>
          <p14:tracePt t="76354" x="1050925" y="2828925"/>
          <p14:tracePt t="76360" x="1012825" y="2803525"/>
          <p14:tracePt t="76364" x="976313" y="2790825"/>
          <p14:tracePt t="76368" x="925513" y="2765425"/>
          <p14:tracePt t="76374" x="887413" y="2765425"/>
          <p14:tracePt t="76379" x="825500" y="2765425"/>
          <p14:tracePt t="76384" x="800100" y="2765425"/>
          <p14:tracePt t="76389" x="776288" y="2765425"/>
          <p14:tracePt t="76394" x="725488" y="2765425"/>
          <p14:tracePt t="76399" x="700088" y="2765425"/>
          <p14:tracePt t="76404" x="687388" y="2765425"/>
          <p14:tracePt t="76410" x="663575" y="2765425"/>
          <p14:tracePt t="76414" x="650875" y="2765425"/>
          <p14:tracePt t="76419" x="638175" y="2765425"/>
          <p14:tracePt t="76424" x="625475" y="2765425"/>
          <p14:tracePt t="76444" x="612775" y="2765425"/>
          <p14:tracePt t="76454" x="600075" y="2765425"/>
          <p14:tracePt t="76460" x="574675" y="2765425"/>
          <p14:tracePt t="76469" x="550863" y="2765425"/>
          <p14:tracePt t="76474" x="538163" y="2765425"/>
          <p14:tracePt t="76479" x="525463" y="2765425"/>
          <p14:tracePt t="76485" x="512763" y="2765425"/>
          <p14:tracePt t="76490" x="500063" y="2765425"/>
          <p14:tracePt t="76495" x="487363" y="2765425"/>
          <p14:tracePt t="76500" x="463550" y="2765425"/>
          <p14:tracePt t="76505" x="450850" y="2765425"/>
          <p14:tracePt t="76511" x="438150" y="2765425"/>
          <p14:tracePt t="76550" x="425450" y="2765425"/>
          <p14:tracePt t="76555" x="412750" y="2778125"/>
          <p14:tracePt t="76561" x="400050" y="2790825"/>
          <p14:tracePt t="76581" x="400050" y="2816225"/>
          <p14:tracePt t="76585" x="387350" y="2828925"/>
          <p14:tracePt t="76590" x="387350" y="2840038"/>
          <p14:tracePt t="76595" x="363538" y="2852738"/>
          <p14:tracePt t="76601" x="363538" y="2878138"/>
          <p14:tracePt t="76606" x="338138" y="2890838"/>
          <p14:tracePt t="76616" x="325438" y="2903538"/>
          <p14:tracePt t="76636" x="325438" y="2928938"/>
          <p14:tracePt t="76661" x="325438" y="2952750"/>
          <p14:tracePt t="76666" x="325438" y="2965450"/>
          <p14:tracePt t="76672" x="325438" y="2978150"/>
          <p14:tracePt t="76676" x="325438" y="2990850"/>
          <p14:tracePt t="76682" x="325438" y="3016250"/>
          <p14:tracePt t="76693" x="325438" y="3041650"/>
          <p14:tracePt t="76697" x="325438" y="3078163"/>
          <p14:tracePt t="76706" x="325438" y="3103563"/>
          <p14:tracePt t="76721" x="325438" y="3116263"/>
          <p14:tracePt t="76737" x="325438" y="3128963"/>
          <p14:tracePt t="76747" x="325438" y="3154363"/>
          <p14:tracePt t="76757" x="325438" y="3165475"/>
          <p14:tracePt t="76767" x="338138" y="3165475"/>
          <p14:tracePt t="76903" x="350838" y="3178175"/>
          <p14:tracePt t="76923" x="363538" y="3203575"/>
          <p14:tracePt t="76929" x="374650" y="3203575"/>
          <p14:tracePt t="76943" x="400050" y="3203575"/>
          <p14:tracePt t="76954" x="412750" y="3216275"/>
          <p14:tracePt t="76961" x="425450" y="3228975"/>
          <p14:tracePt t="76969" x="438150" y="3228975"/>
          <p14:tracePt t="76974" x="438150" y="3241675"/>
          <p14:tracePt t="76979" x="450850" y="3241675"/>
          <p14:tracePt t="76984" x="463550" y="3241675"/>
          <p14:tracePt t="76989" x="463550" y="3254375"/>
          <p14:tracePt t="76994" x="474663" y="3254375"/>
          <p14:tracePt t="76999" x="487363" y="3267075"/>
          <p14:tracePt t="77005" x="500063" y="3267075"/>
          <p14:tracePt t="77010" x="512763" y="3267075"/>
          <p14:tracePt t="77014" x="525463" y="3267075"/>
          <p14:tracePt t="77019" x="538163" y="3278188"/>
          <p14:tracePt t="77035" x="563563" y="3278188"/>
          <p14:tracePt t="77040" x="574675" y="3278188"/>
          <p14:tracePt t="77044" x="587375" y="3290888"/>
          <p14:tracePt t="77065" x="600075" y="3290888"/>
          <p14:tracePt t="77077" x="625475" y="3290888"/>
          <p14:tracePt t="77090" x="650875" y="3290888"/>
          <p14:tracePt t="77100" x="663575" y="3290888"/>
          <p14:tracePt t="77110" x="674688" y="3290888"/>
          <p14:tracePt t="77126" x="687388" y="3290888"/>
          <p14:tracePt t="77141" x="700088" y="3290888"/>
          <p14:tracePt t="77150" x="712788" y="3290888"/>
          <p14:tracePt t="77161" x="725488" y="3290888"/>
          <p14:tracePt t="77166" x="738188" y="3290888"/>
          <p14:tracePt t="77171" x="763588" y="3290888"/>
          <p14:tracePt t="77196" x="776288" y="3290888"/>
          <p14:tracePt t="77237" x="787400" y="3290888"/>
          <p14:tracePt t="77246" x="800100" y="3290888"/>
          <p14:tracePt t="77252" x="825500" y="3290888"/>
          <p14:tracePt t="77277" x="850900" y="3290888"/>
          <p14:tracePt t="77282" x="863600" y="3290888"/>
          <p14:tracePt t="77287" x="876300" y="3290888"/>
          <p14:tracePt t="77296" x="887413" y="3290888"/>
          <p14:tracePt t="77302" x="900113" y="3290888"/>
          <p14:tracePt t="77307" x="912813" y="3290888"/>
          <p14:tracePt t="77312" x="938213" y="3290888"/>
          <p14:tracePt t="77509" x="950913" y="3290888"/>
          <p14:tracePt t="77513" x="963613" y="3290888"/>
          <p14:tracePt t="77518" x="976313" y="3290888"/>
          <p14:tracePt t="77534" x="987425" y="3290888"/>
          <p14:tracePt t="77539" x="1000125" y="3290888"/>
          <p14:tracePt t="77549" x="1012825" y="3290888"/>
          <p14:tracePt t="77625" x="1025525" y="3290888"/>
          <p14:tracePt t="77630" x="1038225" y="3290888"/>
          <p14:tracePt t="77635" x="1050925" y="3290888"/>
          <p14:tracePt t="77649" x="1076325" y="3290888"/>
          <p14:tracePt t="77660" x="1089025" y="3290888"/>
          <p14:tracePt t="77750" x="1100138" y="3290888"/>
          <p14:tracePt t="77760" x="1112838" y="3290888"/>
          <p14:tracePt t="77766" x="1125538" y="3290888"/>
          <p14:tracePt t="77771" x="1138238" y="3278188"/>
          <p14:tracePt t="77777" x="1150938" y="3278188"/>
          <p14:tracePt t="77781" x="1176338" y="3278188"/>
          <p14:tracePt t="77786" x="1176338" y="3267075"/>
          <p14:tracePt t="77791" x="1189038" y="3254375"/>
          <p14:tracePt t="77801" x="1212850" y="3241675"/>
          <p14:tracePt t="77806" x="1212850" y="3228975"/>
          <p14:tracePt t="77827" x="1250950" y="3203575"/>
          <p14:tracePt t="77852" x="1263650" y="3190875"/>
          <p14:tracePt t="77876" x="1263650" y="3178175"/>
          <p14:tracePt t="77894" x="1263650" y="3165475"/>
          <p14:tracePt t="77907" x="1263650" y="3154363"/>
          <p14:tracePt t="77912" x="1276350" y="3141663"/>
          <p14:tracePt t="77927" x="1289050" y="3128963"/>
          <p14:tracePt t="77952" x="1289050" y="3116263"/>
          <p14:tracePt t="77957" x="1300163" y="3103563"/>
          <p14:tracePt t="77967" x="1300163" y="3090863"/>
          <p14:tracePt t="77973" x="1312863" y="3090863"/>
          <p14:tracePt t="77983" x="1325563" y="3078163"/>
          <p14:tracePt t="78008" x="1325563" y="3065463"/>
          <p14:tracePt t="78023" x="1325563" y="3054350"/>
          <p14:tracePt t="78300" x="1325563" y="3041650"/>
          <p14:tracePt t="78326" x="1325563" y="3028950"/>
          <p14:tracePt t="78336" x="1325563" y="3016250"/>
          <p14:tracePt t="78352" x="1325563" y="2990850"/>
          <p14:tracePt t="78361" x="1325563" y="2965450"/>
          <p14:tracePt t="78392" x="1325563" y="2952750"/>
          <p14:tracePt t="78426" x="1300163" y="2952750"/>
          <p14:tracePt t="78448" x="1276350" y="2952750"/>
          <p14:tracePt t="78458" x="1263650" y="2952750"/>
          <p14:tracePt t="78462" x="1250950" y="2952750"/>
          <p14:tracePt t="78472" x="1238250" y="2952750"/>
          <p14:tracePt t="78477" x="1212850" y="2941638"/>
          <p14:tracePt t="78497" x="1200150" y="2941638"/>
          <p14:tracePt t="78502" x="1189038" y="2941638"/>
          <p14:tracePt t="78507" x="1176338" y="2941638"/>
          <p14:tracePt t="78512" x="1163638" y="2941638"/>
          <p14:tracePt t="78523" x="1150938" y="2941638"/>
          <p14:tracePt t="78528" x="1138238" y="2941638"/>
          <p14:tracePt t="78537" x="1125538" y="2941638"/>
          <p14:tracePt t="78549" x="1100138" y="2941638"/>
          <p14:tracePt t="78557" x="1076325" y="2941638"/>
          <p14:tracePt t="78567" x="1063625" y="2941638"/>
          <p14:tracePt t="78573" x="1050925" y="2941638"/>
          <p14:tracePt t="78578" x="1038225" y="2941638"/>
          <p14:tracePt t="78583" x="1025525" y="2941638"/>
          <p14:tracePt t="78588" x="1012825" y="2941638"/>
          <p14:tracePt t="78594" x="987425" y="2941638"/>
          <p14:tracePt t="78603" x="950913" y="2941638"/>
          <p14:tracePt t="78608" x="938213" y="2941638"/>
          <p14:tracePt t="78613" x="925513" y="2941638"/>
          <p14:tracePt t="78618" x="900113" y="2941638"/>
          <p14:tracePt t="78628" x="876300" y="2941638"/>
          <p14:tracePt t="78633" x="850900" y="2941638"/>
          <p14:tracePt t="78669" x="838200" y="2941638"/>
          <p14:tracePt t="78674" x="825500" y="2952750"/>
          <p14:tracePt t="78679" x="812800" y="2952750"/>
          <p14:tracePt t="78689" x="812800" y="2965450"/>
          <p14:tracePt t="78704" x="800100" y="2978150"/>
          <p14:tracePt t="78710" x="800100" y="2990850"/>
          <p14:tracePt t="78720" x="787400" y="3003550"/>
          <p14:tracePt t="78724" x="776288" y="3003550"/>
          <p14:tracePt t="78734" x="776288" y="3016250"/>
          <p14:tracePt t="78749" x="776288" y="3028950"/>
          <p14:tracePt t="78754" x="776288" y="3041650"/>
          <p14:tracePt t="78769" x="763588" y="3054350"/>
          <p14:tracePt t="78777" x="750888" y="3065463"/>
          <p14:tracePt t="78785" x="750888" y="3078163"/>
          <p14:tracePt t="78794" x="738188" y="3078163"/>
          <p14:tracePt t="78805" x="738188" y="3103563"/>
          <p14:tracePt t="78816" x="738188" y="3116263"/>
          <p14:tracePt t="78825" x="738188" y="3128963"/>
          <p14:tracePt t="78830" x="738188" y="3141663"/>
          <p14:tracePt t="78835" x="725488" y="3154363"/>
          <p14:tracePt t="78845" x="712788" y="3154363"/>
          <p14:tracePt t="78850" x="712788" y="3165475"/>
          <p14:tracePt t="78855" x="712788" y="3178175"/>
          <p14:tracePt t="78860" x="700088" y="3178175"/>
          <p14:tracePt t="78866" x="687388" y="3190875"/>
          <p14:tracePt t="78877" x="674688" y="3203575"/>
          <p14:tracePt t="78885" x="650875" y="3203575"/>
          <p14:tracePt t="78890" x="638175" y="3203575"/>
          <p14:tracePt t="78901" x="638175" y="3216275"/>
          <p14:tracePt t="78906" x="625475" y="3216275"/>
          <p14:tracePt t="78911" x="612775" y="3228975"/>
          <p14:tracePt t="78921" x="612775" y="3241675"/>
          <p14:tracePt t="78941" x="612775" y="3254375"/>
          <p14:tracePt t="78961" x="600075" y="3290888"/>
          <p14:tracePt t="78967" x="600075" y="3303588"/>
          <p14:tracePt t="78978" x="600075" y="3328988"/>
          <p14:tracePt t="78986" x="587375" y="3341688"/>
          <p14:tracePt t="78991" x="587375" y="3354388"/>
          <p14:tracePt t="79002" x="587375" y="3367088"/>
          <p14:tracePt t="79012" x="587375" y="3378200"/>
          <p14:tracePt t="79021" x="587375" y="3390900"/>
          <p14:tracePt t="79042" x="587375" y="3403600"/>
          <p14:tracePt t="79062" x="587375" y="3416300"/>
          <p14:tracePt t="79077" x="587375" y="3441700"/>
          <p14:tracePt t="79103" x="574675" y="3454400"/>
          <p14:tracePt t="79113" x="574675" y="3467100"/>
          <p14:tracePt t="79586" x="574675" y="3479800"/>
          <p14:tracePt t="79596" x="563563" y="3479800"/>
          <p14:tracePt t="79607" x="538163" y="3479800"/>
          <p14:tracePt t="79617" x="525463" y="3479800"/>
          <p14:tracePt t="79622" x="500063" y="3454400"/>
          <p14:tracePt t="79652" x="487363" y="3441700"/>
          <p14:tracePt t="79677" x="474663" y="3429000"/>
          <p14:tracePt t="79707" x="450850" y="3429000"/>
          <p14:tracePt t="79728" x="425450" y="3429000"/>
          <p14:tracePt t="79733" x="387350" y="3429000"/>
          <p14:tracePt t="79744" x="363538" y="3429000"/>
          <p14:tracePt t="79753" x="350838" y="3429000"/>
          <p14:tracePt t="79758" x="325438" y="3429000"/>
          <p14:tracePt t="79763" x="300038" y="3429000"/>
          <p14:tracePt t="79779" x="274638" y="3429000"/>
          <p14:tracePt t="79784" x="261938" y="3429000"/>
          <p14:tracePt t="79788" x="261938" y="3441700"/>
          <p14:tracePt t="79794" x="261938" y="3467100"/>
          <p14:tracePt t="79849" x="261938" y="3490913"/>
          <p14:tracePt t="79860" x="261938" y="3503613"/>
          <p14:tracePt t="79910" x="261938" y="3516313"/>
          <p14:tracePt t="79915" x="261938" y="3529013"/>
          <p14:tracePt t="79919" x="274638" y="3541713"/>
          <p14:tracePt t="79965" x="287338" y="3554413"/>
          <p14:tracePt t="79970" x="300038" y="3567113"/>
          <p14:tracePt t="79975" x="325438" y="3579813"/>
          <p14:tracePt t="79990" x="325438" y="3590925"/>
          <p14:tracePt t="79995" x="350838" y="3616325"/>
          <p14:tracePt t="80000" x="363538" y="3616325"/>
          <p14:tracePt t="80005" x="363538" y="3629025"/>
          <p14:tracePt t="80011" x="374650" y="3641725"/>
          <p14:tracePt t="80016" x="400050" y="3654425"/>
          <p14:tracePt t="80028" x="412750" y="3654425"/>
          <p14:tracePt t="80030" x="425450" y="3654425"/>
          <p14:tracePt t="80035" x="438150" y="3667125"/>
          <p14:tracePt t="80051" x="450850" y="3679825"/>
          <p14:tracePt t="80061" x="450850" y="3692525"/>
          <p14:tracePt t="80066" x="463550" y="3692525"/>
          <p14:tracePt t="80075" x="474663" y="3703638"/>
          <p14:tracePt t="80091" x="487363" y="3716338"/>
          <p14:tracePt t="80096" x="512763" y="3729038"/>
          <p14:tracePt t="80101" x="525463" y="3729038"/>
          <p14:tracePt t="80106" x="538163" y="3729038"/>
          <p14:tracePt t="80116" x="563563" y="3729038"/>
          <p14:tracePt t="80121" x="563563" y="3741738"/>
          <p14:tracePt t="80128" x="574675" y="3754438"/>
          <p14:tracePt t="80131" x="600075" y="3767138"/>
          <p14:tracePt t="80141" x="612775" y="3767138"/>
          <p14:tracePt t="80147" x="625475" y="3767138"/>
          <p14:tracePt t="80151" x="638175" y="3767138"/>
          <p14:tracePt t="80157" x="650875" y="3779838"/>
          <p14:tracePt t="80171" x="650875" y="3792538"/>
          <p14:tracePt t="80187" x="663575" y="3803650"/>
          <p14:tracePt t="80192" x="674688" y="3803650"/>
          <p14:tracePt t="80202" x="700088" y="3816350"/>
          <p14:tracePt t="80211" x="712788" y="3816350"/>
          <p14:tracePt t="80217" x="725488" y="3816350"/>
          <p14:tracePt t="80222" x="738188" y="3829050"/>
          <p14:tracePt t="80228" x="750888" y="3841750"/>
          <p14:tracePt t="80237" x="763588" y="3841750"/>
          <p14:tracePt t="80262" x="776288" y="3854450"/>
          <p14:tracePt t="80268" x="787400" y="3867150"/>
          <p14:tracePt t="80283" x="800100" y="3867150"/>
          <p14:tracePt t="80288" x="800100" y="3879850"/>
          <p14:tracePt t="80294" x="812800" y="3892550"/>
          <p14:tracePt t="80297" x="825500" y="3905250"/>
          <p14:tracePt t="80308" x="838200" y="3916363"/>
          <p14:tracePt t="80318" x="850900" y="3916363"/>
          <p14:tracePt t="80323" x="876300" y="3929063"/>
          <p14:tracePt t="80329" x="876300" y="3941763"/>
          <p14:tracePt t="80333" x="887413" y="3954463"/>
          <p14:tracePt t="80338" x="900113" y="3954463"/>
          <p14:tracePt t="80345" x="912813" y="3954463"/>
          <p14:tracePt t="80358" x="925513" y="3954463"/>
          <p14:tracePt t="80363" x="938213" y="3954463"/>
          <p14:tracePt t="80379" x="976313" y="3979863"/>
          <p14:tracePt t="80384" x="1000125" y="3992563"/>
          <p14:tracePt t="80388" x="1012825" y="3992563"/>
          <p14:tracePt t="80395" x="1063625" y="4017963"/>
          <p14:tracePt t="80399" x="1100138" y="4017963"/>
          <p14:tracePt t="80403" x="1189038" y="4041775"/>
          <p14:tracePt t="80408" x="1212850" y="4054475"/>
          <p14:tracePt t="80413" x="1250950" y="4054475"/>
          <p14:tracePt t="80419" x="1289050" y="4054475"/>
          <p14:tracePt t="80424" x="1325563" y="4054475"/>
          <p14:tracePt t="80429" x="1363663" y="4054475"/>
          <p14:tracePt t="80434" x="1389063" y="4054475"/>
          <p14:tracePt t="80439" x="1425575" y="4054475"/>
          <p14:tracePt t="80444" x="1476375" y="4054475"/>
          <p14:tracePt t="80449" x="1501775" y="4054475"/>
          <p14:tracePt t="80454" x="1525588" y="4054475"/>
          <p14:tracePt t="80461" x="1550988" y="4054475"/>
          <p14:tracePt t="80464" x="1563688" y="4054475"/>
          <p14:tracePt t="80474" x="1576388" y="4054475"/>
          <p14:tracePt t="80484" x="1589088" y="4054475"/>
          <p14:tracePt t="80495" x="1601788" y="4054475"/>
          <p14:tracePt t="80504" x="1612900" y="4067175"/>
          <p14:tracePt t="80509" x="1638300" y="4067175"/>
          <p14:tracePt t="80514" x="1663700" y="4067175"/>
          <p14:tracePt t="80520" x="1701800" y="4067175"/>
          <p14:tracePt t="80525" x="1751013" y="4067175"/>
          <p14:tracePt t="80530" x="1825625" y="4067175"/>
          <p14:tracePt t="80534" x="1901825" y="4067175"/>
          <p14:tracePt t="80539" x="1963738" y="4067175"/>
          <p14:tracePt t="80545" x="2051050" y="4067175"/>
          <p14:tracePt t="80550" x="2138363" y="4067175"/>
          <p14:tracePt t="80555" x="2201863" y="4067175"/>
          <p14:tracePt t="80561" x="2251075" y="4054475"/>
          <p14:tracePt t="80566" x="2351088" y="4017963"/>
          <p14:tracePt t="80570" x="2363788" y="4017963"/>
          <p14:tracePt t="80575" x="2401888" y="4017963"/>
          <p14:tracePt t="80580" x="2427288" y="4017963"/>
          <p14:tracePt t="80741" x="2439988" y="4005263"/>
          <p14:tracePt t="80761" x="2451100" y="4005263"/>
          <p14:tracePt t="80772" x="2463800" y="4005263"/>
          <p14:tracePt t="80778" x="2463800" y="3992563"/>
          <p14:tracePt t="80787" x="2489200" y="3979863"/>
          <p14:tracePt t="80797" x="2489200" y="3967163"/>
          <p14:tracePt t="80807" x="2501900" y="3967163"/>
          <p14:tracePt t="80812" x="2514600" y="3954463"/>
          <p14:tracePt t="80817" x="2514600" y="3941763"/>
          <p14:tracePt t="80822" x="2527300" y="3929063"/>
          <p14:tracePt t="80829" x="2540000" y="3929063"/>
          <p14:tracePt t="80839" x="2551113" y="3929063"/>
          <p14:tracePt t="80842" x="2551113" y="3916363"/>
          <p14:tracePt t="80847" x="2576513" y="3892550"/>
          <p14:tracePt t="80863" x="2589213" y="3879850"/>
          <p14:tracePt t="80873" x="2601913" y="3867150"/>
          <p14:tracePt t="80882" x="2614613" y="3854450"/>
          <p14:tracePt t="80888" x="2627313" y="3854450"/>
          <p14:tracePt t="80895" x="2627313" y="3841750"/>
          <p14:tracePt t="80913" x="2640013" y="3816350"/>
          <p14:tracePt t="80923" x="2663825" y="3803650"/>
          <p14:tracePt t="80944" x="2676525" y="3803650"/>
          <p14:tracePt t="80962" x="2676525" y="3792538"/>
          <p14:tracePt t="80964" x="2676525" y="3767138"/>
          <p14:tracePt t="80989" x="2676525" y="3754438"/>
          <p14:tracePt t="80995" x="2676525" y="3741738"/>
          <p14:tracePt t="81004" x="2676525" y="3703638"/>
          <p14:tracePt t="81009" x="2676525" y="3692525"/>
          <p14:tracePt t="81019" x="2676525" y="3679825"/>
          <p14:tracePt t="81024" x="2676525" y="3654425"/>
          <p14:tracePt t="81034" x="2676525" y="3629025"/>
          <p14:tracePt t="81045" x="2676525" y="3616325"/>
          <p14:tracePt t="81049" x="2676525" y="3603625"/>
          <p14:tracePt t="81054" x="2676525" y="3590925"/>
          <p14:tracePt t="81059" x="2663825" y="3590925"/>
          <p14:tracePt t="81065" x="2640013" y="3579813"/>
          <p14:tracePt t="81079" x="2614613" y="3579813"/>
          <p14:tracePt t="81084" x="2601913" y="3567113"/>
          <p14:tracePt t="81089" x="2576513" y="3529013"/>
          <p14:tracePt t="81095" x="2563813" y="3516313"/>
          <p14:tracePt t="81100" x="2551113" y="3516313"/>
          <p14:tracePt t="81104" x="2489200" y="3479800"/>
          <p14:tracePt t="81111" x="2463800" y="3454400"/>
          <p14:tracePt t="81115" x="2451100" y="3441700"/>
          <p14:tracePt t="81120" x="2414588" y="3441700"/>
          <p14:tracePt t="81125" x="2389188" y="3441700"/>
          <p14:tracePt t="81135" x="2376488" y="3441700"/>
          <p14:tracePt t="81140" x="2327275" y="3441700"/>
          <p14:tracePt t="81145" x="2289175" y="3441700"/>
          <p14:tracePt t="81150" x="2238375" y="3441700"/>
          <p14:tracePt t="81155" x="2227263" y="3441700"/>
          <p14:tracePt t="81161" x="2176463" y="3441700"/>
          <p14:tracePt t="81165" x="2114550" y="3441700"/>
          <p14:tracePt t="81171" x="2076450" y="3441700"/>
          <p14:tracePt t="81176" x="2025650" y="3441700"/>
          <p14:tracePt t="81180" x="2001838" y="3441700"/>
          <p14:tracePt t="81185" x="1951038" y="3416300"/>
          <p14:tracePt t="81193" x="1889125" y="3416300"/>
          <p14:tracePt t="81195" x="1851025" y="3416300"/>
          <p14:tracePt t="81205" x="1814513" y="3416300"/>
          <p14:tracePt t="81212" x="1789113" y="3416300"/>
          <p14:tracePt t="81221" x="1763713" y="3416300"/>
          <p14:tracePt t="81226" x="1751013" y="3416300"/>
          <p14:tracePt t="81230" x="1738313" y="3416300"/>
          <p14:tracePt t="81237" x="1701800" y="3416300"/>
          <p14:tracePt t="81241" x="1689100" y="3416300"/>
          <p14:tracePt t="81246" x="1676400" y="3416300"/>
          <p14:tracePt t="81251" x="1638300" y="3416300"/>
          <p14:tracePt t="81256" x="1625600" y="3416300"/>
          <p14:tracePt t="81262" x="1601788" y="3416300"/>
          <p14:tracePt t="81266" x="1550988" y="3416300"/>
          <p14:tracePt t="81271" x="1501775" y="3416300"/>
          <p14:tracePt t="81276" x="1450975" y="3416300"/>
          <p14:tracePt t="81282" x="1425575" y="3416300"/>
          <p14:tracePt t="81286" x="1401763" y="3416300"/>
          <p14:tracePt t="81292" x="1363663" y="3416300"/>
          <p14:tracePt t="81296" x="1338263" y="3390900"/>
          <p14:tracePt t="81307" x="1300163" y="3390900"/>
          <p14:tracePt t="81316" x="1276350" y="3390900"/>
          <p14:tracePt t="81321" x="1263650" y="3390900"/>
          <p14:tracePt t="81328" x="1250950" y="3390900"/>
          <p14:tracePt t="81333" x="1238250" y="3390900"/>
          <p14:tracePt t="81337" x="1212850" y="3390900"/>
          <p14:tracePt t="81348" x="1189038" y="3390900"/>
          <p14:tracePt t="81352" x="1176338" y="3390900"/>
          <p14:tracePt t="81357" x="1163638" y="3390900"/>
          <p14:tracePt t="81362" x="1125538" y="3390900"/>
          <p14:tracePt t="81367" x="1089025" y="3390900"/>
          <p14:tracePt t="81372" x="1063625" y="3390900"/>
          <p14:tracePt t="81378" x="1025525" y="3390900"/>
          <p14:tracePt t="81382" x="1012825" y="3390900"/>
          <p14:tracePt t="81387" x="987425" y="3390900"/>
          <p14:tracePt t="81393" x="963613" y="3390900"/>
          <p14:tracePt t="81398" x="912813" y="3390900"/>
          <p14:tracePt t="81402" x="900113" y="3390900"/>
          <p14:tracePt t="81407" x="887413" y="3390900"/>
          <p14:tracePt t="81412" x="876300" y="3390900"/>
          <p14:tracePt t="81417" x="863600" y="3403600"/>
          <p14:tracePt t="81478" x="850900" y="3403600"/>
          <p14:tracePt t="81483" x="838200" y="3403600"/>
          <p14:tracePt t="81495" x="825500" y="3403600"/>
          <p14:tracePt t="81498" x="800100" y="3416300"/>
          <p14:tracePt t="81508" x="787400" y="3416300"/>
          <p14:tracePt t="81518" x="787400" y="3429000"/>
          <p14:tracePt t="81529" x="776288" y="3429000"/>
          <p14:tracePt t="81534" x="763588" y="3441700"/>
          <p14:tracePt t="81538" x="750888" y="3467100"/>
          <p14:tracePt t="81545" x="738188" y="3467100"/>
          <p14:tracePt t="81548" x="725488" y="3467100"/>
          <p14:tracePt t="81554" x="712788" y="3479800"/>
          <p14:tracePt t="81559" x="700088" y="3503613"/>
          <p14:tracePt t="81564" x="687388" y="3503613"/>
          <p14:tracePt t="81568" x="663575" y="3503613"/>
          <p14:tracePt t="81574" x="612775" y="3516313"/>
          <p14:tracePt t="81585" x="612775" y="3529013"/>
          <p14:tracePt t="81589" x="600075" y="3554413"/>
          <p14:tracePt t="81595" x="587375" y="3567113"/>
          <p14:tracePt t="81599" x="587375" y="3579813"/>
          <p14:tracePt t="81609" x="587375" y="3603625"/>
          <p14:tracePt t="81614" x="587375" y="3616325"/>
          <p14:tracePt t="81625" x="587375" y="3629025"/>
          <p14:tracePt t="81634" x="587375" y="3641725"/>
          <p14:tracePt t="81645" x="587375" y="3654425"/>
          <p14:tracePt t="81660" x="587375" y="3667125"/>
          <p14:tracePt t="81670" x="587375" y="3692525"/>
          <p14:tracePt t="81695" x="587375" y="3703638"/>
          <p14:tracePt t="81700" x="587375" y="3716338"/>
          <p14:tracePt t="81726" x="587375" y="3729038"/>
          <p14:tracePt t="81730" x="587375" y="3741738"/>
          <p14:tracePt t="81735" x="587375" y="3754438"/>
          <p14:tracePt t="81766" x="587375" y="3767138"/>
          <p14:tracePt t="81770" x="600075" y="3779838"/>
          <p14:tracePt t="81776" x="612775" y="3792538"/>
          <p14:tracePt t="81806" x="612775" y="3803650"/>
          <p14:tracePt t="81831" x="625475" y="3803650"/>
          <p14:tracePt t="81836" x="638175" y="3803650"/>
          <p14:tracePt t="81841" x="663575" y="3803650"/>
          <p14:tracePt t="81846" x="674688" y="3816350"/>
          <p14:tracePt t="81851" x="687388" y="3816350"/>
          <p14:tracePt t="81856" x="712788" y="3816350"/>
          <p14:tracePt t="81862" x="725488" y="3816350"/>
          <p14:tracePt t="81866" x="750888" y="3816350"/>
          <p14:tracePt t="81872" x="763588" y="3829050"/>
          <p14:tracePt t="81878" x="776288" y="3829050"/>
          <p14:tracePt t="81886" x="812800" y="3829050"/>
          <p14:tracePt t="81892" x="825500" y="3841750"/>
          <p14:tracePt t="81912" x="838200" y="3841750"/>
          <p14:tracePt t="81962" x="863600" y="3841750"/>
          <p14:tracePt t="81983" x="876300" y="3854450"/>
          <p14:tracePt t="81988" x="887413" y="3854450"/>
          <p14:tracePt t="82068" x="900113" y="3854450"/>
          <p14:tracePt t="82073" x="900113" y="3867150"/>
          <p14:tracePt t="82094" x="912813" y="3879850"/>
          <p14:tracePt t="82099" x="925513" y="3892550"/>
          <p14:tracePt t="82129" x="938213" y="3892550"/>
          <p14:tracePt t="82133" x="950913" y="3905250"/>
          <p14:tracePt t="82138" x="963613" y="3916363"/>
          <p14:tracePt t="82154" x="976313" y="3916363"/>
          <p14:tracePt t="82159" x="1000125" y="3916363"/>
          <p14:tracePt t="82204" x="1025525" y="3916363"/>
          <p14:tracePt t="82406" x="1038225" y="3916363"/>
          <p14:tracePt t="82547" x="1038225" y="3929063"/>
          <p14:tracePt t="83041" x="1050925" y="3941763"/>
          <p14:tracePt t="83046" x="1063625" y="3941763"/>
          <p14:tracePt t="83051" x="1076325" y="3941763"/>
          <p14:tracePt t="83057" x="1100138" y="3929063"/>
          <p14:tracePt t="83062" x="1112838" y="3916363"/>
          <p14:tracePt t="83067" x="1125538" y="3892550"/>
          <p14:tracePt t="83071" x="1138238" y="3854450"/>
          <p14:tracePt t="83079" x="1150938" y="3854450"/>
          <p14:tracePt t="83238" x="1138238" y="3854450"/>
          <p14:tracePt t="83243" x="1125538" y="3854450"/>
          <p14:tracePt t="83248" x="1112838" y="3879850"/>
          <p14:tracePt t="83258" x="1100138" y="3892550"/>
          <p14:tracePt t="83566" x="1089025" y="3892550"/>
          <p14:tracePt t="84403" x="1150938" y="3954463"/>
          <p14:tracePt t="84408" x="1225550" y="3992563"/>
          <p14:tracePt t="84413" x="1389063" y="4041775"/>
          <p14:tracePt t="84419" x="1438275" y="4092575"/>
          <p14:tracePt t="84424" x="1576388" y="4141788"/>
          <p14:tracePt t="84430" x="1663700" y="4179888"/>
          <p14:tracePt t="84433" x="1801813" y="4254500"/>
          <p14:tracePt t="84439" x="1914525" y="4305300"/>
          <p14:tracePt t="84443" x="1976438" y="4330700"/>
          <p14:tracePt t="84449" x="2101850" y="4379913"/>
          <p14:tracePt t="84453" x="2201863" y="4430713"/>
          <p14:tracePt t="84458" x="2251075" y="4443413"/>
          <p14:tracePt t="84464" x="2327275" y="4467225"/>
          <p14:tracePt t="84469" x="2389188" y="4479925"/>
          <p14:tracePt t="84474" x="2476500" y="4479925"/>
          <p14:tracePt t="84480" x="2489200" y="4479925"/>
          <p14:tracePt t="84484" x="2501900" y="4479925"/>
          <p14:tracePt t="84489" x="2527300" y="4492625"/>
          <p14:tracePt t="84496" x="2540000" y="4505325"/>
          <p14:tracePt t="84504" x="2551113" y="4505325"/>
          <p14:tracePt t="84514" x="2563813" y="4505325"/>
          <p14:tracePt t="84525" x="2576513" y="4505325"/>
          <p14:tracePt t="84530" x="2589213" y="4505325"/>
          <p14:tracePt t="84534" x="2601913" y="4505325"/>
          <p14:tracePt t="84539" x="2627313" y="4505325"/>
          <p14:tracePt t="84550" x="2651125" y="4505325"/>
          <p14:tracePt t="84555" x="2663825" y="4505325"/>
          <p14:tracePt t="84559" x="2676525" y="4505325"/>
          <p14:tracePt t="84564" x="2689225" y="4505325"/>
          <p14:tracePt t="84570" x="2714625" y="4505325"/>
          <p14:tracePt t="84575" x="2752725" y="4505325"/>
          <p14:tracePt t="84580" x="2789238" y="4505325"/>
          <p14:tracePt t="84585" x="2814638" y="4505325"/>
          <p14:tracePt t="84590" x="2840038" y="4505325"/>
          <p14:tracePt t="84596" x="2889250" y="4505325"/>
          <p14:tracePt t="84600" x="2927350" y="4505325"/>
          <p14:tracePt t="84605" x="2963863" y="4505325"/>
          <p14:tracePt t="84610" x="3027363" y="4505325"/>
          <p14:tracePt t="84615" x="3040063" y="4505325"/>
          <p14:tracePt t="84620" x="3076575" y="4505325"/>
          <p14:tracePt t="84625" x="3101975" y="4505325"/>
          <p14:tracePt t="84630" x="3127375" y="4505325"/>
          <p14:tracePt t="84635" x="3152775" y="4505325"/>
          <p14:tracePt t="84640" x="3165475" y="4505325"/>
          <p14:tracePt t="84646" x="3176588" y="4505325"/>
          <p14:tracePt t="84650" x="3189288" y="4505325"/>
          <p14:tracePt t="84660" x="3201988" y="4505325"/>
          <p14:tracePt t="84671" x="3214688" y="4505325"/>
          <p14:tracePt t="84691" x="3240088" y="4505325"/>
          <p14:tracePt t="84700" x="3252788" y="4518025"/>
          <p14:tracePt t="84713" x="3265488" y="4530725"/>
          <p14:tracePt t="84716" x="3276600" y="4530725"/>
          <p14:tracePt t="84726" x="3289300" y="4530725"/>
          <p14:tracePt t="84731" x="3302000" y="4530725"/>
          <p14:tracePt t="84852" x="3314700" y="4530725"/>
          <p14:tracePt t="84878" x="3327400" y="4530725"/>
          <p14:tracePt t="84883" x="3340100" y="4543425"/>
          <p14:tracePt t="84963" x="3340100" y="4554538"/>
          <p14:tracePt t="84973" x="3340100" y="4579938"/>
          <p14:tracePt t="84983" x="3327400" y="4605338"/>
          <p14:tracePt t="84993" x="3327400" y="4618038"/>
          <p14:tracePt t="84998" x="3314700" y="4618038"/>
          <p14:tracePt t="85004" x="3302000" y="4630738"/>
          <p14:tracePt t="85008" x="3289300" y="4643438"/>
          <p14:tracePt t="85013" x="3265488" y="4643438"/>
          <p14:tracePt t="85018" x="3227388" y="4656138"/>
          <p14:tracePt t="85024" x="3189288" y="4679950"/>
          <p14:tracePt t="85030" x="3152775" y="4679950"/>
          <p14:tracePt t="85034" x="3114675" y="4692650"/>
          <p14:tracePt t="85038" x="3065463" y="4692650"/>
          <p14:tracePt t="85043" x="3027363" y="4692650"/>
          <p14:tracePt t="85049" x="2989263" y="4692650"/>
          <p14:tracePt t="85054" x="2940050" y="4692650"/>
          <p14:tracePt t="85059" x="2914650" y="4692650"/>
          <p14:tracePt t="85064" x="2876550" y="4692650"/>
          <p14:tracePt t="85069" x="2863850" y="4692650"/>
          <p14:tracePt t="85074" x="2852738" y="4692650"/>
          <p14:tracePt t="85084" x="2840038" y="4692650"/>
          <p14:tracePt t="85114" x="2852738" y="4692650"/>
          <p14:tracePt t="85120" x="2863850" y="4692650"/>
          <p14:tracePt t="85125" x="2927350" y="4692650"/>
          <p14:tracePt t="85130" x="2976563" y="4692650"/>
          <p14:tracePt t="85134" x="3040063" y="4692650"/>
          <p14:tracePt t="85139" x="3076575" y="4692650"/>
          <p14:tracePt t="85147" x="3165475" y="4692650"/>
          <p14:tracePt t="85150" x="3201988" y="4692650"/>
          <p14:tracePt t="85155" x="3265488" y="4692650"/>
          <p14:tracePt t="85160" x="3302000" y="4692650"/>
          <p14:tracePt t="85165" x="3365500" y="4692650"/>
          <p14:tracePt t="85170" x="3440113" y="4692650"/>
          <p14:tracePt t="85176" x="3478213" y="4692650"/>
          <p14:tracePt t="85180" x="3527425" y="4692650"/>
          <p14:tracePt t="85287" x="3527425" y="4705350"/>
          <p14:tracePt t="85296" x="3514725" y="4705350"/>
          <p14:tracePt t="85306" x="3502025" y="4705350"/>
          <p14:tracePt t="85311" x="3489325" y="4718050"/>
          <p14:tracePt t="85316" x="3478213" y="4718050"/>
          <p14:tracePt t="85321" x="3465513" y="4718050"/>
          <p14:tracePt t="85337" x="3440113" y="4718050"/>
          <p14:tracePt t="85342" x="3427413" y="4718050"/>
          <p14:tracePt t="85620" x="3427413" y="4730750"/>
          <p14:tracePt t="85639" x="3427413" y="4743450"/>
          <p14:tracePt t="85886" x="3414713" y="4743450"/>
          <p14:tracePt t="85891" x="3402013" y="4743450"/>
          <p14:tracePt t="85896" x="3389313" y="4743450"/>
          <p14:tracePt t="85902" x="3376613" y="4743450"/>
          <p14:tracePt t="85907" x="3352800" y="4743450"/>
          <p14:tracePt t="85916" x="3327400" y="4743450"/>
          <p14:tracePt t="85921" x="3314700" y="4743450"/>
          <p14:tracePt t="85927" x="3289300" y="4743450"/>
          <p14:tracePt t="85932" x="3265488" y="4743450"/>
          <p14:tracePt t="85936" x="3214688" y="4743450"/>
          <p14:tracePt t="85943" x="3189288" y="4743450"/>
          <p14:tracePt t="85949" x="3127375" y="4743450"/>
          <p14:tracePt t="85952" x="3076575" y="4743450"/>
          <p14:tracePt t="85958" x="2989263" y="4743450"/>
          <p14:tracePt t="85961" x="2901950" y="4743450"/>
          <p14:tracePt t="85967" x="2814638" y="4743450"/>
          <p14:tracePt t="85972" x="2727325" y="4743450"/>
          <p14:tracePt t="85977" x="2627313" y="4743450"/>
          <p14:tracePt t="85982" x="2501900" y="4743450"/>
          <p14:tracePt t="85987" x="2414588" y="4743450"/>
          <p14:tracePt t="85992" x="2263775" y="4743450"/>
          <p14:tracePt t="85997" x="2151063" y="4743450"/>
          <p14:tracePt t="86002" x="2025650" y="4743450"/>
          <p14:tracePt t="86007" x="1938338" y="4743450"/>
          <p14:tracePt t="86014" x="1851025" y="4743450"/>
          <p14:tracePt t="86018" x="1789113" y="4743450"/>
          <p14:tracePt t="86022" x="1776413" y="4743450"/>
          <p14:tracePt t="86027" x="1738313" y="4743450"/>
          <p14:tracePt t="86032" x="1714500" y="4743450"/>
          <p14:tracePt t="86037" x="1651000" y="4743450"/>
          <p14:tracePt t="86043" x="1625600" y="4730750"/>
          <p14:tracePt t="86048" x="1612900" y="4705350"/>
          <p14:tracePt t="86052" x="1576388" y="4679950"/>
          <p14:tracePt t="86057" x="1538288" y="4667250"/>
          <p14:tracePt t="86064" x="1512888" y="4656138"/>
          <p14:tracePt t="86068" x="1489075" y="4618038"/>
          <p14:tracePt t="86073" x="1463675" y="4605338"/>
          <p14:tracePt t="86078" x="1438275" y="4579938"/>
          <p14:tracePt t="86082" x="1401763" y="4567238"/>
          <p14:tracePt t="86088" x="1389063" y="4567238"/>
          <p14:tracePt t="86093" x="1350963" y="4543425"/>
          <p14:tracePt t="86098" x="1338263" y="4543425"/>
          <p14:tracePt t="86103" x="1325563" y="4543425"/>
          <p14:tracePt t="86108" x="1312863" y="4518025"/>
          <p14:tracePt t="86114" x="1300163" y="4505325"/>
          <p14:tracePt t="86118" x="1276350" y="4492625"/>
          <p14:tracePt t="86123" x="1276350" y="4479925"/>
          <p14:tracePt t="86128" x="1250950" y="4454525"/>
          <p14:tracePt t="86133" x="1238250" y="4443413"/>
          <p14:tracePt t="86143" x="1212850" y="4405313"/>
          <p14:tracePt t="86148" x="1200150" y="4392613"/>
          <p14:tracePt t="86153" x="1163638" y="4354513"/>
          <p14:tracePt t="86158" x="1150938" y="4318000"/>
          <p14:tracePt t="86164" x="1138238" y="4292600"/>
          <p14:tracePt t="86168" x="1112838" y="4267200"/>
          <p14:tracePt t="86173" x="1089025" y="4241800"/>
          <p14:tracePt t="86180" x="1063625" y="4230688"/>
          <p14:tracePt t="86184" x="1025525" y="4192588"/>
          <p14:tracePt t="86189" x="1000125" y="4179888"/>
          <p14:tracePt t="86194" x="976313" y="4154488"/>
          <p14:tracePt t="86203" x="950913" y="4141788"/>
          <p14:tracePt t="86209" x="925513" y="4117975"/>
          <p14:tracePt t="86214" x="912813" y="4117975"/>
          <p14:tracePt t="86231" x="900113" y="4117975"/>
          <p14:tracePt t="86235" x="876300" y="4105275"/>
          <p14:tracePt t="86305" x="876300" y="4092575"/>
          <p14:tracePt t="86309" x="863600" y="4079875"/>
          <p14:tracePt t="86321" x="850900" y="4079875"/>
          <p14:tracePt t="86325" x="838200" y="4067175"/>
          <p14:tracePt t="86331" x="838200" y="4054475"/>
          <p14:tracePt t="86340" x="825500" y="4054475"/>
          <p14:tracePt t="86347" x="812800" y="4041775"/>
          <p14:tracePt t="86350" x="800100" y="4041775"/>
          <p14:tracePt t="86360" x="776288" y="4041775"/>
          <p14:tracePt t="86365" x="763588" y="4041775"/>
          <p14:tracePt t="86371" x="750888" y="4041775"/>
          <p14:tracePt t="86376" x="738188" y="4041775"/>
          <p14:tracePt t="86381" x="725488" y="4041775"/>
          <p14:tracePt t="86385" x="712788" y="4041775"/>
          <p14:tracePt t="86390" x="687388" y="4041775"/>
          <p14:tracePt t="86400" x="663575" y="4041775"/>
          <p14:tracePt t="86405" x="650875" y="4041775"/>
          <p14:tracePt t="86410" x="638175" y="4041775"/>
          <p14:tracePt t="86416" x="625475" y="4041775"/>
          <p14:tracePt t="86421" x="600075" y="4041775"/>
          <p14:tracePt t="86436" x="574675" y="4041775"/>
          <p14:tracePt t="86440" x="563563" y="4041775"/>
          <p14:tracePt t="86447" x="538163" y="4041775"/>
          <p14:tracePt t="86451" x="525463" y="4041775"/>
          <p14:tracePt t="86456" x="525463" y="4054475"/>
          <p14:tracePt t="86461" x="500063" y="4067175"/>
          <p14:tracePt t="86466" x="487363" y="4067175"/>
          <p14:tracePt t="86471" x="474663" y="4067175"/>
          <p14:tracePt t="86476" x="474663" y="4079875"/>
          <p14:tracePt t="86481" x="463550" y="4092575"/>
          <p14:tracePt t="86501" x="450850" y="4105275"/>
          <p14:tracePt t="86511" x="425450" y="4117975"/>
          <p14:tracePt t="86526" x="425450" y="4129088"/>
          <p14:tracePt t="86531" x="425450" y="4141788"/>
          <p14:tracePt t="86547" x="412750" y="4141788"/>
          <p14:tracePt t="86552" x="412750" y="4154488"/>
          <p14:tracePt t="86557" x="412750" y="4167188"/>
          <p14:tracePt t="86564" x="412750" y="4179888"/>
          <p14:tracePt t="86582" x="412750" y="4192588"/>
          <p14:tracePt t="86587" x="412750" y="4217988"/>
          <p14:tracePt t="86598" x="412750" y="4230688"/>
          <p14:tracePt t="86602" x="412750" y="4241800"/>
          <p14:tracePt t="86608" x="412750" y="4254500"/>
          <p14:tracePt t="86614" x="412750" y="4267200"/>
          <p14:tracePt t="86618" x="400050" y="4279900"/>
          <p14:tracePt t="86622" x="400050" y="4292600"/>
          <p14:tracePt t="86633" x="400050" y="4305300"/>
          <p14:tracePt t="86638" x="400050" y="4330700"/>
          <p14:tracePt t="86652" x="400050" y="4354513"/>
          <p14:tracePt t="86658" x="400050" y="4367213"/>
          <p14:tracePt t="86668" x="412750" y="4379913"/>
          <p14:tracePt t="86673" x="425450" y="4405313"/>
          <p14:tracePt t="86683" x="425450" y="4418013"/>
          <p14:tracePt t="86693" x="438150" y="4430713"/>
          <p14:tracePt t="86698" x="450850" y="4443413"/>
          <p14:tracePt t="86703" x="463550" y="4443413"/>
          <p14:tracePt t="86719" x="500063" y="4467225"/>
          <p14:tracePt t="86723" x="512763" y="4479925"/>
          <p14:tracePt t="86734" x="525463" y="4479925"/>
          <p14:tracePt t="86739" x="563563" y="4479925"/>
          <p14:tracePt t="86743" x="574675" y="4479925"/>
          <p14:tracePt t="86748" x="600075" y="4505325"/>
          <p14:tracePt t="86753" x="612775" y="4505325"/>
          <p14:tracePt t="86764" x="650875" y="4518025"/>
          <p14:tracePt t="86769" x="674688" y="4518025"/>
          <p14:tracePt t="86778" x="712788" y="4518025"/>
          <p14:tracePt t="86784" x="725488" y="4518025"/>
          <p14:tracePt t="86789" x="738188" y="4530725"/>
          <p14:tracePt t="86794" x="750888" y="4530725"/>
          <p14:tracePt t="86799" x="763588" y="4530725"/>
          <p14:tracePt t="86819" x="787400" y="4530725"/>
          <p14:tracePt t="86831" x="825500" y="4530725"/>
          <p14:tracePt t="86850" x="850900" y="4530725"/>
          <p14:tracePt t="86860" x="863600" y="4530725"/>
          <p14:tracePt t="86870" x="876300" y="4530725"/>
          <p14:tracePt t="86874" x="887413" y="4530725"/>
          <p14:tracePt t="86880" x="900113" y="4530725"/>
          <p14:tracePt t="86885" x="938213" y="4530725"/>
          <p14:tracePt t="86890" x="950913" y="4530725"/>
          <p14:tracePt t="86897" x="963613" y="4530725"/>
          <p14:tracePt t="86900" x="987425" y="4530725"/>
          <p14:tracePt t="86905" x="1025525" y="4518025"/>
          <p14:tracePt t="86910" x="1038225" y="4518025"/>
          <p14:tracePt t="86915" x="1050925" y="4518025"/>
          <p14:tracePt t="86920" x="1063625" y="4518025"/>
          <p14:tracePt t="86925" x="1076325" y="4518025"/>
          <p14:tracePt t="86931" x="1089025" y="4518025"/>
          <p14:tracePt t="86935" x="1100138" y="4518025"/>
          <p14:tracePt t="86940" x="1125538" y="4518025"/>
          <p14:tracePt t="86950" x="1150938" y="4518025"/>
          <p14:tracePt t="86956" x="1163638" y="4518025"/>
          <p14:tracePt t="86961" x="1176338" y="4518025"/>
          <p14:tracePt t="86965" x="1189038" y="4518025"/>
          <p14:tracePt t="86970" x="1200150" y="4518025"/>
          <p14:tracePt t="86976" x="1212850" y="4518025"/>
          <p14:tracePt t="86981" x="1238250" y="4518025"/>
          <p14:tracePt t="86990" x="1263650" y="4518025"/>
          <p14:tracePt t="86997" x="1276350" y="4518025"/>
          <p14:tracePt t="87001" x="1289050" y="4518025"/>
          <p14:tracePt t="87006" x="1300163" y="4518025"/>
          <p14:tracePt t="87016" x="1325563" y="4518025"/>
          <p14:tracePt t="87026" x="1350963" y="4518025"/>
          <p14:tracePt t="87031" x="1363663" y="4518025"/>
          <p14:tracePt t="87036" x="1376363" y="4518025"/>
          <p14:tracePt t="87041" x="1389063" y="4518025"/>
          <p14:tracePt t="87047" x="1401763" y="4518025"/>
          <p14:tracePt t="87056" x="1412875" y="4518025"/>
          <p14:tracePt t="87066" x="1438275" y="4518025"/>
          <p14:tracePt t="87086" x="1463675" y="4518025"/>
          <p14:tracePt t="87097" x="1476375" y="4518025"/>
          <p14:tracePt t="87107" x="1489075" y="4518025"/>
          <p14:tracePt t="87111" x="1501775" y="4518025"/>
          <p14:tracePt t="87127" x="1512888" y="4518025"/>
          <p14:tracePt t="87137" x="1525588" y="4518025"/>
          <p14:tracePt t="87152" x="1550988" y="4518025"/>
          <p14:tracePt t="87177" x="1576388" y="4518025"/>
          <p14:tracePt t="87182" x="1589088" y="4518025"/>
          <p14:tracePt t="87199" x="1612900" y="4530725"/>
          <p14:tracePt t="87218" x="1625600" y="4530725"/>
          <p14:tracePt t="87223" x="1638300" y="4530725"/>
          <p14:tracePt t="87227" x="1651000" y="4530725"/>
          <p14:tracePt t="87232" x="1663700" y="4530725"/>
          <p14:tracePt t="87238" x="1663700" y="4543425"/>
          <p14:tracePt t="87243" x="1676400" y="4543425"/>
          <p14:tracePt t="87248" x="1689100" y="4543425"/>
          <p14:tracePt t="87268" x="1701800" y="4543425"/>
          <p14:tracePt t="87273" x="1714500" y="4543425"/>
          <p14:tracePt t="87279" x="1725613" y="4543425"/>
          <p14:tracePt t="87284" x="1738313" y="4543425"/>
          <p14:tracePt t="87299" x="1751013" y="4543425"/>
          <p14:tracePt t="87318" x="1776413" y="4554538"/>
          <p14:tracePt t="87339" x="1801813" y="4554538"/>
          <p14:tracePt t="87349" x="1814513" y="4554538"/>
          <p14:tracePt t="87354" x="1825625" y="4554538"/>
          <p14:tracePt t="87359" x="1863725" y="4554538"/>
          <p14:tracePt t="87364" x="1876425" y="4554538"/>
          <p14:tracePt t="87369" x="1889125" y="4554538"/>
          <p14:tracePt t="87374" x="1925638" y="4554538"/>
          <p14:tracePt t="87384" x="1938338" y="4554538"/>
          <p14:tracePt t="87389" x="1963738" y="4567238"/>
          <p14:tracePt t="87399" x="1989138" y="4567238"/>
          <p14:tracePt t="87409" x="2025650" y="4567238"/>
          <p14:tracePt t="87414" x="2051050" y="4567238"/>
          <p14:tracePt t="87434" x="2076450" y="4567238"/>
          <p14:tracePt t="87440" x="2089150" y="4579938"/>
          <p14:tracePt t="87445" x="2089150" y="4592638"/>
          <p14:tracePt t="87449" x="2101850" y="4592638"/>
          <p14:tracePt t="87459" x="2114550" y="4592638"/>
          <p14:tracePt t="87480" x="2127250" y="4592638"/>
          <p14:tracePt t="87485" x="2138363" y="4592638"/>
          <p14:tracePt t="87495" x="2151063" y="4592638"/>
          <p14:tracePt t="87505" x="2163763" y="4592638"/>
          <p14:tracePt t="87510" x="2189163" y="4592638"/>
          <p14:tracePt t="87520" x="2214563" y="4592638"/>
          <p14:tracePt t="87545" x="2238375" y="4592638"/>
          <p14:tracePt t="87606" x="2251075" y="4592638"/>
          <p14:tracePt t="87611" x="2276475" y="4592638"/>
          <p14:tracePt t="87621" x="2301875" y="4592638"/>
          <p14:tracePt t="87626" x="2314575" y="4592638"/>
          <p14:tracePt t="87631" x="2338388" y="4592638"/>
          <p14:tracePt t="87636" x="2363788" y="4592638"/>
          <p14:tracePt t="87648" x="2389188" y="4592638"/>
          <p14:tracePt t="87652" x="2414588" y="4592638"/>
          <p14:tracePt t="87656" x="2427288" y="4592638"/>
          <p14:tracePt t="87661" x="2451100" y="4592638"/>
          <p14:tracePt t="87667" x="2463800" y="4592638"/>
          <p14:tracePt t="87672" x="2489200" y="4592638"/>
          <p14:tracePt t="87676" x="2514600" y="4592638"/>
          <p14:tracePt t="87687" x="2540000" y="4592638"/>
          <p14:tracePt t="87692" x="2551113" y="4592638"/>
          <p14:tracePt t="87698" x="2563813" y="4592638"/>
          <p14:tracePt t="87712" x="2576513" y="4592638"/>
          <p14:tracePt t="87717" x="2601913" y="4592638"/>
          <p14:tracePt t="87743" x="2627313" y="4592638"/>
          <p14:tracePt t="87752" x="2640013" y="4592638"/>
          <p14:tracePt t="87765" x="2651125" y="4592638"/>
          <p14:tracePt t="87772" x="2663825" y="4592638"/>
          <p14:tracePt t="87778" x="2676525" y="4592638"/>
          <p14:tracePt t="87782" x="2689225" y="4592638"/>
          <p14:tracePt t="87792" x="2714625" y="4592638"/>
          <p14:tracePt t="87808" x="2740025" y="4592638"/>
          <p14:tracePt t="87814" x="2752725" y="4592638"/>
          <p14:tracePt t="87828" x="2763838" y="4592638"/>
          <p14:tracePt t="87833" x="2776538" y="4592638"/>
          <p14:tracePt t="87928" x="2789238" y="4592638"/>
          <p14:tracePt t="88085" x="2801938" y="4605338"/>
          <p14:tracePt t="88090" x="2801938" y="4618038"/>
          <p14:tracePt t="88116" x="2789238" y="4618038"/>
          <p14:tracePt t="88156" x="2776538" y="4618038"/>
          <p14:tracePt t="88267" x="2763838" y="4618038"/>
          <p14:tracePt t="88297" x="2763838" y="4630738"/>
          <p14:tracePt t="88312" x="2763838" y="4643438"/>
          <p14:tracePt t="88323" x="2763838" y="4656138"/>
          <p14:tracePt t="88332" x="2776538" y="4656138"/>
          <p14:tracePt t="88337" x="2789238" y="4667250"/>
          <p14:tracePt t="88352" x="2801938" y="4667250"/>
          <p14:tracePt t="88358" x="2827338" y="4679950"/>
          <p14:tracePt t="88367" x="2863850" y="4679950"/>
          <p14:tracePt t="88372" x="2889250" y="4679950"/>
          <p14:tracePt t="88378" x="2914650" y="4679950"/>
          <p14:tracePt t="88383" x="2952750" y="4679950"/>
          <p14:tracePt t="88388" x="2989263" y="4679950"/>
          <p14:tracePt t="88393" x="3027363" y="4679950"/>
          <p14:tracePt t="88398" x="3065463" y="4679950"/>
          <p14:tracePt t="88403" x="3101975" y="4679950"/>
          <p14:tracePt t="88408" x="3140075" y="4679950"/>
          <p14:tracePt t="88414" x="3189288" y="4679950"/>
          <p14:tracePt t="88418" x="3201988" y="4679950"/>
          <p14:tracePt t="88423" x="3240088" y="4679950"/>
          <p14:tracePt t="88428" x="3276600" y="4679950"/>
          <p14:tracePt t="88433" x="3302000" y="4679950"/>
          <p14:tracePt t="88438" x="3327400" y="4679950"/>
          <p14:tracePt t="88443" x="3340100" y="4679950"/>
          <p14:tracePt t="88449" x="3352800" y="4679950"/>
          <p14:tracePt t="88454" x="3365500" y="4679950"/>
          <p14:tracePt t="88468" x="3376613" y="4679950"/>
          <p14:tracePt t="88473" x="3389313" y="4679950"/>
          <p14:tracePt t="88489" x="3414713" y="4679950"/>
          <p14:tracePt t="88494" x="3427413" y="4679950"/>
          <p14:tracePt t="88499" x="3440113" y="4679950"/>
          <p14:tracePt t="88503" x="3452813" y="4679950"/>
          <p14:tracePt t="88509" x="3478213" y="4679950"/>
          <p14:tracePt t="88515" x="3514725" y="4679950"/>
          <p14:tracePt t="88519" x="3552825" y="4679950"/>
          <p14:tracePt t="88524" x="3589338" y="4679950"/>
          <p14:tracePt t="88529" x="3614738" y="4679950"/>
          <p14:tracePt t="88534" x="3678238" y="4679950"/>
          <p14:tracePt t="88539" x="3689350" y="4679950"/>
          <p14:tracePt t="88544" x="3727450" y="4679950"/>
          <p14:tracePt t="88549" x="3778250" y="4679950"/>
          <p14:tracePt t="88555" x="3814763" y="4679950"/>
          <p14:tracePt t="88559" x="3852863" y="4679950"/>
          <p14:tracePt t="88565" x="3878263" y="4679950"/>
          <p14:tracePt t="88569" x="3890963" y="4679950"/>
          <p14:tracePt t="88575" x="3927475" y="4679950"/>
          <p14:tracePt t="88581" x="3952875" y="4679950"/>
          <p14:tracePt t="88585" x="3978275" y="4679950"/>
          <p14:tracePt t="88589" x="3990975" y="4679950"/>
          <p14:tracePt t="88594" x="4014788" y="4679950"/>
          <p14:tracePt t="88600" x="4040188" y="4679950"/>
          <p14:tracePt t="88605" x="4052888" y="4679950"/>
          <p14:tracePt t="88610" x="4065588" y="4679950"/>
          <p14:tracePt t="88615" x="4078288" y="4679950"/>
          <p14:tracePt t="88619" x="4090988" y="4679950"/>
          <p14:tracePt t="88625" x="4103688" y="4679950"/>
          <p14:tracePt t="88632" x="4140200" y="4679950"/>
          <p14:tracePt t="88635" x="4152900" y="4679950"/>
          <p14:tracePt t="88640" x="4165600" y="4679950"/>
          <p14:tracePt t="88645" x="4191000" y="4679950"/>
          <p14:tracePt t="88655" x="4214813" y="4679950"/>
          <p14:tracePt t="88660" x="4227513" y="4679950"/>
          <p14:tracePt t="88665" x="4240213" y="4679950"/>
          <p14:tracePt t="88670" x="4252913" y="4679950"/>
          <p14:tracePt t="88681" x="4265613" y="4679950"/>
          <p14:tracePt t="88685" x="4278313" y="4679950"/>
          <p14:tracePt t="88695" x="4303713" y="4679950"/>
          <p14:tracePt t="88711" x="4327525" y="4679950"/>
          <p14:tracePt t="88715" x="4340225" y="4679950"/>
          <p14:tracePt t="88720" x="4365625" y="4679950"/>
          <p14:tracePt t="88725" x="4391025" y="4679950"/>
          <p14:tracePt t="88731" x="4416425" y="4679950"/>
          <p14:tracePt t="88736" x="4427538" y="4679950"/>
          <p14:tracePt t="88741" x="4465638" y="4679950"/>
          <p14:tracePt t="88751" x="4491038" y="4679950"/>
          <p14:tracePt t="88756" x="4527550" y="4679950"/>
          <p14:tracePt t="88761" x="4552950" y="4679950"/>
          <p14:tracePt t="88766" x="4591050" y="4679950"/>
          <p14:tracePt t="88771" x="4616450" y="4679950"/>
          <p14:tracePt t="88776" x="4652963" y="4679950"/>
          <p14:tracePt t="88781" x="4678363" y="4679950"/>
          <p14:tracePt t="88786" x="4716463" y="4679950"/>
          <p14:tracePt t="88791" x="4752975" y="4679950"/>
          <p14:tracePt t="88798" x="4778375" y="4679950"/>
          <p14:tracePt t="88801" x="4816475" y="4679950"/>
          <p14:tracePt t="88807" x="4852988" y="4679950"/>
          <p14:tracePt t="88811" x="4865688" y="4679950"/>
          <p14:tracePt t="88816" x="4891088" y="4679950"/>
          <p14:tracePt t="88822" x="4916488" y="4679950"/>
          <p14:tracePt t="88831" x="4940300" y="4679950"/>
          <p14:tracePt t="88836" x="4978400" y="4679950"/>
          <p14:tracePt t="88848" x="5003800" y="4679950"/>
          <p14:tracePt t="88852" x="5016500" y="4679950"/>
          <p14:tracePt t="88857" x="5029200" y="4679950"/>
          <p14:tracePt t="88862" x="5040313" y="4679950"/>
          <p14:tracePt t="88872" x="5065713" y="4679950"/>
          <p14:tracePt t="88887" x="5091113" y="4679950"/>
          <p14:tracePt t="88892" x="5103813" y="4679950"/>
          <p14:tracePt t="88898" x="5116513" y="4679950"/>
          <p14:tracePt t="88902" x="5129213" y="4679950"/>
          <p14:tracePt t="88907" x="5141913" y="4679950"/>
          <p14:tracePt t="88912" x="5178425" y="4679950"/>
          <p14:tracePt t="88917" x="5191125" y="4679950"/>
          <p14:tracePt t="88923" x="5216525" y="4679950"/>
          <p14:tracePt t="88928" x="5253038" y="4679950"/>
          <p14:tracePt t="88932" x="5303838" y="4679950"/>
          <p14:tracePt t="88937" x="5353050" y="4679950"/>
          <p14:tracePt t="88942" x="5378450" y="4679950"/>
          <p14:tracePt t="88948" x="5416550" y="4679950"/>
          <p14:tracePt t="88953" x="5454650" y="4679950"/>
          <p14:tracePt t="88957" x="5491163" y="4679950"/>
          <p14:tracePt t="88965" x="5529263" y="4679950"/>
          <p14:tracePt t="88968" x="5554663" y="4679950"/>
          <p14:tracePt t="88974" x="5591175" y="4679950"/>
          <p14:tracePt t="88978" x="5629275" y="4679950"/>
          <p14:tracePt t="88988" x="5665788" y="4679950"/>
          <p14:tracePt t="88993" x="5678488" y="4679950"/>
          <p14:tracePt t="88998" x="5691188" y="4679950"/>
          <p14:tracePt t="89003" x="5716588" y="4679950"/>
          <p14:tracePt t="89013" x="5754688" y="4679950"/>
          <p14:tracePt t="89018" x="5778500" y="4679950"/>
          <p14:tracePt t="89028" x="5791200" y="4679950"/>
          <p14:tracePt t="89033" x="5803900" y="4679950"/>
          <p14:tracePt t="89064" x="5816600" y="4679950"/>
          <p14:tracePt t="89068" x="5829300" y="4679950"/>
          <p14:tracePt t="89084" x="5842000" y="4679950"/>
          <p14:tracePt t="89089" x="5854700" y="4679950"/>
          <p14:tracePt t="89094" x="5867400" y="4679950"/>
          <p14:tracePt t="89109" x="5878513" y="4679950"/>
          <p14:tracePt t="89115" x="5891213" y="4679950"/>
          <p14:tracePt t="89119" x="5916613" y="4679950"/>
          <p14:tracePt t="89129" x="5942013" y="4679950"/>
          <p14:tracePt t="89134" x="5954713" y="4679950"/>
          <p14:tracePt t="89139" x="5967413" y="4679950"/>
          <p14:tracePt t="89150" x="5978525" y="4679950"/>
          <p14:tracePt t="89160" x="6003925" y="4679950"/>
          <p14:tracePt t="89169" x="6016625" y="4679950"/>
          <p14:tracePt t="89174" x="6029325" y="4679950"/>
          <p14:tracePt t="89190" x="6042025" y="4679950"/>
          <p14:tracePt t="89195" x="6054725" y="4679950"/>
          <p14:tracePt t="89205" x="6067425" y="4679950"/>
          <p14:tracePt t="89215" x="6078538" y="4679950"/>
          <p14:tracePt t="89231" x="6091238" y="4679950"/>
          <p14:tracePt t="89250" x="6103938" y="4679950"/>
          <p14:tracePt t="89255" x="6116638" y="4679950"/>
          <p14:tracePt t="89261" x="6129338" y="4679950"/>
          <p14:tracePt t="89266" x="6142038" y="4679950"/>
          <p14:tracePt t="89275" x="6154738" y="4679950"/>
          <p14:tracePt t="89284" x="6167438" y="4679950"/>
          <p14:tracePt t="89286" x="6180138" y="4679950"/>
          <p14:tracePt t="89290" x="6191250" y="4679950"/>
          <p14:tracePt t="89295" x="6203950" y="4679950"/>
          <p14:tracePt t="89300" x="6229350" y="4679950"/>
          <p14:tracePt t="89311" x="6254750" y="4679950"/>
          <p14:tracePt t="89316" x="6267450" y="4679950"/>
          <p14:tracePt t="89321" x="6280150" y="4679950"/>
          <p14:tracePt t="89326" x="6291263" y="4679950"/>
          <p14:tracePt t="89332" x="6303963" y="4679950"/>
          <p14:tracePt t="89341" x="6316663" y="4667250"/>
          <p14:tracePt t="89366" x="6342063" y="4667250"/>
          <p14:tracePt t="89386" x="6354763" y="4667250"/>
          <p14:tracePt t="89392" x="6380163" y="4643438"/>
          <p14:tracePt t="89399" x="6391275" y="4618038"/>
          <p14:tracePt t="89406" x="6403975" y="4618038"/>
          <p14:tracePt t="89411" x="6429375" y="4605338"/>
          <p14:tracePt t="89422" x="6442075" y="4605338"/>
          <p14:tracePt t="89427" x="6454775" y="4592638"/>
          <p14:tracePt t="89432" x="6454775" y="4579938"/>
          <p14:tracePt t="89437" x="6454775" y="4567238"/>
          <p14:tracePt t="89442" x="6467475" y="4567238"/>
          <p14:tracePt t="89448" x="6480175" y="4554538"/>
          <p14:tracePt t="89452" x="6492875" y="4554538"/>
          <p14:tracePt t="89457" x="6492875" y="4543425"/>
          <p14:tracePt t="89462" x="6492875" y="4530725"/>
          <p14:tracePt t="89467" x="6492875" y="4518025"/>
          <p14:tracePt t="89472" x="6492875" y="4505325"/>
          <p14:tracePt t="89477" x="6503988" y="4492625"/>
          <p14:tracePt t="89497" x="6503988" y="4479925"/>
          <p14:tracePt t="89503" x="6516688" y="4467225"/>
          <p14:tracePt t="89518" x="6516688" y="4454525"/>
          <p14:tracePt t="89522" x="6529388" y="4454525"/>
          <p14:tracePt t="89527" x="6529388" y="4430713"/>
          <p14:tracePt t="89543" x="6529388" y="4418013"/>
          <p14:tracePt t="89548" x="6529388" y="4405313"/>
          <p14:tracePt t="89553" x="6542088" y="4392613"/>
          <p14:tracePt t="89568" x="6554788" y="4392613"/>
          <p14:tracePt t="89573" x="6554788" y="4379913"/>
          <p14:tracePt t="89583" x="6567488" y="4367213"/>
          <p14:tracePt t="89588" x="6580188" y="4354513"/>
          <p14:tracePt t="89593" x="6592888" y="4341813"/>
          <p14:tracePt t="89609" x="6604000" y="4330700"/>
          <p14:tracePt t="89618" x="6604000" y="4318000"/>
          <p14:tracePt t="89628" x="6604000" y="4305300"/>
          <p14:tracePt t="89644" x="6604000" y="4292600"/>
          <p14:tracePt t="89649" x="6604000" y="4279900"/>
          <p14:tracePt t="89654" x="6604000" y="4267200"/>
          <p14:tracePt t="89658" x="6604000" y="4254500"/>
          <p14:tracePt t="89663" x="6592888" y="4241800"/>
          <p14:tracePt t="89669" x="6592888" y="4230688"/>
          <p14:tracePt t="89674" x="6580188" y="4230688"/>
          <p14:tracePt t="89679" x="6567488" y="4217988"/>
          <p14:tracePt t="89684" x="6567488" y="4205288"/>
          <p14:tracePt t="89689" x="6554788" y="4192588"/>
          <p14:tracePt t="89695" x="6554788" y="4179888"/>
          <p14:tracePt t="89699" x="6542088" y="4167188"/>
          <p14:tracePt t="89704" x="6529388" y="4154488"/>
          <p14:tracePt t="89715" x="6529388" y="4141788"/>
          <p14:tracePt t="89719" x="6516688" y="4129088"/>
          <p14:tracePt t="89729" x="6503988" y="4129088"/>
          <p14:tracePt t="89734" x="6503988" y="4117975"/>
          <p14:tracePt t="89739" x="6480175" y="4117975"/>
          <p14:tracePt t="89744" x="6467475" y="4105275"/>
          <p14:tracePt t="89750" x="6454775" y="4105275"/>
          <p14:tracePt t="89754" x="6442075" y="4079875"/>
          <p14:tracePt t="89759" x="6416675" y="4067175"/>
          <p14:tracePt t="89765" x="6403975" y="4054475"/>
          <p14:tracePt t="89770" x="6403975" y="4041775"/>
          <p14:tracePt t="89782" x="6380163" y="4029075"/>
          <p14:tracePt t="89785" x="6367463" y="4029075"/>
          <p14:tracePt t="89790" x="6342063" y="4029075"/>
          <p14:tracePt t="89795" x="6316663" y="4017963"/>
          <p14:tracePt t="89800" x="6291263" y="4017963"/>
          <p14:tracePt t="89805" x="6267450" y="4017963"/>
          <p14:tracePt t="89810" x="6229350" y="3992563"/>
          <p14:tracePt t="89815" x="6216650" y="3992563"/>
          <p14:tracePt t="89820" x="6191250" y="3992563"/>
          <p14:tracePt t="89825" x="6167438" y="3992563"/>
          <p14:tracePt t="89832" x="6129338" y="3992563"/>
          <p14:tracePt t="89835" x="6091238" y="3992563"/>
          <p14:tracePt t="89840" x="6078538" y="3992563"/>
          <p14:tracePt t="89846" x="6029325" y="3979863"/>
          <p14:tracePt t="89850" x="5991225" y="3979863"/>
          <p14:tracePt t="89855" x="5954713" y="3979863"/>
          <p14:tracePt t="89861" x="5929313" y="3979863"/>
          <p14:tracePt t="89866" x="5891213" y="3979863"/>
          <p14:tracePt t="89871" x="5829300" y="3979863"/>
          <p14:tracePt t="89875" x="5791200" y="3979863"/>
          <p14:tracePt t="89882" x="5778500" y="3979863"/>
          <p14:tracePt t="89886" x="5754688" y="3979863"/>
          <p14:tracePt t="89891" x="5716588" y="3979863"/>
          <p14:tracePt t="89897" x="5691188" y="3979863"/>
          <p14:tracePt t="89901" x="5654675" y="3979863"/>
          <p14:tracePt t="89906" x="5616575" y="3979863"/>
          <p14:tracePt t="89911" x="5578475" y="3979863"/>
          <p14:tracePt t="89916" x="5541963" y="3979863"/>
          <p14:tracePt t="89921" x="5516563" y="3979863"/>
          <p14:tracePt t="89926" x="5491163" y="3979863"/>
          <p14:tracePt t="89949" x="5391150" y="3979863"/>
          <p14:tracePt t="89956" x="5365750" y="3979863"/>
          <p14:tracePt t="89962" x="5353050" y="3979863"/>
          <p14:tracePt t="89966" x="5329238" y="3979863"/>
          <p14:tracePt t="89971" x="5303838" y="3979863"/>
          <p14:tracePt t="89982" x="5265738" y="3979863"/>
          <p14:tracePt t="89987" x="5229225" y="3979863"/>
          <p14:tracePt t="89991" x="5203825" y="3979863"/>
          <p14:tracePt t="89996" x="5165725" y="3979863"/>
          <p14:tracePt t="90002" x="5129213" y="3979863"/>
          <p14:tracePt t="90007" x="5078413" y="3979863"/>
          <p14:tracePt t="90012" x="5040313" y="3979863"/>
          <p14:tracePt t="90017" x="5003800" y="3979863"/>
          <p14:tracePt t="90022" x="4953000" y="3979863"/>
          <p14:tracePt t="90027" x="4916488" y="3979863"/>
          <p14:tracePt t="90032" x="4891088" y="3979863"/>
          <p14:tracePt t="90037" x="4816475" y="3979863"/>
          <p14:tracePt t="90042" x="4791075" y="3979863"/>
          <p14:tracePt t="90049" x="4752975" y="3979863"/>
          <p14:tracePt t="90052" x="4716463" y="3979863"/>
          <p14:tracePt t="90057" x="4665663" y="3979863"/>
          <p14:tracePt t="90067" x="4640263" y="3979863"/>
          <p14:tracePt t="90073" x="4603750" y="3979863"/>
          <p14:tracePt t="90078" x="4591050" y="3979863"/>
          <p14:tracePt t="90082" x="4516438" y="3992563"/>
          <p14:tracePt t="90093" x="4465638" y="3992563"/>
          <p14:tracePt t="90099" x="4440238" y="3992563"/>
          <p14:tracePt t="90103" x="4403725" y="4017963"/>
          <p14:tracePt t="90107" x="4340225" y="4017963"/>
          <p14:tracePt t="90112" x="4291013" y="4017963"/>
          <p14:tracePt t="90118" x="4265613" y="4017963"/>
          <p14:tracePt t="90123" x="4227513" y="4017963"/>
          <p14:tracePt t="90128" x="4152900" y="4017963"/>
          <p14:tracePt t="90133" x="4114800" y="4017963"/>
          <p14:tracePt t="90138" x="4065588" y="4017963"/>
          <p14:tracePt t="90143" x="4002088" y="4029075"/>
          <p14:tracePt t="90149" x="3965575" y="4029075"/>
          <p14:tracePt t="90153" x="3927475" y="4029075"/>
          <p14:tracePt t="90158" x="3890963" y="4029075"/>
          <p14:tracePt t="90163" x="3852863" y="4029075"/>
          <p14:tracePt t="90168" x="3827463" y="4054475"/>
          <p14:tracePt t="90173" x="3790950" y="4054475"/>
          <p14:tracePt t="90178" x="3778250" y="4054475"/>
          <p14:tracePt t="90183" x="3752850" y="4054475"/>
          <p14:tracePt t="90188" x="3714750" y="4054475"/>
          <p14:tracePt t="90194" x="3689350" y="4054475"/>
          <p14:tracePt t="90199" x="3652838" y="4054475"/>
          <p14:tracePt t="90203" x="3614738" y="4054475"/>
          <p14:tracePt t="90209" x="3589338" y="4054475"/>
          <p14:tracePt t="90215" x="3552825" y="4054475"/>
          <p14:tracePt t="90218" x="3489325" y="4054475"/>
          <p14:tracePt t="90223" x="3440113" y="4054475"/>
          <p14:tracePt t="90228" x="3352800" y="4054475"/>
          <p14:tracePt t="90234" x="3289300" y="4054475"/>
          <p14:tracePt t="90239" x="3201988" y="4054475"/>
          <p14:tracePt t="90244" x="3114675" y="4054475"/>
          <p14:tracePt t="90249" x="3065463" y="4054475"/>
          <p14:tracePt t="90254" x="3001963" y="4054475"/>
          <p14:tracePt t="90259" x="2952750" y="4067175"/>
          <p14:tracePt t="90265" x="2927350" y="4067175"/>
          <p14:tracePt t="90269" x="2863850" y="4067175"/>
          <p14:tracePt t="90274" x="2814638" y="4067175"/>
          <p14:tracePt t="90279" x="2776538" y="4067175"/>
          <p14:tracePt t="90285" x="2740025" y="4067175"/>
          <p14:tracePt t="90289" x="2701925" y="4067175"/>
          <p14:tracePt t="90294" x="2676525" y="4067175"/>
          <p14:tracePt t="90299" x="2651125" y="4067175"/>
          <p14:tracePt t="90305" x="2640013" y="4067175"/>
          <p14:tracePt t="90310" x="2627313" y="4067175"/>
          <p14:tracePt t="90315" x="2614613" y="4067175"/>
          <p14:tracePt t="90319" x="2601913" y="4067175"/>
          <p14:tracePt t="90325" x="2589213" y="4067175"/>
          <p14:tracePt t="90330" x="2563813" y="4067175"/>
          <p14:tracePt t="90334" x="2551113" y="4067175"/>
          <p14:tracePt t="90339" x="2540000" y="4067175"/>
          <p14:tracePt t="90344" x="2527300" y="4067175"/>
          <p14:tracePt t="90350" x="2514600" y="4067175"/>
          <p14:tracePt t="90355" x="2476500" y="4067175"/>
          <p14:tracePt t="90360" x="2439988" y="4067175"/>
          <p14:tracePt t="90365" x="2427288" y="4067175"/>
          <p14:tracePt t="90370" x="2414588" y="4079875"/>
          <p14:tracePt t="90375" x="2401888" y="4079875"/>
          <p14:tracePt t="90380" x="2389188" y="4079875"/>
          <p14:tracePt t="90385" x="2351088" y="4092575"/>
          <p14:tracePt t="90390" x="2338388" y="4092575"/>
          <p14:tracePt t="90395" x="2327275" y="4092575"/>
          <p14:tracePt t="90400" x="2301875" y="4117975"/>
          <p14:tracePt t="90405" x="2289175" y="4117975"/>
          <p14:tracePt t="90410" x="2276475" y="4117975"/>
          <p14:tracePt t="90415" x="2263775" y="4117975"/>
          <p14:tracePt t="90421" x="2238375" y="4129088"/>
          <p14:tracePt t="90425" x="2227263" y="4141788"/>
          <p14:tracePt t="90440" x="2214563" y="4154488"/>
          <p14:tracePt t="90446" x="2201863" y="4154488"/>
          <p14:tracePt t="90451" x="2176463" y="4167188"/>
          <p14:tracePt t="90461" x="2176463" y="4192588"/>
          <p14:tracePt t="90465" x="2176463" y="4205288"/>
          <p14:tracePt t="90475" x="2176463" y="4217988"/>
          <p14:tracePt t="90482" x="2176463" y="4230688"/>
          <p14:tracePt t="90486" x="2176463" y="4267200"/>
          <p14:tracePt t="90491" x="2176463" y="4279900"/>
          <p14:tracePt t="90496" x="2176463" y="4305300"/>
          <p14:tracePt t="90501" x="2151063" y="4330700"/>
          <p14:tracePt t="90506" x="2151063" y="4354513"/>
          <p14:tracePt t="90511" x="2151063" y="4392613"/>
          <p14:tracePt t="90516" x="2151063" y="4418013"/>
          <p14:tracePt t="90521" x="2151063" y="4454525"/>
          <p14:tracePt t="90527" x="2163763" y="4467225"/>
          <p14:tracePt t="90532" x="2176463" y="4505325"/>
          <p14:tracePt t="90536" x="2189163" y="4543425"/>
          <p14:tracePt t="90541" x="2201863" y="4567238"/>
          <p14:tracePt t="90549" x="2214563" y="4579938"/>
          <p14:tracePt t="90552" x="2238375" y="4592638"/>
          <p14:tracePt t="90557" x="2301875" y="4592638"/>
          <p14:tracePt t="90561" x="2301875" y="4605338"/>
          <p14:tracePt t="90566" x="2327275" y="4630738"/>
          <p14:tracePt t="90572" x="2351088" y="4643438"/>
          <p14:tracePt t="90577" x="2389188" y="4643438"/>
          <p14:tracePt t="90582" x="2389188" y="4656138"/>
          <p14:tracePt t="90599" x="2401888" y="4656138"/>
          <p14:tracePt t="90607" x="2451100" y="4656138"/>
          <p14:tracePt t="90612" x="2476500" y="4656138"/>
          <p14:tracePt t="90617" x="2527300" y="4656138"/>
          <p14:tracePt t="90622" x="2576513" y="4656138"/>
          <p14:tracePt t="90627" x="2627313" y="4656138"/>
          <p14:tracePt t="90632" x="2676525" y="4656138"/>
          <p14:tracePt t="90637" x="2689225" y="4656138"/>
          <p14:tracePt t="90642" x="2727325" y="4656138"/>
          <p14:tracePt t="90649" x="2763838" y="4656138"/>
          <p14:tracePt t="90653" x="2827338" y="4656138"/>
          <p14:tracePt t="90658" x="2863850" y="4656138"/>
          <p14:tracePt t="90662" x="2889250" y="4656138"/>
          <p14:tracePt t="90667" x="2927350" y="4656138"/>
          <p14:tracePt t="90673" x="2940050" y="4656138"/>
          <p14:tracePt t="90677" x="2976563" y="4656138"/>
          <p14:tracePt t="90683" x="3027363" y="4656138"/>
          <p14:tracePt t="90687" x="3040063" y="4656138"/>
          <p14:tracePt t="90692" x="3065463" y="4656138"/>
          <p14:tracePt t="90699" x="3101975" y="4656138"/>
          <p14:tracePt t="90703" x="3140075" y="4656138"/>
          <p14:tracePt t="90708" x="3165475" y="4667250"/>
          <p14:tracePt t="90713" x="3201988" y="4667250"/>
          <p14:tracePt t="90718" x="3240088" y="4667250"/>
          <p14:tracePt t="90723" x="3289300" y="4667250"/>
          <p14:tracePt t="90728" x="3340100" y="4667250"/>
          <p14:tracePt t="90733" x="3365500" y="4667250"/>
          <p14:tracePt t="90738" x="3414713" y="4667250"/>
          <p14:tracePt t="90743" x="3452813" y="4667250"/>
          <p14:tracePt t="90749" x="3514725" y="4667250"/>
          <p14:tracePt t="90753" x="3565525" y="4667250"/>
          <p14:tracePt t="90758" x="3602038" y="4667250"/>
          <p14:tracePt t="90766" x="3627438" y="4667250"/>
          <p14:tracePt t="90769" x="3689350" y="4667250"/>
          <p14:tracePt t="90774" x="3740150" y="4667250"/>
          <p14:tracePt t="90778" x="3790950" y="4667250"/>
          <p14:tracePt t="90783" x="3840163" y="4667250"/>
          <p14:tracePt t="90789" x="3878263" y="4667250"/>
          <p14:tracePt t="90793" x="3914775" y="4667250"/>
          <p14:tracePt t="90799" x="3952875" y="4667250"/>
          <p14:tracePt t="90803" x="3990975" y="4667250"/>
          <p14:tracePt t="90808" x="4027488" y="4667250"/>
          <p14:tracePt t="90816" x="4052888" y="4667250"/>
          <p14:tracePt t="90819" x="4078288" y="4667250"/>
          <p14:tracePt t="90824" x="4114800" y="4667250"/>
          <p14:tracePt t="90834" x="4152900" y="4667250"/>
          <p14:tracePt t="90839" x="4178300" y="4667250"/>
          <p14:tracePt t="90844" x="4203700" y="4667250"/>
          <p14:tracePt t="90849" x="4240213" y="4667250"/>
          <p14:tracePt t="90854" x="4265613" y="4656138"/>
          <p14:tracePt t="90859" x="4278313" y="4656138"/>
          <p14:tracePt t="90866" x="4303713" y="4656138"/>
          <p14:tracePt t="90869" x="4340225" y="4656138"/>
          <p14:tracePt t="90874" x="4378325" y="4656138"/>
          <p14:tracePt t="90880" x="4403725" y="4656138"/>
          <p14:tracePt t="90885" x="4416425" y="4656138"/>
          <p14:tracePt t="90890" x="4440238" y="4656138"/>
          <p14:tracePt t="90894" x="4465638" y="4656138"/>
          <p14:tracePt t="90899" x="4491038" y="4643438"/>
          <p14:tracePt t="90905" x="4516438" y="4643438"/>
          <p14:tracePt t="90910" x="4527550" y="4643438"/>
          <p14:tracePt t="90916" x="4540250" y="4643438"/>
          <p14:tracePt t="90919" x="4552950" y="4643438"/>
          <p14:tracePt t="90925" x="4591050" y="4630738"/>
          <p14:tracePt t="90930" x="4603750" y="4630738"/>
          <p14:tracePt t="90935" x="4627563" y="4630738"/>
          <p14:tracePt t="90950" x="4678363" y="4630738"/>
          <p14:tracePt t="90955" x="4716463" y="4630738"/>
          <p14:tracePt t="90960" x="4752975" y="4630738"/>
          <p14:tracePt t="90966" x="4765675" y="4630738"/>
          <p14:tracePt t="90970" x="4816475" y="4630738"/>
          <p14:tracePt t="90975" x="4829175" y="4630738"/>
          <p14:tracePt t="90980" x="4840288" y="4630738"/>
          <p14:tracePt t="90985" x="4865688" y="4618038"/>
          <p14:tracePt t="90990" x="4878388" y="4605338"/>
          <p14:tracePt t="90996" x="4891088" y="4605338"/>
          <p14:tracePt t="91005" x="4916488" y="4605338"/>
          <p14:tracePt t="91010" x="4929188" y="4605338"/>
          <p14:tracePt t="91016" x="4940300" y="4605338"/>
          <p14:tracePt t="91026" x="4953000" y="4605338"/>
          <p14:tracePt t="91030" x="4965700" y="4605338"/>
          <p14:tracePt t="91045" x="4978400" y="4605338"/>
          <p14:tracePt t="91051" x="4991100" y="4605338"/>
          <p14:tracePt t="91056" x="5003800" y="4605338"/>
          <p14:tracePt t="91061" x="5016500" y="4605338"/>
          <p14:tracePt t="91066" x="5053013" y="4605338"/>
          <p14:tracePt t="91071" x="5065713" y="4605338"/>
          <p14:tracePt t="91076" x="5091113" y="4605338"/>
          <p14:tracePt t="91083" x="5129213" y="4605338"/>
          <p14:tracePt t="91086" x="5153025" y="4605338"/>
          <p14:tracePt t="91091" x="5191125" y="4605338"/>
          <p14:tracePt t="91096" x="5216525" y="4605338"/>
          <p14:tracePt t="91102" x="5253038" y="4605338"/>
          <p14:tracePt t="91110" x="5278438" y="4605338"/>
          <p14:tracePt t="91116" x="5291138" y="4605338"/>
          <p14:tracePt t="91137" x="5303838" y="4605338"/>
          <p14:tracePt t="91151" x="5316538" y="4605338"/>
          <p14:tracePt t="91157" x="5329238" y="4605338"/>
          <p14:tracePt t="91162" x="5341938" y="4605338"/>
          <p14:tracePt t="91167" x="5365750" y="4605338"/>
          <p14:tracePt t="91172" x="5403850" y="4605338"/>
          <p14:tracePt t="91177" x="5429250" y="4605338"/>
          <p14:tracePt t="91183" x="5441950" y="4605338"/>
          <p14:tracePt t="91187" x="5465763" y="4605338"/>
          <p14:tracePt t="91197" x="5529263" y="4592638"/>
          <p14:tracePt t="91202" x="5565775" y="4592638"/>
          <p14:tracePt t="91207" x="5591175" y="4592638"/>
          <p14:tracePt t="91213" x="5629275" y="4592638"/>
          <p14:tracePt t="91217" x="5665788" y="4592638"/>
          <p14:tracePt t="91222" x="5716588" y="4592638"/>
          <p14:tracePt t="91227" x="5741988" y="4592638"/>
          <p14:tracePt t="91233" x="5778500" y="4592638"/>
          <p14:tracePt t="91238" x="5829300" y="4567238"/>
          <p14:tracePt t="91243" x="5854700" y="4567238"/>
          <p14:tracePt t="91247" x="5891213" y="4567238"/>
          <p14:tracePt t="91252" x="5954713" y="4554538"/>
          <p14:tracePt t="91257" x="5967413" y="4554538"/>
          <p14:tracePt t="91263" x="6016625" y="4554538"/>
          <p14:tracePt t="91268" x="6029325" y="4554538"/>
          <p14:tracePt t="91272" x="6054725" y="4543425"/>
          <p14:tracePt t="91277" x="6078538" y="4518025"/>
          <p14:tracePt t="91283" x="6091238" y="4518025"/>
          <p14:tracePt t="91294" x="6103938" y="4518025"/>
          <p14:tracePt t="91299" x="6116638" y="4518025"/>
          <p14:tracePt t="91313" x="6129338" y="4505325"/>
          <p14:tracePt t="91344" x="6142038" y="4492625"/>
          <p14:tracePt t="91364" x="6167438" y="4492625"/>
          <p14:tracePt t="91368" x="6180138" y="4492625"/>
          <p14:tracePt t="91379" x="6191250" y="4492625"/>
          <p14:tracePt t="91389" x="6203950" y="4492625"/>
          <p14:tracePt t="91394" x="6216650" y="4492625"/>
          <p14:tracePt t="91399" x="6229350" y="4492625"/>
          <p14:tracePt t="91404" x="6254750" y="4492625"/>
          <p14:tracePt t="91416" x="6280150" y="4492625"/>
          <p14:tracePt t="91419" x="6291263" y="4492625"/>
          <p14:tracePt t="91424" x="6303963" y="4492625"/>
          <p14:tracePt t="91434" x="6316663" y="4492625"/>
          <p14:tracePt t="91444" x="6329363" y="4492625"/>
          <p14:tracePt t="91484" x="6342063" y="4492625"/>
          <p14:tracePt t="91494" x="6354763" y="4492625"/>
          <p14:tracePt t="91500" x="6367463" y="4492625"/>
          <p14:tracePt t="91505" x="6391275" y="4492625"/>
          <p14:tracePt t="91510" x="6403975" y="4492625"/>
          <p14:tracePt t="91516" x="6429375" y="4492625"/>
          <p14:tracePt t="91520" x="6467475" y="4492625"/>
          <p14:tracePt t="91525" x="6480175" y="4492625"/>
          <p14:tracePt t="91530" x="6516688" y="4492625"/>
          <p14:tracePt t="91535" x="6529388" y="4492625"/>
          <p14:tracePt t="91540" x="6542088" y="4492625"/>
          <p14:tracePt t="91545" x="6580188" y="4492625"/>
          <p14:tracePt t="91550" x="6592888" y="4492625"/>
          <p14:tracePt t="91555" x="6604000" y="4492625"/>
          <p14:tracePt t="91560" x="6616700" y="4492625"/>
          <p14:tracePt t="91566" x="6642100" y="4492625"/>
          <p14:tracePt t="91621" x="6667500" y="4492625"/>
          <p14:tracePt t="91626" x="6680200" y="4492625"/>
          <p14:tracePt t="91635" x="6692900" y="4479925"/>
          <p14:tracePt t="91641" x="6704013" y="4454525"/>
          <p14:tracePt t="91646" x="6716713" y="4443413"/>
          <p14:tracePt t="91651" x="6729413" y="4430713"/>
          <p14:tracePt t="91661" x="6742113" y="4430713"/>
          <p14:tracePt t="91666" x="6754813" y="4418013"/>
          <p14:tracePt t="91683" x="6767513" y="4405313"/>
          <p14:tracePt t="91696" x="6780213" y="4405313"/>
          <p14:tracePt t="91701" x="6805613" y="4392613"/>
          <p14:tracePt t="91707" x="6816725" y="4379913"/>
          <p14:tracePt t="91721" x="6842125" y="4379913"/>
          <p14:tracePt t="91726" x="6867525" y="4354513"/>
          <p14:tracePt t="91733" x="6880225" y="4354513"/>
          <p14:tracePt t="91742" x="6905625" y="4354513"/>
          <p14:tracePt t="91749" x="6916738" y="4354513"/>
          <p14:tracePt t="91751" x="6929438" y="4341813"/>
          <p14:tracePt t="91757" x="6942138" y="4341813"/>
          <p14:tracePt t="91762" x="6954838" y="4341813"/>
          <p14:tracePt t="91777" x="6967538" y="4330700"/>
          <p14:tracePt t="91783" x="6980238" y="4330700"/>
          <p14:tracePt t="91792" x="6992938" y="4330700"/>
          <p14:tracePt t="91813" x="6992938" y="4318000"/>
          <p14:tracePt t="91832" x="7005638" y="4305300"/>
          <p14:tracePt t="91837" x="7016750" y="4292600"/>
          <p14:tracePt t="91853" x="7029450" y="4292600"/>
          <p14:tracePt t="91863" x="7029450" y="4279900"/>
          <p14:tracePt t="91893" x="7029450" y="4267200"/>
          <p14:tracePt t="91964" x="7029450" y="4254500"/>
          <p14:tracePt t="92135" x="7029450" y="4241800"/>
          <p14:tracePt t="92211" x="7016750" y="4241800"/>
          <p14:tracePt t="92221" x="7005638" y="4241800"/>
          <p14:tracePt t="92226" x="6992938" y="4241800"/>
          <p14:tracePt t="92236" x="6980238" y="4241800"/>
          <p14:tracePt t="92241" x="6967538" y="4241800"/>
          <p14:tracePt t="92251" x="6967538" y="4254500"/>
          <p14:tracePt t="92261" x="6967538" y="4267200"/>
          <p14:tracePt t="92272" x="6967538" y="4279900"/>
          <p14:tracePt t="92291" x="6967538" y="4305300"/>
          <p14:tracePt t="92306" x="6967538" y="4318000"/>
          <p14:tracePt t="92322" x="6967538" y="4330700"/>
          <p14:tracePt t="92327" x="6967538" y="4341813"/>
          <p14:tracePt t="92333" x="6967538" y="4354513"/>
          <p14:tracePt t="92348" x="6967538" y="4367213"/>
          <p14:tracePt t="92357" x="6967538" y="4392613"/>
          <p14:tracePt t="92372" x="6980238" y="4418013"/>
          <p14:tracePt t="92383" x="6980238" y="4430713"/>
          <p14:tracePt t="92388" x="6992938" y="4430713"/>
          <p14:tracePt t="92393" x="6992938" y="4443413"/>
          <p14:tracePt t="92438" x="6992938" y="4454525"/>
          <p14:tracePt t="92458" x="6992938" y="4467225"/>
          <p14:tracePt t="92463" x="7005638" y="4479925"/>
          <p14:tracePt t="92468" x="7016750" y="4479925"/>
          <p14:tracePt t="92494" x="7042150" y="4479925"/>
          <p14:tracePt t="92500" x="7054850" y="4479925"/>
          <p14:tracePt t="92504" x="7067550" y="4479925"/>
          <p14:tracePt t="92508" x="7080250" y="4479925"/>
          <p14:tracePt t="92518" x="7105650" y="4479925"/>
          <p14:tracePt t="92533" x="7129463" y="4479925"/>
          <p14:tracePt t="92544" x="7142163" y="4479925"/>
          <p14:tracePt t="92550" x="7167563" y="4479925"/>
          <p14:tracePt t="92554" x="7180263" y="4479925"/>
          <p14:tracePt t="92564" x="7192963" y="4479925"/>
          <p14:tracePt t="92570" x="7229475" y="4479925"/>
          <p14:tracePt t="92574" x="7242175" y="4479925"/>
          <p14:tracePt t="92580" x="7254875" y="4479925"/>
          <p14:tracePt t="92584" x="7280275" y="4479925"/>
          <p14:tracePt t="92594" x="7305675" y="4479925"/>
          <p14:tracePt t="92600" x="7318375" y="4479925"/>
          <p14:tracePt t="92604" x="7329488" y="4479925"/>
          <p14:tracePt t="92617" x="7342188" y="4479925"/>
          <p14:tracePt t="92619" x="7354888" y="4479925"/>
          <p14:tracePt t="92629" x="7367588" y="4479925"/>
          <p14:tracePt t="92640" x="7392988" y="4479925"/>
          <p14:tracePt t="92650" x="7418388" y="4479925"/>
          <p14:tracePt t="92654" x="7429500" y="4479925"/>
          <p14:tracePt t="92666" x="7442200" y="4479925"/>
          <p14:tracePt t="92670" x="7454900" y="4492625"/>
          <p14:tracePt t="92675" x="7480300" y="4492625"/>
          <p14:tracePt t="92680" x="7518400" y="4492625"/>
          <p14:tracePt t="92685" x="7542213" y="4492625"/>
          <p14:tracePt t="92690" x="7554913" y="4492625"/>
          <p14:tracePt t="92695" x="7580313" y="4492625"/>
          <p14:tracePt t="92700" x="7618413" y="4492625"/>
          <p14:tracePt t="92705" x="7654925" y="4492625"/>
          <p14:tracePt t="92710" x="7667625" y="4492625"/>
          <p14:tracePt t="92716" x="7705725" y="4492625"/>
          <p14:tracePt t="92720" x="7718425" y="4492625"/>
          <p14:tracePt t="92726" x="7742238" y="4492625"/>
          <p14:tracePt t="92731" x="7780338" y="4492625"/>
          <p14:tracePt t="92736" x="7793038" y="4492625"/>
          <p14:tracePt t="92741" x="7831138" y="4492625"/>
          <p14:tracePt t="92745" x="7867650" y="4492625"/>
          <p14:tracePt t="92750" x="7880350" y="4492625"/>
          <p14:tracePt t="92755" x="7905750" y="4492625"/>
          <p14:tracePt t="92760" x="7931150" y="4492625"/>
          <p14:tracePt t="92770" x="7967663" y="4492625"/>
          <p14:tracePt t="92775" x="7993063" y="4492625"/>
          <p14:tracePt t="92786" x="8005763" y="4492625"/>
          <p14:tracePt t="92791" x="8031163" y="4492625"/>
          <p14:tracePt t="92796" x="8043863" y="4492625"/>
          <p14:tracePt t="92801" x="8054975" y="4492625"/>
          <p14:tracePt t="92806" x="8067675" y="4492625"/>
          <p14:tracePt t="92811" x="8105775" y="4492625"/>
          <p14:tracePt t="92817" x="8118475" y="4492625"/>
          <p14:tracePt t="92821" x="8143875" y="4492625"/>
          <p14:tracePt t="92827" x="8167688" y="4492625"/>
          <p14:tracePt t="92833" x="8218488" y="4492625"/>
          <p14:tracePt t="92836" x="8256588" y="4492625"/>
          <p14:tracePt t="92841" x="8280400" y="4492625"/>
          <p14:tracePt t="92846" x="8318500" y="4492625"/>
          <p14:tracePt t="92852" x="8356600" y="4492625"/>
          <p14:tracePt t="92857" x="8393113" y="4492625"/>
          <p14:tracePt t="92861" x="8405813" y="4492625"/>
          <p14:tracePt t="92867" x="8418513" y="4492625"/>
          <p14:tracePt t="92871" x="8443913" y="4492625"/>
          <p14:tracePt t="92876" x="8456613" y="4492625"/>
          <p14:tracePt t="92883" x="8469313" y="4492625"/>
          <p14:tracePt t="92886" x="8480425" y="4492625"/>
          <p14:tracePt t="92891" x="8493125" y="4492625"/>
          <p14:tracePt t="93270" x="8505825" y="4505325"/>
          <p14:tracePt t="93315" x="8518525" y="4505325"/>
          <p14:tracePt t="93532" x="8518525" y="4518025"/>
          <p14:tracePt t="93538" x="8518525" y="4543425"/>
          <p14:tracePt t="93557" x="8518525" y="4554538"/>
          <p14:tracePt t="93567" x="8518525" y="4567238"/>
          <p14:tracePt t="93572" x="8518525" y="4579938"/>
          <p14:tracePt t="93588" x="8493125" y="4579938"/>
          <p14:tracePt t="93593" x="8493125" y="4592638"/>
          <p14:tracePt t="93603" x="8469313" y="4605338"/>
          <p14:tracePt t="93608" x="8456613" y="4605338"/>
          <p14:tracePt t="93613" x="8443913" y="4605338"/>
          <p14:tracePt t="93618" x="8418513" y="4618038"/>
          <p14:tracePt t="93623" x="8393113" y="4630738"/>
          <p14:tracePt t="93628" x="8367713" y="4630738"/>
          <p14:tracePt t="93634" x="8343900" y="4630738"/>
          <p14:tracePt t="93639" x="8331200" y="4630738"/>
          <p14:tracePt t="93643" x="8305800" y="4630738"/>
          <p14:tracePt t="93648" x="8280400" y="4630738"/>
          <p14:tracePt t="93653" x="8243888" y="4656138"/>
          <p14:tracePt t="93659" x="8231188" y="4656138"/>
          <p14:tracePt t="93664" x="8218488" y="4656138"/>
          <p14:tracePt t="93669" x="8205788" y="4656138"/>
          <p14:tracePt t="93673" x="8180388" y="4656138"/>
          <p14:tracePt t="93678" x="8180388" y="4667250"/>
          <p14:tracePt t="93689" x="8156575" y="4667250"/>
          <p14:tracePt t="93694" x="8143875" y="4667250"/>
          <p14:tracePt t="93704" x="8131175" y="4667250"/>
          <p14:tracePt t="93708" x="8118475" y="4667250"/>
          <p14:tracePt t="93714" x="8105775" y="4667250"/>
          <p14:tracePt t="93719" x="8080375" y="4667250"/>
          <p14:tracePt t="93724" x="8054975" y="4667250"/>
          <p14:tracePt t="93729" x="8043863" y="4667250"/>
          <p14:tracePt t="93734" x="8005763" y="4667250"/>
          <p14:tracePt t="93739" x="7993063" y="4667250"/>
          <p14:tracePt t="93744" x="7967663" y="4667250"/>
          <p14:tracePt t="93750" x="7931150" y="4667250"/>
          <p14:tracePt t="93754" x="7893050" y="4667250"/>
          <p14:tracePt t="93760" x="7867650" y="4667250"/>
          <p14:tracePt t="93764" x="7843838" y="4667250"/>
          <p14:tracePt t="93770" x="7805738" y="4667250"/>
          <p14:tracePt t="93774" x="7754938" y="4667250"/>
          <p14:tracePt t="93779" x="7742238" y="4667250"/>
          <p14:tracePt t="93785" x="7693025" y="4667250"/>
          <p14:tracePt t="93790" x="7654925" y="4667250"/>
          <p14:tracePt t="93794" x="7593013" y="4667250"/>
          <p14:tracePt t="93800" x="7554913" y="4667250"/>
          <p14:tracePt t="93804" x="7518400" y="4667250"/>
          <p14:tracePt t="93810" x="7480300" y="4667250"/>
          <p14:tracePt t="93817" x="7442200" y="4667250"/>
          <p14:tracePt t="93820" x="7367588" y="4667250"/>
          <p14:tracePt t="93824" x="7329488" y="4667250"/>
          <p14:tracePt t="93830" x="7267575" y="4667250"/>
          <p14:tracePt t="93835" x="7218363" y="4667250"/>
          <p14:tracePt t="93840" x="7167563" y="4667250"/>
          <p14:tracePt t="93845" x="7118350" y="4667250"/>
          <p14:tracePt t="93850" x="7067550" y="4667250"/>
          <p14:tracePt t="93856" x="7005638" y="4667250"/>
          <p14:tracePt t="93860" x="6967538" y="4667250"/>
          <p14:tracePt t="93867" x="6892925" y="4667250"/>
          <p14:tracePt t="93871" x="6854825" y="4667250"/>
          <p14:tracePt t="93875" x="6780213" y="4667250"/>
          <p14:tracePt t="93881" x="6742113" y="4667250"/>
          <p14:tracePt t="93885" x="6654800" y="4667250"/>
          <p14:tracePt t="93890" x="6567488" y="4667250"/>
          <p14:tracePt t="93895" x="6503988" y="4667250"/>
          <p14:tracePt t="93900" x="6416675" y="4667250"/>
          <p14:tracePt t="93906" x="6367463" y="4667250"/>
          <p14:tracePt t="93910" x="6291263" y="4667250"/>
          <p14:tracePt t="93917" x="6180138" y="4667250"/>
          <p14:tracePt t="93920" x="6091238" y="4667250"/>
          <p14:tracePt t="93926" x="6003925" y="4667250"/>
          <p14:tracePt t="93931" x="5916613" y="4667250"/>
          <p14:tracePt t="93936" x="5829300" y="4667250"/>
          <p14:tracePt t="93952" x="5654675" y="4667250"/>
          <p14:tracePt t="93956" x="5565775" y="4667250"/>
          <p14:tracePt t="93961" x="5554663" y="4667250"/>
          <p14:tracePt t="93967" x="5516563" y="4667250"/>
          <p14:tracePt t="93971" x="5465763" y="4667250"/>
          <p14:tracePt t="93976" x="5403850" y="4667250"/>
          <p14:tracePt t="93981" x="5353050" y="4667250"/>
          <p14:tracePt t="93986" x="5278438" y="4667250"/>
          <p14:tracePt t="93992" x="5216525" y="4667250"/>
          <p14:tracePt t="93997" x="5165725" y="4667250"/>
          <p14:tracePt t="94001" x="5040313" y="4667250"/>
          <p14:tracePt t="94006" x="4940300" y="4667250"/>
          <p14:tracePt t="94011" x="4829175" y="4667250"/>
          <p14:tracePt t="94017" x="4703763" y="4667250"/>
          <p14:tracePt t="94022" x="4552950" y="4667250"/>
          <p14:tracePt t="94026" x="4378325" y="4667250"/>
          <p14:tracePt t="94031" x="4214813" y="4667250"/>
          <p14:tracePt t="94036" x="4040188" y="4667250"/>
          <p14:tracePt t="94042" x="3940175" y="4667250"/>
          <p14:tracePt t="94047" x="3765550" y="4667250"/>
          <p14:tracePt t="94051" x="3589338" y="4667250"/>
          <p14:tracePt t="94057" x="3478213" y="4705350"/>
          <p14:tracePt t="94062" x="3327400" y="4718050"/>
          <p14:tracePt t="94067" x="3214688" y="4756150"/>
          <p14:tracePt t="94072" x="3152775" y="4756150"/>
          <p14:tracePt t="94077" x="3089275" y="4756150"/>
          <p14:tracePt t="94084" x="3052763" y="4756150"/>
          <p14:tracePt t="94092" x="3027363" y="4756150"/>
          <p14:tracePt t="94143" x="3001963" y="4756150"/>
          <p14:tracePt t="94147" x="2989263" y="4756150"/>
          <p14:tracePt t="94153" x="2976563" y="4756150"/>
          <p14:tracePt t="94158" x="2963863" y="4756150"/>
          <p14:tracePt t="94162" x="2940050" y="4756150"/>
          <p14:tracePt t="94167" x="2901950" y="4756150"/>
          <p14:tracePt t="94173" x="2863850" y="4768850"/>
          <p14:tracePt t="94179" x="2827338" y="4768850"/>
          <p14:tracePt t="94184" x="2801938" y="4768850"/>
          <p14:tracePt t="94188" x="2752725" y="4792663"/>
          <p14:tracePt t="94193" x="2740025" y="4792663"/>
          <p14:tracePt t="94198" x="2701925" y="4792663"/>
          <p14:tracePt t="94208" x="2676525" y="4792663"/>
          <p14:tracePt t="94213" x="2663825" y="4792663"/>
          <p14:tracePt t="94219" x="2651125" y="4792663"/>
          <p14:tracePt t="94223" x="2640013" y="4792663"/>
          <p14:tracePt t="94228" x="2627313" y="4792663"/>
          <p14:tracePt t="94234" x="2614613" y="4792663"/>
          <p14:tracePt t="94238" x="2589213" y="4792663"/>
          <p14:tracePt t="94244" x="2576513" y="4792663"/>
          <p14:tracePt t="94250" x="2551113" y="4792663"/>
          <p14:tracePt t="94253" x="2514600" y="4792663"/>
          <p14:tracePt t="94258" x="2489200" y="4792663"/>
          <p14:tracePt t="94264" x="2427288" y="4818063"/>
          <p14:tracePt t="94269" x="2414588" y="4818063"/>
          <p14:tracePt t="94274" x="2389188" y="4818063"/>
          <p14:tracePt t="94279" x="2376488" y="4818063"/>
          <p14:tracePt t="94284" x="2363788" y="4818063"/>
          <p14:tracePt t="94289" x="2351088" y="4830763"/>
          <p14:tracePt t="94301" x="2338388" y="4830763"/>
          <p14:tracePt t="94314" x="2327275" y="4830763"/>
          <p14:tracePt t="94324" x="2301875" y="4830763"/>
          <p14:tracePt t="94334" x="2289175" y="4843463"/>
          <p14:tracePt t="94340" x="2263775" y="4856163"/>
          <p14:tracePt t="94344" x="2251075" y="4868863"/>
          <p14:tracePt t="94351" x="2238375" y="4868863"/>
          <p14:tracePt t="94355" x="2201863" y="4868863"/>
          <p14:tracePt t="94359" x="2189163" y="4879975"/>
          <p14:tracePt t="94364" x="2163763" y="4892675"/>
          <p14:tracePt t="94369" x="2114550" y="4918075"/>
          <p14:tracePt t="94375" x="2101850" y="4918075"/>
          <p14:tracePt t="94379" x="2076450" y="4930775"/>
          <p14:tracePt t="94385" x="2051050" y="4930775"/>
          <p14:tracePt t="94389" x="2025650" y="4956175"/>
          <p14:tracePt t="94395" x="2001838" y="4981575"/>
          <p14:tracePt t="94410" x="1989138" y="4992688"/>
          <p14:tracePt t="94417" x="1976438" y="5005388"/>
          <p14:tracePt t="94420" x="1963738" y="5018088"/>
          <p14:tracePt t="94445" x="1951038" y="5030788"/>
          <p14:tracePt t="94450" x="1951038" y="5043488"/>
          <p14:tracePt t="94596" x="1938338" y="5056188"/>
          <p14:tracePt t="94838" x="1951038" y="5056188"/>
          <p14:tracePt t="94850" x="1963738" y="5056188"/>
          <p14:tracePt t="94859" x="1989138" y="5056188"/>
          <p14:tracePt t="94874" x="2001838" y="5056188"/>
          <p14:tracePt t="94879" x="2014538" y="5056188"/>
          <p14:tracePt t="94889" x="2025650" y="5056188"/>
          <p14:tracePt t="94904" x="2038350" y="5056188"/>
          <p14:tracePt t="94914" x="2051050" y="5056188"/>
          <p14:tracePt t="94919" x="2063750" y="5056188"/>
          <p14:tracePt t="94931" x="2076450" y="5056188"/>
          <p14:tracePt t="94934" x="2101850" y="5043488"/>
          <p14:tracePt t="94945" x="2127250" y="5043488"/>
          <p14:tracePt t="94955" x="2138363" y="5043488"/>
          <p14:tracePt t="94964" x="2151063" y="5043488"/>
          <p14:tracePt t="94969" x="2163763" y="5030788"/>
          <p14:tracePt t="94974" x="2176463" y="5030788"/>
          <p14:tracePt t="94990" x="2189163" y="5030788"/>
          <p14:tracePt t="94995" x="2214563" y="5030788"/>
          <p14:tracePt t="95001" x="2214563" y="5005388"/>
          <p14:tracePt t="95005" x="2227263" y="4981575"/>
          <p14:tracePt t="95010" x="2238375" y="4981575"/>
          <p14:tracePt t="95016" x="2276475" y="4981575"/>
          <p14:tracePt t="95020" x="2289175" y="4981575"/>
          <p14:tracePt t="95025" x="2314575" y="4981575"/>
          <p14:tracePt t="95030" x="2351088" y="4981575"/>
          <p14:tracePt t="95036" x="2363788" y="4981575"/>
          <p14:tracePt t="95040" x="2376488" y="4981575"/>
          <p14:tracePt t="95045" x="2401888" y="4968875"/>
          <p14:tracePt t="95051" x="2414588" y="4968875"/>
          <p14:tracePt t="95056" x="2427288" y="4968875"/>
          <p14:tracePt t="95060" x="2439988" y="4968875"/>
          <p14:tracePt t="95065" x="2439988" y="4956175"/>
          <p14:tracePt t="95070" x="2451100" y="4956175"/>
          <p14:tracePt t="95091" x="2463800" y="4956175"/>
          <p14:tracePt t="95106" x="2476500" y="4943475"/>
          <p14:tracePt t="95111" x="2476500" y="4930775"/>
          <p14:tracePt t="95118" x="2489200" y="4930775"/>
          <p14:tracePt t="95126" x="2514600" y="4930775"/>
          <p14:tracePt t="95136" x="2540000" y="4930775"/>
          <p14:tracePt t="95141" x="2563813" y="4905375"/>
          <p14:tracePt t="95156" x="2576513" y="4905375"/>
          <p14:tracePt t="95162" x="2589213" y="4892675"/>
          <p14:tracePt t="95171" x="2601913" y="4892675"/>
          <p14:tracePt t="95191" x="2601913" y="4879975"/>
          <p14:tracePt t="95197" x="2614613" y="4879975"/>
          <p14:tracePt t="96175" x="2627313" y="4879975"/>
          <p14:tracePt t="96185" x="2627313" y="4868863"/>
          <p14:tracePt t="96191" x="2651125" y="4868863"/>
          <p14:tracePt t="96372" x="2663825" y="4868863"/>
          <p14:tracePt t="96377" x="2663825" y="4879975"/>
          <p14:tracePt t="96382" x="2663825" y="4930775"/>
          <p14:tracePt t="96387" x="2663825" y="4956175"/>
          <p14:tracePt t="96392" x="2640013" y="4968875"/>
          <p14:tracePt t="96397" x="2601913" y="5018088"/>
          <p14:tracePt t="96402" x="2589213" y="5043488"/>
          <p14:tracePt t="96408" x="2589213" y="5056188"/>
          <p14:tracePt t="96412" x="2551113" y="5081588"/>
          <p14:tracePt t="96418" x="2551113" y="5105400"/>
          <p14:tracePt t="96422" x="2540000" y="5105400"/>
          <p14:tracePt t="96427" x="2540000" y="5130800"/>
          <p14:tracePt t="96435" x="2527300" y="5156200"/>
          <p14:tracePt t="96438" x="2501900" y="5181600"/>
          <p14:tracePt t="96442" x="2476500" y="5218113"/>
          <p14:tracePt t="96447" x="2451100" y="5230813"/>
          <p14:tracePt t="96452" x="2439988" y="5256213"/>
          <p14:tracePt t="96458" x="2414588" y="5281613"/>
          <p14:tracePt t="96463" x="2401888" y="5294313"/>
          <p14:tracePt t="96468" x="2376488" y="5318125"/>
          <p14:tracePt t="96472" x="2351088" y="5330825"/>
          <p14:tracePt t="96478" x="2327275" y="5330825"/>
          <p14:tracePt t="96485" x="2314575" y="5343525"/>
          <p14:tracePt t="96488" x="2301875" y="5343525"/>
          <p14:tracePt t="96493" x="2276475" y="5343525"/>
          <p14:tracePt t="96498" x="2263775" y="5356225"/>
          <p14:tracePt t="96503" x="2238375" y="5368925"/>
          <p14:tracePt t="96508" x="2227263" y="5381625"/>
          <p14:tracePt t="96513" x="2214563" y="5381625"/>
          <p14:tracePt t="96518" x="2201863" y="5381625"/>
          <p14:tracePt t="96523" x="2189163" y="5394325"/>
          <p14:tracePt t="96529" x="2176463" y="5394325"/>
          <p14:tracePt t="96535" x="2176463" y="5407025"/>
          <p14:tracePt t="96538" x="2163763" y="5407025"/>
          <p14:tracePt t="96544" x="2151063" y="5407025"/>
          <p14:tracePt t="96549" x="2138363" y="5407025"/>
          <p14:tracePt t="96553" x="2127250" y="5407025"/>
          <p14:tracePt t="96558" x="2089150" y="5418138"/>
          <p14:tracePt t="96569" x="2076450" y="5418138"/>
          <p14:tracePt t="96579" x="2051050" y="5430838"/>
          <p14:tracePt t="96600" x="2038350" y="5430838"/>
          <p14:tracePt t="96603" x="2014538" y="5430838"/>
          <p14:tracePt t="96614" x="1976438" y="5456238"/>
          <p14:tracePt t="96624" x="1963738" y="5456238"/>
          <p14:tracePt t="96629" x="1951038" y="5456238"/>
          <p14:tracePt t="96640" x="1925638" y="5456238"/>
          <p14:tracePt t="96644" x="1914525" y="5456238"/>
          <p14:tracePt t="96651" x="1901825" y="5456238"/>
          <p14:tracePt t="96654" x="1889125" y="5456238"/>
          <p14:tracePt t="96659" x="1876425" y="5456238"/>
          <p14:tracePt t="96665" x="1863725" y="5456238"/>
          <p14:tracePt t="96670" x="1838325" y="5456238"/>
          <p14:tracePt t="96679" x="1814513" y="5456238"/>
          <p14:tracePt t="96685" x="1801813" y="5456238"/>
          <p14:tracePt t="96690" x="1763713" y="5468938"/>
          <p14:tracePt t="96694" x="1763713" y="5481638"/>
          <p14:tracePt t="96699" x="1751013" y="5481638"/>
          <p14:tracePt t="96704" x="1738313" y="5481638"/>
          <p14:tracePt t="96710" x="1725613" y="5481638"/>
          <p14:tracePt t="96715" x="1714500" y="5481638"/>
          <p14:tracePt t="96720" x="1701800" y="5481638"/>
          <p14:tracePt t="96725" x="1689100" y="5481638"/>
          <p14:tracePt t="96729" x="1676400" y="5481638"/>
          <p14:tracePt t="96735" x="1663700" y="5481638"/>
          <p14:tracePt t="96745" x="1651000" y="5481638"/>
          <p14:tracePt t="96751" x="1625600" y="5481638"/>
          <p14:tracePt t="96755" x="1625600" y="5468938"/>
          <p14:tracePt t="96760" x="1612900" y="5456238"/>
          <p14:tracePt t="96765" x="1589088" y="5443538"/>
          <p14:tracePt t="96775" x="1550988" y="5443538"/>
          <p14:tracePt t="96781" x="1538288" y="5443538"/>
          <p14:tracePt t="96786" x="1512888" y="5430838"/>
          <p14:tracePt t="96790" x="1476375" y="5407025"/>
          <p14:tracePt t="96795" x="1438275" y="5394325"/>
          <p14:tracePt t="96801" x="1425575" y="5394325"/>
          <p14:tracePt t="96806" x="1389063" y="5394325"/>
          <p14:tracePt t="96811" x="1350963" y="5368925"/>
          <p14:tracePt t="96815" x="1338263" y="5368925"/>
          <p14:tracePt t="96820" x="1325563" y="5368925"/>
          <p14:tracePt t="96826" x="1276350" y="5368925"/>
          <p14:tracePt t="96831" x="1250950" y="5368925"/>
          <p14:tracePt t="96836" x="1212850" y="5368925"/>
          <p14:tracePt t="96856" x="1189038" y="5368925"/>
          <p14:tracePt t="96861" x="1176338" y="5368925"/>
          <p14:tracePt t="96866" x="1163638" y="5368925"/>
          <p14:tracePt t="96871" x="1125538" y="5356225"/>
          <p14:tracePt t="96881" x="1112838" y="5356225"/>
          <p14:tracePt t="96892" x="1076325" y="5330825"/>
          <p14:tracePt t="96896" x="1063625" y="5330825"/>
          <p14:tracePt t="96907" x="1038225" y="5330825"/>
          <p14:tracePt t="96912" x="1025525" y="5330825"/>
          <p14:tracePt t="96916" x="1012825" y="5330825"/>
          <p14:tracePt t="96921" x="976313" y="5318125"/>
          <p14:tracePt t="96926" x="963613" y="5318125"/>
          <p14:tracePt t="96932" x="938213" y="5318125"/>
          <p14:tracePt t="96938" x="900113" y="5318125"/>
          <p14:tracePt t="96952" x="838200" y="5318125"/>
          <p14:tracePt t="96957" x="812800" y="5318125"/>
          <p14:tracePt t="96969" x="787400" y="5318125"/>
          <p14:tracePt t="96972" x="776288" y="5318125"/>
          <p14:tracePt t="96987" x="763588" y="5318125"/>
          <p14:tracePt t="97003" x="750888" y="5318125"/>
          <p14:tracePt t="97007" x="738188" y="5318125"/>
          <p14:tracePt t="97012" x="725488" y="5305425"/>
          <p14:tracePt t="97023" x="700088" y="5305425"/>
          <p14:tracePt t="97028" x="674688" y="5294313"/>
          <p14:tracePt t="97047" x="663575" y="5294313"/>
          <p14:tracePt t="97052" x="638175" y="5294313"/>
          <p14:tracePt t="97068" x="612775" y="5294313"/>
          <p14:tracePt t="97073" x="600075" y="5305425"/>
          <p14:tracePt t="97085" x="587375" y="5318125"/>
          <p14:tracePt t="97088" x="574675" y="5330825"/>
          <p14:tracePt t="97093" x="574675" y="5343525"/>
          <p14:tracePt t="97098" x="563563" y="5356225"/>
          <p14:tracePt t="97103" x="563563" y="5368925"/>
          <p14:tracePt t="97108" x="563563" y="5381625"/>
          <p14:tracePt t="97114" x="563563" y="5394325"/>
          <p14:tracePt t="97118" x="563563" y="5407025"/>
          <p14:tracePt t="97123" x="563563" y="5418138"/>
          <p14:tracePt t="97135" x="563563" y="5430838"/>
          <p14:tracePt t="97139" x="563563" y="5456238"/>
          <p14:tracePt t="97169" x="563563" y="5481638"/>
          <p14:tracePt t="97189" x="563563" y="5494338"/>
          <p14:tracePt t="97194" x="563563" y="5507038"/>
          <p14:tracePt t="97204" x="563563" y="5518150"/>
          <p14:tracePt t="97214" x="563563" y="5543550"/>
          <p14:tracePt t="97219" x="574675" y="5543550"/>
          <p14:tracePt t="97224" x="587375" y="5556250"/>
          <p14:tracePt t="97229" x="587375" y="5568950"/>
          <p14:tracePt t="97235" x="600075" y="5568950"/>
          <p14:tracePt t="97239" x="612775" y="5568950"/>
          <p14:tracePt t="97245" x="625475" y="5568950"/>
          <p14:tracePt t="97252" x="638175" y="5568950"/>
          <p14:tracePt t="97255" x="650875" y="5568950"/>
          <p14:tracePt t="97259" x="663575" y="5581650"/>
          <p14:tracePt t="97264" x="674688" y="5581650"/>
          <p14:tracePt t="97270" x="700088" y="5581650"/>
          <p14:tracePt t="97275" x="712788" y="5581650"/>
          <p14:tracePt t="97286" x="725488" y="5581650"/>
          <p14:tracePt t="97290" x="738188" y="5581650"/>
          <p14:tracePt t="97302" x="750888" y="5581650"/>
          <p14:tracePt t="97310" x="763588" y="5581650"/>
          <p14:tracePt t="97315" x="787400" y="5607050"/>
          <p14:tracePt t="97325" x="812800" y="5607050"/>
          <p14:tracePt t="97335" x="825500" y="5607050"/>
          <p14:tracePt t="97340" x="838200" y="5607050"/>
          <p14:tracePt t="97345" x="850900" y="5607050"/>
          <p14:tracePt t="97352" x="876300" y="5607050"/>
          <p14:tracePt t="97356" x="900113" y="5607050"/>
          <p14:tracePt t="97361" x="912813" y="5607050"/>
          <p14:tracePt t="97365" x="938213" y="5607050"/>
          <p14:tracePt t="97370" x="963613" y="5607050"/>
          <p14:tracePt t="97376" x="976313" y="5607050"/>
          <p14:tracePt t="97381" x="987425" y="5607050"/>
          <p14:tracePt t="97385" x="1000125" y="5607050"/>
          <p14:tracePt t="97390" x="1012825" y="5607050"/>
          <p14:tracePt t="97395" x="1025525" y="5607050"/>
          <p14:tracePt t="97402" x="1050925" y="5607050"/>
          <p14:tracePt t="97411" x="1076325" y="5607050"/>
          <p14:tracePt t="97415" x="1089025" y="5607050"/>
          <p14:tracePt t="97421" x="1100138" y="5607050"/>
          <p14:tracePt t="97426" x="1112838" y="5607050"/>
          <p14:tracePt t="97431" x="1138238" y="5607050"/>
          <p14:tracePt t="97436" x="1163638" y="5607050"/>
          <p14:tracePt t="97441" x="1176338" y="5607050"/>
          <p14:tracePt t="97446" x="1200150" y="5607050"/>
          <p14:tracePt t="97452" x="1225550" y="5607050"/>
          <p14:tracePt t="97457" x="1238250" y="5607050"/>
          <p14:tracePt t="97461" x="1250950" y="5607050"/>
          <p14:tracePt t="97466" x="1263650" y="5607050"/>
          <p14:tracePt t="97473" x="1276350" y="5607050"/>
          <p14:tracePt t="97476" x="1289050" y="5607050"/>
          <p14:tracePt t="97481" x="1312863" y="5607050"/>
          <p14:tracePt t="97492" x="1338263" y="5607050"/>
          <p14:tracePt t="97497" x="1350963" y="5607050"/>
          <p14:tracePt t="97507" x="1363663" y="5607050"/>
          <p14:tracePt t="97516" x="1376363" y="5607050"/>
          <p14:tracePt t="97532" x="1401763" y="5607050"/>
          <p14:tracePt t="97542" x="1438275" y="5607050"/>
          <p14:tracePt t="97552" x="1476375" y="5581650"/>
          <p14:tracePt t="97557" x="1489075" y="5581650"/>
          <p14:tracePt t="97562" x="1501775" y="5581650"/>
          <p14:tracePt t="97569" x="1525588" y="5581650"/>
          <p14:tracePt t="97572" x="1550988" y="5581650"/>
          <p14:tracePt t="97585" x="1563688" y="5581650"/>
          <p14:tracePt t="97587" x="1576388" y="5581650"/>
          <p14:tracePt t="97597" x="1589088" y="5581650"/>
          <p14:tracePt t="97627" x="1601788" y="5581650"/>
          <p14:tracePt t="97638" x="1612900" y="5581650"/>
          <p14:tracePt t="97648" x="1625600" y="5581650"/>
          <p14:tracePt t="97653" x="1638300" y="5581650"/>
          <p14:tracePt t="97658" x="1663700" y="5581650"/>
          <p14:tracePt t="97668" x="1701800" y="5581650"/>
          <p14:tracePt t="97673" x="1714500" y="5581650"/>
          <p14:tracePt t="97678" x="1725613" y="5581650"/>
          <p14:tracePt t="97683" x="1751013" y="5581650"/>
          <p14:tracePt t="97694" x="1776413" y="5581650"/>
          <p14:tracePt t="97743" x="1789113" y="5581650"/>
          <p14:tracePt t="97759" x="1801813" y="5581650"/>
          <p14:tracePt t="97764" x="1814513" y="5581650"/>
          <p14:tracePt t="97774" x="1825625" y="5581650"/>
          <p14:tracePt t="97785" x="1863725" y="5581650"/>
          <p14:tracePt t="97789" x="1876425" y="5581650"/>
          <p14:tracePt t="97794" x="1889125" y="5581650"/>
          <p14:tracePt t="97799" x="1901825" y="5581650"/>
          <p14:tracePt t="97804" x="1914525" y="5581650"/>
          <p14:tracePt t="97810" x="1925638" y="5581650"/>
          <p14:tracePt t="97815" x="1951038" y="5581650"/>
          <p14:tracePt t="97834" x="1963738" y="5581650"/>
          <p14:tracePt t="97840" x="1976438" y="5581650"/>
          <p14:tracePt t="97870" x="1989138" y="5581650"/>
          <p14:tracePt t="97885" x="2001838" y="5581650"/>
          <p14:tracePt t="97895" x="2014538" y="5581650"/>
          <p14:tracePt t="97902" x="2025650" y="5581650"/>
          <p14:tracePt t="97910" x="2038350" y="5581650"/>
          <p14:tracePt t="97915" x="2051050" y="5568950"/>
          <p14:tracePt t="98042" x="2063750" y="5556250"/>
          <p14:tracePt t="98061" x="2089150" y="5556250"/>
          <p14:tracePt t="98067" x="2101850" y="5556250"/>
          <p14:tracePt t="98072" x="2114550" y="5556250"/>
          <p14:tracePt t="98083" x="2127250" y="5556250"/>
          <p14:tracePt t="98092" x="2138363" y="5556250"/>
          <p14:tracePt t="98107" x="2151063" y="5556250"/>
          <p14:tracePt t="98112" x="2176463" y="5556250"/>
          <p14:tracePt t="98119" x="2176463" y="5530850"/>
          <p14:tracePt t="98132" x="2176463" y="5507038"/>
          <p14:tracePt t="98137" x="2189163" y="5494338"/>
          <p14:tracePt t="98142" x="2189163" y="5481638"/>
          <p14:tracePt t="98147" x="2214563" y="5456238"/>
          <p14:tracePt t="98152" x="2214563" y="5443538"/>
          <p14:tracePt t="98157" x="2227263" y="5430838"/>
          <p14:tracePt t="98163" x="2227263" y="5418138"/>
          <p14:tracePt t="98169" x="2227263" y="5407025"/>
          <p14:tracePt t="98172" x="2227263" y="5381625"/>
          <p14:tracePt t="98177" x="2227263" y="5356225"/>
          <p14:tracePt t="98182" x="2227263" y="5343525"/>
          <p14:tracePt t="98192" x="2227263" y="5330825"/>
          <p14:tracePt t="98212" x="2227263" y="5318125"/>
          <p14:tracePt t="98223" x="2227263" y="5305425"/>
          <p14:tracePt t="98228" x="2227263" y="5294313"/>
          <p14:tracePt t="98243" x="2214563" y="5294313"/>
          <p14:tracePt t="98248" x="2201863" y="5294313"/>
          <p14:tracePt t="98253" x="2189163" y="5281613"/>
          <p14:tracePt t="98258" x="2176463" y="5281613"/>
          <p14:tracePt t="98269" x="2163763" y="5268913"/>
          <p14:tracePt t="98278" x="2151063" y="5268913"/>
          <p14:tracePt t="98286" x="2138363" y="5256213"/>
          <p14:tracePt t="98300" x="2127250" y="5230813"/>
          <p14:tracePt t="98303" x="2114550" y="5230813"/>
          <p14:tracePt t="98313" x="2101850" y="5230813"/>
          <p14:tracePt t="98319" x="2089150" y="5230813"/>
          <p14:tracePt t="98324" x="2051050" y="5230813"/>
          <p14:tracePt t="98329" x="2038350" y="5230813"/>
          <p14:tracePt t="98336" x="2001838" y="5230813"/>
          <p14:tracePt t="98338" x="1989138" y="5230813"/>
          <p14:tracePt t="98344" x="1938338" y="5230813"/>
          <p14:tracePt t="98349" x="1901825" y="5230813"/>
          <p14:tracePt t="98354" x="1863725" y="5230813"/>
          <p14:tracePt t="98359" x="1838325" y="5230813"/>
          <p14:tracePt t="98364" x="1801813" y="5230813"/>
          <p14:tracePt t="98369" x="1751013" y="5230813"/>
          <p14:tracePt t="98374" x="1714500" y="5230813"/>
          <p14:tracePt t="98379" x="1689100" y="5230813"/>
          <p14:tracePt t="98386" x="1663700" y="5230813"/>
          <p14:tracePt t="98389" x="1625600" y="5230813"/>
          <p14:tracePt t="98395" x="1589088" y="5230813"/>
          <p14:tracePt t="98399" x="1563688" y="5230813"/>
          <p14:tracePt t="98404" x="1550988" y="5230813"/>
          <p14:tracePt t="98409" x="1525588" y="5230813"/>
          <p14:tracePt t="98420" x="1489075" y="5230813"/>
          <p14:tracePt t="98424" x="1476375" y="5230813"/>
          <p14:tracePt t="98429" x="1438275" y="5230813"/>
          <p14:tracePt t="98435" x="1401763" y="5230813"/>
          <p14:tracePt t="98440" x="1363663" y="5230813"/>
          <p14:tracePt t="98445" x="1338263" y="5230813"/>
          <p14:tracePt t="98452" x="1289050" y="5230813"/>
          <p14:tracePt t="98454" x="1250950" y="5230813"/>
          <p14:tracePt t="98460" x="1212850" y="5230813"/>
          <p14:tracePt t="98465" x="1200150" y="5230813"/>
          <p14:tracePt t="98470" x="1163638" y="5230813"/>
          <p14:tracePt t="98475" x="1125538" y="5230813"/>
          <p14:tracePt t="98480" x="1100138" y="5230813"/>
          <p14:tracePt t="98486" x="1089025" y="5230813"/>
          <p14:tracePt t="98490" x="1063625" y="5230813"/>
          <p14:tracePt t="98546" x="1038225" y="5230813"/>
          <p14:tracePt t="98552" x="1025525" y="5230813"/>
          <p14:tracePt t="98556" x="1012825" y="5230813"/>
          <p14:tracePt t="98561" x="976313" y="5230813"/>
          <p14:tracePt t="98565" x="938213" y="5230813"/>
          <p14:tracePt t="98571" x="912813" y="5230813"/>
          <p14:tracePt t="98576" x="876300" y="5230813"/>
          <p14:tracePt t="98581" x="863600" y="5230813"/>
          <p14:tracePt t="98586" x="838200" y="5230813"/>
          <p14:tracePt t="98591" x="812800" y="5230813"/>
          <p14:tracePt t="98602" x="800100" y="5230813"/>
          <p14:tracePt t="98631" x="787400" y="5230813"/>
          <p14:tracePt t="98642" x="776288" y="5230813"/>
          <p14:tracePt t="98648" x="763588" y="5230813"/>
          <p14:tracePt t="98653" x="763588" y="5243513"/>
          <p14:tracePt t="98656" x="763588" y="5256213"/>
          <p14:tracePt t="98661" x="750888" y="5256213"/>
          <p14:tracePt t="98669" x="738188" y="5268913"/>
          <p14:tracePt t="98672" x="725488" y="5281613"/>
          <p14:tracePt t="98677" x="725488" y="5294313"/>
          <p14:tracePt t="98682" x="712788" y="5343525"/>
          <p14:tracePt t="98697" x="712788" y="5368925"/>
          <p14:tracePt t="98707" x="712788" y="5381625"/>
          <p14:tracePt t="98712" x="687388" y="5394325"/>
          <p14:tracePt t="98722" x="687388" y="5407025"/>
          <p14:tracePt t="98743" x="687388" y="5430838"/>
          <p14:tracePt t="98777" x="700088" y="5443538"/>
          <p14:tracePt t="98782" x="738188" y="5443538"/>
          <p14:tracePt t="98788" x="750888" y="5468938"/>
          <p14:tracePt t="98793" x="763588" y="5468938"/>
          <p14:tracePt t="98798" x="787400" y="5481638"/>
          <p14:tracePt t="98803" x="812800" y="5481638"/>
          <p14:tracePt t="98808" x="825500" y="5494338"/>
          <p14:tracePt t="98813" x="863600" y="5507038"/>
          <p14:tracePt t="98819" x="900113" y="5507038"/>
          <p14:tracePt t="98823" x="938213" y="5530850"/>
          <p14:tracePt t="98828" x="976313" y="5543550"/>
          <p14:tracePt t="98833" x="1000125" y="5543550"/>
          <p14:tracePt t="98838" x="1038225" y="5543550"/>
          <p14:tracePt t="98843" x="1100138" y="5543550"/>
          <p14:tracePt t="98848" x="1112838" y="5543550"/>
          <p14:tracePt t="98853" x="1138238" y="5543550"/>
          <p14:tracePt t="98859" x="1176338" y="5543550"/>
          <p14:tracePt t="98864" x="1238250" y="5543550"/>
          <p14:tracePt t="98869" x="1276350" y="5543550"/>
          <p14:tracePt t="98873" x="1312863" y="5543550"/>
          <p14:tracePt t="98879" x="1338263" y="5543550"/>
          <p14:tracePt t="98886" x="1376363" y="5543550"/>
          <p14:tracePt t="98888" x="1412875" y="5543550"/>
          <p14:tracePt t="98893" x="1450975" y="5543550"/>
          <p14:tracePt t="98898" x="1476375" y="5543550"/>
          <p14:tracePt t="98904" x="1512888" y="5543550"/>
          <p14:tracePt t="98909" x="1538288" y="5543550"/>
          <p14:tracePt t="98914" x="1576388" y="5543550"/>
          <p14:tracePt t="98920" x="1625600" y="5543550"/>
          <p14:tracePt t="98924" x="1663700" y="5543550"/>
          <p14:tracePt t="98929" x="1714500" y="5543550"/>
          <p14:tracePt t="98936" x="1763713" y="5543550"/>
          <p14:tracePt t="98939" x="1838325" y="5543550"/>
          <p14:tracePt t="98944" x="1889125" y="5543550"/>
          <p14:tracePt t="98949" x="1925638" y="5543550"/>
          <p14:tracePt t="98955" x="1989138" y="5543550"/>
          <p14:tracePt t="98959" x="2038350" y="5543550"/>
          <p14:tracePt t="98964" x="2101850" y="5543550"/>
          <p14:tracePt t="98969" x="2151063" y="5543550"/>
          <p14:tracePt t="98975" x="2214563" y="5543550"/>
          <p14:tracePt t="98980" x="2238375" y="5543550"/>
          <p14:tracePt t="98985" x="2289175" y="5543550"/>
          <p14:tracePt t="98989" x="2327275" y="5543550"/>
          <p14:tracePt t="98995" x="2363788" y="5543550"/>
          <p14:tracePt t="98999" x="2389188" y="5543550"/>
          <p14:tracePt t="99005" x="2414588" y="5543550"/>
          <p14:tracePt t="99009" x="2427288" y="5543550"/>
          <p14:tracePt t="99014" x="2439988" y="5543550"/>
          <p14:tracePt t="99020" x="2451100" y="5543550"/>
          <p14:tracePt t="99025" x="2476500" y="5543550"/>
          <p14:tracePt t="99036" x="2501900" y="5543550"/>
          <p14:tracePt t="99040" x="2514600" y="5543550"/>
          <p14:tracePt t="99045" x="2527300" y="5543550"/>
          <p14:tracePt t="99051" x="2540000" y="5543550"/>
          <p14:tracePt t="99055" x="2551113" y="5543550"/>
          <p14:tracePt t="99060" x="2563813" y="5543550"/>
          <p14:tracePt t="99065" x="2601913" y="5543550"/>
          <p14:tracePt t="99070" x="2627313" y="5543550"/>
          <p14:tracePt t="99075" x="2651125" y="5543550"/>
          <p14:tracePt t="99080" x="2689225" y="5543550"/>
          <p14:tracePt t="99091" x="2714625" y="5543550"/>
          <p14:tracePt t="99096" x="2727325" y="5543550"/>
          <p14:tracePt t="99105" x="2740025" y="5543550"/>
          <p14:tracePt t="99116" x="2752725" y="5543550"/>
          <p14:tracePt t="99181" x="2763838" y="5543550"/>
          <p14:tracePt t="99186" x="2776538" y="5556250"/>
          <p14:tracePt t="99191" x="2789238" y="5568950"/>
          <p14:tracePt t="99197" x="2801938" y="5568950"/>
          <p14:tracePt t="99217" x="2814638" y="5581650"/>
          <p14:tracePt t="99221" x="2827338" y="5594350"/>
          <p14:tracePt t="99227" x="2840038" y="5607050"/>
          <p14:tracePt t="99237" x="2840038" y="5630863"/>
          <p14:tracePt t="99262" x="2852738" y="5630863"/>
          <p14:tracePt t="99267" x="2863850" y="5630863"/>
          <p14:tracePt t="99277" x="2876550" y="5630863"/>
          <p14:tracePt t="99282" x="2889250" y="5630863"/>
          <p14:tracePt t="99292" x="2940050" y="5630863"/>
          <p14:tracePt t="99297" x="2976563" y="5630863"/>
          <p14:tracePt t="99302" x="3014663" y="5630863"/>
          <p14:tracePt t="99307" x="3065463" y="5630863"/>
          <p14:tracePt t="99312" x="3101975" y="5630863"/>
          <p14:tracePt t="99319" x="3165475" y="5630863"/>
          <p14:tracePt t="99323" x="3189288" y="5630863"/>
          <p14:tracePt t="99327" x="3252788" y="5630863"/>
          <p14:tracePt t="99332" x="3302000" y="5630863"/>
          <p14:tracePt t="99337" x="3314700" y="5630863"/>
          <p14:tracePt t="99343" x="3365500" y="5630863"/>
          <p14:tracePt t="99348" x="3376613" y="5630863"/>
          <p14:tracePt t="99352" x="3414713" y="5630863"/>
          <p14:tracePt t="99357" x="3440113" y="5630863"/>
          <p14:tracePt t="99362" x="3465513" y="5630863"/>
          <p14:tracePt t="99369" x="3478213" y="5630863"/>
          <p14:tracePt t="99373" x="3489325" y="5630863"/>
          <p14:tracePt t="99378" x="3502025" y="5630863"/>
          <p14:tracePt t="99388" x="3514725" y="5630863"/>
          <p14:tracePt t="99398" x="3527425" y="5630863"/>
          <p14:tracePt t="99403" x="3552825" y="5630863"/>
          <p14:tracePt t="99413" x="3589338" y="5630863"/>
          <p14:tracePt t="99419" x="3614738" y="5630863"/>
          <p14:tracePt t="99423" x="3640138" y="5630863"/>
          <p14:tracePt t="99428" x="3652838" y="5630863"/>
          <p14:tracePt t="99433" x="3689350" y="5630863"/>
          <p14:tracePt t="99439" x="3714750" y="5630863"/>
          <p14:tracePt t="99444" x="3752850" y="5630863"/>
          <p14:tracePt t="99448" x="3778250" y="5630863"/>
          <p14:tracePt t="99453" x="3802063" y="5630863"/>
          <p14:tracePt t="99458" x="3814763" y="5630863"/>
          <p14:tracePt t="99464" x="3840163" y="5630863"/>
          <p14:tracePt t="99469" x="3852863" y="5630863"/>
          <p14:tracePt t="99473" x="3878263" y="5630863"/>
          <p14:tracePt t="99478" x="3902075" y="5630863"/>
          <p14:tracePt t="99499" x="3927475" y="5630863"/>
          <p14:tracePt t="99544" x="3940175" y="5630863"/>
          <p14:tracePt t="99560" x="3952875" y="5630863"/>
          <p14:tracePt t="99564" x="3965575" y="5630863"/>
          <p14:tracePt t="99569" x="3978275" y="5630863"/>
          <p14:tracePt t="99579" x="3990975" y="5630863"/>
          <p14:tracePt t="99601" x="4014788" y="5630863"/>
          <p14:tracePt t="100433" x="4040188" y="5630863"/>
          <p14:tracePt t="100436" x="4052888" y="5630863"/>
          <p14:tracePt t="100447" x="4065588" y="5630863"/>
          <p14:tracePt t="100453" x="4078288" y="5630863"/>
          <p14:tracePt t="100457" x="4090988" y="5630863"/>
          <p14:tracePt t="100462" x="4103688" y="5630863"/>
          <p14:tracePt t="100467" x="4127500" y="5630863"/>
          <p14:tracePt t="100488" x="4140200" y="5630863"/>
          <p14:tracePt t="100492" x="4152900" y="5630863"/>
          <p14:tracePt t="100679" x="4178300" y="5630863"/>
          <p14:tracePt t="100694" x="4191000" y="5630863"/>
          <p14:tracePt t="100699" x="4203700" y="5630863"/>
          <p14:tracePt t="100705" x="4214813" y="5630863"/>
          <p14:tracePt t="100715" x="4240213" y="5630863"/>
          <p14:tracePt t="100720" x="4265613" y="5630863"/>
          <p14:tracePt t="100724" x="4303713" y="5630863"/>
          <p14:tracePt t="100730" x="4314825" y="5630863"/>
          <p14:tracePt t="100736" x="4340225" y="5630863"/>
          <p14:tracePt t="100739" x="4403725" y="5630863"/>
          <p14:tracePt t="100744" x="4440238" y="5656263"/>
          <p14:tracePt t="100749" x="4478338" y="5656263"/>
          <p14:tracePt t="100755" x="4527550" y="5656263"/>
          <p14:tracePt t="100760" x="4591050" y="5656263"/>
          <p14:tracePt t="100765" x="4616450" y="5656263"/>
          <p14:tracePt t="100770" x="4652963" y="5656263"/>
          <p14:tracePt t="100775" x="4678363" y="5668963"/>
          <p14:tracePt t="100780" x="4703763" y="5668963"/>
          <p14:tracePt t="100787" x="4716463" y="5668963"/>
          <p14:tracePt t="100790" x="4740275" y="5668963"/>
          <p14:tracePt t="100795" x="4752975" y="5668963"/>
          <p14:tracePt t="100801" x="4778375" y="5668963"/>
          <p14:tracePt t="100805" x="4791075" y="5668963"/>
          <p14:tracePt t="100810" x="4803775" y="5668963"/>
          <p14:tracePt t="100820" x="4816475" y="5668963"/>
          <p14:tracePt t="100826" x="4840288" y="5668963"/>
          <p14:tracePt t="100840" x="4852988" y="5668963"/>
          <p14:tracePt t="100845" x="4878388" y="5668963"/>
          <p14:tracePt t="100856" x="4891088" y="5668963"/>
          <p14:tracePt t="100861" x="4903788" y="5668963"/>
          <p14:tracePt t="100866" x="4929188" y="5668963"/>
          <p14:tracePt t="100876" x="4965700" y="5668963"/>
          <p14:tracePt t="100881" x="4978400" y="5668963"/>
          <p14:tracePt t="100886" x="5029200" y="5668963"/>
          <p14:tracePt t="100891" x="5065713" y="5668963"/>
          <p14:tracePt t="100896" x="5103813" y="5668963"/>
          <p14:tracePt t="100903" x="5129213" y="5668963"/>
          <p14:tracePt t="100906" x="5165725" y="5668963"/>
          <p14:tracePt t="100912" x="5203825" y="5668963"/>
          <p14:tracePt t="100916" x="5241925" y="5668963"/>
          <p14:tracePt t="100921" x="5253038" y="5656263"/>
          <p14:tracePt t="100926" x="5291138" y="5656263"/>
          <p14:tracePt t="100932" x="5329238" y="5656263"/>
          <p14:tracePt t="100937" x="5341938" y="5656263"/>
          <p14:tracePt t="100941" x="5365750" y="5656263"/>
          <p14:tracePt t="100946" x="5391150" y="5656263"/>
          <p14:tracePt t="100954" x="5416550" y="5656263"/>
          <p14:tracePt t="100956" x="5429250" y="5656263"/>
          <p14:tracePt t="100961" x="5465763" y="5656263"/>
          <p14:tracePt t="100966" x="5478463" y="5656263"/>
          <p14:tracePt t="100972" x="5491163" y="5656263"/>
          <p14:tracePt t="100977" x="5503863" y="5656263"/>
          <p14:tracePt t="100982" x="5516563" y="5656263"/>
          <p14:tracePt t="100987" x="5554663" y="5656263"/>
          <p14:tracePt t="100991" x="5565775" y="5656263"/>
          <p14:tracePt t="100997" x="5578475" y="5656263"/>
          <p14:tracePt t="101003" x="5603875" y="5656263"/>
          <p14:tracePt t="101007" x="5629275" y="5656263"/>
          <p14:tracePt t="101012" x="5641975" y="5656263"/>
          <p14:tracePt t="101017" x="5665788" y="5656263"/>
          <p14:tracePt t="101022" x="5703888" y="5656263"/>
          <p14:tracePt t="101027" x="5741988" y="5656263"/>
          <p14:tracePt t="101032" x="5778500" y="5656263"/>
          <p14:tracePt t="101037" x="5842000" y="5656263"/>
          <p14:tracePt t="101043" x="5891213" y="5656263"/>
          <p14:tracePt t="101047" x="5954713" y="5656263"/>
          <p14:tracePt t="101053" x="6003925" y="5656263"/>
          <p14:tracePt t="101057" x="6067425" y="5656263"/>
          <p14:tracePt t="101062" x="6103938" y="5656263"/>
          <p14:tracePt t="101067" x="6191250" y="5656263"/>
          <p14:tracePt t="101073" x="6254750" y="5656263"/>
          <p14:tracePt t="101077" x="6291263" y="5656263"/>
          <p14:tracePt t="101083" x="6342063" y="5643563"/>
          <p14:tracePt t="101088" x="6367463" y="5630863"/>
          <p14:tracePt t="101093" x="6391275" y="5630863"/>
          <p14:tracePt t="101098" x="6403975" y="5619750"/>
          <p14:tracePt t="101104" x="6429375" y="5619750"/>
          <p14:tracePt t="101120" x="6454775" y="5619750"/>
          <p14:tracePt t="101128" x="6467475" y="5619750"/>
          <p14:tracePt t="101138" x="6480175" y="5619750"/>
          <p14:tracePt t="101143" x="6492875" y="5619750"/>
          <p14:tracePt t="101148" x="6503988" y="5619750"/>
          <p14:tracePt t="101154" x="6554788" y="5619750"/>
          <p14:tracePt t="101158" x="6592888" y="5619750"/>
          <p14:tracePt t="101163" x="6629400" y="5619750"/>
          <p14:tracePt t="101170" x="6680200" y="5619750"/>
          <p14:tracePt t="101175" x="6716713" y="5619750"/>
          <p14:tracePt t="101178" x="6767513" y="5619750"/>
          <p14:tracePt t="101183" x="6829425" y="5619750"/>
          <p14:tracePt t="101189" x="6867525" y="5619750"/>
          <p14:tracePt t="101194" x="6905625" y="5619750"/>
          <p14:tracePt t="101203" x="6929438" y="5619750"/>
          <p14:tracePt t="101208" x="6942138" y="5619750"/>
          <p14:tracePt t="101214" x="6954838" y="5619750"/>
          <p14:tracePt t="101269" x="6967538" y="5630863"/>
          <p14:tracePt t="101284" x="6967538" y="5643563"/>
          <p14:tracePt t="101300" x="6967538" y="5668963"/>
          <p14:tracePt t="101305" x="6967538" y="5681663"/>
          <p14:tracePt t="101309" x="6967538" y="5694363"/>
          <p14:tracePt t="101314" x="6967538" y="5707063"/>
          <p14:tracePt t="101320" x="6967538" y="5719763"/>
          <p14:tracePt t="101325" x="6967538" y="5743575"/>
          <p14:tracePt t="101330" x="6942138" y="5768975"/>
          <p14:tracePt t="101334" x="6929438" y="5807075"/>
          <p14:tracePt t="101340" x="6892925" y="5843588"/>
          <p14:tracePt t="101345" x="6842125" y="5894388"/>
          <p14:tracePt t="101350" x="6805613" y="5919788"/>
          <p14:tracePt t="101355" x="6729413" y="5969000"/>
          <p14:tracePt t="101360" x="6667500" y="6007100"/>
          <p14:tracePt t="101365" x="6592888" y="6045200"/>
          <p14:tracePt t="101370" x="6480175" y="6069013"/>
          <p14:tracePt t="101375" x="6429375" y="6107113"/>
          <p14:tracePt t="101382" x="6380163" y="6132513"/>
          <p14:tracePt t="101387" x="6329363" y="6145213"/>
          <p14:tracePt t="101391" x="6267450" y="6169025"/>
          <p14:tracePt t="101396" x="6203950" y="6169025"/>
          <p14:tracePt t="101400" x="6142038" y="6181725"/>
          <p14:tracePt t="101405" x="6067425" y="6219825"/>
          <p14:tracePt t="101412" x="5954713" y="6269038"/>
          <p14:tracePt t="101416" x="5903913" y="6269038"/>
          <p14:tracePt t="101421" x="5854700" y="6269038"/>
          <p14:tracePt t="101425" x="5803900" y="6281738"/>
          <p14:tracePt t="101430" x="5741988" y="6281738"/>
          <p14:tracePt t="101437" x="5716588" y="6281738"/>
          <p14:tracePt t="101441" x="5665788" y="6281738"/>
          <p14:tracePt t="101446" x="5616575" y="6307138"/>
          <p14:tracePt t="101450" x="5578475" y="6307138"/>
          <p14:tracePt t="101456" x="5529263" y="6319838"/>
          <p14:tracePt t="101461" x="5503863" y="6319838"/>
          <p14:tracePt t="101466" x="5478463" y="6319838"/>
          <p14:tracePt t="101471" x="5429250" y="6319838"/>
          <p14:tracePt t="101476" x="5365750" y="6345238"/>
          <p14:tracePt t="101481" x="5316538" y="6345238"/>
          <p14:tracePt t="101487" x="5229225" y="6357938"/>
          <p14:tracePt t="101491" x="5165725" y="6357938"/>
          <p14:tracePt t="101496" x="5116513" y="6357938"/>
          <p14:tracePt t="101501" x="5065713" y="6381750"/>
          <p14:tracePt t="101506" x="5003800" y="6381750"/>
          <p14:tracePt t="101512" x="4916488" y="6394450"/>
          <p14:tracePt t="101516" x="4840288" y="6394450"/>
          <p14:tracePt t="101521" x="4778375" y="6394450"/>
          <p14:tracePt t="101527" x="4716463" y="6394450"/>
          <p14:tracePt t="101532" x="4640263" y="6394450"/>
          <p14:tracePt t="101537" x="4616450" y="6394450"/>
          <p14:tracePt t="101541" x="4565650" y="6394450"/>
          <p14:tracePt t="101546" x="4503738" y="6394450"/>
          <p14:tracePt t="101554" x="4452938" y="6394450"/>
          <p14:tracePt t="101557" x="4403725" y="6394450"/>
          <p14:tracePt t="101562" x="4352925" y="6394450"/>
          <p14:tracePt t="101567" x="4278313" y="6394450"/>
          <p14:tracePt t="101572" x="4265613" y="6394450"/>
          <p14:tracePt t="101577" x="4191000" y="6381750"/>
          <p14:tracePt t="101582" x="4103688" y="6381750"/>
          <p14:tracePt t="101587" x="3978275" y="6357938"/>
          <p14:tracePt t="101592" x="3865563" y="6357938"/>
          <p14:tracePt t="101597" x="3778250" y="6345238"/>
          <p14:tracePt t="101604" x="3627438" y="6307138"/>
          <p14:tracePt t="101607" x="3502025" y="6307138"/>
          <p14:tracePt t="101612" x="3389313" y="6307138"/>
          <p14:tracePt t="101617" x="3302000" y="6307138"/>
          <p14:tracePt t="101623" x="3214688" y="6294438"/>
          <p14:tracePt t="101627" x="3127375" y="6294438"/>
          <p14:tracePt t="101632" x="3065463" y="6294438"/>
          <p14:tracePt t="101638" x="3014663" y="6294438"/>
          <p14:tracePt t="101643" x="2963863" y="6269038"/>
          <p14:tracePt t="101648" x="2952750" y="6269038"/>
          <p14:tracePt t="101654" x="2940050" y="6269038"/>
          <p14:tracePt t="101657" x="2927350" y="6269038"/>
          <p14:tracePt t="101662" x="2889250" y="6269038"/>
          <p14:tracePt t="101670" x="2876550" y="6257925"/>
          <p14:tracePt t="101678" x="2863850" y="6257925"/>
          <p14:tracePt t="101683" x="2827338" y="6257925"/>
          <p14:tracePt t="101688" x="2776538" y="6245225"/>
          <p14:tracePt t="101693" x="2740025" y="6232525"/>
          <p14:tracePt t="101698" x="2676525" y="6232525"/>
          <p14:tracePt t="101703" x="2614613" y="6219825"/>
          <p14:tracePt t="101708" x="2540000" y="6219825"/>
          <p14:tracePt t="101713" x="2451100" y="6219825"/>
          <p14:tracePt t="101718" x="2389188" y="6219825"/>
          <p14:tracePt t="101723" x="2301875" y="6219825"/>
          <p14:tracePt t="101728" x="2214563" y="6219825"/>
          <p14:tracePt t="101733" x="2163763" y="6219825"/>
          <p14:tracePt t="101739" x="2089150" y="6219825"/>
          <p14:tracePt t="101744" x="2038350" y="6219825"/>
          <p14:tracePt t="101749" x="1976438" y="6219825"/>
          <p14:tracePt t="101754" x="1938338" y="6219825"/>
          <p14:tracePt t="101758" x="1876425" y="6219825"/>
          <p14:tracePt t="101764" x="1825625" y="6219825"/>
          <p14:tracePt t="101768" x="1814513" y="6219825"/>
          <p14:tracePt t="101774" x="1776413" y="6219825"/>
          <p14:tracePt t="101778" x="1738313" y="6219825"/>
          <p14:tracePt t="101783" x="1725613" y="6219825"/>
          <p14:tracePt t="101789" x="1701800" y="6219825"/>
          <p14:tracePt t="101794" x="1676400" y="6219825"/>
          <p14:tracePt t="101799" x="1651000" y="6219825"/>
          <p14:tracePt t="101804" x="1612900" y="6219825"/>
          <p14:tracePt t="101809" x="1563688" y="6219825"/>
          <p14:tracePt t="101814" x="1512888" y="6219825"/>
          <p14:tracePt t="101820" x="1463675" y="6219825"/>
          <p14:tracePt t="101824" x="1438275" y="6219825"/>
          <p14:tracePt t="101829" x="1401763" y="6219825"/>
          <p14:tracePt t="101834" x="1389063" y="6219825"/>
          <p14:tracePt t="101839" x="1376363" y="6219825"/>
          <p14:tracePt t="101844" x="1363663" y="6219825"/>
          <p14:tracePt t="101849" x="1338263" y="6219825"/>
          <p14:tracePt t="101880" x="1312863" y="6219825"/>
          <p14:tracePt t="101889" x="1300163" y="6219825"/>
          <p14:tracePt t="101894" x="1289050" y="6219825"/>
          <p14:tracePt t="101900" x="1276350" y="6219825"/>
          <p14:tracePt t="101905" x="1250950" y="6219825"/>
          <p14:tracePt t="101910" x="1212850" y="6219825"/>
          <p14:tracePt t="101915" x="1176338" y="6219825"/>
          <p14:tracePt t="101920" x="1125538" y="6219825"/>
          <p14:tracePt t="101925" x="1076325" y="6219825"/>
          <p14:tracePt t="101930" x="1050925" y="6219825"/>
          <p14:tracePt t="101937" x="1000125" y="6219825"/>
          <p14:tracePt t="101955" x="938213" y="6219825"/>
          <p14:tracePt t="102056" x="925513" y="6207125"/>
          <p14:tracePt t="102071" x="925513" y="6194425"/>
          <p14:tracePt t="102313" x="912813" y="6194425"/>
          <p14:tracePt t="103211" x="950913" y="6194425"/>
          <p14:tracePt t="103221" x="987425" y="6194425"/>
          <p14:tracePt t="103226" x="1012825" y="6194425"/>
          <p14:tracePt t="103231" x="1063625" y="6194425"/>
          <p14:tracePt t="103238" x="1076325" y="6194425"/>
          <p14:tracePt t="103241" x="1112838" y="6207125"/>
          <p14:tracePt t="103251" x="1176338" y="6219825"/>
          <p14:tracePt t="103257" x="1189038" y="6219825"/>
          <p14:tracePt t="103261" x="1225550" y="6232525"/>
          <p14:tracePt t="103266" x="1238250" y="6232525"/>
          <p14:tracePt t="103272" x="1263650" y="6232525"/>
          <p14:tracePt t="103277" x="1300163" y="6232525"/>
          <p14:tracePt t="103281" x="1338263" y="6232525"/>
          <p14:tracePt t="103289" x="1350963" y="6232525"/>
          <p14:tracePt t="103292" x="1376363" y="6232525"/>
          <p14:tracePt t="103297" x="1412875" y="6232525"/>
          <p14:tracePt t="103302" x="1425575" y="6232525"/>
          <p14:tracePt t="103307" x="1463675" y="6232525"/>
          <p14:tracePt t="103312" x="1512888" y="6232525"/>
          <p14:tracePt t="103317" x="1563688" y="6232525"/>
          <p14:tracePt t="103322" x="1601788" y="6232525"/>
          <p14:tracePt t="103327" x="1663700" y="6232525"/>
          <p14:tracePt t="103332" x="1689100" y="6232525"/>
          <p14:tracePt t="103337" x="1738313" y="6232525"/>
          <p14:tracePt t="103342" x="1789113" y="6232525"/>
          <p14:tracePt t="103347" x="1825625" y="6232525"/>
          <p14:tracePt t="103352" x="1851025" y="6232525"/>
          <p14:tracePt t="103357" x="1889125" y="6232525"/>
          <p14:tracePt t="103363" x="1925638" y="6232525"/>
          <p14:tracePt t="103367" x="1951038" y="6232525"/>
          <p14:tracePt t="103373" x="1963738" y="6232525"/>
          <p14:tracePt t="103377" x="1976438" y="6232525"/>
          <p14:tracePt t="103382" x="2001838" y="6232525"/>
          <p14:tracePt t="103388" x="2014538" y="6232525"/>
          <p14:tracePt t="103393" x="2025650" y="6232525"/>
          <p14:tracePt t="103407" x="2038350" y="6232525"/>
          <p14:tracePt t="103412" x="2063750" y="6219825"/>
          <p14:tracePt t="103418" x="2076450" y="6207125"/>
          <p14:tracePt t="103423" x="2101850" y="6207125"/>
          <p14:tracePt t="103433" x="2127250" y="6194425"/>
          <p14:tracePt t="103438" x="2138363" y="6194425"/>
          <p14:tracePt t="103444" x="2151063" y="6194425"/>
          <p14:tracePt t="103448" x="2151063" y="6181725"/>
          <p14:tracePt t="103455" x="2163763" y="6181725"/>
          <p14:tracePt t="103459" x="2176463" y="6181725"/>
          <p14:tracePt t="103463" x="2189163" y="6169025"/>
          <p14:tracePt t="103474" x="2201863" y="6157913"/>
          <p14:tracePt t="103483" x="2214563" y="6157913"/>
          <p14:tracePt t="103493" x="2227263" y="6157913"/>
          <p14:tracePt t="103504" x="2251075" y="6157913"/>
          <p14:tracePt t="103509" x="2263775" y="6145213"/>
          <p14:tracePt t="103521" x="2276475" y="6132513"/>
          <p14:tracePt t="103523" x="2301875" y="6107113"/>
          <p14:tracePt t="103529" x="2314575" y="6107113"/>
          <p14:tracePt t="103539" x="2327275" y="6094413"/>
          <p14:tracePt t="103544" x="2338388" y="6094413"/>
          <p14:tracePt t="103549" x="2338388" y="6081713"/>
          <p14:tracePt t="103554" x="2351088" y="6081713"/>
          <p14:tracePt t="103559" x="2376488" y="6081713"/>
          <p14:tracePt t="103564" x="2376488" y="6069013"/>
          <p14:tracePt t="103575" x="2389188" y="6056313"/>
          <p14:tracePt t="103610" x="2401888" y="6045200"/>
          <p14:tracePt t="103796" x="2389188" y="6045200"/>
          <p14:tracePt t="103861" x="2401888" y="6045200"/>
          <p14:tracePt t="103867" x="2427288" y="6045200"/>
          <p14:tracePt t="103872" x="2463800" y="6045200"/>
          <p14:tracePt t="103877" x="2501900" y="6045200"/>
          <p14:tracePt t="103882" x="2514600" y="6045200"/>
          <p14:tracePt t="103888" x="2551113" y="6045200"/>
          <p14:tracePt t="103892" x="2589213" y="6045200"/>
          <p14:tracePt t="103897" x="2640013" y="6045200"/>
          <p14:tracePt t="103902" x="2663825" y="6045200"/>
          <p14:tracePt t="103907" x="2740025" y="6056313"/>
          <p14:tracePt t="103912" x="2776538" y="6056313"/>
          <p14:tracePt t="103917" x="2801938" y="6056313"/>
          <p14:tracePt t="103922" x="2852738" y="6056313"/>
          <p14:tracePt t="103927" x="2889250" y="6056313"/>
          <p14:tracePt t="103932" x="2927350" y="6056313"/>
          <p14:tracePt t="103940" x="2952750" y="6056313"/>
          <p14:tracePt t="103943" x="2989263" y="6069013"/>
          <p14:tracePt t="103947" x="3014663" y="6069013"/>
          <p14:tracePt t="103963" x="3040063" y="6069013"/>
          <p14:tracePt t="103973" x="3052763" y="6081713"/>
          <p14:tracePt t="103977" x="3065463" y="6094413"/>
          <p14:tracePt t="103982" x="3065463" y="6107113"/>
          <p14:tracePt t="104004" x="3089275" y="6119813"/>
          <p14:tracePt t="104009" x="3101975" y="6132513"/>
          <p14:tracePt t="104018" x="3114675" y="6157913"/>
          <p14:tracePt t="104028" x="3127375" y="6157913"/>
          <p14:tracePt t="104033" x="3152775" y="6157913"/>
          <p14:tracePt t="104043" x="3165475" y="6157913"/>
          <p14:tracePt t="104048" x="3189288" y="6181725"/>
          <p14:tracePt t="104058" x="3214688" y="6181725"/>
          <p14:tracePt t="104064" x="3252788" y="6181725"/>
          <p14:tracePt t="104073" x="3276600" y="6181725"/>
          <p14:tracePt t="104078" x="3314700" y="6181725"/>
          <p14:tracePt t="104084" x="3327400" y="6181725"/>
          <p14:tracePt t="104089" x="3389313" y="6181725"/>
          <p14:tracePt t="104094" x="3414713" y="6194425"/>
          <p14:tracePt t="104098" x="3452813" y="6194425"/>
          <p14:tracePt t="104105" x="3502025" y="6194425"/>
          <p14:tracePt t="104109" x="3565525" y="6194425"/>
          <p14:tracePt t="104114" x="3614738" y="6194425"/>
          <p14:tracePt t="104119" x="3652838" y="6194425"/>
          <p14:tracePt t="104124" x="3727450" y="6194425"/>
          <p14:tracePt t="104129" x="3752850" y="6194425"/>
          <p14:tracePt t="104134" x="3814763" y="6194425"/>
          <p14:tracePt t="104139" x="3865563" y="6194425"/>
          <p14:tracePt t="104144" x="3927475" y="6194425"/>
          <p14:tracePt t="104149" x="3965575" y="6194425"/>
          <p14:tracePt t="104154" x="4014788" y="6194425"/>
          <p14:tracePt t="104159" x="4078288" y="6194425"/>
          <p14:tracePt t="104164" x="4127500" y="6194425"/>
          <p14:tracePt t="104169" x="4165600" y="6194425"/>
          <p14:tracePt t="104175" x="4191000" y="6194425"/>
          <p14:tracePt t="104180" x="4252913" y="6194425"/>
          <p14:tracePt t="104185" x="4291013" y="6194425"/>
          <p14:tracePt t="104189" x="4327525" y="6194425"/>
          <p14:tracePt t="104194" x="4365625" y="6194425"/>
          <p14:tracePt t="104200" x="4391025" y="6194425"/>
          <p14:tracePt t="104205" x="4403725" y="6194425"/>
          <p14:tracePt t="104210" x="4440238" y="6194425"/>
          <p14:tracePt t="104222" x="4452938" y="6194425"/>
          <p14:tracePt t="104245" x="4465638" y="6194425"/>
          <p14:tracePt t="104265" x="4478338" y="6194425"/>
          <p14:tracePt t="104290" x="4491038" y="6194425"/>
          <p14:tracePt t="105073" x="4478338" y="6194425"/>
          <p14:tracePt t="105077" x="4452938" y="6194425"/>
          <p14:tracePt t="105089" x="4427538" y="6194425"/>
          <p14:tracePt t="105093" x="4391025" y="6194425"/>
          <p14:tracePt t="105097" x="4378325" y="6194425"/>
          <p14:tracePt t="105102" x="4352925" y="6194425"/>
          <p14:tracePt t="105107" x="4314825" y="6194425"/>
          <p14:tracePt t="105113" x="4252913" y="6194425"/>
          <p14:tracePt t="105118" x="4191000" y="6194425"/>
          <p14:tracePt t="105122" x="4114800" y="6194425"/>
          <p14:tracePt t="105127" x="4090988" y="6194425"/>
          <p14:tracePt t="105132" x="4027488" y="6194425"/>
          <p14:tracePt t="105138" x="3978275" y="6194425"/>
          <p14:tracePt t="105143" x="3914775" y="6194425"/>
          <p14:tracePt t="105148" x="3865563" y="6194425"/>
          <p14:tracePt t="105155" x="3814763" y="6194425"/>
          <p14:tracePt t="105158" x="3790950" y="6194425"/>
          <p14:tracePt t="105163" x="3727450" y="6194425"/>
          <p14:tracePt t="105168" x="3702050" y="6194425"/>
          <p14:tracePt t="105173" x="3678238" y="6181725"/>
          <p14:tracePt t="105178" x="3652838" y="6181725"/>
          <p14:tracePt t="105183" x="3640138" y="6181725"/>
          <p14:tracePt t="105188" x="3614738" y="6169025"/>
          <p14:tracePt t="105193" x="3602038" y="6157913"/>
          <p14:tracePt t="105198" x="3589338" y="6157913"/>
          <p14:tracePt t="105209" x="3589338" y="6145213"/>
          <p14:tracePt t="105214" x="3578225" y="6132513"/>
          <p14:tracePt t="105218" x="3552825" y="6119813"/>
          <p14:tracePt t="105228" x="3514725" y="6119813"/>
          <p14:tracePt t="105234" x="3489325" y="6119813"/>
          <p14:tracePt t="105243" x="3452813" y="6119813"/>
          <p14:tracePt t="105253" x="3427413" y="6119813"/>
          <p14:tracePt t="105259" x="3414713" y="6119813"/>
          <p14:tracePt t="105264" x="3402013" y="6107113"/>
          <p14:tracePt t="105269" x="3389313" y="6107113"/>
          <p14:tracePt t="105274" x="3352800" y="6081713"/>
          <p14:tracePt t="105280" x="3352800" y="6069013"/>
          <p14:tracePt t="105284" x="3352800" y="6056313"/>
          <p14:tracePt t="105289" x="3340100" y="6045200"/>
          <p14:tracePt t="105294" x="3327400" y="6045200"/>
          <p14:tracePt t="105305" x="3314700" y="6045200"/>
          <p14:tracePt t="105310" x="3302000" y="6019800"/>
          <p14:tracePt t="105314" x="3289300" y="6019800"/>
          <p14:tracePt t="105319" x="3276600" y="6007100"/>
          <p14:tracePt t="105324" x="3276600" y="5994400"/>
          <p14:tracePt t="105330" x="3265488" y="5981700"/>
          <p14:tracePt t="105334" x="3265488" y="5969000"/>
          <p14:tracePt t="105340" x="3240088" y="5945188"/>
          <p14:tracePt t="105344" x="3240088" y="5932488"/>
          <p14:tracePt t="105355" x="3227388" y="5932488"/>
          <p14:tracePt t="105360" x="3227388" y="5907088"/>
          <p14:tracePt t="105365" x="3227388" y="5894388"/>
          <p14:tracePt t="105372" x="3227388" y="5881688"/>
          <p14:tracePt t="105374" x="3201988" y="5856288"/>
          <p14:tracePt t="105380" x="3201988" y="5843588"/>
          <p14:tracePt t="105385" x="3201988" y="5832475"/>
          <p14:tracePt t="105390" x="3201988" y="5819775"/>
          <p14:tracePt t="105395" x="3201988" y="5807075"/>
          <p14:tracePt t="105400" x="3165475" y="5781675"/>
          <p14:tracePt t="105405" x="3165475" y="5756275"/>
          <p14:tracePt t="105410" x="3140075" y="5732463"/>
          <p14:tracePt t="105415" x="3127375" y="5707063"/>
          <p14:tracePt t="105425" x="3101975" y="5668963"/>
          <p14:tracePt t="105440" x="3101975" y="5643563"/>
          <p14:tracePt t="105446" x="3101975" y="5630863"/>
          <p14:tracePt t="105450" x="3101975" y="5619750"/>
          <p14:tracePt t="105455" x="3089275" y="5607050"/>
          <p14:tracePt t="105466" x="3076575" y="5594350"/>
          <p14:tracePt t="105475" x="3076575" y="5568950"/>
          <p14:tracePt t="105480" x="3076575" y="5556250"/>
          <p14:tracePt t="105486" x="3065463" y="5556250"/>
          <p14:tracePt t="105491" x="3052763" y="5543550"/>
          <p14:tracePt t="105496" x="3040063" y="5530850"/>
          <p14:tracePt t="105526" x="3027363" y="5518150"/>
          <p14:tracePt t="105652" x="3014663" y="5507038"/>
          <p14:tracePt t="105859" x="3001963" y="5494338"/>
          <p14:tracePt t="105910" x="2976563" y="5494338"/>
          <p14:tracePt t="106071" x="2963863" y="5494338"/>
          <p14:tracePt t="106106" x="2952750" y="5494338"/>
          <p14:tracePt t="106151" x="2940050" y="5494338"/>
          <p14:tracePt t="106157" x="2927350" y="5494338"/>
          <p14:tracePt t="106162" x="2914650" y="5494338"/>
          <p14:tracePt t="106167" x="2889250" y="5494338"/>
          <p14:tracePt t="106181" x="2863850" y="5494338"/>
          <p14:tracePt t="106189" x="2852738" y="5494338"/>
          <p14:tracePt t="106192" x="2827338" y="5494338"/>
          <p14:tracePt t="106197" x="2801938" y="5494338"/>
          <p14:tracePt t="106202" x="2763838" y="5494338"/>
          <p14:tracePt t="106212" x="2714625" y="5494338"/>
          <p14:tracePt t="106217" x="2689225" y="5494338"/>
          <p14:tracePt t="106223" x="2663825" y="5494338"/>
          <p14:tracePt t="106227" x="2601913" y="5494338"/>
          <p14:tracePt t="106233" x="2589213" y="5494338"/>
          <p14:tracePt t="106239" x="2563813" y="5494338"/>
          <p14:tracePt t="106242" x="2540000" y="5494338"/>
          <p14:tracePt t="106247" x="2501900" y="5494338"/>
          <p14:tracePt t="106258" x="2463800" y="5494338"/>
          <p14:tracePt t="106263" x="2439988" y="5494338"/>
          <p14:tracePt t="106272" x="2401888" y="5494338"/>
          <p14:tracePt t="106278" x="2389188" y="5494338"/>
          <p14:tracePt t="106283" x="2376488" y="5494338"/>
          <p14:tracePt t="106289" x="2338388" y="5494338"/>
          <p14:tracePt t="106292" x="2327275" y="5494338"/>
          <p14:tracePt t="106297" x="2314575" y="5494338"/>
          <p14:tracePt t="106303" x="2301875" y="5507038"/>
          <p14:tracePt t="106313" x="2263775" y="5530850"/>
          <p14:tracePt t="106318" x="2227263" y="5530850"/>
          <p14:tracePt t="106323" x="2201863" y="5530850"/>
          <p14:tracePt t="106328" x="2189163" y="5530850"/>
          <p14:tracePt t="106333" x="2151063" y="5530850"/>
          <p14:tracePt t="106339" x="2089150" y="5530850"/>
          <p14:tracePt t="106343" x="2063750" y="5530850"/>
          <p14:tracePt t="106348" x="2025650" y="5530850"/>
          <p14:tracePt t="106353" x="1963738" y="5530850"/>
          <p14:tracePt t="106358" x="1914525" y="5530850"/>
          <p14:tracePt t="106363" x="1876425" y="5530850"/>
          <p14:tracePt t="106367" x="1838325" y="5530850"/>
          <p14:tracePt t="106374" x="1814513" y="5530850"/>
          <p14:tracePt t="106379" x="1776413" y="5530850"/>
          <p14:tracePt t="106383" x="1763713" y="5530850"/>
          <p14:tracePt t="106389" x="1738313" y="5530850"/>
          <p14:tracePt t="106394" x="1701800" y="5530850"/>
          <p14:tracePt t="106406" x="1676400" y="5530850"/>
          <p14:tracePt t="106413" x="1651000" y="5530850"/>
          <p14:tracePt t="106419" x="1638300" y="5530850"/>
          <p14:tracePt t="106424" x="1625600" y="5530850"/>
          <p14:tracePt t="106429" x="1612900" y="5530850"/>
          <p14:tracePt t="106434" x="1589088" y="5556250"/>
          <p14:tracePt t="106444" x="1576388" y="5556250"/>
          <p14:tracePt t="106449" x="1550988" y="5556250"/>
          <p14:tracePt t="106456" x="1501775" y="5594350"/>
          <p14:tracePt t="106459" x="1501775" y="5607050"/>
          <p14:tracePt t="106464" x="1476375" y="5619750"/>
          <p14:tracePt t="106469" x="1463675" y="5619750"/>
          <p14:tracePt t="106475" x="1450975" y="5619750"/>
          <p14:tracePt t="106479" x="1438275" y="5619750"/>
          <p14:tracePt t="106484" x="1412875" y="5630863"/>
          <p14:tracePt t="106500" x="1401763" y="5630863"/>
          <p14:tracePt t="106555" x="1389063" y="5643563"/>
          <p14:tracePt t="108255" x="1376363" y="5656263"/>
          <p14:tracePt t="108265" x="1350963" y="5656263"/>
          <p14:tracePt t="108269" x="1338263" y="5656263"/>
          <p14:tracePt t="108275" x="1325563" y="5656263"/>
          <p14:tracePt t="108280" x="1312863" y="5656263"/>
          <p14:tracePt t="108285" x="1289050" y="5656263"/>
          <p14:tracePt t="108300" x="1263650" y="5656263"/>
          <p14:tracePt t="108306" x="1250950" y="5656263"/>
          <p14:tracePt t="108310" x="1238250" y="5656263"/>
          <p14:tracePt t="108320" x="1225550" y="5656263"/>
          <p14:tracePt t="108330" x="1212850" y="5656263"/>
          <p14:tracePt t="108356" x="1212850" y="5643563"/>
          <p14:tracePt t="108381" x="1212850" y="5619750"/>
          <p14:tracePt t="108391" x="1200150" y="5594350"/>
          <p14:tracePt t="108406" x="1200150" y="5581650"/>
          <p14:tracePt t="108426" x="1200150" y="5556250"/>
          <p14:tracePt t="108431" x="1200150" y="5543550"/>
          <p14:tracePt t="108436" x="1200150" y="5530850"/>
          <p14:tracePt t="108446" x="1200150" y="5518150"/>
          <p14:tracePt t="108451" x="1200150" y="5507038"/>
          <p14:tracePt t="108462" x="1200150" y="5468938"/>
          <p14:tracePt t="108473" x="1189038" y="5443538"/>
          <p14:tracePt t="108476" x="1189038" y="5430838"/>
          <p14:tracePt t="108481" x="1189038" y="5418138"/>
          <p14:tracePt t="108487" x="1189038" y="5407025"/>
          <p14:tracePt t="108492" x="1189038" y="5381625"/>
          <p14:tracePt t="108497" x="1163638" y="5356225"/>
          <p14:tracePt t="108502" x="1150938" y="5330825"/>
          <p14:tracePt t="108507" x="1150938" y="5318125"/>
          <p14:tracePt t="108512" x="1125538" y="5294313"/>
          <p14:tracePt t="108517" x="1125538" y="5256213"/>
          <p14:tracePt t="108523" x="1100138" y="5181600"/>
          <p14:tracePt t="108528" x="1076325" y="5156200"/>
          <p14:tracePt t="108532" x="1038225" y="5068888"/>
          <p14:tracePt t="108537" x="1012825" y="4992688"/>
          <p14:tracePt t="108542" x="963613" y="4892675"/>
          <p14:tracePt t="108547" x="950913" y="4868863"/>
          <p14:tracePt t="108552" x="912813" y="4805363"/>
          <p14:tracePt t="108557" x="825500" y="4705350"/>
          <p14:tracePt t="108563" x="763588" y="4592638"/>
          <p14:tracePt t="108567" x="674688" y="4479925"/>
          <p14:tracePt t="108573" x="612775" y="4379913"/>
          <p14:tracePt t="108578" x="574675" y="4241800"/>
          <p14:tracePt t="108583" x="538163" y="4192588"/>
          <p14:tracePt t="108587" x="438150" y="4029075"/>
          <p14:tracePt t="108592" x="312738" y="3929063"/>
          <p14:tracePt t="108597" x="212725" y="3829050"/>
          <p14:tracePt t="108603" x="112713" y="3692525"/>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Esotropia</a:t>
            </a:r>
            <a:r>
              <a:rPr lang="cs-CZ" dirty="0"/>
              <a:t> </a:t>
            </a:r>
            <a:r>
              <a:rPr lang="cs-CZ" dirty="0" err="1"/>
              <a:t>monolateralis</a:t>
            </a:r>
            <a:endParaRPr lang="cs-CZ" dirty="0"/>
          </a:p>
        </p:txBody>
      </p:sp>
      <p:sp>
        <p:nvSpPr>
          <p:cNvPr id="3" name="Zástupný symbol pro obsah 2"/>
          <p:cNvSpPr>
            <a:spLocks noGrp="1"/>
          </p:cNvSpPr>
          <p:nvPr>
            <p:ph idx="1"/>
          </p:nvPr>
        </p:nvSpPr>
        <p:spPr/>
        <p:txBody>
          <a:bodyPr>
            <a:normAutofit/>
          </a:bodyPr>
          <a:lstStyle/>
          <a:p>
            <a:r>
              <a:rPr lang="cs-CZ" b="1" dirty="0" err="1"/>
              <a:t>Bagoliniho</a:t>
            </a:r>
            <a:r>
              <a:rPr lang="cs-CZ" b="1" dirty="0"/>
              <a:t> skla </a:t>
            </a:r>
            <a:r>
              <a:rPr lang="cs-CZ" dirty="0"/>
              <a:t>–</a:t>
            </a:r>
            <a:r>
              <a:rPr lang="cs-CZ" dirty="0">
                <a:solidFill>
                  <a:srgbClr val="FF0000"/>
                </a:solidFill>
              </a:rPr>
              <a:t> </a:t>
            </a:r>
            <a:r>
              <a:rPr lang="cs-CZ" dirty="0"/>
              <a:t>útlum OD, OS totální nebo částečný /blízko, dálka/</a:t>
            </a:r>
          </a:p>
          <a:p>
            <a:r>
              <a:rPr lang="cs-CZ" b="1" dirty="0" err="1"/>
              <a:t>Worthův</a:t>
            </a:r>
            <a:r>
              <a:rPr lang="cs-CZ" b="1" dirty="0"/>
              <a:t> test</a:t>
            </a:r>
            <a:r>
              <a:rPr lang="cs-CZ" dirty="0"/>
              <a:t> – útlum OD, OS totální nebo částečný /blízko, dálka/</a:t>
            </a:r>
          </a:p>
          <a:p>
            <a:r>
              <a:rPr lang="cs-CZ" b="1" dirty="0" err="1"/>
              <a:t>Hering-Bielschowského</a:t>
            </a:r>
            <a:r>
              <a:rPr lang="cs-CZ" b="1" dirty="0"/>
              <a:t> test</a:t>
            </a:r>
            <a:r>
              <a:rPr lang="cs-CZ" dirty="0"/>
              <a:t>– NRK, ARK </a:t>
            </a:r>
          </a:p>
          <a:p>
            <a:r>
              <a:rPr lang="cs-CZ" b="1" dirty="0"/>
              <a:t>Langův </a:t>
            </a:r>
            <a:r>
              <a:rPr lang="cs-CZ" b="1" dirty="0" err="1"/>
              <a:t>stereotest</a:t>
            </a:r>
            <a:r>
              <a:rPr lang="cs-CZ" b="1" dirty="0"/>
              <a:t> </a:t>
            </a:r>
            <a:r>
              <a:rPr lang="cs-CZ" dirty="0"/>
              <a:t>– neudává </a:t>
            </a:r>
          </a:p>
          <a:p>
            <a:pPr marL="0" indent="0">
              <a:buNone/>
            </a:pPr>
            <a:endParaRPr lang="cs-CZ" dirty="0"/>
          </a:p>
        </p:txBody>
      </p:sp>
      <p:pic>
        <p:nvPicPr>
          <p:cNvPr id="17" name="Zvuk 16">
            <a:hlinkClick r:id="" action="ppaction://media"/>
            <a:extLst>
              <a:ext uri="{FF2B5EF4-FFF2-40B4-BE49-F238E27FC236}">
                <a16:creationId xmlns:a16="http://schemas.microsoft.com/office/drawing/2014/main" id="{9A79AD92-9FD4-4868-BE54-A884B1A706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6848881"/>
      </p:ext>
    </p:extLst>
  </p:cSld>
  <p:clrMapOvr>
    <a:masterClrMapping/>
  </p:clrMapOvr>
  <mc:AlternateContent xmlns:mc="http://schemas.openxmlformats.org/markup-compatibility/2006" xmlns:p14="http://schemas.microsoft.com/office/powerpoint/2010/main">
    <mc:Choice Requires="p14">
      <p:transition spd="slow" p14:dur="2000" advTm="46334"/>
    </mc:Choice>
    <mc:Fallback xmlns="">
      <p:transition spd="slow" advTm="46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extLst>
    <p:ext uri="{3A86A75C-4F4B-4683-9AE1-C65F6400EC91}">
      <p14:laserTraceLst xmlns:p14="http://schemas.microsoft.com/office/powerpoint/2010/main">
        <p14:tracePtLst>
          <p14:tracePt t="437" x="1638300" y="1327150"/>
          <p14:tracePt t="451" x="1612900" y="1327150"/>
          <p14:tracePt t="457" x="1601788" y="1327150"/>
          <p14:tracePt t="467" x="1576388" y="1327150"/>
          <p14:tracePt t="471" x="1550988" y="1327150"/>
          <p14:tracePt t="482" x="1525588" y="1327150"/>
          <p14:tracePt t="486" x="1512888" y="1327150"/>
          <p14:tracePt t="492" x="1501775" y="1327150"/>
          <p14:tracePt t="496" x="1489075" y="1339850"/>
          <p14:tracePt t="503" x="1476375" y="1339850"/>
          <p14:tracePt t="508" x="1463675" y="1339850"/>
          <p14:tracePt t="512" x="1438275" y="1363663"/>
          <p14:tracePt t="516" x="1425575" y="1363663"/>
          <p14:tracePt t="533" x="1412875" y="1363663"/>
          <p14:tracePt t="547" x="1401763" y="1363663"/>
          <p14:tracePt t="553" x="1401763" y="1376363"/>
          <p14:tracePt t="570" x="1401763" y="1389063"/>
          <p14:tracePt t="572" x="1389063" y="1389063"/>
          <p14:tracePt t="577" x="1376363" y="1389063"/>
          <p14:tracePt t="587" x="1363663" y="1389063"/>
          <p14:tracePt t="593" x="1338263" y="1427163"/>
          <p14:tracePt t="597" x="1325563" y="1427163"/>
          <p14:tracePt t="603" x="1300163" y="1450975"/>
          <p14:tracePt t="608" x="1300163" y="1463675"/>
          <p14:tracePt t="612" x="1289050" y="1463675"/>
          <p14:tracePt t="620" x="1263650" y="1463675"/>
          <p14:tracePt t="624" x="1238250" y="1489075"/>
          <p14:tracePt t="632" x="1225550" y="1489075"/>
          <p14:tracePt t="638" x="1212850" y="1489075"/>
          <p14:tracePt t="648" x="1200150" y="1489075"/>
          <p14:tracePt t="724" x="1189038" y="1489075"/>
          <p14:tracePt t="729" x="1176338" y="1489075"/>
          <p14:tracePt t="738" x="1150938" y="1489075"/>
          <p14:tracePt t="744" x="1125538" y="1489075"/>
          <p14:tracePt t="753" x="1112838" y="1489075"/>
          <p14:tracePt t="760" x="1089025" y="1489075"/>
          <p14:tracePt t="764" x="1063625" y="1489075"/>
          <p14:tracePt t="770" x="1050925" y="1489075"/>
          <p14:tracePt t="773" x="1012825" y="1501775"/>
          <p14:tracePt t="778" x="976313" y="1514475"/>
          <p14:tracePt t="786" x="925513" y="1514475"/>
          <p14:tracePt t="790" x="900113" y="1514475"/>
          <p14:tracePt t="794" x="876300" y="1514475"/>
          <p14:tracePt t="799" x="850900" y="1514475"/>
          <p14:tracePt t="804" x="812800" y="1514475"/>
          <p14:tracePt t="810" x="776288" y="1514475"/>
          <p14:tracePt t="815" x="750888" y="1514475"/>
          <p14:tracePt t="820" x="725488" y="1514475"/>
          <p14:tracePt t="830" x="712788" y="1514475"/>
          <p14:tracePt t="836" x="700088" y="1514475"/>
          <p14:tracePt t="875" x="687388" y="1527175"/>
          <p14:tracePt t="879" x="687388" y="1539875"/>
          <p14:tracePt t="891" x="674688" y="1563688"/>
          <p14:tracePt t="895" x="674688" y="1576388"/>
          <p14:tracePt t="899" x="674688" y="1601788"/>
          <p14:tracePt t="921" x="650875" y="1776413"/>
          <p14:tracePt t="926" x="650875" y="1814513"/>
          <p14:tracePt t="930" x="638175" y="1865313"/>
          <p14:tracePt t="938" x="638175" y="1914525"/>
          <p14:tracePt t="940" x="638175" y="1952625"/>
          <p14:tracePt t="946" x="638175" y="1989138"/>
          <p14:tracePt t="951" x="638175" y="2039938"/>
          <p14:tracePt t="955" x="638175" y="2065338"/>
          <p14:tracePt t="960" x="638175" y="2101850"/>
          <p14:tracePt t="965" x="638175" y="2139950"/>
          <p14:tracePt t="970" x="638175" y="2165350"/>
          <p14:tracePt t="976" x="638175" y="2201863"/>
          <p14:tracePt t="981" x="638175" y="2227263"/>
          <p14:tracePt t="987" x="638175" y="2278063"/>
          <p14:tracePt t="991" x="663575" y="2314575"/>
          <p14:tracePt t="996" x="687388" y="2327275"/>
          <p14:tracePt t="1001" x="725488" y="2365375"/>
          <p14:tracePt t="1007" x="750888" y="2390775"/>
          <p14:tracePt t="1011" x="787400" y="2427288"/>
          <p14:tracePt t="1015" x="800100" y="2452688"/>
          <p14:tracePt t="1021" x="838200" y="2465388"/>
          <p14:tracePt t="1027" x="863600" y="2490788"/>
          <p14:tracePt t="1031" x="887413" y="2516188"/>
          <p14:tracePt t="1037" x="912813" y="2516188"/>
          <p14:tracePt t="1042" x="912813" y="2527300"/>
          <p14:tracePt t="1045" x="950913" y="2552700"/>
          <p14:tracePt t="1053" x="976313" y="2565400"/>
          <p14:tracePt t="1057" x="1000125" y="2590800"/>
          <p14:tracePt t="1061" x="1038225" y="2603500"/>
          <p14:tracePt t="1067" x="1076325" y="2603500"/>
          <p14:tracePt t="1073" x="1125538" y="2640013"/>
          <p14:tracePt t="1077" x="1176338" y="2652713"/>
          <p14:tracePt t="1081" x="1250950" y="2665413"/>
          <p14:tracePt t="1087" x="1276350" y="2665413"/>
          <p14:tracePt t="1091" x="1312863" y="2678113"/>
          <p14:tracePt t="1097" x="1389063" y="2703513"/>
          <p14:tracePt t="1103" x="1438275" y="2716213"/>
          <p14:tracePt t="1106" x="1501775" y="2716213"/>
          <p14:tracePt t="1112" x="1550988" y="2740025"/>
          <p14:tracePt t="1116" x="1663700" y="2740025"/>
          <p14:tracePt t="1122" x="1725613" y="2752725"/>
          <p14:tracePt t="1128" x="1814513" y="2752725"/>
          <p14:tracePt t="1131" x="1889125" y="2778125"/>
          <p14:tracePt t="1137" x="2001838" y="2778125"/>
          <p14:tracePt t="1143" x="2089150" y="2778125"/>
          <p14:tracePt t="1147" x="2163763" y="2778125"/>
          <p14:tracePt t="1153" x="2276475" y="2778125"/>
          <p14:tracePt t="1158" x="2389188" y="2778125"/>
          <p14:tracePt t="1162" x="2476500" y="2778125"/>
          <p14:tracePt t="1168" x="2563813" y="2778125"/>
          <p14:tracePt t="1172" x="2714625" y="2778125"/>
          <p14:tracePt t="1177" x="2789238" y="2778125"/>
          <p14:tracePt t="1183" x="2927350" y="2778125"/>
          <p14:tracePt t="1187" x="3001963" y="2752725"/>
          <p14:tracePt t="1193" x="3089275" y="2740025"/>
          <p14:tracePt t="1198" x="3152775" y="2740025"/>
          <p14:tracePt t="1203" x="3227388" y="2690813"/>
          <p14:tracePt t="1208" x="3302000" y="2665413"/>
          <p14:tracePt t="1214" x="3376613" y="2616200"/>
          <p14:tracePt t="1218" x="3414713" y="2616200"/>
          <p14:tracePt t="1223" x="3465513" y="2603500"/>
          <p14:tracePt t="1228" x="3489325" y="2603500"/>
          <p14:tracePt t="1234" x="3502025" y="2565400"/>
          <p14:tracePt t="1238" x="3540125" y="2540000"/>
          <p14:tracePt t="1243" x="3565525" y="2540000"/>
          <p14:tracePt t="1248" x="3578225" y="2516188"/>
          <p14:tracePt t="1253" x="3589338" y="2503488"/>
          <p14:tracePt t="1258" x="3602038" y="2465388"/>
          <p14:tracePt t="1264" x="3678238" y="2439988"/>
          <p14:tracePt t="1274" x="3689350" y="2414588"/>
          <p14:tracePt t="1279" x="3689350" y="2378075"/>
          <p14:tracePt t="1282" x="3714750" y="2327275"/>
          <p14:tracePt t="1288" x="3727450" y="2314575"/>
          <p14:tracePt t="1293" x="3727450" y="2278063"/>
          <p14:tracePt t="1298" x="3727450" y="2252663"/>
          <p14:tracePt t="1308" x="3727450" y="2227263"/>
          <p14:tracePt t="1313" x="3727450" y="2201863"/>
          <p14:tracePt t="1320" x="3765550" y="2165350"/>
          <p14:tracePt t="1323" x="3765550" y="2139950"/>
          <p14:tracePt t="1328" x="3765550" y="2101850"/>
          <p14:tracePt t="1336" x="3765550" y="2039938"/>
          <p14:tracePt t="1339" x="3765550" y="2001838"/>
          <p14:tracePt t="1343" x="3765550" y="1965325"/>
          <p14:tracePt t="1348" x="3765550" y="1939925"/>
          <p14:tracePt t="1354" x="3765550" y="1889125"/>
          <p14:tracePt t="1359" x="3765550" y="1852613"/>
          <p14:tracePt t="1364" x="3765550" y="1801813"/>
          <p14:tracePt t="1370" x="3765550" y="1752600"/>
          <p14:tracePt t="1373" x="3765550" y="1727200"/>
          <p14:tracePt t="1379" x="3765550" y="1689100"/>
          <p14:tracePt t="1386" x="3765550" y="1676400"/>
          <p14:tracePt t="1390" x="3765550" y="1652588"/>
          <p14:tracePt t="1394" x="3765550" y="1614488"/>
          <p14:tracePt t="1399" x="3727450" y="1576388"/>
          <p14:tracePt t="1405" x="3714750" y="1563688"/>
          <p14:tracePt t="1410" x="3678238" y="1552575"/>
          <p14:tracePt t="1420" x="3665538" y="1539875"/>
          <p14:tracePt t="1424" x="3614738" y="1514475"/>
          <p14:tracePt t="1430" x="3589338" y="1514475"/>
          <p14:tracePt t="1436" x="3565525" y="1514475"/>
          <p14:tracePt t="1439" x="3502025" y="1501775"/>
          <p14:tracePt t="1444" x="3452813" y="1489075"/>
          <p14:tracePt t="1451" x="3414713" y="1463675"/>
          <p14:tracePt t="1455" x="3376613" y="1463675"/>
          <p14:tracePt t="1459" x="3314700" y="1463675"/>
          <p14:tracePt t="1465" x="3276600" y="1463675"/>
          <p14:tracePt t="1471" x="3265488" y="1463675"/>
          <p14:tracePt t="1476" x="3214688" y="1463675"/>
          <p14:tracePt t="1479" x="3127375" y="1463675"/>
          <p14:tracePt t="1485" x="3065463" y="1463675"/>
          <p14:tracePt t="1490" x="3001963" y="1463675"/>
          <p14:tracePt t="1496" x="2976563" y="1463675"/>
          <p14:tracePt t="1501" x="2927350" y="1463675"/>
          <p14:tracePt t="1506" x="2852738" y="1463675"/>
          <p14:tracePt t="1510" x="2789238" y="1463675"/>
          <p14:tracePt t="1515" x="2701925" y="1463675"/>
          <p14:tracePt t="1520" x="2627313" y="1463675"/>
          <p14:tracePt t="1525" x="2563813" y="1463675"/>
          <p14:tracePt t="1530" x="2501900" y="1463675"/>
          <p14:tracePt t="1537" x="2463800" y="1463675"/>
          <p14:tracePt t="1541" x="2414588" y="1463675"/>
          <p14:tracePt t="1545" x="2389188" y="1463675"/>
          <p14:tracePt t="1551" x="2314575" y="1463675"/>
          <p14:tracePt t="1555" x="2276475" y="1463675"/>
          <p14:tracePt t="1561" x="2238375" y="1463675"/>
          <p14:tracePt t="1565" x="2201863" y="1463675"/>
          <p14:tracePt t="1571" x="2138363" y="1463675"/>
          <p14:tracePt t="1575" x="2089150" y="1463675"/>
          <p14:tracePt t="1580" x="2025650" y="1463675"/>
          <p14:tracePt t="1587" x="1976438" y="1463675"/>
          <p14:tracePt t="1592" x="1914525" y="1463675"/>
          <p14:tracePt t="1596" x="1851025" y="1463675"/>
          <p14:tracePt t="1601" x="1801813" y="1463675"/>
          <p14:tracePt t="1606" x="1751013" y="1463675"/>
          <p14:tracePt t="1612" x="1689100" y="1463675"/>
          <p14:tracePt t="1616" x="1638300" y="1463675"/>
          <p14:tracePt t="1622" x="1589088" y="1463675"/>
          <p14:tracePt t="1627" x="1576388" y="1463675"/>
          <p14:tracePt t="1631" x="1538288" y="1463675"/>
          <p14:tracePt t="1637" x="1501775" y="1463675"/>
          <p14:tracePt t="1642" x="1489075" y="1463675"/>
          <p14:tracePt t="1646" x="1438275" y="1476375"/>
          <p14:tracePt t="1655" x="1412875" y="1476375"/>
          <p14:tracePt t="1657" x="1401763" y="1476375"/>
          <p14:tracePt t="1662" x="1389063" y="1501775"/>
          <p14:tracePt t="1667" x="1338263" y="1527175"/>
          <p14:tracePt t="1671" x="1312863" y="1539875"/>
          <p14:tracePt t="1677" x="1289050" y="1552575"/>
          <p14:tracePt t="1682" x="1250950" y="1576388"/>
          <p14:tracePt t="1688" x="1225550" y="1589088"/>
          <p14:tracePt t="1692" x="1200150" y="1639888"/>
          <p14:tracePt t="1697" x="1189038" y="1639888"/>
          <p14:tracePt t="1703" x="1163638" y="1663700"/>
          <p14:tracePt t="1708" x="1138238" y="1689100"/>
          <p14:tracePt t="1711" x="1089025" y="1727200"/>
          <p14:tracePt t="1717" x="1050925" y="1765300"/>
          <p14:tracePt t="1721" x="1025525" y="1801813"/>
          <p14:tracePt t="1728" x="987425" y="1839913"/>
          <p14:tracePt t="1733" x="963613" y="1889125"/>
          <p14:tracePt t="1738" x="900113" y="1952625"/>
          <p14:tracePt t="1743" x="863600" y="1989138"/>
          <p14:tracePt t="1748" x="838200" y="2027238"/>
          <p14:tracePt t="1753" x="812800" y="2089150"/>
          <p14:tracePt t="1758" x="800100" y="2127250"/>
          <p14:tracePt t="1762" x="763588" y="2165350"/>
          <p14:tracePt t="1768" x="763588" y="2178050"/>
          <p14:tracePt t="1772" x="750888" y="2227263"/>
          <p14:tracePt t="1778" x="738188" y="2239963"/>
          <p14:tracePt t="1783" x="725488" y="2290763"/>
          <p14:tracePt t="1788" x="712788" y="2290763"/>
          <p14:tracePt t="1794" x="712788" y="2303463"/>
          <p14:tracePt t="1798" x="712788" y="2327275"/>
          <p14:tracePt t="1808" x="712788" y="2352675"/>
          <p14:tracePt t="1812" x="712788" y="2365375"/>
          <p14:tracePt t="1820" x="712788" y="2378075"/>
          <p14:tracePt t="1824" x="712788" y="2390775"/>
          <p14:tracePt t="1827" x="712788" y="2403475"/>
          <p14:tracePt t="1833" x="712788" y="2414588"/>
          <p14:tracePt t="1838" x="712788" y="2439988"/>
          <p14:tracePt t="1848" x="712788" y="2465388"/>
          <p14:tracePt t="1854" x="712788" y="2478088"/>
          <p14:tracePt t="1864" x="712788" y="2503488"/>
          <p14:tracePt t="1884" x="712788" y="2516188"/>
          <p14:tracePt t="1888" x="712788" y="2527300"/>
          <p14:tracePt t="1904" x="712788" y="2552700"/>
          <p14:tracePt t="1920" x="712788" y="2565400"/>
          <p14:tracePt t="1985" x="712788" y="2578100"/>
          <p14:tracePt t="1989" x="712788" y="2590800"/>
          <p14:tracePt t="1995" x="700088" y="2616200"/>
          <p14:tracePt t="2016" x="700088" y="2627313"/>
          <p14:tracePt t="2020" x="687388" y="2640013"/>
          <p14:tracePt t="2030" x="687388" y="2652713"/>
          <p14:tracePt t="2035" x="687388" y="2665413"/>
          <p14:tracePt t="2040" x="674688" y="2678113"/>
          <p14:tracePt t="2046" x="674688" y="2690813"/>
          <p14:tracePt t="2051" x="650875" y="2716213"/>
          <p14:tracePt t="2054" x="650875" y="2728913"/>
          <p14:tracePt t="2060" x="650875" y="2765425"/>
          <p14:tracePt t="2064" x="650875" y="2778125"/>
          <p14:tracePt t="2071" x="650875" y="2803525"/>
          <p14:tracePt t="2076" x="650875" y="2840038"/>
          <p14:tracePt t="2080" x="638175" y="2865438"/>
          <p14:tracePt t="2087" x="638175" y="2890838"/>
          <p14:tracePt t="2091" x="638175" y="2941638"/>
          <p14:tracePt t="2096" x="638175" y="2978150"/>
          <p14:tracePt t="2101" x="638175" y="3003550"/>
          <p14:tracePt t="2105" x="638175" y="3028950"/>
          <p14:tracePt t="2111" x="638175" y="3041650"/>
          <p14:tracePt t="2115" x="638175" y="3065463"/>
          <p14:tracePt t="2121" x="638175" y="3078163"/>
          <p14:tracePt t="2126" x="625475" y="3116263"/>
          <p14:tracePt t="2137" x="625475" y="3128963"/>
          <p14:tracePt t="2142" x="638175" y="3154363"/>
          <p14:tracePt t="2145" x="650875" y="3154363"/>
          <p14:tracePt t="2160" x="663575" y="3154363"/>
          <p14:tracePt t="2165" x="687388" y="3154363"/>
          <p14:tracePt t="2170" x="700088" y="3154363"/>
          <p14:tracePt t="2176" x="725488" y="3154363"/>
          <p14:tracePt t="2181" x="750888" y="3154363"/>
          <p14:tracePt t="2187" x="800100" y="3154363"/>
          <p14:tracePt t="2191" x="850900" y="3165475"/>
          <p14:tracePt t="2197" x="900113" y="3203575"/>
          <p14:tracePt t="2203" x="950913" y="3216275"/>
          <p14:tracePt t="2207" x="987425" y="3216275"/>
          <p14:tracePt t="2211" x="1050925" y="3254375"/>
          <p14:tracePt t="2216" x="1089025" y="3278188"/>
          <p14:tracePt t="2222" x="1100138" y="3278188"/>
          <p14:tracePt t="2226" x="1125538" y="3278188"/>
          <p14:tracePt t="2232" x="1176338" y="3303588"/>
          <p14:tracePt t="2237" x="1212850" y="3341688"/>
          <p14:tracePt t="2243" x="1289050" y="3367088"/>
          <p14:tracePt t="2246" x="1325563" y="3378200"/>
          <p14:tracePt t="2252" x="1338263" y="3378200"/>
          <p14:tracePt t="2257" x="1389063" y="3390900"/>
          <p14:tracePt t="2261" x="1463675" y="3429000"/>
          <p14:tracePt t="2268" x="1501775" y="3441700"/>
          <p14:tracePt t="2272" x="1538288" y="3441700"/>
          <p14:tracePt t="2276" x="1576388" y="3441700"/>
          <p14:tracePt t="2281" x="1612900" y="3467100"/>
          <p14:tracePt t="2287" x="1651000" y="3467100"/>
          <p14:tracePt t="2292" x="1714500" y="3467100"/>
          <p14:tracePt t="2297" x="1738313" y="3467100"/>
          <p14:tracePt t="2304" x="1789113" y="3467100"/>
          <p14:tracePt t="2308" x="1814513" y="3467100"/>
          <p14:tracePt t="2312" x="1863725" y="3467100"/>
          <p14:tracePt t="2317" x="1901825" y="3467100"/>
          <p14:tracePt t="2323" x="1963738" y="3479800"/>
          <p14:tracePt t="2327" x="2014538" y="3479800"/>
          <p14:tracePt t="2332" x="2076450" y="3479800"/>
          <p14:tracePt t="2338" x="2127250" y="3479800"/>
          <p14:tracePt t="2342" x="2201863" y="3479800"/>
          <p14:tracePt t="2347" x="2276475" y="3479800"/>
          <p14:tracePt t="2354" x="2363788" y="3479800"/>
          <p14:tracePt t="2358" x="2401888" y="3479800"/>
          <p14:tracePt t="2362" x="2451100" y="3479800"/>
          <p14:tracePt t="2367" x="2514600" y="3479800"/>
          <p14:tracePt t="2372" x="2589213" y="3479800"/>
          <p14:tracePt t="2377" x="2614613" y="3479800"/>
          <p14:tracePt t="2383" x="2701925" y="3479800"/>
          <p14:tracePt t="2388" x="2740025" y="3479800"/>
          <p14:tracePt t="2392" x="2776538" y="3479800"/>
          <p14:tracePt t="2397" x="2801938" y="3479800"/>
          <p14:tracePt t="2404" x="2852738" y="3479800"/>
          <p14:tracePt t="2408" x="2889250" y="3479800"/>
          <p14:tracePt t="2413" x="2914650" y="3479800"/>
          <p14:tracePt t="2420" x="2963863" y="3479800"/>
          <p14:tracePt t="2423" x="2989263" y="3479800"/>
          <p14:tracePt t="2428" x="3027363" y="3479800"/>
          <p14:tracePt t="2433" x="3040063" y="3479800"/>
          <p14:tracePt t="2438" x="3089275" y="3479800"/>
          <p14:tracePt t="2443" x="3114675" y="3479800"/>
          <p14:tracePt t="2448" x="3127375" y="3479800"/>
          <p14:tracePt t="2454" x="3152775" y="3479800"/>
          <p14:tracePt t="2458" x="3176588" y="3479800"/>
          <p14:tracePt t="2463" x="3189288" y="3479800"/>
          <p14:tracePt t="2470" x="3201988" y="3479800"/>
          <p14:tracePt t="2473" x="3227388" y="3467100"/>
          <p14:tracePt t="2483" x="3240088" y="3467100"/>
          <p14:tracePt t="2488" x="3265488" y="3467100"/>
          <p14:tracePt t="2493" x="3276600" y="3441700"/>
          <p14:tracePt t="2499" x="3302000" y="3429000"/>
          <p14:tracePt t="2510" x="3314700" y="3429000"/>
          <p14:tracePt t="2514" x="3352800" y="3416300"/>
          <p14:tracePt t="2520" x="3352800" y="3403600"/>
          <p14:tracePt t="2530" x="3376613" y="3390900"/>
          <p14:tracePt t="2535" x="3389313" y="3378200"/>
          <p14:tracePt t="2539" x="3427413" y="3378200"/>
          <p14:tracePt t="2545" x="3465513" y="3378200"/>
          <p14:tracePt t="2549" x="3478213" y="3378200"/>
          <p14:tracePt t="2554" x="3489325" y="3378200"/>
          <p14:tracePt t="2570" x="3489325" y="3354388"/>
          <p14:tracePt t="2580" x="3489325" y="3341688"/>
          <p14:tracePt t="2585" x="3489325" y="3328988"/>
          <p14:tracePt t="2596" x="3489325" y="3316288"/>
          <p14:tracePt t="2599" x="3489325" y="3290888"/>
          <p14:tracePt t="2604" x="3489325" y="3278188"/>
          <p14:tracePt t="2610" x="3489325" y="3267075"/>
          <p14:tracePt t="2616" x="3489325" y="3254375"/>
          <p14:tracePt t="2620" x="3489325" y="3228975"/>
          <p14:tracePt t="2625" x="3489325" y="3216275"/>
          <p14:tracePt t="2629" x="3489325" y="3203575"/>
          <p14:tracePt t="2637" x="3478213" y="3190875"/>
          <p14:tracePt t="2641" x="3478213" y="3178175"/>
          <p14:tracePt t="2645" x="3465513" y="3154363"/>
          <p14:tracePt t="2649" x="3452813" y="3141663"/>
          <p14:tracePt t="2655" x="3427413" y="3116263"/>
          <p14:tracePt t="2661" x="3414713" y="3116263"/>
          <p14:tracePt t="2665" x="3389313" y="3103563"/>
          <p14:tracePt t="2671" x="3365500" y="3078163"/>
          <p14:tracePt t="2676" x="3327400" y="3078163"/>
          <p14:tracePt t="2680" x="3276600" y="3078163"/>
          <p14:tracePt t="2687" x="3276600" y="3065463"/>
          <p14:tracePt t="2691" x="3227388" y="3054350"/>
          <p14:tracePt t="2706" x="3214688" y="3054350"/>
          <p14:tracePt t="2710" x="3201988" y="3041650"/>
          <p14:tracePt t="2716" x="3189288" y="3041650"/>
          <p14:tracePt t="2722" x="3176588" y="3041650"/>
          <p14:tracePt t="2726" x="3165475" y="3016250"/>
          <p14:tracePt t="2731" x="3152775" y="3016250"/>
          <p14:tracePt t="2741" x="3127375" y="3003550"/>
          <p14:tracePt t="2751" x="3101975" y="3003550"/>
          <p14:tracePt t="2756" x="3089275" y="3003550"/>
          <p14:tracePt t="2761" x="3076575" y="2990850"/>
          <p14:tracePt t="2767" x="3065463" y="2978150"/>
          <p14:tracePt t="2771" x="3040063" y="2978150"/>
          <p14:tracePt t="2777" x="3027363" y="2965450"/>
          <p14:tracePt t="2782" x="3014663" y="2965450"/>
          <p14:tracePt t="2787" x="2989263" y="2965450"/>
          <p14:tracePt t="2792" x="2976563" y="2952750"/>
          <p14:tracePt t="2797" x="2940050" y="2952750"/>
          <p14:tracePt t="2802" x="2914650" y="2928938"/>
          <p14:tracePt t="2806" x="2863850" y="2916238"/>
          <p14:tracePt t="2811" x="2852738" y="2916238"/>
          <p14:tracePt t="2816" x="2814638" y="2916238"/>
          <p14:tracePt t="2821" x="2763838" y="2916238"/>
          <p14:tracePt t="2826" x="2740025" y="2916238"/>
          <p14:tracePt t="2832" x="2714625" y="2890838"/>
          <p14:tracePt t="2838" x="2676525" y="2890838"/>
          <p14:tracePt t="2842" x="2640013" y="2890838"/>
          <p14:tracePt t="2846" x="2601913" y="2890838"/>
          <p14:tracePt t="2852" x="2589213" y="2890838"/>
          <p14:tracePt t="2858" x="2540000" y="2890838"/>
          <p14:tracePt t="2863" x="2501900" y="2890838"/>
          <p14:tracePt t="2868" x="2463800" y="2890838"/>
          <p14:tracePt t="2871" x="2427288" y="2890838"/>
          <p14:tracePt t="2876" x="2389188" y="2890838"/>
          <p14:tracePt t="2882" x="2351088" y="2890838"/>
          <p14:tracePt t="2887" x="2289175" y="2890838"/>
          <p14:tracePt t="2892" x="2251075" y="2890838"/>
          <p14:tracePt t="2904" x="2176463" y="2890838"/>
          <p14:tracePt t="2907" x="2127250" y="2878138"/>
          <p14:tracePt t="2912" x="2089150" y="2878138"/>
          <p14:tracePt t="2917" x="2038350" y="2878138"/>
          <p14:tracePt t="2922" x="2001838" y="2852738"/>
          <p14:tracePt t="2928" x="1951038" y="2852738"/>
          <p14:tracePt t="2932" x="1925638" y="2852738"/>
          <p14:tracePt t="2938" x="1889125" y="2840038"/>
          <p14:tracePt t="2943" x="1851025" y="2840038"/>
          <p14:tracePt t="2947" x="1801813" y="2840038"/>
          <p14:tracePt t="2954" x="1751013" y="2816225"/>
          <p14:tracePt t="2959" x="1701800" y="2816225"/>
          <p14:tracePt t="2962" x="1676400" y="2816225"/>
          <p14:tracePt t="2967" x="1638300" y="2816225"/>
          <p14:tracePt t="2974" x="1601788" y="2816225"/>
          <p14:tracePt t="2978" x="1576388" y="2816225"/>
          <p14:tracePt t="2983" x="1550988" y="2816225"/>
          <p14:tracePt t="2988" x="1512888" y="2816225"/>
          <p14:tracePt t="2993" x="1501775" y="2816225"/>
          <p14:tracePt t="2998" x="1489075" y="2816225"/>
          <p14:tracePt t="3004" x="1450975" y="2816225"/>
          <p14:tracePt t="3008" x="1438275" y="2816225"/>
          <p14:tracePt t="3019" x="1412875" y="2816225"/>
          <p14:tracePt t="3024" x="1401763" y="2816225"/>
          <p14:tracePt t="3033" x="1389063" y="2816225"/>
          <p14:tracePt t="3039" x="1363663" y="2816225"/>
          <p14:tracePt t="3094" x="1338263" y="2816225"/>
          <p14:tracePt t="3125" x="1325563" y="2816225"/>
          <p14:tracePt t="3166" x="1312863" y="2816225"/>
          <p14:tracePt t="3205" x="1300163" y="2816225"/>
          <p14:tracePt t="3220" x="1289050" y="2816225"/>
          <p14:tracePt t="3230" x="1276350" y="2816225"/>
          <p14:tracePt t="3241" x="1263650" y="2816225"/>
          <p14:tracePt t="3246" x="1250950" y="2816225"/>
          <p14:tracePt t="3261" x="1225550" y="2816225"/>
          <p14:tracePt t="3292" x="1212850" y="2816225"/>
          <p14:tracePt t="3302" x="1200150" y="2816225"/>
          <p14:tracePt t="3311" x="1189038" y="2816225"/>
          <p14:tracePt t="3315" x="1163638" y="2816225"/>
          <p14:tracePt t="3332" x="1150938" y="2816225"/>
          <p14:tracePt t="3337" x="1138238" y="2816225"/>
          <p14:tracePt t="3342" x="1125538" y="2816225"/>
          <p14:tracePt t="3345" x="1112838" y="2816225"/>
          <p14:tracePt t="3352" x="1100138" y="2816225"/>
          <p14:tracePt t="3356" x="1089025" y="2816225"/>
          <p14:tracePt t="3361" x="1076325" y="2816225"/>
          <p14:tracePt t="3371" x="1063625" y="2816225"/>
          <p14:tracePt t="3382" x="1050925" y="2816225"/>
          <p14:tracePt t="3488" x="1038225" y="2816225"/>
          <p14:tracePt t="3492" x="1025525" y="2816225"/>
          <p14:tracePt t="3508" x="1000125" y="2816225"/>
          <p14:tracePt t="3522" x="987425" y="2816225"/>
          <p14:tracePt t="3538" x="976313" y="2816225"/>
          <p14:tracePt t="3549" x="963613" y="2816225"/>
          <p14:tracePt t="3557" x="950913" y="2816225"/>
          <p14:tracePt t="3562" x="938213" y="2816225"/>
          <p14:tracePt t="3567" x="912813" y="2816225"/>
          <p14:tracePt t="3594" x="887413" y="2816225"/>
          <p14:tracePt t="3604" x="876300" y="2816225"/>
          <p14:tracePt t="3614" x="863600" y="2816225"/>
          <p14:tracePt t="3652" x="850900" y="2816225"/>
          <p14:tracePt t="3654" x="838200" y="2803525"/>
          <p14:tracePt t="3663" x="825500" y="2803525"/>
          <p14:tracePt t="3671" x="812800" y="2790825"/>
          <p14:tracePt t="3675" x="800100" y="2790825"/>
          <p14:tracePt t="3679" x="800100" y="2778125"/>
          <p14:tracePt t="3683" x="787400" y="2765425"/>
          <p14:tracePt t="3689" x="776288" y="2765425"/>
          <p14:tracePt t="3695" x="763588" y="2765425"/>
          <p14:tracePt t="3699" x="750888" y="2765425"/>
          <p14:tracePt t="3872" x="738188" y="2765425"/>
          <p14:tracePt t="3905" x="725488" y="2765425"/>
          <p14:tracePt t="3936" x="712788" y="2765425"/>
          <p14:tracePt t="3947" x="700088" y="2765425"/>
          <p14:tracePt t="3952" x="687388" y="2765425"/>
          <p14:tracePt t="3967" x="674688" y="2765425"/>
          <p14:tracePt t="3972" x="663575" y="2765425"/>
          <p14:tracePt t="4021" x="650875" y="2765425"/>
          <p14:tracePt t="4027" x="638175" y="2765425"/>
          <p14:tracePt t="4123" x="625475" y="2765425"/>
          <p14:tracePt t="4144" x="625475" y="2752725"/>
          <p14:tracePt t="4159" x="625475" y="2740025"/>
          <p14:tracePt t="4199" x="625475" y="2728913"/>
          <p14:tracePt t="4204" x="625475" y="2716213"/>
          <p14:tracePt t="4208" x="625475" y="2703513"/>
          <p14:tracePt t="4219" x="612775" y="2690813"/>
          <p14:tracePt t="4225" x="600075" y="2690813"/>
          <p14:tracePt t="4228" x="587375" y="2678113"/>
          <p14:tracePt t="4238" x="587375" y="2652713"/>
          <p14:tracePt t="4249" x="587375" y="2640013"/>
          <p14:tracePt t="4255" x="574675" y="2627313"/>
          <p14:tracePt t="4265" x="563563" y="2627313"/>
          <p14:tracePt t="10462" x="574675" y="2627313"/>
          <p14:tracePt t="10467" x="625475" y="2627313"/>
          <p14:tracePt t="10474" x="663575" y="2627313"/>
          <p14:tracePt t="10478" x="738188" y="2627313"/>
          <p14:tracePt t="10483" x="825500" y="2627313"/>
          <p14:tracePt t="10488" x="900113" y="2627313"/>
          <p14:tracePt t="10493" x="1012825" y="2627313"/>
          <p14:tracePt t="10497" x="1125538" y="2627313"/>
          <p14:tracePt t="10503" x="1225550" y="2627313"/>
          <p14:tracePt t="10509" x="1376363" y="2627313"/>
          <p14:tracePt t="10513" x="1463675" y="2627313"/>
          <p14:tracePt t="10518" x="1576388" y="2627313"/>
          <p14:tracePt t="10524" x="1725613" y="2665413"/>
          <p14:tracePt t="10529" x="1838325" y="2665413"/>
          <p14:tracePt t="10533" x="1989138" y="2678113"/>
          <p14:tracePt t="10540" x="2138363" y="2678113"/>
          <p14:tracePt t="10543" x="2263775" y="2716213"/>
          <p14:tracePt t="10549" x="2351088" y="2716213"/>
          <p14:tracePt t="10553" x="2489200" y="2728913"/>
          <p14:tracePt t="10559" x="2589213" y="2728913"/>
          <p14:tracePt t="10563" x="2740025" y="2728913"/>
          <p14:tracePt t="10568" x="2827338" y="2728913"/>
          <p14:tracePt t="10574" x="2940050" y="2740025"/>
          <p14:tracePt t="10580" x="3014663" y="2752725"/>
          <p14:tracePt t="10584" x="3076575" y="2752725"/>
          <p14:tracePt t="10591" x="3127375" y="2752725"/>
          <p14:tracePt t="10595" x="3152775" y="2752725"/>
          <p14:tracePt t="10598" x="3227388" y="2752725"/>
          <p14:tracePt t="10608" x="3265488" y="2752725"/>
          <p14:tracePt t="10613" x="3289300" y="2752725"/>
          <p14:tracePt t="10619" x="3327400" y="2752725"/>
          <p14:tracePt t="10624" x="3389313" y="2752725"/>
          <p14:tracePt t="10630" x="3440113" y="2752725"/>
          <p14:tracePt t="10634" x="3514725" y="2752725"/>
          <p14:tracePt t="10641" x="3527425" y="2752725"/>
          <p14:tracePt t="10645" x="3578225" y="2740025"/>
          <p14:tracePt t="10649" x="3640138" y="2690813"/>
          <p14:tracePt t="10655" x="3702050" y="2690813"/>
          <p14:tracePt t="10659" x="3752850" y="2690813"/>
          <p14:tracePt t="10664" x="3827463" y="2690813"/>
          <p14:tracePt t="10669" x="3902075" y="2690813"/>
          <p14:tracePt t="10674" x="3927475" y="2690813"/>
          <p14:tracePt t="10679" x="3978275" y="2690813"/>
          <p14:tracePt t="10684" x="4065588" y="2678113"/>
          <p14:tracePt t="10691" x="4152900" y="2652713"/>
          <p14:tracePt t="10696" x="4278313" y="2652713"/>
          <p14:tracePt t="10699" x="4365625" y="2652713"/>
          <p14:tracePt t="10705" x="4391025" y="2652713"/>
          <p14:tracePt t="10711" x="4478338" y="2640013"/>
          <p14:tracePt t="10715" x="4540250" y="2640013"/>
          <p14:tracePt t="10719" x="4578350" y="2640013"/>
          <p14:tracePt t="10724" x="4665663" y="2640013"/>
          <p14:tracePt t="10729" x="4740275" y="2640013"/>
          <p14:tracePt t="10735" x="4829175" y="2603500"/>
          <p14:tracePt t="10741" x="4891088" y="2603500"/>
          <p14:tracePt t="10746" x="4940300" y="2590800"/>
          <p14:tracePt t="10751" x="5029200" y="2590800"/>
          <p14:tracePt t="10757" x="5103813" y="2565400"/>
          <p14:tracePt t="10761" x="5216525" y="2565400"/>
          <p14:tracePt t="10765" x="5341938" y="2540000"/>
          <p14:tracePt t="10770" x="5441950" y="2516188"/>
          <p14:tracePt t="10775" x="5541963" y="2516188"/>
          <p14:tracePt t="10780" x="5691188" y="2516188"/>
          <p14:tracePt t="10785" x="5842000" y="2516188"/>
          <p14:tracePt t="10791" x="5991225" y="2516188"/>
          <p14:tracePt t="10795" x="6142038" y="2516188"/>
          <p14:tracePt t="10800" x="6291263" y="2516188"/>
          <p14:tracePt t="10807" x="6416675" y="2516188"/>
          <p14:tracePt t="10810" x="6567488" y="2516188"/>
          <p14:tracePt t="10815" x="6692900" y="2516188"/>
          <p14:tracePt t="10820" x="6767513" y="2516188"/>
          <p14:tracePt t="10826" x="6867525" y="2516188"/>
          <p14:tracePt t="10831" x="6929438" y="2516188"/>
          <p14:tracePt t="10836" x="7029450" y="2503488"/>
          <p14:tracePt t="10841" x="7054850" y="2503488"/>
          <p14:tracePt t="10846" x="7080250" y="2478088"/>
          <p14:tracePt t="10851" x="7092950" y="2478088"/>
          <p14:tracePt t="10857" x="7154863" y="2465388"/>
          <p14:tracePt t="10862" x="7167563" y="2452688"/>
          <p14:tracePt t="10866" x="7180263" y="2439988"/>
          <p14:tracePt t="10912" x="7192963" y="2439988"/>
          <p14:tracePt t="10926" x="7205663" y="2439988"/>
          <p14:tracePt t="10932" x="7218363" y="2427288"/>
          <p14:tracePt t="10938" x="7218363" y="2414588"/>
          <p14:tracePt t="10942" x="7229475" y="2414588"/>
          <p14:tracePt t="10963" x="7242175" y="2403475"/>
          <p14:tracePt t="10966" x="7254875" y="2390775"/>
          <p14:tracePt t="10972" x="7267575" y="2390775"/>
          <p14:tracePt t="10982" x="7292975" y="2390775"/>
          <p14:tracePt t="10988" x="7305675" y="2390775"/>
          <p14:tracePt t="10993" x="7329488" y="2390775"/>
          <p14:tracePt t="10998" x="7367588" y="2390775"/>
          <p14:tracePt t="11002" x="7405688" y="2390775"/>
          <p14:tracePt t="11008" x="7467600" y="2378075"/>
          <p14:tracePt t="11013" x="7518400" y="2378075"/>
          <p14:tracePt t="11017" x="7567613" y="2352675"/>
          <p14:tracePt t="11024" x="7580313" y="2352675"/>
          <p14:tracePt t="11027" x="7605713" y="2352675"/>
          <p14:tracePt t="11033" x="7618413" y="2352675"/>
          <p14:tracePt t="11038" x="7631113" y="2352675"/>
          <p14:tracePt t="11079" x="7593013" y="2352675"/>
          <p14:tracePt t="11082" x="7580313" y="2352675"/>
          <p14:tracePt t="11087" x="7567613" y="2352675"/>
          <p14:tracePt t="11093" x="7554913" y="2352675"/>
          <p14:tracePt t="11098" x="7542213" y="2352675"/>
          <p14:tracePt t="11124" x="7518400" y="2352675"/>
          <p14:tracePt t="11140" x="7493000" y="2352675"/>
          <p14:tracePt t="11143" x="7480300" y="2352675"/>
          <p14:tracePt t="11260" x="7467600" y="2352675"/>
          <p14:tracePt t="11265" x="7454900" y="2352675"/>
          <p14:tracePt t="11270" x="7429500" y="2352675"/>
          <p14:tracePt t="11280" x="7405688" y="2352675"/>
          <p14:tracePt t="11291" x="7392988" y="2352675"/>
          <p14:tracePt t="11296" x="7380288" y="2352675"/>
          <p14:tracePt t="11300" x="7354888" y="2352675"/>
          <p14:tracePt t="11304" x="7342188" y="2352675"/>
          <p14:tracePt t="11309" x="7305675" y="2352675"/>
          <p14:tracePt t="11315" x="7254875" y="2352675"/>
          <p14:tracePt t="11320" x="7192963" y="2352675"/>
          <p14:tracePt t="11325" x="7129463" y="2352675"/>
          <p14:tracePt t="11331" x="7080250" y="2352675"/>
          <p14:tracePt t="11335" x="6992938" y="2352675"/>
          <p14:tracePt t="11341" x="6929438" y="2352675"/>
          <p14:tracePt t="11346" x="6842125" y="2352675"/>
          <p14:tracePt t="11350" x="6792913" y="2352675"/>
          <p14:tracePt t="11358" x="6716713" y="2352675"/>
          <p14:tracePt t="11360" x="6629400" y="2352675"/>
          <p14:tracePt t="11365" x="6542088" y="2352675"/>
          <p14:tracePt t="11371" x="6416675" y="2352675"/>
          <p14:tracePt t="11375" x="6303963" y="2352675"/>
          <p14:tracePt t="11382" x="6167438" y="2378075"/>
          <p14:tracePt t="11387" x="6042025" y="2403475"/>
          <p14:tracePt t="11390" x="5916613" y="2403475"/>
          <p14:tracePt t="11396" x="5754688" y="2427288"/>
          <p14:tracePt t="11400" x="5629275" y="2452688"/>
          <p14:tracePt t="11408" x="5454650" y="2503488"/>
          <p14:tracePt t="11412" x="5153025" y="2540000"/>
          <p14:tracePt t="11416" x="4940300" y="2565400"/>
          <p14:tracePt t="11421" x="4727575" y="2590800"/>
          <p14:tracePt t="11426" x="4627563" y="2616200"/>
          <p14:tracePt t="11432" x="4352925" y="2665413"/>
          <p14:tracePt t="11436" x="4165600" y="2740025"/>
          <p14:tracePt t="11441" x="3978275" y="2816225"/>
          <p14:tracePt t="11445" x="3790950" y="2865438"/>
          <p14:tracePt t="11451" x="3652838" y="2916238"/>
          <p14:tracePt t="11458" x="3540125" y="2965450"/>
          <p14:tracePt t="11461" x="3389313" y="3016250"/>
          <p14:tracePt t="11467" x="3252788" y="3028950"/>
          <p14:tracePt t="11471" x="3140075" y="3078163"/>
          <p14:tracePt t="11476" x="3065463" y="3116263"/>
          <p14:tracePt t="11481" x="2976563" y="3154363"/>
          <p14:tracePt t="11487" x="2852738" y="3203575"/>
          <p14:tracePt t="11492" x="2814638" y="3203575"/>
          <p14:tracePt t="11498" x="2763838" y="3216275"/>
          <p14:tracePt t="11503" x="2714625" y="3228975"/>
          <p14:tracePt t="11508" x="2663825" y="3241675"/>
          <p14:tracePt t="11512" x="2640013" y="3254375"/>
          <p14:tracePt t="11517" x="2614613" y="3254375"/>
          <p14:tracePt t="11524" x="2601913" y="3254375"/>
          <p14:tracePt t="11528" x="2563813" y="3254375"/>
          <p14:tracePt t="11532" x="2551113" y="3254375"/>
          <p14:tracePt t="11536" x="2540000" y="3254375"/>
          <p14:tracePt t="11552" x="2527300" y="3254375"/>
          <p14:tracePt t="11563" x="2514600" y="3254375"/>
          <p14:tracePt t="11575" x="2501900" y="3254375"/>
          <p14:tracePt t="11577" x="2476500" y="3254375"/>
          <p14:tracePt t="11584" x="2463800" y="3267075"/>
          <p14:tracePt t="11587" x="2451100" y="3278188"/>
          <p14:tracePt t="11598" x="2439988" y="3278188"/>
          <p14:tracePt t="11714" x="2451100" y="3254375"/>
          <p14:tracePt t="11718" x="2489200" y="3228975"/>
          <p14:tracePt t="11724" x="2501900" y="3228975"/>
          <p14:tracePt t="11730" x="2540000" y="3190875"/>
          <p14:tracePt t="11734" x="2551113" y="3178175"/>
          <p14:tracePt t="11739" x="2576513" y="3154363"/>
          <p14:tracePt t="11743" x="2589213" y="3141663"/>
          <p14:tracePt t="11748" x="2601913" y="3128963"/>
          <p14:tracePt t="11754" x="2614613" y="3090863"/>
          <p14:tracePt t="11764" x="2614613" y="3078163"/>
          <p14:tracePt t="11769" x="2614613" y="3054350"/>
          <p14:tracePt t="11774" x="2627313" y="3054350"/>
          <p14:tracePt t="11780" x="2640013" y="3041650"/>
          <p14:tracePt t="11785" x="2640013" y="3028950"/>
          <p14:tracePt t="11791" x="2640013" y="2990850"/>
          <p14:tracePt t="11794" x="2651125" y="2990850"/>
          <p14:tracePt t="11799" x="2663825" y="2952750"/>
          <p14:tracePt t="11805" x="2663825" y="2941638"/>
          <p14:tracePt t="11809" x="2663825" y="2928938"/>
          <p14:tracePt t="11814" x="2663825" y="2916238"/>
          <p14:tracePt t="11819" x="2663825" y="2903538"/>
          <p14:tracePt t="11825" x="2663825" y="2890838"/>
          <p14:tracePt t="11829" x="2663825" y="2852738"/>
          <p14:tracePt t="11841" x="2676525" y="2852738"/>
          <p14:tracePt t="12042" x="2689225" y="2852738"/>
          <p14:tracePt t="12047" x="2701925" y="2852738"/>
          <p14:tracePt t="12566" x="2727325" y="2852738"/>
          <p14:tracePt t="12571" x="2752725" y="2840038"/>
          <p14:tracePt t="12576" x="2776538" y="2816225"/>
          <p14:tracePt t="12582" x="2789238" y="2816225"/>
          <p14:tracePt t="12587" x="2827338" y="2790825"/>
          <p14:tracePt t="12591" x="2840038" y="2790825"/>
          <p14:tracePt t="12597" x="2852738" y="2778125"/>
          <p14:tracePt t="12602" x="2863850" y="2778125"/>
          <p14:tracePt t="12611" x="2901950" y="2765425"/>
          <p14:tracePt t="12616" x="2901950" y="2752725"/>
          <p14:tracePt t="12621" x="2927350" y="2752725"/>
          <p14:tracePt t="12626" x="2963863" y="2740025"/>
          <p14:tracePt t="12632" x="2976563" y="2728913"/>
          <p14:tracePt t="12636" x="3001963" y="2703513"/>
          <p14:tracePt t="12641" x="3014663" y="2703513"/>
          <p14:tracePt t="12648" x="3040063" y="2690813"/>
          <p14:tracePt t="12653" x="3089275" y="2690813"/>
          <p14:tracePt t="12658" x="3140075" y="2665413"/>
          <p14:tracePt t="12662" x="3214688" y="2652713"/>
          <p14:tracePt t="12667" x="3289300" y="2616200"/>
          <p14:tracePt t="12675" x="3352800" y="2603500"/>
          <p14:tracePt t="12676" x="3414713" y="2603500"/>
          <p14:tracePt t="12682" x="3489325" y="2578100"/>
          <p14:tracePt t="12687" x="3578225" y="2565400"/>
          <p14:tracePt t="12692" x="3665538" y="2565400"/>
          <p14:tracePt t="12698" x="3740150" y="2565400"/>
          <p14:tracePt t="12703" x="3865563" y="2527300"/>
          <p14:tracePt t="12708" x="3927475" y="2527300"/>
          <p14:tracePt t="12713" x="4014788" y="2527300"/>
          <p14:tracePt t="12717" x="4127500" y="2527300"/>
          <p14:tracePt t="12725" x="4152900" y="2527300"/>
          <p14:tracePt t="12727" x="4227513" y="2516188"/>
          <p14:tracePt t="12732" x="4303713" y="2516188"/>
          <p14:tracePt t="12737" x="4391025" y="2465388"/>
          <p14:tracePt t="12742" x="4503738" y="2465388"/>
          <p14:tracePt t="12748" x="4565650" y="2465388"/>
          <p14:tracePt t="12753" x="4652963" y="2439988"/>
          <p14:tracePt t="12758" x="4703763" y="2439988"/>
          <p14:tracePt t="12764" x="4740275" y="2439988"/>
          <p14:tracePt t="12768" x="4829175" y="2427288"/>
          <p14:tracePt t="12773" x="4852988" y="2403475"/>
          <p14:tracePt t="12777" x="4903788" y="2403475"/>
          <p14:tracePt t="12782" x="4940300" y="2403475"/>
          <p14:tracePt t="12789" x="4978400" y="2403475"/>
          <p14:tracePt t="12793" x="5016500" y="2390775"/>
          <p14:tracePt t="12797" x="5016500" y="2365375"/>
          <p14:tracePt t="12802" x="5029200" y="2365375"/>
          <p14:tracePt t="12809" x="5040313" y="2365375"/>
          <p14:tracePt t="12814" x="5053013" y="2365375"/>
          <p14:tracePt t="12825" x="5065713" y="2365375"/>
          <p14:tracePt t="12834" x="5091113" y="2365375"/>
          <p14:tracePt t="12859" x="5116513" y="2365375"/>
          <p14:tracePt t="12869" x="5129213" y="2365375"/>
          <p14:tracePt t="12879" x="5141913" y="2365375"/>
          <p14:tracePt t="12883" x="5153025" y="2365375"/>
          <p14:tracePt t="12892" x="5165725" y="2352675"/>
          <p14:tracePt t="12898" x="5178425" y="2352675"/>
          <p14:tracePt t="12909" x="5203825" y="2352675"/>
          <p14:tracePt t="12930" x="5216525" y="2352675"/>
          <p14:tracePt t="12934" x="5229225" y="2352675"/>
          <p14:tracePt t="12941" x="5241925" y="2339975"/>
          <p14:tracePt t="16011" x="5253038" y="2327275"/>
          <p14:tracePt t="16015" x="5303838" y="2303463"/>
          <p14:tracePt t="16021" x="5378450" y="2290763"/>
          <p14:tracePt t="16026" x="5416550" y="2290763"/>
          <p14:tracePt t="16032" x="5465763" y="2290763"/>
          <p14:tracePt t="16035" x="5491163" y="2265363"/>
          <p14:tracePt t="16041" x="5529263" y="2265363"/>
          <p14:tracePt t="16045" x="5591175" y="2252663"/>
          <p14:tracePt t="16051" x="5641975" y="2252663"/>
          <p14:tracePt t="16057" x="5703888" y="2252663"/>
          <p14:tracePt t="16062" x="5778500" y="2252663"/>
          <p14:tracePt t="16067" x="5867400" y="2214563"/>
          <p14:tracePt t="16071" x="5916613" y="2214563"/>
          <p14:tracePt t="16077" x="5967413" y="2214563"/>
          <p14:tracePt t="16082" x="6042025" y="2214563"/>
          <p14:tracePt t="16086" x="6078538" y="2214563"/>
          <p14:tracePt t="16093" x="6142038" y="2214563"/>
          <p14:tracePt t="16097" x="6180138" y="2214563"/>
          <p14:tracePt t="16101" x="6216650" y="2214563"/>
          <p14:tracePt t="16106" x="6267450" y="2227263"/>
          <p14:tracePt t="16111" x="6280150" y="2239963"/>
          <p14:tracePt t="16117" x="6303963" y="2265363"/>
          <p14:tracePt t="16123" x="6316663" y="2278063"/>
          <p14:tracePt t="16127" x="6329363" y="2290763"/>
          <p14:tracePt t="16213" x="6342063" y="2290763"/>
          <p14:tracePt t="16218" x="6354763" y="2290763"/>
          <p14:tracePt t="16384" x="6316663" y="2303463"/>
          <p14:tracePt t="16388" x="6280150" y="2303463"/>
          <p14:tracePt t="16393" x="6242050" y="2314575"/>
          <p14:tracePt t="16399" x="6180138" y="2339975"/>
          <p14:tracePt t="16405" x="6154738" y="2339975"/>
          <p14:tracePt t="16410" x="6116638" y="2339975"/>
          <p14:tracePt t="16415" x="6078538" y="2339975"/>
          <p14:tracePt t="16420" x="6067425" y="2339975"/>
          <p14:tracePt t="16426" x="6016625" y="2339975"/>
          <p14:tracePt t="16430" x="5978525" y="2339975"/>
          <p14:tracePt t="16434" x="5954713" y="2339975"/>
          <p14:tracePt t="16439" x="5916613" y="2339975"/>
          <p14:tracePt t="16445" x="5878513" y="2339975"/>
          <p14:tracePt t="16450" x="5854700" y="2339975"/>
          <p14:tracePt t="16516" x="5842000" y="2339975"/>
          <p14:tracePt t="16535" x="5829300" y="2327275"/>
          <p14:tracePt t="16556" x="5816600" y="2327275"/>
          <p14:tracePt t="16560" x="5803900" y="2327275"/>
          <p14:tracePt t="16566" x="5791200" y="2327275"/>
          <p14:tracePt t="16576" x="5778500" y="2327275"/>
          <p14:tracePt t="16580" x="5767388" y="2327275"/>
          <p14:tracePt t="16595" x="5754688" y="2327275"/>
          <p14:tracePt t="16969" x="5741988" y="2327275"/>
          <p14:tracePt t="17328" x="5716588" y="2327275"/>
          <p14:tracePt t="17338" x="5691188" y="2327275"/>
          <p14:tracePt t="17343" x="5678488" y="2327275"/>
          <p14:tracePt t="17347" x="5654675" y="2327275"/>
          <p14:tracePt t="17352" x="5629275" y="2327275"/>
          <p14:tracePt t="17358" x="5616575" y="2327275"/>
          <p14:tracePt t="17362" x="5591175" y="2327275"/>
          <p14:tracePt t="17367" x="5554663" y="2327275"/>
          <p14:tracePt t="17372" x="5516563" y="2327275"/>
          <p14:tracePt t="17377" x="5491163" y="2327275"/>
          <p14:tracePt t="17382" x="5465763" y="2327275"/>
          <p14:tracePt t="17388" x="5429250" y="2327275"/>
          <p14:tracePt t="17393" x="5403850" y="2327275"/>
          <p14:tracePt t="17398" x="5391150" y="2327275"/>
          <p14:tracePt t="17402" x="5353050" y="2327275"/>
          <p14:tracePt t="17408" x="5329238" y="2327275"/>
          <p14:tracePt t="17413" x="5278438" y="2327275"/>
          <p14:tracePt t="17417" x="5216525" y="2327275"/>
          <p14:tracePt t="17423" x="5141913" y="2339975"/>
          <p14:tracePt t="17427" x="5078413" y="2339975"/>
          <p14:tracePt t="17433" x="5003800" y="2365375"/>
          <p14:tracePt t="17439" x="4916488" y="2378075"/>
          <p14:tracePt t="17444" x="4803775" y="2414588"/>
          <p14:tracePt t="17449" x="4752975" y="2414588"/>
          <p14:tracePt t="17452" x="4703763" y="2427288"/>
          <p14:tracePt t="17460" x="4640263" y="2427288"/>
          <p14:tracePt t="17464" x="4591050" y="2427288"/>
          <p14:tracePt t="17468" x="4503738" y="2465388"/>
          <p14:tracePt t="17473" x="4440238" y="2465388"/>
          <p14:tracePt t="17478" x="4391025" y="2465388"/>
          <p14:tracePt t="17484" x="4327525" y="2465388"/>
          <p14:tracePt t="17488" x="4314825" y="2465388"/>
          <p14:tracePt t="17494" x="4303713" y="2465388"/>
          <p14:tracePt t="17499" x="4265613" y="2465388"/>
          <p14:tracePt t="17505" x="4227513" y="2465388"/>
          <p14:tracePt t="17510" x="4191000" y="2465388"/>
          <p14:tracePt t="17519" x="4165600" y="2465388"/>
          <p14:tracePt t="17527" x="4152900" y="2465388"/>
          <p14:tracePt t="17529" x="4140200" y="2465388"/>
          <p14:tracePt t="17609" x="4127500" y="2465388"/>
          <p14:tracePt t="17615" x="4114800" y="2465388"/>
          <p14:tracePt t="17639" x="4103688" y="2452688"/>
          <p14:tracePt t="17650" x="4103688" y="2439988"/>
          <p14:tracePt t="17655" x="4103688" y="2427288"/>
          <p14:tracePt t="17666" x="4103688" y="2414588"/>
          <p14:tracePt t="17671" x="4103688" y="2403475"/>
          <p14:tracePt t="17677" x="4103688" y="2390775"/>
          <p14:tracePt t="17686" x="4103688" y="2365375"/>
          <p14:tracePt t="17690" x="4103688" y="2352675"/>
          <p14:tracePt t="17696" x="4103688" y="2339975"/>
          <p14:tracePt t="17711" x="4103688" y="2327275"/>
          <p14:tracePt t="17716" x="4078288" y="2314575"/>
          <p14:tracePt t="17727" x="4065588" y="2303463"/>
          <p14:tracePt t="17736" x="4052888" y="2303463"/>
          <p14:tracePt t="17766" x="4040188" y="2303463"/>
          <p14:tracePt t="17782" x="4027488" y="2303463"/>
          <p14:tracePt t="17787" x="4014788" y="2303463"/>
          <p14:tracePt t="17794" x="4002088" y="2303463"/>
          <p14:tracePt t="17796" x="3990975" y="2303463"/>
          <p14:tracePt t="17802" x="3965575" y="2303463"/>
          <p14:tracePt t="17811" x="3952875" y="2303463"/>
          <p14:tracePt t="17816" x="3927475" y="2303463"/>
          <p14:tracePt t="17827" x="3902075" y="2303463"/>
          <p14:tracePt t="17832" x="3878263" y="2303463"/>
          <p14:tracePt t="17837" x="3852863" y="2303463"/>
          <p14:tracePt t="17843" x="3840163" y="2303463"/>
          <p14:tracePt t="17846" x="3814763" y="2303463"/>
          <p14:tracePt t="17852" x="3790950" y="2303463"/>
          <p14:tracePt t="17858" x="3778250" y="2303463"/>
          <p14:tracePt t="17861" x="3740150" y="2303463"/>
          <p14:tracePt t="17867" x="3727450" y="2303463"/>
          <p14:tracePt t="17873" x="3702050" y="2303463"/>
          <p14:tracePt t="17877" x="3678238" y="2303463"/>
          <p14:tracePt t="17882" x="3652838" y="2303463"/>
          <p14:tracePt t="17887" x="3627438" y="2303463"/>
          <p14:tracePt t="17892" x="3614738" y="2303463"/>
          <p14:tracePt t="17911" x="3540125" y="2303463"/>
          <p14:tracePt t="17913" x="3502025" y="2303463"/>
          <p14:tracePt t="17918" x="3489325" y="2303463"/>
          <p14:tracePt t="17922" x="3478213" y="2303463"/>
          <p14:tracePt t="17927" x="3440113" y="2303463"/>
          <p14:tracePt t="17933" x="3427413" y="2303463"/>
          <p14:tracePt t="17937" x="3414713" y="2303463"/>
          <p14:tracePt t="17943" x="3376613" y="2303463"/>
          <p14:tracePt t="17948" x="3365500" y="2290763"/>
          <p14:tracePt t="17952" x="3340100" y="2265363"/>
          <p14:tracePt t="17958" x="3314700" y="2265363"/>
          <p14:tracePt t="17962" x="3302000" y="2265363"/>
          <p14:tracePt t="17969" x="3276600" y="2265363"/>
          <p14:tracePt t="17973" x="3252788" y="2265363"/>
          <p14:tracePt t="17978" x="3240088" y="2265363"/>
          <p14:tracePt t="17983" x="3214688" y="2239963"/>
          <p14:tracePt t="17988" x="3176588" y="2227263"/>
          <p14:tracePt t="17993" x="3152775" y="2227263"/>
          <p14:tracePt t="17998" x="3127375" y="2227263"/>
          <p14:tracePt t="18002" x="3076575" y="2201863"/>
          <p14:tracePt t="18008" x="3052763" y="2201863"/>
          <p14:tracePt t="18014" x="3014663" y="2201863"/>
          <p14:tracePt t="18019" x="2976563" y="2201863"/>
          <p14:tracePt t="18029" x="2940050" y="2201863"/>
          <p14:tracePt t="18033" x="2927350" y="2201863"/>
          <p14:tracePt t="18038" x="2901950" y="2201863"/>
          <p14:tracePt t="18044" x="2876550" y="2201863"/>
          <p14:tracePt t="18053" x="2863850" y="2201863"/>
          <p14:tracePt t="18060" x="2852738" y="2201863"/>
          <p14:tracePt t="18063" x="2840038" y="2201863"/>
          <p14:tracePt t="18068" x="2827338" y="2201863"/>
          <p14:tracePt t="18079" x="2814638" y="2201863"/>
          <p14:tracePt t="18084" x="2801938" y="2201863"/>
          <p14:tracePt t="18089" x="2776538" y="2201863"/>
          <p14:tracePt t="18094" x="2763838" y="2201863"/>
          <p14:tracePt t="18099" x="2752725" y="2201863"/>
          <p14:tracePt t="18104" x="2740025" y="2201863"/>
          <p14:tracePt t="18110" x="2701925" y="2214563"/>
          <p14:tracePt t="18114" x="2676525" y="2227263"/>
          <p14:tracePt t="18120" x="2640013" y="2239963"/>
          <p14:tracePt t="18124" x="2627313" y="2252663"/>
          <p14:tracePt t="18128" x="2614613" y="2265363"/>
          <p14:tracePt t="18155" x="2589213" y="2265363"/>
          <p14:tracePt t="18180" x="2576513" y="2265363"/>
          <p14:tracePt t="18185" x="2576513" y="2278063"/>
          <p14:tracePt t="18209" x="2563813" y="2290763"/>
          <p14:tracePt t="18216" x="2551113" y="2303463"/>
          <p14:tracePt t="18235" x="2551113" y="2327275"/>
          <p14:tracePt t="18246" x="2551113" y="2339975"/>
          <p14:tracePt t="18255" x="2551113" y="2352675"/>
          <p14:tracePt t="18266" x="2551113" y="2365375"/>
          <p14:tracePt t="18271" x="2551113" y="2378075"/>
          <p14:tracePt t="18281" x="2540000" y="2403475"/>
          <p14:tracePt t="18286" x="2540000" y="2414588"/>
          <p14:tracePt t="18295" x="2540000" y="2427288"/>
          <p14:tracePt t="18301" x="2540000" y="2439988"/>
          <p14:tracePt t="18305" x="2527300" y="2465388"/>
          <p14:tracePt t="18321" x="2527300" y="2478088"/>
          <p14:tracePt t="18327" x="2527300" y="2490788"/>
          <p14:tracePt t="18345" x="2527300" y="2503488"/>
          <p14:tracePt t="18350" x="2527300" y="2527300"/>
          <p14:tracePt t="18367" x="2527300" y="2540000"/>
          <p14:tracePt t="18371" x="2527300" y="2565400"/>
          <p14:tracePt t="18377" x="2540000" y="2578100"/>
          <p14:tracePt t="18382" x="2563813" y="2590800"/>
          <p14:tracePt t="18386" x="2576513" y="2603500"/>
          <p14:tracePt t="18397" x="2589213" y="2603500"/>
          <p14:tracePt t="18402" x="2601913" y="2616200"/>
          <p14:tracePt t="18411" x="2614613" y="2627313"/>
          <p14:tracePt t="18418" x="2627313" y="2627313"/>
          <p14:tracePt t="18427" x="2640013" y="2627313"/>
          <p14:tracePt t="18432" x="2651125" y="2627313"/>
          <p14:tracePt t="18442" x="2676525" y="2627313"/>
          <p14:tracePt t="18452" x="2701925" y="2640013"/>
          <p14:tracePt t="18458" x="2714625" y="2652713"/>
          <p14:tracePt t="18467" x="2727325" y="2652713"/>
          <p14:tracePt t="18473" x="2740025" y="2652713"/>
          <p14:tracePt t="18483" x="2763838" y="2652713"/>
          <p14:tracePt t="18494" x="2776538" y="2652713"/>
          <p14:tracePt t="18496" x="2789238" y="2652713"/>
          <p14:tracePt t="18502" x="2814638" y="2678113"/>
          <p14:tracePt t="18508" x="2827338" y="2678113"/>
          <p14:tracePt t="18512" x="2863850" y="2678113"/>
          <p14:tracePt t="18517" x="2876550" y="2678113"/>
          <p14:tracePt t="18522" x="2914650" y="2678113"/>
          <p14:tracePt t="18528" x="2927350" y="2678113"/>
          <p14:tracePt t="18533" x="2940050" y="2678113"/>
          <p14:tracePt t="18537" x="2976563" y="2678113"/>
          <p14:tracePt t="18544" x="2989263" y="2678113"/>
          <p14:tracePt t="18548" x="3001963" y="2678113"/>
          <p14:tracePt t="18554" x="3014663" y="2678113"/>
          <p14:tracePt t="18558" x="3027363" y="2678113"/>
          <p14:tracePt t="18563" x="3040063" y="2678113"/>
          <p14:tracePt t="18572" x="3052763" y="2678113"/>
          <p14:tracePt t="18578" x="3065463" y="2678113"/>
          <p14:tracePt t="18583" x="3089275" y="2678113"/>
          <p14:tracePt t="18588" x="3127375" y="2678113"/>
          <p14:tracePt t="18594" x="3140075" y="2678113"/>
          <p14:tracePt t="18599" x="3152775" y="2678113"/>
          <p14:tracePt t="18603" x="3201988" y="2678113"/>
          <p14:tracePt t="18610" x="3240088" y="2678113"/>
          <p14:tracePt t="18613" x="3265488" y="2678113"/>
          <p14:tracePt t="18618" x="3302000" y="2678113"/>
          <p14:tracePt t="18623" x="3327400" y="2678113"/>
          <p14:tracePt t="18628" x="3340100" y="2678113"/>
          <p14:tracePt t="18633" x="3365500" y="2678113"/>
          <p14:tracePt t="18639" x="3389313" y="2678113"/>
          <p14:tracePt t="18649" x="3414713" y="2678113"/>
          <p14:tracePt t="18653" x="3427413" y="2678113"/>
          <p14:tracePt t="18669" x="3440113" y="2678113"/>
          <p14:tracePt t="18678" x="3452813" y="2678113"/>
          <p14:tracePt t="18685" x="3465513" y="2678113"/>
          <p14:tracePt t="18699" x="3465513" y="2665413"/>
          <p14:tracePt t="18703" x="3478213" y="2652713"/>
          <p14:tracePt t="18715" x="3489325" y="2640013"/>
          <p14:tracePt t="18719" x="3502025" y="2640013"/>
          <p14:tracePt t="18724" x="3514725" y="2627313"/>
          <p14:tracePt t="18730" x="3514725" y="2616200"/>
          <p14:tracePt t="18739" x="3514725" y="2590800"/>
          <p14:tracePt t="18745" x="3514725" y="2578100"/>
          <p14:tracePt t="18755" x="3514725" y="2565400"/>
          <p14:tracePt t="18761" x="3514725" y="2552700"/>
          <p14:tracePt t="18764" x="3514725" y="2527300"/>
          <p14:tracePt t="18771" x="3514725" y="2503488"/>
          <p14:tracePt t="18774" x="3514725" y="2490788"/>
          <p14:tracePt t="18780" x="3514725" y="2465388"/>
          <p14:tracePt t="18791" x="3514725" y="2439988"/>
          <p14:tracePt t="18794" x="3514725" y="2427288"/>
          <p14:tracePt t="18799" x="3514725" y="2390775"/>
          <p14:tracePt t="18804" x="3514725" y="2365375"/>
          <p14:tracePt t="18811" x="3514725" y="2352675"/>
          <p14:tracePt t="18815" x="3514725" y="2339975"/>
          <p14:tracePt t="18821" x="3514725" y="2314575"/>
          <p14:tracePt t="18824" x="3514725" y="2290763"/>
          <p14:tracePt t="18831" x="3514725" y="2278063"/>
          <p14:tracePt t="18835" x="3502025" y="2252663"/>
          <p14:tracePt t="18866" x="3489325" y="2227263"/>
          <p14:tracePt t="18881" x="3478213" y="2214563"/>
          <p14:tracePt t="18902" x="3465513" y="2214563"/>
          <p14:tracePt t="18916" x="3440113" y="2214563"/>
          <p14:tracePt t="18921" x="3427413" y="2214563"/>
          <p14:tracePt t="18928" x="3414713" y="2214563"/>
          <p14:tracePt t="18932" x="3402013" y="2214563"/>
          <p14:tracePt t="18936" x="3376613" y="2214563"/>
          <p14:tracePt t="18950" x="3352800" y="2214563"/>
          <p14:tracePt t="18957" x="3340100" y="2214563"/>
          <p14:tracePt t="18961" x="3327400" y="2214563"/>
          <p14:tracePt t="18966" x="3302000" y="2214563"/>
          <p14:tracePt t="18971" x="3302000" y="2239963"/>
          <p14:tracePt t="18978" x="3289300" y="2239963"/>
          <p14:tracePt t="18982" x="3276600" y="2239963"/>
          <p14:tracePt t="18986" x="3252788" y="2239963"/>
          <p14:tracePt t="18996" x="3252788" y="2252663"/>
          <p14:tracePt t="19001" x="3252788" y="2265363"/>
          <p14:tracePt t="19008" x="3240088" y="2278063"/>
          <p14:tracePt t="19011" x="3227388" y="2278063"/>
          <p14:tracePt t="19032" x="3201988" y="2290763"/>
          <p14:tracePt t="19046" x="3189288" y="2303463"/>
          <p14:tracePt t="19058" x="3189288" y="2314575"/>
          <p14:tracePt t="19093" x="3189288" y="2339975"/>
          <p14:tracePt t="19098" x="3176588" y="2365375"/>
          <p14:tracePt t="19108" x="3165475" y="2365375"/>
          <p14:tracePt t="19113" x="3165475" y="2378075"/>
          <p14:tracePt t="19128" x="3165475" y="2390775"/>
          <p14:tracePt t="19132" x="3165475" y="2403475"/>
          <p14:tracePt t="19137" x="3165475" y="2427288"/>
          <p14:tracePt t="19148" x="3165475" y="2439988"/>
          <p14:tracePt t="19153" x="3176588" y="2452688"/>
          <p14:tracePt t="19173" x="3189288" y="2452688"/>
          <p14:tracePt t="19295" x="3189288" y="2465388"/>
          <p14:tracePt t="19304" x="3189288" y="2490788"/>
          <p14:tracePt t="19330" x="3189288" y="2516188"/>
          <p14:tracePt t="19334" x="3189288" y="2527300"/>
          <p14:tracePt t="19344" x="3189288" y="2540000"/>
          <p14:tracePt t="19355" x="3189288" y="2552700"/>
          <p14:tracePt t="19366" x="3189288" y="2565400"/>
          <p14:tracePt t="19385" x="3189288" y="2578100"/>
          <p14:tracePt t="19421" x="3189288" y="2590800"/>
          <p14:tracePt t="19427" x="3189288" y="2603500"/>
          <p14:tracePt t="19436" x="3189288" y="2616200"/>
          <p14:tracePt t="19440" x="3189288" y="2627313"/>
          <p14:tracePt t="20465" x="3189288" y="2652713"/>
          <p14:tracePt t="20470" x="3189288" y="2665413"/>
          <p14:tracePt t="20474" x="3189288" y="2678113"/>
          <p14:tracePt t="20485" x="3189288" y="2690813"/>
          <p14:tracePt t="20489" x="3189288" y="2716213"/>
          <p14:tracePt t="20500" x="3189288" y="2740025"/>
          <p14:tracePt t="20511" x="3189288" y="2752725"/>
          <p14:tracePt t="20514" x="3189288" y="2765425"/>
          <p14:tracePt t="20519" x="3189288" y="2778125"/>
          <p14:tracePt t="20524" x="3189288" y="2790825"/>
          <p14:tracePt t="20530" x="3189288" y="2803525"/>
          <p14:tracePt t="20535" x="3176588" y="2852738"/>
          <p14:tracePt t="20539" x="3176588" y="2865438"/>
          <p14:tracePt t="20545" x="3165475" y="2890838"/>
          <p14:tracePt t="20550" x="3140075" y="2916238"/>
          <p14:tracePt t="20555" x="3114675" y="2941638"/>
          <p14:tracePt t="20561" x="3089275" y="2965450"/>
          <p14:tracePt t="20565" x="3076575" y="2965450"/>
          <p14:tracePt t="20570" x="3052763" y="3003550"/>
          <p14:tracePt t="20576" x="3027363" y="3016250"/>
          <p14:tracePt t="20580" x="3014663" y="3054350"/>
          <p14:tracePt t="20585" x="2976563" y="3090863"/>
          <p14:tracePt t="20590" x="2963863" y="3103563"/>
          <p14:tracePt t="20596" x="2952750" y="3128963"/>
          <p14:tracePt t="20600" x="2914650" y="3165475"/>
          <p14:tracePt t="20605" x="2863850" y="3216275"/>
          <p14:tracePt t="20611" x="2840038" y="3241675"/>
          <p14:tracePt t="20616" x="2789238" y="3316288"/>
          <p14:tracePt t="20622" x="2763838" y="3354388"/>
          <p14:tracePt t="20628" x="2714625" y="3403600"/>
          <p14:tracePt t="20630" x="2689225" y="3441700"/>
          <p14:tracePt t="20635" x="2663825" y="3490913"/>
          <p14:tracePt t="20640" x="2640013" y="3529013"/>
          <p14:tracePt t="20646" x="2589213" y="3579813"/>
          <p14:tracePt t="20652" x="2551113" y="3629025"/>
          <p14:tracePt t="20655" x="2514600" y="3667125"/>
          <p14:tracePt t="20661" x="2501900" y="3692525"/>
          <p14:tracePt t="20666" x="2476500" y="3716338"/>
          <p14:tracePt t="20671" x="2451100" y="3741738"/>
          <p14:tracePt t="20678" x="2427288" y="3767138"/>
          <p14:tracePt t="20682" x="2414588" y="3767138"/>
          <p14:tracePt t="20686" x="2401888" y="3792538"/>
          <p14:tracePt t="20691" x="2363788" y="3803650"/>
          <p14:tracePt t="20696" x="2351088" y="3816350"/>
          <p14:tracePt t="20702" x="2351088" y="3829050"/>
          <p14:tracePt t="20707" x="2338388" y="3829050"/>
          <p14:tracePt t="20712" x="2301875" y="3829050"/>
          <p14:tracePt t="20717" x="2289175" y="3841750"/>
          <p14:tracePt t="20721" x="2276475" y="3841750"/>
          <p14:tracePt t="20728" x="2238375" y="3854450"/>
          <p14:tracePt t="20736" x="2227263" y="3854450"/>
          <p14:tracePt t="20743" x="2214563" y="3854450"/>
          <p14:tracePt t="20748" x="2189163" y="3879850"/>
          <p14:tracePt t="20756" x="2176463" y="3879850"/>
          <p14:tracePt t="20762" x="2163763" y="3879850"/>
          <p14:tracePt t="20767" x="2151063" y="3879850"/>
          <p14:tracePt t="20772" x="2127250" y="3879850"/>
          <p14:tracePt t="20778" x="2101850" y="3879850"/>
          <p14:tracePt t="20782" x="2076450" y="3905250"/>
          <p14:tracePt t="20788" x="2063750" y="3905250"/>
          <p14:tracePt t="20793" x="2038350" y="3916363"/>
          <p14:tracePt t="20798" x="2025650" y="3916363"/>
          <p14:tracePt t="20802" x="2001838" y="3916363"/>
          <p14:tracePt t="20807" x="1963738" y="3929063"/>
          <p14:tracePt t="20812" x="1951038" y="3941763"/>
          <p14:tracePt t="20818" x="1914525" y="3941763"/>
          <p14:tracePt t="20828" x="1901825" y="3941763"/>
          <p14:tracePt t="20833" x="1889125" y="3941763"/>
          <p14:tracePt t="20837" x="1876425" y="3954463"/>
          <p14:tracePt t="20845" x="1851025" y="3954463"/>
          <p14:tracePt t="20852" x="1838325" y="3954463"/>
          <p14:tracePt t="20857" x="1825625" y="3954463"/>
          <p14:tracePt t="20867" x="1814513" y="3954463"/>
          <p14:tracePt t="20874" x="1801813" y="3967163"/>
          <p14:tracePt t="20883" x="1789113" y="3967163"/>
          <p14:tracePt t="20899" x="1776413" y="3967163"/>
          <p14:tracePt t="20903" x="1763713" y="3967163"/>
          <p14:tracePt t="20908" x="1751013" y="3967163"/>
          <p14:tracePt t="20918" x="1738313" y="3967163"/>
          <p14:tracePt t="20924" x="1701800" y="3967163"/>
          <p14:tracePt t="20928" x="1676400" y="3967163"/>
          <p14:tracePt t="20934" x="1651000" y="3967163"/>
          <p14:tracePt t="20938" x="1638300" y="3967163"/>
          <p14:tracePt t="20945" x="1612900" y="3979863"/>
          <p14:tracePt t="20959" x="1601788" y="3979863"/>
          <p14:tracePt t="20963" x="1576388" y="3992563"/>
          <p14:tracePt t="21019" x="1563688" y="4005263"/>
          <p14:tracePt t="21024" x="1550988" y="4017963"/>
          <p14:tracePt t="21034" x="1550988" y="4029075"/>
          <p14:tracePt t="21040" x="1538288" y="4029075"/>
          <p14:tracePt t="21045" x="1538288" y="4054475"/>
          <p14:tracePt t="21049" x="1525588" y="4054475"/>
          <p14:tracePt t="21054" x="1501775" y="4067175"/>
          <p14:tracePt t="21070" x="1476375" y="4067175"/>
          <p14:tracePt t="21074" x="1463675" y="4079875"/>
          <p14:tracePt t="21086" x="1450975" y="4092575"/>
          <p14:tracePt t="21161" x="1450975" y="4105275"/>
          <p14:tracePt t="21171" x="1450975" y="4117975"/>
          <p14:tracePt t="21176" x="1476375" y="4117975"/>
          <p14:tracePt t="21180" x="1501775" y="4117975"/>
          <p14:tracePt t="21186" x="1550988" y="4117975"/>
          <p14:tracePt t="21190" x="1612900" y="4117975"/>
          <p14:tracePt t="21196" x="1663700" y="4117975"/>
          <p14:tracePt t="21200" x="1763713" y="4117975"/>
          <p14:tracePt t="21205" x="1825625" y="4117975"/>
          <p14:tracePt t="21212" x="1914525" y="4117975"/>
          <p14:tracePt t="21216" x="1989138" y="4117975"/>
          <p14:tracePt t="21221" x="2051050" y="4117975"/>
          <p14:tracePt t="21228" x="2114550" y="4117975"/>
          <p14:tracePt t="21230" x="2201863" y="4117975"/>
          <p14:tracePt t="21236" x="2238375" y="4117975"/>
          <p14:tracePt t="21241" x="2301875" y="4117975"/>
          <p14:tracePt t="21246" x="2338388" y="4117975"/>
          <p14:tracePt t="21251" x="2363788" y="4117975"/>
          <p14:tracePt t="21255" x="2401888" y="4117975"/>
          <p14:tracePt t="21262" x="2439988" y="4117975"/>
          <p14:tracePt t="21266" x="2451100" y="4117975"/>
          <p14:tracePt t="21271" x="2476500" y="4117975"/>
          <p14:tracePt t="21278" x="2514600" y="4129088"/>
          <p14:tracePt t="21281" x="2527300" y="4129088"/>
          <p14:tracePt t="21286" x="2540000" y="4129088"/>
          <p14:tracePt t="21291" x="2576513" y="4129088"/>
          <p14:tracePt t="21296" x="2589213" y="4129088"/>
          <p14:tracePt t="21301" x="2601913" y="4129088"/>
          <p14:tracePt t="21307" x="2627313" y="4129088"/>
          <p14:tracePt t="21312" x="2640013" y="4129088"/>
          <p14:tracePt t="21316" x="2689225" y="4129088"/>
          <p14:tracePt t="21321" x="2701925" y="4129088"/>
          <p14:tracePt t="21328" x="2727325" y="4129088"/>
          <p14:tracePt t="21331" x="2752725" y="4129088"/>
          <p14:tracePt t="21337" x="2789238" y="4129088"/>
          <p14:tracePt t="21341" x="2814638" y="4129088"/>
          <p14:tracePt t="21346" x="2852738" y="4129088"/>
          <p14:tracePt t="21351" x="2863850" y="4129088"/>
          <p14:tracePt t="21357" x="2876550" y="4129088"/>
          <p14:tracePt t="21362" x="2914650" y="4129088"/>
          <p14:tracePt t="21368" x="2940050" y="4129088"/>
          <p14:tracePt t="21378" x="2989263" y="4129088"/>
          <p14:tracePt t="21382" x="3027363" y="4129088"/>
          <p14:tracePt t="21389" x="3089275" y="4129088"/>
          <p14:tracePt t="21393" x="3114675" y="4129088"/>
          <p14:tracePt t="21397" x="3165475" y="4129088"/>
          <p14:tracePt t="21402" x="3201988" y="4129088"/>
          <p14:tracePt t="21407" x="3265488" y="4129088"/>
          <p14:tracePt t="21412" x="3289300" y="4129088"/>
          <p14:tracePt t="21417" x="3340100" y="4129088"/>
          <p14:tracePt t="21422" x="3376613" y="4129088"/>
          <p14:tracePt t="21428" x="3427413" y="4129088"/>
          <p14:tracePt t="21433" x="3478213" y="4129088"/>
          <p14:tracePt t="21437" x="3527425" y="4129088"/>
          <p14:tracePt t="21443" x="3565525" y="4129088"/>
          <p14:tracePt t="21449" x="3602038" y="4129088"/>
          <p14:tracePt t="21453" x="3652838" y="4129088"/>
          <p14:tracePt t="21458" x="3689350" y="4129088"/>
          <p14:tracePt t="21462" x="3727450" y="4129088"/>
          <p14:tracePt t="21468" x="3765550" y="4129088"/>
          <p14:tracePt t="21474" x="3802063" y="4129088"/>
          <p14:tracePt t="21479" x="3840163" y="4129088"/>
          <p14:tracePt t="21484" x="3902075" y="4117975"/>
          <p14:tracePt t="21488" x="3940175" y="4117975"/>
          <p14:tracePt t="21495" x="3978275" y="4117975"/>
          <p14:tracePt t="21499" x="4014788" y="4117975"/>
          <p14:tracePt t="21508" x="4052888" y="4117975"/>
          <p14:tracePt t="21513" x="4065588" y="4117975"/>
          <p14:tracePt t="21529" x="4078288" y="4117975"/>
          <p14:tracePt t="21559" x="4103688" y="4117975"/>
          <p14:tracePt t="21568" x="4127500" y="4117975"/>
          <p14:tracePt t="21579" x="4140200" y="4117975"/>
          <p14:tracePt t="21584" x="4152900" y="4117975"/>
          <p14:tracePt t="21589" x="4191000" y="4117975"/>
          <p14:tracePt t="21595" x="4203700" y="4117975"/>
          <p14:tracePt t="21599" x="4240213" y="4117975"/>
          <p14:tracePt t="21604" x="4291013" y="4117975"/>
          <p14:tracePt t="21610" x="4340225" y="4117975"/>
          <p14:tracePt t="21614" x="4378325" y="4141788"/>
          <p14:tracePt t="21619" x="4403725" y="4141788"/>
          <p14:tracePt t="21624" x="4440238" y="4141788"/>
          <p14:tracePt t="21629" x="4478338" y="4141788"/>
          <p14:tracePt t="21635" x="4503738" y="4141788"/>
          <p14:tracePt t="21647" x="4540250" y="4141788"/>
          <p14:tracePt t="21649" x="4552950" y="4141788"/>
          <p14:tracePt t="21655" x="4565650" y="4141788"/>
          <p14:tracePt t="21664" x="4591050" y="4141788"/>
          <p14:tracePt t="21720" x="4603750" y="4141788"/>
          <p14:tracePt t="21726" x="4627563" y="4141788"/>
          <p14:tracePt t="21730" x="4640263" y="4141788"/>
          <p14:tracePt t="21740" x="4652963" y="4141788"/>
          <p14:tracePt t="21745" x="4678363" y="4141788"/>
          <p14:tracePt t="21750" x="4716463" y="4141788"/>
          <p14:tracePt t="21755" x="4752975" y="4141788"/>
          <p14:tracePt t="21762" x="4778375" y="4141788"/>
          <p14:tracePt t="21766" x="4803775" y="4141788"/>
          <p14:tracePt t="21771" x="4840288" y="4141788"/>
          <p14:tracePt t="21776" x="4852988" y="4141788"/>
          <p14:tracePt t="21782" x="4878388" y="4141788"/>
          <p14:tracePt t="21785" x="4916488" y="4154488"/>
          <p14:tracePt t="21791" x="4940300" y="4154488"/>
          <p14:tracePt t="21796" x="4965700" y="4154488"/>
          <p14:tracePt t="21801" x="5003800" y="4179888"/>
          <p14:tracePt t="21806" x="5040313" y="4179888"/>
          <p14:tracePt t="21812" x="5053013" y="4179888"/>
          <p14:tracePt t="21817" x="5078413" y="4179888"/>
          <p14:tracePt t="21822" x="5116513" y="4179888"/>
          <p14:tracePt t="21829" x="5141913" y="4192588"/>
          <p14:tracePt t="21835" x="5165725" y="4192588"/>
          <p14:tracePt t="21841" x="5178425" y="4192588"/>
          <p14:tracePt t="21852" x="5191125" y="4192588"/>
          <p14:tracePt t="21857" x="5203825" y="4192588"/>
          <p14:tracePt t="21862" x="5216525" y="4192588"/>
          <p14:tracePt t="21867" x="5229225" y="4192588"/>
          <p14:tracePt t="21878" x="5253038" y="4192588"/>
          <p14:tracePt t="21912" x="5278438" y="4192588"/>
          <p14:tracePt t="21918" x="5291138" y="4205288"/>
          <p14:tracePt t="21937" x="5303838" y="4205288"/>
          <p14:tracePt t="21941" x="5316538" y="4217988"/>
          <p14:tracePt t="21962" x="5329238" y="4217988"/>
          <p14:tracePt t="21967" x="5341938" y="4230688"/>
          <p14:tracePt t="21979" x="5353050" y="4241800"/>
          <p14:tracePt t="21987" x="5365750" y="4241800"/>
          <p14:tracePt t="21999" x="5365750" y="4254500"/>
          <p14:tracePt t="22027" x="5365750" y="4267200"/>
          <p14:tracePt t="23108" x="5365750" y="4279900"/>
          <p14:tracePt t="23309" x="5365750" y="4292600"/>
          <p14:tracePt t="23340" x="5365750" y="4318000"/>
          <p14:tracePt t="23385" x="5365750" y="4330700"/>
          <p14:tracePt t="23400" x="5341938" y="4341813"/>
          <p14:tracePt t="23421" x="5341938" y="4354513"/>
          <p14:tracePt t="23425" x="5329238" y="4354513"/>
          <p14:tracePt t="23431" x="5303838" y="4354513"/>
          <p14:tracePt t="23446" x="5278438" y="4354513"/>
          <p14:tracePt t="23455" x="5265738" y="4354513"/>
          <p14:tracePt t="23460" x="5253038" y="4379913"/>
          <p14:tracePt t="23466" x="5216525" y="4379913"/>
          <p14:tracePt t="23470" x="5191125" y="4392613"/>
          <p14:tracePt t="23475" x="5178425" y="4418013"/>
          <p14:tracePt t="23481" x="5153025" y="4418013"/>
          <p14:tracePt t="23486" x="5141913" y="4418013"/>
          <p14:tracePt t="23490" x="5103813" y="4418013"/>
          <p14:tracePt t="23496" x="5078413" y="4430713"/>
          <p14:tracePt t="23501" x="5040313" y="4430713"/>
          <p14:tracePt t="23505" x="5016500" y="4430713"/>
          <p14:tracePt t="23511" x="5003800" y="4430713"/>
          <p14:tracePt t="23515" x="4991100" y="4430713"/>
          <p14:tracePt t="23522" x="4978400" y="4430713"/>
          <p14:tracePt t="23527" x="4953000" y="4430713"/>
          <p14:tracePt t="23530" x="4929188" y="4430713"/>
          <p14:tracePt t="23536" x="4891088" y="4430713"/>
          <p14:tracePt t="23546" x="4852988" y="4430713"/>
          <p14:tracePt t="23551" x="4829175" y="4418013"/>
          <p14:tracePt t="23561" x="4778375" y="4392613"/>
          <p14:tracePt t="23567" x="4752975" y="4379913"/>
          <p14:tracePt t="23572" x="4740275" y="4379913"/>
          <p14:tracePt t="23577" x="4691063" y="4367213"/>
          <p14:tracePt t="23581" x="4665663" y="4354513"/>
          <p14:tracePt t="23586" x="4627563" y="4341813"/>
          <p14:tracePt t="23591" x="4616450" y="4341813"/>
          <p14:tracePt t="23597" x="4591050" y="4341813"/>
          <p14:tracePt t="23602" x="4565650" y="4341813"/>
          <p14:tracePt t="23607" x="4552950" y="4330700"/>
          <p14:tracePt t="23613" x="4540250" y="4330700"/>
          <p14:tracePt t="23617" x="4516438" y="4330700"/>
          <p14:tracePt t="23621" x="4503738" y="4330700"/>
          <p14:tracePt t="23627" x="4465638" y="4330700"/>
          <p14:tracePt t="23631" x="4427538" y="4330700"/>
          <p14:tracePt t="23637" x="4416425" y="4330700"/>
          <p14:tracePt t="23642" x="4391025" y="4318000"/>
          <p14:tracePt t="23646" x="4365625" y="4318000"/>
          <p14:tracePt t="23652" x="4352925" y="4318000"/>
          <p14:tracePt t="23657" x="4314825" y="4318000"/>
          <p14:tracePt t="23663" x="4291013" y="4318000"/>
          <p14:tracePt t="23668" x="4240213" y="4318000"/>
          <p14:tracePt t="23673" x="4214813" y="4318000"/>
          <p14:tracePt t="23677" x="4203700" y="4318000"/>
          <p14:tracePt t="23683" x="4178300" y="4318000"/>
          <p14:tracePt t="23687" x="4152900" y="4318000"/>
          <p14:tracePt t="23692" x="4114800" y="4318000"/>
          <p14:tracePt t="23697" x="4078288" y="4318000"/>
          <p14:tracePt t="23703" x="4040188" y="4318000"/>
          <p14:tracePt t="23707" x="4002088" y="4318000"/>
          <p14:tracePt t="23713" x="3927475" y="4318000"/>
          <p14:tracePt t="23717" x="3890963" y="4318000"/>
          <p14:tracePt t="23722" x="3827463" y="4318000"/>
          <p14:tracePt t="23729" x="3778250" y="4318000"/>
          <p14:tracePt t="23734" x="3714750" y="4318000"/>
          <p14:tracePt t="23737" x="3665538" y="4318000"/>
          <p14:tracePt t="23744" x="3602038" y="4318000"/>
          <p14:tracePt t="23747" x="3527425" y="4318000"/>
          <p14:tracePt t="23754" x="3489325" y="4318000"/>
          <p14:tracePt t="23758" x="3402013" y="4318000"/>
          <p14:tracePt t="23763" x="3352800" y="4318000"/>
          <p14:tracePt t="23768" x="3289300" y="4318000"/>
          <p14:tracePt t="23772" x="3252788" y="4318000"/>
          <p14:tracePt t="23780" x="3214688" y="4318000"/>
          <p14:tracePt t="23783" x="3176588" y="4318000"/>
          <p14:tracePt t="23788" x="3140075" y="4318000"/>
          <p14:tracePt t="23794" x="3101975" y="4318000"/>
          <p14:tracePt t="23798" x="3076575" y="4318000"/>
          <p14:tracePt t="23803" x="3040063" y="4318000"/>
          <p14:tracePt t="23808" x="3014663" y="4318000"/>
          <p14:tracePt t="23819" x="3001963" y="4318000"/>
          <p14:tracePt t="23823" x="2976563" y="4318000"/>
          <p14:tracePt t="23830" x="2963863" y="4318000"/>
          <p14:tracePt t="23834" x="2952750" y="4318000"/>
          <p14:tracePt t="23838" x="2940050" y="4318000"/>
          <p14:tracePt t="23846" x="2927350" y="4318000"/>
          <p14:tracePt t="23858" x="2914650" y="4318000"/>
          <p14:tracePt t="23863" x="2901950" y="4318000"/>
          <p14:tracePt t="23900" x="2876550" y="4318000"/>
          <p14:tracePt t="23905" x="2863850" y="4318000"/>
          <p14:tracePt t="23920" x="2852738" y="4318000"/>
          <p14:tracePt t="23930" x="2840038" y="4318000"/>
          <p14:tracePt t="23935" x="2827338" y="4318000"/>
          <p14:tracePt t="23950" x="2814638" y="4318000"/>
          <p14:tracePt t="24545" x="2789238" y="4318000"/>
          <p14:tracePt t="24549" x="2789238" y="4330700"/>
          <p14:tracePt t="24556" x="2776538" y="4341813"/>
          <p14:tracePt t="24559" x="2763838" y="4341813"/>
          <p14:tracePt t="24565" x="2740025" y="4354513"/>
          <p14:tracePt t="24569" x="2740025" y="4367213"/>
          <p14:tracePt t="24641" x="2727325" y="4367213"/>
          <p14:tracePt t="24646" x="2701925" y="4367213"/>
          <p14:tracePt t="24651" x="2676525" y="4367213"/>
          <p14:tracePt t="24655" x="2663825" y="4367213"/>
          <p14:tracePt t="24663" x="2640013" y="4367213"/>
          <p14:tracePt t="24665" x="2614613" y="4367213"/>
          <p14:tracePt t="24670" x="2576513" y="4367213"/>
          <p14:tracePt t="24676" x="2540000" y="4367213"/>
          <p14:tracePt t="24681" x="2489200" y="4367213"/>
          <p14:tracePt t="24686" x="2463800" y="4367213"/>
          <p14:tracePt t="24691" x="2401888" y="4367213"/>
          <p14:tracePt t="24697" x="2351088" y="4367213"/>
          <p14:tracePt t="24701" x="2314575" y="4367213"/>
          <p14:tracePt t="24706" x="2276475" y="4367213"/>
          <p14:tracePt t="24713" x="2251075" y="4367213"/>
          <p14:tracePt t="24717" x="2214563" y="4367213"/>
          <p14:tracePt t="24721" x="2176463" y="4367213"/>
          <p14:tracePt t="24725" x="2138363" y="4367213"/>
          <p14:tracePt t="24731" x="2114550" y="4367213"/>
          <p14:tracePt t="24736" x="2089150" y="4367213"/>
          <p14:tracePt t="24741" x="2076450" y="4367213"/>
          <p14:tracePt t="24747" x="2063750" y="4367213"/>
          <p14:tracePt t="24752" x="2051050" y="4367213"/>
          <p14:tracePt t="24756" x="2025650" y="4367213"/>
          <p14:tracePt t="24763" x="2014538" y="4367213"/>
          <p14:tracePt t="24766" x="2001838" y="4367213"/>
          <p14:tracePt t="24771" x="1976438" y="4367213"/>
          <p14:tracePt t="24778" x="1963738" y="4367213"/>
          <p14:tracePt t="24782" x="1925638" y="4367213"/>
          <p14:tracePt t="24786" x="1914525" y="4367213"/>
          <p14:tracePt t="24791" x="1901825" y="4367213"/>
          <p14:tracePt t="24797" x="1889125" y="4367213"/>
          <p14:tracePt t="24803" x="1863725" y="4367213"/>
          <p14:tracePt t="24808" x="1838325" y="4367213"/>
          <p14:tracePt t="24813" x="1825625" y="4367213"/>
          <p14:tracePt t="24816" x="1814513" y="4367213"/>
          <p14:tracePt t="24822" x="1789113" y="4367213"/>
          <p14:tracePt t="24827" x="1776413" y="4354513"/>
          <p14:tracePt t="24833" x="1776413" y="4341813"/>
          <p14:tracePt t="24836" x="1763713" y="4341813"/>
          <p14:tracePt t="24842" x="1751013" y="4341813"/>
          <p14:tracePt t="24853" x="1738313" y="4341813"/>
          <p14:tracePt t="24857" x="1725613" y="4341813"/>
          <p14:tracePt t="24867" x="1714500" y="4341813"/>
          <p14:tracePt t="24878" x="1701800" y="4341813"/>
          <p14:tracePt t="24893" x="1676400" y="4341813"/>
          <p14:tracePt t="24958" x="1651000" y="4341813"/>
          <p14:tracePt t="24963" x="1638300" y="4341813"/>
          <p14:tracePt t="24984" x="1625600" y="4341813"/>
          <p14:tracePt t="24989" x="1612900" y="4341813"/>
          <p14:tracePt t="24994" x="1601788" y="4341813"/>
          <p14:tracePt t="25008" x="1589088" y="4341813"/>
          <p14:tracePt t="25034" x="1563688" y="4341813"/>
          <p14:tracePt t="25059" x="1538288" y="4341813"/>
          <p14:tracePt t="25064" x="1525588" y="4341813"/>
          <p14:tracePt t="25080" x="1512888" y="4341813"/>
          <p14:tracePt t="25085" x="1501775" y="4341813"/>
          <p14:tracePt t="25090" x="1476375" y="4341813"/>
          <p14:tracePt t="25100" x="1450975" y="4341813"/>
          <p14:tracePt t="25105" x="1438275" y="4341813"/>
          <p14:tracePt t="25120" x="1425575" y="4341813"/>
          <p14:tracePt t="25124" x="1412875" y="4341813"/>
          <p14:tracePt t="25136" x="1401763" y="4341813"/>
          <p14:tracePt t="25139" x="1389063" y="4341813"/>
          <p14:tracePt t="25625" x="1401763" y="4341813"/>
          <p14:tracePt t="25835" x="1389063" y="4341813"/>
          <p14:tracePt t="25948" x="1376363" y="4341813"/>
          <p14:tracePt t="25978" x="1363663" y="4341813"/>
          <p14:tracePt t="25993" x="1350963" y="4341813"/>
          <p14:tracePt t="25997" x="1338263" y="4341813"/>
          <p14:tracePt t="26083" x="1312863" y="4341813"/>
          <p14:tracePt t="26179" x="1325563" y="4341813"/>
          <p14:tracePt t="27017" x="1338263" y="4341813"/>
          <p14:tracePt t="27022" x="1350963" y="4341813"/>
          <p14:tracePt t="27027" x="1363663" y="4341813"/>
          <p14:tracePt t="27036" x="1376363" y="4341813"/>
          <p14:tracePt t="27067" x="1401763" y="4341813"/>
          <p14:tracePt t="27324" x="1412875" y="4341813"/>
          <p14:tracePt t="27329" x="1425575" y="4341813"/>
          <p14:tracePt t="27333" x="1438275" y="4341813"/>
          <p14:tracePt t="27365" x="1450975" y="4341813"/>
          <p14:tracePt t="27480" x="1463675" y="4341813"/>
          <p14:tracePt t="27511" x="1476375" y="4341813"/>
          <p14:tracePt t="27531" x="1489075" y="4341813"/>
          <p14:tracePt t="27541" x="1512888" y="4341813"/>
          <p14:tracePt t="27587" x="1538288" y="4341813"/>
          <p14:tracePt t="27592" x="1550988" y="4341813"/>
          <p14:tracePt t="27598" x="1563688" y="4341813"/>
          <p14:tracePt t="27600" x="1576388" y="4341813"/>
          <p14:tracePt t="27607" x="1601788" y="4341813"/>
          <p14:tracePt t="27616" x="1625600" y="4341813"/>
          <p14:tracePt t="27621" x="1638300" y="4341813"/>
          <p14:tracePt t="27626" x="1651000" y="4341813"/>
          <p14:tracePt t="27642" x="1663700" y="4341813"/>
          <p14:tracePt t="27965" x="1676400" y="4341813"/>
          <p14:tracePt t="28005" x="1689100" y="4341813"/>
          <p14:tracePt t="28009" x="1701800" y="4341813"/>
          <p14:tracePt t="28015" x="1714500" y="4341813"/>
          <p14:tracePt t="28021" x="1738313" y="4341813"/>
          <p14:tracePt t="28025" x="1751013" y="4341813"/>
          <p14:tracePt t="28031" x="1763713" y="4341813"/>
          <p14:tracePt t="28034" x="1776413" y="4341813"/>
          <p14:tracePt t="28039" x="1801813" y="4341813"/>
          <p14:tracePt t="28044" x="1825625" y="4341813"/>
          <p14:tracePt t="28050" x="1851025" y="4341813"/>
          <p14:tracePt t="28054" x="1901825" y="4341813"/>
          <p14:tracePt t="28059" x="1938338" y="4341813"/>
          <p14:tracePt t="28065" x="1963738" y="4379913"/>
          <p14:tracePt t="28071" x="2014538" y="4379913"/>
          <p14:tracePt t="28076" x="2101850" y="4392613"/>
          <p14:tracePt t="28081" x="2176463" y="4418013"/>
          <p14:tracePt t="28086" x="2227263" y="4418013"/>
          <p14:tracePt t="28090" x="2301875" y="4430713"/>
          <p14:tracePt t="28096" x="2389188" y="4430713"/>
          <p14:tracePt t="28100" x="2476500" y="4430713"/>
          <p14:tracePt t="28106" x="2589213" y="4430713"/>
          <p14:tracePt t="28111" x="2676525" y="4430713"/>
          <p14:tracePt t="28115" x="2801938" y="4430713"/>
          <p14:tracePt t="28120" x="2889250" y="4430713"/>
          <p14:tracePt t="28125" x="2976563" y="4430713"/>
          <p14:tracePt t="28131" x="3065463" y="4430713"/>
          <p14:tracePt t="28137" x="3089275" y="4430713"/>
          <p14:tracePt t="28141" x="3214688" y="4430713"/>
          <p14:tracePt t="28146" x="3265488" y="4430713"/>
          <p14:tracePt t="28150" x="3289300" y="4430713"/>
          <p14:tracePt t="28155" x="3327400" y="4430713"/>
          <p14:tracePt t="28161" x="3389313" y="4430713"/>
          <p14:tracePt t="28166" x="3440113" y="4430713"/>
          <p14:tracePt t="28171" x="3489325" y="4430713"/>
          <p14:tracePt t="28175" x="3540125" y="4430713"/>
          <p14:tracePt t="28182" x="3565525" y="4430713"/>
          <p14:tracePt t="28187" x="3602038" y="4430713"/>
          <p14:tracePt t="28191" x="3652838" y="4430713"/>
          <p14:tracePt t="28198" x="3689350" y="4430713"/>
          <p14:tracePt t="28201" x="3752850" y="4430713"/>
          <p14:tracePt t="28207" x="3802063" y="4430713"/>
          <p14:tracePt t="28212" x="3865563" y="4430713"/>
          <p14:tracePt t="28216" x="3902075" y="4430713"/>
          <p14:tracePt t="28221" x="3990975" y="4430713"/>
          <p14:tracePt t="28226" x="4052888" y="4430713"/>
          <p14:tracePt t="28232" x="4103688" y="4430713"/>
          <p14:tracePt t="28237" x="4152900" y="4430713"/>
          <p14:tracePt t="28241" x="4203700" y="4430713"/>
          <p14:tracePt t="28248" x="4252913" y="4430713"/>
          <p14:tracePt t="28252" x="4291013" y="4430713"/>
          <p14:tracePt t="28257" x="4352925" y="4430713"/>
          <p14:tracePt t="28261" x="4391025" y="4430713"/>
          <p14:tracePt t="28266" x="4440238" y="4430713"/>
          <p14:tracePt t="28271" x="4503738" y="4430713"/>
          <p14:tracePt t="28277" x="4540250" y="4430713"/>
          <p14:tracePt t="28281" x="4616450" y="4430713"/>
          <p14:tracePt t="28287" x="4652963" y="4430713"/>
          <p14:tracePt t="28291" x="4716463" y="4430713"/>
          <p14:tracePt t="28298" x="4765675" y="4430713"/>
          <p14:tracePt t="28302" x="4829175" y="4430713"/>
          <p14:tracePt t="28307" x="4878388" y="4430713"/>
          <p14:tracePt t="28312" x="4940300" y="4430713"/>
          <p14:tracePt t="28317" x="4991100" y="4430713"/>
          <p14:tracePt t="28322" x="5053013" y="4430713"/>
          <p14:tracePt t="28327" x="5103813" y="4430713"/>
          <p14:tracePt t="28332" x="5165725" y="4430713"/>
          <p14:tracePt t="28337" x="5203825" y="4430713"/>
          <p14:tracePt t="28342" x="5229225" y="4430713"/>
          <p14:tracePt t="28348" x="5278438" y="4430713"/>
          <p14:tracePt t="28352" x="5316538" y="4430713"/>
          <p14:tracePt t="28357" x="5378450" y="4430713"/>
          <p14:tracePt t="28362" x="5429250" y="4430713"/>
          <p14:tracePt t="28368" x="5465763" y="4430713"/>
          <p14:tracePt t="28373" x="5529263" y="4430713"/>
          <p14:tracePt t="28377" x="5554663" y="4430713"/>
          <p14:tracePt t="28382" x="5603875" y="4430713"/>
          <p14:tracePt t="28388" x="5641975" y="4430713"/>
          <p14:tracePt t="28393" x="5678488" y="4430713"/>
          <p14:tracePt t="28398" x="5703888" y="4430713"/>
          <p14:tracePt t="28402" x="5729288" y="4430713"/>
          <p14:tracePt t="28407" x="5767388" y="4430713"/>
          <p14:tracePt t="28415" x="5778500" y="4430713"/>
          <p14:tracePt t="28418" x="5791200" y="4430713"/>
          <p14:tracePt t="28423" x="5803900" y="4430713"/>
          <p14:tracePt t="28428" x="5829300" y="4430713"/>
          <p14:tracePt t="28438" x="5854700" y="4430713"/>
          <p14:tracePt t="28443" x="5867400" y="4430713"/>
          <p14:tracePt t="28453" x="5878513" y="4430713"/>
          <p14:tracePt t="28474" x="5903913" y="4405313"/>
          <p14:tracePt t="28504" x="5916613" y="4392613"/>
          <p14:tracePt t="28518" x="5929313" y="4379913"/>
          <p14:tracePt t="28533" x="5942013" y="4367213"/>
          <p14:tracePt t="28540" x="5942013" y="4354513"/>
          <p14:tracePt t="28545" x="5954713" y="4354513"/>
          <p14:tracePt t="28595" x="5954713" y="4330700"/>
          <p14:tracePt t="28599" x="5954713" y="4318000"/>
          <p14:tracePt t="28621" x="5942013" y="4318000"/>
          <p14:tracePt t="28624" x="5929313" y="4318000"/>
          <p14:tracePt t="28639" x="5916613" y="4318000"/>
          <p14:tracePt t="28655" x="5903913" y="4318000"/>
          <p14:tracePt t="28661" x="5891213" y="4305300"/>
          <p14:tracePt t="28772" x="5878513" y="4292600"/>
          <p14:tracePt t="28797" x="5867400" y="4292600"/>
          <p14:tracePt t="28801" x="5854700" y="4292600"/>
          <p14:tracePt t="28807" x="5842000" y="4292600"/>
          <p14:tracePt t="28816" x="5829300" y="4292600"/>
          <p14:tracePt t="28842" x="5816600" y="4292600"/>
          <p14:tracePt t="28872" x="5803900" y="4292600"/>
          <p14:tracePt t="28897" x="5803900" y="4305300"/>
          <p14:tracePt t="29256" x="5803900" y="4318000"/>
          <p14:tracePt t="29275" x="5816600" y="4318000"/>
          <p14:tracePt t="29281" x="5829300" y="4318000"/>
          <p14:tracePt t="29302" x="5854700" y="4318000"/>
          <p14:tracePt t="29311" x="5867400" y="4318000"/>
          <p14:tracePt t="29327" x="5878513" y="4318000"/>
          <p14:tracePt t="29332" x="5891213" y="4318000"/>
          <p14:tracePt t="29337" x="5903913" y="4318000"/>
          <p14:tracePt t="29341" x="5916613" y="4318000"/>
          <p14:tracePt t="29357" x="5942013" y="4318000"/>
          <p14:tracePt t="29361" x="5942013" y="4330700"/>
          <p14:tracePt t="29372" x="5954713" y="4341813"/>
          <p14:tracePt t="29397" x="5967413" y="4341813"/>
          <p14:tracePt t="29423" x="5978525" y="4341813"/>
          <p14:tracePt t="29432" x="5978525" y="4354513"/>
          <p14:tracePt t="29443" x="5991225" y="4367213"/>
          <p14:tracePt t="29458" x="6003925" y="4367213"/>
          <p14:tracePt t="29463" x="6016625" y="4367213"/>
          <p14:tracePt t="29472" x="6042025" y="4379913"/>
          <p14:tracePt t="29477" x="6054725" y="4379913"/>
          <p14:tracePt t="29488" x="6091238" y="4379913"/>
          <p14:tracePt t="29499" x="6103938" y="4379913"/>
          <p14:tracePt t="29502" x="6116638" y="4379913"/>
          <p14:tracePt t="29507" x="6142038" y="4379913"/>
          <p14:tracePt t="29517" x="6167438" y="4379913"/>
          <p14:tracePt t="29522" x="6180138" y="4379913"/>
          <p14:tracePt t="29528" x="6191250" y="4379913"/>
          <p14:tracePt t="29532" x="6216650" y="4379913"/>
          <p14:tracePt t="29539" x="6229350" y="4379913"/>
          <p14:tracePt t="29549" x="6254750" y="4367213"/>
          <p14:tracePt t="29553" x="6267450" y="4367213"/>
          <p14:tracePt t="29569" x="6291263" y="4367213"/>
          <p14:tracePt t="29579" x="6303963" y="4367213"/>
          <p14:tracePt t="29588" x="6316663" y="4367213"/>
          <p14:tracePt t="29599" x="6342063" y="4367213"/>
          <p14:tracePt t="29608" x="6354763" y="4354513"/>
          <p14:tracePt t="29615" x="6380163" y="4341813"/>
          <p14:tracePt t="29620" x="6416675" y="4341813"/>
          <p14:tracePt t="29633" x="6442075" y="4341813"/>
          <p14:tracePt t="29638" x="6454775" y="4341813"/>
          <p14:tracePt t="29644" x="6480175" y="4318000"/>
          <p14:tracePt t="29650" x="6492875" y="4318000"/>
          <p14:tracePt t="29660" x="6503988" y="4318000"/>
          <p14:tracePt t="29665" x="6516688" y="4305300"/>
          <p14:tracePt t="29668" x="6529388" y="4305300"/>
          <p14:tracePt t="29674" x="6542088" y="4292600"/>
          <p14:tracePt t="29680" x="6554788" y="4292600"/>
          <p14:tracePt t="29684" x="6554788" y="4267200"/>
          <p14:tracePt t="29689" x="6567488" y="4254500"/>
          <p14:tracePt t="29693" x="6580188" y="4241800"/>
          <p14:tracePt t="29699" x="6592888" y="4241800"/>
          <p14:tracePt t="29705" x="6592888" y="4230688"/>
          <p14:tracePt t="29710" x="6604000" y="4217988"/>
          <p14:tracePt t="29725" x="6629400" y="4205288"/>
          <p14:tracePt t="29735" x="6629400" y="4192588"/>
          <p14:tracePt t="29739" x="6642100" y="4179888"/>
          <p14:tracePt t="29744" x="6654800" y="4167188"/>
          <p14:tracePt t="29755" x="6654800" y="4154488"/>
          <p14:tracePt t="29759" x="6654800" y="4141788"/>
          <p14:tracePt t="29766" x="6654800" y="4129088"/>
          <p14:tracePt t="29776" x="6654800" y="4117975"/>
          <p14:tracePt t="29780" x="6654800" y="4092575"/>
          <p14:tracePt t="29791" x="6654800" y="4067175"/>
          <p14:tracePt t="29795" x="6654800" y="4054475"/>
          <p14:tracePt t="29801" x="6654800" y="4029075"/>
          <p14:tracePt t="29806" x="6654800" y="3992563"/>
          <p14:tracePt t="29810" x="6654800" y="3979863"/>
          <p14:tracePt t="29816" x="6654800" y="3941763"/>
          <p14:tracePt t="29821" x="6680200" y="3905250"/>
          <p14:tracePt t="29825" x="6680200" y="3892550"/>
          <p14:tracePt t="29832" x="6680200" y="3879850"/>
          <p14:tracePt t="29836" x="6680200" y="3841750"/>
          <p14:tracePt t="29841" x="6680200" y="3829050"/>
          <p14:tracePt t="29845" x="6680200" y="3803650"/>
          <p14:tracePt t="29851" x="6680200" y="3779838"/>
          <p14:tracePt t="29856" x="6680200" y="3741738"/>
          <p14:tracePt t="29861" x="6680200" y="3703638"/>
          <p14:tracePt t="29867" x="6680200" y="3692525"/>
          <p14:tracePt t="29877" x="6680200" y="3679825"/>
          <p14:tracePt t="29882" x="6667500" y="3654425"/>
          <p14:tracePt t="29886" x="6654800" y="3641725"/>
          <p14:tracePt t="29892" x="6642100" y="3603625"/>
          <p14:tracePt t="29900" x="6642100" y="3590925"/>
          <p14:tracePt t="29901" x="6642100" y="3579813"/>
          <p14:tracePt t="29905" x="6642100" y="3554413"/>
          <p14:tracePt t="29911" x="6629400" y="3529013"/>
          <p14:tracePt t="29916" x="6616700" y="3516313"/>
          <p14:tracePt t="29921" x="6604000" y="3516313"/>
          <p14:tracePt t="29925" x="6592888" y="3503613"/>
          <p14:tracePt t="29932" x="6592888" y="3490913"/>
          <p14:tracePt t="29937" x="6580188" y="3490913"/>
          <p14:tracePt t="29942" x="6567488" y="3479800"/>
          <p14:tracePt t="29947" x="6554788" y="3479800"/>
          <p14:tracePt t="29956" x="6542088" y="3479800"/>
          <p14:tracePt t="29962" x="6516688" y="3479800"/>
          <p14:tracePt t="29972" x="6492875" y="3479800"/>
          <p14:tracePt t="29976" x="6454775" y="3479800"/>
          <p14:tracePt t="29987" x="6429375" y="3479800"/>
          <p14:tracePt t="29992" x="6416675" y="3479800"/>
          <p14:tracePt t="29999" x="6403975" y="3479800"/>
          <p14:tracePt t="30001" x="6391275" y="3479800"/>
          <p14:tracePt t="30007" x="6367463" y="3479800"/>
          <p14:tracePt t="30013" x="6342063" y="3479800"/>
          <p14:tracePt t="30016" x="6303963" y="3479800"/>
          <p14:tracePt t="30021" x="6280150" y="3479800"/>
          <p14:tracePt t="30027" x="6267450" y="3479800"/>
          <p14:tracePt t="30032" x="6229350" y="3479800"/>
          <p14:tracePt t="30038" x="6216650" y="3479800"/>
          <p14:tracePt t="30043" x="6203950" y="3479800"/>
          <p14:tracePt t="30049" x="6191250" y="3479800"/>
          <p14:tracePt t="30053" x="6180138" y="3479800"/>
          <p14:tracePt t="30057" x="6154738" y="3479800"/>
          <p14:tracePt t="30063" x="6142038" y="3479800"/>
          <p14:tracePt t="30072" x="6129338" y="3479800"/>
          <p14:tracePt t="30077" x="6116638" y="3479800"/>
          <p14:tracePt t="30087" x="6103938" y="3479800"/>
          <p14:tracePt t="30093" x="6091238" y="3479800"/>
          <p14:tracePt t="30108" x="6078538" y="3479800"/>
          <p14:tracePt t="30112" x="6067425" y="3479800"/>
          <p14:tracePt t="30124" x="6042025" y="3479800"/>
          <p14:tracePt t="30127" x="6029325" y="3479800"/>
          <p14:tracePt t="30133" x="6016625" y="3479800"/>
          <p14:tracePt t="30138" x="6003925" y="3479800"/>
          <p14:tracePt t="30149" x="5991225" y="3479800"/>
          <p14:tracePt t="30154" x="5954713" y="3479800"/>
          <p14:tracePt t="30159" x="5942013" y="3479800"/>
          <p14:tracePt t="30162" x="5929313" y="3479800"/>
          <p14:tracePt t="30169" x="5916613" y="3490913"/>
          <p14:tracePt t="30173" x="5903913" y="3503613"/>
          <p14:tracePt t="30178" x="5891213" y="3503613"/>
          <p14:tracePt t="30183" x="5891213" y="3516313"/>
          <p14:tracePt t="30189" x="5878513" y="3529013"/>
          <p14:tracePt t="30194" x="5867400" y="3541713"/>
          <p14:tracePt t="30199" x="5854700" y="3554413"/>
          <p14:tracePt t="30203" x="5842000" y="3567113"/>
          <p14:tracePt t="30208" x="5829300" y="3579813"/>
          <p14:tracePt t="30213" x="5816600" y="3590925"/>
          <p14:tracePt t="30220" x="5816600" y="3603625"/>
          <p14:tracePt t="30223" x="5803900" y="3629025"/>
          <p14:tracePt t="30229" x="5791200" y="3641725"/>
          <p14:tracePt t="30234" x="5778500" y="3679825"/>
          <p14:tracePt t="30240" x="5767388" y="3692525"/>
          <p14:tracePt t="30243" x="5754688" y="3716338"/>
          <p14:tracePt t="30249" x="5754688" y="3729038"/>
          <p14:tracePt t="30253" x="5754688" y="3741738"/>
          <p14:tracePt t="30260" x="5741988" y="3767138"/>
          <p14:tracePt t="30265" x="5729288" y="3779838"/>
          <p14:tracePt t="30269" x="5729288" y="3803650"/>
          <p14:tracePt t="30274" x="5729288" y="3829050"/>
          <p14:tracePt t="30284" x="5716588" y="3841750"/>
          <p14:tracePt t="30289" x="5703888" y="3867150"/>
          <p14:tracePt t="30294" x="5703888" y="3879850"/>
          <p14:tracePt t="30299" x="5703888" y="3892550"/>
          <p14:tracePt t="30305" x="5703888" y="3916363"/>
          <p14:tracePt t="30320" x="5703888" y="3941763"/>
          <p14:tracePt t="30325" x="5703888" y="3954463"/>
          <p14:tracePt t="30330" x="5703888" y="3967163"/>
          <p14:tracePt t="30335" x="5703888" y="3979863"/>
          <p14:tracePt t="30340" x="5703888" y="3992563"/>
          <p14:tracePt t="30344" x="5703888" y="4005263"/>
          <p14:tracePt t="30349" x="5703888" y="4017963"/>
          <p14:tracePt t="30355" x="5703888" y="4029075"/>
          <p14:tracePt t="30360" x="5703888" y="4054475"/>
          <p14:tracePt t="30366" x="5703888" y="4067175"/>
          <p14:tracePt t="30370" x="5703888" y="4079875"/>
          <p14:tracePt t="30380" x="5703888" y="4092575"/>
          <p14:tracePt t="30386" x="5703888" y="4129088"/>
          <p14:tracePt t="30390" x="5703888" y="4141788"/>
          <p14:tracePt t="30395" x="5703888" y="4154488"/>
          <p14:tracePt t="30400" x="5703888" y="4179888"/>
          <p14:tracePt t="30411" x="5703888" y="4205288"/>
          <p14:tracePt t="30421" x="5703888" y="4217988"/>
          <p14:tracePt t="30432" x="5703888" y="4230688"/>
          <p14:tracePt t="30446" x="5703888" y="4241800"/>
          <p14:tracePt t="30451" x="5703888" y="4254500"/>
          <p14:tracePt t="30476" x="5703888" y="4267200"/>
          <p14:tracePt t="30482" x="5716588" y="4279900"/>
          <p14:tracePt t="30487" x="5729288" y="4292600"/>
          <p14:tracePt t="30512" x="5729288" y="4305300"/>
          <p14:tracePt t="30516" x="5741988" y="4330700"/>
          <p14:tracePt t="30522" x="5767388" y="4341813"/>
          <p14:tracePt t="30527" x="5778500" y="4341813"/>
          <p14:tracePt t="30532" x="5791200" y="4341813"/>
          <p14:tracePt t="30537" x="5791200" y="4354513"/>
          <p14:tracePt t="30542" x="5816600" y="4367213"/>
          <p14:tracePt t="30547" x="5816600" y="4379913"/>
          <p14:tracePt t="30553" x="5829300" y="4379913"/>
          <p14:tracePt t="30556" x="5829300" y="4392613"/>
          <p14:tracePt t="30562" x="5842000" y="4392613"/>
          <p14:tracePt t="30566" x="5878513" y="4418013"/>
          <p14:tracePt t="30578" x="5891213" y="4418013"/>
          <p14:tracePt t="30583" x="5903913" y="4418013"/>
          <p14:tracePt t="30587" x="5916613" y="4418013"/>
          <p14:tracePt t="30597" x="5954713" y="4443413"/>
          <p14:tracePt t="30608" x="5967413" y="4454525"/>
          <p14:tracePt t="30617" x="5978525" y="4454525"/>
          <p14:tracePt t="30623" x="6003925" y="4467225"/>
          <p14:tracePt t="30626" x="6016625" y="4467225"/>
          <p14:tracePt t="30638" x="6042025" y="4467225"/>
          <p14:tracePt t="30643" x="6054725" y="4467225"/>
          <p14:tracePt t="30649" x="6067425" y="4467225"/>
          <p14:tracePt t="30653" x="6103938" y="4467225"/>
          <p14:tracePt t="30657" x="6116638" y="4467225"/>
          <p14:tracePt t="30662" x="6142038" y="4467225"/>
          <p14:tracePt t="30667" x="6180138" y="4467225"/>
          <p14:tracePt t="30672" x="6191250" y="4467225"/>
          <p14:tracePt t="30678" x="6229350" y="4467225"/>
          <p14:tracePt t="30683" x="6242050" y="4467225"/>
          <p14:tracePt t="30688" x="6267450" y="4467225"/>
          <p14:tracePt t="30699" x="6291263" y="4467225"/>
          <p14:tracePt t="30704" x="6303963" y="4467225"/>
          <p14:tracePt t="30708" x="6316663" y="4467225"/>
          <p14:tracePt t="30713" x="6342063" y="4467225"/>
          <p14:tracePt t="30723" x="6354763" y="4467225"/>
          <p14:tracePt t="30783" x="6367463" y="4454525"/>
          <p14:tracePt t="30788" x="6391275" y="4430713"/>
          <p14:tracePt t="30793" x="6403975" y="4418013"/>
          <p14:tracePt t="30799" x="6403975" y="4392613"/>
          <p14:tracePt t="30808" x="6416675" y="4379913"/>
          <p14:tracePt t="30816" x="6442075" y="4367213"/>
          <p14:tracePt t="30818" x="6454775" y="4354513"/>
          <p14:tracePt t="30823" x="6467475" y="4330700"/>
          <p14:tracePt t="30829" x="6480175" y="4318000"/>
          <p14:tracePt t="30834" x="6492875" y="4318000"/>
          <p14:tracePt t="30838" x="6492875" y="4292600"/>
          <p14:tracePt t="30844" x="6503988" y="4292600"/>
          <p14:tracePt t="30850" x="6529388" y="4292600"/>
          <p14:tracePt t="30854" x="6554788" y="4292600"/>
          <p14:tracePt t="30859" x="6567488" y="4279900"/>
          <p14:tracePt t="30865" x="6580188" y="4279900"/>
          <p14:tracePt t="30869" x="6592888" y="4267200"/>
          <p14:tracePt t="30874" x="6592888" y="4254500"/>
          <p14:tracePt t="30904" x="6592888" y="4230688"/>
          <p14:tracePt t="30909" x="6592888" y="4217988"/>
          <p14:tracePt t="30916" x="6604000" y="4205288"/>
          <p14:tracePt t="30920" x="6604000" y="4192588"/>
          <p14:tracePt t="30924" x="6604000" y="4167188"/>
          <p14:tracePt t="30935" x="6616700" y="4129088"/>
          <p14:tracePt t="30941" x="6629400" y="4117975"/>
          <p14:tracePt t="30950" x="6629400" y="4079875"/>
          <p14:tracePt t="30955" x="6629400" y="4041775"/>
          <p14:tracePt t="30967" x="6629400" y="4017963"/>
          <p14:tracePt t="30971" x="6629400" y="4005263"/>
          <p14:tracePt t="30975" x="6642100" y="3979863"/>
          <p14:tracePt t="30982" x="6642100" y="3967163"/>
          <p14:tracePt t="30985" x="6642100" y="3954463"/>
          <p14:tracePt t="30991" x="6642100" y="3929063"/>
          <p14:tracePt t="30995" x="6642100" y="3916363"/>
          <p14:tracePt t="31000" x="6642100" y="3905250"/>
          <p14:tracePt t="31011" x="6642100" y="3892550"/>
          <p14:tracePt t="31016" x="6642100" y="3879850"/>
          <p14:tracePt t="31025" x="6642100" y="3867150"/>
          <p14:tracePt t="31032" x="6642100" y="3854450"/>
          <p14:tracePt t="31042" x="6629400" y="3841750"/>
          <p14:tracePt t="31047" x="6604000" y="3829050"/>
          <p14:tracePt t="31050" x="6592888" y="3829050"/>
          <p14:tracePt t="31055" x="6567488" y="3803650"/>
          <p14:tracePt t="31060" x="6554788" y="3792538"/>
          <p14:tracePt t="31072" x="6529388" y="3779838"/>
          <p14:tracePt t="31076" x="6516688" y="3779838"/>
          <p14:tracePt t="31083" x="6503988" y="3767138"/>
          <p14:tracePt t="31087" x="6492875" y="3767138"/>
          <p14:tracePt t="31092" x="6467475" y="3767138"/>
          <p14:tracePt t="31097" x="6429375" y="3741738"/>
          <p14:tracePt t="31107" x="6391275" y="3729038"/>
          <p14:tracePt t="31111" x="6380163" y="3729038"/>
          <p14:tracePt t="31116" x="6342063" y="3729038"/>
          <p14:tracePt t="31122" x="6329363" y="3729038"/>
          <p14:tracePt t="31126" x="6291263" y="3703638"/>
          <p14:tracePt t="31133" x="6280150" y="3703638"/>
          <p14:tracePt t="31138" x="6242050" y="3703638"/>
          <p14:tracePt t="31147" x="6203950" y="3703638"/>
          <p14:tracePt t="31151" x="6191250" y="3703638"/>
          <p14:tracePt t="31157" x="6180138" y="3703638"/>
          <p14:tracePt t="31167" x="6154738" y="3703638"/>
          <p14:tracePt t="31183" x="6142038" y="3703638"/>
          <p14:tracePt t="31188" x="6129338" y="3703638"/>
          <p14:tracePt t="31218" x="6116638" y="3703638"/>
          <p14:tracePt t="31222" x="6103938" y="3703638"/>
          <p14:tracePt t="31233" x="6091238" y="3703638"/>
          <p14:tracePt t="31237" x="6078538" y="3703638"/>
          <p14:tracePt t="31243" x="6067425" y="3716338"/>
          <p14:tracePt t="31249" x="6067425" y="3729038"/>
          <p14:tracePt t="31252" x="6054725" y="3741738"/>
          <p14:tracePt t="31263" x="6042025" y="3754438"/>
          <p14:tracePt t="31268" x="6029325" y="3779838"/>
          <p14:tracePt t="31274" x="6016625" y="3803650"/>
          <p14:tracePt t="31283" x="6016625" y="3816350"/>
          <p14:tracePt t="31288" x="6016625" y="3841750"/>
          <p14:tracePt t="31293" x="6003925" y="3879850"/>
          <p14:tracePt t="31303" x="5991225" y="3916363"/>
          <p14:tracePt t="31307" x="5991225" y="3941763"/>
          <p14:tracePt t="31313" x="5991225" y="3979863"/>
          <p14:tracePt t="31318" x="5991225" y="4017963"/>
          <p14:tracePt t="31323" x="5991225" y="4041775"/>
          <p14:tracePt t="31328" x="5967413" y="4092575"/>
          <p14:tracePt t="31333" x="5967413" y="4105275"/>
          <p14:tracePt t="31339" x="5967413" y="4141788"/>
          <p14:tracePt t="31343" x="5967413" y="4154488"/>
          <p14:tracePt t="31349" x="5967413" y="4179888"/>
          <p14:tracePt t="31353" x="5967413" y="4205288"/>
          <p14:tracePt t="31358" x="5967413" y="4241800"/>
          <p14:tracePt t="31369" x="5967413" y="4279900"/>
          <p14:tracePt t="31373" x="5967413" y="4292600"/>
          <p14:tracePt t="31378" x="5967413" y="4305300"/>
          <p14:tracePt t="31383" x="5967413" y="4330700"/>
          <p14:tracePt t="31389" x="5978525" y="4354513"/>
          <p14:tracePt t="31399" x="5991225" y="4379913"/>
          <p14:tracePt t="31404" x="6003925" y="4405313"/>
          <p14:tracePt t="31409" x="6016625" y="4405313"/>
          <p14:tracePt t="31416" x="6042025" y="4430713"/>
          <p14:tracePt t="31419" x="6067425" y="4443413"/>
          <p14:tracePt t="31424" x="6091238" y="4467225"/>
          <p14:tracePt t="31434" x="6103938" y="4479925"/>
          <p14:tracePt t="31440" x="6103938" y="4492625"/>
          <p14:tracePt t="31444" x="6116638" y="4505325"/>
          <p14:tracePt t="31450" x="6129338" y="4505325"/>
          <p14:tracePt t="31455" x="6129338" y="4518025"/>
          <p14:tracePt t="31459" x="6142038" y="4530725"/>
          <p14:tracePt t="31466" x="6167438" y="4543425"/>
          <p14:tracePt t="31469" x="6180138" y="4554538"/>
          <p14:tracePt t="31481" x="6191250" y="4554538"/>
          <p14:tracePt t="31485" x="6216650" y="4554538"/>
          <p14:tracePt t="31490" x="6242050" y="4554538"/>
          <p14:tracePt t="31494" x="6254750" y="4554538"/>
          <p14:tracePt t="31500" x="6280150" y="4554538"/>
          <p14:tracePt t="31510" x="6316663" y="4554538"/>
          <p14:tracePt t="31516" x="6329363" y="4554538"/>
          <p14:tracePt t="31520" x="6342063" y="4554538"/>
          <p14:tracePt t="31525" x="6380163" y="4554538"/>
          <p14:tracePt t="31531" x="6391275" y="4554538"/>
          <p14:tracePt t="31536" x="6403975" y="4554538"/>
          <p14:tracePt t="31540" x="6416675" y="4554538"/>
          <p14:tracePt t="31544" x="6454775" y="4554538"/>
          <p14:tracePt t="31550" x="6467475" y="4554538"/>
          <p14:tracePt t="31556" x="6492875" y="4554538"/>
          <p14:tracePt t="31560" x="6529388" y="4554538"/>
          <p14:tracePt t="31566" x="6567488" y="4554538"/>
          <p14:tracePt t="31570" x="6604000" y="4554538"/>
          <p14:tracePt t="31575" x="6629400" y="4530725"/>
          <p14:tracePt t="31581" x="6654800" y="4530725"/>
          <p14:tracePt t="31585" x="6680200" y="4518025"/>
          <p14:tracePt t="31590" x="6692900" y="4518025"/>
          <p14:tracePt t="31597" x="6716713" y="4492625"/>
          <p14:tracePt t="31601" x="6729413" y="4492625"/>
          <p14:tracePt t="31605" x="6742113" y="4479925"/>
          <p14:tracePt t="31610" x="6767513" y="4467225"/>
          <p14:tracePt t="31622" x="6792913" y="4454525"/>
          <p14:tracePt t="31637" x="6792913" y="4443413"/>
          <p14:tracePt t="31641" x="6805613" y="4430713"/>
          <p14:tracePt t="31645" x="6805613" y="4418013"/>
          <p14:tracePt t="31651" x="6805613" y="4379913"/>
          <p14:tracePt t="31657" x="6816725" y="4354513"/>
          <p14:tracePt t="31662" x="6829425" y="4341813"/>
          <p14:tracePt t="31668" x="6829425" y="4318000"/>
          <p14:tracePt t="31672" x="6854825" y="4292600"/>
          <p14:tracePt t="31676" x="6867525" y="4267200"/>
          <p14:tracePt t="31683" x="6892925" y="4254500"/>
          <p14:tracePt t="31686" x="6892925" y="4217988"/>
          <p14:tracePt t="31691" x="6892925" y="4205288"/>
          <p14:tracePt t="31697" x="6905625" y="4179888"/>
          <p14:tracePt t="31701" x="6916738" y="4167188"/>
          <p14:tracePt t="31706" x="6929438" y="4141788"/>
          <p14:tracePt t="31711" x="6929438" y="4117975"/>
          <p14:tracePt t="31717" x="6929438" y="4105275"/>
          <p14:tracePt t="31722" x="6929438" y="4079875"/>
          <p14:tracePt t="31727" x="6929438" y="4054475"/>
          <p14:tracePt t="31737" x="6929438" y="4017963"/>
          <p14:tracePt t="31742" x="6929438" y="4005263"/>
          <p14:tracePt t="31749" x="6929438" y="3992563"/>
          <p14:tracePt t="31752" x="6929438" y="3967163"/>
          <p14:tracePt t="31763" x="6929438" y="3941763"/>
          <p14:tracePt t="31766" x="6929438" y="3929063"/>
          <p14:tracePt t="31777" x="6929438" y="3916363"/>
          <p14:tracePt t="31783" x="6905625" y="3892550"/>
          <p14:tracePt t="31793" x="6892925" y="3879850"/>
          <p14:tracePt t="31799" x="6892925" y="3867150"/>
          <p14:tracePt t="31803" x="6880225" y="3854450"/>
          <p14:tracePt t="31808" x="6867525" y="3841750"/>
          <p14:tracePt t="31812" x="6854825" y="3841750"/>
          <p14:tracePt t="31823" x="6842125" y="3829050"/>
          <p14:tracePt t="31828" x="6842125" y="3816350"/>
          <p14:tracePt t="31833" x="6829425" y="3803650"/>
          <p14:tracePt t="31838" x="6816725" y="3803650"/>
          <p14:tracePt t="31850" x="6805613" y="3803650"/>
          <p14:tracePt t="31859" x="6792913" y="3803650"/>
          <p14:tracePt t="31867" x="6780213" y="3803650"/>
          <p14:tracePt t="31883" x="6767513" y="3803650"/>
          <p14:tracePt t="31900" x="6754813" y="3816350"/>
          <p14:tracePt t="31917" x="6742113" y="3867150"/>
          <p14:tracePt t="31919" x="6742113" y="3879850"/>
          <p14:tracePt t="31923" x="6729413" y="3879850"/>
          <p14:tracePt t="31928" x="6716713" y="3905250"/>
          <p14:tracePt t="31933" x="6704013" y="3929063"/>
          <p14:tracePt t="31938" x="6704013" y="3954463"/>
          <p14:tracePt t="31950" x="6692900" y="3979863"/>
          <p14:tracePt t="31954" x="6692900" y="3992563"/>
          <p14:tracePt t="31958" x="6692900" y="4005263"/>
          <p14:tracePt t="31964" x="6692900" y="4017963"/>
          <p14:tracePt t="31970" x="6692900" y="4041775"/>
          <p14:tracePt t="31984" x="6692900" y="4067175"/>
          <p14:tracePt t="31988" x="6692900" y="4079875"/>
          <p14:tracePt t="31993" x="6692900" y="4092575"/>
          <p14:tracePt t="32000" x="6692900" y="4105275"/>
          <p14:tracePt t="32005" x="6692900" y="4129088"/>
          <p14:tracePt t="32009" x="6692900" y="4141788"/>
          <p14:tracePt t="32025" x="6704013" y="4154488"/>
          <p14:tracePt t="32030" x="6716713" y="4167188"/>
          <p14:tracePt t="32039" x="6767513" y="4192588"/>
          <p14:tracePt t="32044" x="6780213" y="4205288"/>
          <p14:tracePt t="32050" x="6792913" y="4205288"/>
          <p14:tracePt t="32055" x="6842125" y="4241800"/>
          <p14:tracePt t="32061" x="6854825" y="4241800"/>
          <p14:tracePt t="32066" x="6892925" y="4241800"/>
          <p14:tracePt t="32069" x="6905625" y="4241800"/>
          <p14:tracePt t="32074" x="6942138" y="4241800"/>
          <p14:tracePt t="32081" x="6992938" y="4241800"/>
          <p14:tracePt t="32084" x="7005638" y="4241800"/>
          <p14:tracePt t="32089" x="7054850" y="4241800"/>
          <p14:tracePt t="32095" x="7080250" y="4241800"/>
          <p14:tracePt t="32100" x="7129463" y="4241800"/>
          <p14:tracePt t="32106" x="7192963" y="4241800"/>
          <p14:tracePt t="32111" x="7242175" y="4241800"/>
          <p14:tracePt t="32116" x="7305675" y="4241800"/>
          <p14:tracePt t="32120" x="7329488" y="4241800"/>
          <p14:tracePt t="32126" x="7380288" y="4241800"/>
          <p14:tracePt t="32131" x="7418388" y="4241800"/>
          <p14:tracePt t="32135" x="7480300" y="4241800"/>
          <p14:tracePt t="32140" x="7518400" y="4241800"/>
          <p14:tracePt t="32145" x="7554913" y="4241800"/>
          <p14:tracePt t="32150" x="7580313" y="4241800"/>
          <p14:tracePt t="32156" x="7605713" y="4230688"/>
          <p14:tracePt t="32160" x="7631113" y="4230688"/>
          <p14:tracePt t="32166" x="7642225" y="4217988"/>
          <p14:tracePt t="32171" x="7642225" y="4205288"/>
          <p14:tracePt t="32176" x="7654925" y="4205288"/>
          <p14:tracePt t="32185" x="7667625" y="4179888"/>
          <p14:tracePt t="32191" x="7680325" y="4167188"/>
          <p14:tracePt t="32207" x="7680325" y="4154488"/>
          <p14:tracePt t="32210" x="7680325" y="4129088"/>
          <p14:tracePt t="32221" x="7680325" y="4105275"/>
          <p14:tracePt t="32227" x="7680325" y="4092575"/>
          <p14:tracePt t="32233" x="7680325" y="4079875"/>
          <p14:tracePt t="32237" x="7680325" y="4067175"/>
          <p14:tracePt t="32241" x="7680325" y="4054475"/>
          <p14:tracePt t="32246" x="7680325" y="4041775"/>
          <p14:tracePt t="32252" x="7680325" y="4017963"/>
          <p14:tracePt t="32262" x="7680325" y="3979863"/>
          <p14:tracePt t="32266" x="7680325" y="3954463"/>
          <p14:tracePt t="32276" x="7680325" y="3916363"/>
          <p14:tracePt t="32283" x="7667625" y="3892550"/>
          <p14:tracePt t="32287" x="7654925" y="3892550"/>
          <p14:tracePt t="32292" x="7642225" y="3854450"/>
          <p14:tracePt t="32300" x="7631113" y="3841750"/>
          <p14:tracePt t="32303" x="7631113" y="3829050"/>
          <p14:tracePt t="32306" x="7618413" y="3816350"/>
          <p14:tracePt t="32311" x="7605713" y="3816350"/>
          <p14:tracePt t="32317" x="7593013" y="3792538"/>
          <p14:tracePt t="32323" x="7580313" y="3792538"/>
          <p14:tracePt t="32326" x="7554913" y="3792538"/>
          <p14:tracePt t="32333" x="7531100" y="3767138"/>
          <p14:tracePt t="32343" x="7493000" y="3754438"/>
          <p14:tracePt t="32348" x="7480300" y="3754438"/>
          <p14:tracePt t="32352" x="7454900" y="3741738"/>
          <p14:tracePt t="32358" x="7442200" y="3741738"/>
          <p14:tracePt t="32367" x="7429500" y="3741738"/>
          <p14:tracePt t="32373" x="7405688" y="3741738"/>
          <p14:tracePt t="32377" x="7392988" y="3741738"/>
          <p14:tracePt t="32383" x="7367588" y="3741738"/>
          <p14:tracePt t="32388" x="7329488" y="3741738"/>
          <p14:tracePt t="32393" x="7318375" y="3741738"/>
          <p14:tracePt t="32398" x="7280275" y="3741738"/>
          <p14:tracePt t="32402" x="7267575" y="3741738"/>
          <p14:tracePt t="32407" x="7242175" y="3741738"/>
          <p14:tracePt t="32414" x="7205663" y="3741738"/>
          <p14:tracePt t="32418" x="7180263" y="3741738"/>
          <p14:tracePt t="32423" x="7154863" y="3741738"/>
          <p14:tracePt t="32428" x="7118350" y="3741738"/>
          <p14:tracePt t="32434" x="7105650" y="3741738"/>
          <p14:tracePt t="32438" x="7080250" y="3741738"/>
          <p14:tracePt t="32448" x="7054850" y="3754438"/>
          <p14:tracePt t="32458" x="7042150" y="3754438"/>
          <p14:tracePt t="32464" x="7005638" y="3792538"/>
          <p14:tracePt t="32469" x="6992938" y="3803650"/>
          <p14:tracePt t="32473" x="6942138" y="3841750"/>
          <p14:tracePt t="32479" x="6929438" y="3854450"/>
          <p14:tracePt t="32483" x="6916738" y="3879850"/>
          <p14:tracePt t="32489" x="6905625" y="3916363"/>
          <p14:tracePt t="32494" x="6880225" y="3929063"/>
          <p14:tracePt t="32500" x="6880225" y="3954463"/>
          <p14:tracePt t="32504" x="6867525" y="3979863"/>
          <p14:tracePt t="32508" x="6867525" y="4005263"/>
          <p14:tracePt t="32514" x="6867525" y="4041775"/>
          <p14:tracePt t="32518" x="6867525" y="4054475"/>
          <p14:tracePt t="32524" x="6867525" y="4079875"/>
          <p14:tracePt t="32529" x="6867525" y="4105275"/>
          <p14:tracePt t="32534" x="6867525" y="4117975"/>
          <p14:tracePt t="32539" x="6867525" y="4141788"/>
          <p14:tracePt t="32544" x="6867525" y="4179888"/>
          <p14:tracePt t="32553" x="6867525" y="4192588"/>
          <p14:tracePt t="32560" x="6867525" y="4205288"/>
          <p14:tracePt t="32564" x="6867525" y="4241800"/>
          <p14:tracePt t="32569" x="6880225" y="4267200"/>
          <p14:tracePt t="32574" x="6905625" y="4292600"/>
          <p14:tracePt t="32580" x="6916738" y="4292600"/>
          <p14:tracePt t="32584" x="6929438" y="4318000"/>
          <p14:tracePt t="32590" x="6942138" y="4330700"/>
          <p14:tracePt t="32594" x="6967538" y="4341813"/>
          <p14:tracePt t="32600" x="6967538" y="4354513"/>
          <p14:tracePt t="32605" x="6980238" y="4367213"/>
          <p14:tracePt t="32609" x="7016750" y="4392613"/>
          <p14:tracePt t="32629" x="7042150" y="4392613"/>
          <p14:tracePt t="32645" x="7054850" y="4392613"/>
          <p14:tracePt t="32706" x="7067550" y="4392613"/>
          <p14:tracePt t="32716" x="7080250" y="4392613"/>
          <p14:tracePt t="33266" x="7092950" y="4405313"/>
          <p14:tracePt t="33271" x="7092950" y="4418013"/>
          <p14:tracePt t="33276" x="7092950" y="4430713"/>
          <p14:tracePt t="33279" x="7067550" y="4430713"/>
          <p14:tracePt t="33285" x="7042150" y="4430713"/>
          <p14:tracePt t="33296" x="7029450" y="4430713"/>
          <p14:tracePt t="33301" x="6980238" y="4454525"/>
          <p14:tracePt t="33306" x="6967538" y="4454525"/>
          <p14:tracePt t="33311" x="6929438" y="4467225"/>
          <p14:tracePt t="33317" x="6854825" y="4492625"/>
          <p14:tracePt t="33321" x="6805613" y="4505325"/>
          <p14:tracePt t="33326" x="6780213" y="4505325"/>
          <p14:tracePt t="33331" x="6704013" y="4543425"/>
          <p14:tracePt t="33337" x="6642100" y="4543425"/>
          <p14:tracePt t="33342" x="6567488" y="4554538"/>
          <p14:tracePt t="33345" x="6467475" y="4567238"/>
          <p14:tracePt t="33351" x="6416675" y="4579938"/>
          <p14:tracePt t="33356" x="6367463" y="4579938"/>
          <p14:tracePt t="33361" x="6303963" y="4592638"/>
          <p14:tracePt t="33367" x="6191250" y="4630738"/>
          <p14:tracePt t="33371" x="6054725" y="4630738"/>
          <p14:tracePt t="33375" x="5978525" y="4667250"/>
          <p14:tracePt t="33383" x="5854700" y="4667250"/>
          <p14:tracePt t="33386" x="5767388" y="4718050"/>
          <p14:tracePt t="33391" x="5603875" y="4756150"/>
          <p14:tracePt t="33396" x="5541963" y="4768850"/>
          <p14:tracePt t="33402" x="5429250" y="4779963"/>
          <p14:tracePt t="33407" x="5341938" y="4805363"/>
          <p14:tracePt t="33411" x="5241925" y="4830763"/>
          <p14:tracePt t="33417" x="5065713" y="4856163"/>
          <p14:tracePt t="33422" x="5003800" y="4856163"/>
          <p14:tracePt t="33426" x="4891088" y="4879975"/>
          <p14:tracePt t="33433" x="4778375" y="4905375"/>
          <p14:tracePt t="33436" x="4691063" y="4956175"/>
          <p14:tracePt t="33441" x="4616450" y="5005388"/>
          <p14:tracePt t="33446" x="4552950" y="5043488"/>
          <p14:tracePt t="33452" x="4478338" y="5092700"/>
          <p14:tracePt t="33457" x="4378325" y="5105400"/>
          <p14:tracePt t="33461" x="4252913" y="5156200"/>
          <p14:tracePt t="33467" x="4127500" y="5181600"/>
          <p14:tracePt t="33472" x="4014788" y="5205413"/>
          <p14:tracePt t="33477" x="3927475" y="5243513"/>
          <p14:tracePt t="33483" x="3827463" y="5281613"/>
          <p14:tracePt t="33487" x="3740150" y="5294313"/>
          <p14:tracePt t="33491" x="3627438" y="5343525"/>
          <p14:tracePt t="33498" x="3552825" y="5368925"/>
          <p14:tracePt t="33503" x="3465513" y="5368925"/>
          <p14:tracePt t="33507" x="3414713" y="5381625"/>
          <p14:tracePt t="33513" x="3340100" y="5418138"/>
          <p14:tracePt t="33518" x="3276600" y="5430838"/>
          <p14:tracePt t="33522" x="3201988" y="5468938"/>
          <p14:tracePt t="33527" x="3165475" y="5494338"/>
          <p14:tracePt t="33533" x="3101975" y="5507038"/>
          <p14:tracePt t="33538" x="3052763" y="5518150"/>
          <p14:tracePt t="33542" x="2976563" y="5530850"/>
          <p14:tracePt t="33548" x="2889250" y="5556250"/>
          <p14:tracePt t="33552" x="2789238" y="5594350"/>
          <p14:tracePt t="33558" x="2701925" y="5594350"/>
          <p14:tracePt t="33562" x="2663825" y="5594350"/>
          <p14:tracePt t="33568" x="2589213" y="5619750"/>
          <p14:tracePt t="33574" x="2501900" y="5643563"/>
          <p14:tracePt t="33577" x="2439988" y="5643563"/>
          <p14:tracePt t="33584" x="2327275" y="5668963"/>
          <p14:tracePt t="33588" x="2238375" y="5668963"/>
          <p14:tracePt t="33594" x="2151063" y="5668963"/>
          <p14:tracePt t="33598" x="2089150" y="5668963"/>
          <p14:tracePt t="33602" x="1989138" y="5681663"/>
          <p14:tracePt t="33607" x="1963738" y="5707063"/>
          <p14:tracePt t="33613" x="1925638" y="5707063"/>
          <p14:tracePt t="33618" x="1876425" y="5707063"/>
          <p14:tracePt t="33624" x="1838325" y="5707063"/>
          <p14:tracePt t="33628" x="1776413" y="5707063"/>
          <p14:tracePt t="33634" x="1763713" y="5707063"/>
          <p14:tracePt t="33639" x="1738313" y="5707063"/>
          <p14:tracePt t="33643" x="1714500" y="5707063"/>
          <p14:tracePt t="33654" x="1701800" y="5719763"/>
          <p14:tracePt t="33658" x="1689100" y="5719763"/>
          <p14:tracePt t="33663" x="1676400" y="5719763"/>
          <p14:tracePt t="33668" x="1651000" y="5719763"/>
          <p14:tracePt t="33695" x="1625600" y="5719763"/>
          <p14:tracePt t="33700" x="1612900" y="5694363"/>
          <p14:tracePt t="33704" x="1601788" y="5681663"/>
          <p14:tracePt t="33708" x="1589088" y="5668963"/>
          <p14:tracePt t="33719" x="1576388" y="5668963"/>
          <p14:tracePt t="33724" x="1576388" y="5643563"/>
          <p14:tracePt t="33729" x="1576388" y="5630863"/>
          <p14:tracePt t="33734" x="1576388" y="5619750"/>
          <p14:tracePt t="33740" x="1576388" y="5594350"/>
          <p14:tracePt t="33744" x="1563688" y="5581650"/>
          <p14:tracePt t="33750" x="1550988" y="5568950"/>
          <p14:tracePt t="33755" x="1550988" y="5556250"/>
          <p14:tracePt t="33759" x="1538288" y="5530850"/>
          <p14:tracePt t="33765" x="1525588" y="5530850"/>
          <p14:tracePt t="33769" x="1501775" y="5507038"/>
          <p14:tracePt t="33775" x="1489075" y="5494338"/>
          <p14:tracePt t="33784" x="1476375" y="5468938"/>
          <p14:tracePt t="33795" x="1463675" y="5468938"/>
          <p14:tracePt t="33810" x="1463675" y="5456238"/>
          <p14:tracePt t="33820" x="1463675" y="5430838"/>
          <p14:tracePt t="33856" x="1463675" y="5407025"/>
          <p14:tracePt t="33867" x="1463675" y="5394325"/>
          <p14:tracePt t="33870" x="1463675" y="5381625"/>
          <p14:tracePt t="33875" x="1463675" y="5368925"/>
          <p14:tracePt t="33891" x="1463675" y="5356225"/>
          <p14:tracePt t="33902" x="1463675" y="5343525"/>
          <p14:tracePt t="33921" x="1463675" y="5330825"/>
          <p14:tracePt t="33925" x="1463675" y="5318125"/>
          <p14:tracePt t="34082" x="1476375" y="5318125"/>
          <p14:tracePt t="34086" x="1489075" y="5318125"/>
          <p14:tracePt t="34092" x="1512888" y="5318125"/>
          <p14:tracePt t="34097" x="1550988" y="5318125"/>
          <p14:tracePt t="34102" x="1589088" y="5318125"/>
          <p14:tracePt t="34107" x="1663700" y="5318125"/>
          <p14:tracePt t="34112" x="1725613" y="5318125"/>
          <p14:tracePt t="34118" x="1814513" y="5318125"/>
          <p14:tracePt t="34123" x="1925638" y="5318125"/>
          <p14:tracePt t="34127" x="1989138" y="5318125"/>
          <p14:tracePt t="34134" x="2101850" y="5318125"/>
          <p14:tracePt t="34137" x="2189163" y="5318125"/>
          <p14:tracePt t="34143" x="2289175" y="5318125"/>
          <p14:tracePt t="34148" x="2401888" y="5294313"/>
          <p14:tracePt t="34153" x="2476500" y="5294313"/>
          <p14:tracePt t="34158" x="2589213" y="5256213"/>
          <p14:tracePt t="34163" x="2640013" y="5256213"/>
          <p14:tracePt t="34168" x="2701925" y="5256213"/>
          <p14:tracePt t="34172" x="2752725" y="5243513"/>
          <p14:tracePt t="34177" x="2763838" y="5230813"/>
          <p14:tracePt t="34184" x="2801938" y="5230813"/>
          <p14:tracePt t="34189" x="2814638" y="5230813"/>
          <p14:tracePt t="34193" x="2827338" y="5230813"/>
          <p14:tracePt t="34197" x="2840038" y="5230813"/>
          <p14:tracePt t="34204" x="2863850" y="5230813"/>
          <p14:tracePt t="34233" x="2889250" y="5230813"/>
          <p14:tracePt t="34239" x="2901950" y="5230813"/>
          <p14:tracePt t="34243" x="2914650" y="5230813"/>
          <p14:tracePt t="34250" x="2952750" y="5218113"/>
          <p14:tracePt t="34254" x="2963863" y="5218113"/>
          <p14:tracePt t="34258" x="3001963" y="5218113"/>
          <p14:tracePt t="34264" x="3040063" y="5194300"/>
          <p14:tracePt t="34268" x="3089275" y="5194300"/>
          <p14:tracePt t="34275" x="3140075" y="5194300"/>
          <p14:tracePt t="34279" x="3165475" y="5194300"/>
          <p14:tracePt t="34284" x="3227388" y="5194300"/>
          <p14:tracePt t="34289" x="3265488" y="5194300"/>
          <p14:tracePt t="34295" x="3302000" y="5194300"/>
          <p14:tracePt t="34300" x="3340100" y="5194300"/>
          <p14:tracePt t="34309" x="3365500" y="5194300"/>
          <p14:tracePt t="34319" x="3376613" y="5194300"/>
          <p14:tracePt t="34329" x="3389313" y="5194300"/>
          <p14:tracePt t="34340" x="3402013" y="5194300"/>
          <p14:tracePt t="34345" x="3414713" y="5194300"/>
          <p14:tracePt t="34351" x="3427413" y="5194300"/>
          <p14:tracePt t="34355" x="3452813" y="5194300"/>
          <p14:tracePt t="34365" x="3478213" y="5194300"/>
          <p14:tracePt t="34369" x="3489325" y="5194300"/>
          <p14:tracePt t="34375" x="3502025" y="5194300"/>
          <p14:tracePt t="34379" x="3540125" y="5194300"/>
          <p14:tracePt t="34384" x="3552825" y="5194300"/>
          <p14:tracePt t="34390" x="3565525" y="5194300"/>
          <p14:tracePt t="34396" x="3578225" y="5194300"/>
          <p14:tracePt t="34466" x="3602038" y="5194300"/>
          <p14:tracePt t="34485" x="3627438" y="5194300"/>
          <p14:tracePt t="35208" x="3665538" y="5194300"/>
          <p14:tracePt t="35212" x="3689350" y="5194300"/>
          <p14:tracePt t="35217" x="3727450" y="5194300"/>
          <p14:tracePt t="35221" x="3752850" y="5181600"/>
          <p14:tracePt t="35226" x="3790950" y="5156200"/>
          <p14:tracePt t="35234" x="3827463" y="5105400"/>
          <p14:tracePt t="35237" x="3852863" y="5068888"/>
          <p14:tracePt t="35242" x="3890963" y="5030788"/>
          <p14:tracePt t="35247" x="3902075" y="4992688"/>
          <p14:tracePt t="35254" x="3914775" y="4968875"/>
          <p14:tracePt t="36034" x="3927475" y="4968875"/>
          <p14:tracePt t="36038" x="3940175" y="4968875"/>
          <p14:tracePt t="36051" x="3952875" y="4968875"/>
          <p14:tracePt t="36054" x="3952875" y="4992688"/>
          <p14:tracePt t="36064" x="3965575" y="5018088"/>
          <p14:tracePt t="36069" x="3978275" y="5030788"/>
          <p14:tracePt t="36085" x="3978275" y="5043488"/>
          <p14:tracePt t="36094" x="3978275" y="5068888"/>
          <p14:tracePt t="36105" x="3978275" y="5092700"/>
          <p14:tracePt t="36116" x="3978275" y="5105400"/>
          <p14:tracePt t="36120" x="3978275" y="5118100"/>
          <p14:tracePt t="36124" x="3990975" y="5130800"/>
          <p14:tracePt t="36129" x="3990975" y="5156200"/>
          <p14:tracePt t="36135" x="4014788" y="5168900"/>
          <p14:tracePt t="36141" x="4014788" y="5181600"/>
          <p14:tracePt t="36156" x="4014788" y="5194300"/>
          <p14:tracePt t="36176" x="4027488" y="5205413"/>
          <p14:tracePt t="36645" x="4040188" y="5205413"/>
          <p14:tracePt t="36655" x="4040188" y="5218113"/>
          <p14:tracePt t="36700" x="4052888" y="5218113"/>
          <p14:tracePt t="37049" x="4065588" y="5218113"/>
          <p14:tracePt t="37053" x="4078288" y="5218113"/>
          <p14:tracePt t="37058" x="4090988" y="5218113"/>
          <p14:tracePt t="37063" x="4114800" y="5218113"/>
          <p14:tracePt t="37068" x="4127500" y="5218113"/>
          <p14:tracePt t="37072" x="4152900" y="5218113"/>
          <p14:tracePt t="37077" x="4191000" y="5218113"/>
          <p14:tracePt t="37085" x="4214813" y="5218113"/>
          <p14:tracePt t="37088" x="4240213" y="5218113"/>
          <p14:tracePt t="37093" x="4278313" y="5218113"/>
          <p14:tracePt t="37098" x="4314825" y="5218113"/>
          <p14:tracePt t="37103" x="4352925" y="5218113"/>
          <p14:tracePt t="37108" x="4391025" y="5218113"/>
          <p14:tracePt t="37113" x="4452938" y="5218113"/>
          <p14:tracePt t="37119" x="4465638" y="5218113"/>
          <p14:tracePt t="37123" x="4491038" y="5218113"/>
          <p14:tracePt t="37128" x="4565650" y="5218113"/>
          <p14:tracePt t="37135" x="4627563" y="5218113"/>
          <p14:tracePt t="37138" x="4678363" y="5230813"/>
          <p14:tracePt t="37143" x="4727575" y="5230813"/>
          <p14:tracePt t="37148" x="4791075" y="5230813"/>
          <p14:tracePt t="37154" x="4829175" y="5256213"/>
          <p14:tracePt t="37159" x="4852988" y="5256213"/>
          <p14:tracePt t="37163" x="4891088" y="5268913"/>
          <p14:tracePt t="37168" x="4929188" y="5294313"/>
          <p14:tracePt t="37174" x="4965700" y="5294313"/>
          <p14:tracePt t="37178" x="4991100" y="5294313"/>
          <p14:tracePt t="37185" x="5029200" y="5305425"/>
          <p14:tracePt t="37189" x="5040313" y="5305425"/>
          <p14:tracePt t="37193" x="5091113" y="5330825"/>
          <p14:tracePt t="37199" x="5103813" y="5330825"/>
          <p14:tracePt t="37204" x="5141913" y="5330825"/>
          <p14:tracePt t="37209" x="5178425" y="5330825"/>
          <p14:tracePt t="37215" x="5241925" y="5330825"/>
          <p14:tracePt t="37220" x="5265738" y="5330825"/>
          <p14:tracePt t="37225" x="5291138" y="5330825"/>
          <p14:tracePt t="37229" x="5316538" y="5330825"/>
          <p14:tracePt t="37235" x="5353050" y="5330825"/>
          <p14:tracePt t="37239" x="5378450" y="5330825"/>
          <p14:tracePt t="37250" x="5391150" y="5330825"/>
          <p14:tracePt t="37255" x="5416550" y="5330825"/>
          <p14:tracePt t="37320" x="5441950" y="5330825"/>
          <p14:tracePt t="37340" x="5454650" y="5318125"/>
          <p14:tracePt t="37345" x="5454650" y="5305425"/>
          <p14:tracePt t="37355" x="5465763" y="5294313"/>
          <p14:tracePt t="37366" x="5478463" y="5281613"/>
          <p14:tracePt t="37376" x="5491163" y="5281613"/>
          <p14:tracePt t="37386" x="5491163" y="5268913"/>
          <p14:tracePt t="37395" x="5503863" y="5256213"/>
          <p14:tracePt t="37402" x="5516563" y="5256213"/>
          <p14:tracePt t="37406" x="5529263" y="5256213"/>
          <p14:tracePt t="37415" x="5541963" y="5256213"/>
          <p14:tracePt t="37421" x="5554663" y="5256213"/>
          <p14:tracePt t="37426" x="5565775" y="5256213"/>
          <p14:tracePt t="37431" x="5578475" y="5243513"/>
          <p14:tracePt t="37436" x="5603875" y="5243513"/>
          <p14:tracePt t="37441" x="5603875" y="5230813"/>
          <p14:tracePt t="37452" x="5616575" y="5230813"/>
          <p14:tracePt t="37502" x="5616575" y="5205413"/>
          <p14:tracePt t="37507" x="5616575" y="5194300"/>
          <p14:tracePt t="37511" x="5616575" y="5181600"/>
          <p14:tracePt t="37519" x="5641975" y="5156200"/>
          <p14:tracePt t="37522" x="5654675" y="5130800"/>
          <p14:tracePt t="37527" x="5665788" y="5118100"/>
          <p14:tracePt t="37536" x="5678488" y="5081588"/>
          <p14:tracePt t="37542" x="5691188" y="5056188"/>
          <p14:tracePt t="37547" x="5703888" y="5056188"/>
          <p14:tracePt t="37554" x="5716588" y="5018088"/>
          <p14:tracePt t="37561" x="5716588" y="4981575"/>
          <p14:tracePt t="37569" x="5729288" y="4943475"/>
          <p14:tracePt t="37578" x="5729288" y="4930775"/>
          <p14:tracePt t="37583" x="5729288" y="4918075"/>
          <p14:tracePt t="37593" x="5729288" y="4892675"/>
          <p14:tracePt t="37598" x="5741988" y="4892675"/>
          <p14:tracePt t="37614" x="5741988" y="4868863"/>
          <p14:tracePt t="37623" x="5741988" y="4856163"/>
          <p14:tracePt t="37633" x="5741988" y="4843463"/>
          <p14:tracePt t="37639" x="5754688" y="4830763"/>
          <p14:tracePt t="37643" x="5767388" y="4818063"/>
          <p14:tracePt t="37654" x="5767388" y="4805363"/>
          <p14:tracePt t="37658" x="5767388" y="4792663"/>
          <p14:tracePt t="37663" x="5767388" y="4779963"/>
          <p14:tracePt t="37673" x="5767388" y="4756150"/>
          <p14:tracePt t="37678" x="5767388" y="4718050"/>
          <p14:tracePt t="37689" x="5767388" y="4692650"/>
          <p14:tracePt t="37693" x="5767388" y="4679950"/>
          <p14:tracePt t="37698" x="5767388" y="4667250"/>
          <p14:tracePt t="37703" x="5767388" y="4656138"/>
          <p14:tracePt t="37708" x="5767388" y="4643438"/>
          <p14:tracePt t="37719" x="5767388" y="4630738"/>
          <p14:tracePt t="37728" x="5767388" y="4605338"/>
          <p14:tracePt t="37738" x="5767388" y="4579938"/>
          <p14:tracePt t="37750" x="5767388" y="4567238"/>
          <p14:tracePt t="37754" x="5767388" y="4554538"/>
          <p14:tracePt t="37758" x="5754688" y="4543425"/>
          <p14:tracePt t="37763" x="5741988" y="4530725"/>
          <p14:tracePt t="37769" x="5741988" y="4518025"/>
          <p14:tracePt t="37775" x="5729288" y="4518025"/>
          <p14:tracePt t="37779" x="5716588" y="4505325"/>
          <p14:tracePt t="37785" x="5703888" y="4505325"/>
          <p14:tracePt t="37790" x="5691188" y="4505325"/>
          <p14:tracePt t="37795" x="5678488" y="4505325"/>
          <p14:tracePt t="37800" x="5641975" y="4467225"/>
          <p14:tracePt t="37804" x="5629275" y="4467225"/>
          <p14:tracePt t="37809" x="5603875" y="4443413"/>
          <p14:tracePt t="37814" x="5565775" y="4418013"/>
          <p14:tracePt t="37824" x="5541963" y="4418013"/>
          <p14:tracePt t="37829" x="5529263" y="4418013"/>
          <p14:tracePt t="37836" x="5503863" y="4418013"/>
          <p14:tracePt t="37841" x="5478463" y="4418013"/>
          <p14:tracePt t="37850" x="5465763" y="4418013"/>
          <p14:tracePt t="37856" x="5441950" y="4418013"/>
          <p14:tracePt t="37859" x="5416550" y="4405313"/>
          <p14:tracePt t="37871" x="5353050" y="4379913"/>
          <p14:tracePt t="37874" x="5341938" y="4367213"/>
          <p14:tracePt t="37879" x="5303838" y="4354513"/>
          <p14:tracePt t="37885" x="5278438" y="4341813"/>
          <p14:tracePt t="37890" x="5253038" y="4341813"/>
          <p14:tracePt t="37895" x="5191125" y="4318000"/>
          <p14:tracePt t="37918" x="5065713" y="4318000"/>
          <p14:tracePt t="37920" x="5029200" y="4318000"/>
          <p14:tracePt t="37925" x="5003800" y="4318000"/>
          <p14:tracePt t="37930" x="4965700" y="4318000"/>
          <p14:tracePt t="37936" x="4929188" y="4318000"/>
          <p14:tracePt t="37940" x="4891088" y="4318000"/>
          <p14:tracePt t="37945" x="4878388" y="4318000"/>
          <p14:tracePt t="37952" x="4840288" y="4318000"/>
          <p14:tracePt t="37956" x="4816475" y="4318000"/>
          <p14:tracePt t="37960" x="4803775" y="4318000"/>
          <p14:tracePt t="37967" x="4778375" y="4318000"/>
          <p14:tracePt t="37970" x="4740275" y="4318000"/>
          <p14:tracePt t="37981" x="4716463" y="4318000"/>
          <p14:tracePt t="37986" x="4703763" y="4318000"/>
          <p14:tracePt t="37991" x="4691063" y="4318000"/>
          <p14:tracePt t="37995" x="4678363" y="4318000"/>
          <p14:tracePt t="38002" x="4652963" y="4318000"/>
          <p14:tracePt t="38017" x="4627563" y="4318000"/>
          <p14:tracePt t="38021" x="4616450" y="4318000"/>
          <p14:tracePt t="38026" x="4603750" y="4318000"/>
          <p14:tracePt t="38031" x="4591050" y="4318000"/>
          <p14:tracePt t="38036" x="4565650" y="4341813"/>
          <p14:tracePt t="38041" x="4540250" y="4341813"/>
          <p14:tracePt t="38046" x="4503738" y="4341813"/>
          <p14:tracePt t="38057" x="4465638" y="4341813"/>
          <p14:tracePt t="38062" x="4427538" y="4354513"/>
          <p14:tracePt t="38066" x="4416425" y="4367213"/>
          <p14:tracePt t="38071" x="4403725" y="4367213"/>
          <p14:tracePt t="38078" x="4352925" y="4392613"/>
          <p14:tracePt t="38083" x="4340225" y="4392613"/>
          <p14:tracePt t="38092" x="4314825" y="4392613"/>
          <p14:tracePt t="38096" x="4303713" y="4392613"/>
          <p14:tracePt t="38102" x="4291013" y="4392613"/>
          <p14:tracePt t="38107" x="4278313" y="4405313"/>
          <p14:tracePt t="38119" x="4265613" y="4418013"/>
          <p14:tracePt t="38131" x="4265613" y="4430713"/>
          <p14:tracePt t="38137" x="4265613" y="4443413"/>
          <p14:tracePt t="38143" x="4265613" y="4454525"/>
          <p14:tracePt t="38147" x="4240213" y="4467225"/>
          <p14:tracePt t="38158" x="4240213" y="4479925"/>
          <p14:tracePt t="38162" x="4240213" y="4505325"/>
          <p14:tracePt t="38169" x="4214813" y="4518025"/>
          <p14:tracePt t="38172" x="4203700" y="4543425"/>
          <p14:tracePt t="38178" x="4203700" y="4554538"/>
          <p14:tracePt t="38183" x="4203700" y="4579938"/>
          <p14:tracePt t="38188" x="4203700" y="4592638"/>
          <p14:tracePt t="38193" x="4203700" y="4605338"/>
          <p14:tracePt t="38197" x="4203700" y="4618038"/>
          <p14:tracePt t="38203" x="4203700" y="4630738"/>
          <p14:tracePt t="38208" x="4203700" y="4643438"/>
          <p14:tracePt t="38212" x="4203700" y="4656138"/>
          <p14:tracePt t="38228" x="4203700" y="4679950"/>
          <p14:tracePt t="38233" x="4203700" y="4692650"/>
          <p14:tracePt t="38248" x="4203700" y="4705350"/>
          <p14:tracePt t="38253" x="4203700" y="4718050"/>
          <p14:tracePt t="38259" x="4191000" y="4743450"/>
          <p14:tracePt t="38264" x="4191000" y="4756150"/>
          <p14:tracePt t="38269" x="4178300" y="4768850"/>
          <p14:tracePt t="38286" x="4178300" y="4779963"/>
          <p14:tracePt t="38288" x="4178300" y="4792663"/>
          <p14:tracePt t="38294" x="4178300" y="4805363"/>
          <p14:tracePt t="38305" x="4178300" y="4818063"/>
          <p14:tracePt t="38313" x="4178300" y="4830763"/>
          <p14:tracePt t="38324" x="4178300" y="4843463"/>
          <p14:tracePt t="38329" x="4178300" y="4856163"/>
          <p14:tracePt t="38350" x="4178300" y="4879975"/>
          <p14:tracePt t="38364" x="4191000" y="4905375"/>
          <p14:tracePt t="38369" x="4191000" y="4918075"/>
          <p14:tracePt t="38375" x="4191000" y="4930775"/>
          <p14:tracePt t="38379" x="4203700" y="4930775"/>
          <p14:tracePt t="38400" x="4214813" y="4943475"/>
          <p14:tracePt t="38411" x="4214813" y="4956175"/>
          <p14:tracePt t="38415" x="4227513" y="4956175"/>
          <p14:tracePt t="38420" x="4240213" y="4968875"/>
          <p14:tracePt t="38430" x="4252913" y="4981575"/>
          <p14:tracePt t="38466" x="4278313" y="4981575"/>
          <p14:tracePt t="38470" x="4291013" y="4992688"/>
          <p14:tracePt t="38486" x="4303713" y="5005388"/>
          <p14:tracePt t="38490" x="4314825" y="5005388"/>
          <p14:tracePt t="38495" x="4327525" y="5005388"/>
          <p14:tracePt t="38502" x="4340225" y="5005388"/>
          <p14:tracePt t="38505" x="4352925" y="5018088"/>
          <p14:tracePt t="38510" x="4365625" y="5030788"/>
          <p14:tracePt t="38520" x="4391025" y="5030788"/>
          <p14:tracePt t="38526" x="4403725" y="5030788"/>
          <p14:tracePt t="38581" x="4416425" y="5030788"/>
          <p14:tracePt t="38586" x="4427538" y="5030788"/>
          <p14:tracePt t="38591" x="4440238" y="5043488"/>
          <p14:tracePt t="38596" x="4440238" y="5056188"/>
          <p14:tracePt t="38606" x="4452938" y="5056188"/>
          <p14:tracePt t="38611" x="4465638" y="5056188"/>
          <p14:tracePt t="38617" x="4478338" y="5068888"/>
          <p14:tracePt t="38621" x="4491038" y="5068888"/>
          <p14:tracePt t="38626" x="4516438" y="5068888"/>
          <p14:tracePt t="38631" x="4527550" y="5068888"/>
          <p14:tracePt t="38636" x="4565650" y="5068888"/>
          <p14:tracePt t="38641" x="4578350" y="5068888"/>
          <p14:tracePt t="38646" x="4591050" y="5068888"/>
          <p14:tracePt t="38653" x="4603750" y="5068888"/>
          <p14:tracePt t="38658" x="4616450" y="5068888"/>
          <p14:tracePt t="38667" x="4627563" y="5068888"/>
          <p14:tracePt t="38677" x="4652963" y="5068888"/>
          <p14:tracePt t="38697" x="4678363" y="5068888"/>
          <p14:tracePt t="38703" x="4691063" y="5068888"/>
          <p14:tracePt t="38708" x="4703763" y="5068888"/>
          <p14:tracePt t="38711" x="4716463" y="5068888"/>
          <p14:tracePt t="38719" x="4740275" y="5068888"/>
          <p14:tracePt t="38727" x="4778375" y="5068888"/>
          <p14:tracePt t="38732" x="4791075" y="5068888"/>
          <p14:tracePt t="38737" x="4829175" y="5068888"/>
          <p14:tracePt t="38742" x="4865688" y="5068888"/>
          <p14:tracePt t="38747" x="4903788" y="5068888"/>
          <p14:tracePt t="38757" x="4940300" y="5068888"/>
          <p14:tracePt t="38764" x="4953000" y="5068888"/>
          <p14:tracePt t="38769" x="4991100" y="5068888"/>
          <p14:tracePt t="38773" x="5003800" y="5068888"/>
          <p14:tracePt t="38777" x="5016500" y="5068888"/>
          <p14:tracePt t="38788" x="5029200" y="5068888"/>
          <p14:tracePt t="38803" x="5053013" y="5068888"/>
          <p14:tracePt t="38832" x="5065713" y="5056188"/>
          <p14:tracePt t="38838" x="5078413" y="5056188"/>
          <p14:tracePt t="38844" x="5091113" y="5043488"/>
          <p14:tracePt t="38853" x="5103813" y="5030788"/>
          <p14:tracePt t="38860" x="5116513" y="5030788"/>
          <p14:tracePt t="38863" x="5141913" y="5005388"/>
          <p14:tracePt t="38869" x="5178425" y="5005388"/>
          <p14:tracePt t="38873" x="5216525" y="4992688"/>
          <p14:tracePt t="38878" x="5253038" y="4992688"/>
          <p14:tracePt t="38886" x="5265738" y="4992688"/>
          <p14:tracePt t="38889" x="5316538" y="4992688"/>
          <p14:tracePt t="38904" x="5403850" y="4992688"/>
          <p14:tracePt t="38909" x="5441950" y="4992688"/>
          <p14:tracePt t="38914" x="5478463" y="4992688"/>
          <p14:tracePt t="38923" x="5503863" y="4992688"/>
          <p14:tracePt t="38929" x="5541963" y="4992688"/>
          <p14:tracePt t="38936" x="5565775" y="4992688"/>
          <p14:tracePt t="38939" x="5578475" y="4992688"/>
          <p14:tracePt t="38950" x="5591175" y="4992688"/>
          <p14:tracePt t="38954" x="5603875" y="4992688"/>
          <p14:tracePt t="39020" x="5641975" y="4981575"/>
          <p14:tracePt t="39024" x="5641975" y="4968875"/>
          <p14:tracePt t="39041" x="5654675" y="4968875"/>
          <p14:tracePt t="39045" x="5665788" y="4968875"/>
          <p14:tracePt t="39052" x="5678488" y="4968875"/>
          <p14:tracePt t="39054" x="5691188" y="4968875"/>
          <p14:tracePt t="39060" x="5716588" y="4968875"/>
          <p14:tracePt t="39070" x="5716588" y="4956175"/>
          <p14:tracePt t="39075" x="5729288" y="4956175"/>
          <p14:tracePt t="39096" x="5741988" y="4956175"/>
          <p14:tracePt t="39105" x="5754688" y="4956175"/>
          <p14:tracePt t="39117" x="5767388" y="4956175"/>
          <p14:tracePt t="39120" x="5803900" y="4956175"/>
          <p14:tracePt t="39125" x="5803900" y="4943475"/>
          <p14:tracePt t="39136" x="5829300" y="4943475"/>
          <p14:tracePt t="39186" x="5842000" y="4943475"/>
          <p14:tracePt t="39197" x="5842000" y="4956175"/>
          <p14:tracePt t="39202" x="5829300" y="4968875"/>
          <p14:tracePt t="39206" x="5816600" y="4968875"/>
          <p14:tracePt t="39211" x="5803900" y="4981575"/>
          <p14:tracePt t="39221" x="5791200" y="4981575"/>
          <p14:tracePt t="39226" x="5767388" y="4981575"/>
          <p14:tracePt t="39393" x="5791200" y="4981575"/>
          <p14:tracePt t="39409" x="5791200" y="4956175"/>
          <p14:tracePt t="39419" x="5791200" y="4943475"/>
          <p14:tracePt t="39429" x="5791200" y="4930775"/>
          <p14:tracePt t="39434" x="5791200" y="4892675"/>
          <p14:tracePt t="39438" x="5791200" y="4856163"/>
          <p14:tracePt t="39443" x="5791200" y="4830763"/>
          <p14:tracePt t="39448" x="5791200" y="4805363"/>
          <p14:tracePt t="39454" x="5791200" y="4743450"/>
          <p14:tracePt t="39458" x="5791200" y="4718050"/>
          <p14:tracePt t="39463" x="5791200" y="4667250"/>
          <p14:tracePt t="39470" x="5791200" y="4605338"/>
          <p14:tracePt t="39475" x="5791200" y="4554538"/>
          <p14:tracePt t="39479" x="5791200" y="4479925"/>
          <p14:tracePt t="39484" x="5778500" y="4430713"/>
          <p14:tracePt t="39488" x="5778500" y="4367213"/>
          <p14:tracePt t="39494" x="5778500" y="4279900"/>
          <p14:tracePt t="39499" x="5754688" y="4167188"/>
          <p14:tracePt t="39504" x="5754688" y="4092575"/>
          <p14:tracePt t="39508" x="5729288" y="4005263"/>
          <p14:tracePt t="39515" x="5729288" y="3941763"/>
          <p14:tracePt t="39520" x="5729288" y="3892550"/>
          <p14:tracePt t="39525" x="5703888" y="3803650"/>
          <p14:tracePt t="39529" x="5691188" y="3741738"/>
          <p14:tracePt t="39536" x="5691188" y="3692525"/>
          <p14:tracePt t="39539" x="5665788" y="3629025"/>
          <p14:tracePt t="39544" x="5665788" y="3541713"/>
          <p14:tracePt t="39549" x="5654675" y="3503613"/>
          <p14:tracePt t="39554" x="5629275" y="3429000"/>
          <p14:tracePt t="39561" x="5629275" y="3416300"/>
          <p14:tracePt t="39566" x="5616575" y="3354388"/>
          <p14:tracePt t="39570" x="5578475" y="3278188"/>
          <p14:tracePt t="39575" x="5565775" y="3241675"/>
          <p14:tracePt t="39579" x="5565775" y="3190875"/>
          <p14:tracePt t="39586" x="5541963" y="3141663"/>
          <p14:tracePt t="39590" x="5529263" y="3103563"/>
          <p14:tracePt t="39595" x="5503863" y="3041650"/>
          <p14:tracePt t="39599" x="5465763" y="2965450"/>
          <p14:tracePt t="39604" x="5454650" y="2941638"/>
          <p14:tracePt t="39610" x="5365750" y="2840038"/>
          <p14:tracePt t="39616" x="5341938" y="2803525"/>
          <p14:tracePt t="39621" x="5265738" y="2765425"/>
          <p14:tracePt t="39625" x="5191125" y="2678113"/>
          <p14:tracePt t="39630" x="5116513" y="2640013"/>
          <p14:tracePt t="39636" x="5078413" y="2603500"/>
          <p14:tracePt t="39640" x="5016500" y="2540000"/>
          <p14:tracePt t="39646" x="4965700" y="2503488"/>
          <p14:tracePt t="39651" x="4865688" y="2414588"/>
          <p14:tracePt t="39655" x="4765675" y="2352675"/>
          <p14:tracePt t="39660" x="4716463" y="2290763"/>
          <p14:tracePt t="39665" x="4652963" y="2252663"/>
          <p14:tracePt t="39671" x="4616450" y="2178050"/>
          <p14:tracePt t="39675" x="4527550" y="2101850"/>
          <p14:tracePt t="39681" x="4503738" y="2052638"/>
          <p14:tracePt t="39686" x="4427538" y="1965325"/>
          <p14:tracePt t="39691" x="4391025" y="1927225"/>
          <p14:tracePt t="39696" x="4352925" y="1889125"/>
          <p14:tracePt t="39703" x="4314825" y="1852613"/>
          <p14:tracePt t="39707" x="4252913" y="1765300"/>
          <p14:tracePt t="39712" x="4227513" y="1739900"/>
          <p14:tracePt t="39715" x="4152900" y="1663700"/>
          <p14:tracePt t="39720" x="4140200" y="1639888"/>
          <p14:tracePt t="39727" x="4090988" y="1552575"/>
          <p14:tracePt t="39731" x="4052888" y="1527175"/>
          <p14:tracePt t="39736" x="4002088" y="1476375"/>
          <p14:tracePt t="39742" x="3927475" y="1439863"/>
          <p14:tracePt t="39745" x="3890963" y="1427163"/>
          <p14:tracePt t="39753" x="3802063" y="1389063"/>
          <p14:tracePt t="39756" x="3752850" y="1376363"/>
          <p14:tracePt t="39761" x="3665538" y="1350963"/>
          <p14:tracePt t="39766" x="3589338" y="1339850"/>
          <p14:tracePt t="39777" x="3552825" y="1339850"/>
          <p14:tracePt t="39781" x="3489325" y="1314450"/>
          <p14:tracePt t="39786" x="3452813" y="1314450"/>
          <p14:tracePt t="39792" x="3440113" y="1314450"/>
          <p14:tracePt t="39798" x="3414713" y="1301750"/>
          <p14:tracePt t="39803" x="3389313" y="1301750"/>
          <p14:tracePt t="39806" x="3365500" y="1276350"/>
          <p14:tracePt t="39811" x="3352800" y="1276350"/>
          <p14:tracePt t="39820" x="3327400" y="1276350"/>
          <p14:tracePt t="39822" x="3314700" y="1263650"/>
          <p14:tracePt t="39827" x="3289300" y="1263650"/>
          <p14:tracePt t="39831" x="3252788" y="1263650"/>
          <p14:tracePt t="39836" x="3214688" y="1238250"/>
          <p14:tracePt t="39843" x="3201988" y="1238250"/>
          <p14:tracePt t="39847" x="3152775" y="1238250"/>
          <p14:tracePt t="39853" x="3065463" y="1250950"/>
          <p14:tracePt t="39856" x="3027363" y="1250950"/>
          <p14:tracePt t="39862" x="2989263" y="1250950"/>
          <p14:tracePt t="39870" x="2940050" y="1250950"/>
          <p14:tracePt t="39872" x="2901950" y="1250950"/>
          <p14:tracePt t="39877" x="2852738" y="1250950"/>
          <p14:tracePt t="39882" x="2814638" y="1238250"/>
          <p14:tracePt t="39887" x="2789238" y="1238250"/>
          <p14:tracePt t="39892" x="2763838" y="1238250"/>
          <p14:tracePt t="39898" x="2727325" y="1238250"/>
          <p14:tracePt t="39908" x="2701925" y="1238250"/>
          <p14:tracePt t="39912" x="2689225" y="1238250"/>
          <p14:tracePt t="39920" x="2676525" y="1238250"/>
          <p14:tracePt t="39922" x="2663825" y="1238250"/>
          <p14:tracePt t="39927" x="2640013" y="1238250"/>
          <p14:tracePt t="39939" x="2614613" y="1238250"/>
          <p14:tracePt t="39942" x="2601913" y="1238250"/>
          <p14:tracePt t="39947" x="2589213" y="1238250"/>
          <p14:tracePt t="39953" x="2551113" y="1238250"/>
          <p14:tracePt t="39958" x="2514600" y="1238250"/>
          <p14:tracePt t="39969" x="2451100" y="1238250"/>
          <p14:tracePt t="39979" x="2414588" y="1238250"/>
          <p14:tracePt t="39984" x="2389188" y="1238250"/>
          <p14:tracePt t="39994" x="2351088" y="1238250"/>
          <p14:tracePt t="39999" x="2338388" y="1238250"/>
          <p14:tracePt t="40009" x="2327275" y="1238250"/>
          <p14:tracePt t="40013" x="2301875" y="1238250"/>
          <p14:tracePt t="40024" x="2289175" y="1238250"/>
          <p14:tracePt t="40029" x="2276475" y="1238250"/>
          <p14:tracePt t="40033" x="2263775" y="1238250"/>
          <p14:tracePt t="40040" x="2238375" y="1238250"/>
          <p14:tracePt t="40043" x="2214563" y="1238250"/>
          <p14:tracePt t="40054" x="2189163" y="1238250"/>
          <p14:tracePt t="40064" x="2176463" y="1238250"/>
          <p14:tracePt t="40070" x="2163763" y="1238250"/>
          <p14:tracePt t="40074" x="2151063" y="1238250"/>
          <p14:tracePt t="40078" x="2127250" y="1238250"/>
          <p14:tracePt t="40090" x="2114550" y="1238250"/>
          <p14:tracePt t="40094" x="2101850" y="1238250"/>
          <p14:tracePt t="40099" x="2076450" y="1238250"/>
          <p14:tracePt t="40104" x="2063750" y="1238250"/>
          <p14:tracePt t="40110" x="2038350" y="1238250"/>
          <p14:tracePt t="40114" x="2014538" y="1238250"/>
          <p14:tracePt t="40120" x="1976438" y="1238250"/>
          <p14:tracePt t="40125" x="1963738" y="1238250"/>
          <p14:tracePt t="40129" x="1938338" y="1238250"/>
          <p14:tracePt t="40136" x="1901825" y="1238250"/>
          <p14:tracePt t="40139" x="1876425" y="1238250"/>
          <p14:tracePt t="40145" x="1838325" y="1238250"/>
          <p14:tracePt t="40151" x="1814513" y="1238250"/>
          <p14:tracePt t="40155" x="1776413" y="1238250"/>
          <p14:tracePt t="40164" x="1751013" y="1238250"/>
          <p14:tracePt t="40170" x="1738313" y="1238250"/>
          <p14:tracePt t="40175" x="1725613" y="1238250"/>
          <p14:tracePt t="40180" x="1714500" y="1238250"/>
          <p14:tracePt t="40286" x="1725613" y="1238250"/>
          <p14:tracePt t="40295" x="1763713" y="1238250"/>
          <p14:tracePt t="40301" x="1801813" y="1238250"/>
          <p14:tracePt t="40305" x="1838325" y="1238250"/>
          <p14:tracePt t="40312" x="1851025" y="1238250"/>
          <p14:tracePt t="40316" x="1901825" y="1238250"/>
          <p14:tracePt t="40321" x="1963738" y="1238250"/>
          <p14:tracePt t="40326" x="2051050" y="1238250"/>
          <p14:tracePt t="40330" x="2076450" y="1238250"/>
          <p14:tracePt t="40337" x="2163763" y="1238250"/>
          <p14:tracePt t="40341" x="2263775" y="1238250"/>
          <p14:tracePt t="40346" x="2414588" y="1238250"/>
          <p14:tracePt t="40353" x="2501900" y="1238250"/>
          <p14:tracePt t="40356" x="2640013" y="1238250"/>
          <p14:tracePt t="40361" x="2727325" y="1238250"/>
          <p14:tracePt t="40372" x="2789238" y="1238250"/>
          <p14:tracePt t="40382" x="2814638" y="1238250"/>
          <p14:tracePt t="40448" x="2827338" y="1238250"/>
          <p14:tracePt t="40453" x="2840038" y="1238250"/>
          <p14:tracePt t="40458" x="2852738" y="1238250"/>
          <p14:tracePt t="40463" x="2876550" y="1238250"/>
          <p14:tracePt t="40468" x="2901950" y="1238250"/>
          <p14:tracePt t="40473" x="2940050" y="1238250"/>
          <p14:tracePt t="40478" x="2952750" y="1238250"/>
          <p14:tracePt t="40483" x="2976563" y="1238250"/>
          <p14:tracePt t="40487" x="3014663" y="1238250"/>
          <p14:tracePt t="40492" x="3040063" y="1238250"/>
          <p14:tracePt t="40498" x="3076575" y="1238250"/>
          <p14:tracePt t="40503" x="3101975" y="1238250"/>
          <p14:tracePt t="40509" x="3114675" y="1238250"/>
          <p14:tracePt t="40513" x="3165475" y="1238250"/>
          <p14:tracePt t="40522" x="3176588" y="1238250"/>
          <p14:tracePt t="40527" x="3189288" y="1238250"/>
          <p14:tracePt t="40532" x="3227388" y="1238250"/>
          <p14:tracePt t="40538" x="3265488" y="1238250"/>
          <p14:tracePt t="40543" x="3314700" y="1238250"/>
          <p14:tracePt t="40548" x="3376613" y="1238250"/>
          <p14:tracePt t="40553" x="3427413" y="1238250"/>
          <p14:tracePt t="40559" x="3489325" y="1238250"/>
          <p14:tracePt t="40563" x="3527425" y="1238250"/>
          <p14:tracePt t="40570" x="3602038" y="1238250"/>
          <p14:tracePt t="40574" x="3640138" y="1238250"/>
          <p14:tracePt t="40578" x="3702050" y="1238250"/>
          <p14:tracePt t="40583" x="3752850" y="1238250"/>
          <p14:tracePt t="40588" x="3814763" y="1238250"/>
          <p14:tracePt t="40593" x="3852863" y="1238250"/>
          <p14:tracePt t="40599" x="3902075" y="1238250"/>
          <p14:tracePt t="40604" x="3978275" y="1238250"/>
          <p14:tracePt t="40609" x="4052888" y="1238250"/>
          <p14:tracePt t="40613" x="4103688" y="1238250"/>
          <p14:tracePt t="40620" x="4165600" y="1238250"/>
          <p14:tracePt t="40623" x="4214813" y="1238250"/>
          <p14:tracePt t="40629" x="4278313" y="1238250"/>
          <p14:tracePt t="40634" x="4314825" y="1238250"/>
          <p14:tracePt t="40644" x="4327525" y="1238250"/>
          <p14:tracePt t="40648" x="4391025" y="1238250"/>
          <p14:tracePt t="40655" x="4452938" y="1238250"/>
          <p14:tracePt t="40660" x="4491038" y="1238250"/>
          <p14:tracePt t="40665" x="4527550" y="1238250"/>
          <p14:tracePt t="40670" x="4552950" y="1238250"/>
          <p14:tracePt t="40675" x="4591050" y="1238250"/>
          <p14:tracePt t="40679" x="4627563" y="1238250"/>
          <p14:tracePt t="40685" x="4640263" y="1238250"/>
          <p14:tracePt t="40689" x="4665663" y="1238250"/>
          <p14:tracePt t="40694" x="4703763" y="1238250"/>
          <p14:tracePt t="40699" x="4716463" y="1238250"/>
          <p14:tracePt t="40704" x="4740275" y="1238250"/>
          <p14:tracePt t="40709" x="4765675" y="1238250"/>
          <p14:tracePt t="40714" x="4791075" y="1238250"/>
          <p14:tracePt t="40720" x="4816475" y="1238250"/>
          <p14:tracePt t="40725" x="4852988" y="1238250"/>
          <p14:tracePt t="40730" x="4865688" y="1238250"/>
          <p14:tracePt t="40739" x="4878388" y="1238250"/>
          <p14:tracePt t="40744" x="4891088" y="1238250"/>
          <p14:tracePt t="40754" x="4903788" y="1238250"/>
          <p14:tracePt t="40760" x="4916488" y="1238250"/>
          <p14:tracePt t="40770" x="4940300" y="1238250"/>
          <p14:tracePt t="40780" x="4953000" y="1238250"/>
          <p14:tracePt t="40787" x="4965700" y="1238250"/>
          <p14:tracePt t="40791" x="4978400" y="1238250"/>
          <p14:tracePt t="40795" x="5003800" y="1238250"/>
          <p14:tracePt t="40800" x="5029200" y="1238250"/>
          <p14:tracePt t="40805" x="5040313" y="1238250"/>
          <p14:tracePt t="40810" x="5053013" y="1238250"/>
          <p14:tracePt t="40815" x="5091113" y="1238250"/>
          <p14:tracePt t="40821" x="5129213" y="1238250"/>
          <p14:tracePt t="40825" x="5153025" y="1238250"/>
          <p14:tracePt t="40831" x="5191125" y="1238250"/>
          <p14:tracePt t="40837" x="5241925" y="1238250"/>
          <p14:tracePt t="40840" x="5278438" y="1238250"/>
          <p14:tracePt t="40846" x="5303838" y="1238250"/>
          <p14:tracePt t="40851" x="5353050" y="1238250"/>
          <p14:tracePt t="40857" x="5403850" y="1238250"/>
          <p14:tracePt t="40862" x="5465763" y="1238250"/>
          <p14:tracePt t="40865" x="5516563" y="1238250"/>
          <p14:tracePt t="40870" x="5565775" y="1238250"/>
          <p14:tracePt t="40877" x="5629275" y="1238250"/>
          <p14:tracePt t="40881" x="5678488" y="1238250"/>
          <p14:tracePt t="40887" x="5741988" y="1238250"/>
          <p14:tracePt t="40892" x="5767388" y="1238250"/>
          <p14:tracePt t="40895" x="5816600" y="1238250"/>
          <p14:tracePt t="40903" x="5854700" y="1238250"/>
          <p14:tracePt t="40921" x="5954713" y="1238250"/>
          <p14:tracePt t="40922" x="6016625" y="1238250"/>
          <p14:tracePt t="40926" x="6054725" y="1238250"/>
          <p14:tracePt t="40932" x="6091238" y="1238250"/>
          <p14:tracePt t="40937" x="6142038" y="1238250"/>
          <p14:tracePt t="40942" x="6167438" y="1238250"/>
          <p14:tracePt t="40946" x="6203950" y="1238250"/>
          <p14:tracePt t="40954" x="6242050" y="1238250"/>
          <p14:tracePt t="40956" x="6254750" y="1238250"/>
          <p14:tracePt t="40961" x="6291263" y="1238250"/>
          <p14:tracePt t="40966" x="6303963" y="1238250"/>
          <p14:tracePt t="40972" x="6316663" y="1238250"/>
          <p14:tracePt t="40976" x="6342063" y="1238250"/>
          <p14:tracePt t="40981" x="6367463" y="1238250"/>
          <p14:tracePt t="40993" x="6391275" y="1238250"/>
          <p14:tracePt t="40998" x="6416675" y="1238250"/>
          <p14:tracePt t="41007" x="6467475" y="1227138"/>
          <p14:tracePt t="41012" x="6480175" y="1214438"/>
          <p14:tracePt t="41017" x="6503988" y="1214438"/>
          <p14:tracePt t="41022" x="6516688" y="1214438"/>
          <p14:tracePt t="41027" x="6542088" y="1214438"/>
          <p14:tracePt t="41034" x="6567488" y="1214438"/>
          <p14:tracePt t="41037" x="6604000" y="1214438"/>
          <p14:tracePt t="41043" x="6629400" y="1214438"/>
          <p14:tracePt t="41048" x="6667500" y="1214438"/>
          <p14:tracePt t="41054" x="6704013" y="1189038"/>
          <p14:tracePt t="41058" x="6742113" y="1189038"/>
          <p14:tracePt t="41063" x="6767513" y="1189038"/>
          <p14:tracePt t="41067" x="6816725" y="1176338"/>
          <p14:tracePt t="41073" x="6842125" y="1176338"/>
          <p14:tracePt t="41077" x="6892925" y="1176338"/>
          <p14:tracePt t="41083" x="6905625" y="1176338"/>
          <p14:tracePt t="41087" x="6942138" y="1150938"/>
          <p14:tracePt t="41093" x="6967538" y="1150938"/>
          <p14:tracePt t="41098" x="7016750" y="1150938"/>
          <p14:tracePt t="41103" x="7029450" y="1150938"/>
          <p14:tracePt t="41108" x="7054850" y="1138238"/>
          <p14:tracePt t="41113" x="7080250" y="1138238"/>
          <p14:tracePt t="41120" x="7092950" y="1138238"/>
          <p14:tracePt t="41122" x="7118350" y="1138238"/>
          <p14:tracePt t="41128" x="7154863" y="1138238"/>
          <p14:tracePt t="41134" x="7180263" y="1125538"/>
          <p14:tracePt t="41138" x="7205663" y="1114425"/>
          <p14:tracePt t="41144" x="7218363" y="1114425"/>
          <p14:tracePt t="41149" x="7242175" y="1101725"/>
          <p14:tracePt t="41154" x="7267575" y="1101725"/>
          <p14:tracePt t="41158" x="7305675" y="1101725"/>
          <p14:tracePt t="41163" x="7318375" y="1101725"/>
          <p14:tracePt t="41170" x="7342188" y="1101725"/>
          <p14:tracePt t="41173" x="7367588" y="1101725"/>
          <p14:tracePt t="41178" x="7380288" y="1101725"/>
          <p14:tracePt t="41183" x="7418388" y="1076325"/>
          <p14:tracePt t="41188" x="7429500" y="1076325"/>
          <p14:tracePt t="41193" x="7442200" y="1076325"/>
          <p14:tracePt t="41198" x="7467600" y="1076325"/>
          <p14:tracePt t="41209" x="7493000" y="1076325"/>
          <p14:tracePt t="41220" x="7505700" y="1076325"/>
          <p14:tracePt t="41223" x="7531100" y="1076325"/>
          <p14:tracePt t="41234" x="7542213" y="1076325"/>
          <p14:tracePt t="41249" x="7554913" y="1076325"/>
          <p14:tracePt t="41285" x="7567613" y="1076325"/>
          <p14:tracePt t="41294" x="7580313" y="1076325"/>
          <p14:tracePt t="42026" x="7580313" y="1114425"/>
          <p14:tracePt t="42030" x="7505700" y="1189038"/>
          <p14:tracePt t="42037" x="7454900" y="1263650"/>
          <p14:tracePt t="42041" x="7392988" y="1363663"/>
          <p14:tracePt t="42046" x="7354888" y="1450975"/>
          <p14:tracePt t="42050" x="7305675" y="1552575"/>
          <p14:tracePt t="42055" x="7229475" y="1663700"/>
          <p14:tracePt t="42062" x="7205663" y="1776413"/>
          <p14:tracePt t="42066" x="7154863" y="1914525"/>
          <p14:tracePt t="42072" x="7105650" y="2001838"/>
          <p14:tracePt t="42077" x="7105650" y="2139950"/>
          <p14:tracePt t="42081" x="7016750" y="2252663"/>
          <p14:tracePt t="42087" x="6954838" y="2390775"/>
          <p14:tracePt t="42092" x="6905625" y="2565400"/>
          <p14:tracePt t="42096" x="6816725" y="2703513"/>
          <p14:tracePt t="42102" x="6767513" y="2840038"/>
          <p14:tracePt t="42108" x="6692900" y="3016250"/>
          <p14:tracePt t="42111" x="6592888" y="3267075"/>
          <p14:tracePt t="42116" x="6492875" y="3390900"/>
          <p14:tracePt t="42121" x="6403975" y="3541713"/>
          <p14:tracePt t="42126" x="6316663" y="3703638"/>
          <p14:tracePt t="42132" x="6229350" y="3841750"/>
          <p14:tracePt t="42138" x="6116638" y="4041775"/>
          <p14:tracePt t="42142" x="6054725" y="4167188"/>
          <p14:tracePt t="42146" x="5967413" y="4318000"/>
          <p14:tracePt t="42154" x="5791200" y="4443413"/>
          <p14:tracePt t="42158" x="5603875" y="4592638"/>
          <p14:tracePt t="42162" x="5353050" y="4718050"/>
          <p14:tracePt t="42166" x="5178425" y="4830763"/>
          <p14:tracePt t="42171" x="5016500" y="4892675"/>
          <p14:tracePt t="42178" x="4903788" y="5030788"/>
          <p14:tracePt t="42182" x="4791075" y="5081588"/>
          <p14:tracePt t="42187" x="4727575" y="5143500"/>
          <p14:tracePt t="42193" x="4652963" y="5205413"/>
          <p14:tracePt t="42198" x="4603750" y="5256213"/>
          <p14:tracePt t="42204" x="4603750" y="5268913"/>
          <p14:tracePt t="42207" x="4565650" y="5294313"/>
          <p14:tracePt t="42212" x="4540250" y="5318125"/>
          <p14:tracePt t="42217" x="4540250" y="5330825"/>
          <p14:tracePt t="42222" x="4503738" y="5343525"/>
          <p14:tracePt t="42279" x="4503738" y="5356225"/>
          <p14:tracePt t="42287" x="4503738" y="5368925"/>
          <p14:tracePt t="42294" x="4491038" y="5407025"/>
          <p14:tracePt t="42305" x="4478338" y="5407025"/>
          <p14:tracePt t="42329" x="4452938" y="5407025"/>
          <p14:tracePt t="42334" x="4440238" y="5418138"/>
          <p14:tracePt t="42360" x="4440238" y="5430838"/>
          <p14:tracePt t="42398" x="4427538" y="5430838"/>
          <p14:tracePt t="42445" x="4416425" y="5430838"/>
          <p14:tracePt t="42479" x="4416425" y="5418138"/>
          <p14:tracePt t="42487" x="4416425" y="5394325"/>
          <p14:tracePt t="42491" x="4416425" y="5368925"/>
          <p14:tracePt t="42494" x="4416425" y="5356225"/>
          <p14:tracePt t="42499" x="4416425" y="5343525"/>
          <p14:tracePt t="42504" x="4416425" y="5330825"/>
          <p14:tracePt t="42510" x="4416425" y="5318125"/>
          <p14:tracePt t="42526" x="4416425" y="5305425"/>
          <p14:tracePt t="42537" x="4427538" y="5294313"/>
          <p14:tracePt t="42560" x="4440238" y="5281613"/>
          <p14:tracePt t="42571" x="4452938" y="5268913"/>
          <p14:tracePt t="42575" x="4465638" y="5256213"/>
          <p14:tracePt t="42591" x="4465638" y="5230813"/>
          <p14:tracePt t="42596" x="4465638" y="5218113"/>
          <p14:tracePt t="42600" x="4465638" y="5205413"/>
          <p14:tracePt t="42605" x="4478338" y="5194300"/>
          <p14:tracePt t="42612" x="4503738" y="5168900"/>
          <p14:tracePt t="42632" x="4503738" y="5156200"/>
          <p14:tracePt t="42637" x="4516438" y="5156200"/>
          <p14:tracePt t="42642" x="4527550" y="5143500"/>
          <p14:tracePt t="42646" x="4540250" y="5143500"/>
          <p14:tracePt t="42652" x="4540250" y="5130800"/>
          <p14:tracePt t="42657" x="4565650" y="5105400"/>
          <p14:tracePt t="42661" x="4578350" y="5105400"/>
          <p14:tracePt t="42672" x="4591050" y="5105400"/>
          <p14:tracePt t="42682" x="4603750" y="5092700"/>
          <p14:tracePt t="42721" x="4616450" y="5092700"/>
          <p14:tracePt t="42743" x="4616450" y="5081588"/>
          <p14:tracePt t="42758" x="4627563" y="5068888"/>
          <p14:tracePt t="42778" x="4640263" y="5056188"/>
          <p14:tracePt t="42819" x="4640263" y="5030788"/>
          <p14:tracePt t="42837" x="4640263" y="5018088"/>
          <p14:tracePt t="42854" x="4627563" y="5018088"/>
          <p14:tracePt t="42864" x="4616450" y="5018088"/>
          <p14:tracePt t="42868" x="4591050" y="5018088"/>
          <p14:tracePt t="43049" x="4591050" y="5030788"/>
          <p14:tracePt t="43262" x="4591050" y="5043488"/>
          <p14:tracePt t="43271" x="4591050" y="5056188"/>
          <p14:tracePt t="43283" x="4591050" y="5068888"/>
          <p14:tracePt t="43287" x="4591050" y="5092700"/>
          <p14:tracePt t="43321" x="4591050" y="5118100"/>
          <p14:tracePt t="43332" x="4591050" y="5130800"/>
          <p14:tracePt t="43338" x="4578350" y="5130800"/>
          <p14:tracePt t="43343" x="4565650" y="5156200"/>
          <p14:tracePt t="43354" x="4552950" y="5156200"/>
          <p14:tracePt t="43362" x="4540250" y="5156200"/>
          <p14:tracePt t="43367" x="4527550" y="5156200"/>
          <p14:tracePt t="43372" x="4516438" y="5168900"/>
          <p14:tracePt t="43377" x="4503738" y="5168900"/>
          <p14:tracePt t="43383" x="4491038" y="5168900"/>
          <p14:tracePt t="43388" x="4478338" y="5168900"/>
          <p14:tracePt t="43397" x="4452938" y="5168900"/>
          <p14:tracePt t="43404" x="4440238" y="5168900"/>
          <p14:tracePt t="43409" x="4440238" y="5181600"/>
          <p14:tracePt t="43413" x="4416425" y="5181600"/>
          <p14:tracePt t="43417" x="4378325" y="5181600"/>
          <p14:tracePt t="43422" x="4365625" y="5181600"/>
          <p14:tracePt t="43433" x="4352925" y="5181600"/>
          <p14:tracePt t="43438" x="4327525" y="5181600"/>
          <p14:tracePt t="43444" x="4303713" y="5181600"/>
          <p14:tracePt t="43449" x="4265613" y="5181600"/>
          <p14:tracePt t="43455" x="4214813" y="5181600"/>
          <p14:tracePt t="43459" x="4203700" y="5181600"/>
          <p14:tracePt t="43463" x="4165600" y="5181600"/>
          <p14:tracePt t="43468" x="4103688" y="5181600"/>
          <p14:tracePt t="43474" x="4040188" y="5181600"/>
          <p14:tracePt t="43478" x="3990975" y="5194300"/>
          <p14:tracePt t="43483" x="3940175" y="5194300"/>
          <p14:tracePt t="43488" x="3890963" y="5194300"/>
          <p14:tracePt t="43493" x="3852863" y="5194300"/>
          <p14:tracePt t="43498" x="3827463" y="5194300"/>
          <p14:tracePt t="43505" x="3790950" y="5194300"/>
          <p14:tracePt t="43508" x="3727450" y="5194300"/>
          <p14:tracePt t="43515" x="3714750" y="5194300"/>
          <p14:tracePt t="43519" x="3689350" y="5194300"/>
          <p14:tracePt t="43523" x="3665538" y="5194300"/>
          <p14:tracePt t="43530" x="3652838" y="5194300"/>
          <p14:tracePt t="43535" x="3640138" y="5194300"/>
          <p14:tracePt t="43538" x="3627438" y="5194300"/>
          <p14:tracePt t="43543" x="3614738" y="5194300"/>
          <p14:tracePt t="43555" x="3602038" y="5194300"/>
          <p14:tracePt t="43560" x="3578225" y="5194300"/>
          <p14:tracePt t="43565" x="3552825" y="5194300"/>
          <p14:tracePt t="43571" x="3514725" y="5181600"/>
          <p14:tracePt t="43574" x="3478213" y="5181600"/>
          <p14:tracePt t="43579" x="3440113" y="5181600"/>
          <p14:tracePt t="43584" x="3389313" y="5181600"/>
          <p14:tracePt t="43589" x="3327400" y="5181600"/>
          <p14:tracePt t="43594" x="3276600" y="5181600"/>
          <p14:tracePt t="43599" x="3240088" y="5181600"/>
          <p14:tracePt t="43605" x="3176588" y="5181600"/>
          <p14:tracePt t="43609" x="3101975" y="5181600"/>
          <p14:tracePt t="43615" x="3076575" y="5181600"/>
          <p14:tracePt t="43621" x="3027363" y="5181600"/>
          <p14:tracePt t="43626" x="2989263" y="5181600"/>
          <p14:tracePt t="43629" x="2940050" y="5181600"/>
          <p14:tracePt t="43634" x="2876550" y="5181600"/>
          <p14:tracePt t="43639" x="2840038" y="5181600"/>
          <p14:tracePt t="43646" x="2814638" y="5181600"/>
          <p14:tracePt t="43650" x="2740025" y="5181600"/>
          <p14:tracePt t="43659" x="2676525" y="5181600"/>
          <p14:tracePt t="43671" x="2640013" y="5181600"/>
          <p14:tracePt t="43676" x="2601913" y="5181600"/>
          <p14:tracePt t="43680" x="2576513" y="5181600"/>
          <p14:tracePt t="43686" x="2540000" y="5181600"/>
          <p14:tracePt t="43690" x="2514600" y="5181600"/>
          <p14:tracePt t="43695" x="2463800" y="5181600"/>
          <p14:tracePt t="43700" x="2439988" y="5181600"/>
          <p14:tracePt t="43705" x="2401888" y="5181600"/>
          <p14:tracePt t="43711" x="2376488" y="5181600"/>
          <p14:tracePt t="43715" x="2363788" y="5181600"/>
          <p14:tracePt t="43721" x="2338388" y="5181600"/>
          <p14:tracePt t="43726" x="2301875" y="5181600"/>
          <p14:tracePt t="43730" x="2289175" y="5181600"/>
          <p14:tracePt t="43738" x="2276475" y="5181600"/>
          <p14:tracePt t="43740" x="2238375" y="5181600"/>
          <p14:tracePt t="43745" x="2214563" y="5181600"/>
          <p14:tracePt t="43750" x="2176463" y="5181600"/>
          <p14:tracePt t="43755" x="2138363" y="5181600"/>
          <p14:tracePt t="43762" x="2127250" y="5181600"/>
          <p14:tracePt t="43766" x="2114550" y="5181600"/>
          <p14:tracePt t="43771" x="2089150" y="5181600"/>
          <p14:tracePt t="43781" x="2063750" y="5181600"/>
          <p14:tracePt t="43788" x="2051050" y="5181600"/>
          <p14:tracePt t="43797" x="2038350" y="5181600"/>
          <p14:tracePt t="43801" x="2014538" y="5168900"/>
          <p14:tracePt t="44412" x="2014538" y="5143500"/>
          <p14:tracePt t="44422" x="2014538" y="5130800"/>
          <p14:tracePt t="44468" x="2014538" y="5118100"/>
          <p14:tracePt t="45350" x="2001838" y="5105400"/>
          <p14:tracePt t="45355" x="1976438" y="5105400"/>
          <p14:tracePt t="45360" x="1951038" y="5105400"/>
          <p14:tracePt t="45364" x="1938338" y="5105400"/>
          <p14:tracePt t="45380" x="1925638" y="5092700"/>
          <p14:tracePt t="45385" x="1901825" y="5081588"/>
          <p14:tracePt t="45389" x="1901825" y="5068888"/>
          <p14:tracePt t="45395" x="1876425" y="5056188"/>
          <p14:tracePt t="45400" x="1863725" y="5018088"/>
          <p14:tracePt t="45406" x="1838325" y="4981575"/>
          <p14:tracePt t="45410" x="1801813" y="4943475"/>
          <p14:tracePt t="45416" x="1776413" y="4930775"/>
          <p14:tracePt t="45422" x="1738313" y="4892675"/>
          <p14:tracePt t="45425" x="1689100" y="4830763"/>
          <p14:tracePt t="45430" x="1663700" y="4805363"/>
          <p14:tracePt t="45435" x="1589088" y="4743450"/>
          <p14:tracePt t="45441" x="1550988" y="4705350"/>
          <p14:tracePt t="45445" x="1463675" y="4630738"/>
          <p14:tracePt t="45451" x="1389063" y="4592638"/>
          <p14:tracePt t="45455" x="1289050" y="4530725"/>
          <p14:tracePt t="45461" x="1225550" y="4467225"/>
          <p14:tracePt t="45465" x="1176338" y="4430713"/>
          <p14:tracePt t="45472" x="1100138" y="4379913"/>
          <p14:tracePt t="45477" x="1076325" y="4367213"/>
          <p14:tracePt t="45480" x="1025525" y="4330700"/>
          <p14:tracePt t="45485" x="987425" y="4292600"/>
          <p14:tracePt t="45491" x="912813" y="4254500"/>
          <p14:tracePt t="45497" x="876300" y="4217988"/>
          <p14:tracePt t="45501" x="838200" y="4179888"/>
          <p14:tracePt t="45508" x="763588" y="4092575"/>
          <p14:tracePt t="45511" x="700088" y="4041775"/>
          <p14:tracePt t="45517" x="625475" y="3992563"/>
          <p14:tracePt t="45522" x="574675" y="3954463"/>
          <p14:tracePt t="45526" x="474663" y="3854450"/>
          <p14:tracePt t="45531" x="387350" y="3754438"/>
          <p14:tracePt t="45536" x="312738" y="3679825"/>
          <p14:tracePt t="45541" x="212725" y="3590925"/>
          <p14:tracePt t="45546" x="138113" y="3490913"/>
          <p14:tracePt t="45551" x="25400" y="337820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Esotropia</a:t>
            </a:r>
            <a:r>
              <a:rPr lang="cs-CZ" dirty="0"/>
              <a:t> </a:t>
            </a:r>
            <a:r>
              <a:rPr lang="cs-CZ" dirty="0" err="1"/>
              <a:t>monolateralis</a:t>
            </a:r>
            <a:endParaRPr lang="cs-CZ" dirty="0"/>
          </a:p>
        </p:txBody>
      </p:sp>
      <p:sp>
        <p:nvSpPr>
          <p:cNvPr id="3" name="Zástupný symbol pro obsah 2"/>
          <p:cNvSpPr>
            <a:spLocks noGrp="1"/>
          </p:cNvSpPr>
          <p:nvPr>
            <p:ph idx="1"/>
          </p:nvPr>
        </p:nvSpPr>
        <p:spPr/>
        <p:txBody>
          <a:bodyPr/>
          <a:lstStyle/>
          <a:p>
            <a:pPr marL="0" indent="0">
              <a:buNone/>
            </a:pPr>
            <a:r>
              <a:rPr lang="cs-CZ" b="1" dirty="0"/>
              <a:t>Léčba</a:t>
            </a:r>
          </a:p>
          <a:p>
            <a:r>
              <a:rPr lang="cs-CZ" dirty="0"/>
              <a:t>Léčením amblyopie okluzí vedoucího oka  převádíme jednostranný strabismus na střídavý strabismus.</a:t>
            </a:r>
          </a:p>
          <a:p>
            <a:r>
              <a:rPr lang="cs-CZ" dirty="0"/>
              <a:t>Léčbu okluzí je možno doplnit aktivní a pasivní </a:t>
            </a:r>
            <a:r>
              <a:rPr lang="cs-CZ" dirty="0" err="1"/>
              <a:t>pleoptikou</a:t>
            </a:r>
            <a:r>
              <a:rPr lang="cs-CZ" dirty="0"/>
              <a:t>, provádíme </a:t>
            </a:r>
            <a:r>
              <a:rPr lang="cs-CZ" dirty="0" err="1"/>
              <a:t>odtlumování</a:t>
            </a:r>
            <a:r>
              <a:rPr lang="cs-CZ" dirty="0"/>
              <a:t>, cvičení fúze /2-3min oscilovat, po ztracení obrázku opět oscilace cca 5min./</a:t>
            </a:r>
          </a:p>
          <a:p>
            <a:pPr marL="0" indent="0">
              <a:buNone/>
            </a:pPr>
            <a:endParaRPr lang="cs-CZ" b="1" dirty="0"/>
          </a:p>
          <a:p>
            <a:pPr marL="0" indent="0">
              <a:buNone/>
            </a:pPr>
            <a:endParaRPr lang="cs-CZ" dirty="0"/>
          </a:p>
        </p:txBody>
      </p:sp>
      <p:pic>
        <p:nvPicPr>
          <p:cNvPr id="15" name="Zvuk 14">
            <a:hlinkClick r:id="" action="ppaction://media"/>
            <a:extLst>
              <a:ext uri="{FF2B5EF4-FFF2-40B4-BE49-F238E27FC236}">
                <a16:creationId xmlns:a16="http://schemas.microsoft.com/office/drawing/2014/main" id="{3E4731F6-FC08-4B81-A3A0-DFAF46140C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83846310"/>
      </p:ext>
    </p:extLst>
  </p:cSld>
  <p:clrMapOvr>
    <a:masterClrMapping/>
  </p:clrMapOvr>
  <mc:AlternateContent xmlns:mc="http://schemas.openxmlformats.org/markup-compatibility/2006" xmlns:p14="http://schemas.microsoft.com/office/powerpoint/2010/main">
    <mc:Choice Requires="p14">
      <p:transition spd="slow" p14:dur="2000" advTm="30295"/>
    </mc:Choice>
    <mc:Fallback xmlns="">
      <p:transition spd="slow" advTm="30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extLst>
    <p:ext uri="{3A86A75C-4F4B-4683-9AE1-C65F6400EC91}">
      <p14:laserTraceLst xmlns:p14="http://schemas.microsoft.com/office/powerpoint/2010/main">
        <p14:tracePtLst>
          <p14:tracePt t="432" x="50800" y="1663700"/>
          <p14:tracePt t="436" x="87313" y="1663700"/>
          <p14:tracePt t="441" x="138113" y="1676400"/>
          <p14:tracePt t="448" x="150813" y="1676400"/>
          <p14:tracePt t="452" x="212725" y="1676400"/>
          <p14:tracePt t="456" x="261938" y="1676400"/>
          <p14:tracePt t="461" x="300038" y="1676400"/>
          <p14:tracePt t="466" x="363538" y="1676400"/>
          <p14:tracePt t="472" x="400050" y="1676400"/>
          <p14:tracePt t="476" x="425450" y="1676400"/>
          <p14:tracePt t="482" x="438150" y="1676400"/>
          <p14:tracePt t="486" x="474663" y="1676400"/>
          <p14:tracePt t="502" x="487363" y="1676400"/>
          <p14:tracePt t="507" x="500063" y="1676400"/>
          <p14:tracePt t="517" x="500063" y="1663700"/>
          <p14:tracePt t="522" x="512763" y="1652588"/>
          <p14:tracePt t="532" x="512763" y="1627188"/>
          <p14:tracePt t="542" x="538163" y="1589088"/>
          <p14:tracePt t="548" x="550863" y="1576388"/>
          <p14:tracePt t="552" x="563563" y="1563688"/>
          <p14:tracePt t="564" x="563563" y="1539875"/>
          <p14:tracePt t="567" x="563563" y="1527175"/>
          <p14:tracePt t="663" x="550863" y="1527175"/>
          <p14:tracePt t="669" x="538163" y="1527175"/>
          <p14:tracePt t="678" x="525463" y="1527175"/>
          <p14:tracePt t="683" x="512763" y="1527175"/>
          <p14:tracePt t="689" x="500063" y="1527175"/>
          <p14:tracePt t="699" x="487363" y="1527175"/>
          <p14:tracePt t="708" x="474663" y="1527175"/>
          <p14:tracePt t="719" x="463550" y="1527175"/>
          <p14:tracePt t="731" x="438150" y="1527175"/>
          <p14:tracePt t="739" x="425450" y="1527175"/>
          <p14:tracePt t="744" x="425450" y="1539875"/>
          <p14:tracePt t="749" x="425450" y="1552575"/>
          <p14:tracePt t="759" x="412750" y="1552575"/>
          <p14:tracePt t="764" x="400050" y="1563688"/>
          <p14:tracePt t="769" x="400050" y="1576388"/>
          <p14:tracePt t="781" x="400050" y="1589088"/>
          <p14:tracePt t="785" x="400050" y="1601788"/>
          <p14:tracePt t="789" x="387350" y="1614488"/>
          <p14:tracePt t="794" x="374650" y="1614488"/>
          <p14:tracePt t="799" x="374650" y="1627188"/>
          <p14:tracePt t="805" x="374650" y="1652588"/>
          <p14:tracePt t="815" x="374650" y="1676400"/>
          <p14:tracePt t="819" x="374650" y="1689100"/>
          <p14:tracePt t="825" x="374650" y="1701800"/>
          <p14:tracePt t="831" x="363538" y="1714500"/>
          <p14:tracePt t="835" x="363538" y="1739900"/>
          <p14:tracePt t="839" x="363538" y="1765300"/>
          <p14:tracePt t="844" x="363538" y="1776413"/>
          <p14:tracePt t="850" x="363538" y="1801813"/>
          <p14:tracePt t="866" x="363538" y="1814513"/>
          <p14:tracePt t="870" x="363538" y="1839913"/>
          <p14:tracePt t="881" x="374650" y="1839913"/>
          <p14:tracePt t="890" x="374650" y="1865313"/>
          <p14:tracePt t="900" x="374650" y="1876425"/>
          <p14:tracePt t="906" x="374650" y="1889125"/>
          <p14:tracePt t="911" x="374650" y="1914525"/>
          <p14:tracePt t="920" x="374650" y="1939925"/>
          <p14:tracePt t="936" x="374650" y="1952625"/>
          <p14:tracePt t="940" x="374650" y="1965325"/>
          <p14:tracePt t="949" x="374650" y="1978025"/>
          <p14:tracePt t="950" x="374650" y="1989138"/>
          <p14:tracePt t="961" x="374650" y="2001838"/>
          <p14:tracePt t="966" x="374650" y="2027238"/>
          <p14:tracePt t="976" x="374650" y="2039938"/>
          <p14:tracePt t="981" x="374650" y="2052638"/>
          <p14:tracePt t="986" x="374650" y="2065338"/>
          <p14:tracePt t="991" x="374650" y="2078038"/>
          <p14:tracePt t="998" x="374650" y="2089150"/>
          <p14:tracePt t="1006" x="374650" y="2101850"/>
          <p14:tracePt t="1011" x="374650" y="2114550"/>
          <p14:tracePt t="1016" x="387350" y="2152650"/>
          <p14:tracePt t="1021" x="400050" y="2152650"/>
          <p14:tracePt t="1026" x="438150" y="2178050"/>
          <p14:tracePt t="1032" x="463550" y="2190750"/>
          <p14:tracePt t="1037" x="500063" y="2214563"/>
          <p14:tracePt t="1042" x="538163" y="2214563"/>
          <p14:tracePt t="1048" x="538163" y="2227263"/>
          <p14:tracePt t="1051" x="563563" y="2227263"/>
          <p14:tracePt t="1057" x="574675" y="2239963"/>
          <p14:tracePt t="1062" x="587375" y="2252663"/>
          <p14:tracePt t="1067" x="650875" y="2252663"/>
          <p14:tracePt t="1072" x="674688" y="2278063"/>
          <p14:tracePt t="1076" x="712788" y="2278063"/>
          <p14:tracePt t="1082" x="763588" y="2290763"/>
          <p14:tracePt t="1087" x="800100" y="2290763"/>
          <p14:tracePt t="1092" x="825500" y="2314575"/>
          <p14:tracePt t="1098" x="863600" y="2314575"/>
          <p14:tracePt t="1102" x="912813" y="2314575"/>
          <p14:tracePt t="1107" x="950913" y="2314575"/>
          <p14:tracePt t="1112" x="976313" y="2314575"/>
          <p14:tracePt t="1117" x="1025525" y="2314575"/>
          <p14:tracePt t="1122" x="1063625" y="2314575"/>
          <p14:tracePt t="1127" x="1089025" y="2314575"/>
          <p14:tracePt t="1132" x="1138238" y="2314575"/>
          <p14:tracePt t="1137" x="1176338" y="2314575"/>
          <p14:tracePt t="1142" x="1212850" y="2314575"/>
          <p14:tracePt t="1148" x="1250950" y="2314575"/>
          <p14:tracePt t="1153" x="1289050" y="2314575"/>
          <p14:tracePt t="1157" x="1312863" y="2314575"/>
          <p14:tracePt t="1162" x="1350963" y="2290763"/>
          <p14:tracePt t="1167" x="1389063" y="2290763"/>
          <p14:tracePt t="1173" x="1425575" y="2278063"/>
          <p14:tracePt t="1178" x="1450975" y="2278063"/>
          <p14:tracePt t="1183" x="1512888" y="2239963"/>
          <p14:tracePt t="1187" x="1550988" y="2227263"/>
          <p14:tracePt t="1192" x="1550988" y="2214563"/>
          <p14:tracePt t="1198" x="1576388" y="2201863"/>
          <p14:tracePt t="1203" x="1612900" y="2201863"/>
          <p14:tracePt t="1215" x="1638300" y="2190750"/>
          <p14:tracePt t="1218" x="1663700" y="2190750"/>
          <p14:tracePt t="1223" x="1689100" y="2178050"/>
          <p14:tracePt t="1228" x="1701800" y="2178050"/>
          <p14:tracePt t="1233" x="1714500" y="2165350"/>
          <p14:tracePt t="1238" x="1725613" y="2139950"/>
          <p14:tracePt t="1253" x="1763713" y="2127250"/>
          <p14:tracePt t="1265" x="1776413" y="2114550"/>
          <p14:tracePt t="1283" x="1776413" y="2101850"/>
          <p14:tracePt t="1288" x="1776413" y="2089150"/>
          <p14:tracePt t="1299" x="1776413" y="2078038"/>
          <p14:tracePt t="1309" x="1789113" y="2052638"/>
          <p14:tracePt t="1315" x="1801813" y="2039938"/>
          <p14:tracePt t="1324" x="1801813" y="2014538"/>
          <p14:tracePt t="1334" x="1801813" y="2001838"/>
          <p14:tracePt t="1339" x="1801813" y="1989138"/>
          <p14:tracePt t="1344" x="1801813" y="1978025"/>
          <p14:tracePt t="1349" x="1801813" y="1952625"/>
          <p14:tracePt t="1359" x="1801813" y="1914525"/>
          <p14:tracePt t="1365" x="1801813" y="1901825"/>
          <p14:tracePt t="1369" x="1801813" y="1889125"/>
          <p14:tracePt t="1375" x="1801813" y="1852613"/>
          <p14:tracePt t="1384" x="1801813" y="1839913"/>
          <p14:tracePt t="1389" x="1801813" y="1827213"/>
          <p14:tracePt t="1394" x="1801813" y="1801813"/>
          <p14:tracePt t="1399" x="1801813" y="1776413"/>
          <p14:tracePt t="1405" x="1801813" y="1765300"/>
          <p14:tracePt t="1410" x="1801813" y="1752600"/>
          <p14:tracePt t="1415" x="1801813" y="1739900"/>
          <p14:tracePt t="1419" x="1801813" y="1714500"/>
          <p14:tracePt t="1431" x="1801813" y="1689100"/>
          <p14:tracePt t="1435" x="1789113" y="1663700"/>
          <p14:tracePt t="1440" x="1763713" y="1639888"/>
          <p14:tracePt t="1445" x="1751013" y="1639888"/>
          <p14:tracePt t="1450" x="1751013" y="1627188"/>
          <p14:tracePt t="1455" x="1738313" y="1614488"/>
          <p14:tracePt t="1460" x="1701800" y="1589088"/>
          <p14:tracePt t="1470" x="1701800" y="1576388"/>
          <p14:tracePt t="1475" x="1676400" y="1552575"/>
          <p14:tracePt t="1482" x="1651000" y="1514475"/>
          <p14:tracePt t="1486" x="1612900" y="1501775"/>
          <p14:tracePt t="1490" x="1612900" y="1489075"/>
          <p14:tracePt t="1495" x="1576388" y="1450975"/>
          <p14:tracePt t="1501" x="1550988" y="1427163"/>
          <p14:tracePt t="1506" x="1538288" y="1414463"/>
          <p14:tracePt t="1511" x="1525588" y="1401763"/>
          <p14:tracePt t="1515" x="1512888" y="1363663"/>
          <p14:tracePt t="1520" x="1501775" y="1339850"/>
          <p14:tracePt t="1526" x="1476375" y="1314450"/>
          <p14:tracePt t="1531" x="1463675" y="1314450"/>
          <p14:tracePt t="1537" x="1450975" y="1289050"/>
          <p14:tracePt t="1547" x="1438275" y="1289050"/>
          <p14:tracePt t="1551" x="1425575" y="1276350"/>
          <p14:tracePt t="1557" x="1401763" y="1263650"/>
          <p14:tracePt t="1567" x="1376363" y="1250950"/>
          <p14:tracePt t="1571" x="1363663" y="1250950"/>
          <p14:tracePt t="1581" x="1338263" y="1250950"/>
          <p14:tracePt t="1591" x="1312863" y="1250950"/>
          <p14:tracePt t="1601" x="1312863" y="1238250"/>
          <p14:tracePt t="1607" x="1300163" y="1227138"/>
          <p14:tracePt t="1612" x="1289050" y="1227138"/>
          <p14:tracePt t="1626" x="1263650" y="1227138"/>
          <p14:tracePt t="1632" x="1250950" y="1227138"/>
          <p14:tracePt t="1637" x="1238250" y="1227138"/>
          <p14:tracePt t="1642" x="1225550" y="1227138"/>
          <p14:tracePt t="1649" x="1200150" y="1227138"/>
          <p14:tracePt t="1651" x="1176338" y="1227138"/>
          <p14:tracePt t="1658" x="1163638" y="1227138"/>
          <p14:tracePt t="1662" x="1138238" y="1227138"/>
          <p14:tracePt t="1667" x="1112838" y="1227138"/>
          <p14:tracePt t="1672" x="1100138" y="1227138"/>
          <p14:tracePt t="1677" x="1076325" y="1227138"/>
          <p14:tracePt t="1687" x="1050925" y="1227138"/>
          <p14:tracePt t="1692" x="1012825" y="1227138"/>
          <p14:tracePt t="1708" x="976313" y="1201738"/>
          <p14:tracePt t="1722" x="950913" y="1201738"/>
          <p14:tracePt t="1747" x="925513" y="1201738"/>
          <p14:tracePt t="1752" x="912813" y="1201738"/>
          <p14:tracePt t="1758" x="900113" y="1201738"/>
          <p14:tracePt t="1765" x="863600" y="1201738"/>
          <p14:tracePt t="1778" x="850900" y="1201738"/>
          <p14:tracePt t="1783" x="838200" y="1201738"/>
          <p14:tracePt t="1788" x="800100" y="1201738"/>
          <p14:tracePt t="1793" x="787400" y="1201738"/>
          <p14:tracePt t="1799" x="763588" y="1201738"/>
          <p14:tracePt t="1803" x="738188" y="1201738"/>
          <p14:tracePt t="1815" x="712788" y="1201738"/>
          <p14:tracePt t="1818" x="700088" y="1201738"/>
          <p14:tracePt t="1828" x="687388" y="1201738"/>
          <p14:tracePt t="1834" x="674688" y="1201738"/>
          <p14:tracePt t="1838" x="663575" y="1201738"/>
          <p14:tracePt t="1844" x="650875" y="1201738"/>
          <p14:tracePt t="1853" x="638175" y="1201738"/>
          <p14:tracePt t="1858" x="638175" y="1214438"/>
          <p14:tracePt t="1865" x="612775" y="1214438"/>
          <p14:tracePt t="1874" x="612775" y="1227138"/>
          <p14:tracePt t="1879" x="600075" y="1227138"/>
          <p14:tracePt t="1883" x="574675" y="1250950"/>
          <p14:tracePt t="1900" x="563563" y="1250950"/>
          <p14:tracePt t="1904" x="550863" y="1250950"/>
          <p14:tracePt t="1909" x="538163" y="1250950"/>
          <p14:tracePt t="1919" x="525463" y="1263650"/>
          <p14:tracePt t="1924" x="525463" y="1276350"/>
          <p14:tracePt t="1929" x="525463" y="1289050"/>
          <p14:tracePt t="1934" x="525463" y="1301750"/>
          <p14:tracePt t="1940" x="525463" y="1327150"/>
          <p14:tracePt t="1944" x="512763" y="1339850"/>
          <p14:tracePt t="1950" x="487363" y="1376363"/>
          <p14:tracePt t="1954" x="487363" y="1389063"/>
          <p14:tracePt t="1959" x="474663" y="1401763"/>
          <p14:tracePt t="1965" x="463550" y="1414463"/>
          <p14:tracePt t="1970" x="450850" y="1439863"/>
          <p14:tracePt t="1974" x="438150" y="1450975"/>
          <p14:tracePt t="1979" x="425450" y="1463675"/>
          <p14:tracePt t="1985" x="412750" y="1501775"/>
          <p14:tracePt t="1990" x="412750" y="1514475"/>
          <p14:tracePt t="1995" x="400050" y="1539875"/>
          <p14:tracePt t="2000" x="374650" y="1552575"/>
          <p14:tracePt t="2005" x="363538" y="1589088"/>
          <p14:tracePt t="2010" x="363538" y="1601788"/>
          <p14:tracePt t="2015" x="363538" y="1614488"/>
          <p14:tracePt t="2020" x="363538" y="1639888"/>
          <p14:tracePt t="2032" x="363538" y="1652588"/>
          <p14:tracePt t="2035" x="363538" y="1663700"/>
          <p14:tracePt t="2040" x="363538" y="1676400"/>
          <p14:tracePt t="2045" x="363538" y="1701800"/>
          <p14:tracePt t="2050" x="363538" y="1727200"/>
          <p14:tracePt t="2055" x="363538" y="1739900"/>
          <p14:tracePt t="2061" x="363538" y="1765300"/>
          <p14:tracePt t="2070" x="363538" y="1801813"/>
          <p14:tracePt t="2075" x="363538" y="1814513"/>
          <p14:tracePt t="2082" x="363538" y="1827213"/>
          <p14:tracePt t="2086" x="363538" y="1852613"/>
          <p14:tracePt t="2095" x="363538" y="1876425"/>
          <p14:tracePt t="2100" x="363538" y="1889125"/>
          <p14:tracePt t="2106" x="363538" y="1901825"/>
          <p14:tracePt t="2111" x="363538" y="1914525"/>
          <p14:tracePt t="2116" x="363538" y="1939925"/>
          <p14:tracePt t="2126" x="363538" y="1952625"/>
          <p14:tracePt t="2132" x="363538" y="1965325"/>
          <p14:tracePt t="2136" x="363538" y="1978025"/>
          <p14:tracePt t="2141" x="363538" y="1989138"/>
          <p14:tracePt t="2156" x="363538" y="2001838"/>
          <p14:tracePt t="2161" x="363538" y="2014538"/>
          <p14:tracePt t="2177" x="363538" y="2027238"/>
          <p14:tracePt t="2186" x="363538" y="2039938"/>
          <p14:tracePt t="2191" x="363538" y="2052638"/>
          <p14:tracePt t="2207" x="363538" y="2065338"/>
          <p14:tracePt t="2227" x="363538" y="2078038"/>
          <p14:tracePt t="2303" x="363538" y="2101850"/>
          <p14:tracePt t="2317" x="363538" y="2114550"/>
          <p14:tracePt t="2332" x="363538" y="2127250"/>
          <p14:tracePt t="2339" x="363538" y="2139950"/>
          <p14:tracePt t="2349" x="363538" y="2152650"/>
          <p14:tracePt t="2373" x="363538" y="2165350"/>
          <p14:tracePt t="2540" x="374650" y="2178050"/>
          <p14:tracePt t="2544" x="387350" y="2190750"/>
          <p14:tracePt t="2554" x="387350" y="2214563"/>
          <p14:tracePt t="2560" x="400050" y="2227263"/>
          <p14:tracePt t="2581" x="412750" y="2227263"/>
          <p14:tracePt t="2585" x="425450" y="2239963"/>
          <p14:tracePt t="2589" x="438150" y="2239963"/>
          <p14:tracePt t="2600" x="450850" y="2239963"/>
          <p14:tracePt t="2605" x="463550" y="2252663"/>
          <p14:tracePt t="2610" x="500063" y="2265363"/>
          <p14:tracePt t="2615" x="525463" y="2265363"/>
          <p14:tracePt t="2620" x="563563" y="2290763"/>
          <p14:tracePt t="2625" x="587375" y="2290763"/>
          <p14:tracePt t="2632" x="600075" y="2303463"/>
          <p14:tracePt t="2635" x="650875" y="2303463"/>
          <p14:tracePt t="2641" x="663575" y="2303463"/>
          <p14:tracePt t="2646" x="687388" y="2303463"/>
          <p14:tracePt t="2650" x="725488" y="2327275"/>
          <p14:tracePt t="2661" x="763588" y="2339975"/>
          <p14:tracePt t="2666" x="787400" y="2365375"/>
          <p14:tracePt t="2670" x="800100" y="2365375"/>
          <p14:tracePt t="2682" x="812800" y="2365375"/>
          <p14:tracePt t="2685" x="825500" y="2365375"/>
          <p14:tracePt t="2691" x="838200" y="2365375"/>
          <p14:tracePt t="2701" x="850900" y="2365375"/>
          <p14:tracePt t="2736" x="876300" y="2365375"/>
          <p14:tracePt t="2752" x="900113" y="2365375"/>
          <p14:tracePt t="2756" x="912813" y="2365375"/>
          <p14:tracePt t="2761" x="925513" y="2365375"/>
          <p14:tracePt t="2767" x="938213" y="2365375"/>
          <p14:tracePt t="2772" x="963613" y="2365375"/>
          <p14:tracePt t="2777" x="987425" y="2365375"/>
          <p14:tracePt t="2782" x="1000125" y="2365375"/>
          <p14:tracePt t="2786" x="1012825" y="2365375"/>
          <p14:tracePt t="2792" x="1025525" y="2365375"/>
          <p14:tracePt t="2799" x="1038225" y="2365375"/>
          <p14:tracePt t="2802" x="1050925" y="2365375"/>
          <p14:tracePt t="2806" x="1076325" y="2365375"/>
          <p14:tracePt t="2817" x="1100138" y="2365375"/>
          <p14:tracePt t="2827" x="1112838" y="2365375"/>
          <p14:tracePt t="2837" x="1125538" y="2365375"/>
          <p14:tracePt t="2849" x="1138238" y="2365375"/>
          <p14:tracePt t="2852" x="1150938" y="2365375"/>
          <p14:tracePt t="2862" x="1163638" y="2365375"/>
          <p14:tracePt t="2872" x="1176338" y="2365375"/>
          <p14:tracePt t="2878" x="1189038" y="2365375"/>
          <p14:tracePt t="2883" x="1212850" y="2365375"/>
          <p14:tracePt t="2887" x="1225550" y="2352675"/>
          <p14:tracePt t="2892" x="1250950" y="2327275"/>
          <p14:tracePt t="2908" x="1276350" y="2327275"/>
          <p14:tracePt t="2913" x="1289050" y="2327275"/>
          <p14:tracePt t="2918" x="1300163" y="2327275"/>
          <p14:tracePt t="2922" x="1325563" y="2314575"/>
          <p14:tracePt t="2928" x="1350963" y="2314575"/>
          <p14:tracePt t="2933" x="1363663" y="2303463"/>
          <p14:tracePt t="2938" x="1376363" y="2303463"/>
          <p14:tracePt t="2943" x="1401763" y="2303463"/>
          <p14:tracePt t="2950" x="1412875" y="2290763"/>
          <p14:tracePt t="2953" x="1438275" y="2278063"/>
          <p14:tracePt t="2958" x="1476375" y="2265363"/>
          <p14:tracePt t="2973" x="1489075" y="2265363"/>
          <p14:tracePt t="2983" x="1501775" y="2265363"/>
          <p14:tracePt t="2989" x="1525588" y="2265363"/>
          <p14:tracePt t="3003" x="1538288" y="2265363"/>
          <p14:tracePt t="3023" x="1538288" y="2252663"/>
          <p14:tracePt t="3028" x="1550988" y="2239963"/>
          <p14:tracePt t="3044" x="1563688" y="2214563"/>
          <p14:tracePt t="3054" x="1576388" y="2214563"/>
          <p14:tracePt t="3061" x="1589088" y="2214563"/>
          <p14:tracePt t="3079" x="1601788" y="2201863"/>
          <p14:tracePt t="3084" x="1601788" y="2190750"/>
          <p14:tracePt t="3100" x="1612900" y="2178050"/>
          <p14:tracePt t="3104" x="1625600" y="2178050"/>
          <p14:tracePt t="3119" x="1638300" y="2152650"/>
          <p14:tracePt t="3125" x="1663700" y="2152650"/>
          <p14:tracePt t="3130" x="1676400" y="2139950"/>
          <p14:tracePt t="3139" x="1689100" y="2139950"/>
          <p14:tracePt t="3144" x="1701800" y="2114550"/>
          <p14:tracePt t="3150" x="1714500" y="2101850"/>
          <p14:tracePt t="3166" x="1714500" y="2078038"/>
          <p14:tracePt t="3170" x="1714500" y="2065338"/>
          <p14:tracePt t="3176" x="1725613" y="2065338"/>
          <p14:tracePt t="3182" x="1725613" y="2052638"/>
          <p14:tracePt t="3199" x="1725613" y="2027238"/>
          <p14:tracePt t="3206" x="1725613" y="2001838"/>
          <p14:tracePt t="3211" x="1725613" y="1989138"/>
          <p14:tracePt t="3216" x="1725613" y="1978025"/>
          <p14:tracePt t="3221" x="1725613" y="1965325"/>
          <p14:tracePt t="3227" x="1738313" y="1952625"/>
          <p14:tracePt t="3233" x="1738313" y="1939925"/>
          <p14:tracePt t="3236" x="1738313" y="1927225"/>
          <p14:tracePt t="3241" x="1738313" y="1914525"/>
          <p14:tracePt t="3252" x="1738313" y="1889125"/>
          <p14:tracePt t="3262" x="1738313" y="1876425"/>
          <p14:tracePt t="3272" x="1738313" y="1865313"/>
          <p14:tracePt t="3277" x="1738313" y="1852613"/>
          <p14:tracePt t="3287" x="1738313" y="1839913"/>
          <p14:tracePt t="3299" x="1738313" y="1827213"/>
          <p14:tracePt t="3302" x="1738313" y="1801813"/>
          <p14:tracePt t="3322" x="1738313" y="1776413"/>
          <p14:tracePt t="3333" x="1738313" y="1765300"/>
          <p14:tracePt t="3347" x="1738313" y="1739900"/>
          <p14:tracePt t="3352" x="1738313" y="1714500"/>
          <p14:tracePt t="3368" x="1738313" y="1701800"/>
          <p14:tracePt t="3373" x="1738313" y="1676400"/>
          <p14:tracePt t="3383" x="1738313" y="1663700"/>
          <p14:tracePt t="3388" x="1738313" y="1652588"/>
          <p14:tracePt t="3393" x="1725613" y="1627188"/>
          <p14:tracePt t="3399" x="1714500" y="1614488"/>
          <p14:tracePt t="3403" x="1701800" y="1601788"/>
          <p14:tracePt t="3408" x="1701800" y="1589088"/>
          <p14:tracePt t="3414" x="1689100" y="1576388"/>
          <p14:tracePt t="3423" x="1676400" y="1563688"/>
          <p14:tracePt t="3433" x="1676400" y="1552575"/>
          <p14:tracePt t="3438" x="1663700" y="1527175"/>
          <p14:tracePt t="3444" x="1651000" y="1514475"/>
          <p14:tracePt t="3449" x="1638300" y="1501775"/>
          <p14:tracePt t="3453" x="1625600" y="1501775"/>
          <p14:tracePt t="3459" x="1612900" y="1476375"/>
          <p14:tracePt t="3466" x="1601788" y="1463675"/>
          <p14:tracePt t="3474" x="1589088" y="1450975"/>
          <p14:tracePt t="3483" x="1576388" y="1450975"/>
          <p14:tracePt t="3488" x="1563688" y="1450975"/>
          <p14:tracePt t="3494" x="1550988" y="1439863"/>
          <p14:tracePt t="3504" x="1538288" y="1439863"/>
          <p14:tracePt t="3509" x="1525588" y="1427163"/>
          <p14:tracePt t="3516" x="1525588" y="1414463"/>
          <p14:tracePt t="3519" x="1512888" y="1414463"/>
          <p14:tracePt t="3524" x="1501775" y="1401763"/>
          <p14:tracePt t="3539" x="1489075" y="1389063"/>
          <p14:tracePt t="3584" x="1476375" y="1389063"/>
          <p14:tracePt t="3590" x="1450975" y="1389063"/>
          <p14:tracePt t="3595" x="1438275" y="1389063"/>
          <p14:tracePt t="3600" x="1425575" y="1389063"/>
          <p14:tracePt t="3604" x="1401763" y="1389063"/>
          <p14:tracePt t="3625" x="1363663" y="1389063"/>
          <p14:tracePt t="3635" x="1350963" y="1376363"/>
          <p14:tracePt t="3645" x="1338263" y="1376363"/>
          <p14:tracePt t="3650" x="1325563" y="1376363"/>
          <p14:tracePt t="3655" x="1325563" y="1363663"/>
          <p14:tracePt t="3670" x="1312863" y="1363663"/>
          <p14:tracePt t="3680" x="1289050" y="1363663"/>
          <p14:tracePt t="3700" x="1276350" y="1363663"/>
          <p14:tracePt t="3706" x="1250950" y="1363663"/>
          <p14:tracePt t="3731" x="1238250" y="1363663"/>
          <p14:tracePt t="3736" x="1225550" y="1363663"/>
          <p14:tracePt t="3741" x="1212850" y="1363663"/>
          <p14:tracePt t="3751" x="1200150" y="1363663"/>
          <p14:tracePt t="3756" x="1176338" y="1363663"/>
          <p14:tracePt t="3771" x="1150938" y="1363663"/>
          <p14:tracePt t="3776" x="1138238" y="1363663"/>
          <p14:tracePt t="3787" x="1125538" y="1363663"/>
          <p14:tracePt t="3791" x="1112838" y="1363663"/>
          <p14:tracePt t="3796" x="1100138" y="1363663"/>
          <p14:tracePt t="3806" x="1089025" y="1363663"/>
          <p14:tracePt t="3817" x="1063625" y="1363663"/>
          <p14:tracePt t="3827" x="1050925" y="1363663"/>
          <p14:tracePt t="3832" x="1038225" y="1363663"/>
          <p14:tracePt t="3837" x="1025525" y="1363663"/>
          <p14:tracePt t="3857" x="1012825" y="1363663"/>
          <p14:tracePt t="3862" x="1000125" y="1363663"/>
          <p14:tracePt t="3873" x="987425" y="1363663"/>
          <p14:tracePt t="3883" x="976313" y="1363663"/>
          <p14:tracePt t="3887" x="950913" y="1363663"/>
          <p14:tracePt t="3916" x="925513" y="1363663"/>
          <p14:tracePt t="3918" x="912813" y="1363663"/>
          <p14:tracePt t="3927" x="900113" y="1363663"/>
          <p14:tracePt t="3937" x="887413" y="1363663"/>
          <p14:tracePt t="3949" x="876300" y="1363663"/>
          <p14:tracePt t="3958" x="863600" y="1363663"/>
          <p14:tracePt t="3962" x="850900" y="1363663"/>
          <p14:tracePt t="3968" x="838200" y="1389063"/>
          <p14:tracePt t="3978" x="825500" y="1401763"/>
          <p14:tracePt t="3988" x="812800" y="1401763"/>
          <p14:tracePt t="3999" x="800100" y="1414463"/>
          <p14:tracePt t="4005" x="800100" y="1427163"/>
          <p14:tracePt t="4009" x="776288" y="1439863"/>
          <p14:tracePt t="4016" x="763588" y="1439863"/>
          <p14:tracePt t="4019" x="750888" y="1450975"/>
          <p14:tracePt t="4024" x="750888" y="1463675"/>
          <p14:tracePt t="4030" x="750888" y="1476375"/>
          <p14:tracePt t="4036" x="738188" y="1489075"/>
          <p14:tracePt t="4044" x="725488" y="1501775"/>
          <p14:tracePt t="4049" x="725488" y="1514475"/>
          <p14:tracePt t="4060" x="712788" y="1527175"/>
          <p14:tracePt t="4066" x="712788" y="1539875"/>
          <p14:tracePt t="4069" x="687388" y="1552575"/>
          <p14:tracePt t="4084" x="687388" y="1563688"/>
          <p14:tracePt t="4090" x="687388" y="1576388"/>
          <p14:tracePt t="4095" x="687388" y="1589088"/>
          <p14:tracePt t="4100" x="663575" y="1614488"/>
          <p14:tracePt t="4105" x="663575" y="1627188"/>
          <p14:tracePt t="4110" x="650875" y="1639888"/>
          <p14:tracePt t="4116" x="625475" y="1652588"/>
          <p14:tracePt t="4120" x="625475" y="1663700"/>
          <p14:tracePt t="4125" x="625475" y="1701800"/>
          <p14:tracePt t="4135" x="612775" y="1701800"/>
          <p14:tracePt t="4141" x="600075" y="1714500"/>
          <p14:tracePt t="4146" x="587375" y="1727200"/>
          <p14:tracePt t="4160" x="574675" y="1739900"/>
          <p14:tracePt t="4171" x="574675" y="1752600"/>
          <p14:tracePt t="4176" x="563563" y="1765300"/>
          <p14:tracePt t="4185" x="563563" y="1776413"/>
          <p14:tracePt t="4196" x="563563" y="1801813"/>
          <p14:tracePt t="4206" x="563563" y="1814513"/>
          <p14:tracePt t="4211" x="538163" y="1839913"/>
          <p14:tracePt t="4226" x="538163" y="1852613"/>
          <p14:tracePt t="4242" x="538163" y="1865313"/>
          <p14:tracePt t="4246" x="538163" y="1889125"/>
          <p14:tracePt t="4271" x="538163" y="1914525"/>
          <p14:tracePt t="4283" x="538163" y="1927225"/>
          <p14:tracePt t="4297" x="538163" y="1939925"/>
          <p14:tracePt t="4301" x="538163" y="1952625"/>
          <p14:tracePt t="4306" x="538163" y="1965325"/>
          <p14:tracePt t="4317" x="538163" y="1978025"/>
          <p14:tracePt t="4322" x="538163" y="2001838"/>
          <p14:tracePt t="4333" x="525463" y="2014538"/>
          <p14:tracePt t="4337" x="512763" y="2027238"/>
          <p14:tracePt t="4342" x="512763" y="2039938"/>
          <p14:tracePt t="4347" x="512763" y="2065338"/>
          <p14:tracePt t="4352" x="512763" y="2089150"/>
          <p14:tracePt t="4362" x="512763" y="2114550"/>
          <p14:tracePt t="4368" x="512763" y="2127250"/>
          <p14:tracePt t="4372" x="500063" y="2152650"/>
          <p14:tracePt t="4377" x="500063" y="2178050"/>
          <p14:tracePt t="4383" x="500063" y="2190750"/>
          <p14:tracePt t="4393" x="500063" y="2201863"/>
          <p14:tracePt t="4397" x="500063" y="2214563"/>
          <p14:tracePt t="4402" x="500063" y="2227263"/>
          <p14:tracePt t="4407" x="500063" y="2239963"/>
          <p14:tracePt t="4413" x="500063" y="2252663"/>
          <p14:tracePt t="4418" x="474663" y="2265363"/>
          <p14:tracePt t="4423" x="474663" y="2290763"/>
          <p14:tracePt t="4427" x="474663" y="2303463"/>
          <p14:tracePt t="4438" x="463550" y="2314575"/>
          <p14:tracePt t="4443" x="463550" y="2327275"/>
          <p14:tracePt t="4453" x="463550" y="2352675"/>
          <p14:tracePt t="4468" x="463550" y="2378075"/>
          <p14:tracePt t="4474" x="450850" y="2390775"/>
          <p14:tracePt t="4484" x="450850" y="2403475"/>
          <p14:tracePt t="4493" x="450850" y="2414588"/>
          <p14:tracePt t="4499" x="450850" y="2439988"/>
          <p14:tracePt t="4509" x="450850" y="2465388"/>
          <p14:tracePt t="4539" x="450850" y="2478088"/>
          <p14:tracePt t="4569" x="450850" y="2490788"/>
          <p14:tracePt t="4584" x="450850" y="2503488"/>
          <p14:tracePt t="4589" x="450850" y="2516188"/>
          <p14:tracePt t="4614" x="463550" y="2527300"/>
          <p14:tracePt t="4630" x="474663" y="2527300"/>
          <p14:tracePt t="4634" x="474663" y="2540000"/>
          <p14:tracePt t="4640" x="487363" y="2540000"/>
          <p14:tracePt t="4649" x="500063" y="2540000"/>
          <p14:tracePt t="4654" x="512763" y="2552700"/>
          <p14:tracePt t="4675" x="538163" y="2578100"/>
          <p14:tracePt t="4680" x="550863" y="2590800"/>
          <p14:tracePt t="4685" x="563563" y="2590800"/>
          <p14:tracePt t="4690" x="574675" y="2590800"/>
          <p14:tracePt t="4696" x="587375" y="2603500"/>
          <p14:tracePt t="4700" x="600075" y="2616200"/>
          <p14:tracePt t="4710" x="612775" y="2616200"/>
          <p14:tracePt t="4716" x="625475" y="2640013"/>
          <p14:tracePt t="4722" x="625475" y="2652713"/>
          <p14:tracePt t="4726" x="638175" y="2652713"/>
          <p14:tracePt t="4735" x="650875" y="2665413"/>
          <p14:tracePt t="4741" x="663575" y="2665413"/>
          <p14:tracePt t="4746" x="663575" y="2678113"/>
          <p14:tracePt t="4756" x="674688" y="2678113"/>
          <p14:tracePt t="4760" x="687388" y="2678113"/>
          <p14:tracePt t="4775" x="700088" y="2678113"/>
          <p14:tracePt t="4786" x="712788" y="2678113"/>
          <p14:tracePt t="4791" x="725488" y="2678113"/>
          <p14:tracePt t="4801" x="738188" y="2678113"/>
          <p14:tracePt t="4813" x="750888" y="2678113"/>
          <p14:tracePt t="4818" x="787400" y="2690813"/>
          <p14:tracePt t="4821" x="787400" y="2703513"/>
          <p14:tracePt t="4826" x="800100" y="2703513"/>
          <p14:tracePt t="4837" x="812800" y="2703513"/>
          <p14:tracePt t="4850" x="838200" y="2703513"/>
          <p14:tracePt t="4851" x="863600" y="2703513"/>
          <p14:tracePt t="4856" x="876300" y="2703513"/>
          <p14:tracePt t="4861" x="887413" y="2728913"/>
          <p14:tracePt t="4872" x="900113" y="2728913"/>
          <p14:tracePt t="4877" x="925513" y="2728913"/>
          <p14:tracePt t="4900" x="963613" y="2728913"/>
          <p14:tracePt t="4902" x="987425" y="2740025"/>
          <p14:tracePt t="4907" x="1012825" y="2765425"/>
          <p14:tracePt t="4912" x="1025525" y="2765425"/>
          <p14:tracePt t="4917" x="1038225" y="2778125"/>
          <p14:tracePt t="4922" x="1050925" y="2778125"/>
          <p14:tracePt t="4927" x="1076325" y="2778125"/>
          <p14:tracePt t="4938" x="1089025" y="2790825"/>
          <p14:tracePt t="4950" x="1100138" y="2790825"/>
          <p14:tracePt t="4953" x="1112838" y="2803525"/>
          <p14:tracePt t="4962" x="1125538" y="2803525"/>
          <p14:tracePt t="4967" x="1138238" y="2803525"/>
          <p14:tracePt t="4972" x="1150938" y="2803525"/>
          <p14:tracePt t="4983" x="1163638" y="2803525"/>
          <p14:tracePt t="4988" x="1189038" y="2816225"/>
          <p14:tracePt t="4992" x="1200150" y="2816225"/>
          <p14:tracePt t="4997" x="1212850" y="2816225"/>
          <p14:tracePt t="5003" x="1225550" y="2816225"/>
          <p14:tracePt t="5008" x="1250950" y="2816225"/>
          <p14:tracePt t="5013" x="1276350" y="2816225"/>
          <p14:tracePt t="5018" x="1312863" y="2828925"/>
          <p14:tracePt t="5028" x="1338263" y="2828925"/>
          <p14:tracePt t="5033" x="1350963" y="2828925"/>
          <p14:tracePt t="5038" x="1363663" y="2828925"/>
          <p14:tracePt t="5043" x="1376363" y="2828925"/>
          <p14:tracePt t="5050" x="1389063" y="2828925"/>
          <p14:tracePt t="5053" x="1412875" y="2840038"/>
          <p14:tracePt t="5058" x="1425575" y="2852738"/>
          <p14:tracePt t="5063" x="1438275" y="2852738"/>
          <p14:tracePt t="5079" x="1450975" y="2852738"/>
          <p14:tracePt t="5083" x="1463675" y="2852738"/>
          <p14:tracePt t="5088" x="1476375" y="2852738"/>
          <p14:tracePt t="5093" x="1525588" y="2865438"/>
          <p14:tracePt t="5100" x="1538288" y="2865438"/>
          <p14:tracePt t="5104" x="1576388" y="2865438"/>
          <p14:tracePt t="5108" x="1589088" y="2865438"/>
          <p14:tracePt t="5113" x="1625600" y="2865438"/>
          <p14:tracePt t="5119" x="1638300" y="2865438"/>
          <p14:tracePt t="5124" x="1676400" y="2865438"/>
          <p14:tracePt t="5129" x="1689100" y="2865438"/>
          <p14:tracePt t="5134" x="1701800" y="2865438"/>
          <p14:tracePt t="5139" x="1714500" y="2865438"/>
          <p14:tracePt t="5144" x="1751013" y="2890838"/>
          <p14:tracePt t="5150" x="1763713" y="2890838"/>
          <p14:tracePt t="5154" x="1776413" y="2890838"/>
          <p14:tracePt t="5159" x="1789113" y="2890838"/>
          <p14:tracePt t="5165" x="1801813" y="2890838"/>
          <p14:tracePt t="5170" x="1825625" y="2890838"/>
          <p14:tracePt t="5174" x="1838325" y="2890838"/>
          <p14:tracePt t="5179" x="1863725" y="2890838"/>
          <p14:tracePt t="5184" x="1889125" y="2890838"/>
          <p14:tracePt t="5194" x="1925638" y="2890838"/>
          <p14:tracePt t="5205" x="1951038" y="2890838"/>
          <p14:tracePt t="5214" x="1963738" y="2916238"/>
          <p14:tracePt t="5220" x="1976438" y="2928938"/>
          <p14:tracePt t="5225" x="1989138" y="2928938"/>
          <p14:tracePt t="5230" x="2001838" y="2928938"/>
          <p14:tracePt t="5234" x="2014538" y="2928938"/>
          <p14:tracePt t="5240" x="2025650" y="2928938"/>
          <p14:tracePt t="5245" x="2051050" y="2928938"/>
          <p14:tracePt t="5250" x="2076450" y="2928938"/>
          <p14:tracePt t="5255" x="2127250" y="2952750"/>
          <p14:tracePt t="5260" x="2138363" y="2952750"/>
          <p14:tracePt t="5267" x="2176463" y="2952750"/>
          <p14:tracePt t="5270" x="2201863" y="2952750"/>
          <p14:tracePt t="5275" x="2227263" y="2952750"/>
          <p14:tracePt t="5280" x="2263775" y="2952750"/>
          <p14:tracePt t="5286" x="2289175" y="2990850"/>
          <p14:tracePt t="5290" x="2314575" y="2990850"/>
          <p14:tracePt t="5296" x="2327275" y="2990850"/>
          <p14:tracePt t="5300" x="2338388" y="2990850"/>
          <p14:tracePt t="5305" x="2363788" y="2990850"/>
          <p14:tracePt t="5311" x="2389188" y="2990850"/>
          <p14:tracePt t="5317" x="2401888" y="2990850"/>
          <p14:tracePt t="5320" x="2427288" y="2990850"/>
          <p14:tracePt t="5330" x="2439988" y="2990850"/>
          <p14:tracePt t="5336" x="2463800" y="2990850"/>
          <p14:tracePt t="5351" x="2476500" y="2990850"/>
          <p14:tracePt t="5355" x="2489200" y="2990850"/>
          <p14:tracePt t="5361" x="2501900" y="2990850"/>
          <p14:tracePt t="5367" x="2514600" y="2990850"/>
          <p14:tracePt t="5371" x="2540000" y="2990850"/>
          <p14:tracePt t="5386" x="2563813" y="2990850"/>
          <p14:tracePt t="5391" x="2601913" y="2990850"/>
          <p14:tracePt t="5401" x="2627313" y="2990850"/>
          <p14:tracePt t="5406" x="2676525" y="2990850"/>
          <p14:tracePt t="5412" x="2714625" y="2990850"/>
          <p14:tracePt t="5417" x="2740025" y="2990850"/>
          <p14:tracePt t="5422" x="2763838" y="2990850"/>
          <p14:tracePt t="5426" x="2801938" y="2990850"/>
          <p14:tracePt t="5437" x="2827338" y="2990850"/>
          <p14:tracePt t="5441" x="2863850" y="2990850"/>
          <p14:tracePt t="5451" x="2876550" y="2990850"/>
          <p14:tracePt t="5457" x="2901950" y="2990850"/>
          <p14:tracePt t="5462" x="2914650" y="2990850"/>
          <p14:tracePt t="5467" x="2927350" y="2990850"/>
          <p14:tracePt t="5472" x="2952750" y="2990850"/>
          <p14:tracePt t="5492" x="2976563" y="2990850"/>
          <p14:tracePt t="5500" x="2989263" y="2990850"/>
          <p14:tracePt t="5502" x="3001963" y="2990850"/>
          <p14:tracePt t="5507" x="3014663" y="2990850"/>
          <p14:tracePt t="5513" x="3027363" y="2990850"/>
          <p14:tracePt t="5522" x="3065463" y="2990850"/>
          <p14:tracePt t="5533" x="3101975" y="2990850"/>
          <p14:tracePt t="5538" x="3127375" y="2990850"/>
          <p14:tracePt t="5547" x="3152775" y="2990850"/>
          <p14:tracePt t="5557" x="3165475" y="2990850"/>
          <p14:tracePt t="5568" x="3176588" y="2990850"/>
          <p14:tracePt t="5573" x="3189288" y="3003550"/>
          <p14:tracePt t="5577" x="3189288" y="3016250"/>
          <p14:tracePt t="5583" x="3201988" y="3016250"/>
          <p14:tracePt t="5593" x="3214688" y="3016250"/>
          <p14:tracePt t="5603" x="3227388" y="3016250"/>
          <p14:tracePt t="5608" x="3240088" y="3016250"/>
          <p14:tracePt t="5613" x="3265488" y="3016250"/>
          <p14:tracePt t="5618" x="3276600" y="3016250"/>
          <p14:tracePt t="5623" x="3314700" y="3016250"/>
          <p14:tracePt t="5628" x="3327400" y="3016250"/>
          <p14:tracePt t="5633" x="3352800" y="3016250"/>
          <p14:tracePt t="5638" x="3376613" y="2990850"/>
          <p14:tracePt t="5644" x="3402013" y="2978150"/>
          <p14:tracePt t="5650" x="3414713" y="2978150"/>
          <p14:tracePt t="5653" x="3427413" y="2978150"/>
          <p14:tracePt t="5658" x="3478213" y="2965450"/>
          <p14:tracePt t="5668" x="3502025" y="2952750"/>
          <p14:tracePt t="5674" x="3514725" y="2952750"/>
          <p14:tracePt t="5688" x="3527425" y="2941638"/>
          <p14:tracePt t="5700" x="3540125" y="2928938"/>
          <p14:tracePt t="5704" x="3565525" y="2903538"/>
          <p14:tracePt t="5709" x="3578225" y="2890838"/>
          <p14:tracePt t="5714" x="3589338" y="2878138"/>
          <p14:tracePt t="5719" x="3602038" y="2865438"/>
          <p14:tracePt t="5724" x="3627438" y="2865438"/>
          <p14:tracePt t="5729" x="3678238" y="2852738"/>
          <p14:tracePt t="5735" x="3702050" y="2840038"/>
          <p14:tracePt t="5739" x="3714750" y="2840038"/>
          <p14:tracePt t="5745" x="3727450" y="2828925"/>
          <p14:tracePt t="5750" x="3778250" y="2828925"/>
          <p14:tracePt t="5754" x="3802063" y="2803525"/>
          <p14:tracePt t="5759" x="3827463" y="2790825"/>
          <p14:tracePt t="5764" x="3840163" y="2778125"/>
          <p14:tracePt t="5770" x="3852863" y="2778125"/>
          <p14:tracePt t="5775" x="3878263" y="2765425"/>
          <p14:tracePt t="5778" x="3878263" y="2752725"/>
          <p14:tracePt t="5784" x="3890963" y="2740025"/>
          <p14:tracePt t="5790" x="3902075" y="2740025"/>
          <p14:tracePt t="5794" x="3914775" y="2716213"/>
          <p14:tracePt t="5801" x="3927475" y="2703513"/>
          <p14:tracePt t="5809" x="3940175" y="2690813"/>
          <p14:tracePt t="5814" x="3952875" y="2690813"/>
          <p14:tracePt t="5820" x="3965575" y="2678113"/>
          <p14:tracePt t="5825" x="3965575" y="2652713"/>
          <p14:tracePt t="5830" x="3990975" y="2640013"/>
          <p14:tracePt t="5835" x="3990975" y="2627313"/>
          <p14:tracePt t="5840" x="3990975" y="2616200"/>
          <p14:tracePt t="5845" x="3990975" y="2603500"/>
          <p14:tracePt t="5855" x="3990975" y="2578100"/>
          <p14:tracePt t="5860" x="3990975" y="2565400"/>
          <p14:tracePt t="5870" x="4002088" y="2540000"/>
          <p14:tracePt t="5881" x="4014788" y="2527300"/>
          <p14:tracePt t="5885" x="4027488" y="2516188"/>
          <p14:tracePt t="5896" x="4027488" y="2503488"/>
          <p14:tracePt t="5901" x="4027488" y="2490788"/>
          <p14:tracePt t="5906" x="4040188" y="2490788"/>
          <p14:tracePt t="5918" x="4052888" y="2478088"/>
          <p14:tracePt t="5920" x="4052888" y="2465388"/>
          <p14:tracePt t="5931" x="4052888" y="2452688"/>
          <p14:tracePt t="5936" x="4065588" y="2452688"/>
          <p14:tracePt t="5941" x="4078288" y="2439988"/>
          <p14:tracePt t="5946" x="4078288" y="2427288"/>
          <p14:tracePt t="5951" x="4090988" y="2414588"/>
          <p14:tracePt t="5971" x="4090988" y="2403475"/>
          <p14:tracePt t="5981" x="4090988" y="2378075"/>
          <p14:tracePt t="6012" x="4090988" y="2352675"/>
          <p14:tracePt t="6018" x="4090988" y="2339975"/>
          <p14:tracePt t="6021" x="4090988" y="2327275"/>
          <p14:tracePt t="6026" x="4090988" y="2303463"/>
          <p14:tracePt t="6037" x="4078288" y="2290763"/>
          <p14:tracePt t="6042" x="4052888" y="2278063"/>
          <p14:tracePt t="6047" x="4052888" y="2265363"/>
          <p14:tracePt t="6052" x="4027488" y="2239963"/>
          <p14:tracePt t="6057" x="4014788" y="2227263"/>
          <p14:tracePt t="6062" x="4002088" y="2227263"/>
          <p14:tracePt t="6067" x="3990975" y="2201863"/>
          <p14:tracePt t="6072" x="3965575" y="2190750"/>
          <p14:tracePt t="6077" x="3927475" y="2178050"/>
          <p14:tracePt t="6083" x="3902075" y="2165350"/>
          <p14:tracePt t="6087" x="3878263" y="2152650"/>
          <p14:tracePt t="6092" x="3852863" y="2101850"/>
          <p14:tracePt t="6097" x="3814763" y="2078038"/>
          <p14:tracePt t="6102" x="3790950" y="2065338"/>
          <p14:tracePt t="6108" x="3778250" y="2065338"/>
          <p14:tracePt t="6113" x="3765550" y="2065338"/>
          <p14:tracePt t="6118" x="3752850" y="2065338"/>
          <p14:tracePt t="6122" x="3689350" y="2052638"/>
          <p14:tracePt t="6128" x="3652838" y="2052638"/>
          <p14:tracePt t="6138" x="3640138" y="2052638"/>
          <p14:tracePt t="6142" x="3602038" y="2039938"/>
          <p14:tracePt t="6147" x="3565525" y="2039938"/>
          <p14:tracePt t="6153" x="3540125" y="2039938"/>
          <p14:tracePt t="6158" x="3489325" y="2039938"/>
          <p14:tracePt t="6163" x="3452813" y="2039938"/>
          <p14:tracePt t="6168" x="3427413" y="2039938"/>
          <p14:tracePt t="6173" x="3402013" y="2039938"/>
          <p14:tracePt t="6178" x="3376613" y="2027238"/>
          <p14:tracePt t="6184" x="3365500" y="2014538"/>
          <p14:tracePt t="6189" x="3352800" y="2014538"/>
          <p14:tracePt t="6193" x="3327400" y="2014538"/>
          <p14:tracePt t="6198" x="3302000" y="2014538"/>
          <p14:tracePt t="6208" x="3265488" y="2014538"/>
          <p14:tracePt t="6213" x="3252788" y="2014538"/>
          <p14:tracePt t="6218" x="3240088" y="2014538"/>
          <p14:tracePt t="6223" x="3214688" y="2014538"/>
          <p14:tracePt t="6230" x="3189288" y="2014538"/>
          <p14:tracePt t="6233" x="3176588" y="2014538"/>
          <p14:tracePt t="6238" x="3152775" y="2014538"/>
          <p14:tracePt t="6244" x="3127375" y="2014538"/>
          <p14:tracePt t="6250" x="3114675" y="2014538"/>
          <p14:tracePt t="6253" x="3089275" y="2014538"/>
          <p14:tracePt t="6263" x="3065463" y="2014538"/>
          <p14:tracePt t="6275" x="3052763" y="2014538"/>
          <p14:tracePt t="6279" x="3040063" y="2014538"/>
          <p14:tracePt t="6284" x="3027363" y="2014538"/>
          <p14:tracePt t="6289" x="3001963" y="2014538"/>
          <p14:tracePt t="6304" x="2976563" y="2014538"/>
          <p14:tracePt t="6309" x="2963863" y="2014538"/>
          <p14:tracePt t="6315" x="2952750" y="2039938"/>
          <p14:tracePt t="6319" x="2940050" y="2039938"/>
          <p14:tracePt t="6324" x="2914650" y="2039938"/>
          <p14:tracePt t="6329" x="2876550" y="2039938"/>
          <p14:tracePt t="6334" x="2852738" y="2039938"/>
          <p14:tracePt t="6340" x="2827338" y="2052638"/>
          <p14:tracePt t="6345" x="2814638" y="2065338"/>
          <p14:tracePt t="6350" x="2776538" y="2078038"/>
          <p14:tracePt t="6355" x="2752725" y="2078038"/>
          <p14:tracePt t="6365" x="2727325" y="2078038"/>
          <p14:tracePt t="6370" x="2701925" y="2101850"/>
          <p14:tracePt t="6380" x="2676525" y="2114550"/>
          <p14:tracePt t="6389" x="2663825" y="2114550"/>
          <p14:tracePt t="6395" x="2651125" y="2127250"/>
          <p14:tracePt t="6405" x="2640013" y="2127250"/>
          <p14:tracePt t="6410" x="2640013" y="2139950"/>
          <p14:tracePt t="6417" x="2627313" y="2139950"/>
          <p14:tracePt t="6420" x="2601913" y="2165350"/>
          <p14:tracePt t="6425" x="2589213" y="2165350"/>
          <p14:tracePt t="6430" x="2576513" y="2165350"/>
          <p14:tracePt t="6435" x="2563813" y="2165350"/>
          <p14:tracePt t="6440" x="2540000" y="2178050"/>
          <p14:tracePt t="6445" x="2514600" y="2178050"/>
          <p14:tracePt t="6451" x="2476500" y="2178050"/>
          <p14:tracePt t="6461" x="2463800" y="2190750"/>
          <p14:tracePt t="6467" x="2439988" y="2201863"/>
          <p14:tracePt t="6475" x="2427288" y="2201863"/>
          <p14:tracePt t="6482" x="2414588" y="2214563"/>
          <p14:tracePt t="6486" x="2401888" y="2214563"/>
          <p14:tracePt t="6491" x="2389188" y="2227263"/>
          <p14:tracePt t="6495" x="2389188" y="2239963"/>
          <p14:tracePt t="6500" x="2376488" y="2239963"/>
          <p14:tracePt t="6506" x="2363788" y="2239963"/>
          <p14:tracePt t="6517" x="2351088" y="2252663"/>
          <p14:tracePt t="6521" x="2327275" y="2252663"/>
          <p14:tracePt t="6526" x="2327275" y="2265363"/>
          <p14:tracePt t="6541" x="2327275" y="2278063"/>
          <p14:tracePt t="6546" x="2314575" y="2278063"/>
          <p14:tracePt t="6561" x="2301875" y="2278063"/>
          <p14:tracePt t="6567" x="2289175" y="2290763"/>
          <p14:tracePt t="6572" x="2289175" y="2303463"/>
          <p14:tracePt t="6584" x="2289175" y="2314575"/>
          <p14:tracePt t="6596" x="2276475" y="2327275"/>
          <p14:tracePt t="6607" x="2263775" y="2339975"/>
          <p14:tracePt t="6612" x="2251075" y="2339975"/>
          <p14:tracePt t="6617" x="2251075" y="2352675"/>
          <p14:tracePt t="6642" x="2251075" y="2378075"/>
          <p14:tracePt t="6652" x="2251075" y="2390775"/>
          <p14:tracePt t="6672" x="2251075" y="2403475"/>
          <p14:tracePt t="6688" x="2251075" y="2414588"/>
          <p14:tracePt t="6703" x="2251075" y="2427288"/>
          <p14:tracePt t="6712" x="2251075" y="2439988"/>
          <p14:tracePt t="6732" x="2251075" y="2465388"/>
          <p14:tracePt t="6793" x="2251075" y="2490788"/>
          <p14:tracePt t="6818" x="2251075" y="2503488"/>
          <p14:tracePt t="6839" x="2251075" y="2516188"/>
          <p14:tracePt t="6870" x="2251075" y="2527300"/>
          <p14:tracePt t="6884" x="2251075" y="2540000"/>
          <p14:tracePt t="6901" x="2251075" y="2552700"/>
          <p14:tracePt t="6946" x="2251075" y="2565400"/>
          <p14:tracePt t="6950" x="2251075" y="2578100"/>
          <p14:tracePt t="7515" x="2251075" y="2590800"/>
          <p14:tracePt t="7520" x="2251075" y="2603500"/>
          <p14:tracePt t="7524" x="2238375" y="2603500"/>
          <p14:tracePt t="7551" x="2238375" y="2616200"/>
          <p14:tracePt t="7555" x="2238375" y="2627313"/>
          <p14:tracePt t="7570" x="2227263" y="2640013"/>
          <p14:tracePt t="7575" x="2214563" y="2640013"/>
          <p14:tracePt t="7585" x="2201863" y="2640013"/>
          <p14:tracePt t="7601" x="2189163" y="2640013"/>
          <p14:tracePt t="7605" x="2176463" y="2640013"/>
          <p14:tracePt t="7610" x="2163763" y="2665413"/>
          <p14:tracePt t="7615" x="2163763" y="2678113"/>
          <p14:tracePt t="7626" x="2151063" y="2678113"/>
          <p14:tracePt t="7636" x="2138363" y="2690813"/>
          <p14:tracePt t="7645" x="2138363" y="2703513"/>
          <p14:tracePt t="7666" x="2114550" y="2703513"/>
          <p14:tracePt t="7681" x="2101850" y="2703513"/>
          <p14:tracePt t="7696" x="2089150" y="2703513"/>
          <p14:tracePt t="7701" x="2076450" y="2716213"/>
          <p14:tracePt t="7706" x="2051050" y="2716213"/>
          <p14:tracePt t="7727" x="2025650" y="2716213"/>
          <p14:tracePt t="7731" x="2014538" y="2716213"/>
          <p14:tracePt t="7741" x="2001838" y="2716213"/>
          <p14:tracePt t="7747" x="1989138" y="2716213"/>
          <p14:tracePt t="7756" x="1976438" y="2716213"/>
          <p14:tracePt t="7762" x="1963738" y="2716213"/>
          <p14:tracePt t="7768" x="1938338" y="2716213"/>
          <p14:tracePt t="7777" x="1914525" y="2716213"/>
          <p14:tracePt t="7782" x="1901825" y="2716213"/>
          <p14:tracePt t="7787" x="1876425" y="2716213"/>
          <p14:tracePt t="7791" x="1851025" y="2716213"/>
          <p14:tracePt t="7802" x="1825625" y="2716213"/>
          <p14:tracePt t="7807" x="1814513" y="2716213"/>
          <p14:tracePt t="7812" x="1789113" y="2716213"/>
          <p14:tracePt t="7818" x="1763713" y="2716213"/>
          <p14:tracePt t="7822" x="1751013" y="2716213"/>
          <p14:tracePt t="7827" x="1725613" y="2716213"/>
          <p14:tracePt t="7834" x="1701800" y="2716213"/>
          <p14:tracePt t="7843" x="1663700" y="2716213"/>
          <p14:tracePt t="7849" x="1625600" y="2716213"/>
          <p14:tracePt t="7852" x="1612900" y="2716213"/>
          <p14:tracePt t="7858" x="1601788" y="2716213"/>
          <p14:tracePt t="7863" x="1576388" y="2716213"/>
          <p14:tracePt t="7873" x="1550988" y="2716213"/>
          <p14:tracePt t="7877" x="1538288" y="2716213"/>
          <p14:tracePt t="7882" x="1525588" y="2716213"/>
          <p14:tracePt t="7889" x="1512888" y="2716213"/>
          <p14:tracePt t="7893" x="1501775" y="2716213"/>
          <p14:tracePt t="7898" x="1489075" y="2716213"/>
          <p14:tracePt t="7903" x="1463675" y="2716213"/>
          <p14:tracePt t="7919" x="1412875" y="2728913"/>
          <p14:tracePt t="7943" x="1401763" y="2740025"/>
          <p14:tracePt t="7948" x="1389063" y="2752725"/>
          <p14:tracePt t="7959" x="1376363" y="2752725"/>
          <p14:tracePt t="7963" x="1376363" y="2765425"/>
          <p14:tracePt t="7969" x="1376363" y="2778125"/>
          <p14:tracePt t="7973" x="1363663" y="2790825"/>
          <p14:tracePt t="7979" x="1350963" y="2790825"/>
          <p14:tracePt t="7984" x="1338263" y="2803525"/>
          <p14:tracePt t="7988" x="1338263" y="2816225"/>
          <p14:tracePt t="7993" x="1325563" y="2816225"/>
          <p14:tracePt t="8001" x="1312863" y="2816225"/>
          <p14:tracePt t="8004" x="1289050" y="2828925"/>
          <p14:tracePt t="8015" x="1276350" y="2828925"/>
          <p14:tracePt t="8019" x="1263650" y="2840038"/>
          <p14:tracePt t="8024" x="1250950" y="2852738"/>
          <p14:tracePt t="8029" x="1225550" y="2865438"/>
          <p14:tracePt t="8034" x="1189038" y="2878138"/>
          <p14:tracePt t="8039" x="1176338" y="2878138"/>
          <p14:tracePt t="8044" x="1163638" y="2878138"/>
          <p14:tracePt t="8051" x="1138238" y="2903538"/>
          <p14:tracePt t="8054" x="1125538" y="2903538"/>
          <p14:tracePt t="8059" x="1112838" y="2903538"/>
          <p14:tracePt t="8064" x="1100138" y="2903538"/>
          <p14:tracePt t="8069" x="1089025" y="2903538"/>
          <p14:tracePt t="8075" x="1076325" y="2903538"/>
          <p14:tracePt t="8080" x="1050925" y="2903538"/>
          <p14:tracePt t="8089" x="1038225" y="2928938"/>
          <p14:tracePt t="8095" x="1025525" y="2941638"/>
          <p14:tracePt t="8125" x="1000125" y="2941638"/>
          <p14:tracePt t="8135" x="1000125" y="2952750"/>
          <p14:tracePt t="8146" x="987425" y="2952750"/>
          <p14:tracePt t="8155" x="963613" y="2952750"/>
          <p14:tracePt t="8165" x="950913" y="2965450"/>
          <p14:tracePt t="8170" x="938213" y="2965450"/>
          <p14:tracePt t="8175" x="925513" y="2965450"/>
          <p14:tracePt t="8181" x="912813" y="2990850"/>
          <p14:tracePt t="8185" x="900113" y="2990850"/>
          <p14:tracePt t="8191" x="876300" y="2990850"/>
          <p14:tracePt t="8206" x="838200" y="3003550"/>
          <p14:tracePt t="8211" x="838200" y="3016250"/>
          <p14:tracePt t="8215" x="812800" y="3028950"/>
          <p14:tracePt t="8225" x="787400" y="3028950"/>
          <p14:tracePt t="8231" x="776288" y="3041650"/>
          <p14:tracePt t="8241" x="763588" y="3041650"/>
          <p14:tracePt t="8246" x="750888" y="3041650"/>
          <p14:tracePt t="8251" x="725488" y="3054350"/>
          <p14:tracePt t="8261" x="712788" y="3065463"/>
          <p14:tracePt t="8268" x="700088" y="3078163"/>
          <p14:tracePt t="8276" x="674688" y="3078163"/>
          <p14:tracePt t="8282" x="638175" y="3078163"/>
          <p14:tracePt t="8291" x="625475" y="3078163"/>
          <p14:tracePt t="8296" x="612775" y="3078163"/>
          <p14:tracePt t="8306" x="600075" y="3090863"/>
          <p14:tracePt t="8312" x="600075" y="3103563"/>
          <p14:tracePt t="8382" x="600075" y="3116263"/>
          <p14:tracePt t="8387" x="587375" y="3128963"/>
          <p14:tracePt t="8402" x="574675" y="3141663"/>
          <p14:tracePt t="8428" x="563563" y="3141663"/>
          <p14:tracePt t="8437" x="563563" y="3154363"/>
          <p14:tracePt t="8447" x="563563" y="3165475"/>
          <p14:tracePt t="8452" x="550863" y="3178175"/>
          <p14:tracePt t="8463" x="538163" y="3178175"/>
          <p14:tracePt t="8479" x="538163" y="3190875"/>
          <p14:tracePt t="8485" x="525463" y="3203575"/>
          <p14:tracePt t="8493" x="525463" y="3216275"/>
          <p14:tracePt t="8508" x="525463" y="3241675"/>
          <p14:tracePt t="8514" x="525463" y="3254375"/>
          <p14:tracePt t="8518" x="512763" y="3267075"/>
          <p14:tracePt t="8554" x="500063" y="3267075"/>
          <p14:tracePt t="8584" x="474663" y="3267075"/>
          <p14:tracePt t="8588" x="463550" y="3278188"/>
          <p14:tracePt t="8770" x="463550" y="3290888"/>
          <p14:tracePt t="8851" x="463550" y="3303588"/>
          <p14:tracePt t="8856" x="463550" y="3316288"/>
          <p14:tracePt t="8912" x="463550" y="3328988"/>
          <p14:tracePt t="8967" x="463550" y="3341688"/>
          <p14:tracePt t="8993" x="463550" y="3354388"/>
          <p14:tracePt t="9214" x="463550" y="3367088"/>
          <p14:tracePt t="9235" x="463550" y="3378200"/>
          <p14:tracePt t="9254" x="463550" y="3403600"/>
          <p14:tracePt t="9885" x="463550" y="3390900"/>
          <p14:tracePt t="9895" x="463550" y="3367088"/>
          <p14:tracePt t="9910" x="463550" y="3354388"/>
          <p14:tracePt t="9915" x="463550" y="3328988"/>
          <p14:tracePt t="9941" x="463550" y="3303588"/>
          <p14:tracePt t="9952" x="463550" y="3290888"/>
          <p14:tracePt t="9976" x="463550" y="3278188"/>
          <p14:tracePt t="10011" x="463550" y="3267075"/>
          <p14:tracePt t="10016" x="463550" y="3254375"/>
          <p14:tracePt t="20214" x="450850" y="3254375"/>
          <p14:tracePt t="20220" x="438150" y="3254375"/>
          <p14:tracePt t="20225" x="425450" y="3254375"/>
          <p14:tracePt t="20234" x="412750" y="3254375"/>
          <p14:tracePt t="20239" x="387350" y="3254375"/>
          <p14:tracePt t="20256" x="374650" y="3254375"/>
          <p14:tracePt t="20260" x="350838" y="3267075"/>
          <p14:tracePt t="20285" x="338138" y="3267075"/>
          <p14:tracePt t="20290" x="325438" y="3278188"/>
          <p14:tracePt t="20306" x="325438" y="3290888"/>
          <p14:tracePt t="20325" x="325438" y="3316288"/>
          <p14:tracePt t="20331" x="312738" y="3328988"/>
          <p14:tracePt t="20341" x="300038" y="3341688"/>
          <p14:tracePt t="20351" x="300038" y="3367088"/>
          <p14:tracePt t="20357" x="287338" y="3378200"/>
          <p14:tracePt t="20373" x="274638" y="3378200"/>
          <p14:tracePt t="20397" x="274638" y="3390900"/>
          <p14:tracePt t="20407" x="261938" y="3403600"/>
          <p14:tracePt t="20428" x="250825" y="3416300"/>
          <p14:tracePt t="20448" x="250825" y="3429000"/>
          <p14:tracePt t="20452" x="250825" y="3441700"/>
          <p14:tracePt t="20457" x="225425" y="3441700"/>
          <p14:tracePt t="20463" x="212725" y="3454400"/>
          <p14:tracePt t="20468" x="212725" y="3467100"/>
          <p14:tracePt t="20477" x="212725" y="3479800"/>
          <p14:tracePt t="20483" x="200025" y="3490913"/>
          <p14:tracePt t="20492" x="200025" y="3503613"/>
          <p14:tracePt t="20498" x="200025" y="3541713"/>
          <p14:tracePt t="20503" x="200025" y="3554413"/>
          <p14:tracePt t="20508" x="200025" y="3567113"/>
          <p14:tracePt t="20518" x="200025" y="3579813"/>
          <p14:tracePt t="20523" x="200025" y="3603625"/>
          <p14:tracePt t="20540" x="200025" y="3629025"/>
          <p14:tracePt t="20548" x="200025" y="3641725"/>
          <p14:tracePt t="20554" x="200025" y="3667125"/>
          <p14:tracePt t="20568" x="200025" y="3692525"/>
          <p14:tracePt t="20573" x="200025" y="3729038"/>
          <p14:tracePt t="20583" x="200025" y="3767138"/>
          <p14:tracePt t="20590" x="200025" y="3779838"/>
          <p14:tracePt t="20594" x="200025" y="3792538"/>
          <p14:tracePt t="20599" x="200025" y="3829050"/>
          <p14:tracePt t="20603" x="200025" y="3841750"/>
          <p14:tracePt t="20608" x="200025" y="3879850"/>
          <p14:tracePt t="20614" x="200025" y="3892550"/>
          <p14:tracePt t="20619" x="200025" y="3905250"/>
          <p14:tracePt t="20624" x="200025" y="3916363"/>
          <p14:tracePt t="20629" x="200025" y="3941763"/>
          <p14:tracePt t="20640" x="200025" y="3967163"/>
          <p14:tracePt t="20645" x="200025" y="3979863"/>
          <p14:tracePt t="20649" x="200025" y="3992563"/>
          <p14:tracePt t="20654" x="200025" y="4005263"/>
          <p14:tracePt t="20659" x="200025" y="4017963"/>
          <p14:tracePt t="20665" x="200025" y="4029075"/>
          <p14:tracePt t="20674" x="200025" y="4041775"/>
          <p14:tracePt t="20679" x="200025" y="4054475"/>
          <p14:tracePt t="20690" x="200025" y="4079875"/>
          <p14:tracePt t="20694" x="200025" y="4092575"/>
          <p14:tracePt t="20709" x="200025" y="4105275"/>
          <p14:tracePt t="20716" x="200025" y="4117975"/>
          <p14:tracePt t="20730" x="200025" y="4129088"/>
          <p14:tracePt t="20740" x="200025" y="4141788"/>
          <p14:tracePt t="20750" x="200025" y="4154488"/>
          <p14:tracePt t="20756" x="200025" y="4167188"/>
          <p14:tracePt t="20765" x="200025" y="4179888"/>
          <p14:tracePt t="20771" x="200025" y="4192588"/>
          <p14:tracePt t="20787" x="200025" y="4217988"/>
          <p14:tracePt t="20791" x="200025" y="4230688"/>
          <p14:tracePt t="20802" x="200025" y="4241800"/>
          <p14:tracePt t="20811" x="200025" y="4254500"/>
          <p14:tracePt t="20832" x="200025" y="4267200"/>
          <p14:tracePt t="20847" x="200025" y="4279900"/>
          <p14:tracePt t="20862" x="200025" y="4305300"/>
          <p14:tracePt t="20877" x="200025" y="4330700"/>
          <p14:tracePt t="20887" x="200025" y="4341813"/>
          <p14:tracePt t="20903" x="200025" y="4354513"/>
          <p14:tracePt t="20907" x="200025" y="4367213"/>
          <p14:tracePt t="20919" x="200025" y="4392613"/>
          <p14:tracePt t="20949" x="200025" y="4418013"/>
          <p14:tracePt t="20968" x="200025" y="4430713"/>
          <p14:tracePt t="20984" x="200025" y="4443413"/>
          <p14:tracePt t="20994" x="200025" y="4454525"/>
          <p14:tracePt t="21014" x="200025" y="4467225"/>
          <p14:tracePt t="21034" x="200025" y="4479925"/>
          <p14:tracePt t="21050" x="200025" y="4505325"/>
          <p14:tracePt t="21201" x="200025" y="4530725"/>
          <p14:tracePt t="21539" x="200025" y="4543425"/>
          <p14:tracePt t="21549" x="225425" y="4543425"/>
          <p14:tracePt t="21564" x="250825" y="4543425"/>
          <p14:tracePt t="21569" x="261938" y="4543425"/>
          <p14:tracePt t="21574" x="261938" y="4554538"/>
          <p14:tracePt t="21579" x="274638" y="4567238"/>
          <p14:tracePt t="21591" x="312738" y="4567238"/>
          <p14:tracePt t="21607" x="325438" y="4567238"/>
          <p14:tracePt t="21609" x="338138" y="4567238"/>
          <p14:tracePt t="21624" x="350838" y="4592638"/>
          <p14:tracePt t="21645" x="363538" y="4592638"/>
          <p14:tracePt t="21735" x="374650" y="4592638"/>
          <p14:tracePt t="21776" x="387350" y="4592638"/>
          <p14:tracePt t="29352" x="400050" y="4592638"/>
          <p14:tracePt t="29356" x="400050" y="4554538"/>
          <p14:tracePt t="29361" x="412750" y="4467225"/>
          <p14:tracePt t="29366" x="438150" y="4418013"/>
          <p14:tracePt t="29372" x="438150" y="4330700"/>
          <p14:tracePt t="29377" x="438150" y="4267200"/>
          <p14:tracePt t="29381" x="463550" y="4179888"/>
          <p14:tracePt t="29387" x="463550" y="4092575"/>
          <p14:tracePt t="29394" x="487363" y="4041775"/>
          <p14:tracePt t="29397" x="487363" y="3905250"/>
          <p14:tracePt t="29402" x="487363" y="3879850"/>
          <p14:tracePt t="29407" x="487363" y="3754438"/>
          <p14:tracePt t="29412" x="487363" y="3654425"/>
          <p14:tracePt t="29417" x="487363" y="3516313"/>
          <p14:tracePt t="29422" x="487363" y="3378200"/>
          <p14:tracePt t="29427" x="487363" y="3228975"/>
          <p14:tracePt t="29432" x="487363" y="3078163"/>
          <p14:tracePt t="29437" x="487363" y="2941638"/>
          <p14:tracePt t="29444" x="487363" y="2790825"/>
          <p14:tracePt t="29447" x="487363" y="2652713"/>
          <p14:tracePt t="29452" x="487363" y="2503488"/>
          <p14:tracePt t="29457" x="487363" y="2352675"/>
          <p14:tracePt t="29463" x="487363" y="2201863"/>
          <p14:tracePt t="29468" x="487363" y="2065338"/>
          <p14:tracePt t="29472" x="487363" y="1901825"/>
          <p14:tracePt t="29477" x="487363" y="1752600"/>
          <p14:tracePt t="29482" x="487363" y="1663700"/>
          <p14:tracePt t="29488" x="425450" y="1501775"/>
          <p14:tracePt t="29494" x="400050" y="1389063"/>
          <p14:tracePt t="29498" x="400050" y="1289050"/>
          <p14:tracePt t="29503" x="400050" y="1176338"/>
          <p14:tracePt t="29510" x="387350" y="1089025"/>
          <p14:tracePt t="29513" x="350838" y="938213"/>
          <p14:tracePt t="29518" x="338138" y="825500"/>
          <p14:tracePt t="29523" x="287338" y="712788"/>
          <p14:tracePt t="29528" x="238125" y="612775"/>
          <p14:tracePt t="29533" x="187325" y="525463"/>
          <p14:tracePt t="29538" x="138113" y="425450"/>
          <p14:tracePt t="29544" x="61913" y="350838"/>
          <p14:tracePt t="29548" x="0" y="274638"/>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Esotropia</a:t>
            </a:r>
            <a:r>
              <a:rPr lang="cs-CZ" dirty="0"/>
              <a:t> </a:t>
            </a:r>
            <a:r>
              <a:rPr lang="cs-CZ" dirty="0" err="1"/>
              <a:t>alternans</a:t>
            </a:r>
            <a:endParaRPr lang="cs-CZ" dirty="0"/>
          </a:p>
        </p:txBody>
      </p:sp>
      <p:sp>
        <p:nvSpPr>
          <p:cNvPr id="3" name="Zástupný symbol pro obsah 2"/>
          <p:cNvSpPr>
            <a:spLocks noGrp="1"/>
          </p:cNvSpPr>
          <p:nvPr>
            <p:ph idx="1"/>
          </p:nvPr>
        </p:nvSpPr>
        <p:spPr/>
        <p:txBody>
          <a:bodyPr>
            <a:normAutofit fontScale="77500" lnSpcReduction="20000"/>
          </a:bodyPr>
          <a:lstStyle/>
          <a:p>
            <a:pPr marL="0" indent="0">
              <a:buNone/>
            </a:pPr>
            <a:r>
              <a:rPr lang="cs-CZ" b="1" dirty="0"/>
              <a:t>Strabismus </a:t>
            </a:r>
            <a:r>
              <a:rPr lang="cs-CZ" b="1" dirty="0" err="1"/>
              <a:t>convergens</a:t>
            </a:r>
            <a:r>
              <a:rPr lang="cs-CZ" b="1" dirty="0"/>
              <a:t> /</a:t>
            </a:r>
            <a:r>
              <a:rPr lang="cs-CZ" b="1" dirty="0" err="1"/>
              <a:t>esotropia</a:t>
            </a:r>
            <a:r>
              <a:rPr lang="cs-CZ" b="1" dirty="0"/>
              <a:t>/ </a:t>
            </a:r>
            <a:r>
              <a:rPr lang="cs-CZ" b="1" dirty="0" err="1"/>
              <a:t>alternans</a:t>
            </a:r>
            <a:r>
              <a:rPr lang="cs-CZ" b="1" dirty="0"/>
              <a:t> /střídavý/</a:t>
            </a:r>
          </a:p>
          <a:p>
            <a:r>
              <a:rPr lang="cs-CZ" dirty="0"/>
              <a:t>Vyznačuje se </a:t>
            </a:r>
            <a:r>
              <a:rPr lang="cs-CZ" u="sng" dirty="0"/>
              <a:t>střídavou úchylkou</a:t>
            </a:r>
          </a:p>
          <a:p>
            <a:r>
              <a:rPr lang="cs-CZ" dirty="0"/>
              <a:t>Obě oči spontánně alternují ve fixaci</a:t>
            </a:r>
          </a:p>
          <a:p>
            <a:r>
              <a:rPr lang="cs-CZ" dirty="0"/>
              <a:t>Zpravidla je vidění na obou očích vyrovnané</a:t>
            </a:r>
          </a:p>
          <a:p>
            <a:r>
              <a:rPr lang="cs-CZ" dirty="0"/>
              <a:t>Často bývá ARK – hlavně u malých úchylek</a:t>
            </a:r>
          </a:p>
          <a:p>
            <a:r>
              <a:rPr lang="cs-CZ" dirty="0"/>
              <a:t>Obvykle i u </a:t>
            </a:r>
            <a:r>
              <a:rPr lang="cs-CZ" dirty="0" err="1"/>
              <a:t>esotropie</a:t>
            </a:r>
            <a:r>
              <a:rPr lang="cs-CZ" dirty="0"/>
              <a:t> </a:t>
            </a:r>
            <a:r>
              <a:rPr lang="cs-CZ" dirty="0" err="1"/>
              <a:t>alternans</a:t>
            </a:r>
            <a:r>
              <a:rPr lang="cs-CZ" dirty="0"/>
              <a:t> je jedno oko vedoucí, šilhá méně často. </a:t>
            </a:r>
          </a:p>
          <a:p>
            <a:r>
              <a:rPr lang="cs-CZ" dirty="0"/>
              <a:t>Z důvodu střídavé </a:t>
            </a:r>
            <a:r>
              <a:rPr lang="cs-CZ" dirty="0" err="1"/>
              <a:t>suprese</a:t>
            </a:r>
            <a:r>
              <a:rPr lang="cs-CZ" dirty="0"/>
              <a:t> není </a:t>
            </a:r>
            <a:r>
              <a:rPr lang="cs-CZ" u="sng" dirty="0"/>
              <a:t>u pravých alternátorů </a:t>
            </a:r>
            <a:r>
              <a:rPr lang="cs-CZ" dirty="0"/>
              <a:t>přítomný žádný stupeň binokulárního vidění – není žádný vztah mezi oběma očima (tzv. stav bez korespondence sítnic) – všechny vyšetřovací testy střídavě utlumuje i po operaci nelze dosáhnout JBV /obě oči se střídají ve vidění při nepatrné úchylce/</a:t>
            </a:r>
          </a:p>
          <a:p>
            <a:endParaRPr lang="cs-CZ" dirty="0"/>
          </a:p>
        </p:txBody>
      </p:sp>
      <p:pic>
        <p:nvPicPr>
          <p:cNvPr id="7" name="Zvuk 6">
            <a:hlinkClick r:id="" action="ppaction://media"/>
            <a:extLst>
              <a:ext uri="{FF2B5EF4-FFF2-40B4-BE49-F238E27FC236}">
                <a16:creationId xmlns:a16="http://schemas.microsoft.com/office/drawing/2014/main" id="{B12E4E04-52C0-4C22-96A2-95EBA422D5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75664712"/>
      </p:ext>
    </p:extLst>
  </p:cSld>
  <p:clrMapOvr>
    <a:masterClrMapping/>
  </p:clrMapOvr>
  <mc:AlternateContent xmlns:mc="http://schemas.openxmlformats.org/markup-compatibility/2006" xmlns:p14="http://schemas.microsoft.com/office/powerpoint/2010/main">
    <mc:Choice Requires="p14">
      <p:transition spd="slow" p14:dur="2000" advTm="115109"/>
    </mc:Choice>
    <mc:Fallback xmlns="">
      <p:transition spd="slow" advTm="115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258" x="250825" y="925513"/>
          <p14:tracePt t="264" x="274638" y="925513"/>
          <p14:tracePt t="274" x="312738" y="925513"/>
          <p14:tracePt t="278" x="350838" y="925513"/>
          <p14:tracePt t="283" x="363538" y="925513"/>
          <p14:tracePt t="289" x="400050" y="925513"/>
          <p14:tracePt t="294" x="438150" y="925513"/>
          <p14:tracePt t="299" x="463550" y="925513"/>
          <p14:tracePt t="304" x="500063" y="925513"/>
          <p14:tracePt t="309" x="538163" y="925513"/>
          <p14:tracePt t="314" x="574675" y="925513"/>
          <p14:tracePt t="318" x="612775" y="925513"/>
          <p14:tracePt t="324" x="674688" y="925513"/>
          <p14:tracePt t="329" x="725488" y="925513"/>
          <p14:tracePt t="334" x="763588" y="925513"/>
          <p14:tracePt t="339" x="825500" y="925513"/>
          <p14:tracePt t="344" x="863600" y="925513"/>
          <p14:tracePt t="348" x="900113" y="925513"/>
          <p14:tracePt t="354" x="925513" y="925513"/>
          <p14:tracePt t="360" x="963613" y="925513"/>
          <p14:tracePt t="365" x="976313" y="925513"/>
          <p14:tracePt t="368" x="987425" y="925513"/>
          <p14:tracePt t="5857" x="1012825" y="925513"/>
          <p14:tracePt t="5862" x="1025525" y="925513"/>
          <p14:tracePt t="5867" x="1038225" y="925513"/>
          <p14:tracePt t="5871" x="1050925" y="925513"/>
          <p14:tracePt t="5877" x="1076325" y="925513"/>
          <p14:tracePt t="5882" x="1112838" y="925513"/>
          <p14:tracePt t="5886" x="1138238" y="925513"/>
          <p14:tracePt t="5892" x="1176338" y="925513"/>
          <p14:tracePt t="5910" x="1289050" y="925513"/>
          <p14:tracePt t="5912" x="1350963" y="925513"/>
          <p14:tracePt t="5917" x="1389063" y="925513"/>
          <p14:tracePt t="5923" x="1412875" y="925513"/>
          <p14:tracePt t="5926" x="1463675" y="925513"/>
          <p14:tracePt t="5932" x="1501775" y="925513"/>
          <p14:tracePt t="5936" x="1550988" y="925513"/>
          <p14:tracePt t="5943" x="1601788" y="925513"/>
          <p14:tracePt t="5948" x="1638300" y="925513"/>
          <p14:tracePt t="5952" x="1714500" y="925513"/>
          <p14:tracePt t="5958" x="1751013" y="925513"/>
          <p14:tracePt t="5963" x="1789113" y="925513"/>
          <p14:tracePt t="5967" x="1876425" y="925513"/>
          <p14:tracePt t="5972" x="1901825" y="925513"/>
          <p14:tracePt t="5978" x="1963738" y="925513"/>
          <p14:tracePt t="5983" x="2001838" y="925513"/>
          <p14:tracePt t="5988" x="2051050" y="925513"/>
          <p14:tracePt t="5993" x="2101850" y="912813"/>
          <p14:tracePt t="5998" x="2151063" y="912813"/>
          <p14:tracePt t="6003" x="2163763" y="912813"/>
          <p14:tracePt t="6009" x="2214563" y="901700"/>
          <p14:tracePt t="6014" x="2251075" y="901700"/>
          <p14:tracePt t="6017" x="2301875" y="889000"/>
          <p14:tracePt t="6023" x="2327275" y="876300"/>
          <p14:tracePt t="6028" x="2351088" y="876300"/>
          <p14:tracePt t="6034" x="2363788" y="863600"/>
          <p14:tracePt t="6038" x="2401888" y="863600"/>
          <p14:tracePt t="6043" x="2414588" y="838200"/>
          <p14:tracePt t="6048" x="2427288" y="838200"/>
          <p14:tracePt t="6052" x="2451100" y="838200"/>
          <p14:tracePt t="6069" x="2476500" y="838200"/>
          <p14:tracePt t="6075" x="2489200" y="825500"/>
          <p14:tracePt t="6079" x="2501900" y="812800"/>
          <p14:tracePt t="6088" x="2514600" y="801688"/>
          <p14:tracePt t="6099" x="2527300" y="801688"/>
          <p14:tracePt t="6104" x="2527300" y="788988"/>
          <p14:tracePt t="6109" x="2540000" y="788988"/>
          <p14:tracePt t="6114" x="2551113" y="776288"/>
          <p14:tracePt t="6118" x="2563813" y="763588"/>
          <p14:tracePt t="6125" x="2576513" y="763588"/>
          <p14:tracePt t="6129" x="2601913" y="750888"/>
          <p14:tracePt t="6140" x="2614613" y="750888"/>
          <p14:tracePt t="6143" x="2640013" y="725488"/>
          <p14:tracePt t="6148" x="2651125" y="725488"/>
          <p14:tracePt t="6154" x="2663825" y="725488"/>
          <p14:tracePt t="6158" x="2663825" y="712788"/>
          <p14:tracePt t="6165" x="2689225" y="700088"/>
          <p14:tracePt t="6169" x="2701925" y="688975"/>
          <p14:tracePt t="6180" x="2701925" y="676275"/>
          <p14:tracePt t="6185" x="2714625" y="663575"/>
          <p14:tracePt t="6190" x="2727325" y="650875"/>
          <p14:tracePt t="6200" x="2740025" y="625475"/>
          <p14:tracePt t="6209" x="2740025" y="612775"/>
          <p14:tracePt t="6215" x="2740025" y="600075"/>
          <p14:tracePt t="6219" x="2740025" y="588963"/>
          <p14:tracePt t="6225" x="2740025" y="563563"/>
          <p14:tracePt t="6230" x="2752725" y="563563"/>
          <p14:tracePt t="6242" x="2752725" y="538163"/>
          <p14:tracePt t="6246" x="2752725" y="525463"/>
          <p14:tracePt t="6260" x="2752725" y="512763"/>
          <p14:tracePt t="6275" x="2752725" y="500063"/>
          <p14:tracePt t="6285" x="2740025" y="476250"/>
          <p14:tracePt t="6291" x="2701925" y="476250"/>
          <p14:tracePt t="6295" x="2689225" y="463550"/>
          <p14:tracePt t="6300" x="2663825" y="463550"/>
          <p14:tracePt t="6305" x="2640013" y="463550"/>
          <p14:tracePt t="6311" x="2601913" y="438150"/>
          <p14:tracePt t="6320" x="2563813" y="438150"/>
          <p14:tracePt t="6326" x="2527300" y="438150"/>
          <p14:tracePt t="6331" x="2514600" y="438150"/>
          <p14:tracePt t="6335" x="2476500" y="438150"/>
          <p14:tracePt t="6341" x="2451100" y="425450"/>
          <p14:tracePt t="6347" x="2439988" y="425450"/>
          <p14:tracePt t="6351" x="2401888" y="425450"/>
          <p14:tracePt t="6356" x="2376488" y="425450"/>
          <p14:tracePt t="6361" x="2363788" y="425450"/>
          <p14:tracePt t="6365" x="2338388" y="425450"/>
          <p14:tracePt t="6372" x="2301875" y="425450"/>
          <p14:tracePt t="6377" x="2289175" y="425450"/>
          <p14:tracePt t="6381" x="2276475" y="425450"/>
          <p14:tracePt t="6385" x="2251075" y="425450"/>
          <p14:tracePt t="6391" x="2227263" y="425450"/>
          <p14:tracePt t="6397" x="2214563" y="425450"/>
          <p14:tracePt t="6401" x="2189163" y="425450"/>
          <p14:tracePt t="6408" x="2189163" y="438150"/>
          <p14:tracePt t="6412" x="2176463" y="450850"/>
          <p14:tracePt t="6416" x="2163763" y="450850"/>
          <p14:tracePt t="6422" x="2151063" y="463550"/>
          <p14:tracePt t="6427" x="2138363" y="487363"/>
          <p14:tracePt t="6432" x="2127250" y="487363"/>
          <p14:tracePt t="6436" x="2101850" y="512763"/>
          <p14:tracePt t="6442" x="2101850" y="525463"/>
          <p14:tracePt t="6447" x="2089150" y="538163"/>
          <p14:tracePt t="6452" x="2076450" y="550863"/>
          <p14:tracePt t="6458" x="2063750" y="563563"/>
          <p14:tracePt t="6463" x="2063750" y="576263"/>
          <p14:tracePt t="6468" x="2063750" y="600075"/>
          <p14:tracePt t="6471" x="2038350" y="625475"/>
          <p14:tracePt t="6482" x="2038350" y="638175"/>
          <p14:tracePt t="6487" x="2025650" y="650875"/>
          <p14:tracePt t="6498" x="2025650" y="663575"/>
          <p14:tracePt t="6503" x="2025650" y="688975"/>
          <p14:tracePt t="6517" x="2025650" y="712788"/>
          <p14:tracePt t="6523" x="2025650" y="725488"/>
          <p14:tracePt t="6528" x="2025650" y="750888"/>
          <p14:tracePt t="6538" x="2025650" y="776288"/>
          <p14:tracePt t="6548" x="2025650" y="801688"/>
          <p14:tracePt t="6553" x="2025650" y="812800"/>
          <p14:tracePt t="6558" x="2025650" y="825500"/>
          <p14:tracePt t="6563" x="2038350" y="850900"/>
          <p14:tracePt t="6567" x="2051050" y="876300"/>
          <p14:tracePt t="6575" x="2063750" y="901700"/>
          <p14:tracePt t="6578" x="2089150" y="901700"/>
          <p14:tracePt t="6582" x="2127250" y="912813"/>
          <p14:tracePt t="6587" x="2163763" y="950913"/>
          <p14:tracePt t="6593" x="2189163" y="950913"/>
          <p14:tracePt t="6599" x="2214563" y="976313"/>
          <p14:tracePt t="6603" x="2276475" y="1001713"/>
          <p14:tracePt t="6609" x="2301875" y="1025525"/>
          <p14:tracePt t="6613" x="2351088" y="1038225"/>
          <p14:tracePt t="6619" x="2376488" y="1050925"/>
          <p14:tracePt t="6625" x="2427288" y="1063625"/>
          <p14:tracePt t="6629" x="2476500" y="1089025"/>
          <p14:tracePt t="6632" x="2551113" y="1101725"/>
          <p14:tracePt t="6638" x="2601913" y="1114425"/>
          <p14:tracePt t="6644" x="2640013" y="1125538"/>
          <p14:tracePt t="6649" x="2689225" y="1138238"/>
          <p14:tracePt t="6653" x="2714625" y="1138238"/>
          <p14:tracePt t="6659" x="2776538" y="1138238"/>
          <p14:tracePt t="6664" x="2814638" y="1138238"/>
          <p14:tracePt t="6669" x="2852738" y="1163638"/>
          <p14:tracePt t="6675" x="2914650" y="1163638"/>
          <p14:tracePt t="6679" x="2963863" y="1176338"/>
          <p14:tracePt t="6683" x="3014663" y="1176338"/>
          <p14:tracePt t="6688" x="3076575" y="1176338"/>
          <p14:tracePt t="6694" x="3127375" y="1176338"/>
          <p14:tracePt t="6699" x="3189288" y="1201738"/>
          <p14:tracePt t="6703" x="3276600" y="1201738"/>
          <p14:tracePt t="6709" x="3327400" y="1214438"/>
          <p14:tracePt t="6715" x="3389313" y="1214438"/>
          <p14:tracePt t="6719" x="3478213" y="1214438"/>
          <p14:tracePt t="6725" x="3527425" y="1214438"/>
          <p14:tracePt t="6729" x="3589338" y="1214438"/>
          <p14:tracePt t="6735" x="3640138" y="1214438"/>
          <p14:tracePt t="6740" x="3727450" y="1214438"/>
          <p14:tracePt t="6744" x="3790950" y="1214438"/>
          <p14:tracePt t="6748" x="3840163" y="1214438"/>
          <p14:tracePt t="6753" x="3914775" y="1214438"/>
          <p14:tracePt t="6760" x="3952875" y="1214438"/>
          <p14:tracePt t="6765" x="4040188" y="1238250"/>
          <p14:tracePt t="6769" x="4103688" y="1238250"/>
          <p14:tracePt t="6775" x="4152900" y="1238250"/>
          <p14:tracePt t="6780" x="4227513" y="1238250"/>
          <p14:tracePt t="6785" x="4265613" y="1238250"/>
          <p14:tracePt t="6790" x="4340225" y="1238250"/>
          <p14:tracePt t="6795" x="4416425" y="1238250"/>
          <p14:tracePt t="6799" x="4465638" y="1238250"/>
          <p14:tracePt t="6804" x="4527550" y="1238250"/>
          <p14:tracePt t="6811" x="4565650" y="1238250"/>
          <p14:tracePt t="6815" x="4640263" y="1238250"/>
          <p14:tracePt t="6820" x="4678363" y="1238250"/>
          <p14:tracePt t="6825" x="4765675" y="1238250"/>
          <p14:tracePt t="6831" x="4829175" y="1238250"/>
          <p14:tracePt t="6834" x="4916488" y="1238250"/>
          <p14:tracePt t="6839" x="4965700" y="1238250"/>
          <p14:tracePt t="6845" x="5065713" y="1238250"/>
          <p14:tracePt t="6850" x="5129213" y="1238250"/>
          <p14:tracePt t="6856" x="5216525" y="1238250"/>
          <p14:tracePt t="6861" x="5303838" y="1238250"/>
          <p14:tracePt t="6865" x="5391150" y="1238250"/>
          <p14:tracePt t="6869" x="5478463" y="1238250"/>
          <p14:tracePt t="6875" x="5565775" y="1238250"/>
          <p14:tracePt t="6881" x="5654675" y="1238250"/>
          <p14:tracePt t="6886" x="5716588" y="1238250"/>
          <p14:tracePt t="6892" x="5803900" y="1238250"/>
          <p14:tracePt t="6895" x="5867400" y="1238250"/>
          <p14:tracePt t="6900" x="5929313" y="1238250"/>
          <p14:tracePt t="6910" x="6016625" y="1238250"/>
          <p14:tracePt t="6911" x="6091238" y="1238250"/>
          <p14:tracePt t="6916" x="6142038" y="1238250"/>
          <p14:tracePt t="6922" x="6216650" y="1238250"/>
          <p14:tracePt t="6926" x="6280150" y="1238250"/>
          <p14:tracePt t="6931" x="6329363" y="1238250"/>
          <p14:tracePt t="6936" x="6367463" y="1238250"/>
          <p14:tracePt t="6942" x="6429375" y="1238250"/>
          <p14:tracePt t="6946" x="6480175" y="1238250"/>
          <p14:tracePt t="6952" x="6516688" y="1238250"/>
          <p14:tracePt t="6955" x="6580188" y="1238250"/>
          <p14:tracePt t="6961" x="6616700" y="1238250"/>
          <p14:tracePt t="6966" x="6654800" y="1238250"/>
          <p14:tracePt t="6971" x="6716713" y="1238250"/>
          <p14:tracePt t="6977" x="6754813" y="1238250"/>
          <p14:tracePt t="6980" x="6792913" y="1238250"/>
          <p14:tracePt t="6985" x="6842125" y="1238250"/>
          <p14:tracePt t="6992" x="6867525" y="1238250"/>
          <p14:tracePt t="6997" x="6929438" y="1238250"/>
          <p14:tracePt t="7002" x="6954838" y="1238250"/>
          <p14:tracePt t="7007" x="6992938" y="1238250"/>
          <p14:tracePt t="7012" x="7042150" y="1227138"/>
          <p14:tracePt t="7017" x="7067550" y="1227138"/>
          <p14:tracePt t="7022" x="7092950" y="1214438"/>
          <p14:tracePt t="7026" x="7105650" y="1214438"/>
          <p14:tracePt t="7032" x="7118350" y="1214438"/>
          <p14:tracePt t="7036" x="7154863" y="1189038"/>
          <p14:tracePt t="7042" x="7180263" y="1176338"/>
          <p14:tracePt t="7052" x="7205663" y="1176338"/>
          <p14:tracePt t="7057" x="7229475" y="1150938"/>
          <p14:tracePt t="7062" x="7242175" y="1150938"/>
          <p14:tracePt t="7067" x="7267575" y="1138238"/>
          <p14:tracePt t="7071" x="7280275" y="1138238"/>
          <p14:tracePt t="7077" x="7318375" y="1114425"/>
          <p14:tracePt t="7081" x="7329488" y="1114425"/>
          <p14:tracePt t="7087" x="7367588" y="1114425"/>
          <p14:tracePt t="7092" x="7380288" y="1089025"/>
          <p14:tracePt t="7098" x="7405688" y="1076325"/>
          <p14:tracePt t="7102" x="7429500" y="1076325"/>
          <p14:tracePt t="7106" x="7429500" y="1063625"/>
          <p14:tracePt t="7113" x="7442200" y="1063625"/>
          <p14:tracePt t="7122" x="7454900" y="1050925"/>
          <p14:tracePt t="7133" x="7467600" y="1038225"/>
          <p14:tracePt t="7148" x="7467600" y="1025525"/>
          <p14:tracePt t="7159" x="7467600" y="1014413"/>
          <p14:tracePt t="7163" x="7467600" y="1001713"/>
          <p14:tracePt t="7167" x="7467600" y="989013"/>
          <p14:tracePt t="7172" x="7467600" y="976313"/>
          <p14:tracePt t="7178" x="7467600" y="950913"/>
          <p14:tracePt t="7189" x="7467600" y="938213"/>
          <p14:tracePt t="7198" x="7442200" y="901700"/>
          <p14:tracePt t="7202" x="7429500" y="901700"/>
          <p14:tracePt t="7209" x="7418388" y="876300"/>
          <p14:tracePt t="7214" x="7380288" y="863600"/>
          <p14:tracePt t="7217" x="7354888" y="850900"/>
          <p14:tracePt t="7225" x="7342188" y="838200"/>
          <p14:tracePt t="7228" x="7318375" y="812800"/>
          <p14:tracePt t="7233" x="7280275" y="801688"/>
          <p14:tracePt t="7239" x="7218363" y="763588"/>
          <p14:tracePt t="7244" x="7154863" y="738188"/>
          <p14:tracePt t="7249" x="7142163" y="725488"/>
          <p14:tracePt t="7254" x="7054850" y="700088"/>
          <p14:tracePt t="7259" x="7005638" y="688975"/>
          <p14:tracePt t="7264" x="6942138" y="688975"/>
          <p14:tracePt t="7268" x="6880225" y="663575"/>
          <p14:tracePt t="7275" x="6792913" y="650875"/>
          <p14:tracePt t="7279" x="6742113" y="612775"/>
          <p14:tracePt t="7285" x="6667500" y="600075"/>
          <p14:tracePt t="7288" x="6604000" y="576263"/>
          <p14:tracePt t="7294" x="6554788" y="576263"/>
          <p14:tracePt t="7300" x="6492875" y="563563"/>
          <p14:tracePt t="7304" x="6442075" y="563563"/>
          <p14:tracePt t="7309" x="6403975" y="538163"/>
          <p14:tracePt t="7314" x="6342063" y="525463"/>
          <p14:tracePt t="7318" x="6303963" y="525463"/>
          <p14:tracePt t="7325" x="6267450" y="525463"/>
          <p14:tracePt t="7330" x="6216650" y="500063"/>
          <p14:tracePt t="7335" x="6180138" y="500063"/>
          <p14:tracePt t="7338" x="6116638" y="500063"/>
          <p14:tracePt t="7345" x="6078538" y="463550"/>
          <p14:tracePt t="7349" x="6029325" y="463550"/>
          <p14:tracePt t="7355" x="6003925" y="463550"/>
          <p14:tracePt t="7360" x="5929313" y="450850"/>
          <p14:tracePt t="7365" x="5903913" y="450850"/>
          <p14:tracePt t="7369" x="5854700" y="450850"/>
          <p14:tracePt t="7375" x="5791200" y="450850"/>
          <p14:tracePt t="7380" x="5741988" y="425450"/>
          <p14:tracePt t="7384" x="5665788" y="425450"/>
          <p14:tracePt t="7389" x="5616575" y="412750"/>
          <p14:tracePt t="7396" x="5554663" y="412750"/>
          <p14:tracePt t="7399" x="5503863" y="412750"/>
          <p14:tracePt t="7405" x="5441950" y="412750"/>
          <p14:tracePt t="7410" x="5391150" y="412750"/>
          <p14:tracePt t="7416" x="5329238" y="412750"/>
          <p14:tracePt t="7420" x="5278438" y="412750"/>
          <p14:tracePt t="7425" x="5216525" y="412750"/>
          <p14:tracePt t="7430" x="5165725" y="412750"/>
          <p14:tracePt t="7434" x="5129213" y="412750"/>
          <p14:tracePt t="7442" x="5053013" y="412750"/>
          <p14:tracePt t="7446" x="5016500" y="412750"/>
          <p14:tracePt t="7450" x="4953000" y="412750"/>
          <p14:tracePt t="7456" x="4878388" y="412750"/>
          <p14:tracePt t="7461" x="4829175" y="412750"/>
          <p14:tracePt t="7466" x="4765675" y="412750"/>
          <p14:tracePt t="7470" x="4716463" y="412750"/>
          <p14:tracePt t="7476" x="4652963" y="412750"/>
          <p14:tracePt t="7481" x="4616450" y="412750"/>
          <p14:tracePt t="7485" x="4527550" y="412750"/>
          <p14:tracePt t="7492" x="4465638" y="412750"/>
          <p14:tracePt t="7496" x="4391025" y="412750"/>
          <p14:tracePt t="7500" x="4327525" y="412750"/>
          <p14:tracePt t="7505" x="4265613" y="412750"/>
          <p14:tracePt t="7511" x="4214813" y="412750"/>
          <p14:tracePt t="7517" x="4140200" y="412750"/>
          <p14:tracePt t="7520" x="4065588" y="412750"/>
          <p14:tracePt t="7526" x="4027488" y="412750"/>
          <p14:tracePt t="7532" x="3952875" y="412750"/>
          <p14:tracePt t="7536" x="3890963" y="412750"/>
          <p14:tracePt t="7540" x="3840163" y="412750"/>
          <p14:tracePt t="7546" x="3790950" y="412750"/>
          <p14:tracePt t="7550" x="3727450" y="412750"/>
          <p14:tracePt t="7557" x="3689350" y="412750"/>
          <p14:tracePt t="7562" x="3640138" y="412750"/>
          <p14:tracePt t="7567" x="3589338" y="412750"/>
          <p14:tracePt t="7570" x="3552825" y="412750"/>
          <p14:tracePt t="7577" x="3514725" y="412750"/>
          <p14:tracePt t="7581" x="3489325" y="412750"/>
          <p14:tracePt t="7587" x="3452813" y="412750"/>
          <p14:tracePt t="7592" x="3414713" y="412750"/>
          <p14:tracePt t="7597" x="3365500" y="412750"/>
          <p14:tracePt t="7602" x="3352800" y="412750"/>
          <p14:tracePt t="7607" x="3314700" y="412750"/>
          <p14:tracePt t="7611" x="3302000" y="412750"/>
          <p14:tracePt t="7617" x="3276600" y="412750"/>
          <p14:tracePt t="7622" x="3240088" y="412750"/>
          <p14:tracePt t="7628" x="3214688" y="412750"/>
          <p14:tracePt t="7637" x="3189288" y="412750"/>
          <p14:tracePt t="7642" x="3176588" y="412750"/>
          <p14:tracePt t="7648" x="3152775" y="412750"/>
          <p14:tracePt t="7652" x="3114675" y="412750"/>
          <p14:tracePt t="7657" x="3101975" y="412750"/>
          <p14:tracePt t="7662" x="3065463" y="412750"/>
          <p14:tracePt t="7666" x="3027363" y="412750"/>
          <p14:tracePt t="7673" x="3014663" y="412750"/>
          <p14:tracePt t="7678" x="2963863" y="412750"/>
          <p14:tracePt t="7682" x="2940050" y="412750"/>
          <p14:tracePt t="7688" x="2914650" y="412750"/>
          <p14:tracePt t="7693" x="2901950" y="412750"/>
          <p14:tracePt t="7698" x="2852738" y="412750"/>
          <p14:tracePt t="7702" x="2827338" y="412750"/>
          <p14:tracePt t="7709" x="2814638" y="412750"/>
          <p14:tracePt t="7713" x="2789238" y="412750"/>
          <p14:tracePt t="7718" x="2763838" y="412750"/>
          <p14:tracePt t="7722" x="2740025" y="412750"/>
          <p14:tracePt t="7728" x="2714625" y="412750"/>
          <p14:tracePt t="7733" x="2689225" y="412750"/>
          <p14:tracePt t="7737" x="2651125" y="425450"/>
          <p14:tracePt t="7744" x="2640013" y="425450"/>
          <p14:tracePt t="7748" x="2601913" y="450850"/>
          <p14:tracePt t="7752" x="2563813" y="463550"/>
          <p14:tracePt t="7759" x="2551113" y="463550"/>
          <p14:tracePt t="7764" x="2514600" y="463550"/>
          <p14:tracePt t="7769" x="2489200" y="476250"/>
          <p14:tracePt t="7772" x="2476500" y="476250"/>
          <p14:tracePt t="7778" x="2439988" y="487363"/>
          <p14:tracePt t="7783" x="2414588" y="512763"/>
          <p14:tracePt t="7788" x="2389188" y="512763"/>
          <p14:tracePt t="7793" x="2363788" y="512763"/>
          <p14:tracePt t="7799" x="2338388" y="525463"/>
          <p14:tracePt t="7803" x="2314575" y="538163"/>
          <p14:tracePt t="7809" x="2301875" y="538163"/>
          <p14:tracePt t="7814" x="2301875" y="550863"/>
          <p14:tracePt t="7818" x="2263775" y="563563"/>
          <p14:tracePt t="7823" x="2251075" y="576263"/>
          <p14:tracePt t="7830" x="2238375" y="588963"/>
          <p14:tracePt t="7834" x="2227263" y="588963"/>
          <p14:tracePt t="7838" x="2214563" y="600075"/>
          <p14:tracePt t="7844" x="2214563" y="612775"/>
          <p14:tracePt t="7849" x="2201863" y="625475"/>
          <p14:tracePt t="7854" x="2176463" y="638175"/>
          <p14:tracePt t="7865" x="2163763" y="650875"/>
          <p14:tracePt t="7868" x="2151063" y="676275"/>
          <p14:tracePt t="7879" x="2138363" y="688975"/>
          <p14:tracePt t="7884" x="2127250" y="700088"/>
          <p14:tracePt t="7889" x="2114550" y="712788"/>
          <p14:tracePt t="7894" x="2101850" y="725488"/>
          <p14:tracePt t="7899" x="2089150" y="738188"/>
          <p14:tracePt t="7904" x="2076450" y="750888"/>
          <p14:tracePt t="7915" x="2076450" y="776288"/>
          <p14:tracePt t="7919" x="2063750" y="788988"/>
          <p14:tracePt t="7926" x="2051050" y="788988"/>
          <p14:tracePt t="7930" x="2038350" y="812800"/>
          <p14:tracePt t="7935" x="2038350" y="825500"/>
          <p14:tracePt t="7945" x="2025650" y="838200"/>
          <p14:tracePt t="7955" x="2025650" y="850900"/>
          <p14:tracePt t="7960" x="2014538" y="876300"/>
          <p14:tracePt t="7975" x="2001838" y="876300"/>
          <p14:tracePt t="7990" x="2001838" y="889000"/>
          <p14:tracePt t="8009" x="2001838" y="912813"/>
          <p14:tracePt t="9630" x="2001838" y="925513"/>
          <p14:tracePt t="9655" x="2001838" y="938213"/>
          <p14:tracePt t="9670" x="1989138" y="938213"/>
          <p14:tracePt t="9676" x="1976438" y="950913"/>
          <p14:tracePt t="9690" x="1976438" y="963613"/>
          <p14:tracePt t="9694" x="1976438" y="976313"/>
          <p14:tracePt t="9704" x="1976438" y="989013"/>
          <p14:tracePt t="9710" x="1963738" y="1001713"/>
          <p14:tracePt t="9726" x="1963738" y="1014413"/>
          <p14:tracePt t="9731" x="1963738" y="1025525"/>
          <p14:tracePt t="9744" x="1951038" y="1038225"/>
          <p14:tracePt t="9832" x="1938338" y="1050925"/>
          <p14:tracePt t="9846" x="1925638" y="1050925"/>
          <p14:tracePt t="9855" x="1914525" y="1063625"/>
          <p14:tracePt t="9861" x="1901825" y="1063625"/>
          <p14:tracePt t="9867" x="1876425" y="1089025"/>
          <p14:tracePt t="9872" x="1863725" y="1089025"/>
          <p14:tracePt t="9876" x="1838325" y="1101725"/>
          <p14:tracePt t="9882" x="1801813" y="1101725"/>
          <p14:tracePt t="9886" x="1751013" y="1114425"/>
          <p14:tracePt t="9893" x="1725613" y="1114425"/>
          <p14:tracePt t="9897" x="1701800" y="1114425"/>
          <p14:tracePt t="9911" x="1638300" y="1125538"/>
          <p14:tracePt t="9912" x="1601788" y="1125538"/>
          <p14:tracePt t="9917" x="1563688" y="1125538"/>
          <p14:tracePt t="9922" x="1550988" y="1138238"/>
          <p14:tracePt t="9927" x="1525588" y="1150938"/>
          <p14:tracePt t="9931" x="1501775" y="1150938"/>
          <p14:tracePt t="9937" x="1501775" y="1163638"/>
          <p14:tracePt t="9943" x="1476375" y="1163638"/>
          <p14:tracePt t="9947" x="1463675" y="1163638"/>
          <p14:tracePt t="9951" x="1438275" y="1176338"/>
          <p14:tracePt t="9956" x="1425575" y="1189038"/>
          <p14:tracePt t="9963" x="1412875" y="1189038"/>
          <p14:tracePt t="9977" x="1389063" y="1189038"/>
          <p14:tracePt t="9983" x="1376363" y="1189038"/>
          <p14:tracePt t="9987" x="1363663" y="1189038"/>
          <p14:tracePt t="9993" x="1338263" y="1214438"/>
          <p14:tracePt t="9998" x="1325563" y="1214438"/>
          <p14:tracePt t="10001" x="1325563" y="1227138"/>
          <p14:tracePt t="10008" x="1300163" y="1227138"/>
          <p14:tracePt t="10012" x="1276350" y="1250950"/>
          <p14:tracePt t="10023" x="1263650" y="1250950"/>
          <p14:tracePt t="10034" x="1238250" y="1250950"/>
          <p14:tracePt t="10037" x="1225550" y="1263650"/>
          <p14:tracePt t="10043" x="1225550" y="1276350"/>
          <p14:tracePt t="10048" x="1212850" y="1276350"/>
          <p14:tracePt t="10052" x="1189038" y="1289050"/>
          <p14:tracePt t="10060" x="1163638" y="1301750"/>
          <p14:tracePt t="10064" x="1150938" y="1301750"/>
          <p14:tracePt t="10068" x="1138238" y="1301750"/>
          <p14:tracePt t="10073" x="1112838" y="1314450"/>
          <p14:tracePt t="10083" x="1089025" y="1339850"/>
          <p14:tracePt t="10089" x="1076325" y="1339850"/>
          <p14:tracePt t="10093" x="1063625" y="1339850"/>
          <p14:tracePt t="10098" x="1050925" y="1339850"/>
          <p14:tracePt t="10103" x="1038225" y="1350963"/>
          <p14:tracePt t="10110" x="1025525" y="1363663"/>
          <p14:tracePt t="10124" x="1000125" y="1363663"/>
          <p14:tracePt t="10129" x="1000125" y="1376363"/>
          <p14:tracePt t="10144" x="987425" y="1389063"/>
          <p14:tracePt t="10154" x="976313" y="1401763"/>
          <p14:tracePt t="10160" x="963613" y="1414463"/>
          <p14:tracePt t="10170" x="963613" y="1427163"/>
          <p14:tracePt t="10175" x="950913" y="1450975"/>
          <p14:tracePt t="10179" x="938213" y="1450975"/>
          <p14:tracePt t="10184" x="925513" y="1463675"/>
          <p14:tracePt t="10189" x="925513" y="1476375"/>
          <p14:tracePt t="10193" x="912813" y="1514475"/>
          <p14:tracePt t="10200" x="912813" y="1527175"/>
          <p14:tracePt t="10204" x="900113" y="1539875"/>
          <p14:tracePt t="10210" x="887413" y="1576388"/>
          <p14:tracePt t="10215" x="876300" y="1589088"/>
          <p14:tracePt t="10220" x="876300" y="1614488"/>
          <p14:tracePt t="10225" x="863600" y="1639888"/>
          <p14:tracePt t="10230" x="863600" y="1652588"/>
          <p14:tracePt t="10233" x="863600" y="1676400"/>
          <p14:tracePt t="10239" x="863600" y="1689100"/>
          <p14:tracePt t="10244" x="863600" y="1714500"/>
          <p14:tracePt t="10260" x="863600" y="1739900"/>
          <p14:tracePt t="10265" x="863600" y="1752600"/>
          <p14:tracePt t="10275" x="863600" y="1765300"/>
          <p14:tracePt t="10281" x="863600" y="1776413"/>
          <p14:tracePt t="10285" x="863600" y="1801813"/>
          <p14:tracePt t="10306" x="863600" y="1814513"/>
          <p14:tracePt t="10311" x="863600" y="1839913"/>
          <p14:tracePt t="10320" x="876300" y="1839913"/>
          <p14:tracePt t="10325" x="887413" y="1839913"/>
          <p14:tracePt t="10346" x="912813" y="1839913"/>
          <p14:tracePt t="10351" x="925513" y="1852613"/>
          <p14:tracePt t="10356" x="925513" y="1865313"/>
          <p14:tracePt t="10361" x="938213" y="1865313"/>
          <p14:tracePt t="10366" x="950913" y="1865313"/>
          <p14:tracePt t="10371" x="963613" y="1865313"/>
          <p14:tracePt t="10376" x="976313" y="1865313"/>
          <p14:tracePt t="10381" x="1000125" y="1865313"/>
          <p14:tracePt t="10385" x="1025525" y="1865313"/>
          <p14:tracePt t="10393" x="1063625" y="1865313"/>
          <p14:tracePt t="10396" x="1100138" y="1865313"/>
          <p14:tracePt t="10401" x="1150938" y="1865313"/>
          <p14:tracePt t="10405" x="1176338" y="1865313"/>
          <p14:tracePt t="10412" x="1250950" y="1865313"/>
          <p14:tracePt t="10416" x="1276350" y="1865313"/>
          <p14:tracePt t="10420" x="1325563" y="1865313"/>
          <p14:tracePt t="10426" x="1363663" y="1865313"/>
          <p14:tracePt t="10432" x="1401763" y="1865313"/>
          <p14:tracePt t="10436" x="1425575" y="1865313"/>
          <p14:tracePt t="10441" x="1463675" y="1865313"/>
          <p14:tracePt t="10446" x="1489075" y="1865313"/>
          <p14:tracePt t="10456" x="1512888" y="1865313"/>
          <p14:tracePt t="10462" x="1525588" y="1865313"/>
          <p14:tracePt t="10477" x="1538288" y="1865313"/>
          <p14:tracePt t="10497" x="1550988" y="1865313"/>
          <p14:tracePt t="10502" x="1576388" y="1876425"/>
          <p14:tracePt t="10511" x="1612900" y="1876425"/>
          <p14:tracePt t="10517" x="1625600" y="1876425"/>
          <p14:tracePt t="10521" x="1663700" y="1876425"/>
          <p14:tracePt t="10528" x="1701800" y="1876425"/>
          <p14:tracePt t="10533" x="1738313" y="1876425"/>
          <p14:tracePt t="10536" x="1763713" y="1876425"/>
          <p14:tracePt t="10543" x="1814513" y="1876425"/>
          <p14:tracePt t="10548" x="1863725" y="1876425"/>
          <p14:tracePt t="10552" x="1914525" y="1876425"/>
          <p14:tracePt t="10556" x="1963738" y="1876425"/>
          <p14:tracePt t="10561" x="2001838" y="1876425"/>
          <p14:tracePt t="10566" x="2051050" y="1876425"/>
          <p14:tracePt t="10573" x="2089150" y="1876425"/>
          <p14:tracePt t="10577" x="2127250" y="1876425"/>
          <p14:tracePt t="10588" x="2163763" y="1876425"/>
          <p14:tracePt t="10593" x="2201863" y="1876425"/>
          <p14:tracePt t="10598" x="2214563" y="1876425"/>
          <p14:tracePt t="10603" x="2227263" y="1876425"/>
          <p14:tracePt t="10608" x="2251075" y="1876425"/>
          <p14:tracePt t="10618" x="2289175" y="1876425"/>
          <p14:tracePt t="10622" x="2301875" y="1876425"/>
          <p14:tracePt t="10627" x="2314575" y="1876425"/>
          <p14:tracePt t="10633" x="2351088" y="1876425"/>
          <p14:tracePt t="10638" x="2363788" y="1876425"/>
          <p14:tracePt t="10644" x="2401888" y="1876425"/>
          <p14:tracePt t="10649" x="2414588" y="1876425"/>
          <p14:tracePt t="10652" x="2439988" y="1876425"/>
          <p14:tracePt t="10657" x="2476500" y="1876425"/>
          <p14:tracePt t="10664" x="2514600" y="1876425"/>
          <p14:tracePt t="10668" x="2540000" y="1876425"/>
          <p14:tracePt t="10674" x="2576513" y="1876425"/>
          <p14:tracePt t="10677" x="2601913" y="1876425"/>
          <p14:tracePt t="10683" x="2627313" y="1876425"/>
          <p14:tracePt t="10689" x="2640013" y="1876425"/>
          <p14:tracePt t="10694" x="2676525" y="1876425"/>
          <p14:tracePt t="10699" x="2689225" y="1876425"/>
          <p14:tracePt t="10703" x="2701925" y="1876425"/>
          <p14:tracePt t="10710" x="2727325" y="1876425"/>
          <p14:tracePt t="10713" x="2752725" y="1876425"/>
          <p14:tracePt t="10719" x="2763838" y="1876425"/>
          <p14:tracePt t="10729" x="2776538" y="1876425"/>
          <p14:tracePt t="10733" x="2789238" y="1876425"/>
          <p14:tracePt t="10744" x="2814638" y="1876425"/>
          <p14:tracePt t="10753" x="2840038" y="1876425"/>
          <p14:tracePt t="10760" x="2852738" y="1876425"/>
          <p14:tracePt t="10765" x="2863850" y="1876425"/>
          <p14:tracePt t="10769" x="2876550" y="1876425"/>
          <p14:tracePt t="10774" x="2901950" y="1876425"/>
          <p14:tracePt t="10784" x="2927350" y="1865313"/>
          <p14:tracePt t="10790" x="2940050" y="1865313"/>
          <p14:tracePt t="10795" x="2952750" y="1865313"/>
          <p14:tracePt t="10799" x="2963863" y="1865313"/>
          <p14:tracePt t="10805" x="2976563" y="1865313"/>
          <p14:tracePt t="10810" x="2989263" y="1865313"/>
          <p14:tracePt t="10815" x="3014663" y="1839913"/>
          <p14:tracePt t="10830" x="3027363" y="1839913"/>
          <p14:tracePt t="10844" x="3040063" y="1839913"/>
          <p14:tracePt t="10860" x="3052763" y="1839913"/>
          <p14:tracePt t="10875" x="3065463" y="1839913"/>
          <p14:tracePt t="10885" x="3076575" y="1839913"/>
          <p14:tracePt t="10894" x="3101975" y="1839913"/>
          <p14:tracePt t="10911" x="3114675" y="1839913"/>
          <p14:tracePt t="10916" x="3127375" y="1839913"/>
          <p14:tracePt t="10920" x="3140075" y="1839913"/>
          <p14:tracePt t="10931" x="3152775" y="1839913"/>
          <p14:tracePt t="10967" x="3165475" y="1839913"/>
          <p14:tracePt t="10987" x="3176588" y="1839913"/>
          <p14:tracePt t="10991" x="3189288" y="1839913"/>
          <p14:tracePt t="11001" x="3214688" y="1839913"/>
          <p14:tracePt t="11012" x="3240088" y="1839913"/>
          <p14:tracePt t="11042" x="3252788" y="1839913"/>
          <p14:tracePt t="11113" x="3265488" y="1839913"/>
          <p14:tracePt t="11123" x="3276600" y="1839913"/>
          <p14:tracePt t="11126" x="3289300" y="1839913"/>
          <p14:tracePt t="11143" x="3302000" y="1839913"/>
          <p14:tracePt t="11198" x="3314700" y="1839913"/>
          <p14:tracePt t="11203" x="3327400" y="1839913"/>
          <p14:tracePt t="11207" x="3352800" y="1839913"/>
          <p14:tracePt t="11212" x="3365500" y="1839913"/>
          <p14:tracePt t="11219" x="3376613" y="1839913"/>
          <p14:tracePt t="11224" x="3389313" y="1839913"/>
          <p14:tracePt t="11227" x="3414713" y="1839913"/>
          <p14:tracePt t="11248" x="3440113" y="1839913"/>
          <p14:tracePt t="11445" x="3452813" y="1839913"/>
          <p14:tracePt t="11456" x="3465513" y="1839913"/>
          <p14:tracePt t="11460" x="3478213" y="1839913"/>
          <p14:tracePt t="11470" x="3502025" y="1839913"/>
          <p14:tracePt t="11480" x="3514725" y="1839913"/>
          <p14:tracePt t="11485" x="3540125" y="1839913"/>
          <p14:tracePt t="11490" x="3552825" y="1839913"/>
          <p14:tracePt t="11496" x="3589338" y="1865313"/>
          <p14:tracePt t="11500" x="3602038" y="1865313"/>
          <p14:tracePt t="11505" x="3627438" y="1865313"/>
          <p14:tracePt t="11511" x="3665538" y="1876425"/>
          <p14:tracePt t="11516" x="3727450" y="1876425"/>
          <p14:tracePt t="11520" x="3765550" y="1876425"/>
          <p14:tracePt t="11527" x="3827463" y="1889125"/>
          <p14:tracePt t="11531" x="3878263" y="1901825"/>
          <p14:tracePt t="11535" x="3927475" y="1901825"/>
          <p14:tracePt t="11541" x="3990975" y="1901825"/>
          <p14:tracePt t="11546" x="4040188" y="1901825"/>
          <p14:tracePt t="11551" x="4103688" y="1901825"/>
          <p14:tracePt t="11556" x="4152900" y="1914525"/>
          <p14:tracePt t="11561" x="4214813" y="1914525"/>
          <p14:tracePt t="11566" x="4291013" y="1914525"/>
          <p14:tracePt t="11571" x="4352925" y="1914525"/>
          <p14:tracePt t="11577" x="4403725" y="1914525"/>
          <p14:tracePt t="11582" x="4440238" y="1914525"/>
          <p14:tracePt t="11585" x="4478338" y="1914525"/>
          <p14:tracePt t="11590" x="4527550" y="1914525"/>
          <p14:tracePt t="11597" x="4565650" y="1914525"/>
          <p14:tracePt t="11602" x="4591050" y="1914525"/>
          <p14:tracePt t="11605" x="4627563" y="1914525"/>
          <p14:tracePt t="11611" x="4665663" y="1914525"/>
          <p14:tracePt t="11616" x="4703763" y="1914525"/>
          <p14:tracePt t="11622" x="4716463" y="1914525"/>
          <p14:tracePt t="11627" x="4752975" y="1914525"/>
          <p14:tracePt t="11632" x="4791075" y="1914525"/>
          <p14:tracePt t="11637" x="4829175" y="1914525"/>
          <p14:tracePt t="11642" x="4865688" y="1914525"/>
          <p14:tracePt t="11647" x="4903788" y="1914525"/>
          <p14:tracePt t="11652" x="4940300" y="1914525"/>
          <p14:tracePt t="11657" x="5003800" y="1914525"/>
          <p14:tracePt t="11662" x="5040313" y="1914525"/>
          <p14:tracePt t="11667" x="5065713" y="1914525"/>
          <p14:tracePt t="11673" x="5103813" y="1914525"/>
          <p14:tracePt t="11677" x="5165725" y="1914525"/>
          <p14:tracePt t="11682" x="5216525" y="1914525"/>
          <p14:tracePt t="11686" x="5253038" y="1901825"/>
          <p14:tracePt t="11692" x="5291138" y="1901825"/>
          <p14:tracePt t="11698" x="5316538" y="1901825"/>
          <p14:tracePt t="11702" x="5353050" y="1901825"/>
          <p14:tracePt t="11707" x="5391150" y="1901825"/>
          <p14:tracePt t="11713" x="5403850" y="1901825"/>
          <p14:tracePt t="11718" x="5416550" y="1876425"/>
          <p14:tracePt t="11723" x="5454650" y="1876425"/>
          <p14:tracePt t="11727" x="5478463" y="1876425"/>
          <p14:tracePt t="11732" x="5491163" y="1865313"/>
          <p14:tracePt t="11738" x="5516563" y="1865313"/>
          <p14:tracePt t="11744" x="5554663" y="1865313"/>
          <p14:tracePt t="11748" x="5591175" y="1865313"/>
          <p14:tracePt t="11757" x="5616575" y="1865313"/>
          <p14:tracePt t="11763" x="5641975" y="1865313"/>
          <p14:tracePt t="11768" x="5654675" y="1852613"/>
          <p14:tracePt t="11772" x="5691188" y="1852613"/>
          <p14:tracePt t="11778" x="5729288" y="1839913"/>
          <p14:tracePt t="11784" x="5767388" y="1839913"/>
          <p14:tracePt t="11787" x="5778500" y="1839913"/>
          <p14:tracePt t="11794" x="5816600" y="1839913"/>
          <p14:tracePt t="11798" x="5829300" y="1839913"/>
          <p14:tracePt t="11802" x="5842000" y="1839913"/>
          <p14:tracePt t="11809" x="5854700" y="1839913"/>
          <p14:tracePt t="11814" x="5867400" y="1839913"/>
          <p14:tracePt t="11822" x="5878513" y="1839913"/>
          <p14:tracePt t="11829" x="5903913" y="1814513"/>
          <p14:tracePt t="11839" x="5916613" y="1814513"/>
          <p14:tracePt t="11848" x="5942013" y="1814513"/>
          <p14:tracePt t="11854" x="5954713" y="1814513"/>
          <p14:tracePt t="11859" x="5967413" y="1814513"/>
          <p14:tracePt t="11864" x="6003925" y="1814513"/>
          <p14:tracePt t="11869" x="6016625" y="1814513"/>
          <p14:tracePt t="11873" x="6054725" y="1814513"/>
          <p14:tracePt t="11879" x="6091238" y="1814513"/>
          <p14:tracePt t="11888" x="6142038" y="1801813"/>
          <p14:tracePt t="11894" x="6167438" y="1801813"/>
          <p14:tracePt t="11899" x="6180138" y="1801813"/>
          <p14:tracePt t="11905" x="6191250" y="1801813"/>
          <p14:tracePt t="11912" x="6216650" y="1789113"/>
          <p14:tracePt t="11915" x="6229350" y="1789113"/>
          <p14:tracePt t="11918" x="6242050" y="1789113"/>
          <p14:tracePt t="11965" x="6254750" y="1776413"/>
          <p14:tracePt t="11985" x="6267450" y="1776413"/>
          <p14:tracePt t="11990" x="6280150" y="1765300"/>
          <p14:tracePt t="12005" x="6291263" y="1752600"/>
          <p14:tracePt t="12016" x="6291263" y="1739900"/>
          <p14:tracePt t="12020" x="6291263" y="1727200"/>
          <p14:tracePt t="12024" x="6303963" y="1727200"/>
          <p14:tracePt t="12035" x="6303963" y="1714500"/>
          <p14:tracePt t="12046" x="6303963" y="1701800"/>
          <p14:tracePt t="12050" x="6303963" y="1689100"/>
          <p14:tracePt t="12054" x="6303963" y="1676400"/>
          <p14:tracePt t="12060" x="6303963" y="1652588"/>
          <p14:tracePt t="12076" x="6303963" y="1639888"/>
          <p14:tracePt t="12081" x="6303963" y="1614488"/>
          <p14:tracePt t="12095" x="6291263" y="1589088"/>
          <p14:tracePt t="12101" x="6291263" y="1576388"/>
          <p14:tracePt t="12105" x="6242050" y="1563688"/>
          <p14:tracePt t="12116" x="6180138" y="1527175"/>
          <p14:tracePt t="12121" x="6154738" y="1527175"/>
          <p14:tracePt t="12125" x="6116638" y="1527175"/>
          <p14:tracePt t="12131" x="6054725" y="1527175"/>
          <p14:tracePt t="12135" x="6029325" y="1527175"/>
          <p14:tracePt t="12140" x="5991225" y="1527175"/>
          <p14:tracePt t="12147" x="5942013" y="1527175"/>
          <p14:tracePt t="12151" x="5903913" y="1527175"/>
          <p14:tracePt t="12155" x="5854700" y="1527175"/>
          <p14:tracePt t="12161" x="5816600" y="1527175"/>
          <p14:tracePt t="12167" x="5778500" y="1527175"/>
          <p14:tracePt t="12170" x="5767388" y="1527175"/>
          <p14:tracePt t="12177" x="5729288" y="1527175"/>
          <p14:tracePt t="12181" x="5678488" y="1527175"/>
          <p14:tracePt t="12186" x="5641975" y="1527175"/>
          <p14:tracePt t="12192" x="5603875" y="1527175"/>
          <p14:tracePt t="12197" x="5565775" y="1527175"/>
          <p14:tracePt t="12201" x="5541963" y="1527175"/>
          <p14:tracePt t="12206" x="5491163" y="1527175"/>
          <p14:tracePt t="12212" x="5454650" y="1527175"/>
          <p14:tracePt t="12217" x="5429250" y="1539875"/>
          <p14:tracePt t="12221" x="5403850" y="1552575"/>
          <p14:tracePt t="12227" x="5365750" y="1552575"/>
          <p14:tracePt t="12232" x="5329238" y="1552575"/>
          <p14:tracePt t="12237" x="5291138" y="1576388"/>
          <p14:tracePt t="12242" x="5265738" y="1576388"/>
          <p14:tracePt t="12247" x="5229225" y="1589088"/>
          <p14:tracePt t="12252" x="5203825" y="1589088"/>
          <p14:tracePt t="12257" x="5165725" y="1614488"/>
          <p14:tracePt t="12268" x="5129213" y="1614488"/>
          <p14:tracePt t="12272" x="5116513" y="1627188"/>
          <p14:tracePt t="12277" x="5091113" y="1639888"/>
          <p14:tracePt t="12283" x="5065713" y="1652588"/>
          <p14:tracePt t="12287" x="5053013" y="1652588"/>
          <p14:tracePt t="12292" x="5040313" y="1652588"/>
          <p14:tracePt t="12297" x="5029200" y="1652588"/>
          <p14:tracePt t="12302" x="5003800" y="1676400"/>
          <p14:tracePt t="12318" x="4991100" y="1689100"/>
          <p14:tracePt t="12333" x="4978400" y="1689100"/>
          <p14:tracePt t="12344" x="4978400" y="1701800"/>
          <p14:tracePt t="12353" x="4978400" y="1727200"/>
          <p14:tracePt t="12358" x="4978400" y="1739900"/>
          <p14:tracePt t="12362" x="4978400" y="1752600"/>
          <p14:tracePt t="12367" x="4978400" y="1765300"/>
          <p14:tracePt t="12374" x="4978400" y="1789113"/>
          <p14:tracePt t="12379" x="4978400" y="1814513"/>
          <p14:tracePt t="12382" x="4978400" y="1839913"/>
          <p14:tracePt t="12388" x="4978400" y="1852613"/>
          <p14:tracePt t="12394" x="4991100" y="1889125"/>
          <p14:tracePt t="12399" x="5029200" y="1927225"/>
          <p14:tracePt t="12403" x="5040313" y="1939925"/>
          <p14:tracePt t="12408" x="5065713" y="1952625"/>
          <p14:tracePt t="12413" x="5103813" y="1965325"/>
          <p14:tracePt t="12419" x="5116513" y="1989138"/>
          <p14:tracePt t="12424" x="5165725" y="2001838"/>
          <p14:tracePt t="12429" x="5216525" y="2014538"/>
          <p14:tracePt t="12434" x="5265738" y="2027238"/>
          <p14:tracePt t="12438" x="5303838" y="2039938"/>
          <p14:tracePt t="12444" x="5365750" y="2065338"/>
          <p14:tracePt t="12449" x="5416550" y="2065338"/>
          <p14:tracePt t="12453" x="5465763" y="2065338"/>
          <p14:tracePt t="12459" x="5503863" y="2065338"/>
          <p14:tracePt t="12464" x="5565775" y="2078038"/>
          <p14:tracePt t="12470" x="5616575" y="2078038"/>
          <p14:tracePt t="12473" x="5678488" y="2078038"/>
          <p14:tracePt t="12478" x="5716588" y="2078038"/>
          <p14:tracePt t="12485" x="5767388" y="2078038"/>
          <p14:tracePt t="12489" x="5791200" y="2078038"/>
          <p14:tracePt t="12494" x="5816600" y="2078038"/>
          <p14:tracePt t="12499" x="5867400" y="2078038"/>
          <p14:tracePt t="12504" x="5878513" y="2078038"/>
          <p14:tracePt t="12510" x="5916613" y="2078038"/>
          <p14:tracePt t="12515" x="5954713" y="2078038"/>
          <p14:tracePt t="12518" x="5967413" y="2078038"/>
          <p14:tracePt t="12524" x="5978525" y="2078038"/>
          <p14:tracePt t="12528" x="5991225" y="2078038"/>
          <p14:tracePt t="12535" x="6003925" y="2078038"/>
          <p14:tracePt t="12539" x="6029325" y="2078038"/>
          <p14:tracePt t="12544" x="6042025" y="2078038"/>
          <p14:tracePt t="12549" x="6054725" y="2078038"/>
          <p14:tracePt t="12554" x="6054725" y="2065338"/>
          <p14:tracePt t="12561" x="6078538" y="2052638"/>
          <p14:tracePt t="12565" x="6091238" y="2052638"/>
          <p14:tracePt t="12574" x="6116638" y="2039938"/>
          <p14:tracePt t="12580" x="6129338" y="2027238"/>
          <p14:tracePt t="12585" x="6142038" y="2014538"/>
          <p14:tracePt t="12589" x="6154738" y="2001838"/>
          <p14:tracePt t="12600" x="6167438" y="1989138"/>
          <p14:tracePt t="12606" x="6180138" y="1989138"/>
          <p14:tracePt t="12611" x="6191250" y="1978025"/>
          <p14:tracePt t="12614" x="6203950" y="1965325"/>
          <p14:tracePt t="12619" x="6216650" y="1965325"/>
          <p14:tracePt t="12624" x="6229350" y="1939925"/>
          <p14:tracePt t="12636" x="6242050" y="1939925"/>
          <p14:tracePt t="12640" x="6267450" y="1927225"/>
          <p14:tracePt t="12650" x="6280150" y="1914525"/>
          <p14:tracePt t="12655" x="6291263" y="1914525"/>
          <p14:tracePt t="12661" x="6303963" y="1914525"/>
          <p14:tracePt t="12665" x="6316663" y="1901825"/>
          <p14:tracePt t="12686" x="6329363" y="1901825"/>
          <p14:tracePt t="12695" x="6342063" y="1889125"/>
          <p14:tracePt t="12757" x="6342063" y="1876425"/>
          <p14:tracePt t="12782" x="6342063" y="1865313"/>
          <p14:tracePt t="12787" x="6342063" y="1852613"/>
          <p14:tracePt t="13014" x="6342063" y="1865313"/>
          <p14:tracePt t="13019" x="6329363" y="1865313"/>
          <p14:tracePt t="13024" x="6316663" y="1865313"/>
          <p14:tracePt t="13049" x="6316663" y="1876425"/>
          <p14:tracePt t="13055" x="6303963" y="1876425"/>
          <p14:tracePt t="13058" x="6291263" y="1876425"/>
          <p14:tracePt t="13064" x="6280150" y="1876425"/>
          <p14:tracePt t="13068" x="6267450" y="1876425"/>
          <p14:tracePt t="13074" x="6242050" y="1876425"/>
          <p14:tracePt t="13088" x="6216650" y="1876425"/>
          <p14:tracePt t="13094" x="6203950" y="1876425"/>
          <p14:tracePt t="13099" x="6191250" y="1876425"/>
          <p14:tracePt t="13105" x="6180138" y="1876425"/>
          <p14:tracePt t="13111" x="6154738" y="1876425"/>
          <p14:tracePt t="13115" x="6129338" y="1876425"/>
          <p14:tracePt t="13120" x="6116638" y="1876425"/>
          <p14:tracePt t="13125" x="6103938" y="1876425"/>
          <p14:tracePt t="13129" x="6091238" y="1876425"/>
          <p14:tracePt t="13135" x="6078538" y="1876425"/>
          <p14:tracePt t="13140" x="6067425" y="1876425"/>
          <p14:tracePt t="13145" x="6029325" y="1876425"/>
          <p14:tracePt t="13150" x="6016625" y="1876425"/>
          <p14:tracePt t="13155" x="6003925" y="1876425"/>
          <p14:tracePt t="13161" x="5967413" y="1865313"/>
          <p14:tracePt t="13165" x="5967413" y="1852613"/>
          <p14:tracePt t="13170" x="5929313" y="1827213"/>
          <p14:tracePt t="13176" x="5903913" y="1801813"/>
          <p14:tracePt t="13186" x="5891213" y="1789113"/>
          <p14:tracePt t="13189" x="5867400" y="1776413"/>
          <p14:tracePt t="13195" x="5829300" y="1752600"/>
          <p14:tracePt t="13205" x="5803900" y="1752600"/>
          <p14:tracePt t="13211" x="5767388" y="1727200"/>
          <p14:tracePt t="13215" x="5741988" y="1714500"/>
          <p14:tracePt t="13226" x="5741988" y="1701800"/>
          <p14:tracePt t="13231" x="5729288" y="1689100"/>
          <p14:tracePt t="13236" x="5716588" y="1689100"/>
          <p14:tracePt t="13240" x="5678488" y="1663700"/>
          <p14:tracePt t="13245" x="5665788" y="1663700"/>
          <p14:tracePt t="13251" x="5641975" y="1663700"/>
          <p14:tracePt t="13256" x="5616575" y="1663700"/>
          <p14:tracePt t="13261" x="5591175" y="1652588"/>
          <p14:tracePt t="13266" x="5554663" y="1652588"/>
          <p14:tracePt t="13270" x="5516563" y="1639888"/>
          <p14:tracePt t="13276" x="5503863" y="1627188"/>
          <p14:tracePt t="13281" x="5465763" y="1614488"/>
          <p14:tracePt t="13285" x="5429250" y="1614488"/>
          <p14:tracePt t="13290" x="5391150" y="1614488"/>
          <p14:tracePt t="13297" x="5365750" y="1614488"/>
          <p14:tracePt t="13302" x="5341938" y="1589088"/>
          <p14:tracePt t="13305" x="5316538" y="1589088"/>
          <p14:tracePt t="13311" x="5278438" y="1589088"/>
          <p14:tracePt t="13316" x="5265738" y="1589088"/>
          <p14:tracePt t="13320" x="5229225" y="1576388"/>
          <p14:tracePt t="13327" x="5216525" y="1576388"/>
          <p14:tracePt t="13331" x="5191125" y="1576388"/>
          <p14:tracePt t="13335" x="5153025" y="1576388"/>
          <p14:tracePt t="13341" x="5129213" y="1552575"/>
          <p14:tracePt t="13347" x="5103813" y="1552575"/>
          <p14:tracePt t="13351" x="5091113" y="1552575"/>
          <p14:tracePt t="13356" x="5053013" y="1552575"/>
          <p14:tracePt t="13361" x="5029200" y="1552575"/>
          <p14:tracePt t="13371" x="5003800" y="1552575"/>
          <p14:tracePt t="13378" x="4991100" y="1552575"/>
          <p14:tracePt t="13382" x="4978400" y="1552575"/>
          <p14:tracePt t="13387" x="4940300" y="1552575"/>
          <p14:tracePt t="13392" x="4929188" y="1552575"/>
          <p14:tracePt t="13397" x="4903788" y="1527175"/>
          <p14:tracePt t="13402" x="4891088" y="1527175"/>
          <p14:tracePt t="13406" x="4878388" y="1527175"/>
          <p14:tracePt t="13412" x="4840288" y="1527175"/>
          <p14:tracePt t="13418" x="4803775" y="1527175"/>
          <p14:tracePt t="13421" x="4791075" y="1527175"/>
          <p14:tracePt t="13428" x="4752975" y="1527175"/>
          <p14:tracePt t="13432" x="4716463" y="1527175"/>
          <p14:tracePt t="13436" x="4703763" y="1527175"/>
          <p14:tracePt t="13443" x="4678363" y="1527175"/>
          <p14:tracePt t="13446" x="4652963" y="1527175"/>
          <p14:tracePt t="13452" x="4640263" y="1527175"/>
          <p14:tracePt t="13458" x="4603750" y="1527175"/>
          <p14:tracePt t="13463" x="4578350" y="1527175"/>
          <p14:tracePt t="13468" x="4540250" y="1527175"/>
          <p14:tracePt t="13472" x="4527550" y="1527175"/>
          <p14:tracePt t="13478" x="4491038" y="1527175"/>
          <p14:tracePt t="13483" x="4478338" y="1527175"/>
          <p14:tracePt t="13487" x="4452938" y="1527175"/>
          <p14:tracePt t="13493" x="4427538" y="1527175"/>
          <p14:tracePt t="13498" x="4403725" y="1527175"/>
          <p14:tracePt t="13502" x="4391025" y="1527175"/>
          <p14:tracePt t="13508" x="4365625" y="1527175"/>
          <p14:tracePt t="13517" x="4340225" y="1527175"/>
          <p14:tracePt t="13523" x="4327525" y="1527175"/>
          <p14:tracePt t="13528" x="4314825" y="1527175"/>
          <p14:tracePt t="13534" x="4303713" y="1527175"/>
          <p14:tracePt t="13537" x="4278313" y="1527175"/>
          <p14:tracePt t="13549" x="4265613" y="1539875"/>
          <p14:tracePt t="13554" x="4240213" y="1552575"/>
          <p14:tracePt t="13558" x="4240213" y="1563688"/>
          <p14:tracePt t="13563" x="4227513" y="1563688"/>
          <p14:tracePt t="13568" x="4203700" y="1576388"/>
          <p14:tracePt t="13573" x="4191000" y="1589088"/>
          <p14:tracePt t="13578" x="4165600" y="1614488"/>
          <p14:tracePt t="13584" x="4140200" y="1639888"/>
          <p14:tracePt t="13588" x="4127500" y="1639888"/>
          <p14:tracePt t="13595" x="4090988" y="1676400"/>
          <p14:tracePt t="13599" x="4078288" y="1689100"/>
          <p14:tracePt t="13604" x="4052888" y="1714500"/>
          <p14:tracePt t="13609" x="4014788" y="1739900"/>
          <p14:tracePt t="13614" x="3990975" y="1765300"/>
          <p14:tracePt t="13619" x="3990975" y="1776413"/>
          <p14:tracePt t="13624" x="3965575" y="1789113"/>
          <p14:tracePt t="13628" x="3952875" y="1801813"/>
          <p14:tracePt t="13634" x="3940175" y="1827213"/>
          <p14:tracePt t="13644" x="3927475" y="1839913"/>
          <p14:tracePt t="13655" x="3914775" y="1839913"/>
          <p14:tracePt t="13659" x="3914775" y="1852613"/>
          <p14:tracePt t="13669" x="3914775" y="1865313"/>
          <p14:tracePt t="13680" x="3914775" y="1876425"/>
          <p14:tracePt t="13685" x="3914775" y="1901825"/>
          <p14:tracePt t="13695" x="3914775" y="1927225"/>
          <p14:tracePt t="13699" x="3914775" y="1939925"/>
          <p14:tracePt t="13704" x="3914775" y="1952625"/>
          <p14:tracePt t="13710" x="3914775" y="1965325"/>
          <p14:tracePt t="13715" x="3914775" y="1989138"/>
          <p14:tracePt t="13724" x="3940175" y="2001838"/>
          <p14:tracePt t="13730" x="3940175" y="2014538"/>
          <p14:tracePt t="13735" x="3978275" y="2039938"/>
          <p14:tracePt t="13739" x="4014788" y="2039938"/>
          <p14:tracePt t="13745" x="4040188" y="2052638"/>
          <p14:tracePt t="13750" x="4078288" y="2065338"/>
          <p14:tracePt t="13755" x="4114800" y="2065338"/>
          <p14:tracePt t="13761" x="4152900" y="2065338"/>
          <p14:tracePt t="13765" x="4214813" y="2101850"/>
          <p14:tracePt t="13769" x="4265613" y="2101850"/>
          <p14:tracePt t="13776" x="4303713" y="2101850"/>
          <p14:tracePt t="13781" x="4365625" y="2114550"/>
          <p14:tracePt t="13785" x="4416425" y="2114550"/>
          <p14:tracePt t="13789" x="4440238" y="2114550"/>
          <p14:tracePt t="13796" x="4478338" y="2114550"/>
          <p14:tracePt t="13801" x="4540250" y="2114550"/>
          <p14:tracePt t="13806" x="4591050" y="2114550"/>
          <p14:tracePt t="13810" x="4640263" y="2114550"/>
          <p14:tracePt t="13816" x="4665663" y="2114550"/>
          <p14:tracePt t="13821" x="4727575" y="2114550"/>
          <p14:tracePt t="13826" x="4752975" y="2114550"/>
          <p14:tracePt t="13831" x="4791075" y="2114550"/>
          <p14:tracePt t="13836" x="4829175" y="2114550"/>
          <p14:tracePt t="13840" x="4865688" y="2114550"/>
          <p14:tracePt t="13850" x="4903788" y="2114550"/>
          <p14:tracePt t="13855" x="4940300" y="2101850"/>
          <p14:tracePt t="13865" x="4940300" y="2089150"/>
          <p14:tracePt t="13871" x="4953000" y="2078038"/>
          <p14:tracePt t="13877" x="4965700" y="2078038"/>
          <p14:tracePt t="13880" x="4978400" y="2065338"/>
          <p14:tracePt t="13885" x="4991100" y="2039938"/>
          <p14:tracePt t="13907" x="4991100" y="2027238"/>
          <p14:tracePt t="13928" x="4991100" y="2001838"/>
          <p14:tracePt t="14028" x="5003800" y="1989138"/>
          <p14:tracePt t="14033" x="5016500" y="1989138"/>
          <p14:tracePt t="14041" x="5040313" y="1989138"/>
          <p14:tracePt t="14048" x="5078413" y="1989138"/>
          <p14:tracePt t="14053" x="5103813" y="1989138"/>
          <p14:tracePt t="14058" x="5141913" y="1989138"/>
          <p14:tracePt t="14063" x="5153025" y="1989138"/>
          <p14:tracePt t="14068" x="5178425" y="1989138"/>
          <p14:tracePt t="14072" x="5241925" y="1989138"/>
          <p14:tracePt t="14078" x="5291138" y="1989138"/>
          <p14:tracePt t="14083" x="5329238" y="1989138"/>
          <p14:tracePt t="14087" x="5365750" y="1989138"/>
          <p14:tracePt t="14092" x="5441950" y="1989138"/>
          <p14:tracePt t="14098" x="5478463" y="1989138"/>
          <p14:tracePt t="14102" x="5541963" y="1989138"/>
          <p14:tracePt t="14107" x="5591175" y="1989138"/>
          <p14:tracePt t="14114" x="5665788" y="2001838"/>
          <p14:tracePt t="14118" x="5729288" y="2027238"/>
          <p14:tracePt t="14123" x="5778500" y="2027238"/>
          <p14:tracePt t="14128" x="5829300" y="2027238"/>
          <p14:tracePt t="14133" x="5867400" y="2027238"/>
          <p14:tracePt t="14138" x="5891213" y="2027238"/>
          <p14:tracePt t="14144" x="5929313" y="2027238"/>
          <p14:tracePt t="14149" x="5954713" y="2027238"/>
          <p14:tracePt t="14153" x="5991225" y="2027238"/>
          <p14:tracePt t="14164" x="6029325" y="2027238"/>
          <p14:tracePt t="14168" x="6042025" y="2027238"/>
          <p14:tracePt t="14173" x="6067425" y="2027238"/>
          <p14:tracePt t="14179" x="6091238" y="2027238"/>
          <p14:tracePt t="14189" x="6103938" y="2027238"/>
          <p14:tracePt t="14195" x="6116638" y="2027238"/>
          <p14:tracePt t="14198" x="6129338" y="2027238"/>
          <p14:tracePt t="14203" x="6142038" y="2027238"/>
          <p14:tracePt t="14215" x="6154738" y="2014538"/>
          <p14:tracePt t="14220" x="6167438" y="2001838"/>
          <p14:tracePt t="14229" x="6180138" y="1978025"/>
          <p14:tracePt t="14235" x="6191250" y="1952625"/>
          <p14:tracePt t="14238" x="6216650" y="1914525"/>
          <p14:tracePt t="14245" x="6216650" y="1901825"/>
          <p14:tracePt t="14249" x="6242050" y="1876425"/>
          <p14:tracePt t="14254" x="6242050" y="1865313"/>
          <p14:tracePt t="14261" x="6254750" y="1852613"/>
          <p14:tracePt t="14265" x="6254750" y="1827213"/>
          <p14:tracePt t="14269" x="6254750" y="1801813"/>
          <p14:tracePt t="14279" x="6254750" y="1776413"/>
          <p14:tracePt t="14285" x="6254750" y="1739900"/>
          <p14:tracePt t="14295" x="6254750" y="1714500"/>
          <p14:tracePt t="14300" x="6254750" y="1676400"/>
          <p14:tracePt t="14309" x="6254750" y="1652588"/>
          <p14:tracePt t="14315" x="6254750" y="1639888"/>
          <p14:tracePt t="14320" x="6254750" y="1627188"/>
          <p14:tracePt t="14325" x="6254750" y="1614488"/>
          <p14:tracePt t="14329" x="6254750" y="1589088"/>
          <p14:tracePt t="14345" x="6254750" y="1576388"/>
          <p14:tracePt t="14350" x="6242050" y="1552575"/>
          <p14:tracePt t="14356" x="6229350" y="1552575"/>
          <p14:tracePt t="14365" x="6191250" y="1527175"/>
          <p14:tracePt t="14375" x="6167438" y="1527175"/>
          <p14:tracePt t="14379" x="6167438" y="1514475"/>
          <p14:tracePt t="14386" x="6142038" y="1514475"/>
          <p14:tracePt t="14390" x="6103938" y="1514475"/>
          <p14:tracePt t="14401" x="6067425" y="1514475"/>
          <p14:tracePt t="14405" x="6042025" y="1514475"/>
          <p14:tracePt t="14412" x="6003925" y="1514475"/>
          <p14:tracePt t="14416" x="5967413" y="1514475"/>
          <p14:tracePt t="14421" x="5942013" y="1514475"/>
          <p14:tracePt t="14425" x="5903913" y="1514475"/>
          <p14:tracePt t="14431" x="5878513" y="1514475"/>
          <p14:tracePt t="14436" x="5842000" y="1514475"/>
          <p14:tracePt t="14440" x="5829300" y="1514475"/>
          <p14:tracePt t="14445" x="5803900" y="1514475"/>
          <p14:tracePt t="14452" x="5767388" y="1514475"/>
          <p14:tracePt t="14456" x="5716588" y="1514475"/>
          <p14:tracePt t="14462" x="5703888" y="1527175"/>
          <p14:tracePt t="14466" x="5678488" y="1563688"/>
          <p14:tracePt t="14470" x="5641975" y="1589088"/>
          <p14:tracePt t="14477" x="5629275" y="1601788"/>
          <p14:tracePt t="14481" x="5591175" y="1614488"/>
          <p14:tracePt t="14486" x="5578475" y="1627188"/>
          <p14:tracePt t="14491" x="5554663" y="1639888"/>
          <p14:tracePt t="14495" x="5529263" y="1663700"/>
          <p14:tracePt t="14502" x="5516563" y="1689100"/>
          <p14:tracePt t="14506" x="5503863" y="1701800"/>
          <p14:tracePt t="14513" x="5491163" y="1727200"/>
          <p14:tracePt t="14517" x="5491163" y="1739900"/>
          <p14:tracePt t="14521" x="5465763" y="1752600"/>
          <p14:tracePt t="14527" x="5454650" y="1776413"/>
          <p14:tracePt t="14532" x="5429250" y="1801813"/>
          <p14:tracePt t="14537" x="5429250" y="1814513"/>
          <p14:tracePt t="14541" x="5429250" y="1827213"/>
          <p14:tracePt t="14548" x="5429250" y="1839913"/>
          <p14:tracePt t="14551" x="5429250" y="1865313"/>
          <p14:tracePt t="14562" x="5429250" y="1901825"/>
          <p14:tracePt t="14568" x="5429250" y="1914525"/>
          <p14:tracePt t="14572" x="5429250" y="1927225"/>
          <p14:tracePt t="14578" x="5429250" y="1965325"/>
          <p14:tracePt t="14587" x="5429250" y="1989138"/>
          <p14:tracePt t="14593" x="5429250" y="2014538"/>
          <p14:tracePt t="14602" x="5429250" y="2039938"/>
          <p14:tracePt t="14607" x="5429250" y="2065338"/>
          <p14:tracePt t="14618" x="5454650" y="2089150"/>
          <p14:tracePt t="14623" x="5478463" y="2114550"/>
          <p14:tracePt t="14628" x="5491163" y="2127250"/>
          <p14:tracePt t="14633" x="5503863" y="2127250"/>
          <p14:tracePt t="14637" x="5541963" y="2152650"/>
          <p14:tracePt t="14642" x="5578475" y="2152650"/>
          <p14:tracePt t="14647" x="5616575" y="2152650"/>
          <p14:tracePt t="14652" x="5654675" y="2152650"/>
          <p14:tracePt t="14658" x="5691188" y="2178050"/>
          <p14:tracePt t="14662" x="5741988" y="2178050"/>
          <p14:tracePt t="14667" x="5803900" y="2178050"/>
          <p14:tracePt t="14672" x="5842000" y="2178050"/>
          <p14:tracePt t="14678" x="5903913" y="2178050"/>
          <p14:tracePt t="14683" x="5942013" y="2178050"/>
          <p14:tracePt t="14689" x="5991225" y="2178050"/>
          <p14:tracePt t="14693" x="6054725" y="2178050"/>
          <p14:tracePt t="14698" x="6091238" y="2178050"/>
          <p14:tracePt t="14702" x="6116638" y="2178050"/>
          <p14:tracePt t="14709" x="6154738" y="2178050"/>
          <p14:tracePt t="14714" x="6167438" y="2178050"/>
          <p14:tracePt t="14718" x="6191250" y="2178050"/>
          <p14:tracePt t="14722" x="6216650" y="2178050"/>
          <p14:tracePt t="14728" x="6254750" y="2165350"/>
          <p14:tracePt t="14734" x="6267450" y="2152650"/>
          <p14:tracePt t="14739" x="6291263" y="2114550"/>
          <p14:tracePt t="14745" x="6303963" y="2114550"/>
          <p14:tracePt t="14748" x="6316663" y="2089150"/>
          <p14:tracePt t="14759" x="6316663" y="2065338"/>
          <p14:tracePt t="14764" x="6329363" y="2027238"/>
          <p14:tracePt t="14769" x="6342063" y="2027238"/>
          <p14:tracePt t="14774" x="6354763" y="2014538"/>
          <p14:tracePt t="14780" x="6354763" y="1989138"/>
          <p14:tracePt t="14784" x="6354763" y="1978025"/>
          <p14:tracePt t="14789" x="6367463" y="1952625"/>
          <p14:tracePt t="14793" x="6367463" y="1939925"/>
          <p14:tracePt t="14799" x="6367463" y="1927225"/>
          <p14:tracePt t="14805" x="6391275" y="1901825"/>
          <p14:tracePt t="14810" x="6391275" y="1889125"/>
          <p14:tracePt t="14819" x="6391275" y="1876425"/>
          <p14:tracePt t="14835" x="6391275" y="1865313"/>
          <p14:tracePt t="14860" x="6391275" y="1852613"/>
          <p14:tracePt t="14880" x="6403975" y="1852613"/>
          <p14:tracePt t="14885" x="6416675" y="1839913"/>
          <p14:tracePt t="14896" x="6416675" y="1827213"/>
          <p14:tracePt t="14900" x="6416675" y="1814513"/>
          <p14:tracePt t="15606" x="6416675" y="1801813"/>
          <p14:tracePt t="15616" x="6416675" y="1789113"/>
          <p14:tracePt t="15622" x="6403975" y="1789113"/>
          <p14:tracePt t="15626" x="6380163" y="1776413"/>
          <p14:tracePt t="15632" x="6354763" y="1776413"/>
          <p14:tracePt t="15636" x="6329363" y="1776413"/>
          <p14:tracePt t="15641" x="6303963" y="1776413"/>
          <p14:tracePt t="15647" x="6280150" y="1765300"/>
          <p14:tracePt t="15652" x="6229350" y="1765300"/>
          <p14:tracePt t="15657" x="6191250" y="1739900"/>
          <p14:tracePt t="15662" x="6154738" y="1727200"/>
          <p14:tracePt t="15667" x="6142038" y="1727200"/>
          <p14:tracePt t="15671" x="6091238" y="1727200"/>
          <p14:tracePt t="15677" x="6054725" y="1727200"/>
          <p14:tracePt t="15681" x="6029325" y="1727200"/>
          <p14:tracePt t="15686" x="5978525" y="1714500"/>
          <p14:tracePt t="15691" x="5929313" y="1701800"/>
          <p14:tracePt t="15697" x="5891213" y="1701800"/>
          <p14:tracePt t="15702" x="5842000" y="1701800"/>
          <p14:tracePt t="15706" x="5803900" y="1701800"/>
          <p14:tracePt t="15713" x="5741988" y="1701800"/>
          <p14:tracePt t="15718" x="5691188" y="1701800"/>
          <p14:tracePt t="15721" x="5629275" y="1701800"/>
          <p14:tracePt t="15727" x="5578475" y="1701800"/>
          <p14:tracePt t="15732" x="5516563" y="1701800"/>
          <p14:tracePt t="15738" x="5478463" y="1701800"/>
          <p14:tracePt t="15742" x="5391150" y="1701800"/>
          <p14:tracePt t="15746" x="5329238" y="1701800"/>
          <p14:tracePt t="15752" x="5241925" y="1701800"/>
          <p14:tracePt t="15757" x="5191125" y="1701800"/>
          <p14:tracePt t="15764" x="5116513" y="1701800"/>
          <p14:tracePt t="15767" x="5040313" y="1701800"/>
          <p14:tracePt t="15772" x="4991100" y="1701800"/>
          <p14:tracePt t="15776" x="4929188" y="1701800"/>
          <p14:tracePt t="15783" x="4865688" y="1701800"/>
          <p14:tracePt t="15788" x="4803775" y="1701800"/>
          <p14:tracePt t="15792" x="4727575" y="1689100"/>
          <p14:tracePt t="15798" x="4678363" y="1689100"/>
          <p14:tracePt t="15803" x="4652963" y="1689100"/>
          <p14:tracePt t="15808" x="4591050" y="1689100"/>
          <p14:tracePt t="15814" x="4540250" y="1689100"/>
          <p14:tracePt t="15818" x="4503738" y="1663700"/>
          <p14:tracePt t="15822" x="4465638" y="1663700"/>
          <p14:tracePt t="15828" x="4427538" y="1663700"/>
          <p14:tracePt t="15834" x="4416425" y="1663700"/>
          <p14:tracePt t="15837" x="4378325" y="1663700"/>
          <p14:tracePt t="15842" x="4365625" y="1663700"/>
          <p14:tracePt t="15848" x="4340225" y="1663700"/>
          <p14:tracePt t="15854" x="4314825" y="1663700"/>
          <p14:tracePt t="15859" x="4291013" y="1652588"/>
          <p14:tracePt t="15868" x="4278313" y="1652588"/>
          <p14:tracePt t="15873" x="4252913" y="1652588"/>
          <p14:tracePt t="15884" x="4227513" y="1652588"/>
          <p14:tracePt t="15889" x="4214813" y="1639888"/>
          <p14:tracePt t="15913" x="4214813" y="1627188"/>
          <p14:tracePt t="16000" x="4214813" y="1614488"/>
          <p14:tracePt t="16010" x="4214813" y="1601788"/>
          <p14:tracePt t="16025" x="4214813" y="1589088"/>
          <p14:tracePt t="16040" x="4214813" y="1576388"/>
          <p14:tracePt t="16126" x="4214813" y="1552575"/>
          <p14:tracePt t="16177" x="4203700" y="1552575"/>
          <p14:tracePt t="16186" x="4191000" y="1552575"/>
          <p14:tracePt t="16201" x="4178300" y="1552575"/>
          <p14:tracePt t="16207" x="4165600" y="1552575"/>
          <p14:tracePt t="16222" x="4152900" y="1552575"/>
          <p14:tracePt t="16232" x="4140200" y="1552575"/>
          <p14:tracePt t="16242" x="4127500" y="1552575"/>
          <p14:tracePt t="16246" x="4114800" y="1552575"/>
          <p14:tracePt t="16257" x="4090988" y="1552575"/>
          <p14:tracePt t="16262" x="4078288" y="1552575"/>
          <p14:tracePt t="16272" x="4065588" y="1552575"/>
          <p14:tracePt t="16277" x="4052888" y="1552575"/>
          <p14:tracePt t="16282" x="4040188" y="1552575"/>
          <p14:tracePt t="16286" x="4027488" y="1552575"/>
          <p14:tracePt t="16292" x="4002088" y="1552575"/>
          <p14:tracePt t="16303" x="3978275" y="1552575"/>
          <p14:tracePt t="16307" x="3965575" y="1552575"/>
          <p14:tracePt t="16313" x="3952875" y="1552575"/>
          <p14:tracePt t="16317" x="3914775" y="1552575"/>
          <p14:tracePt t="16323" x="3902075" y="1552575"/>
          <p14:tracePt t="16329" x="3890963" y="1552575"/>
          <p14:tracePt t="16333" x="3878263" y="1552575"/>
          <p14:tracePt t="16338" x="3840163" y="1552575"/>
          <p14:tracePt t="16341" x="3827463" y="1552575"/>
          <p14:tracePt t="16348" x="3790950" y="1552575"/>
          <p14:tracePt t="16352" x="3778250" y="1552575"/>
          <p14:tracePt t="16357" x="3752850" y="1552575"/>
          <p14:tracePt t="16363" x="3727450" y="1552575"/>
          <p14:tracePt t="16368" x="3702050" y="1552575"/>
          <p14:tracePt t="16372" x="3665538" y="1552575"/>
          <p14:tracePt t="16379" x="3652838" y="1552575"/>
          <p14:tracePt t="16383" x="3640138" y="1552575"/>
          <p14:tracePt t="16387" x="3602038" y="1552575"/>
          <p14:tracePt t="16394" x="3565525" y="1552575"/>
          <p14:tracePt t="16397" x="3540125" y="1552575"/>
          <p14:tracePt t="16402" x="3527425" y="1552575"/>
          <p14:tracePt t="16408" x="3489325" y="1552575"/>
          <p14:tracePt t="16414" x="3452813" y="1552575"/>
          <p14:tracePt t="16419" x="3427413" y="1552575"/>
          <p14:tracePt t="16424" x="3389313" y="1539875"/>
          <p14:tracePt t="16429" x="3365500" y="1539875"/>
          <p14:tracePt t="16433" x="3327400" y="1539875"/>
          <p14:tracePt t="16438" x="3302000" y="1539875"/>
          <p14:tracePt t="16443" x="3265488" y="1539875"/>
          <p14:tracePt t="16448" x="3252788" y="1539875"/>
          <p14:tracePt t="16453" x="3214688" y="1527175"/>
          <p14:tracePt t="16457" x="3189288" y="1514475"/>
          <p14:tracePt t="16465" x="3127375" y="1514475"/>
          <p14:tracePt t="16469" x="3114675" y="1514475"/>
          <p14:tracePt t="16474" x="3089275" y="1514475"/>
          <p14:tracePt t="16479" x="3052763" y="1514475"/>
          <p14:tracePt t="16484" x="3014663" y="1501775"/>
          <p14:tracePt t="16488" x="2976563" y="1501775"/>
          <p14:tracePt t="16493" x="2914650" y="1501775"/>
          <p14:tracePt t="16499" x="2863850" y="1476375"/>
          <p14:tracePt t="16504" x="2827338" y="1476375"/>
          <p14:tracePt t="16508" x="2814638" y="1476375"/>
          <p14:tracePt t="16514" x="2776538" y="1476375"/>
          <p14:tracePt t="16519" x="2740025" y="1476375"/>
          <p14:tracePt t="16523" x="2689225" y="1463675"/>
          <p14:tracePt t="16530" x="2676525" y="1463675"/>
          <p14:tracePt t="16534" x="2640013" y="1463675"/>
          <p14:tracePt t="16539" x="2627313" y="1463675"/>
          <p14:tracePt t="16543" x="2589213" y="1463675"/>
          <p14:tracePt t="16549" x="2563813" y="1463675"/>
          <p14:tracePt t="16555" x="2540000" y="1463675"/>
          <p14:tracePt t="16558" x="2501900" y="1463675"/>
          <p14:tracePt t="16565" x="2476500" y="1463675"/>
          <p14:tracePt t="16568" x="2439988" y="1463675"/>
          <p14:tracePt t="16579" x="2401888" y="1463675"/>
          <p14:tracePt t="16585" x="2389188" y="1463675"/>
          <p14:tracePt t="16589" x="2351088" y="1463675"/>
          <p14:tracePt t="16596" x="2338388" y="1463675"/>
          <p14:tracePt t="16600" x="2314575" y="1463675"/>
          <p14:tracePt t="16605" x="2289175" y="1463675"/>
          <p14:tracePt t="16610" x="2276475" y="1463675"/>
          <p14:tracePt t="16615" x="2263775" y="1463675"/>
          <p14:tracePt t="16620" x="2238375" y="1463675"/>
          <p14:tracePt t="16624" x="2214563" y="1463675"/>
          <p14:tracePt t="16629" x="2201863" y="1439863"/>
          <p14:tracePt t="16635" x="2176463" y="1439863"/>
          <p14:tracePt t="16640" x="2151063" y="1439863"/>
          <p14:tracePt t="16646" x="2127250" y="1439863"/>
          <p14:tracePt t="16651" x="2101850" y="1439863"/>
          <p14:tracePt t="16654" x="2063750" y="1439863"/>
          <p14:tracePt t="16660" x="2038350" y="1439863"/>
          <p14:tracePt t="16665" x="2001838" y="1439863"/>
          <p14:tracePt t="16671" x="1989138" y="1439863"/>
          <p14:tracePt t="16675" x="1963738" y="1439863"/>
          <p14:tracePt t="16680" x="1938338" y="1439863"/>
          <p14:tracePt t="16685" x="1901825" y="1439863"/>
          <p14:tracePt t="16696" x="1863725" y="1439863"/>
          <p14:tracePt t="16701" x="1838325" y="1439863"/>
          <p14:tracePt t="16711" x="1825625" y="1439863"/>
          <p14:tracePt t="16716" x="1814513" y="1439863"/>
          <p14:tracePt t="16720" x="1789113" y="1439863"/>
          <p14:tracePt t="16725" x="1776413" y="1439863"/>
          <p14:tracePt t="16736" x="1763713" y="1439863"/>
          <p14:tracePt t="16741" x="1751013" y="1439863"/>
          <p14:tracePt t="16746" x="1725613" y="1439863"/>
          <p14:tracePt t="16751" x="1714500" y="1439863"/>
          <p14:tracePt t="16756" x="1701800" y="1439863"/>
          <p14:tracePt t="16761" x="1689100" y="1439863"/>
          <p14:tracePt t="16767" x="1676400" y="1439863"/>
          <p14:tracePt t="16772" x="1663700" y="1439863"/>
          <p14:tracePt t="16777" x="1625600" y="1439863"/>
          <p14:tracePt t="16781" x="1601788" y="1439863"/>
          <p14:tracePt t="16786" x="1576388" y="1439863"/>
          <p14:tracePt t="16792" x="1563688" y="1439863"/>
          <p14:tracePt t="16796" x="1550988" y="1439863"/>
          <p14:tracePt t="16802" x="1525588" y="1439863"/>
          <p14:tracePt t="16805" x="1501775" y="1439863"/>
          <p14:tracePt t="16812" x="1489075" y="1439863"/>
          <p14:tracePt t="16817" x="1476375" y="1439863"/>
          <p14:tracePt t="16821" x="1450975" y="1439863"/>
          <p14:tracePt t="16826" x="1412875" y="1450975"/>
          <p14:tracePt t="16831" x="1401763" y="1463675"/>
          <p14:tracePt t="16837" x="1376363" y="1463675"/>
          <p14:tracePt t="16846" x="1350963" y="1463675"/>
          <p14:tracePt t="16852" x="1338263" y="1463675"/>
          <p14:tracePt t="16857" x="1325563" y="1463675"/>
          <p14:tracePt t="16863" x="1312863" y="1463675"/>
          <p14:tracePt t="16867" x="1300163" y="1463675"/>
          <p14:tracePt t="16882" x="1289050" y="1476375"/>
          <p14:tracePt t="16887" x="1276350" y="1489075"/>
          <p14:tracePt t="16892" x="1263650" y="1501775"/>
          <p14:tracePt t="16897" x="1250950" y="1501775"/>
          <p14:tracePt t="16914" x="1212850" y="1501775"/>
          <p14:tracePt t="16918" x="1200150" y="1514475"/>
          <p14:tracePt t="16921" x="1189038" y="1514475"/>
          <p14:tracePt t="16928" x="1189038" y="1527175"/>
          <p14:tracePt t="16933" x="1163638" y="1527175"/>
          <p14:tracePt t="16937" x="1138238" y="1552575"/>
          <p14:tracePt t="16948" x="1125538" y="1552575"/>
          <p14:tracePt t="16953" x="1112838" y="1552575"/>
          <p14:tracePt t="16963" x="1100138" y="1552575"/>
          <p14:tracePt t="16973" x="1089025" y="1563688"/>
          <p14:tracePt t="16978" x="1063625" y="1589088"/>
          <p14:tracePt t="16989" x="1050925" y="1589088"/>
          <p14:tracePt t="16993" x="1038225" y="1589088"/>
          <p14:tracePt t="16998" x="1025525" y="1589088"/>
          <p14:tracePt t="17002" x="1012825" y="1601788"/>
          <p14:tracePt t="17013" x="987425" y="1614488"/>
          <p14:tracePt t="17019" x="976313" y="1614488"/>
          <p14:tracePt t="17022" x="976313" y="1627188"/>
          <p14:tracePt t="17028" x="963613" y="1627188"/>
          <p14:tracePt t="17033" x="950913" y="1627188"/>
          <p14:tracePt t="17038" x="938213" y="1639888"/>
          <p14:tracePt t="17043" x="925513" y="1639888"/>
          <p14:tracePt t="17049" x="900113" y="1639888"/>
          <p14:tracePt t="17053" x="887413" y="1663700"/>
          <p14:tracePt t="17058" x="876300" y="1663700"/>
          <p14:tracePt t="17064" x="863600" y="1676400"/>
          <p14:tracePt t="17069" x="838200" y="1689100"/>
          <p14:tracePt t="17073" x="825500" y="1689100"/>
          <p14:tracePt t="17079" x="812800" y="1689100"/>
          <p14:tracePt t="17084" x="800100" y="1689100"/>
          <p14:tracePt t="17088" x="800100" y="1701800"/>
          <p14:tracePt t="17094" x="787400" y="1701800"/>
          <p14:tracePt t="17099" x="763588" y="1727200"/>
          <p14:tracePt t="17120" x="750888" y="1727200"/>
          <p14:tracePt t="17123" x="725488" y="1752600"/>
          <p14:tracePt t="17129" x="712788" y="1765300"/>
          <p14:tracePt t="17134" x="712788" y="1776413"/>
          <p14:tracePt t="17140" x="700088" y="1776413"/>
          <p14:tracePt t="17146" x="687388" y="1789113"/>
          <p14:tracePt t="17150" x="687388" y="1801813"/>
          <p14:tracePt t="17154" x="687388" y="1827213"/>
          <p14:tracePt t="17160" x="674688" y="1839913"/>
          <p14:tracePt t="17164" x="663575" y="1852613"/>
          <p14:tracePt t="17169" x="650875" y="1852613"/>
          <p14:tracePt t="17174" x="650875" y="1876425"/>
          <p14:tracePt t="17180" x="638175" y="1889125"/>
          <p14:tracePt t="17185" x="625475" y="1889125"/>
          <p14:tracePt t="17190" x="625475" y="1914525"/>
          <p14:tracePt t="17195" x="612775" y="1939925"/>
          <p14:tracePt t="17200" x="600075" y="1939925"/>
          <p14:tracePt t="17206" x="600075" y="1952625"/>
          <p14:tracePt t="17209" x="600075" y="1965325"/>
          <p14:tracePt t="17215" x="600075" y="1978025"/>
          <p14:tracePt t="17225" x="600075" y="1989138"/>
          <p14:tracePt t="17230" x="600075" y="2001838"/>
          <p14:tracePt t="17236" x="600075" y="2014538"/>
          <p14:tracePt t="17240" x="600075" y="2027238"/>
          <p14:tracePt t="17246" x="600075" y="2039938"/>
          <p14:tracePt t="17261" x="600075" y="2052638"/>
          <p14:tracePt t="17271" x="600075" y="2065338"/>
          <p14:tracePt t="17275" x="587375" y="2078038"/>
          <p14:tracePt t="17280" x="574675" y="2089150"/>
          <p14:tracePt t="18108" x="574675" y="2114550"/>
          <p14:tracePt t="18133" x="574675" y="2127250"/>
          <p14:tracePt t="19596" x="574675" y="2139950"/>
          <p14:tracePt t="19843" x="574675" y="2152650"/>
          <p14:tracePt t="19857" x="574675" y="2178050"/>
          <p14:tracePt t="19868" x="574675" y="2190750"/>
          <p14:tracePt t="19873" x="587375" y="2190750"/>
          <p14:tracePt t="19884" x="612775" y="2201863"/>
          <p14:tracePt t="19888" x="625475" y="2214563"/>
          <p14:tracePt t="19893" x="650875" y="2227263"/>
          <p14:tracePt t="19898" x="687388" y="2252663"/>
          <p14:tracePt t="19915" x="850900" y="2327275"/>
          <p14:tracePt t="19918" x="876300" y="2352675"/>
          <p14:tracePt t="19923" x="963613" y="2390775"/>
          <p14:tracePt t="19929" x="1038225" y="2439988"/>
          <p14:tracePt t="19933" x="1112838" y="2465388"/>
          <p14:tracePt t="19938" x="1163638" y="2490788"/>
          <p14:tracePt t="19943" x="1189038" y="2490788"/>
          <p14:tracePt t="19949" x="1276350" y="2540000"/>
          <p14:tracePt t="19954" x="1300163" y="2552700"/>
          <p14:tracePt t="19958" x="1363663" y="2552700"/>
          <p14:tracePt t="19964" x="1389063" y="2565400"/>
          <p14:tracePt t="19969" x="1425575" y="2578100"/>
          <p14:tracePt t="19973" x="1463675" y="2578100"/>
          <p14:tracePt t="19978" x="1501775" y="2578100"/>
          <p14:tracePt t="19984" x="1538288" y="2590800"/>
          <p14:tracePt t="19993" x="1576388" y="2590800"/>
          <p14:tracePt t="20000" x="1612900" y="2590800"/>
          <p14:tracePt t="20004" x="1625600" y="2590800"/>
          <p14:tracePt t="20008" x="1676400" y="2590800"/>
          <p14:tracePt t="20014" x="1701800" y="2590800"/>
          <p14:tracePt t="20020" x="1725613" y="2590800"/>
          <p14:tracePt t="20024" x="1738313" y="2590800"/>
          <p14:tracePt t="20031" x="1776413" y="2590800"/>
          <p14:tracePt t="20035" x="1801813" y="2590800"/>
          <p14:tracePt t="20038" x="1825625" y="2590800"/>
          <p14:tracePt t="20044" x="1838325" y="2590800"/>
          <p14:tracePt t="20051" x="1851025" y="2590800"/>
          <p14:tracePt t="20054" x="1863725" y="2590800"/>
          <p14:tracePt t="20059" x="1876425" y="2590800"/>
          <p14:tracePt t="20064" x="1889125" y="2590800"/>
          <p14:tracePt t="20070" x="1901825" y="2590800"/>
          <p14:tracePt t="20074" x="1914525" y="2590800"/>
          <p14:tracePt t="20080" x="1925638" y="2578100"/>
          <p14:tracePt t="20085" x="1938338" y="2578100"/>
          <p14:tracePt t="20089" x="1951038" y="2565400"/>
          <p14:tracePt t="20100" x="1963738" y="2565400"/>
          <p14:tracePt t="20105" x="1989138" y="2552700"/>
          <p14:tracePt t="20109" x="2001838" y="2552700"/>
          <p14:tracePt t="20115" x="2014538" y="2540000"/>
          <p14:tracePt t="20120" x="2025650" y="2540000"/>
          <p14:tracePt t="20125" x="2038350" y="2540000"/>
          <p14:tracePt t="20131" x="2063750" y="2540000"/>
          <p14:tracePt t="20135" x="2101850" y="2516188"/>
          <p14:tracePt t="20140" x="2138363" y="2516188"/>
          <p14:tracePt t="20146" x="2176463" y="2503488"/>
          <p14:tracePt t="20151" x="2227263" y="2503488"/>
          <p14:tracePt t="20155" x="2276475" y="2478088"/>
          <p14:tracePt t="20160" x="2314575" y="2478088"/>
          <p14:tracePt t="20165" x="2389188" y="2465388"/>
          <p14:tracePt t="20171" x="2476500" y="2465388"/>
          <p14:tracePt t="20176" x="2514600" y="2465388"/>
          <p14:tracePt t="20181" x="2563813" y="2465388"/>
          <p14:tracePt t="20186" x="2614613" y="2465388"/>
          <p14:tracePt t="20190" x="2689225" y="2439988"/>
          <p14:tracePt t="20197" x="2701925" y="2439988"/>
          <p14:tracePt t="20201" x="2763838" y="2439988"/>
          <p14:tracePt t="20206" x="2776538" y="2427288"/>
          <p14:tracePt t="20211" x="2801938" y="2427288"/>
          <p14:tracePt t="20216" x="2840038" y="2403475"/>
          <p14:tracePt t="20221" x="2876550" y="2403475"/>
          <p14:tracePt t="20225" x="2901950" y="2390775"/>
          <p14:tracePt t="20231" x="2940050" y="2365375"/>
          <p14:tracePt t="20242" x="2963863" y="2365375"/>
          <p14:tracePt t="20246" x="2989263" y="2352675"/>
          <p14:tracePt t="20262" x="3001963" y="2352675"/>
          <p14:tracePt t="20267" x="3014663" y="2339975"/>
          <p14:tracePt t="20271" x="3027363" y="2339975"/>
          <p14:tracePt t="20276" x="3027363" y="2327275"/>
          <p14:tracePt t="20282" x="3040063" y="2314575"/>
          <p14:tracePt t="20287" x="3052763" y="2314575"/>
          <p14:tracePt t="20292" x="3065463" y="2303463"/>
          <p14:tracePt t="20302" x="3065463" y="2290763"/>
          <p14:tracePt t="20307" x="3076575" y="2290763"/>
          <p14:tracePt t="20312" x="3089275" y="2278063"/>
          <p14:tracePt t="20317" x="3089275" y="2265363"/>
          <p14:tracePt t="20321" x="3114675" y="2252663"/>
          <p14:tracePt t="20327" x="3127375" y="2252663"/>
          <p14:tracePt t="20331" x="3140075" y="2239963"/>
          <p14:tracePt t="20338" x="3152775" y="2227263"/>
          <p14:tracePt t="20348" x="3165475" y="2214563"/>
          <p14:tracePt t="20353" x="3176588" y="2214563"/>
          <p14:tracePt t="20362" x="3176588" y="2201863"/>
          <p14:tracePt t="20373" x="3189288" y="2190750"/>
          <p14:tracePt t="20378" x="3201988" y="2178050"/>
          <p14:tracePt t="20391" x="3201988" y="2152650"/>
          <p14:tracePt t="20398" x="3201988" y="2139950"/>
          <p14:tracePt t="20403" x="3201988" y="2127250"/>
          <p14:tracePt t="20408" x="3201988" y="2114550"/>
          <p14:tracePt t="20414" x="3201988" y="2101850"/>
          <p14:tracePt t="20418" x="3201988" y="2089150"/>
          <p14:tracePt t="20428" x="3201988" y="2065338"/>
          <p14:tracePt t="20438" x="3201988" y="2052638"/>
          <p14:tracePt t="20442" x="3201988" y="2039938"/>
          <p14:tracePt t="20448" x="3201988" y="2027238"/>
          <p14:tracePt t="20453" x="3176588" y="2027238"/>
          <p14:tracePt t="20458" x="3152775" y="2014538"/>
          <p14:tracePt t="20462" x="3101975" y="1989138"/>
          <p14:tracePt t="20468" x="3052763" y="1989138"/>
          <p14:tracePt t="20473" x="3014663" y="1978025"/>
          <p14:tracePt t="20479" x="2976563" y="1978025"/>
          <p14:tracePt t="20483" x="2940050" y="1978025"/>
          <p14:tracePt t="20488" x="2927350" y="1965325"/>
          <p14:tracePt t="20492" x="2901950" y="1965325"/>
          <p14:tracePt t="20499" x="2863850" y="1965325"/>
          <p14:tracePt t="20504" x="2852738" y="1965325"/>
          <p14:tracePt t="20508" x="2840038" y="1965325"/>
          <p14:tracePt t="20519" x="2814638" y="1965325"/>
          <p14:tracePt t="20554" x="2789238" y="1965325"/>
          <p14:tracePt t="20564" x="2776538" y="1965325"/>
          <p14:tracePt t="20574" x="2763838" y="1965325"/>
          <p14:tracePt t="20581" x="2752725" y="1965325"/>
          <p14:tracePt t="20585" x="2740025" y="1965325"/>
          <p14:tracePt t="20595" x="2740025" y="1978025"/>
          <p14:tracePt t="20599" x="2740025" y="1989138"/>
          <p14:tracePt t="20604" x="2727325" y="1989138"/>
          <p14:tracePt t="20610" x="2727325" y="2001838"/>
          <p14:tracePt t="20620" x="2727325" y="2027238"/>
          <p14:tracePt t="20624" x="2714625" y="2027238"/>
          <p14:tracePt t="20635" x="2714625" y="2039938"/>
          <p14:tracePt t="20639" x="2714625" y="2065338"/>
          <p14:tracePt t="20644" x="2714625" y="2078038"/>
          <p14:tracePt t="20654" x="2714625" y="2089150"/>
          <p14:tracePt t="20664" x="2714625" y="2101850"/>
          <p14:tracePt t="20669" x="2727325" y="2127250"/>
          <p14:tracePt t="20674" x="2763838" y="2127250"/>
          <p14:tracePt t="20681" x="2801938" y="2152650"/>
          <p14:tracePt t="20685" x="2814638" y="2152650"/>
          <p14:tracePt t="20689" x="2889250" y="2165350"/>
          <p14:tracePt t="20696" x="2952750" y="2201863"/>
          <p14:tracePt t="20701" x="3040063" y="2214563"/>
          <p14:tracePt t="20704" x="3089275" y="2214563"/>
          <p14:tracePt t="20709" x="3176588" y="2214563"/>
          <p14:tracePt t="20715" x="3265488" y="2239963"/>
          <p14:tracePt t="20721" x="3314700" y="2252663"/>
          <p14:tracePt t="20725" x="3440113" y="2252663"/>
          <p14:tracePt t="20731" x="3514725" y="2252663"/>
          <p14:tracePt t="20735" x="3578225" y="2252663"/>
          <p14:tracePt t="20739" x="3665538" y="2252663"/>
          <p14:tracePt t="20746" x="3727450" y="2252663"/>
          <p14:tracePt t="20752" x="3790950" y="2252663"/>
          <p14:tracePt t="20756" x="3865563" y="2252663"/>
          <p14:tracePt t="20760" x="3927475" y="2252663"/>
          <p14:tracePt t="20766" x="4014788" y="2252663"/>
          <p14:tracePt t="20770" x="4065588" y="2252663"/>
          <p14:tracePt t="20775" x="4127500" y="2252663"/>
          <p14:tracePt t="20782" x="4178300" y="2252663"/>
          <p14:tracePt t="20786" x="4227513" y="2252663"/>
          <p14:tracePt t="20790" x="4291013" y="2252663"/>
          <p14:tracePt t="20796" x="4327525" y="2252663"/>
          <p14:tracePt t="20801" x="4403725" y="2252663"/>
          <p14:tracePt t="20806" x="4465638" y="2252663"/>
          <p14:tracePt t="20812" x="4516438" y="2252663"/>
          <p14:tracePt t="20817" x="4578350" y="2252663"/>
          <p14:tracePt t="20820" x="4616450" y="2252663"/>
          <p14:tracePt t="20825" x="4652963" y="2252663"/>
          <p14:tracePt t="20831" x="4716463" y="2252663"/>
          <p14:tracePt t="20837" x="4752975" y="2252663"/>
          <p14:tracePt t="20841" x="4803775" y="2252663"/>
          <p14:tracePt t="20847" x="4865688" y="2252663"/>
          <p14:tracePt t="20851" x="4916488" y="2252663"/>
          <p14:tracePt t="20857" x="4953000" y="2252663"/>
          <p14:tracePt t="20861" x="5016500" y="2252663"/>
          <p14:tracePt t="20867" x="5053013" y="2252663"/>
          <p14:tracePt t="20872" x="5078413" y="2252663"/>
          <p14:tracePt t="20876" x="5129213" y="2252663"/>
          <p14:tracePt t="20882" x="5191125" y="2252663"/>
          <p14:tracePt t="20887" x="5229225" y="2252663"/>
          <p14:tracePt t="20891" x="5265738" y="2252663"/>
          <p14:tracePt t="20897" x="5291138" y="2252663"/>
          <p14:tracePt t="20902" x="5303838" y="2252663"/>
          <p14:tracePt t="20907" x="5341938" y="2252663"/>
          <p14:tracePt t="20915" x="5353050" y="2252663"/>
          <p14:tracePt t="20917" x="5365750" y="2252663"/>
          <p14:tracePt t="20922" x="5378450" y="2252663"/>
          <p14:tracePt t="20928" x="5403850" y="2252663"/>
          <p14:tracePt t="20933" x="5416550" y="2252663"/>
          <p14:tracePt t="20937" x="5429250" y="2252663"/>
          <p14:tracePt t="20947" x="5454650" y="2252663"/>
          <p14:tracePt t="20953" x="5478463" y="2252663"/>
          <p14:tracePt t="20958" x="5478463" y="2239963"/>
          <p14:tracePt t="20968" x="5491163" y="2227263"/>
          <p14:tracePt t="20988" x="5491163" y="2214563"/>
          <p14:tracePt t="20992" x="5491163" y="2201863"/>
          <p14:tracePt t="20998" x="5503863" y="2190750"/>
          <p14:tracePt t="21003" x="5516563" y="2178050"/>
          <p14:tracePt t="21018" x="5516563" y="2152650"/>
          <p14:tracePt t="21022" x="5516563" y="2139950"/>
          <p14:tracePt t="21028" x="5516563" y="2127250"/>
          <p14:tracePt t="21033" x="5516563" y="2114550"/>
          <p14:tracePt t="21038" x="5516563" y="2101850"/>
          <p14:tracePt t="21049" x="5516563" y="2089150"/>
          <p14:tracePt t="21054" x="5516563" y="2078038"/>
          <p14:tracePt t="21057" x="5516563" y="2065338"/>
          <p14:tracePt t="21073" x="5516563" y="2039938"/>
          <p14:tracePt t="21079" x="5503863" y="2027238"/>
          <p14:tracePt t="21084" x="5465763" y="2014538"/>
          <p14:tracePt t="21088" x="5441950" y="2001838"/>
          <p14:tracePt t="21093" x="5416550" y="2001838"/>
          <p14:tracePt t="21099" x="5391150" y="1989138"/>
          <p14:tracePt t="21104" x="5341938" y="1989138"/>
          <p14:tracePt t="21109" x="5291138" y="1965325"/>
          <p14:tracePt t="21114" x="5241925" y="1952625"/>
          <p14:tracePt t="21119" x="5203825" y="1952625"/>
          <p14:tracePt t="21124" x="5129213" y="1952625"/>
          <p14:tracePt t="21129" x="5053013" y="1914525"/>
          <p14:tracePt t="21133" x="4991100" y="1914525"/>
          <p14:tracePt t="21138" x="4916488" y="1914525"/>
          <p14:tracePt t="21146" x="4852988" y="1914525"/>
          <p14:tracePt t="21149" x="4803775" y="1914525"/>
          <p14:tracePt t="21155" x="4727575" y="1914525"/>
          <p14:tracePt t="21158" x="4678363" y="1914525"/>
          <p14:tracePt t="21165" x="4627563" y="1914525"/>
          <p14:tracePt t="21170" x="4578350" y="1914525"/>
          <p14:tracePt t="21173" x="4527550" y="1914525"/>
          <p14:tracePt t="21179" x="4516438" y="1914525"/>
          <p14:tracePt t="21184" x="4465638" y="1914525"/>
          <p14:tracePt t="21189" x="4427538" y="1914525"/>
          <p14:tracePt t="21194" x="4403725" y="1914525"/>
          <p14:tracePt t="21200" x="4340225" y="1914525"/>
          <p14:tracePt t="21210" x="4314825" y="1914525"/>
          <p14:tracePt t="21215" x="4303713" y="1914525"/>
          <p14:tracePt t="21220" x="4278313" y="1914525"/>
          <p14:tracePt t="21224" x="4252913" y="1914525"/>
          <p14:tracePt t="21235" x="4227513" y="1914525"/>
          <p14:tracePt t="21240" x="4191000" y="1914525"/>
          <p14:tracePt t="21244" x="4165600" y="1914525"/>
          <p14:tracePt t="21250" x="4140200" y="1914525"/>
          <p14:tracePt t="21255" x="4114800" y="1914525"/>
          <p14:tracePt t="21261" x="4090988" y="1914525"/>
          <p14:tracePt t="21266" x="4065588" y="1914525"/>
          <p14:tracePt t="21270" x="4027488" y="1914525"/>
          <p14:tracePt t="21274" x="3990975" y="1914525"/>
          <p14:tracePt t="21281" x="3965575" y="1914525"/>
          <p14:tracePt t="21286" x="3914775" y="1914525"/>
          <p14:tracePt t="21291" x="3878263" y="1939925"/>
          <p14:tracePt t="21294" x="3840163" y="1939925"/>
          <p14:tracePt t="21300" x="3802063" y="1939925"/>
          <p14:tracePt t="21306" x="3778250" y="1939925"/>
          <p14:tracePt t="21311" x="3740150" y="1939925"/>
          <p14:tracePt t="21315" x="3678238" y="1939925"/>
          <p14:tracePt t="21319" x="3652838" y="1939925"/>
          <p14:tracePt t="21325" x="3640138" y="1939925"/>
          <p14:tracePt t="21331" x="3602038" y="1939925"/>
          <p14:tracePt t="21336" x="3552825" y="1939925"/>
          <p14:tracePt t="21341" x="3502025" y="1939925"/>
          <p14:tracePt t="21346" x="3489325" y="1939925"/>
          <p14:tracePt t="21351" x="3440113" y="1939925"/>
          <p14:tracePt t="21356" x="3427413" y="1939925"/>
          <p14:tracePt t="21361" x="3402013" y="1939925"/>
          <p14:tracePt t="21366" x="3376613" y="1952625"/>
          <p14:tracePt t="21370" x="3340100" y="1952625"/>
          <p14:tracePt t="21382" x="3314700" y="1952625"/>
          <p14:tracePt t="21386" x="3302000" y="1952625"/>
          <p14:tracePt t="21390" x="3302000" y="1965325"/>
          <p14:tracePt t="21396" x="3289300" y="1978025"/>
          <p14:tracePt t="21401" x="3265488" y="1978025"/>
          <p14:tracePt t="21415" x="3252788" y="1978025"/>
          <p14:tracePt t="21426" x="3227388" y="1978025"/>
          <p14:tracePt t="21437" x="3214688" y="1989138"/>
          <p14:tracePt t="21441" x="3201988" y="2001838"/>
          <p14:tracePt t="21448" x="3189288" y="2001838"/>
          <p14:tracePt t="21451" x="3176588" y="2001838"/>
          <p14:tracePt t="21457" x="3165475" y="2001838"/>
          <p14:tracePt t="21461" x="3152775" y="2001838"/>
          <p14:tracePt t="21467" x="3140075" y="2001838"/>
          <p14:tracePt t="21476" x="3127375" y="2001838"/>
          <p14:tracePt t="21483" x="3114675" y="2001838"/>
          <p14:tracePt t="21487" x="3101975" y="2014538"/>
          <p14:tracePt t="21491" x="3089275" y="2027238"/>
          <p14:tracePt t="21502" x="3076575" y="2027238"/>
          <p14:tracePt t="21506" x="3076575" y="2039938"/>
          <p14:tracePt t="21517" x="3065463" y="2039938"/>
          <p14:tracePt t="21528" x="3052763" y="2039938"/>
          <p14:tracePt t="21532" x="3040063" y="2052638"/>
          <p14:tracePt t="21548" x="3040063" y="2078038"/>
          <p14:tracePt t="21553" x="3027363" y="2101850"/>
          <p14:tracePt t="21557" x="3014663" y="2101850"/>
          <p14:tracePt t="21563" x="3014663" y="2114550"/>
          <p14:tracePt t="21568" x="3001963" y="2127250"/>
          <p14:tracePt t="21572" x="2989263" y="2127250"/>
          <p14:tracePt t="21577" x="2989263" y="2152650"/>
          <p14:tracePt t="21583" x="2989263" y="2165350"/>
          <p14:tracePt t="21588" x="2989263" y="2178050"/>
          <p14:tracePt t="21593" x="2989263" y="2190750"/>
          <p14:tracePt t="21598" x="2976563" y="2201863"/>
          <p14:tracePt t="21604" x="2963863" y="2214563"/>
          <p14:tracePt t="21608" x="2952750" y="2227263"/>
          <p14:tracePt t="21638" x="2952750" y="2239963"/>
          <p14:tracePt t="21644" x="2940050" y="2252663"/>
          <p14:tracePt t="21664" x="2940050" y="2265363"/>
          <p14:tracePt t="21669" x="2940050" y="2278063"/>
          <p14:tracePt t="21678" x="2927350" y="2290763"/>
          <p14:tracePt t="21684" x="2927350" y="2303463"/>
          <p14:tracePt t="21694" x="2927350" y="2314575"/>
          <p14:tracePt t="21698" x="2914650" y="2327275"/>
          <p14:tracePt t="21730" x="2901950" y="2339975"/>
          <p14:tracePt t="21755" x="2901950" y="2365375"/>
          <p14:tracePt t="21759" x="2889250" y="2365375"/>
          <p14:tracePt t="21779" x="2876550" y="2378075"/>
          <p14:tracePt t="22446" x="2852738" y="2378075"/>
          <p14:tracePt t="22450" x="2840038" y="2378075"/>
          <p14:tracePt t="22456" x="2827338" y="2378075"/>
          <p14:tracePt t="22459" x="2789238" y="2378075"/>
          <p14:tracePt t="22465" x="2776538" y="2378075"/>
          <p14:tracePt t="22472" x="2763838" y="2378075"/>
          <p14:tracePt t="22475" x="2727325" y="2403475"/>
          <p14:tracePt t="22482" x="2714625" y="2403475"/>
          <p14:tracePt t="22486" x="2676525" y="2403475"/>
          <p14:tracePt t="22491" x="2663825" y="2403475"/>
          <p14:tracePt t="22495" x="2651125" y="2403475"/>
          <p14:tracePt t="22501" x="2640013" y="2403475"/>
          <p14:tracePt t="22506" x="2614613" y="2414588"/>
          <p14:tracePt t="22511" x="2601913" y="2414588"/>
          <p14:tracePt t="22517" x="2576513" y="2414588"/>
          <p14:tracePt t="22521" x="2563813" y="2414588"/>
          <p14:tracePt t="22526" x="2540000" y="2427288"/>
          <p14:tracePt t="22532" x="2527300" y="2427288"/>
          <p14:tracePt t="22541" x="2514600" y="2427288"/>
          <p14:tracePt t="22547" x="2501900" y="2427288"/>
          <p14:tracePt t="22552" x="2489200" y="2439988"/>
          <p14:tracePt t="22555" x="2476500" y="2439988"/>
          <p14:tracePt t="22560" x="2451100" y="2452688"/>
          <p14:tracePt t="22567" x="2439988" y="2465388"/>
          <p14:tracePt t="22572" x="2427288" y="2465388"/>
          <p14:tracePt t="22576" x="2414588" y="2465388"/>
          <p14:tracePt t="22581" x="2389188" y="2478088"/>
          <p14:tracePt t="22587" x="2363788" y="2478088"/>
          <p14:tracePt t="22591" x="2351088" y="2478088"/>
          <p14:tracePt t="22597" x="2327275" y="2490788"/>
          <p14:tracePt t="22601" x="2314575" y="2490788"/>
          <p14:tracePt t="22622" x="2289175" y="2490788"/>
          <p14:tracePt t="22627" x="2276475" y="2490788"/>
          <p14:tracePt t="22632" x="2263775" y="2490788"/>
          <p14:tracePt t="22637" x="2251075" y="2503488"/>
          <p14:tracePt t="22641" x="2227263" y="2503488"/>
          <p14:tracePt t="22672" x="2214563" y="2516188"/>
          <p14:tracePt t="22676" x="2201863" y="2527300"/>
          <p14:tracePt t="22688" x="2189163" y="2527300"/>
          <p14:tracePt t="22693" x="2163763" y="2527300"/>
          <p14:tracePt t="22703" x="2138363" y="2552700"/>
          <p14:tracePt t="22713" x="2127250" y="2565400"/>
          <p14:tracePt t="22718" x="2114550" y="2565400"/>
          <p14:tracePt t="22722" x="2089150" y="2565400"/>
          <p14:tracePt t="22728" x="2076450" y="2565400"/>
          <p14:tracePt t="22733" x="2063750" y="2565400"/>
          <p14:tracePt t="22738" x="2051050" y="2565400"/>
          <p14:tracePt t="22743" x="2025650" y="2565400"/>
          <p14:tracePt t="22749" x="2001838" y="2590800"/>
          <p14:tracePt t="22757" x="1989138" y="2590800"/>
          <p14:tracePt t="22762" x="1963738" y="2590800"/>
          <p14:tracePt t="22772" x="1938338" y="2590800"/>
          <p14:tracePt t="22777" x="1925638" y="2590800"/>
          <p14:tracePt t="22784" x="1914525" y="2590800"/>
          <p14:tracePt t="22789" x="1901825" y="2590800"/>
          <p14:tracePt t="22793" x="1889125" y="2590800"/>
          <p14:tracePt t="22799" x="1876425" y="2590800"/>
          <p14:tracePt t="22802" x="1851025" y="2590800"/>
          <p14:tracePt t="22815" x="1825625" y="2590800"/>
          <p14:tracePt t="22819" x="1789113" y="2590800"/>
          <p14:tracePt t="22828" x="1751013" y="2590800"/>
          <p14:tracePt t="22834" x="1725613" y="2590800"/>
          <p14:tracePt t="22844" x="1701800" y="2590800"/>
          <p14:tracePt t="22849" x="1663700" y="2590800"/>
          <p14:tracePt t="22854" x="1638300" y="2590800"/>
          <p14:tracePt t="22858" x="1612900" y="2590800"/>
          <p14:tracePt t="22865" x="1589088" y="2590800"/>
          <p14:tracePt t="22869" x="1563688" y="2590800"/>
          <p14:tracePt t="22873" x="1525588" y="2590800"/>
          <p14:tracePt t="22880" x="1501775" y="2590800"/>
          <p14:tracePt t="22884" x="1476375" y="2590800"/>
          <p14:tracePt t="22889" x="1463675" y="2590800"/>
          <p14:tracePt t="22894" x="1438275" y="2590800"/>
          <p14:tracePt t="22916" x="1389063" y="2590800"/>
          <p14:tracePt t="22919" x="1376363" y="2590800"/>
          <p14:tracePt t="22924" x="1350963" y="2590800"/>
          <p14:tracePt t="22935" x="1325563" y="2616200"/>
          <p14:tracePt t="22939" x="1312863" y="2616200"/>
          <p14:tracePt t="22949" x="1312863" y="2627313"/>
          <p14:tracePt t="22955" x="1300163" y="2627313"/>
          <p14:tracePt t="22959" x="1289050" y="2627313"/>
          <p14:tracePt t="22965" x="1276350" y="2640013"/>
          <p14:tracePt t="22980" x="1263650" y="2640013"/>
          <p14:tracePt t="22985" x="1250950" y="2652713"/>
          <p14:tracePt t="22999" x="1238250" y="2665413"/>
          <p14:tracePt t="23011" x="1225550" y="2665413"/>
          <p14:tracePt t="23016" x="1212850" y="2665413"/>
          <p14:tracePt t="23025" x="1212850" y="2678113"/>
          <p14:tracePt t="23049" x="1189038" y="2678113"/>
          <p14:tracePt t="23066" x="1176338" y="2678113"/>
          <p14:tracePt t="23082" x="1163638" y="2678113"/>
          <p14:tracePt t="23091" x="1150938" y="2678113"/>
          <p14:tracePt t="23096" x="1138238" y="2690813"/>
          <p14:tracePt t="23106" x="1138238" y="2703513"/>
          <p14:tracePt t="23111" x="1125538" y="2703513"/>
          <p14:tracePt t="23117" x="1112838" y="2703513"/>
          <p14:tracePt t="23121" x="1100138" y="2703513"/>
          <p14:tracePt t="23132" x="1076325" y="2703513"/>
          <p14:tracePt t="23137" x="1063625" y="2703513"/>
          <p14:tracePt t="23140" x="1050925" y="2703513"/>
          <p14:tracePt t="23145" x="1038225" y="2703513"/>
          <p14:tracePt t="23151" x="1012825" y="2728913"/>
          <p14:tracePt t="23157" x="987425" y="2728913"/>
          <p14:tracePt t="23161" x="976313" y="2728913"/>
          <p14:tracePt t="23167" x="950913" y="2740025"/>
          <p14:tracePt t="23172" x="925513" y="2740025"/>
          <p14:tracePt t="23176" x="912813" y="2752725"/>
          <p14:tracePt t="23187" x="900113" y="2752725"/>
          <p14:tracePt t="23192" x="887413" y="2765425"/>
          <p14:tracePt t="23196" x="876300" y="2765425"/>
          <p14:tracePt t="23217" x="863600" y="2765425"/>
          <p14:tracePt t="23253" x="838200" y="2765425"/>
          <p14:tracePt t="23469" x="812800" y="2765425"/>
          <p14:tracePt t="23474" x="800100" y="2765425"/>
          <p14:tracePt t="23480" x="776288" y="2778125"/>
          <p14:tracePt t="23484" x="750888" y="2790825"/>
          <p14:tracePt t="23490" x="712788" y="2790825"/>
          <p14:tracePt t="23499" x="687388" y="2790825"/>
          <p14:tracePt t="23505" x="674688" y="2790825"/>
          <p14:tracePt t="23510" x="663575" y="2790825"/>
          <p14:tracePt t="23515" x="650875" y="2790825"/>
          <p14:tracePt t="23519" x="638175" y="2803525"/>
          <p14:tracePt t="23540" x="625475" y="2803525"/>
          <p14:tracePt t="23550" x="600075" y="2803525"/>
          <p14:tracePt t="23581" x="574675" y="2803525"/>
          <p14:tracePt t="23586" x="563563" y="2803525"/>
          <p14:tracePt t="23589" x="563563" y="2816225"/>
          <p14:tracePt t="23605" x="550863" y="2816225"/>
          <p14:tracePt t="23631" x="538163" y="2816225"/>
          <p14:tracePt t="27388" x="525463" y="2840038"/>
          <p14:tracePt t="27398" x="525463" y="2865438"/>
          <p14:tracePt t="27404" x="525463" y="2903538"/>
          <p14:tracePt t="27408" x="538163" y="2916238"/>
          <p14:tracePt t="27412" x="538163" y="2928938"/>
          <p14:tracePt t="27418" x="563563" y="2952750"/>
          <p14:tracePt t="27424" x="574675" y="2978150"/>
          <p14:tracePt t="27434" x="587375" y="3003550"/>
          <p14:tracePt t="27438" x="600075" y="3016250"/>
          <p14:tracePt t="27454" x="600075" y="3028950"/>
          <p14:tracePt t="31489" x="600075" y="3054350"/>
          <p14:tracePt t="31494" x="600075" y="3078163"/>
          <p14:tracePt t="31498" x="600075" y="3090863"/>
          <p14:tracePt t="31503" x="600075" y="3103563"/>
          <p14:tracePt t="31508" x="600075" y="3116263"/>
          <p14:tracePt t="31513" x="587375" y="3141663"/>
          <p14:tracePt t="31529" x="587375" y="3154363"/>
          <p14:tracePt t="31534" x="574675" y="3165475"/>
          <p14:tracePt t="31544" x="563563" y="3178175"/>
          <p14:tracePt t="31559" x="563563" y="3190875"/>
          <p14:tracePt t="31564" x="563563" y="3203575"/>
          <p14:tracePt t="31575" x="563563" y="3216275"/>
          <p14:tracePt t="31578" x="550863" y="3216275"/>
          <p14:tracePt t="32038" x="550863" y="3228975"/>
          <p14:tracePt t="32043" x="538163" y="3241675"/>
          <p14:tracePt t="32049" x="538163" y="3254375"/>
          <p14:tracePt t="32068" x="525463" y="3267075"/>
          <p14:tracePt t="32079" x="525463" y="3278188"/>
          <p14:tracePt t="32120" x="525463" y="3303588"/>
          <p14:tracePt t="32124" x="512763" y="3316288"/>
          <p14:tracePt t="40300" x="525463" y="3316288"/>
          <p14:tracePt t="40306" x="538163" y="3316288"/>
          <p14:tracePt t="40310" x="550863" y="3316288"/>
          <p14:tracePt t="40315" x="563563" y="3316288"/>
          <p14:tracePt t="40320" x="600075" y="3316288"/>
          <p14:tracePt t="40325" x="612775" y="3316288"/>
          <p14:tracePt t="40330" x="625475" y="3316288"/>
          <p14:tracePt t="40335" x="650875" y="3316288"/>
          <p14:tracePt t="40345" x="674688" y="3316288"/>
          <p14:tracePt t="40350" x="687388" y="3316288"/>
          <p14:tracePt t="40356" x="700088" y="3316288"/>
          <p14:tracePt t="40360" x="712788" y="3316288"/>
          <p14:tracePt t="40366" x="725488" y="3316288"/>
          <p14:tracePt t="40380" x="738188" y="3316288"/>
          <p14:tracePt t="40804" x="763588" y="3316288"/>
          <p14:tracePt t="40825" x="776288" y="3328988"/>
          <p14:tracePt t="40829" x="776288" y="3341688"/>
          <p14:tracePt t="40833" x="800100" y="3367088"/>
          <p14:tracePt t="40845" x="800100" y="3378200"/>
          <p14:tracePt t="40850" x="812800" y="3403600"/>
          <p14:tracePt t="40860" x="812800" y="3416300"/>
          <p14:tracePt t="40864" x="825500" y="3441700"/>
          <p14:tracePt t="40869" x="825500" y="3454400"/>
          <p14:tracePt t="40875" x="838200" y="3467100"/>
          <p14:tracePt t="40885" x="838200" y="3479800"/>
          <p14:tracePt t="40890" x="838200" y="3490913"/>
          <p14:tracePt t="40895" x="850900" y="3503613"/>
          <p14:tracePt t="40900" x="863600" y="3503613"/>
          <p14:tracePt t="40905" x="863600" y="3516313"/>
          <p14:tracePt t="40924" x="887413" y="3567113"/>
          <p14:tracePt t="40927" x="887413" y="3579813"/>
          <p14:tracePt t="40929" x="900113" y="3590925"/>
          <p14:tracePt t="40941" x="900113" y="3603625"/>
          <p14:tracePt t="40945" x="900113" y="3629025"/>
          <p14:tracePt t="40950" x="925513" y="3654425"/>
          <p14:tracePt t="40966" x="925513" y="3667125"/>
          <p14:tracePt t="40981" x="950913" y="3692525"/>
          <p14:tracePt t="40985" x="963613" y="3692525"/>
          <p14:tracePt t="40990" x="963613" y="3703638"/>
          <p14:tracePt t="40996" x="963613" y="3716338"/>
          <p14:tracePt t="41000" x="976313" y="3729038"/>
          <p14:tracePt t="41011" x="987425" y="3741738"/>
          <p14:tracePt t="41016" x="987425" y="3754438"/>
          <p14:tracePt t="41021" x="987425" y="3779838"/>
          <p14:tracePt t="41026" x="1000125" y="3779838"/>
          <p14:tracePt t="41031" x="1012825" y="3792538"/>
          <p14:tracePt t="41037" x="1025525" y="3803650"/>
          <p14:tracePt t="41040" x="1038225" y="3829050"/>
          <p14:tracePt t="41046" x="1050925" y="3841750"/>
          <p14:tracePt t="41050" x="1063625" y="3879850"/>
          <p14:tracePt t="41056" x="1089025" y="3892550"/>
          <p14:tracePt t="41062" x="1100138" y="3916363"/>
          <p14:tracePt t="41065" x="1112838" y="3929063"/>
          <p14:tracePt t="41073" x="1138238" y="3954463"/>
          <p14:tracePt t="41075" x="1176338" y="3979863"/>
          <p14:tracePt t="41082" x="1212850" y="3992563"/>
          <p14:tracePt t="41086" x="1238250" y="4017963"/>
          <p14:tracePt t="41092" x="1300163" y="4041775"/>
          <p14:tracePt t="41097" x="1325563" y="4054475"/>
          <p14:tracePt t="41101" x="1350963" y="4054475"/>
          <p14:tracePt t="41106" x="1412875" y="4079875"/>
          <p14:tracePt t="41112" x="1438275" y="4079875"/>
          <p14:tracePt t="41116" x="1501775" y="4105275"/>
          <p14:tracePt t="41123" x="1538288" y="4105275"/>
          <p14:tracePt t="41127" x="1576388" y="4117975"/>
          <p14:tracePt t="41133" x="1625600" y="4117975"/>
          <p14:tracePt t="41136" x="1689100" y="4117975"/>
          <p14:tracePt t="41142" x="1738313" y="4129088"/>
          <p14:tracePt t="41146" x="1851025" y="4167188"/>
          <p14:tracePt t="41152" x="1901825" y="4167188"/>
          <p14:tracePt t="41158" x="1963738" y="4167188"/>
          <p14:tracePt t="41162" x="2051050" y="4167188"/>
          <p14:tracePt t="41166" x="2138363" y="4167188"/>
          <p14:tracePt t="41173" x="2201863" y="4167188"/>
          <p14:tracePt t="41178" x="2301875" y="4167188"/>
          <p14:tracePt t="41182" x="2414588" y="4167188"/>
          <p14:tracePt t="41188" x="2501900" y="4167188"/>
          <p14:tracePt t="41193" x="2563813" y="4167188"/>
          <p14:tracePt t="41197" x="2640013" y="4167188"/>
          <p14:tracePt t="41202" x="2701925" y="4167188"/>
          <p14:tracePt t="41208" x="2763838" y="4167188"/>
          <p14:tracePt t="41213" x="2814638" y="4167188"/>
          <p14:tracePt t="41217" x="2852738" y="4167188"/>
          <p14:tracePt t="41223" x="2914650" y="4167188"/>
          <p14:tracePt t="41228" x="2963863" y="4167188"/>
          <p14:tracePt t="41232" x="3027363" y="4167188"/>
          <p14:tracePt t="41238" x="3052763" y="4167188"/>
          <p14:tracePt t="41244" x="3089275" y="4167188"/>
          <p14:tracePt t="41247" x="3140075" y="4167188"/>
          <p14:tracePt t="41252" x="3176588" y="4167188"/>
          <p14:tracePt t="41257" x="3201988" y="4167188"/>
          <p14:tracePt t="41263" x="3227388" y="4167188"/>
          <p14:tracePt t="41268" x="3265488" y="4167188"/>
          <p14:tracePt t="41273" x="3302000" y="4167188"/>
          <p14:tracePt t="41283" x="3327400" y="4167188"/>
          <p14:tracePt t="41290" x="3340100" y="4167188"/>
          <p14:tracePt t="41294" x="3352800" y="4167188"/>
          <p14:tracePt t="41298" x="3365500" y="4167188"/>
          <p14:tracePt t="41302" x="3376613" y="4167188"/>
          <p14:tracePt t="41313" x="3389313" y="4167188"/>
          <p14:tracePt t="41318" x="3414713" y="4167188"/>
          <p14:tracePt t="41329" x="3427413" y="4167188"/>
          <p14:tracePt t="41334" x="3452813" y="4167188"/>
          <p14:tracePt t="41340" x="3478213" y="4167188"/>
          <p14:tracePt t="41344" x="3514725" y="4167188"/>
          <p14:tracePt t="41348" x="3552825" y="4167188"/>
          <p14:tracePt t="41353" x="3589338" y="4167188"/>
          <p14:tracePt t="41359" x="3602038" y="4167188"/>
          <p14:tracePt t="41364" x="3652838" y="4167188"/>
          <p14:tracePt t="41370" x="3702050" y="4167188"/>
          <p14:tracePt t="41373" x="3765550" y="4167188"/>
          <p14:tracePt t="41379" x="3802063" y="4167188"/>
          <p14:tracePt t="41383" x="3865563" y="4167188"/>
          <p14:tracePt t="41390" x="3914775" y="4167188"/>
          <p14:tracePt t="41395" x="3990975" y="4167188"/>
          <p14:tracePt t="41398" x="4040188" y="4167188"/>
          <p14:tracePt t="41403" x="4103688" y="4167188"/>
          <p14:tracePt t="41410" x="4152900" y="4167188"/>
          <p14:tracePt t="41415" x="4214813" y="4167188"/>
          <p14:tracePt t="41419" x="4278313" y="4167188"/>
          <p14:tracePt t="41423" x="4327525" y="4167188"/>
          <p14:tracePt t="41430" x="4391025" y="4167188"/>
          <p14:tracePt t="41434" x="4427538" y="4167188"/>
          <p14:tracePt t="41440" x="4478338" y="4167188"/>
          <p14:tracePt t="41445" x="4516438" y="4167188"/>
          <p14:tracePt t="41449" x="4527550" y="4167188"/>
          <p14:tracePt t="41454" x="4565650" y="4167188"/>
          <p14:tracePt t="41460" x="4603750" y="4167188"/>
          <p14:tracePt t="41470" x="4627563" y="4167188"/>
          <p14:tracePt t="41475" x="4640263" y="4167188"/>
          <p14:tracePt t="41481" x="4652963" y="4167188"/>
          <p14:tracePt t="41484" x="4691063" y="4167188"/>
          <p14:tracePt t="41490" x="4703763" y="4167188"/>
          <p14:tracePt t="41495" x="4716463" y="4167188"/>
          <p14:tracePt t="41499" x="4727575" y="4167188"/>
          <p14:tracePt t="41506" x="4740275" y="4167188"/>
          <p14:tracePt t="41511" x="4778375" y="4167188"/>
          <p14:tracePt t="41514" x="4791075" y="4167188"/>
          <p14:tracePt t="41519" x="4816475" y="4167188"/>
          <p14:tracePt t="41526" x="4840288" y="4167188"/>
          <p14:tracePt t="41530" x="4878388" y="4167188"/>
          <p14:tracePt t="41535" x="4929188" y="4167188"/>
          <p14:tracePt t="41541" x="4953000" y="4167188"/>
          <p14:tracePt t="41545" x="5003800" y="4167188"/>
          <p14:tracePt t="41550" x="5053013" y="4167188"/>
          <p14:tracePt t="41556" x="5103813" y="4167188"/>
          <p14:tracePt t="41561" x="5165725" y="4167188"/>
          <p14:tracePt t="41565" x="5216525" y="4167188"/>
          <p14:tracePt t="41570" x="5241925" y="4167188"/>
          <p14:tracePt t="41576" x="5316538" y="4167188"/>
          <p14:tracePt t="41580" x="5341938" y="4167188"/>
          <p14:tracePt t="41585" x="5378450" y="4167188"/>
          <p14:tracePt t="41590" x="5429250" y="4167188"/>
          <p14:tracePt t="41596" x="5465763" y="4167188"/>
          <p14:tracePt t="41602" x="5491163" y="4167188"/>
          <p14:tracePt t="41609" x="5529263" y="4167188"/>
          <p14:tracePt t="41610" x="5565775" y="4167188"/>
          <p14:tracePt t="41616" x="5603875" y="4167188"/>
          <p14:tracePt t="41622" x="5629275" y="4167188"/>
          <p14:tracePt t="41626" x="5665788" y="4167188"/>
          <p14:tracePt t="41630" x="5703888" y="4167188"/>
          <p14:tracePt t="41635" x="5741988" y="4167188"/>
          <p14:tracePt t="41641" x="5767388" y="4167188"/>
          <p14:tracePt t="41646" x="5803900" y="4167188"/>
          <p14:tracePt t="41651" x="5842000" y="4167188"/>
          <p14:tracePt t="41657" x="5867400" y="4167188"/>
          <p14:tracePt t="41660" x="5942013" y="4167188"/>
          <p14:tracePt t="41666" x="5967413" y="4167188"/>
          <p14:tracePt t="41671" x="6003925" y="4167188"/>
          <p14:tracePt t="41677" x="6042025" y="4167188"/>
          <p14:tracePt t="41681" x="6067425" y="4167188"/>
          <p14:tracePt t="41686" x="6103938" y="4167188"/>
          <p14:tracePt t="41692" x="6154738" y="4167188"/>
          <p14:tracePt t="41696" x="6180138" y="4167188"/>
          <p14:tracePt t="41702" x="6203950" y="4167188"/>
          <p14:tracePt t="41707" x="6242050" y="4167188"/>
          <p14:tracePt t="41712" x="6280150" y="4167188"/>
          <p14:tracePt t="41718" x="6303963" y="4167188"/>
          <p14:tracePt t="41722" x="6316663" y="4167188"/>
          <p14:tracePt t="41727" x="6342063" y="4167188"/>
          <p14:tracePt t="41733" x="6380163" y="4167188"/>
          <p14:tracePt t="41743" x="6403975" y="4167188"/>
          <p14:tracePt t="41746" x="6416675" y="4167188"/>
          <p14:tracePt t="41752" x="6429375" y="4167188"/>
          <p14:tracePt t="41757" x="6442075" y="4167188"/>
          <p14:tracePt t="41763" x="6454775" y="4167188"/>
          <p14:tracePt t="41773" x="6467475" y="4167188"/>
          <p14:tracePt t="41783" x="6492875" y="4167188"/>
          <p14:tracePt t="41793" x="6516688" y="4167188"/>
          <p14:tracePt t="41798" x="6529388" y="4167188"/>
          <p14:tracePt t="41808" x="6554788" y="4167188"/>
          <p14:tracePt t="41813" x="6580188" y="4167188"/>
          <p14:tracePt t="41817" x="6604000" y="4167188"/>
          <p14:tracePt t="41823" x="6629400" y="4141788"/>
          <p14:tracePt t="41828" x="6654800" y="4141788"/>
          <p14:tracePt t="41832" x="6680200" y="4141788"/>
          <p14:tracePt t="41840" x="6716713" y="4141788"/>
          <p14:tracePt t="41844" x="6754813" y="4141788"/>
          <p14:tracePt t="41848" x="6780213" y="4141788"/>
          <p14:tracePt t="41852" x="6792913" y="4141788"/>
          <p14:tracePt t="41859" x="6829425" y="4117975"/>
          <p14:tracePt t="41864" x="6854825" y="4117975"/>
          <p14:tracePt t="41867" x="6892925" y="4117975"/>
          <p14:tracePt t="41873" x="6905625" y="4117975"/>
          <p14:tracePt t="41878" x="6942138" y="4117975"/>
          <p14:tracePt t="41884" x="6954838" y="4117975"/>
          <p14:tracePt t="41890" x="6967538" y="4117975"/>
          <p14:tracePt t="41909" x="7042150" y="4105275"/>
          <p14:tracePt t="41914" x="7067550" y="4105275"/>
          <p14:tracePt t="41924" x="7118350" y="4079875"/>
          <p14:tracePt t="41929" x="7129463" y="4079875"/>
          <p14:tracePt t="41940" x="7167563" y="4079875"/>
          <p14:tracePt t="41948" x="7192963" y="4079875"/>
          <p14:tracePt t="41955" x="7218363" y="4079875"/>
          <p14:tracePt t="41964" x="7242175" y="4079875"/>
          <p14:tracePt t="41968" x="7254875" y="4079875"/>
          <p14:tracePt t="41975" x="7267575" y="4079875"/>
          <p14:tracePt t="41980" x="7280275" y="4079875"/>
          <p14:tracePt t="41984" x="7292975" y="4079875"/>
          <p14:tracePt t="41990" x="7305675" y="4079875"/>
          <p14:tracePt t="41994" x="7329488" y="4067175"/>
          <p14:tracePt t="41999" x="7342188" y="4067175"/>
          <p14:tracePt t="42015" x="7367588" y="4067175"/>
          <p14:tracePt t="42025" x="7380288" y="4067175"/>
          <p14:tracePt t="42035" x="7405688" y="4054475"/>
          <p14:tracePt t="42040" x="7418388" y="4054475"/>
          <p14:tracePt t="42055" x="7442200" y="4041775"/>
          <p14:tracePt t="42060" x="7454900" y="4041775"/>
          <p14:tracePt t="42066" x="7467600" y="4041775"/>
          <p14:tracePt t="42069" x="7480300" y="4041775"/>
          <p14:tracePt t="42074" x="7493000" y="4041775"/>
          <p14:tracePt t="42081" x="7518400" y="4017963"/>
          <p14:tracePt t="42086" x="7531100" y="4017963"/>
          <p14:tracePt t="42090" x="7542213" y="4017963"/>
          <p14:tracePt t="42095" x="7554913" y="4017963"/>
          <p14:tracePt t="42110" x="7567613" y="4017963"/>
          <p14:tracePt t="42116" x="7580313" y="4017963"/>
          <p14:tracePt t="42121" x="7593013" y="4005263"/>
          <p14:tracePt t="42141" x="7618413" y="4005263"/>
          <p14:tracePt t="42151" x="7631113" y="4005263"/>
          <p14:tracePt t="42157" x="7642225" y="4005263"/>
          <p14:tracePt t="42161" x="7654925" y="4005263"/>
          <p14:tracePt t="42165" x="7680325" y="4005263"/>
          <p14:tracePt t="42176" x="7705725" y="4005263"/>
          <p14:tracePt t="42181" x="7718425" y="4005263"/>
          <p14:tracePt t="42187" x="7754938" y="3992563"/>
          <p14:tracePt t="42191" x="7767638" y="3992563"/>
          <p14:tracePt t="42201" x="7793038" y="3992563"/>
          <p14:tracePt t="42207" x="7818438" y="3979863"/>
          <p14:tracePt t="42645" x="7805738" y="3979863"/>
          <p14:tracePt t="42657" x="7767638" y="3979863"/>
          <p14:tracePt t="42660" x="7731125" y="3979863"/>
          <p14:tracePt t="42669" x="7693025" y="3979863"/>
          <p14:tracePt t="42676" x="7654925" y="3979863"/>
          <p14:tracePt t="42681" x="7593013" y="3979863"/>
          <p14:tracePt t="42685" x="7554913" y="3979863"/>
          <p14:tracePt t="42690" x="7518400" y="3979863"/>
          <p14:tracePt t="42695" x="7454900" y="3979863"/>
          <p14:tracePt t="42700" x="7442200" y="3979863"/>
          <p14:tracePt t="42707" x="7367588" y="3979863"/>
          <p14:tracePt t="42711" x="7305675" y="3979863"/>
          <p14:tracePt t="42715" x="7242175" y="3979863"/>
          <p14:tracePt t="42720" x="7167563" y="3979863"/>
          <p14:tracePt t="42726" x="7092950" y="3979863"/>
          <p14:tracePt t="42730" x="7005638" y="3979863"/>
          <p14:tracePt t="42735" x="6929438" y="3979863"/>
          <p14:tracePt t="42741" x="6842125" y="3979863"/>
          <p14:tracePt t="42746" x="6754813" y="3979863"/>
          <p14:tracePt t="42750" x="6667500" y="3979863"/>
          <p14:tracePt t="42757" x="6592888" y="3979863"/>
          <p14:tracePt t="42761" x="6503988" y="3979863"/>
          <p14:tracePt t="42766" x="6391275" y="3979863"/>
          <p14:tracePt t="42772" x="6303963" y="3979863"/>
          <p14:tracePt t="42776" x="6180138" y="3979863"/>
          <p14:tracePt t="42781" x="6078538" y="3941763"/>
          <p14:tracePt t="42785" x="5991225" y="3941763"/>
          <p14:tracePt t="42792" x="5903913" y="3941763"/>
          <p14:tracePt t="42797" x="5803900" y="3941763"/>
          <p14:tracePt t="42801" x="5729288" y="3929063"/>
          <p14:tracePt t="42807" x="5629275" y="3929063"/>
          <p14:tracePt t="42812" x="5541963" y="3929063"/>
          <p14:tracePt t="42817" x="5454650" y="3929063"/>
          <p14:tracePt t="42821" x="5329238" y="3929063"/>
          <p14:tracePt t="42827" x="5253038" y="3929063"/>
          <p14:tracePt t="42831" x="5165725" y="3929063"/>
          <p14:tracePt t="42836" x="5103813" y="3929063"/>
          <p14:tracePt t="42842" x="4991100" y="3929063"/>
          <p14:tracePt t="42847" x="4929188" y="3929063"/>
          <p14:tracePt t="42852" x="4865688" y="3929063"/>
          <p14:tracePt t="42857" x="4816475" y="3929063"/>
          <p14:tracePt t="42862" x="4752975" y="3929063"/>
          <p14:tracePt t="42866" x="4703763" y="3929063"/>
          <p14:tracePt t="42871" x="4640263" y="3929063"/>
          <p14:tracePt t="42877" x="4591050" y="3929063"/>
          <p14:tracePt t="42882" x="4516438" y="3929063"/>
          <p14:tracePt t="42887" x="4440238" y="3929063"/>
          <p14:tracePt t="42893" x="4352925" y="3905250"/>
          <p14:tracePt t="42909" x="4140200" y="3905250"/>
          <p14:tracePt t="42913" x="4052888" y="3905250"/>
          <p14:tracePt t="42918" x="3978275" y="3905250"/>
          <p14:tracePt t="42924" x="3878263" y="3905250"/>
          <p14:tracePt t="42928" x="3802063" y="3905250"/>
          <p14:tracePt t="42933" x="3714750" y="3905250"/>
          <p14:tracePt t="42937" x="3678238" y="3905250"/>
          <p14:tracePt t="42943" x="3589338" y="3905250"/>
          <p14:tracePt t="42948" x="3527425" y="3905250"/>
          <p14:tracePt t="42952" x="3465513" y="3905250"/>
          <p14:tracePt t="42957" x="3389313" y="3905250"/>
          <p14:tracePt t="42963" x="3302000" y="3905250"/>
          <p14:tracePt t="42967" x="3240088" y="3905250"/>
          <p14:tracePt t="42973" x="3176588" y="3905250"/>
          <p14:tracePt t="42978" x="3114675" y="3905250"/>
          <p14:tracePt t="42983" x="3027363" y="3905250"/>
          <p14:tracePt t="42987" x="2976563" y="3905250"/>
          <p14:tracePt t="42993" x="2914650" y="3905250"/>
          <p14:tracePt t="42998" x="2827338" y="3905250"/>
          <p14:tracePt t="43003" x="2752725" y="3905250"/>
          <p14:tracePt t="43007" x="2663825" y="3892550"/>
          <p14:tracePt t="43013" x="2614613" y="3892550"/>
          <p14:tracePt t="43017" x="2540000" y="3892550"/>
          <p14:tracePt t="43024" x="2451100" y="3892550"/>
          <p14:tracePt t="43029" x="2363788" y="3892550"/>
          <p14:tracePt t="43033" x="2251075" y="3892550"/>
          <p14:tracePt t="43038" x="2189163" y="3892550"/>
          <p14:tracePt t="43044" x="2101850" y="3892550"/>
          <p14:tracePt t="43048" x="2014538" y="3892550"/>
          <p14:tracePt t="43053" x="1951038" y="3892550"/>
          <p14:tracePt t="43059" x="1863725" y="3892550"/>
          <p14:tracePt t="43064" x="1814513" y="3892550"/>
          <p14:tracePt t="43068" x="1738313" y="3892550"/>
          <p14:tracePt t="43074" x="1651000" y="3867150"/>
          <p14:tracePt t="43079" x="1576388" y="3854450"/>
          <p14:tracePt t="43083" x="1525588" y="3854450"/>
          <p14:tracePt t="43089" x="1463675" y="3841750"/>
          <p14:tracePt t="43095" x="1401763" y="3841750"/>
          <p14:tracePt t="43098" x="1325563" y="3841750"/>
          <p14:tracePt t="43103" x="1263650" y="3841750"/>
          <p14:tracePt t="43109" x="1200150" y="3829050"/>
          <p14:tracePt t="43115" x="1125538" y="3816350"/>
          <p14:tracePt t="43119" x="1050925" y="3803650"/>
          <p14:tracePt t="43124" x="963613" y="3803650"/>
          <p14:tracePt t="43129" x="938213" y="3803650"/>
          <p14:tracePt t="43133" x="887413" y="3779838"/>
          <p14:tracePt t="43141" x="812800" y="3779838"/>
          <p14:tracePt t="43145" x="776288" y="3779838"/>
          <p14:tracePt t="43150" x="738188" y="3779838"/>
          <p14:tracePt t="43153" x="700088" y="3779838"/>
          <p14:tracePt t="43160" x="663575" y="3779838"/>
          <p14:tracePt t="43165" x="600075" y="3779838"/>
          <p14:tracePt t="43169" x="574675" y="3779838"/>
          <p14:tracePt t="43174" x="563563" y="3779838"/>
          <p14:tracePt t="43180" x="525463" y="3779838"/>
          <p14:tracePt t="43185" x="500063" y="3779838"/>
          <p14:tracePt t="43191" x="474663" y="3779838"/>
          <p14:tracePt t="43195" x="463550" y="3779838"/>
          <p14:tracePt t="43199" x="438150" y="3779838"/>
          <p14:tracePt t="43205" x="412750" y="3779838"/>
          <p14:tracePt t="43210" x="400050" y="3779838"/>
          <p14:tracePt t="43215" x="387350" y="3779838"/>
          <p14:tracePt t="43224" x="374650" y="3779838"/>
          <p14:tracePt t="43230" x="363538" y="3767138"/>
          <p14:tracePt t="43241" x="350838" y="3767138"/>
          <p14:tracePt t="43245" x="325438" y="3767138"/>
          <p14:tracePt t="43255" x="312738" y="3767138"/>
          <p14:tracePt t="43261" x="300038" y="3767138"/>
          <p14:tracePt t="43266" x="287338" y="3767138"/>
          <p14:tracePt t="43271" x="274638" y="3767138"/>
          <p14:tracePt t="43274" x="261938" y="3767138"/>
          <p14:tracePt t="43281" x="250825" y="3767138"/>
          <p14:tracePt t="43286" x="238125" y="3767138"/>
          <p14:tracePt t="43291" x="212725" y="3767138"/>
          <p14:tracePt t="43311" x="187325" y="3754438"/>
          <p14:tracePt t="43316" x="174625" y="3754438"/>
          <p14:tracePt t="43583" x="174625" y="3767138"/>
          <p14:tracePt t="43598" x="174625" y="3779838"/>
          <p14:tracePt t="43982" x="174625" y="3792538"/>
          <p14:tracePt t="43987" x="174625" y="3803650"/>
          <p14:tracePt t="43991" x="174625" y="3816350"/>
          <p14:tracePt t="44179" x="174625" y="3841750"/>
          <p14:tracePt t="48658" x="174625" y="3854450"/>
          <p14:tracePt t="48662" x="200025" y="3854450"/>
          <p14:tracePt t="48666" x="274638" y="3892550"/>
          <p14:tracePt t="48672" x="350838" y="3905250"/>
          <p14:tracePt t="48678" x="487363" y="3954463"/>
          <p14:tracePt t="48682" x="563563" y="3979863"/>
          <p14:tracePt t="48686" x="650875" y="3992563"/>
          <p14:tracePt t="48693" x="800100" y="4041775"/>
          <p14:tracePt t="48697" x="876300" y="4079875"/>
          <p14:tracePt t="48702" x="1025525" y="4092575"/>
          <p14:tracePt t="48708" x="1112838" y="4129088"/>
          <p14:tracePt t="48712" x="1250950" y="4154488"/>
          <p14:tracePt t="48717" x="1363663" y="4217988"/>
          <p14:tracePt t="48723" x="1501775" y="4254500"/>
          <p14:tracePt t="48728" x="1651000" y="4292600"/>
          <p14:tracePt t="48733" x="1789113" y="4318000"/>
          <p14:tracePt t="48737" x="1938338" y="4318000"/>
          <p14:tracePt t="48743" x="2127250" y="4341813"/>
          <p14:tracePt t="48748" x="2301875" y="4392613"/>
          <p14:tracePt t="48752" x="2451100" y="4392613"/>
          <p14:tracePt t="48758" x="2663825" y="4392613"/>
          <p14:tracePt t="48763" x="2789238" y="4392613"/>
          <p14:tracePt t="48768" x="2940050" y="4392613"/>
          <p14:tracePt t="48773" x="3065463" y="4392613"/>
          <p14:tracePt t="48778" x="3201988" y="4392613"/>
          <p14:tracePt t="48783" x="3289300" y="4392613"/>
          <p14:tracePt t="48789" x="3414713" y="4392613"/>
          <p14:tracePt t="48793" x="3527425" y="4392613"/>
          <p14:tracePt t="48799" x="3602038" y="4392613"/>
          <p14:tracePt t="48802" x="3714750" y="4392613"/>
          <p14:tracePt t="48808" x="3778250" y="4392613"/>
          <p14:tracePt t="48814" x="3865563" y="4392613"/>
          <p14:tracePt t="48818" x="3940175" y="4392613"/>
          <p14:tracePt t="48823" x="3978275" y="4392613"/>
          <p14:tracePt t="48829" x="4014788" y="4392613"/>
          <p14:tracePt t="48834" x="4078288" y="4392613"/>
          <p14:tracePt t="48839" x="4090988" y="4392613"/>
          <p14:tracePt t="48844" x="4140200" y="4392613"/>
          <p14:tracePt t="48849" x="4152900" y="4392613"/>
          <p14:tracePt t="48854" x="4178300" y="4392613"/>
          <p14:tracePt t="48874" x="4203700" y="4392613"/>
          <p14:tracePt t="48924" x="4214813" y="4392613"/>
          <p14:tracePt t="48929" x="4240213" y="4392613"/>
          <p14:tracePt t="48935" x="4265613" y="4392613"/>
          <p14:tracePt t="48939" x="4303713" y="4392613"/>
          <p14:tracePt t="48950" x="4365625" y="4418013"/>
          <p14:tracePt t="48954" x="4403725" y="4418013"/>
          <p14:tracePt t="48960" x="4452938" y="4418013"/>
          <p14:tracePt t="48965" x="4491038" y="4418013"/>
          <p14:tracePt t="48969" x="4540250" y="4418013"/>
          <p14:tracePt t="48975" x="4627563" y="4418013"/>
          <p14:tracePt t="48980" x="4678363" y="4418013"/>
          <p14:tracePt t="48985" x="4752975" y="4418013"/>
          <p14:tracePt t="48989" x="4840288" y="4418013"/>
          <p14:tracePt t="48995" x="4903788" y="4430713"/>
          <p14:tracePt t="49001" x="4991100" y="4430713"/>
          <p14:tracePt t="49005" x="5078413" y="4430713"/>
          <p14:tracePt t="49010" x="5129213" y="4430713"/>
          <p14:tracePt t="49015" x="5229225" y="4443413"/>
          <p14:tracePt t="49019" x="5303838" y="4454525"/>
          <p14:tracePt t="49027" x="5353050" y="4454525"/>
          <p14:tracePt t="49031" x="5416550" y="4454525"/>
          <p14:tracePt t="49036" x="5478463" y="4454525"/>
          <p14:tracePt t="49039" x="5516563" y="4454525"/>
          <p14:tracePt t="49051" x="5554663" y="4454525"/>
          <p14:tracePt t="49056" x="5578475" y="4454525"/>
          <p14:tracePt t="49066" x="5603875" y="4454525"/>
          <p14:tracePt t="49070" x="5641975" y="4454525"/>
          <p14:tracePt t="49086" x="5665788" y="4454525"/>
          <p14:tracePt t="49101" x="5678488" y="4454525"/>
          <p14:tracePt t="49122" x="5691188" y="4454525"/>
          <p14:tracePt t="49132" x="5703888" y="4454525"/>
          <p14:tracePt t="49141" x="5703888" y="4443413"/>
          <p14:tracePt t="49151" x="5716588" y="4430713"/>
          <p14:tracePt t="49158" x="5729288" y="4430713"/>
          <p14:tracePt t="49162" x="5741988" y="4418013"/>
          <p14:tracePt t="49167" x="5741988" y="4405313"/>
          <p14:tracePt t="49171" x="5754688" y="4405313"/>
          <p14:tracePt t="49176" x="5767388" y="4392613"/>
          <p14:tracePt t="49182" x="5778500" y="4379913"/>
          <p14:tracePt t="49193" x="5816600" y="4354513"/>
          <p14:tracePt t="49202" x="5829300" y="4354513"/>
          <p14:tracePt t="49207" x="5854700" y="4354513"/>
          <p14:tracePt t="49218" x="5854700" y="4341813"/>
          <p14:tracePt t="49221" x="5878513" y="4341813"/>
          <p14:tracePt t="49227" x="5916613" y="4330700"/>
          <p14:tracePt t="49238" x="5929313" y="4330700"/>
          <p14:tracePt t="49241" x="5942013" y="4330700"/>
          <p14:tracePt t="49248" x="5954713" y="4330700"/>
          <p14:tracePt t="49252" x="5967413" y="4318000"/>
          <p14:tracePt t="49349" x="5978525" y="4305300"/>
          <p14:tracePt t="49368" x="5978525" y="4292600"/>
          <p14:tracePt t="49373" x="5967413" y="4292600"/>
          <p14:tracePt t="49379" x="5929313" y="4292600"/>
          <p14:tracePt t="49384" x="5842000" y="4292600"/>
          <p14:tracePt t="49388" x="5816600" y="4292600"/>
          <p14:tracePt t="49393" x="5767388" y="4292600"/>
          <p14:tracePt t="49398" x="5703888" y="4292600"/>
          <p14:tracePt t="49403" x="5654675" y="4292600"/>
          <p14:tracePt t="49410" x="5565775" y="4292600"/>
          <p14:tracePt t="49414" x="5503863" y="4292600"/>
          <p14:tracePt t="49418" x="5465763" y="4292600"/>
          <p14:tracePt t="49423" x="5441950" y="4292600"/>
          <p14:tracePt t="49430" x="5391150" y="4292600"/>
          <p14:tracePt t="49434" x="5341938" y="4292600"/>
          <p14:tracePt t="49438" x="5291138" y="4292600"/>
          <p14:tracePt t="49444" x="5253038" y="4292600"/>
          <p14:tracePt t="49450" x="5241925" y="4292600"/>
          <p14:tracePt t="49453" x="5216525" y="4292600"/>
          <p14:tracePt t="49459" x="5191125" y="4292600"/>
          <p14:tracePt t="49468" x="5165725" y="4292600"/>
          <p14:tracePt t="49475" x="5153025" y="4292600"/>
          <p14:tracePt t="49505" x="5129213" y="4292600"/>
          <p14:tracePt t="49510" x="5116513" y="4292600"/>
          <p14:tracePt t="49520" x="5103813" y="4318000"/>
          <p14:tracePt t="49530" x="5103813" y="4330700"/>
          <p14:tracePt t="49535" x="5091113" y="4341813"/>
          <p14:tracePt t="49544" x="5091113" y="4367213"/>
          <p14:tracePt t="49555" x="5065713" y="4392613"/>
          <p14:tracePt t="49560" x="5065713" y="4405313"/>
          <p14:tracePt t="49565" x="5065713" y="4418013"/>
          <p14:tracePt t="49570" x="5065713" y="4430713"/>
          <p14:tracePt t="49577" x="5065713" y="4454525"/>
          <p14:tracePt t="49586" x="5065713" y="4479925"/>
          <p14:tracePt t="49590" x="5065713" y="4492625"/>
          <p14:tracePt t="49595" x="5065713" y="4505325"/>
          <p14:tracePt t="49601" x="5065713" y="4518025"/>
          <p14:tracePt t="49605" x="5078413" y="4543425"/>
          <p14:tracePt t="49611" x="5116513" y="4554538"/>
          <p14:tracePt t="49615" x="5165725" y="4579938"/>
          <p14:tracePt t="49621" x="5229225" y="4592638"/>
          <p14:tracePt t="49626" x="5278438" y="4592638"/>
          <p14:tracePt t="49631" x="5329238" y="4618038"/>
          <p14:tracePt t="49636" x="5403850" y="4618038"/>
          <p14:tracePt t="49639" x="5491163" y="4643438"/>
          <p14:tracePt t="49646" x="5554663" y="4643438"/>
          <p14:tracePt t="49651" x="5665788" y="4643438"/>
          <p14:tracePt t="49656" x="5754688" y="4643438"/>
          <p14:tracePt t="49661" x="5842000" y="4643438"/>
          <p14:tracePt t="49666" x="5929313" y="4643438"/>
          <p14:tracePt t="49670" x="6003925" y="4643438"/>
          <p14:tracePt t="49677" x="6091238" y="4643438"/>
          <p14:tracePt t="49681" x="6180138" y="4643438"/>
          <p14:tracePt t="49686" x="6267450" y="4643438"/>
          <p14:tracePt t="49692" x="6354763" y="4643438"/>
          <p14:tracePt t="49697" x="6429375" y="4643438"/>
          <p14:tracePt t="49701" x="6503988" y="4643438"/>
          <p14:tracePt t="49706" x="6554788" y="4643438"/>
          <p14:tracePt t="49710" x="6616700" y="4643438"/>
          <p14:tracePt t="49717" x="6692900" y="4643438"/>
          <p14:tracePt t="49722" x="6754813" y="4643438"/>
          <p14:tracePt t="49727" x="6816725" y="4643438"/>
          <p14:tracePt t="49731" x="6867525" y="4643438"/>
          <p14:tracePt t="49737" x="6954838" y="4643438"/>
          <p14:tracePt t="49742" x="7016750" y="4643438"/>
          <p14:tracePt t="49747" x="7067550" y="4643438"/>
          <p14:tracePt t="49752" x="7129463" y="4643438"/>
          <p14:tracePt t="49756" x="7180263" y="4643438"/>
          <p14:tracePt t="49762" x="7205663" y="4643438"/>
          <p14:tracePt t="49767" x="7267575" y="4643438"/>
          <p14:tracePt t="49771" x="7305675" y="4643438"/>
          <p14:tracePt t="49777" x="7380288" y="4618038"/>
          <p14:tracePt t="49783" x="7392988" y="4605338"/>
          <p14:tracePt t="49786" x="7442200" y="4605338"/>
          <p14:tracePt t="49792" x="7493000" y="4592638"/>
          <p14:tracePt t="49797" x="7567613" y="4554538"/>
          <p14:tracePt t="49801" x="7618413" y="4554538"/>
          <p14:tracePt t="49808" x="7654925" y="4543425"/>
          <p14:tracePt t="49813" x="7705725" y="4518025"/>
          <p14:tracePt t="49817" x="7718425" y="4518025"/>
          <p14:tracePt t="49821" x="7754938" y="4518025"/>
          <p14:tracePt t="49827" x="7780338" y="4505325"/>
          <p14:tracePt t="49833" x="7805738" y="4492625"/>
          <p14:tracePt t="49838" x="7831138" y="4479925"/>
          <p14:tracePt t="49842" x="7843838" y="4479925"/>
          <p14:tracePt t="49847" x="7880350" y="4454525"/>
          <p14:tracePt t="49863" x="7893050" y="4443413"/>
          <p14:tracePt t="49873" x="7905750" y="4443413"/>
          <p14:tracePt t="49883" x="7918450" y="4430713"/>
          <p14:tracePt t="49888" x="7918450" y="4418013"/>
          <p14:tracePt t="49910" x="7943850" y="4405313"/>
          <p14:tracePt t="49913" x="7954963" y="4392613"/>
          <p14:tracePt t="49923" x="7954963" y="4379913"/>
          <p14:tracePt t="49939" x="7967663" y="4367213"/>
          <p14:tracePt t="49943" x="7980363" y="4354513"/>
          <p14:tracePt t="49958" x="7980363" y="4341813"/>
          <p14:tracePt t="49969" x="7980363" y="4330700"/>
          <p14:tracePt t="49973" x="7980363" y="4318000"/>
          <p14:tracePt t="49984" x="7980363" y="4305300"/>
          <p14:tracePt t="49994" x="7980363" y="4292600"/>
          <p14:tracePt t="49999" x="7954963" y="4279900"/>
          <p14:tracePt t="50003" x="7943850" y="4279900"/>
          <p14:tracePt t="50010" x="7905750" y="4279900"/>
          <p14:tracePt t="50014" x="7867650" y="4279900"/>
          <p14:tracePt t="50018" x="7831138" y="4254500"/>
          <p14:tracePt t="50025" x="7805738" y="4254500"/>
          <p14:tracePt t="50029" x="7754938" y="4254500"/>
          <p14:tracePt t="50034" x="7705725" y="4254500"/>
          <p14:tracePt t="50038" x="7642225" y="4241800"/>
          <p14:tracePt t="50045" x="7605713" y="4241800"/>
          <p14:tracePt t="50049" x="7505700" y="4217988"/>
          <p14:tracePt t="50053" x="7442200" y="4217988"/>
          <p14:tracePt t="50058" x="7354888" y="4217988"/>
          <p14:tracePt t="50065" x="7280275" y="4217988"/>
          <p14:tracePt t="50070" x="7229475" y="4205288"/>
          <p14:tracePt t="50073" x="7167563" y="4205288"/>
          <p14:tracePt t="50079" x="7118350" y="4205288"/>
          <p14:tracePt t="50084" x="7092950" y="4205288"/>
          <p14:tracePt t="50089" x="7042150" y="4205288"/>
          <p14:tracePt t="50094" x="7005638" y="4205288"/>
          <p14:tracePt t="50100" x="6954838" y="4205288"/>
          <p14:tracePt t="50105" x="6942138" y="4205288"/>
          <p14:tracePt t="50110" x="6916738" y="4205288"/>
          <p14:tracePt t="50115" x="6880225" y="4205288"/>
          <p14:tracePt t="50120" x="6867525" y="4205288"/>
          <p14:tracePt t="50125" x="6854825" y="4205288"/>
          <p14:tracePt t="50130" x="6829425" y="4205288"/>
          <p14:tracePt t="50134" x="6805613" y="4205288"/>
          <p14:tracePt t="50140" x="6792913" y="4205288"/>
          <p14:tracePt t="50144" x="6767513" y="4205288"/>
          <p14:tracePt t="50154" x="6742113" y="4205288"/>
          <p14:tracePt t="50161" x="6704013" y="4205288"/>
          <p14:tracePt t="50165" x="6680200" y="4205288"/>
          <p14:tracePt t="50169" x="6667500" y="4205288"/>
          <p14:tracePt t="50175" x="6629400" y="4205288"/>
          <p14:tracePt t="50181" x="6616700" y="4205288"/>
          <p14:tracePt t="50186" x="6604000" y="4205288"/>
          <p14:tracePt t="50190" x="6580188" y="4205288"/>
          <p14:tracePt t="50194" x="6542088" y="4205288"/>
          <p14:tracePt t="50200" x="6503988" y="4205288"/>
          <p14:tracePt t="50205" x="6467475" y="4205288"/>
          <p14:tracePt t="50212" x="6442075" y="4205288"/>
          <p14:tracePt t="50215" x="6403975" y="4205288"/>
          <p14:tracePt t="50221" x="6367463" y="4205288"/>
          <p14:tracePt t="50224" x="6316663" y="4205288"/>
          <p14:tracePt t="50231" x="6303963" y="4205288"/>
          <p14:tracePt t="50236" x="6267450" y="4205288"/>
          <p14:tracePt t="50240" x="6242050" y="4205288"/>
          <p14:tracePt t="50245" x="6216650" y="4205288"/>
          <p14:tracePt t="50251" x="6180138" y="4205288"/>
          <p14:tracePt t="50255" x="6167438" y="4205288"/>
          <p14:tracePt t="50261" x="6154738" y="4205288"/>
          <p14:tracePt t="50266" x="6142038" y="4205288"/>
          <p14:tracePt t="50271" x="6116638" y="4205288"/>
          <p14:tracePt t="50287" x="6091238" y="4205288"/>
          <p14:tracePt t="50296" x="6078538" y="4205288"/>
          <p14:tracePt t="50317" x="6067425" y="4205288"/>
          <p14:tracePt t="50321" x="6054725" y="4205288"/>
          <p14:tracePt t="50332" x="6042025" y="4205288"/>
          <p14:tracePt t="50336" x="6029325" y="4205288"/>
          <p14:tracePt t="50347" x="6016625" y="4205288"/>
          <p14:tracePt t="50351" x="5991225" y="4205288"/>
          <p14:tracePt t="50362" x="5978525" y="4205288"/>
          <p14:tracePt t="50372" x="5967413" y="4205288"/>
          <p14:tracePt t="50377" x="5954713" y="4205288"/>
          <p14:tracePt t="50382" x="5942013" y="4205288"/>
          <p14:tracePt t="50388" x="5916613" y="4205288"/>
          <p14:tracePt t="50392" x="5891213" y="4205288"/>
          <p14:tracePt t="50397" x="5878513" y="4205288"/>
          <p14:tracePt t="50402" x="5854700" y="4230688"/>
          <p14:tracePt t="50407" x="5816600" y="4230688"/>
          <p14:tracePt t="50412" x="5778500" y="4241800"/>
          <p14:tracePt t="50417" x="5741988" y="4241800"/>
          <p14:tracePt t="50422" x="5716588" y="4241800"/>
          <p14:tracePt t="50427" x="5678488" y="4241800"/>
          <p14:tracePt t="50438" x="5616575" y="4241800"/>
          <p14:tracePt t="50447" x="5578475" y="4241800"/>
          <p14:tracePt t="50453" x="5541963" y="4241800"/>
          <p14:tracePt t="50458" x="5516563" y="4241800"/>
          <p14:tracePt t="50463" x="5478463" y="4241800"/>
          <p14:tracePt t="50468" x="5454650" y="4241800"/>
          <p14:tracePt t="50472" x="5403850" y="4241800"/>
          <p14:tracePt t="50477" x="5378450" y="4241800"/>
          <p14:tracePt t="50483" x="5341938" y="4241800"/>
          <p14:tracePt t="50487" x="5303838" y="4241800"/>
          <p14:tracePt t="50493" x="5265738" y="4241800"/>
          <p14:tracePt t="50498" x="5241925" y="4241800"/>
          <p14:tracePt t="50504" x="5178425" y="4241800"/>
          <p14:tracePt t="50508" x="5141913" y="4241800"/>
          <p14:tracePt t="50513" x="5091113" y="4241800"/>
          <p14:tracePt t="50519" x="5053013" y="4241800"/>
          <p14:tracePt t="50523" x="5003800" y="4241800"/>
          <p14:tracePt t="50528" x="4965700" y="4241800"/>
          <p14:tracePt t="50533" x="4929188" y="4267200"/>
          <p14:tracePt t="50538" x="4878388" y="4267200"/>
          <p14:tracePt t="50544" x="4852988" y="4267200"/>
          <p14:tracePt t="50549" x="4829175" y="4267200"/>
          <p14:tracePt t="50553" x="4778375" y="4267200"/>
          <p14:tracePt t="50558" x="4752975" y="4267200"/>
          <p14:tracePt t="50564" x="4716463" y="4267200"/>
          <p14:tracePt t="50573" x="4678363" y="4267200"/>
          <p14:tracePt t="50578" x="4665663" y="4267200"/>
          <p14:tracePt t="50584" x="4652963" y="4267200"/>
          <p14:tracePt t="50588" x="4627563" y="4267200"/>
          <p14:tracePt t="50599" x="4591050" y="4267200"/>
          <p14:tracePt t="50604" x="4552950" y="4267200"/>
          <p14:tracePt t="50609" x="4540250" y="4267200"/>
          <p14:tracePt t="50614" x="4503738" y="4267200"/>
          <p14:tracePt t="50620" x="4465638" y="4267200"/>
          <p14:tracePt t="50623" x="4416425" y="4267200"/>
          <p14:tracePt t="50629" x="4391025" y="4267200"/>
          <p14:tracePt t="50635" x="4327525" y="4267200"/>
          <p14:tracePt t="50639" x="4291013" y="4267200"/>
          <p14:tracePt t="50644" x="4240213" y="4267200"/>
          <p14:tracePt t="50649" x="4178300" y="4267200"/>
          <p14:tracePt t="50654" x="4140200" y="4267200"/>
          <p14:tracePt t="50660" x="4090988" y="4267200"/>
          <p14:tracePt t="50665" x="4027488" y="4267200"/>
          <p14:tracePt t="50670" x="3978275" y="4267200"/>
          <p14:tracePt t="50673" x="3952875" y="4267200"/>
          <p14:tracePt t="50680" x="3914775" y="4267200"/>
          <p14:tracePt t="50684" x="3865563" y="4267200"/>
          <p14:tracePt t="50689" x="3814763" y="4267200"/>
          <p14:tracePt t="50694" x="3765550" y="4267200"/>
          <p14:tracePt t="50700" x="3740150" y="4267200"/>
          <p14:tracePt t="50705" x="3702050" y="4267200"/>
          <p14:tracePt t="50711" x="3652838" y="4267200"/>
          <p14:tracePt t="50715" x="3602038" y="4267200"/>
          <p14:tracePt t="50719" x="3565525" y="4267200"/>
          <p14:tracePt t="50724" x="3527425" y="4267200"/>
          <p14:tracePt t="50731" x="3489325" y="4267200"/>
          <p14:tracePt t="50734" x="3452813" y="4267200"/>
          <p14:tracePt t="50739" x="3389313" y="4267200"/>
          <p14:tracePt t="50744" x="3352800" y="4267200"/>
          <p14:tracePt t="50751" x="3327400" y="4267200"/>
          <p14:tracePt t="50756" x="3302000" y="4267200"/>
          <p14:tracePt t="50760" x="3252788" y="4267200"/>
          <p14:tracePt t="50765" x="3227388" y="4267200"/>
          <p14:tracePt t="50769" x="3189288" y="4267200"/>
          <p14:tracePt t="50776" x="3140075" y="4267200"/>
          <p14:tracePt t="50781" x="3101975" y="4267200"/>
          <p14:tracePt t="50785" x="3076575" y="4267200"/>
          <p14:tracePt t="50790" x="3001963" y="4267200"/>
          <p14:tracePt t="50796" x="2976563" y="4267200"/>
          <p14:tracePt t="50801" x="2927350" y="4279900"/>
          <p14:tracePt t="50805" x="2889250" y="4279900"/>
          <p14:tracePt t="50811" x="2852738" y="4279900"/>
          <p14:tracePt t="50816" x="2801938" y="4279900"/>
          <p14:tracePt t="50821" x="2763838" y="4279900"/>
          <p14:tracePt t="50826" x="2727325" y="4279900"/>
          <p14:tracePt t="50831" x="2640013" y="4305300"/>
          <p14:tracePt t="50835" x="2627313" y="4305300"/>
          <p14:tracePt t="50840" x="2589213" y="4305300"/>
          <p14:tracePt t="50846" x="2540000" y="4318000"/>
          <p14:tracePt t="50852" x="2501900" y="4318000"/>
          <p14:tracePt t="50855" x="2463800" y="4318000"/>
          <p14:tracePt t="50861" x="2439988" y="4318000"/>
          <p14:tracePt t="50867" x="2401888" y="4318000"/>
          <p14:tracePt t="50871" x="2363788" y="4318000"/>
          <p14:tracePt t="50876" x="2327275" y="4318000"/>
          <p14:tracePt t="50881" x="2314575" y="4318000"/>
          <p14:tracePt t="50885" x="2263775" y="4318000"/>
          <p14:tracePt t="50892" x="2251075" y="4318000"/>
          <p14:tracePt t="50897" x="2227263" y="4318000"/>
          <p14:tracePt t="50901" x="2189163" y="4318000"/>
          <p14:tracePt t="50912" x="2151063" y="4318000"/>
          <p14:tracePt t="50913" x="2127250" y="4318000"/>
          <p14:tracePt t="50917" x="2089150" y="4318000"/>
          <p14:tracePt t="50922" x="2038350" y="4318000"/>
          <p14:tracePt t="50928" x="2014538" y="4318000"/>
          <p14:tracePt t="50932" x="1989138" y="4318000"/>
          <p14:tracePt t="50936" x="1963738" y="4318000"/>
          <p14:tracePt t="50942" x="1925638" y="4318000"/>
          <p14:tracePt t="50951" x="1901825" y="4318000"/>
          <p14:tracePt t="50957" x="1889125" y="4318000"/>
          <p14:tracePt t="50962" x="1863725" y="4318000"/>
          <p14:tracePt t="50968" x="1851025" y="4318000"/>
          <p14:tracePt t="50972" x="1838325" y="4318000"/>
          <p14:tracePt t="50977" x="1825625" y="4318000"/>
          <p14:tracePt t="50983" x="1801813" y="4318000"/>
          <p14:tracePt t="50993" x="1789113" y="4318000"/>
          <p14:tracePt t="50998" x="1776413" y="4318000"/>
          <p14:tracePt t="51006" x="1751013" y="4318000"/>
          <p14:tracePt t="51023" x="1725613" y="4318000"/>
          <p14:tracePt t="51028" x="1714500" y="4318000"/>
          <p14:tracePt t="51033" x="1701800" y="4318000"/>
          <p14:tracePt t="51038" x="1689100" y="4318000"/>
          <p14:tracePt t="51044" x="1676400" y="4318000"/>
          <p14:tracePt t="51048" x="1663700" y="4318000"/>
          <p14:tracePt t="51052" x="1638300" y="4318000"/>
          <p14:tracePt t="51057" x="1625600" y="4318000"/>
          <p14:tracePt t="51063" x="1612900" y="4318000"/>
          <p14:tracePt t="51068" x="1601788" y="4318000"/>
          <p14:tracePt t="51072" x="1589088" y="4318000"/>
          <p14:tracePt t="51083" x="1576388" y="4318000"/>
          <p14:tracePt t="51088" x="1563688" y="4318000"/>
          <p14:tracePt t="51094" x="1550988" y="4318000"/>
          <p14:tracePt t="51103" x="1512888" y="4318000"/>
          <p14:tracePt t="51108" x="1501775" y="4318000"/>
          <p14:tracePt t="51113" x="1489075" y="4318000"/>
          <p14:tracePt t="51119" x="1463675" y="4318000"/>
          <p14:tracePt t="51128" x="1438275" y="4318000"/>
          <p14:tracePt t="51134" x="1425575" y="4318000"/>
          <p14:tracePt t="51144" x="1412875" y="4318000"/>
          <p14:tracePt t="51174" x="1401763" y="4318000"/>
          <p14:tracePt t="51234" x="1389063" y="4318000"/>
          <p14:tracePt t="51250" x="1376363" y="4318000"/>
          <p14:tracePt t="51255" x="1350963" y="4318000"/>
          <p14:tracePt t="51275" x="1325563" y="4318000"/>
          <p14:tracePt t="51613" x="1312863" y="4318000"/>
          <p14:tracePt t="51623" x="1300163" y="4318000"/>
          <p14:tracePt t="51633" x="1289050" y="4318000"/>
          <p14:tracePt t="51638" x="1263650" y="4318000"/>
          <p14:tracePt t="51653" x="1238250" y="4318000"/>
          <p14:tracePt t="51658" x="1212850" y="4330700"/>
          <p14:tracePt t="51669" x="1212850" y="4341813"/>
          <p14:tracePt t="51673" x="1200150" y="4341813"/>
          <p14:tracePt t="51678" x="1163638" y="4354513"/>
          <p14:tracePt t="51683" x="1138238" y="4354513"/>
          <p14:tracePt t="51687" x="1112838" y="4367213"/>
          <p14:tracePt t="51694" x="1100138" y="4367213"/>
          <p14:tracePt t="51699" x="1076325" y="4367213"/>
          <p14:tracePt t="51703" x="1050925" y="4379913"/>
          <p14:tracePt t="51708" x="1012825" y="4405313"/>
          <p14:tracePt t="51714" x="1000125" y="4405313"/>
          <p14:tracePt t="51719" x="987425" y="4405313"/>
          <p14:tracePt t="51723" x="963613" y="4418013"/>
          <p14:tracePt t="51729" x="950913" y="4418013"/>
          <p14:tracePt t="51734" x="925513" y="4418013"/>
          <p14:tracePt t="51738" x="900113" y="4443413"/>
          <p14:tracePt t="51744" x="887413" y="4443413"/>
          <p14:tracePt t="51769" x="876300" y="4443413"/>
          <p14:tracePt t="51774" x="863600" y="4443413"/>
          <p14:tracePt t="51780" x="850900" y="4454525"/>
          <p14:tracePt t="56142" x="838200" y="4454525"/>
          <p14:tracePt t="56152" x="825500" y="4454525"/>
          <p14:tracePt t="56163" x="812800" y="4454525"/>
          <p14:tracePt t="56197" x="800100" y="4454525"/>
          <p14:tracePt t="56227" x="776288" y="4454525"/>
          <p14:tracePt t="56238" x="750888" y="4454525"/>
          <p14:tracePt t="56243" x="712788" y="4454525"/>
          <p14:tracePt t="56253" x="687388" y="4454525"/>
          <p14:tracePt t="56258" x="638175" y="4454525"/>
          <p14:tracePt t="56268" x="625475" y="4454525"/>
          <p14:tracePt t="56272" x="612775" y="4454525"/>
          <p14:tracePt t="56278" x="587375" y="4454525"/>
          <p14:tracePt t="56289" x="574675" y="4454525"/>
          <p14:tracePt t="56292" x="563563" y="4454525"/>
          <p14:tracePt t="56297" x="550863" y="4454525"/>
          <p14:tracePt t="56309" x="538163" y="4454525"/>
          <p14:tracePt t="56475" x="525463" y="4454525"/>
          <p14:tracePt t="56485" x="512763" y="4454525"/>
          <p14:tracePt t="56496" x="512763" y="4467225"/>
          <p14:tracePt t="104142" x="500063" y="4479925"/>
          <p14:tracePt t="106614" x="500063" y="4492625"/>
          <p14:tracePt t="106624" x="500063" y="4505325"/>
          <p14:tracePt t="106629" x="500063" y="4530725"/>
          <p14:tracePt t="106634" x="500063" y="4543425"/>
          <p14:tracePt t="106645" x="500063" y="4554538"/>
          <p14:tracePt t="106771" x="500063" y="4567238"/>
          <p14:tracePt t="106774" x="500063" y="4579938"/>
          <p14:tracePt t="106780" x="500063" y="4592638"/>
          <p14:tracePt t="106786" x="500063" y="4605338"/>
          <p14:tracePt t="106794" x="500063" y="4630738"/>
          <p14:tracePt t="106801" x="500063" y="4643438"/>
          <p14:tracePt t="106811" x="500063" y="4656138"/>
          <p14:tracePt t="106815" x="500063" y="4667250"/>
          <p14:tracePt t="106821" x="500063" y="4679950"/>
          <p14:tracePt t="106825" x="500063" y="4692650"/>
          <p14:tracePt t="106829" x="500063" y="4718050"/>
          <p14:tracePt t="106835" x="500063" y="4730750"/>
          <p14:tracePt t="106841" x="500063" y="4756150"/>
          <p14:tracePt t="106845" x="500063" y="4792663"/>
          <p14:tracePt t="106851" x="500063" y="4805363"/>
          <p14:tracePt t="106856" x="500063" y="4818063"/>
          <p14:tracePt t="106860" x="500063" y="4856163"/>
          <p14:tracePt t="106865" x="500063" y="4868863"/>
          <p14:tracePt t="106871" x="500063" y="4905375"/>
          <p14:tracePt t="106875" x="500063" y="4918075"/>
          <p14:tracePt t="106880" x="500063" y="4943475"/>
          <p14:tracePt t="106887" x="500063" y="4968875"/>
          <p14:tracePt t="106891" x="500063" y="4992688"/>
          <p14:tracePt t="106895" x="512763" y="5005388"/>
          <p14:tracePt t="106902" x="525463" y="5030788"/>
          <p14:tracePt t="106907" x="525463" y="5043488"/>
          <p14:tracePt t="106912" x="525463" y="5068888"/>
          <p14:tracePt t="106916" x="538163" y="5105400"/>
          <p14:tracePt t="106920" x="550863" y="5118100"/>
          <p14:tracePt t="106926" x="550863" y="5130800"/>
          <p14:tracePt t="106932" x="550863" y="5156200"/>
          <p14:tracePt t="106937" x="563563" y="5168900"/>
          <p14:tracePt t="106942" x="563563" y="5181600"/>
          <p14:tracePt t="106946" x="563563" y="5194300"/>
          <p14:tracePt t="106952" x="574675" y="5205413"/>
          <p14:tracePt t="106961" x="587375" y="5218113"/>
          <p14:tracePt t="106968" x="600075" y="5230813"/>
          <p14:tracePt t="106977" x="600075" y="5243513"/>
          <p14:tracePt t="106992" x="612775" y="5256213"/>
          <p14:tracePt t="106996" x="612775" y="5268913"/>
          <p14:tracePt t="107002" x="625475" y="5281613"/>
          <p14:tracePt t="107008" x="638175" y="5281613"/>
          <p14:tracePt t="107012" x="638175" y="5294313"/>
          <p14:tracePt t="107018" x="638175" y="5305425"/>
          <p14:tracePt t="107022" x="650875" y="5305425"/>
          <p14:tracePt t="107027" x="674688" y="5330825"/>
          <p14:tracePt t="107033" x="674688" y="5343525"/>
          <p14:tracePt t="107037" x="700088" y="5356225"/>
          <p14:tracePt t="107048" x="700088" y="5381625"/>
          <p14:tracePt t="107052" x="725488" y="5418138"/>
          <p14:tracePt t="107058" x="725488" y="5430838"/>
          <p14:tracePt t="107062" x="750888" y="5456238"/>
          <p14:tracePt t="107068" x="750888" y="5468938"/>
          <p14:tracePt t="107073" x="763588" y="5481638"/>
          <p14:tracePt t="107077" x="787400" y="5507038"/>
          <p14:tracePt t="107082" x="800100" y="5518150"/>
          <p14:tracePt t="107088" x="812800" y="5543550"/>
          <p14:tracePt t="107093" x="838200" y="5581650"/>
          <p14:tracePt t="107097" x="850900" y="5594350"/>
          <p14:tracePt t="107104" x="876300" y="5619750"/>
          <p14:tracePt t="107108" x="887413" y="5656263"/>
          <p14:tracePt t="107112" x="912813" y="5656263"/>
          <p14:tracePt t="107118" x="938213" y="5694363"/>
          <p14:tracePt t="107123" x="963613" y="5707063"/>
          <p14:tracePt t="107128" x="987425" y="5732463"/>
          <p14:tracePt t="107135" x="1000125" y="5756275"/>
          <p14:tracePt t="107137" x="1012825" y="5768975"/>
          <p14:tracePt t="107143" x="1063625" y="5781675"/>
          <p14:tracePt t="107154" x="1063625" y="5794375"/>
          <p14:tracePt t="107158" x="1089025" y="5819775"/>
          <p14:tracePt t="107163" x="1100138" y="5819775"/>
          <p14:tracePt t="107174" x="1112838" y="5832475"/>
          <p14:tracePt t="107185" x="1112838" y="5843588"/>
          <p14:tracePt t="107189" x="1125538" y="5856288"/>
          <p14:tracePt t="107194" x="1150938" y="5856288"/>
          <p14:tracePt t="107198" x="1150938" y="5868988"/>
          <p14:tracePt t="107204" x="1163638" y="5881688"/>
          <p14:tracePt t="107208" x="1176338" y="5894388"/>
          <p14:tracePt t="107219" x="1189038" y="5894388"/>
          <p14:tracePt t="107235" x="1200150" y="5907088"/>
          <p14:tracePt t="107597" x="1212850" y="5907088"/>
          <p14:tracePt t="107602" x="1225550" y="5907088"/>
          <p14:tracePt t="107608" x="1238250" y="5907088"/>
          <p14:tracePt t="107613" x="1250950" y="5907088"/>
          <p14:tracePt t="107618" x="1263650" y="5907088"/>
          <p14:tracePt t="107622" x="1300163" y="5932488"/>
          <p14:tracePt t="107627" x="1325563" y="5945188"/>
          <p14:tracePt t="107632" x="1338263" y="5945188"/>
          <p14:tracePt t="107638" x="1363663" y="5969000"/>
          <p14:tracePt t="107642" x="1401763" y="5969000"/>
          <p14:tracePt t="107648" x="1412875" y="5969000"/>
          <p14:tracePt t="107653" x="1438275" y="5969000"/>
          <p14:tracePt t="107658" x="1463675" y="5969000"/>
          <p14:tracePt t="107662" x="1501775" y="5969000"/>
          <p14:tracePt t="107673" x="1538288" y="5969000"/>
          <p14:tracePt t="107678" x="1576388" y="5981700"/>
          <p14:tracePt t="107683" x="1589088" y="5994400"/>
          <p14:tracePt t="107688" x="1601788" y="5994400"/>
          <p14:tracePt t="107692" x="1625600" y="5994400"/>
          <p14:tracePt t="107702" x="1663700" y="6007100"/>
          <p14:tracePt t="107709" x="1676400" y="6007100"/>
          <p14:tracePt t="107712" x="1689100" y="6007100"/>
          <p14:tracePt t="107718" x="1725613" y="6007100"/>
          <p14:tracePt t="107724" x="1751013" y="6032500"/>
          <p14:tracePt t="107728" x="1776413" y="6032500"/>
          <p14:tracePt t="107733" x="1814513" y="6032500"/>
          <p14:tracePt t="107738" x="1851025" y="6045200"/>
          <p14:tracePt t="107749" x="1914525" y="6069013"/>
          <p14:tracePt t="107754" x="1951038" y="6069013"/>
          <p14:tracePt t="107758" x="2001838" y="6069013"/>
          <p14:tracePt t="107764" x="2038350" y="6069013"/>
          <p14:tracePt t="107768" x="2089150" y="6081713"/>
          <p14:tracePt t="107774" x="2138363" y="6081713"/>
          <p14:tracePt t="107778" x="2189163" y="6107113"/>
          <p14:tracePt t="107785" x="2214563" y="6107113"/>
          <p14:tracePt t="107789" x="2263775" y="6119813"/>
          <p14:tracePt t="107794" x="2314575" y="6119813"/>
          <p14:tracePt t="107799" x="2338388" y="6119813"/>
          <p14:tracePt t="107804" x="2389188" y="6132513"/>
          <p14:tracePt t="107808" x="2463800" y="6145213"/>
          <p14:tracePt t="107813" x="2489200" y="6157913"/>
          <p14:tracePt t="107820" x="2501900" y="6157913"/>
          <p14:tracePt t="107824" x="2540000" y="6157913"/>
          <p14:tracePt t="107828" x="2576513" y="6157913"/>
          <p14:tracePt t="107835" x="2601913" y="6169025"/>
          <p14:tracePt t="107840" x="2627313" y="6169025"/>
          <p14:tracePt t="107845" x="2640013" y="6169025"/>
          <p14:tracePt t="107848" x="2663825" y="6169025"/>
          <p14:tracePt t="107854" x="2689225" y="6169025"/>
          <p14:tracePt t="107860" x="2701925" y="6169025"/>
          <p14:tracePt t="107864" x="2727325" y="6169025"/>
          <p14:tracePt t="107869" x="2740025" y="6169025"/>
          <p14:tracePt t="107875" x="2763838" y="6169025"/>
          <p14:tracePt t="107879" x="2776538" y="6169025"/>
          <p14:tracePt t="107885" x="2814638" y="6169025"/>
          <p14:tracePt t="107890" x="2827338" y="6169025"/>
          <p14:tracePt t="107895" x="2840038" y="6169025"/>
          <p14:tracePt t="107900" x="2852738" y="6169025"/>
          <p14:tracePt t="107920" x="2963863" y="6169025"/>
          <p14:tracePt t="107925" x="3001963" y="6169025"/>
          <p14:tracePt t="107930" x="3040063" y="6169025"/>
          <p14:tracePt t="107936" x="3076575" y="6169025"/>
          <p14:tracePt t="107940" x="3114675" y="6169025"/>
          <p14:tracePt t="107945" x="3140075" y="6169025"/>
          <p14:tracePt t="107952" x="3189288" y="6169025"/>
          <p14:tracePt t="107956" x="3227388" y="6169025"/>
          <p14:tracePt t="107960" x="3289300" y="6169025"/>
          <p14:tracePt t="107966" x="3327400" y="6169025"/>
          <p14:tracePt t="107970" x="3376613" y="6169025"/>
          <p14:tracePt t="107976" x="3414713" y="6169025"/>
          <p14:tracePt t="107980" x="3440113" y="6169025"/>
          <p14:tracePt t="107986" x="3465513" y="6169025"/>
          <p14:tracePt t="107991" x="3489325" y="6169025"/>
          <p14:tracePt t="107995" x="3527425" y="6169025"/>
          <p14:tracePt t="108002" x="3578225" y="6169025"/>
          <p14:tracePt t="108006" x="3614738" y="6169025"/>
          <p14:tracePt t="108010" x="3652838" y="6169025"/>
          <p14:tracePt t="108016" x="3714750" y="6169025"/>
          <p14:tracePt t="108022" x="3740150" y="6169025"/>
          <p14:tracePt t="108025" x="3778250" y="6169025"/>
          <p14:tracePt t="108031" x="3827463" y="6169025"/>
          <p14:tracePt t="108035" x="3865563" y="6169025"/>
          <p14:tracePt t="108041" x="3890963" y="6169025"/>
          <p14:tracePt t="108046" x="3914775" y="6169025"/>
          <p14:tracePt t="108052" x="3965575" y="6169025"/>
          <p14:tracePt t="108056" x="3978275" y="6169025"/>
          <p14:tracePt t="108060" x="3990975" y="6169025"/>
          <p14:tracePt t="108067" x="4040188" y="6169025"/>
          <p14:tracePt t="108072" x="4052888" y="6157913"/>
          <p14:tracePt t="108075" x="4078288" y="6157913"/>
          <p14:tracePt t="108080" x="4114800" y="6157913"/>
          <p14:tracePt t="108086" x="4127500" y="6145213"/>
          <p14:tracePt t="108092" x="4140200" y="6145213"/>
          <p14:tracePt t="108097" x="4152900" y="6145213"/>
          <p14:tracePt t="108102" x="4165600" y="6119813"/>
          <p14:tracePt t="108107" x="4203700" y="6119813"/>
          <p14:tracePt t="108112" x="4214813" y="6119813"/>
          <p14:tracePt t="108122" x="4227513" y="6119813"/>
          <p14:tracePt t="108132" x="4240213" y="6119813"/>
          <p14:tracePt t="108136" x="4265613" y="6094413"/>
          <p14:tracePt t="108142" x="4278313" y="6081713"/>
          <p14:tracePt t="108146" x="4291013" y="6081713"/>
          <p14:tracePt t="108152" x="4303713" y="6081713"/>
          <p14:tracePt t="108157" x="4314825" y="6069013"/>
          <p14:tracePt t="108161" x="4327525" y="6056313"/>
          <p14:tracePt t="108168" x="4378325" y="6032500"/>
          <p14:tracePt t="108177" x="4416425" y="6019800"/>
          <p14:tracePt t="108182" x="4440238" y="6007100"/>
          <p14:tracePt t="108187" x="4465638" y="5994400"/>
          <p14:tracePt t="108193" x="4478338" y="5994400"/>
          <p14:tracePt t="108197" x="4516438" y="5969000"/>
          <p14:tracePt t="108202" x="4527550" y="5956300"/>
          <p14:tracePt t="108208" x="4552950" y="5932488"/>
          <p14:tracePt t="108211" x="4565650" y="5932488"/>
          <p14:tracePt t="108219" x="4578350" y="5932488"/>
          <p14:tracePt t="108228" x="4591050" y="5919788"/>
          <p14:tracePt t="108232" x="4603750" y="5907088"/>
          <p14:tracePt t="108239" x="4616450" y="5894388"/>
          <p14:tracePt t="108247" x="4652963" y="5881688"/>
          <p14:tracePt t="108258" x="4665663" y="5868988"/>
          <p14:tracePt t="108269" x="4691063" y="5868988"/>
          <p14:tracePt t="108272" x="4703763" y="5856288"/>
          <p14:tracePt t="108277" x="4703763" y="5843588"/>
          <p14:tracePt t="108282" x="4716463" y="5819775"/>
          <p14:tracePt t="108290" x="4727575" y="5819775"/>
          <p14:tracePt t="108293" x="4765675" y="5807075"/>
          <p14:tracePt t="108297" x="4765675" y="5781675"/>
          <p14:tracePt t="108302" x="4778375" y="5781675"/>
          <p14:tracePt t="108308" x="4791075" y="5781675"/>
          <p14:tracePt t="108314" x="4791075" y="5768975"/>
          <p14:tracePt t="108319" x="4803775" y="5756275"/>
          <p14:tracePt t="108324" x="4803775" y="5743575"/>
          <p14:tracePt t="108333" x="4803775" y="5732463"/>
          <p14:tracePt t="108339" x="4816475" y="5719763"/>
          <p14:tracePt t="108349" x="4829175" y="5707063"/>
          <p14:tracePt t="108364" x="4829175" y="5694363"/>
          <p14:tracePt t="108369" x="4829175" y="5681663"/>
          <p14:tracePt t="108374" x="4840288" y="5668963"/>
          <p14:tracePt t="108389" x="4840288" y="5656263"/>
          <p14:tracePt t="108399" x="4840288" y="5643563"/>
          <p14:tracePt t="108403" x="4852988" y="5630863"/>
          <p14:tracePt t="108425" x="4852988" y="5619750"/>
          <p14:tracePt t="108490" x="4852988" y="5607050"/>
          <p14:tracePt t="108516" x="4840288" y="5594350"/>
          <p14:tracePt t="108521" x="4829175" y="5594350"/>
          <p14:tracePt t="108530" x="4816475" y="5594350"/>
          <p14:tracePt t="108540" x="4803775" y="5594350"/>
          <p14:tracePt t="108552" x="4778375" y="5594350"/>
          <p14:tracePt t="108586" x="4752975" y="5594350"/>
          <p14:tracePt t="108606" x="4740275" y="5594350"/>
          <p14:tracePt t="108611" x="4727575" y="5594350"/>
          <p14:tracePt t="108616" x="4716463" y="5594350"/>
          <p14:tracePt t="108620" x="4691063" y="5594350"/>
          <p14:tracePt t="108636" x="4665663" y="5594350"/>
          <p14:tracePt t="108642" x="4652963" y="5594350"/>
          <p14:tracePt t="108656" x="4627563" y="5594350"/>
          <p14:tracePt t="108661" x="4616450" y="5594350"/>
          <p14:tracePt t="108667" x="4603750" y="5594350"/>
          <p14:tracePt t="108672" x="4578350" y="5594350"/>
          <p14:tracePt t="108687" x="4552950" y="5594350"/>
          <p14:tracePt t="108692" x="4540250" y="5594350"/>
          <p14:tracePt t="108707" x="4503738" y="5607050"/>
          <p14:tracePt t="108712" x="4491038" y="5607050"/>
          <p14:tracePt t="108728" x="4478338" y="5619750"/>
          <p14:tracePt t="108731" x="4465638" y="5619750"/>
          <p14:tracePt t="108742" x="4452938" y="5619750"/>
          <p14:tracePt t="108753" x="4427538" y="5630863"/>
          <p14:tracePt t="108758" x="4416425" y="5630863"/>
          <p14:tracePt t="108767" x="4416425" y="5643563"/>
          <p14:tracePt t="108772" x="4403725" y="5643563"/>
          <p14:tracePt t="108776" x="4378325" y="5643563"/>
          <p14:tracePt t="108783" x="4378325" y="5656263"/>
          <p14:tracePt t="108788" x="4365625" y="5668963"/>
          <p14:tracePt t="108793" x="4365625" y="5681663"/>
          <p14:tracePt t="108797" x="4352925" y="5694363"/>
          <p14:tracePt t="108803" x="4340225" y="5707063"/>
          <p14:tracePt t="108813" x="4327525" y="5719763"/>
          <p14:tracePt t="108823" x="4303713" y="5732463"/>
          <p14:tracePt t="108833" x="4291013" y="5732463"/>
          <p14:tracePt t="108844" x="4291013" y="5743575"/>
          <p14:tracePt t="108874" x="4278313" y="5768975"/>
          <p14:tracePt t="108898" x="4265613" y="5781675"/>
          <p14:tracePt t="108903" x="4252913" y="5794375"/>
          <p14:tracePt t="108920" x="4252913" y="5807075"/>
          <p14:tracePt t="108939" x="4252913" y="5819775"/>
          <p14:tracePt t="108943" x="4252913" y="5832475"/>
          <p14:tracePt t="108954" x="4252913" y="5856288"/>
          <p14:tracePt t="108969" x="4252913" y="5868988"/>
          <p14:tracePt t="109021" x="4252913" y="5881688"/>
          <p14:tracePt t="109035" x="4240213" y="5894388"/>
          <p14:tracePt t="109443" x="4252913" y="5894388"/>
          <p14:tracePt t="109448" x="4278313" y="5894388"/>
          <p14:tracePt t="109454" x="4291013" y="5894388"/>
          <p14:tracePt t="109459" x="4314825" y="5894388"/>
          <p14:tracePt t="109462" x="4327525" y="5894388"/>
          <p14:tracePt t="109474" x="4352925" y="5894388"/>
          <p14:tracePt t="109479" x="4365625" y="5894388"/>
          <p14:tracePt t="109484" x="4378325" y="5894388"/>
          <p14:tracePt t="109489" x="4391025" y="5881688"/>
          <p14:tracePt t="109494" x="4403725" y="5881688"/>
          <p14:tracePt t="109509" x="4416425" y="5881688"/>
          <p14:tracePt t="109513" x="4440238" y="5881688"/>
          <p14:tracePt t="109524" x="4465638" y="5881688"/>
          <p14:tracePt t="109536" x="4478338" y="5881688"/>
          <p14:tracePt t="109539" x="4491038" y="5868988"/>
          <p14:tracePt t="109543" x="4503738" y="5868988"/>
          <p14:tracePt t="109548" x="4527550" y="5868988"/>
          <p14:tracePt t="109558" x="4552950" y="5868988"/>
          <p14:tracePt t="109563" x="4565650" y="5868988"/>
          <p14:tracePt t="109578" x="4578350" y="5868988"/>
          <p14:tracePt t="109586" x="4591050" y="5868988"/>
          <p14:tracePt t="109590" x="4616450" y="5868988"/>
          <p14:tracePt t="109593" x="4640263" y="5868988"/>
          <p14:tracePt t="109599" x="4652963" y="5868988"/>
          <p14:tracePt t="109604" x="4665663" y="5868988"/>
          <p14:tracePt t="109610" x="4678363" y="5868988"/>
          <p14:tracePt t="109615" x="4691063" y="5868988"/>
          <p14:tracePt t="109625" x="4703763" y="5868988"/>
          <p14:tracePt t="109629" x="4727575" y="5868988"/>
          <p14:tracePt t="109639" x="4752975" y="5868988"/>
          <p14:tracePt t="109644" x="4765675" y="5868988"/>
          <p14:tracePt t="109650" x="4778375" y="5868988"/>
          <p14:tracePt t="109654" x="4791075" y="5868988"/>
          <p14:tracePt t="109659" x="4803775" y="5868988"/>
          <p14:tracePt t="109664" x="4816475" y="5868988"/>
          <p14:tracePt t="109670" x="4840288" y="5868988"/>
          <p14:tracePt t="109680" x="4852988" y="5868988"/>
          <p14:tracePt t="109690" x="4865688" y="5868988"/>
          <p14:tracePt t="109705" x="4878388" y="5868988"/>
          <p14:tracePt t="109710" x="4891088" y="5868988"/>
          <p14:tracePt t="109721" x="4903788" y="5868988"/>
          <p14:tracePt t="109726" x="4929188" y="5868988"/>
          <p14:tracePt t="109741" x="4953000" y="5868988"/>
          <p14:tracePt t="109807" x="4965700" y="5868988"/>
          <p14:tracePt t="109811" x="4978400" y="5868988"/>
          <p14:tracePt t="109817" x="4991100" y="5868988"/>
          <p14:tracePt t="109821" x="5003800" y="5868988"/>
          <p14:tracePt t="109827" x="5029200" y="5868988"/>
          <p14:tracePt t="109831" x="5053013" y="5868988"/>
          <p14:tracePt t="109836" x="5065713" y="5868988"/>
          <p14:tracePt t="109842" x="5078413" y="5868988"/>
          <p14:tracePt t="109845" x="5116513" y="5868988"/>
          <p14:tracePt t="109857" x="5141913" y="5868988"/>
          <p14:tracePt t="109862" x="5153025" y="5868988"/>
          <p14:tracePt t="109867" x="5165725" y="5868988"/>
          <p14:tracePt t="109872" x="5191125" y="5868988"/>
          <p14:tracePt t="109877" x="5203825" y="5856288"/>
          <p14:tracePt t="109907" x="5216525" y="5843588"/>
          <p14:tracePt t="109958" x="5229225" y="5843588"/>
          <p14:tracePt t="109963" x="5253038" y="5843588"/>
          <p14:tracePt t="109973" x="5278438" y="5843588"/>
          <p14:tracePt t="109978" x="5291138" y="5843588"/>
          <p14:tracePt t="109988" x="5329238" y="5819775"/>
          <p14:tracePt t="109993" x="5341938" y="5819775"/>
          <p14:tracePt t="110008" x="5365750" y="5819775"/>
          <p14:tracePt t="110014" x="5378450" y="5819775"/>
          <p14:tracePt t="110019" x="5391150" y="5819775"/>
          <p14:tracePt t="110023" x="5403850" y="5819775"/>
          <p14:tracePt t="110033" x="5416550" y="5819775"/>
          <p14:tracePt t="110049" x="5429250" y="5807075"/>
          <p14:tracePt t="110053" x="5454650" y="5807075"/>
          <p14:tracePt t="110069" x="5478463" y="5807075"/>
          <p14:tracePt t="110079" x="5491163" y="5807075"/>
          <p14:tracePt t="110084" x="5503863" y="5807075"/>
          <p14:tracePt t="110089" x="5516563" y="5807075"/>
          <p14:tracePt t="110094" x="5529263" y="5807075"/>
          <p14:tracePt t="110099" x="5541963" y="5807075"/>
          <p14:tracePt t="110103" x="5565775" y="5807075"/>
          <p14:tracePt t="110113" x="5591175" y="5807075"/>
          <p14:tracePt t="110119" x="5603875" y="5807075"/>
          <p14:tracePt t="110124" x="5616575" y="5807075"/>
          <p14:tracePt t="110129" x="5629275" y="5807075"/>
          <p14:tracePt t="110136" x="5654675" y="5807075"/>
          <p14:tracePt t="110139" x="5678488" y="5807075"/>
          <p14:tracePt t="110144" x="5691188" y="5807075"/>
          <p14:tracePt t="110149" x="5703888" y="5807075"/>
          <p14:tracePt t="110155" x="5741988" y="5807075"/>
          <p14:tracePt t="110160" x="5754688" y="5807075"/>
          <p14:tracePt t="110164" x="5767388" y="5807075"/>
          <p14:tracePt t="110169" x="5778500" y="5807075"/>
          <p14:tracePt t="110175" x="5816600" y="5807075"/>
          <p14:tracePt t="110180" x="5829300" y="5807075"/>
          <p14:tracePt t="110186" x="5842000" y="5807075"/>
          <p14:tracePt t="110190" x="5878513" y="5807075"/>
          <p14:tracePt t="110199" x="5891213" y="5807075"/>
          <p14:tracePt t="110205" x="5903913" y="5807075"/>
          <p14:tracePt t="110210" x="5916613" y="5807075"/>
          <p14:tracePt t="110215" x="5929313" y="5807075"/>
          <p14:tracePt t="110220" x="5954713" y="5807075"/>
          <p14:tracePt t="110246" x="5978525" y="5807075"/>
          <p14:tracePt t="110265" x="5991225" y="5807075"/>
          <p14:tracePt t="110270" x="6003925" y="5807075"/>
          <p14:tracePt t="110281" x="6016625" y="5807075"/>
          <p14:tracePt t="110286" x="6042025" y="5807075"/>
          <p14:tracePt t="110295" x="6067425" y="5807075"/>
          <p14:tracePt t="110301" x="6078538" y="5807075"/>
          <p14:tracePt t="110306" x="6091238" y="5807075"/>
          <p14:tracePt t="110310" x="6129338" y="5807075"/>
          <p14:tracePt t="110315" x="6142038" y="5807075"/>
          <p14:tracePt t="110321" x="6154738" y="5807075"/>
          <p14:tracePt t="110326" x="6191250" y="5807075"/>
          <p14:tracePt t="110330" x="6203950" y="5807075"/>
          <p14:tracePt t="110336" x="6216650" y="5807075"/>
          <p14:tracePt t="110346" x="6229350" y="5807075"/>
          <p14:tracePt t="110350" x="6242050" y="5807075"/>
          <p14:tracePt t="110360" x="6254750" y="5807075"/>
          <p14:tracePt t="110366" x="6280150" y="5807075"/>
          <p14:tracePt t="110387" x="6303963" y="5807075"/>
          <p14:tracePt t="110392" x="6316663" y="5819775"/>
          <p14:tracePt t="110410" x="6329363" y="5819775"/>
          <p14:tracePt t="110416" x="6342063" y="5819775"/>
          <p14:tracePt t="110433" x="6354763" y="5819775"/>
          <p14:tracePt t="110436" x="6367463" y="5819775"/>
          <p14:tracePt t="110453" x="6391275" y="5819775"/>
          <p14:tracePt t="110461" x="6416675" y="5819775"/>
          <p14:tracePt t="110468" x="6429375" y="5819775"/>
          <p14:tracePt t="110472" x="6442075" y="5819775"/>
          <p14:tracePt t="110477" x="6454775" y="5819775"/>
          <p14:tracePt t="110482" x="6480175" y="5819775"/>
          <p14:tracePt t="110487" x="6503988" y="5819775"/>
          <p14:tracePt t="110492" x="6516688" y="5819775"/>
          <p14:tracePt t="110496" x="6529388" y="5819775"/>
          <p14:tracePt t="110503" x="6542088" y="5819775"/>
          <p14:tracePt t="110508" x="6567488" y="5819775"/>
          <p14:tracePt t="110512" x="6592888" y="5819775"/>
          <p14:tracePt t="110518" x="6604000" y="5819775"/>
          <p14:tracePt t="110523" x="6629400" y="5819775"/>
          <p14:tracePt t="110528" x="6654800" y="5819775"/>
          <p14:tracePt t="110533" x="6667500" y="5819775"/>
          <p14:tracePt t="110538" x="6680200" y="5819775"/>
          <p14:tracePt t="110543" x="6704013" y="5819775"/>
          <p14:tracePt t="110548" x="6716713" y="5819775"/>
          <p14:tracePt t="110558" x="6742113" y="5819775"/>
          <p14:tracePt t="110568" x="6754813" y="5819775"/>
          <p14:tracePt t="110573" x="6767513" y="5819775"/>
          <p14:tracePt t="110583" x="6780213" y="5819775"/>
          <p14:tracePt t="110594" x="6792913" y="5819775"/>
          <p14:tracePt t="110599" x="6805613" y="5819775"/>
          <p14:tracePt t="110608" x="6829425" y="5819775"/>
          <p14:tracePt t="110619" x="6867525" y="5819775"/>
          <p14:tracePt t="110624" x="6892925" y="5819775"/>
          <p14:tracePt t="110629" x="6916738" y="5819775"/>
          <p14:tracePt t="110632" x="6929438" y="5819775"/>
          <p14:tracePt t="110637" x="6954838" y="5819775"/>
          <p14:tracePt t="110644" x="6992938" y="5819775"/>
          <p14:tracePt t="110649" x="7029450" y="5819775"/>
          <p14:tracePt t="110654" x="7054850" y="5819775"/>
          <p14:tracePt t="110659" x="7080250" y="5819775"/>
          <p14:tracePt t="110663" x="7105650" y="5819775"/>
          <p14:tracePt t="110669" x="7154863" y="5843588"/>
          <p14:tracePt t="110674" x="7192963" y="5856288"/>
          <p14:tracePt t="110678" x="7229475" y="5856288"/>
          <p14:tracePt t="110684" x="7242175" y="5856288"/>
          <p14:tracePt t="110690" x="7280275" y="5856288"/>
          <p14:tracePt t="110693" x="7318375" y="5856288"/>
          <p14:tracePt t="110698" x="7354888" y="5881688"/>
          <p14:tracePt t="110710" x="7392988" y="5881688"/>
          <p14:tracePt t="110719" x="7442200" y="5894388"/>
          <p14:tracePt t="110724" x="7454900" y="5907088"/>
          <p14:tracePt t="110729" x="7480300" y="5907088"/>
          <p14:tracePt t="110736" x="7518400" y="5907088"/>
          <p14:tracePt t="110740" x="7531100" y="5907088"/>
          <p14:tracePt t="110744" x="7554913" y="5907088"/>
          <p14:tracePt t="110749" x="7580313" y="5919788"/>
          <p14:tracePt t="110754" x="7605713" y="5919788"/>
          <p14:tracePt t="110760" x="7618413" y="5919788"/>
          <p14:tracePt t="110764" x="7642225" y="5919788"/>
          <p14:tracePt t="110770" x="7654925" y="5919788"/>
          <p14:tracePt t="110775" x="7667625" y="5919788"/>
          <p14:tracePt t="110780" x="7680325" y="5919788"/>
          <p14:tracePt t="110786" x="7693025" y="5919788"/>
          <p14:tracePt t="110790" x="7705725" y="5919788"/>
          <p14:tracePt t="110794" x="7742238" y="5919788"/>
          <p14:tracePt t="110800" x="7754938" y="5919788"/>
          <p14:tracePt t="110805" x="7767638" y="5919788"/>
          <p14:tracePt t="110810" x="7780338" y="5907088"/>
          <p14:tracePt t="110815" x="7805738" y="5894388"/>
          <p14:tracePt t="110820" x="7818438" y="5894388"/>
          <p14:tracePt t="110826" x="7831138" y="5894388"/>
          <p14:tracePt t="110836" x="7854950" y="5881688"/>
          <p14:tracePt t="110840" x="7880350" y="5881688"/>
          <p14:tracePt t="110845" x="7880350" y="5868988"/>
          <p14:tracePt t="110851" x="7905750" y="5856288"/>
          <p14:tracePt t="110856" x="7931150" y="5843588"/>
          <p14:tracePt t="110876" x="7943850" y="5843588"/>
          <p14:tracePt t="110886" x="7967663" y="5843588"/>
          <p14:tracePt t="111092" x="7954963" y="5843588"/>
          <p14:tracePt t="111098" x="7943850" y="5843588"/>
          <p14:tracePt t="111103" x="7931150" y="5843588"/>
          <p14:tracePt t="111107" x="7893050" y="5843588"/>
          <p14:tracePt t="111112" x="7867650" y="5843588"/>
          <p14:tracePt t="111118" x="7780338" y="5843588"/>
          <p14:tracePt t="111123" x="7718425" y="5843588"/>
          <p14:tracePt t="111127" x="7631113" y="5843588"/>
          <p14:tracePt t="111132" x="7542213" y="5843588"/>
          <p14:tracePt t="111137" x="7454900" y="5843588"/>
          <p14:tracePt t="111143" x="7354888" y="5843588"/>
          <p14:tracePt t="111147" x="7242175" y="5843588"/>
          <p14:tracePt t="111153" x="7129463" y="5843588"/>
          <p14:tracePt t="111159" x="7029450" y="5843588"/>
          <p14:tracePt t="111163" x="6892925" y="5843588"/>
          <p14:tracePt t="111168" x="6792913" y="5843588"/>
          <p14:tracePt t="111173" x="6667500" y="5843588"/>
          <p14:tracePt t="111177" x="6554788" y="5843588"/>
          <p14:tracePt t="111184" x="6403975" y="5856288"/>
          <p14:tracePt t="111189" x="6254750" y="5856288"/>
          <p14:tracePt t="111192" x="6142038" y="5856288"/>
          <p14:tracePt t="111198" x="6016625" y="5856288"/>
          <p14:tracePt t="111203" x="5903913" y="5868988"/>
          <p14:tracePt t="111209" x="5778500" y="5868988"/>
          <p14:tracePt t="111213" x="5665788" y="5868988"/>
          <p14:tracePt t="111220" x="5541963" y="5907088"/>
          <p14:tracePt t="111224" x="5391150" y="5907088"/>
          <p14:tracePt t="111228" x="5303838" y="5919788"/>
          <p14:tracePt t="111233" x="5141913" y="5956300"/>
          <p14:tracePt t="111239" x="5053013" y="5956300"/>
          <p14:tracePt t="111244" x="4953000" y="5956300"/>
          <p14:tracePt t="111248" x="4865688" y="5956300"/>
          <p14:tracePt t="111254" x="4778375" y="5956300"/>
          <p14:tracePt t="111259" x="4716463" y="5956300"/>
          <p14:tracePt t="111263" x="4627563" y="5956300"/>
          <p14:tracePt t="111270" x="4552950" y="5956300"/>
          <p14:tracePt t="111274" x="4465638" y="5956300"/>
          <p14:tracePt t="111279" x="4427538" y="5956300"/>
          <p14:tracePt t="111284" x="4378325" y="5956300"/>
          <p14:tracePt t="111289" x="4314825" y="5956300"/>
          <p14:tracePt t="111294" x="4278313" y="5956300"/>
          <p14:tracePt t="111300" x="4214813" y="5956300"/>
          <p14:tracePt t="111305" x="4165600" y="5956300"/>
          <p14:tracePt t="111309" x="4114800" y="5956300"/>
          <p14:tracePt t="111313" x="4052888" y="5956300"/>
          <p14:tracePt t="111320" x="4014788" y="5956300"/>
          <p14:tracePt t="111325" x="3952875" y="5956300"/>
          <p14:tracePt t="111330" x="3902075" y="5956300"/>
          <p14:tracePt t="111335" x="3840163" y="5956300"/>
          <p14:tracePt t="111340" x="3802063" y="5956300"/>
          <p14:tracePt t="111344" x="3765550" y="5956300"/>
          <p14:tracePt t="111349" x="3702050" y="5956300"/>
          <p14:tracePt t="111355" x="3665538" y="5956300"/>
          <p14:tracePt t="111360" x="3614738" y="5956300"/>
          <p14:tracePt t="111364" x="3578225" y="5956300"/>
          <p14:tracePt t="111370" x="3552825" y="5956300"/>
          <p14:tracePt t="111375" x="3514725" y="5956300"/>
          <p14:tracePt t="111380" x="3478213" y="5956300"/>
          <p14:tracePt t="111384" x="3440113" y="5956300"/>
          <p14:tracePt t="111391" x="3402013" y="5956300"/>
          <p14:tracePt t="111396" x="3352800" y="5956300"/>
          <p14:tracePt t="111399" x="3302000" y="5956300"/>
          <p14:tracePt t="111405" x="3265488" y="5956300"/>
          <p14:tracePt t="111410" x="3240088" y="5956300"/>
          <p14:tracePt t="111416" x="3165475" y="5956300"/>
          <p14:tracePt t="111420" x="3127375" y="5956300"/>
          <p14:tracePt t="111425" x="3052763" y="5956300"/>
          <p14:tracePt t="111429" x="3014663" y="5956300"/>
          <p14:tracePt t="111437" x="2976563" y="5969000"/>
          <p14:tracePt t="111441" x="2889250" y="5969000"/>
          <p14:tracePt t="111445" x="2863850" y="5969000"/>
          <p14:tracePt t="111451" x="2789238" y="5994400"/>
          <p14:tracePt t="111455" x="2752725" y="6007100"/>
          <p14:tracePt t="111461" x="2727325" y="6007100"/>
          <p14:tracePt t="111465" x="2676525" y="6007100"/>
          <p14:tracePt t="111470" x="2614613" y="6007100"/>
          <p14:tracePt t="111476" x="2576513" y="6032500"/>
          <p14:tracePt t="111481" x="2527300" y="6032500"/>
          <p14:tracePt t="111486" x="2489200" y="6032500"/>
          <p14:tracePt t="111491" x="2463800" y="6045200"/>
          <p14:tracePt t="111495" x="2427288" y="6045200"/>
          <p14:tracePt t="111501" x="2363788" y="6045200"/>
          <p14:tracePt t="111507" x="2327275" y="6045200"/>
          <p14:tracePt t="111512" x="2289175" y="6045200"/>
          <p14:tracePt t="111516" x="2238375" y="6045200"/>
          <p14:tracePt t="111520" x="2214563" y="6045200"/>
          <p14:tracePt t="111526" x="2151063" y="6045200"/>
          <p14:tracePt t="111532" x="2101850" y="6045200"/>
          <p14:tracePt t="111536" x="2063750" y="6045200"/>
          <p14:tracePt t="111542" x="2001838" y="6045200"/>
          <p14:tracePt t="111545" x="1951038" y="6045200"/>
          <p14:tracePt t="111553" x="1889125" y="6045200"/>
          <p14:tracePt t="111557" x="1838325" y="6045200"/>
          <p14:tracePt t="111561" x="1776413" y="6045200"/>
          <p14:tracePt t="111566" x="1725613" y="6045200"/>
          <p14:tracePt t="111570" x="1638300" y="6069013"/>
          <p14:tracePt t="111577" x="1601788" y="6069013"/>
          <p14:tracePt t="111582" x="1538288" y="6069013"/>
          <p14:tracePt t="111587" x="1463675" y="6069013"/>
          <p14:tracePt t="111592" x="1412875" y="6069013"/>
          <p14:tracePt t="111597" x="1350963" y="6069013"/>
          <p14:tracePt t="111602" x="1289050" y="6069013"/>
          <p14:tracePt t="111606" x="1212850" y="6081713"/>
          <p14:tracePt t="111611" x="1176338" y="6094413"/>
          <p14:tracePt t="111617" x="1125538" y="6107113"/>
          <p14:tracePt t="111622" x="1076325" y="6107113"/>
          <p14:tracePt t="111628" x="1038225" y="6107113"/>
          <p14:tracePt t="111632" x="1000125" y="6107113"/>
          <p14:tracePt t="111637" x="976313" y="6107113"/>
          <p14:tracePt t="111642" x="925513" y="6119813"/>
          <p14:tracePt t="111646" x="900113" y="6119813"/>
          <p14:tracePt t="111653" x="863600" y="6119813"/>
          <p14:tracePt t="111657" x="850900" y="6119813"/>
          <p14:tracePt t="111661" x="825500" y="6145213"/>
          <p14:tracePt t="111668" x="812800" y="6145213"/>
          <p14:tracePt t="111673" x="787400" y="6145213"/>
          <p14:tracePt t="111678" x="776288" y="6145213"/>
          <p14:tracePt t="111682" x="738188" y="6145213"/>
          <p14:tracePt t="111687" x="725488" y="6145213"/>
          <p14:tracePt t="111693" x="712788" y="6145213"/>
          <p14:tracePt t="111697" x="687388" y="6145213"/>
          <p14:tracePt t="111703" x="674688" y="6145213"/>
          <p14:tracePt t="111708" x="650875" y="6145213"/>
          <p14:tracePt t="111712" x="638175" y="6145213"/>
          <p14:tracePt t="111718" x="625475" y="6145213"/>
          <p14:tracePt t="111723" x="600075" y="6169025"/>
          <p14:tracePt t="111728" x="587375" y="6169025"/>
          <p14:tracePt t="111732" x="574675" y="6169025"/>
          <p14:tracePt t="111739" x="563563" y="6169025"/>
          <p14:tracePt t="111749" x="550863" y="6169025"/>
          <p14:tracePt t="111758" x="538163" y="6181725"/>
          <p14:tracePt t="111768" x="525463" y="6181725"/>
          <p14:tracePt t="111774" x="512763" y="6181725"/>
          <p14:tracePt t="112162" x="487363" y="6181725"/>
          <p14:tracePt t="112197" x="474663" y="6181725"/>
          <p14:tracePt t="112203" x="474663" y="6157913"/>
          <p14:tracePt t="112212" x="474663" y="6132513"/>
          <p14:tracePt t="112218" x="474663" y="6119813"/>
          <p14:tracePt t="112222" x="474663" y="6107113"/>
          <p14:tracePt t="112228" x="474663" y="6069013"/>
          <p14:tracePt t="112232" x="474663" y="6056313"/>
          <p14:tracePt t="112237" x="474663" y="6045200"/>
          <p14:tracePt t="112243" x="474663" y="6032500"/>
          <p14:tracePt t="112248" x="474663" y="6007100"/>
          <p14:tracePt t="112258" x="474663" y="5981700"/>
          <p14:tracePt t="112263" x="474663" y="5969000"/>
          <p14:tracePt t="112267" x="474663" y="5956300"/>
          <p14:tracePt t="112278" x="474663" y="5945188"/>
          <p14:tracePt t="112309" x="474663" y="5919788"/>
          <p14:tracePt t="113584" x="474663" y="5894388"/>
          <p14:tracePt t="113588" x="474663" y="5881688"/>
          <p14:tracePt t="113600" x="474663" y="5868988"/>
          <p14:tracePt t="113710" x="474663" y="5856288"/>
          <p14:tracePt t="113721" x="474663" y="5843588"/>
          <p14:tracePt t="113726" x="487363" y="5832475"/>
          <p14:tracePt t="113731" x="500063" y="5807075"/>
          <p14:tracePt t="113740" x="500063" y="5768975"/>
          <p14:tracePt t="113745" x="512763" y="5732463"/>
          <p14:tracePt t="113750" x="538163" y="5707063"/>
          <p14:tracePt t="113756" x="550863" y="5656263"/>
          <p14:tracePt t="113761" x="574675" y="5594350"/>
          <p14:tracePt t="113766" x="612775" y="5507038"/>
          <p14:tracePt t="113771" x="612775" y="5456238"/>
          <p14:tracePt t="113776" x="650875" y="5394325"/>
          <p14:tracePt t="113781" x="650875" y="5318125"/>
          <p14:tracePt t="113786" x="650875" y="5230813"/>
          <p14:tracePt t="113791" x="663575" y="5143500"/>
          <p14:tracePt t="113796" x="663575" y="5056188"/>
          <p14:tracePt t="113800" x="663575" y="4956175"/>
          <p14:tracePt t="113806" x="663575" y="4868863"/>
          <p14:tracePt t="113811" x="663575" y="4730750"/>
          <p14:tracePt t="113817" x="663575" y="4630738"/>
          <p14:tracePt t="113821" x="663575" y="4518025"/>
          <p14:tracePt t="113826" x="663575" y="4430713"/>
          <p14:tracePt t="113830" x="663575" y="4341813"/>
          <p14:tracePt t="113836" x="650875" y="4217988"/>
          <p14:tracePt t="113842" x="612775" y="4117975"/>
          <p14:tracePt t="113847" x="587375" y="3992563"/>
          <p14:tracePt t="113850" x="550863" y="3916363"/>
          <p14:tracePt t="113856" x="525463" y="3779838"/>
          <p14:tracePt t="113861" x="450850" y="3667125"/>
          <p14:tracePt t="113867" x="425450" y="3579813"/>
          <p14:tracePt t="113873" x="412750" y="3490913"/>
          <p14:tracePt t="113877" x="325438" y="3367088"/>
          <p14:tracePt t="113880" x="300038" y="3278188"/>
          <p14:tracePt t="113887" x="261938" y="3165475"/>
          <p14:tracePt t="113892" x="212725" y="3065463"/>
          <p14:tracePt t="113896" x="161925" y="2978150"/>
          <p14:tracePt t="113902" x="125413" y="2878138"/>
          <p14:tracePt t="113907" x="87313" y="2790825"/>
          <p14:tracePt t="113912" x="38100" y="2690813"/>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Esotropia</a:t>
            </a:r>
            <a:r>
              <a:rPr lang="cs-CZ" dirty="0"/>
              <a:t> </a:t>
            </a:r>
            <a:r>
              <a:rPr lang="cs-CZ" dirty="0" err="1"/>
              <a:t>alternans</a:t>
            </a:r>
            <a:endParaRPr lang="cs-CZ" dirty="0"/>
          </a:p>
        </p:txBody>
      </p:sp>
      <p:sp>
        <p:nvSpPr>
          <p:cNvPr id="3" name="Zástupný symbol pro obsah 2"/>
          <p:cNvSpPr>
            <a:spLocks noGrp="1"/>
          </p:cNvSpPr>
          <p:nvPr>
            <p:ph idx="1"/>
          </p:nvPr>
        </p:nvSpPr>
        <p:spPr/>
        <p:txBody>
          <a:bodyPr>
            <a:normAutofit fontScale="62500" lnSpcReduction="20000"/>
          </a:bodyPr>
          <a:lstStyle/>
          <a:p>
            <a:pPr marL="0" indent="0">
              <a:buNone/>
            </a:pPr>
            <a:r>
              <a:rPr lang="cs-CZ" b="1" dirty="0"/>
              <a:t>Vyšetření </a:t>
            </a:r>
          </a:p>
          <a:p>
            <a:r>
              <a:rPr lang="cs-CZ" b="1" dirty="0" err="1"/>
              <a:t>Vizus</a:t>
            </a:r>
            <a:r>
              <a:rPr lang="cs-CZ" dirty="0"/>
              <a:t> – je na obou očích dobré</a:t>
            </a:r>
          </a:p>
          <a:p>
            <a:r>
              <a:rPr lang="cs-CZ" b="1" dirty="0"/>
              <a:t>Motilita</a:t>
            </a:r>
            <a:r>
              <a:rPr lang="cs-CZ" dirty="0"/>
              <a:t> – bez patologie</a:t>
            </a:r>
          </a:p>
          <a:p>
            <a:r>
              <a:rPr lang="cs-CZ" b="1" dirty="0"/>
              <a:t>Konvergentní souhyb  </a:t>
            </a:r>
            <a:r>
              <a:rPr lang="cs-CZ" dirty="0"/>
              <a:t>- není symetrický </a:t>
            </a:r>
          </a:p>
          <a:p>
            <a:r>
              <a:rPr lang="cs-CZ" b="1" dirty="0" err="1"/>
              <a:t>Konvergometr</a:t>
            </a:r>
            <a:r>
              <a:rPr lang="cs-CZ" dirty="0"/>
              <a:t> – nelze</a:t>
            </a:r>
          </a:p>
          <a:p>
            <a:r>
              <a:rPr lang="cs-CZ" b="1" dirty="0"/>
              <a:t>Změření úhlu šilhání do dálky (prizmaty a č. sklem)</a:t>
            </a:r>
          </a:p>
          <a:p>
            <a:r>
              <a:rPr lang="cs-CZ" b="1" dirty="0"/>
              <a:t>Změření úhlu šilhání do blízka (prizmaty a č. sklem)</a:t>
            </a:r>
          </a:p>
          <a:p>
            <a:pPr marL="0" indent="0">
              <a:buNone/>
            </a:pPr>
            <a:r>
              <a:rPr lang="cs-CZ" dirty="0"/>
              <a:t>     - úhel do blízka i do dálky stejný</a:t>
            </a:r>
          </a:p>
          <a:p>
            <a:pPr marL="0" indent="0">
              <a:buNone/>
            </a:pPr>
            <a:r>
              <a:rPr lang="cs-CZ" dirty="0"/>
              <a:t>možnosti: </a:t>
            </a:r>
          </a:p>
          <a:p>
            <a:pPr marL="0" indent="0">
              <a:buNone/>
            </a:pPr>
            <a:r>
              <a:rPr lang="cs-CZ" dirty="0"/>
              <a:t>střídá má NRK – podaří se PD vyrovnat úchylku a je schopen vidět 1 růžové světlo nebo 2 světla blízko sebe nezkříženě</a:t>
            </a:r>
          </a:p>
          <a:p>
            <a:pPr marL="0" indent="0">
              <a:buNone/>
            </a:pPr>
            <a:r>
              <a:rPr lang="cs-CZ" dirty="0"/>
              <a:t>střídá má ARK – nikdy nedokáže vidět 1 růžové světlo, můžeme PD vyrovnat úchylku, ale uvidí při vyrovnání 2 světla zkříženě dál od sebe</a:t>
            </a:r>
          </a:p>
          <a:p>
            <a:pPr marL="0" indent="0">
              <a:buNone/>
            </a:pPr>
            <a:r>
              <a:rPr lang="cs-CZ" dirty="0"/>
              <a:t>u PA jen objektivně – nespojí, střídá </a:t>
            </a:r>
          </a:p>
          <a:p>
            <a:r>
              <a:rPr lang="cs-CZ" b="1" dirty="0"/>
              <a:t>Zakrývací zkouška </a:t>
            </a:r>
            <a:r>
              <a:rPr lang="cs-CZ" dirty="0"/>
              <a:t>– /dálka, blízko/ stejná, střídá</a:t>
            </a:r>
            <a:endParaRPr lang="cs-CZ" b="1" dirty="0"/>
          </a:p>
        </p:txBody>
      </p:sp>
      <p:pic>
        <p:nvPicPr>
          <p:cNvPr id="7" name="Zvuk 6">
            <a:hlinkClick r:id="" action="ppaction://media"/>
            <a:extLst>
              <a:ext uri="{FF2B5EF4-FFF2-40B4-BE49-F238E27FC236}">
                <a16:creationId xmlns:a16="http://schemas.microsoft.com/office/drawing/2014/main" id="{0978E79E-4741-40F7-A8FA-292922D5DB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80469021"/>
      </p:ext>
    </p:extLst>
  </p:cSld>
  <p:clrMapOvr>
    <a:masterClrMapping/>
  </p:clrMapOvr>
  <mc:AlternateContent xmlns:mc="http://schemas.openxmlformats.org/markup-compatibility/2006" xmlns:p14="http://schemas.microsoft.com/office/powerpoint/2010/main">
    <mc:Choice Requires="p14">
      <p:transition spd="slow" p14:dur="2000" advTm="111331"/>
    </mc:Choice>
    <mc:Fallback xmlns="">
      <p:transition spd="slow" advTm="111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151" x="1401763" y="638175"/>
          <p14:tracePt t="162" x="1425575" y="638175"/>
          <p14:tracePt t="172" x="1438275" y="638175"/>
          <p14:tracePt t="444" x="1450975" y="638175"/>
          <p14:tracePt t="450" x="1450975" y="650875"/>
          <p14:tracePt t="455" x="1450975" y="688975"/>
          <p14:tracePt t="470" x="1463675" y="688975"/>
          <p14:tracePt t="475" x="1463675" y="700088"/>
          <p14:tracePt t="485" x="1463675" y="725488"/>
          <p14:tracePt t="489" x="1476375" y="725488"/>
          <p14:tracePt t="524" x="1476375" y="738188"/>
          <p14:tracePt t="530" x="1476375" y="750888"/>
          <p14:tracePt t="541" x="1476375" y="763588"/>
          <p14:tracePt t="561" x="1476375" y="776288"/>
          <p14:tracePt t="586" x="1476375" y="801688"/>
          <p14:tracePt t="611" x="1476375" y="838200"/>
          <p14:tracePt t="615" x="1476375" y="850900"/>
          <p14:tracePt t="645" x="1463675" y="850900"/>
          <p14:tracePt t="651" x="1450975" y="850900"/>
          <p14:tracePt t="823" x="1450975" y="863600"/>
          <p14:tracePt t="999" x="1512888" y="850900"/>
          <p14:tracePt t="1005" x="1525588" y="850900"/>
          <p14:tracePt t="1014" x="1601788" y="838200"/>
          <p14:tracePt t="1018" x="1625600" y="812800"/>
          <p14:tracePt t="1024" x="1676400" y="801688"/>
          <p14:tracePt t="1030" x="1689100" y="801688"/>
          <p14:tracePt t="1035" x="1701800" y="801688"/>
          <p14:tracePt t="1039" x="1738313" y="801688"/>
          <p14:tracePt t="1044" x="1763713" y="776288"/>
          <p14:tracePt t="1055" x="1789113" y="776288"/>
          <p14:tracePt t="1060" x="1801813" y="776288"/>
          <p14:tracePt t="1064" x="1814513" y="776288"/>
          <p14:tracePt t="1070" x="1851025" y="776288"/>
          <p14:tracePt t="1075" x="1863725" y="776288"/>
          <p14:tracePt t="1079" x="1889125" y="763588"/>
          <p14:tracePt t="1106" x="1914525" y="763588"/>
          <p14:tracePt t="1267" x="1901825" y="763588"/>
          <p14:tracePt t="1282" x="1889125" y="763588"/>
          <p14:tracePt t="1288" x="1876425" y="763588"/>
          <p14:tracePt t="1293" x="1863725" y="763588"/>
          <p14:tracePt t="1302" x="1851025" y="763588"/>
          <p14:tracePt t="1312" x="1825625" y="763588"/>
          <p14:tracePt t="1342" x="1801813" y="763588"/>
          <p14:tracePt t="1356" x="1789113" y="763588"/>
          <p14:tracePt t="1372" x="1763713" y="738188"/>
          <p14:tracePt t="1382" x="1751013" y="725488"/>
          <p14:tracePt t="1393" x="1751013" y="700088"/>
          <p14:tracePt t="1398" x="1738313" y="676275"/>
          <p14:tracePt t="1403" x="1738313" y="663575"/>
          <p14:tracePt t="1408" x="1725613" y="650875"/>
          <p14:tracePt t="1423" x="1725613" y="638175"/>
          <p14:tracePt t="2663" x="1725613" y="650875"/>
          <p14:tracePt t="2674" x="1725613" y="663575"/>
          <p14:tracePt t="2684" x="1725613" y="676275"/>
          <p14:tracePt t="2689" x="1725613" y="688975"/>
          <p14:tracePt t="2719" x="1725613" y="700088"/>
          <p14:tracePt t="2881" x="1725613" y="712788"/>
          <p14:tracePt t="2886" x="1725613" y="725488"/>
          <p14:tracePt t="2896" x="1738313" y="725488"/>
          <p14:tracePt t="2901" x="1751013" y="738188"/>
          <p14:tracePt t="2906" x="1763713" y="738188"/>
          <p14:tracePt t="2911" x="1776413" y="750888"/>
          <p14:tracePt t="2916" x="1776413" y="763588"/>
          <p14:tracePt t="2925" x="1789113" y="776288"/>
          <p14:tracePt t="2931" x="1801813" y="788988"/>
          <p14:tracePt t="2940" x="1801813" y="801688"/>
          <p14:tracePt t="2946" x="1814513" y="812800"/>
          <p14:tracePt t="2962" x="1825625" y="825500"/>
          <p14:tracePt t="2967" x="1838325" y="838200"/>
          <p14:tracePt t="2976" x="1838325" y="850900"/>
          <p14:tracePt t="2982" x="1838325" y="863600"/>
          <p14:tracePt t="2986" x="1851025" y="876300"/>
          <p14:tracePt t="2990" x="1863725" y="876300"/>
          <p14:tracePt t="2997" x="1863725" y="889000"/>
          <p14:tracePt t="3006" x="1863725" y="901700"/>
          <p14:tracePt t="3017" x="1863725" y="912813"/>
          <p14:tracePt t="3026" x="1863725" y="925513"/>
          <p14:tracePt t="3037" x="1876425" y="938213"/>
          <p14:tracePt t="3042" x="1889125" y="938213"/>
          <p14:tracePt t="3047" x="1889125" y="950913"/>
          <p14:tracePt t="3051" x="1889125" y="976313"/>
          <p14:tracePt t="3143" x="1889125" y="1001713"/>
          <p14:tracePt t="3153" x="1889125" y="1014413"/>
          <p14:tracePt t="3178" x="1889125" y="1025525"/>
          <p14:tracePt t="3183" x="1901825" y="1038225"/>
          <p14:tracePt t="3234" x="1901825" y="1050925"/>
          <p14:tracePt t="3239" x="1914525" y="1050925"/>
          <p14:tracePt t="3244" x="1925638" y="1063625"/>
          <p14:tracePt t="3259" x="1938338" y="1063625"/>
          <p14:tracePt t="3273" x="1963738" y="1076325"/>
          <p14:tracePt t="3283" x="1976438" y="1076325"/>
          <p14:tracePt t="3290" x="1989138" y="1076325"/>
          <p14:tracePt t="3294" x="2001838" y="1076325"/>
          <p14:tracePt t="3300" x="2014538" y="1076325"/>
          <p14:tracePt t="3304" x="2025650" y="1076325"/>
          <p14:tracePt t="3309" x="2051050" y="1076325"/>
          <p14:tracePt t="3314" x="2076450" y="1076325"/>
          <p14:tracePt t="3319" x="2089150" y="1076325"/>
          <p14:tracePt t="3325" x="2114550" y="1076325"/>
          <p14:tracePt t="3333" x="2127250" y="1076325"/>
          <p14:tracePt t="3340" x="2138363" y="1076325"/>
          <p14:tracePt t="3344" x="2151063" y="1076325"/>
          <p14:tracePt t="3350" x="2163763" y="1076325"/>
          <p14:tracePt t="3356" x="2176463" y="1076325"/>
          <p14:tracePt t="3360" x="2189163" y="1076325"/>
          <p14:tracePt t="3364" x="2201863" y="1076325"/>
          <p14:tracePt t="3369" x="2227263" y="1076325"/>
          <p14:tracePt t="3380" x="2251075" y="1076325"/>
          <p14:tracePt t="3384" x="2276475" y="1101725"/>
          <p14:tracePt t="3390" x="2289175" y="1101725"/>
          <p14:tracePt t="3400" x="2314575" y="1114425"/>
          <p14:tracePt t="3406" x="2327275" y="1114425"/>
          <p14:tracePt t="3410" x="2338388" y="1114425"/>
          <p14:tracePt t="3414" x="2351088" y="1114425"/>
          <p14:tracePt t="3419" x="2376488" y="1114425"/>
          <p14:tracePt t="3430" x="2389188" y="1125538"/>
          <p14:tracePt t="3436" x="2401888" y="1138238"/>
          <p14:tracePt t="3447" x="2414588" y="1150938"/>
          <p14:tracePt t="3450" x="2427288" y="1150938"/>
          <p14:tracePt t="3456" x="2439988" y="1163638"/>
          <p14:tracePt t="3461" x="2451100" y="1176338"/>
          <p14:tracePt t="3465" x="2451100" y="1189038"/>
          <p14:tracePt t="3471" x="2463800" y="1189038"/>
          <p14:tracePt t="3481" x="2476500" y="1201738"/>
          <p14:tracePt t="3485" x="2489200" y="1214438"/>
          <p14:tracePt t="3491" x="2489200" y="1227138"/>
          <p14:tracePt t="3496" x="2501900" y="1227138"/>
          <p14:tracePt t="3500" x="2514600" y="1238250"/>
          <p14:tracePt t="3506" x="2514600" y="1250950"/>
          <p14:tracePt t="3511" x="2527300" y="1250950"/>
          <p14:tracePt t="3516" x="2540000" y="1263650"/>
          <p14:tracePt t="3523" x="2576513" y="1276350"/>
          <p14:tracePt t="3526" x="2576513" y="1289050"/>
          <p14:tracePt t="3530" x="2589213" y="1301750"/>
          <p14:tracePt t="3536" x="2601913" y="1301750"/>
          <p14:tracePt t="3541" x="2614613" y="1301750"/>
          <p14:tracePt t="3556" x="2614613" y="1327150"/>
          <p14:tracePt t="3565" x="2627313" y="1339850"/>
          <p14:tracePt t="3573" x="2651125" y="1363663"/>
          <p14:tracePt t="3577" x="2663825" y="1363663"/>
          <p14:tracePt t="3587" x="2689225" y="1363663"/>
          <p14:tracePt t="3597" x="2701925" y="1363663"/>
          <p14:tracePt t="3607" x="2727325" y="1363663"/>
          <p14:tracePt t="3612" x="2763838" y="1363663"/>
          <p14:tracePt t="3617" x="2763838" y="1389063"/>
          <p14:tracePt t="3623" x="2776538" y="1389063"/>
          <p14:tracePt t="3632" x="2789238" y="1389063"/>
          <p14:tracePt t="3639" x="2814638" y="1389063"/>
          <p14:tracePt t="3647" x="2840038" y="1389063"/>
          <p14:tracePt t="3653" x="2852738" y="1389063"/>
          <p14:tracePt t="3657" x="2863850" y="1389063"/>
          <p14:tracePt t="3661" x="2901950" y="1401763"/>
          <p14:tracePt t="3666" x="2914650" y="1401763"/>
          <p14:tracePt t="3673" x="2940050" y="1401763"/>
          <p14:tracePt t="3678" x="2963863" y="1401763"/>
          <p14:tracePt t="3682" x="2989263" y="1401763"/>
          <p14:tracePt t="3686" x="3001963" y="1401763"/>
          <p14:tracePt t="3693" x="3040063" y="1401763"/>
          <p14:tracePt t="3698" x="3052763" y="1401763"/>
          <p14:tracePt t="3702" x="3065463" y="1401763"/>
          <p14:tracePt t="3707" x="3089275" y="1401763"/>
          <p14:tracePt t="3712" x="3114675" y="1401763"/>
          <p14:tracePt t="3718" x="3152775" y="1401763"/>
          <p14:tracePt t="3723" x="3189288" y="1401763"/>
          <p14:tracePt t="3733" x="3227388" y="1401763"/>
          <p14:tracePt t="3740" x="3252788" y="1427163"/>
          <p14:tracePt t="3742" x="3265488" y="1427163"/>
          <p14:tracePt t="3747" x="3314700" y="1427163"/>
          <p14:tracePt t="3753" x="3340100" y="1439863"/>
          <p14:tracePt t="3758" x="3352800" y="1439863"/>
          <p14:tracePt t="3763" x="3402013" y="1439863"/>
          <p14:tracePt t="3769" x="3427413" y="1439863"/>
          <p14:tracePt t="3773" x="3465513" y="1439863"/>
          <p14:tracePt t="3778" x="3489325" y="1439863"/>
          <p14:tracePt t="3782" x="3527425" y="1439863"/>
          <p14:tracePt t="3790" x="3565525" y="1439863"/>
          <p14:tracePt t="3794" x="3602038" y="1439863"/>
          <p14:tracePt t="3798" x="3627438" y="1439863"/>
          <p14:tracePt t="3804" x="3678238" y="1439863"/>
          <p14:tracePt t="3808" x="3727450" y="1439863"/>
          <p14:tracePt t="3814" x="3765550" y="1450975"/>
          <p14:tracePt t="3818" x="3802063" y="1450975"/>
          <p14:tracePt t="3823" x="3840163" y="1450975"/>
          <p14:tracePt t="3829" x="3865563" y="1450975"/>
          <p14:tracePt t="3834" x="3902075" y="1450975"/>
          <p14:tracePt t="3844" x="3927475" y="1450975"/>
          <p14:tracePt t="3848" x="3965575" y="1450975"/>
          <p14:tracePt t="3860" x="3990975" y="1450975"/>
          <p14:tracePt t="3865" x="4002088" y="1450975"/>
          <p14:tracePt t="3868" x="4014788" y="1450975"/>
          <p14:tracePt t="3873" x="4027488" y="1450975"/>
          <p14:tracePt t="3879" x="4052888" y="1450975"/>
          <p14:tracePt t="3890" x="4078288" y="1450975"/>
          <p14:tracePt t="3894" x="4090988" y="1450975"/>
          <p14:tracePt t="3898" x="4103688" y="1450975"/>
          <p14:tracePt t="3904" x="4114800" y="1450975"/>
          <p14:tracePt t="3910" x="4140200" y="1450975"/>
          <p14:tracePt t="3915" x="4165600" y="1450975"/>
          <p14:tracePt t="3920" x="4203700" y="1450975"/>
          <p14:tracePt t="3930" x="4240213" y="1450975"/>
          <p14:tracePt t="3934" x="4278313" y="1450975"/>
          <p14:tracePt t="3940" x="4291013" y="1450975"/>
          <p14:tracePt t="3945" x="4327525" y="1450975"/>
          <p14:tracePt t="3950" x="4365625" y="1450975"/>
          <p14:tracePt t="3956" x="4391025" y="1450975"/>
          <p14:tracePt t="3960" x="4440238" y="1450975"/>
          <p14:tracePt t="3964" x="4478338" y="1450975"/>
          <p14:tracePt t="3969" x="4516438" y="1450975"/>
          <p14:tracePt t="3975" x="4578350" y="1450975"/>
          <p14:tracePt t="3981" x="4591050" y="1450975"/>
          <p14:tracePt t="3984" x="4640263" y="1450975"/>
          <p14:tracePt t="3990" x="4652963" y="1450975"/>
          <p14:tracePt t="3995" x="4691063" y="1450975"/>
          <p14:tracePt t="4001" x="4727575" y="1450975"/>
          <p14:tracePt t="4006" x="4752975" y="1450975"/>
          <p14:tracePt t="4010" x="4791075" y="1450975"/>
          <p14:tracePt t="4014" x="4803775" y="1450975"/>
          <p14:tracePt t="4019" x="4840288" y="1450975"/>
          <p14:tracePt t="4025" x="4852988" y="1450975"/>
          <p14:tracePt t="4031" x="4865688" y="1450975"/>
          <p14:tracePt t="4035" x="4903788" y="1450975"/>
          <p14:tracePt t="4046" x="4916488" y="1450975"/>
          <p14:tracePt t="4050" x="4929188" y="1450975"/>
          <p14:tracePt t="4061" x="4940300" y="1450975"/>
          <p14:tracePt t="4071" x="4965700" y="1450975"/>
          <p14:tracePt t="4076" x="4965700" y="1463675"/>
          <p14:tracePt t="4085" x="4991100" y="1463675"/>
          <p14:tracePt t="4091" x="5003800" y="1463675"/>
          <p14:tracePt t="4100" x="5029200" y="1463675"/>
          <p14:tracePt t="4106" x="5053013" y="1489075"/>
          <p14:tracePt t="4116" x="5091113" y="1489075"/>
          <p14:tracePt t="4120" x="5116513" y="1489075"/>
          <p14:tracePt t="4125" x="5141913" y="1489075"/>
          <p14:tracePt t="4130" x="5153025" y="1489075"/>
          <p14:tracePt t="4136" x="5178425" y="1489075"/>
          <p14:tracePt t="4142" x="5216525" y="1489075"/>
          <p14:tracePt t="4146" x="5253038" y="1489075"/>
          <p14:tracePt t="4151" x="5278438" y="1489075"/>
          <p14:tracePt t="4173" x="5365750" y="1489075"/>
          <p14:tracePt t="4177" x="5378450" y="1489075"/>
          <p14:tracePt t="4182" x="5391150" y="1489075"/>
          <p14:tracePt t="4186" x="5416550" y="1489075"/>
          <p14:tracePt t="4191" x="5441950" y="1489075"/>
          <p14:tracePt t="4197" x="5465763" y="1489075"/>
          <p14:tracePt t="4203" x="5491163" y="1489075"/>
          <p14:tracePt t="4207" x="5503863" y="1489075"/>
          <p14:tracePt t="4212" x="5529263" y="1489075"/>
          <p14:tracePt t="4217" x="5554663" y="1489075"/>
          <p14:tracePt t="4223" x="5591175" y="1489075"/>
          <p14:tracePt t="4227" x="5603875" y="1489075"/>
          <p14:tracePt t="4233" x="5629275" y="1489075"/>
          <p14:tracePt t="4236" x="5665788" y="1489075"/>
          <p14:tracePt t="4241" x="5691188" y="1489075"/>
          <p14:tracePt t="4246" x="5729288" y="1489075"/>
          <p14:tracePt t="4252" x="5767388" y="1489075"/>
          <p14:tracePt t="4257" x="5803900" y="1489075"/>
          <p14:tracePt t="4262" x="5816600" y="1489075"/>
          <p14:tracePt t="4266" x="5854700" y="1489075"/>
          <p14:tracePt t="4273" x="5867400" y="1489075"/>
          <p14:tracePt t="4278" x="5878513" y="1489075"/>
          <p14:tracePt t="4283" x="5891213" y="1489075"/>
          <p14:tracePt t="4288" x="5903913" y="1489075"/>
          <p14:tracePt t="4292" x="5916613" y="1489075"/>
          <p14:tracePt t="4298" x="5954713" y="1489075"/>
          <p14:tracePt t="4302" x="5967413" y="1489075"/>
          <p14:tracePt t="4307" x="5978525" y="1489075"/>
          <p14:tracePt t="4313" x="6003925" y="1489075"/>
          <p14:tracePt t="4349" x="6029325" y="1489075"/>
          <p14:tracePt t="4353" x="6042025" y="1489075"/>
          <p14:tracePt t="4363" x="6054725" y="1489075"/>
          <p14:tracePt t="4369" x="6067425" y="1489075"/>
          <p14:tracePt t="4373" x="6091238" y="1489075"/>
          <p14:tracePt t="4379" x="6116638" y="1489075"/>
          <p14:tracePt t="4384" x="6154738" y="1489075"/>
          <p14:tracePt t="4388" x="6180138" y="1489075"/>
          <p14:tracePt t="4394" x="6216650" y="1489075"/>
          <p14:tracePt t="4398" x="6254750" y="1489075"/>
          <p14:tracePt t="4404" x="6267450" y="1489075"/>
          <p14:tracePt t="4408" x="6291263" y="1489075"/>
          <p14:tracePt t="4413" x="6329363" y="1489075"/>
          <p14:tracePt t="4418" x="6342063" y="1489075"/>
          <p14:tracePt t="4424" x="6380163" y="1489075"/>
          <p14:tracePt t="4429" x="6403975" y="1476375"/>
          <p14:tracePt t="4434" x="6429375" y="1463675"/>
          <p14:tracePt t="4440" x="6467475" y="1463675"/>
          <p14:tracePt t="4456" x="6480175" y="1463675"/>
          <p14:tracePt t="4458" x="6503988" y="1450975"/>
          <p14:tracePt t="4464" x="6516688" y="1450975"/>
          <p14:tracePt t="4469" x="6542088" y="1450975"/>
          <p14:tracePt t="4480" x="6554788" y="1450975"/>
          <p14:tracePt t="4483" x="6567488" y="1439863"/>
          <p14:tracePt t="4490" x="6580188" y="1439863"/>
          <p14:tracePt t="4494" x="6592888" y="1427163"/>
          <p14:tracePt t="4507" x="6604000" y="1427163"/>
          <p14:tracePt t="4510" x="6654800" y="1401763"/>
          <p14:tracePt t="4514" x="6667500" y="1401763"/>
          <p14:tracePt t="4520" x="6692900" y="1389063"/>
          <p14:tracePt t="4525" x="6704013" y="1389063"/>
          <p14:tracePt t="4530" x="6729413" y="1376363"/>
          <p14:tracePt t="4535" x="6767513" y="1363663"/>
          <p14:tracePt t="4540" x="6792913" y="1363663"/>
          <p14:tracePt t="4545" x="6829425" y="1363663"/>
          <p14:tracePt t="4550" x="6854825" y="1339850"/>
          <p14:tracePt t="4556" x="6892925" y="1339850"/>
          <p14:tracePt t="4559" x="6905625" y="1327150"/>
          <p14:tracePt t="4566" x="6929438" y="1327150"/>
          <p14:tracePt t="4570" x="6967538" y="1327150"/>
          <p14:tracePt t="4575" x="7016750" y="1301750"/>
          <p14:tracePt t="4579" x="7042150" y="1301750"/>
          <p14:tracePt t="4585" x="7080250" y="1289050"/>
          <p14:tracePt t="4590" x="7092950" y="1289050"/>
          <p14:tracePt t="4595" x="7105650" y="1289050"/>
          <p14:tracePt t="4601" x="7129463" y="1289050"/>
          <p14:tracePt t="4606" x="7142163" y="1263650"/>
          <p14:tracePt t="4611" x="7154863" y="1263650"/>
          <p14:tracePt t="4621" x="7167563" y="1263650"/>
          <p14:tracePt t="4626" x="7192963" y="1263650"/>
          <p14:tracePt t="4630" x="7192963" y="1250950"/>
          <p14:tracePt t="4640" x="7192963" y="1238250"/>
          <p14:tracePt t="4646" x="7192963" y="1227138"/>
          <p14:tracePt t="4656" x="7192963" y="1214438"/>
          <p14:tracePt t="4661" x="7192963" y="1189038"/>
          <p14:tracePt t="4666" x="7205663" y="1189038"/>
          <p14:tracePt t="4673" x="7205663" y="1176338"/>
          <p14:tracePt t="4677" x="7218363" y="1150938"/>
          <p14:tracePt t="4680" x="7229475" y="1150938"/>
          <p14:tracePt t="4685" x="7229475" y="1125538"/>
          <p14:tracePt t="4697" x="7229475" y="1101725"/>
          <p14:tracePt t="4701" x="7254875" y="1063625"/>
          <p14:tracePt t="4707" x="7267575" y="1063625"/>
          <p14:tracePt t="4711" x="7267575" y="1038225"/>
          <p14:tracePt t="4715" x="7292975" y="1001713"/>
          <p14:tracePt t="4727" x="7292975" y="976313"/>
          <p14:tracePt t="4732" x="7305675" y="950913"/>
          <p14:tracePt t="4736" x="7318375" y="925513"/>
          <p14:tracePt t="4747" x="7329488" y="912813"/>
          <p14:tracePt t="4751" x="7329488" y="889000"/>
          <p14:tracePt t="4762" x="7329488" y="876300"/>
          <p14:tracePt t="4766" x="7329488" y="850900"/>
          <p14:tracePt t="4777" x="7354888" y="825500"/>
          <p14:tracePt t="4781" x="7354888" y="801688"/>
          <p14:tracePt t="4786" x="7354888" y="788988"/>
          <p14:tracePt t="4792" x="7354888" y="763588"/>
          <p14:tracePt t="4798" x="7354888" y="750888"/>
          <p14:tracePt t="4801" x="7354888" y="738188"/>
          <p14:tracePt t="4807" x="7354888" y="725488"/>
          <p14:tracePt t="4812" x="7354888" y="700088"/>
          <p14:tracePt t="4823" x="7354888" y="676275"/>
          <p14:tracePt t="4828" x="7354888" y="663575"/>
          <p14:tracePt t="4831" x="7354888" y="650875"/>
          <p14:tracePt t="4847" x="7354888" y="638175"/>
          <p14:tracePt t="4853" x="7354888" y="625475"/>
          <p14:tracePt t="4858" x="7354888" y="612775"/>
          <p14:tracePt t="4867" x="7329488" y="600075"/>
          <p14:tracePt t="4873" x="7329488" y="576263"/>
          <p14:tracePt t="4882" x="7292975" y="550863"/>
          <p14:tracePt t="4888" x="7267575" y="538163"/>
          <p14:tracePt t="4898" x="7229475" y="500063"/>
          <p14:tracePt t="4908" x="7205663" y="476250"/>
          <p14:tracePt t="4913" x="7192963" y="463550"/>
          <p14:tracePt t="4917" x="7192963" y="450850"/>
          <p14:tracePt t="4924" x="7180263" y="450850"/>
          <p14:tracePt t="4928" x="7154863" y="450850"/>
          <p14:tracePt t="4938" x="7129463" y="450850"/>
          <p14:tracePt t="4942" x="7092950" y="425450"/>
          <p14:tracePt t="4949" x="7080250" y="425450"/>
          <p14:tracePt t="4954" x="7067550" y="425450"/>
          <p14:tracePt t="4959" x="7029450" y="425450"/>
          <p14:tracePt t="4963" x="7016750" y="425450"/>
          <p14:tracePt t="4967" x="6992938" y="425450"/>
          <p14:tracePt t="4974" x="6954838" y="412750"/>
          <p14:tracePt t="4979" x="6942138" y="412750"/>
          <p14:tracePt t="4984" x="6867525" y="387350"/>
          <p14:tracePt t="4990" x="6829425" y="387350"/>
          <p14:tracePt t="4994" x="6816725" y="387350"/>
          <p14:tracePt t="4998" x="6792913" y="387350"/>
          <p14:tracePt t="5004" x="6780213" y="387350"/>
          <p14:tracePt t="5008" x="6742113" y="387350"/>
          <p14:tracePt t="5014" x="6704013" y="374650"/>
          <p14:tracePt t="5018" x="6667500" y="350838"/>
          <p14:tracePt t="5024" x="6616700" y="350838"/>
          <p14:tracePt t="5028" x="6592888" y="350838"/>
          <p14:tracePt t="5034" x="6542088" y="350838"/>
          <p14:tracePt t="5040" x="6503988" y="338138"/>
          <p14:tracePt t="5045" x="6480175" y="338138"/>
          <p14:tracePt t="5048" x="6442075" y="312738"/>
          <p14:tracePt t="5053" x="6429375" y="312738"/>
          <p14:tracePt t="5059" x="6380163" y="300038"/>
          <p14:tracePt t="5064" x="6367463" y="300038"/>
          <p14:tracePt t="5069" x="6342063" y="300038"/>
          <p14:tracePt t="5074" x="6303963" y="300038"/>
          <p14:tracePt t="5080" x="6291263" y="300038"/>
          <p14:tracePt t="5085" x="6254750" y="300038"/>
          <p14:tracePt t="5090" x="6216650" y="300038"/>
          <p14:tracePt t="5095" x="6167438" y="300038"/>
          <p14:tracePt t="5099" x="6103938" y="300038"/>
          <p14:tracePt t="5107" x="6067425" y="300038"/>
          <p14:tracePt t="5109" x="6042025" y="300038"/>
          <p14:tracePt t="5115" x="5991225" y="300038"/>
          <p14:tracePt t="5120" x="5942013" y="300038"/>
          <p14:tracePt t="5124" x="5903913" y="300038"/>
          <p14:tracePt t="5130" x="5854700" y="300038"/>
          <p14:tracePt t="5136" x="5829300" y="300038"/>
          <p14:tracePt t="5140" x="5791200" y="300038"/>
          <p14:tracePt t="5145" x="5754688" y="300038"/>
          <p14:tracePt t="5149" x="5703888" y="300038"/>
          <p14:tracePt t="5157" x="5691188" y="300038"/>
          <p14:tracePt t="5161" x="5654675" y="300038"/>
          <p14:tracePt t="5164" x="5616575" y="300038"/>
          <p14:tracePt t="5169" x="5591175" y="300038"/>
          <p14:tracePt t="5174" x="5554663" y="300038"/>
          <p14:tracePt t="5181" x="5516563" y="300038"/>
          <p14:tracePt t="5186" x="5478463" y="300038"/>
          <p14:tracePt t="5191" x="5441950" y="300038"/>
          <p14:tracePt t="5195" x="5365750" y="300038"/>
          <p14:tracePt t="5200" x="5329238" y="300038"/>
          <p14:tracePt t="5207" x="5291138" y="300038"/>
          <p14:tracePt t="5211" x="5229225" y="300038"/>
          <p14:tracePt t="5216" x="5178425" y="300038"/>
          <p14:tracePt t="5220" x="5116513" y="300038"/>
          <p14:tracePt t="5225" x="5065713" y="300038"/>
          <p14:tracePt t="5230" x="5029200" y="300038"/>
          <p14:tracePt t="5235" x="4978400" y="300038"/>
          <p14:tracePt t="5241" x="4916488" y="300038"/>
          <p14:tracePt t="5246" x="4891088" y="300038"/>
          <p14:tracePt t="5251" x="4852988" y="300038"/>
          <p14:tracePt t="5257" x="4803775" y="300038"/>
          <p14:tracePt t="5260" x="4778375" y="300038"/>
          <p14:tracePt t="5266" x="4752975" y="300038"/>
          <p14:tracePt t="5273" x="4716463" y="300038"/>
          <p14:tracePt t="5276" x="4678363" y="300038"/>
          <p14:tracePt t="5280" x="4640263" y="300038"/>
          <p14:tracePt t="5285" x="4616450" y="300038"/>
          <p14:tracePt t="5290" x="4578350" y="300038"/>
          <p14:tracePt t="5297" x="4540250" y="300038"/>
          <p14:tracePt t="5302" x="4516438" y="300038"/>
          <p14:tracePt t="5307" x="4465638" y="300038"/>
          <p14:tracePt t="5311" x="4416425" y="300038"/>
          <p14:tracePt t="5317" x="4327525" y="300038"/>
          <p14:tracePt t="5322" x="4291013" y="300038"/>
          <p14:tracePt t="5327" x="4203700" y="300038"/>
          <p14:tracePt t="5331" x="4140200" y="300038"/>
          <p14:tracePt t="5337" x="4090988" y="300038"/>
          <p14:tracePt t="5341" x="4027488" y="300038"/>
          <p14:tracePt t="5347" x="3965575" y="300038"/>
          <p14:tracePt t="5351" x="3914775" y="300038"/>
          <p14:tracePt t="5357" x="3878263" y="300038"/>
          <p14:tracePt t="5362" x="3865563" y="300038"/>
          <p14:tracePt t="5368" x="3840163" y="300038"/>
          <p14:tracePt t="5373" x="3814763" y="300038"/>
          <p14:tracePt t="5376" x="3778250" y="300038"/>
          <p14:tracePt t="5388" x="3752850" y="300038"/>
          <p14:tracePt t="5393" x="3740150" y="300038"/>
          <p14:tracePt t="5396" x="3714750" y="300038"/>
          <p14:tracePt t="5401" x="3689350" y="300038"/>
          <p14:tracePt t="5413" x="3665538" y="300038"/>
          <p14:tracePt t="5418" x="3627438" y="300038"/>
          <p14:tracePt t="5428" x="3589338" y="300038"/>
          <p14:tracePt t="5433" x="3578225" y="300038"/>
          <p14:tracePt t="5438" x="3540125" y="300038"/>
          <p14:tracePt t="5442" x="3502025" y="300038"/>
          <p14:tracePt t="5447" x="3489325" y="300038"/>
          <p14:tracePt t="5453" x="3465513" y="300038"/>
          <p14:tracePt t="5458" x="3427413" y="300038"/>
          <p14:tracePt t="5462" x="3414713" y="300038"/>
          <p14:tracePt t="5467" x="3376613" y="300038"/>
          <p14:tracePt t="5474" x="3340100" y="300038"/>
          <p14:tracePt t="5477" x="3314700" y="300038"/>
          <p14:tracePt t="5483" x="3302000" y="300038"/>
          <p14:tracePt t="5487" x="3276600" y="300038"/>
          <p14:tracePt t="5492" x="3240088" y="300038"/>
          <p14:tracePt t="5504" x="3214688" y="300038"/>
          <p14:tracePt t="5509" x="3201988" y="300038"/>
          <p14:tracePt t="5512" x="3176588" y="274638"/>
          <p14:tracePt t="5517" x="3165475" y="274638"/>
          <p14:tracePt t="5524" x="3152775" y="274638"/>
          <p14:tracePt t="5529" x="3127375" y="274638"/>
          <p14:tracePt t="5533" x="3114675" y="274638"/>
          <p14:tracePt t="5540" x="3089275" y="274638"/>
          <p14:tracePt t="5544" x="3076575" y="274638"/>
          <p14:tracePt t="5548" x="3052763" y="274638"/>
          <p14:tracePt t="5554" x="3027363" y="274638"/>
          <p14:tracePt t="5559" x="3001963" y="263525"/>
          <p14:tracePt t="5564" x="2963863" y="250825"/>
          <p14:tracePt t="5568" x="2940050" y="250825"/>
          <p14:tracePt t="5574" x="2901950" y="250825"/>
          <p14:tracePt t="5579" x="2863850" y="250825"/>
          <p14:tracePt t="5583" x="2827338" y="250825"/>
          <p14:tracePt t="5590" x="2801938" y="250825"/>
          <p14:tracePt t="5595" x="2763838" y="250825"/>
          <p14:tracePt t="5599" x="2752725" y="250825"/>
          <p14:tracePt t="5603" x="2727325" y="250825"/>
          <p14:tracePt t="5609" x="2701925" y="250825"/>
          <p14:tracePt t="5613" x="2689225" y="250825"/>
          <p14:tracePt t="5620" x="2676525" y="250825"/>
          <p14:tracePt t="5624" x="2663825" y="250825"/>
          <p14:tracePt t="5628" x="2651125" y="250825"/>
          <p14:tracePt t="5634" x="2640013" y="250825"/>
          <p14:tracePt t="5644" x="2614613" y="250825"/>
          <p14:tracePt t="5650" x="2601913" y="250825"/>
          <p14:tracePt t="5654" x="2576513" y="250825"/>
          <p14:tracePt t="5659" x="2551113" y="250825"/>
          <p14:tracePt t="5664" x="2540000" y="250825"/>
          <p14:tracePt t="5670" x="2514600" y="250825"/>
          <p14:tracePt t="5674" x="2476500" y="250825"/>
          <p14:tracePt t="5680" x="2463800" y="250825"/>
          <p14:tracePt t="5685" x="2427288" y="250825"/>
          <p14:tracePt t="5690" x="2401888" y="250825"/>
          <p14:tracePt t="5695" x="2389188" y="250825"/>
          <p14:tracePt t="5699" x="2351088" y="250825"/>
          <p14:tracePt t="5705" x="2314575" y="250825"/>
          <p14:tracePt t="5710" x="2301875" y="250825"/>
          <p14:tracePt t="5715" x="2289175" y="250825"/>
          <p14:tracePt t="5721" x="2263775" y="250825"/>
          <p14:tracePt t="5724" x="2238375" y="250825"/>
          <p14:tracePt t="5730" x="2227263" y="250825"/>
          <p14:tracePt t="5734" x="2201863" y="250825"/>
          <p14:tracePt t="5746" x="2176463" y="250825"/>
          <p14:tracePt t="5749" x="2138363" y="263525"/>
          <p14:tracePt t="5760" x="2127250" y="263525"/>
          <p14:tracePt t="5766" x="2114550" y="263525"/>
          <p14:tracePt t="5771" x="2101850" y="274638"/>
          <p14:tracePt t="5781" x="2089150" y="274638"/>
          <p14:tracePt t="5786" x="2076450" y="300038"/>
          <p14:tracePt t="5791" x="2063750" y="300038"/>
          <p14:tracePt t="5796" x="2051050" y="300038"/>
          <p14:tracePt t="5810" x="2038350" y="325438"/>
          <p14:tracePt t="5821" x="2025650" y="338138"/>
          <p14:tracePt t="5836" x="2014538" y="338138"/>
          <p14:tracePt t="5842" x="2014538" y="350838"/>
          <p14:tracePt t="5852" x="2014538" y="374650"/>
          <p14:tracePt t="5866" x="2014538" y="400050"/>
          <p14:tracePt t="5872" x="2014538" y="412750"/>
          <p14:tracePt t="5876" x="2014538" y="425450"/>
          <p14:tracePt t="5881" x="2014538" y="438150"/>
          <p14:tracePt t="5887" x="2014538" y="463550"/>
          <p14:tracePt t="5891" x="2014538" y="487363"/>
          <p14:tracePt t="5897" x="2014538" y="525463"/>
          <p14:tracePt t="5902" x="2014538" y="550863"/>
          <p14:tracePt t="5908" x="2014538" y="600075"/>
          <p14:tracePt t="5912" x="2014538" y="638175"/>
          <p14:tracePt t="5917" x="2014538" y="676275"/>
          <p14:tracePt t="5924" x="2014538" y="725488"/>
          <p14:tracePt t="5926" x="2014538" y="738188"/>
          <p14:tracePt t="5931" x="1976438" y="812800"/>
          <p14:tracePt t="5936" x="1976438" y="838200"/>
          <p14:tracePt t="5943" x="1938338" y="876300"/>
          <p14:tracePt t="5946" x="1925638" y="925513"/>
          <p14:tracePt t="5953" x="1925638" y="950913"/>
          <p14:tracePt t="5958" x="1925638" y="963613"/>
          <p14:tracePt t="5962" x="1925638" y="989013"/>
          <p14:tracePt t="5968" x="1925638" y="1025525"/>
          <p14:tracePt t="5974" x="1914525" y="1050925"/>
          <p14:tracePt t="5982" x="1914525" y="1076325"/>
          <p14:tracePt t="5988" x="1914525" y="1089025"/>
          <p14:tracePt t="5992" x="1914525" y="1114425"/>
          <p14:tracePt t="5997" x="1914525" y="1125538"/>
          <p14:tracePt t="6002" x="1914525" y="1138238"/>
          <p14:tracePt t="6013" x="1914525" y="1163638"/>
          <p14:tracePt t="6018" x="1914525" y="1176338"/>
          <p14:tracePt t="6033" x="1914525" y="1189038"/>
          <p14:tracePt t="6037" x="1914525" y="1201738"/>
          <p14:tracePt t="6043" x="1914525" y="1214438"/>
          <p14:tracePt t="6053" x="1914525" y="1227138"/>
          <p14:tracePt t="6063" x="1914525" y="1250950"/>
          <p14:tracePt t="6074" x="1914525" y="1276350"/>
          <p14:tracePt t="6079" x="1914525" y="1289050"/>
          <p14:tracePt t="6082" x="1914525" y="1301750"/>
          <p14:tracePt t="6087" x="1925638" y="1327150"/>
          <p14:tracePt t="6093" x="1963738" y="1339850"/>
          <p14:tracePt t="6098" x="1963738" y="1350963"/>
          <p14:tracePt t="6104" x="1989138" y="1350963"/>
          <p14:tracePt t="6108" x="2001838" y="1376363"/>
          <p14:tracePt t="6113" x="2025650" y="1401763"/>
          <p14:tracePt t="6118" x="2025650" y="1414463"/>
          <p14:tracePt t="6124" x="2038350" y="1439863"/>
          <p14:tracePt t="6129" x="2051050" y="1450975"/>
          <p14:tracePt t="6133" x="2063750" y="1476375"/>
          <p14:tracePt t="6139" x="2076450" y="1476375"/>
          <p14:tracePt t="6144" x="2114550" y="1476375"/>
          <p14:tracePt t="6153" x="2138363" y="1476375"/>
          <p14:tracePt t="6158" x="2151063" y="1476375"/>
          <p14:tracePt t="6168" x="2163763" y="1476375"/>
          <p14:tracePt t="6174" x="2176463" y="1476375"/>
          <p14:tracePt t="6183" x="2189163" y="1476375"/>
          <p14:tracePt t="6189" x="2201863" y="1476375"/>
          <p14:tracePt t="6194" x="2227263" y="1501775"/>
          <p14:tracePt t="6203" x="2251075" y="1501775"/>
          <p14:tracePt t="6208" x="2263775" y="1501775"/>
          <p14:tracePt t="6214" x="2276475" y="1501775"/>
          <p14:tracePt t="6219" x="2301875" y="1501775"/>
          <p14:tracePt t="6224" x="2327275" y="1501775"/>
          <p14:tracePt t="6229" x="2338388" y="1501775"/>
          <p14:tracePt t="6233" x="2363788" y="1501775"/>
          <p14:tracePt t="6241" x="2376488" y="1501775"/>
          <p14:tracePt t="6244" x="2414588" y="1501775"/>
          <p14:tracePt t="6250" x="2451100" y="1501775"/>
          <p14:tracePt t="6254" x="2489200" y="1501775"/>
          <p14:tracePt t="6260" x="2501900" y="1501775"/>
          <p14:tracePt t="6264" x="2514600" y="1501775"/>
          <p14:tracePt t="6269" x="2540000" y="1501775"/>
          <p14:tracePt t="6280" x="2551113" y="1501775"/>
          <p14:tracePt t="6284" x="2576513" y="1501775"/>
          <p14:tracePt t="6291" x="2589213" y="1501775"/>
          <p14:tracePt t="6295" x="2601913" y="1501775"/>
          <p14:tracePt t="6299" x="2614613" y="1501775"/>
          <p14:tracePt t="6304" x="2627313" y="1501775"/>
          <p14:tracePt t="6315" x="2651125" y="1501775"/>
          <p14:tracePt t="6321" x="2663825" y="1501775"/>
          <p14:tracePt t="6324" x="2676525" y="1501775"/>
          <p14:tracePt t="6329" x="2714625" y="1501775"/>
          <p14:tracePt t="6335" x="2727325" y="1501775"/>
          <p14:tracePt t="6341" x="2752725" y="1501775"/>
          <p14:tracePt t="6345" x="2814638" y="1501775"/>
          <p14:tracePt t="6351" x="2852738" y="1501775"/>
          <p14:tracePt t="6357" x="2889250" y="1501775"/>
          <p14:tracePt t="6360" x="2914650" y="1501775"/>
          <p14:tracePt t="6365" x="2952750" y="1501775"/>
          <p14:tracePt t="6370" x="3001963" y="1501775"/>
          <p14:tracePt t="6375" x="3040063" y="1501775"/>
          <p14:tracePt t="6380" x="3052763" y="1501775"/>
          <p14:tracePt t="6385" x="3065463" y="1501775"/>
          <p14:tracePt t="6391" x="3101975" y="1476375"/>
          <p14:tracePt t="6395" x="3114675" y="1476375"/>
          <p14:tracePt t="6400" x="3140075" y="1463675"/>
          <p14:tracePt t="6407" x="3152775" y="1450975"/>
          <p14:tracePt t="6411" x="3165475" y="1450975"/>
          <p14:tracePt t="6415" x="3176588" y="1450975"/>
          <p14:tracePt t="6435" x="3189288" y="1450975"/>
          <p14:tracePt t="6890" x="3201988" y="1439863"/>
          <p14:tracePt t="6901" x="3201988" y="1427163"/>
          <p14:tracePt t="6911" x="3214688" y="1414463"/>
          <p14:tracePt t="6925" x="3214688" y="1401763"/>
          <p14:tracePt t="6951" x="3214688" y="1389063"/>
          <p14:tracePt t="7108" x="3189288" y="1389063"/>
          <p14:tracePt t="7112" x="3176588" y="1389063"/>
          <p14:tracePt t="7132" x="3165475" y="1389063"/>
          <p14:tracePt t="7138" x="3152775" y="1389063"/>
          <p14:tracePt t="7142" x="3140075" y="1389063"/>
          <p14:tracePt t="7178" x="3127375" y="1389063"/>
          <p14:tracePt t="7183" x="3114675" y="1389063"/>
          <p14:tracePt t="7420" x="3101975" y="1389063"/>
          <p14:tracePt t="7445" x="3089275" y="1401763"/>
          <p14:tracePt t="7485" x="3076575" y="1414463"/>
          <p14:tracePt t="7829" x="3076575" y="1401763"/>
          <p14:tracePt t="7844" x="3076575" y="1389063"/>
          <p14:tracePt t="7849" x="3076575" y="1327150"/>
          <p14:tracePt t="7854" x="3076575" y="1289050"/>
          <p14:tracePt t="7858" x="3089275" y="1276350"/>
          <p14:tracePt t="7864" x="3089275" y="1263650"/>
          <p14:tracePt t="7879" x="3089275" y="1250950"/>
          <p14:tracePt t="7884" x="3101975" y="1227138"/>
          <p14:tracePt t="7893" x="3114675" y="1214438"/>
          <p14:tracePt t="7909" x="3114675" y="1201738"/>
          <p14:tracePt t="7955" x="3114675" y="1189038"/>
          <p14:tracePt t="8282" x="3114675" y="1214438"/>
          <p14:tracePt t="8288" x="3114675" y="1227138"/>
          <p14:tracePt t="8292" x="3089275" y="1238250"/>
          <p14:tracePt t="8298" x="3076575" y="1250950"/>
          <p14:tracePt t="8313" x="3065463" y="1250950"/>
          <p14:tracePt t="8316" x="3052763" y="1289050"/>
          <p14:tracePt t="8323" x="3040063" y="1289050"/>
          <p14:tracePt t="8328" x="3027363" y="1289050"/>
          <p14:tracePt t="8338" x="3001963" y="1289050"/>
          <p14:tracePt t="8363" x="2976563" y="1289050"/>
          <p14:tracePt t="8372" x="2952750" y="1314450"/>
          <p14:tracePt t="8377" x="2940050" y="1314450"/>
          <p14:tracePt t="8382" x="2927350" y="1314450"/>
          <p14:tracePt t="8388" x="2914650" y="1314450"/>
          <p14:tracePt t="8392" x="2889250" y="1314450"/>
          <p14:tracePt t="8408" x="2876550" y="1327150"/>
          <p14:tracePt t="8414" x="2863850" y="1327150"/>
          <p14:tracePt t="8419" x="2852738" y="1327150"/>
          <p14:tracePt t="8429" x="2840038" y="1327150"/>
          <p14:tracePt t="8433" x="2827338" y="1339850"/>
          <p14:tracePt t="8438" x="2814638" y="1339850"/>
          <p14:tracePt t="8444" x="2801938" y="1350963"/>
          <p14:tracePt t="8464" x="2776538" y="1350963"/>
          <p14:tracePt t="8484" x="2763838" y="1350963"/>
          <p14:tracePt t="8495" x="2763838" y="1363663"/>
          <p14:tracePt t="8499" x="2763838" y="1376363"/>
          <p14:tracePt t="8504" x="2752725" y="1376363"/>
          <p14:tracePt t="8509" x="2740025" y="1376363"/>
          <p14:tracePt t="8521" x="2727325" y="1376363"/>
          <p14:tracePt t="8525" x="2714625" y="1376363"/>
          <p14:tracePt t="8528" x="2701925" y="1376363"/>
          <p14:tracePt t="8534" x="2689225" y="1376363"/>
          <p14:tracePt t="8539" x="2663825" y="1376363"/>
          <p14:tracePt t="8550" x="2627313" y="1376363"/>
          <p14:tracePt t="8555" x="2601913" y="1376363"/>
          <p14:tracePt t="8570" x="2576513" y="1376363"/>
          <p14:tracePt t="8575" x="2563813" y="1376363"/>
          <p14:tracePt t="8580" x="2540000" y="1389063"/>
          <p14:tracePt t="8585" x="2527300" y="1401763"/>
          <p14:tracePt t="8592" x="2514600" y="1401763"/>
          <p14:tracePt t="8594" x="2489200" y="1401763"/>
          <p14:tracePt t="8600" x="2476500" y="1401763"/>
          <p14:tracePt t="8605" x="2463800" y="1401763"/>
          <p14:tracePt t="8609" x="2451100" y="1401763"/>
          <p14:tracePt t="8616" x="2427288" y="1401763"/>
          <p14:tracePt t="8625" x="2401888" y="1401763"/>
          <p14:tracePt t="8630" x="2389188" y="1401763"/>
          <p14:tracePt t="8644" x="2376488" y="1401763"/>
          <p14:tracePt t="8656" x="2363788" y="1401763"/>
          <p14:tracePt t="8666" x="2351088" y="1401763"/>
          <p14:tracePt t="8675" x="2338388" y="1389063"/>
          <p14:tracePt t="8681" x="2327275" y="1389063"/>
          <p14:tracePt t="8686" x="2327275" y="1376363"/>
          <p14:tracePt t="8692" x="2314575" y="1363663"/>
          <p14:tracePt t="8696" x="2301875" y="1350963"/>
          <p14:tracePt t="8706" x="2289175" y="1350963"/>
          <p14:tracePt t="8716" x="2276475" y="1339850"/>
          <p14:tracePt t="8721" x="2251075" y="1314450"/>
          <p14:tracePt t="8731" x="2238375" y="1314450"/>
          <p14:tracePt t="8737" x="2214563" y="1301750"/>
          <p14:tracePt t="8742" x="2201863" y="1289050"/>
          <p14:tracePt t="8747" x="2189163" y="1289050"/>
          <p14:tracePt t="8751" x="2176463" y="1289050"/>
          <p14:tracePt t="8756" x="2163763" y="1276350"/>
          <p14:tracePt t="8761" x="2151063" y="1263650"/>
          <p14:tracePt t="8772" x="2127250" y="1263650"/>
          <p14:tracePt t="8782" x="2114550" y="1263650"/>
          <p14:tracePt t="8802" x="2101850" y="1263650"/>
          <p14:tracePt t="8809" x="2089150" y="1263650"/>
          <p14:tracePt t="8826" x="2076450" y="1263650"/>
          <p14:tracePt t="8878" x="2063750" y="1263650"/>
          <p14:tracePt t="8913" x="2051050" y="1263650"/>
          <p14:tracePt t="12176" x="2051050" y="1250950"/>
          <p14:tracePt t="12181" x="2063750" y="1238250"/>
          <p14:tracePt t="12575" x="2076450" y="1238250"/>
          <p14:tracePt t="12579" x="2089150" y="1238250"/>
          <p14:tracePt t="12716" x="2089150" y="1227138"/>
          <p14:tracePt t="12817" x="2076450" y="1227138"/>
          <p14:tracePt t="12832" x="2076450" y="1214438"/>
          <p14:tracePt t="12852" x="2076450" y="1189038"/>
          <p14:tracePt t="12899" x="2089150" y="1176338"/>
          <p14:tracePt t="12902" x="2089150" y="1163638"/>
          <p14:tracePt t="13004" x="2089150" y="1176338"/>
          <p14:tracePt t="13008" x="2076450" y="1176338"/>
          <p14:tracePt t="13012" x="2076450" y="1189038"/>
          <p14:tracePt t="13018" x="2076450" y="1201738"/>
          <p14:tracePt t="13023" x="2063750" y="1214438"/>
          <p14:tracePt t="13028" x="2038350" y="1214438"/>
          <p14:tracePt t="13038" x="2038350" y="1227138"/>
          <p14:tracePt t="13048" x="2038350" y="1250950"/>
          <p14:tracePt t="13064" x="2025650" y="1263650"/>
          <p14:tracePt t="13074" x="2025650" y="1276350"/>
          <p14:tracePt t="13079" x="2014538" y="1289050"/>
          <p14:tracePt t="13109" x="2014538" y="1301750"/>
          <p14:tracePt t="13115" x="2001838" y="1314450"/>
          <p14:tracePt t="13129" x="2001838" y="1327150"/>
          <p14:tracePt t="14470" x="2014538" y="1327150"/>
          <p14:tracePt t="14481" x="2025650" y="1327150"/>
          <p14:tracePt t="14485" x="2038350" y="1327150"/>
          <p14:tracePt t="14491" x="2063750" y="1327150"/>
          <p14:tracePt t="14502" x="2089150" y="1327150"/>
          <p14:tracePt t="14505" x="2101850" y="1327150"/>
          <p14:tracePt t="14511" x="2114550" y="1327150"/>
          <p14:tracePt t="14516" x="2127250" y="1327150"/>
          <p14:tracePt t="14520" x="2163763" y="1339850"/>
          <p14:tracePt t="14527" x="2176463" y="1339850"/>
          <p14:tracePt t="14530" x="2201863" y="1339850"/>
          <p14:tracePt t="14542" x="2214563" y="1339850"/>
          <p14:tracePt t="14546" x="2238375" y="1339850"/>
          <p14:tracePt t="14551" x="2251075" y="1339850"/>
          <p14:tracePt t="14556" x="2263775" y="1339850"/>
          <p14:tracePt t="14561" x="2289175" y="1339850"/>
          <p14:tracePt t="14567" x="2301875" y="1350963"/>
          <p14:tracePt t="14572" x="2327275" y="1350963"/>
          <p14:tracePt t="14578" x="2338388" y="1350963"/>
          <p14:tracePt t="14582" x="2351088" y="1350963"/>
          <p14:tracePt t="14586" x="2363788" y="1350963"/>
          <p14:tracePt t="14592" x="2389188" y="1350963"/>
          <p14:tracePt t="14601" x="2427288" y="1350963"/>
          <p14:tracePt t="14606" x="2463800" y="1376363"/>
          <p14:tracePt t="14612" x="2476500" y="1376363"/>
          <p14:tracePt t="14618" x="2489200" y="1376363"/>
          <p14:tracePt t="14621" x="2514600" y="1376363"/>
          <p14:tracePt t="14632" x="2563813" y="1376363"/>
          <p14:tracePt t="14638" x="2576513" y="1376363"/>
          <p14:tracePt t="14644" x="2601913" y="1376363"/>
          <p14:tracePt t="14646" x="2614613" y="1389063"/>
          <p14:tracePt t="14652" x="2627313" y="1389063"/>
          <p14:tracePt t="14658" x="2640013" y="1389063"/>
          <p14:tracePt t="14663" x="2663825" y="1389063"/>
          <p14:tracePt t="14668" x="2689225" y="1389063"/>
          <p14:tracePt t="14673" x="2701925" y="1389063"/>
          <p14:tracePt t="14678" x="2727325" y="1389063"/>
          <p14:tracePt t="14683" x="2752725" y="1389063"/>
          <p14:tracePt t="14687" x="2763838" y="1401763"/>
          <p14:tracePt t="14698" x="2789238" y="1401763"/>
          <p14:tracePt t="14702" x="2814638" y="1401763"/>
          <p14:tracePt t="14712" x="2863850" y="1389063"/>
          <p14:tracePt t="14723" x="2889250" y="1389063"/>
          <p14:tracePt t="14728" x="2901950" y="1389063"/>
          <p14:tracePt t="14734" x="2940050" y="1389063"/>
          <p14:tracePt t="14738" x="2952750" y="1389063"/>
          <p14:tracePt t="14744" x="2963863" y="1389063"/>
          <p14:tracePt t="14748" x="2989263" y="1389063"/>
          <p14:tracePt t="14752" x="3001963" y="1389063"/>
          <p14:tracePt t="14759" x="3027363" y="1389063"/>
          <p14:tracePt t="14763" x="3040063" y="1389063"/>
          <p14:tracePt t="14768" x="3065463" y="1389063"/>
          <p14:tracePt t="14778" x="3076575" y="1389063"/>
          <p14:tracePt t="14784" x="3101975" y="1389063"/>
          <p14:tracePt t="14788" x="3114675" y="1389063"/>
          <p14:tracePt t="14794" x="3140075" y="1389063"/>
          <p14:tracePt t="14799" x="3176588" y="1389063"/>
          <p14:tracePt t="14803" x="3189288" y="1389063"/>
          <p14:tracePt t="14808" x="3214688" y="1389063"/>
          <p14:tracePt t="14814" x="3227388" y="1389063"/>
          <p14:tracePt t="14819" x="3252788" y="1389063"/>
          <p14:tracePt t="14824" x="3276600" y="1389063"/>
          <p14:tracePt t="15399" x="3302000" y="1389063"/>
          <p14:tracePt t="15403" x="3314700" y="1389063"/>
          <p14:tracePt t="15411" x="3340100" y="1389063"/>
          <p14:tracePt t="15415" x="3365500" y="1401763"/>
          <p14:tracePt t="15423" x="3376613" y="1401763"/>
          <p14:tracePt t="15428" x="3389313" y="1401763"/>
          <p14:tracePt t="15434" x="3402013" y="1401763"/>
          <p14:tracePt t="15440" x="3427413" y="1401763"/>
          <p14:tracePt t="15449" x="3452813" y="1401763"/>
          <p14:tracePt t="15453" x="3465513" y="1401763"/>
          <p14:tracePt t="15461" x="3478213" y="1401763"/>
          <p14:tracePt t="15465" x="3514725" y="1401763"/>
          <p14:tracePt t="15468" x="3527425" y="1401763"/>
          <p14:tracePt t="15474" x="3552825" y="1401763"/>
          <p14:tracePt t="15478" x="3578225" y="1401763"/>
          <p14:tracePt t="15484" x="3589338" y="1401763"/>
          <p14:tracePt t="15489" x="3614738" y="1401763"/>
          <p14:tracePt t="15495" x="3640138" y="1401763"/>
          <p14:tracePt t="15505" x="3665538" y="1401763"/>
          <p14:tracePt t="15511" x="3678238" y="1401763"/>
          <p14:tracePt t="15520" x="3689350" y="1401763"/>
          <p14:tracePt t="15555" x="3702050" y="1401763"/>
          <p14:tracePt t="15591" x="3714750" y="1401763"/>
          <p14:tracePt t="15606" x="3727450" y="1401763"/>
          <p14:tracePt t="15616" x="3752850" y="1401763"/>
          <p14:tracePt t="15636" x="3765550" y="1401763"/>
          <p14:tracePt t="15640" x="3790950" y="1401763"/>
          <p14:tracePt t="15645" x="3802063" y="1401763"/>
          <p14:tracePt t="15651" x="3814763" y="1401763"/>
          <p14:tracePt t="15656" x="3840163" y="1401763"/>
          <p14:tracePt t="15661" x="3865563" y="1401763"/>
          <p14:tracePt t="15666" x="3902075" y="1401763"/>
          <p14:tracePt t="15670" x="3940175" y="1401763"/>
          <p14:tracePt t="15678" x="3990975" y="1401763"/>
          <p14:tracePt t="15682" x="4052888" y="1401763"/>
          <p14:tracePt t="15685" x="4103688" y="1401763"/>
          <p14:tracePt t="15690" x="4178300" y="1401763"/>
          <p14:tracePt t="15695" x="4227513" y="1401763"/>
          <p14:tracePt t="15702" x="4291013" y="1401763"/>
          <p14:tracePt t="15706" x="4378325" y="1401763"/>
          <p14:tracePt t="15711" x="4427538" y="1401763"/>
          <p14:tracePt t="15717" x="4491038" y="1401763"/>
          <p14:tracePt t="15722" x="4527550" y="1401763"/>
          <p14:tracePt t="15728" x="4591050" y="1401763"/>
          <p14:tracePt t="15732" x="4627563" y="1401763"/>
          <p14:tracePt t="15736" x="4652963" y="1401763"/>
          <p14:tracePt t="15742" x="4691063" y="1401763"/>
          <p14:tracePt t="15747" x="4765675" y="1401763"/>
          <p14:tracePt t="15752" x="4791075" y="1401763"/>
          <p14:tracePt t="15756" x="4816475" y="1401763"/>
          <p14:tracePt t="15762" x="4865688" y="1389063"/>
          <p14:tracePt t="15767" x="4916488" y="1376363"/>
          <p14:tracePt t="15778" x="4978400" y="1376363"/>
          <p14:tracePt t="15781" x="5016500" y="1376363"/>
          <p14:tracePt t="15786" x="5053013" y="1376363"/>
          <p14:tracePt t="15793" x="5116513" y="1376363"/>
          <p14:tracePt t="15797" x="5165725" y="1376363"/>
          <p14:tracePt t="15801" x="5229225" y="1376363"/>
          <p14:tracePt t="15806" x="5316538" y="1376363"/>
          <p14:tracePt t="15812" x="5403850" y="1376363"/>
          <p14:tracePt t="15818" x="5516563" y="1376363"/>
          <p14:tracePt t="15822" x="5641975" y="1376363"/>
          <p14:tracePt t="15828" x="5754688" y="1376363"/>
          <p14:tracePt t="15832" x="5878513" y="1376363"/>
          <p14:tracePt t="15836" x="5991225" y="1376363"/>
          <p14:tracePt t="15845" x="6078538" y="1376363"/>
          <p14:tracePt t="15848" x="6116638" y="1376363"/>
          <p14:tracePt t="15852" x="6180138" y="1376363"/>
          <p14:tracePt t="15858" x="6216650" y="1376363"/>
          <p14:tracePt t="15862" x="6254750" y="1376363"/>
          <p14:tracePt t="15868" x="6280150" y="1376363"/>
          <p14:tracePt t="15878" x="6303963" y="1376363"/>
          <p14:tracePt t="15888" x="6316663" y="1376363"/>
          <p14:tracePt t="15912" x="6342063" y="1376363"/>
          <p14:tracePt t="15914" x="6354763" y="1376363"/>
          <p14:tracePt t="15918" x="6367463" y="1376363"/>
          <p14:tracePt t="15923" x="6391275" y="1376363"/>
          <p14:tracePt t="15934" x="6429375" y="1350963"/>
          <p14:tracePt t="15939" x="6467475" y="1339850"/>
          <p14:tracePt t="15942" x="6480175" y="1339850"/>
          <p14:tracePt t="15948" x="6503988" y="1314450"/>
          <p14:tracePt t="15954" x="6529388" y="1301750"/>
          <p14:tracePt t="15959" x="6567488" y="1301750"/>
          <p14:tracePt t="15964" x="6604000" y="1289050"/>
          <p14:tracePt t="15969" x="6616700" y="1289050"/>
          <p14:tracePt t="15973" x="6654800" y="1289050"/>
          <p14:tracePt t="15978" x="6704013" y="1289050"/>
          <p14:tracePt t="15984" x="6742113" y="1289050"/>
          <p14:tracePt t="15988" x="6767513" y="1276350"/>
          <p14:tracePt t="15995" x="6792913" y="1276350"/>
          <p14:tracePt t="16000" x="6805613" y="1276350"/>
          <p14:tracePt t="16004" x="6829425" y="1276350"/>
          <p14:tracePt t="16008" x="6854825" y="1276350"/>
          <p14:tracePt t="16015" x="6892925" y="1276350"/>
          <p14:tracePt t="16018" x="6905625" y="1250950"/>
          <p14:tracePt t="16024" x="6916738" y="1250950"/>
          <p14:tracePt t="16028" x="6929438" y="1250950"/>
          <p14:tracePt t="16034" x="6954838" y="1238250"/>
          <p14:tracePt t="16040" x="6980238" y="1238250"/>
          <p14:tracePt t="16045" x="6992938" y="1238250"/>
          <p14:tracePt t="16050" x="7016750" y="1238250"/>
          <p14:tracePt t="16062" x="7029450" y="1227138"/>
          <p14:tracePt t="16079" x="7029450" y="1201738"/>
          <p14:tracePt t="16085" x="7042150" y="1189038"/>
          <p14:tracePt t="16095" x="7054850" y="1189038"/>
          <p14:tracePt t="16099" x="7054850" y="1176338"/>
          <p14:tracePt t="16105" x="7054850" y="1163638"/>
          <p14:tracePt t="16111" x="7054850" y="1150938"/>
          <p14:tracePt t="16114" x="7080250" y="1125538"/>
          <p14:tracePt t="16119" x="7080250" y="1114425"/>
          <p14:tracePt t="16124" x="7080250" y="1101725"/>
          <p14:tracePt t="16130" x="7118350" y="1076325"/>
          <p14:tracePt t="16134" x="7118350" y="1050925"/>
          <p14:tracePt t="16139" x="7118350" y="1025525"/>
          <p14:tracePt t="16151" x="7142163" y="1001713"/>
          <p14:tracePt t="16155" x="7142163" y="989013"/>
          <p14:tracePt t="16162" x="7142163" y="976313"/>
          <p14:tracePt t="16164" x="7142163" y="950913"/>
          <p14:tracePt t="16170" x="7142163" y="925513"/>
          <p14:tracePt t="16181" x="7142163" y="889000"/>
          <p14:tracePt t="16185" x="7142163" y="876300"/>
          <p14:tracePt t="16190" x="7142163" y="863600"/>
          <p14:tracePt t="16196" x="7142163" y="825500"/>
          <p14:tracePt t="16201" x="7142163" y="812800"/>
          <p14:tracePt t="16205" x="7142163" y="801688"/>
          <p14:tracePt t="16211" x="7142163" y="776288"/>
          <p14:tracePt t="16220" x="7118350" y="725488"/>
          <p14:tracePt t="16230" x="7118350" y="712788"/>
          <p14:tracePt t="16235" x="7105650" y="700088"/>
          <p14:tracePt t="16241" x="7080250" y="688975"/>
          <p14:tracePt t="16247" x="7054850" y="663575"/>
          <p14:tracePt t="16250" x="7029450" y="638175"/>
          <p14:tracePt t="16256" x="7005638" y="625475"/>
          <p14:tracePt t="16262" x="6967538" y="600075"/>
          <p14:tracePt t="16266" x="6929438" y="600075"/>
          <p14:tracePt t="16271" x="6880225" y="588963"/>
          <p14:tracePt t="16278" x="6842125" y="563563"/>
          <p14:tracePt t="16282" x="6805613" y="563563"/>
          <p14:tracePt t="16285" x="6780213" y="563563"/>
          <p14:tracePt t="16291" x="6742113" y="538163"/>
          <p14:tracePt t="16297" x="6716713" y="500063"/>
          <p14:tracePt t="16301" x="6680200" y="500063"/>
          <p14:tracePt t="16306" x="6667500" y="500063"/>
          <p14:tracePt t="16312" x="6642100" y="487363"/>
          <p14:tracePt t="16317" x="6616700" y="487363"/>
          <p14:tracePt t="16322" x="6604000" y="487363"/>
          <p14:tracePt t="16328" x="6592888" y="487363"/>
          <p14:tracePt t="16331" x="6554788" y="463550"/>
          <p14:tracePt t="16336" x="6529388" y="450850"/>
          <p14:tracePt t="16341" x="6516688" y="450850"/>
          <p14:tracePt t="16347" x="6480175" y="425450"/>
          <p14:tracePt t="16351" x="6442075" y="425450"/>
          <p14:tracePt t="16358" x="6403975" y="425450"/>
          <p14:tracePt t="16362" x="6391275" y="425450"/>
          <p14:tracePt t="16367" x="6342063" y="425450"/>
          <p14:tracePt t="16372" x="6291263" y="412750"/>
          <p14:tracePt t="16379" x="6203950" y="387350"/>
          <p14:tracePt t="16382" x="6154738" y="387350"/>
          <p14:tracePt t="16387" x="6067425" y="387350"/>
          <p14:tracePt t="16393" x="5978525" y="387350"/>
          <p14:tracePt t="16398" x="5954713" y="350838"/>
          <p14:tracePt t="16402" x="5891213" y="350838"/>
          <p14:tracePt t="16407" x="5867400" y="350838"/>
          <p14:tracePt t="16412" x="5778500" y="338138"/>
          <p14:tracePt t="16418" x="5703888" y="300038"/>
          <p14:tracePt t="16423" x="5641975" y="300038"/>
          <p14:tracePt t="16429" x="5578475" y="300038"/>
          <p14:tracePt t="16433" x="5454650" y="263525"/>
          <p14:tracePt t="16437" x="5391150" y="238125"/>
          <p14:tracePt t="16443" x="5278438" y="212725"/>
          <p14:tracePt t="16448" x="5203825" y="200025"/>
          <p14:tracePt t="16452" x="5153025" y="187325"/>
          <p14:tracePt t="16459" x="5091113" y="174625"/>
          <p14:tracePt t="16463" x="5040313" y="161925"/>
          <p14:tracePt t="16467" x="4991100" y="161925"/>
          <p14:tracePt t="16473" x="4940300" y="161925"/>
          <p14:tracePt t="16479" x="4878388" y="161925"/>
          <p14:tracePt t="16483" x="4829175" y="138113"/>
          <p14:tracePt t="16488" x="4791075" y="138113"/>
          <p14:tracePt t="16493" x="4727575" y="138113"/>
          <p14:tracePt t="16499" x="4691063" y="138113"/>
          <p14:tracePt t="16503" x="4640263" y="138113"/>
          <p14:tracePt t="16509" x="4578350" y="138113"/>
          <p14:tracePt t="16512" x="4478338" y="138113"/>
          <p14:tracePt t="16519" x="4391025" y="138113"/>
          <p14:tracePt t="16523" x="4303713" y="138113"/>
          <p14:tracePt t="16529" x="4191000" y="138113"/>
          <p14:tracePt t="16534" x="4090988" y="138113"/>
          <p14:tracePt t="16539" x="4002088" y="138113"/>
          <p14:tracePt t="16545" x="3890963" y="138113"/>
          <p14:tracePt t="16548" x="3827463" y="112713"/>
          <p14:tracePt t="16553" x="3752850" y="112713"/>
          <p14:tracePt t="16559" x="3689350" y="112713"/>
          <p14:tracePt t="16563" x="3652838" y="112713"/>
          <p14:tracePt t="16570" x="3589338" y="87313"/>
          <p14:tracePt t="16574" x="3552825" y="87313"/>
          <p14:tracePt t="16579" x="3502025" y="87313"/>
          <p14:tracePt t="16583" x="3465513" y="87313"/>
          <p14:tracePt t="16590" x="3414713" y="87313"/>
          <p14:tracePt t="16595" x="3365500" y="87313"/>
          <p14:tracePt t="16599" x="3327400" y="87313"/>
          <p14:tracePt t="16604" x="3265488" y="87313"/>
          <p14:tracePt t="16608" x="3214688" y="87313"/>
          <p14:tracePt t="16615" x="3176588" y="87313"/>
          <p14:tracePt t="16620" x="3114675" y="87313"/>
          <p14:tracePt t="16624" x="3076575" y="87313"/>
          <p14:tracePt t="16629" x="3040063" y="87313"/>
          <p14:tracePt t="16635" x="2989263" y="87313"/>
          <p14:tracePt t="16639" x="2940050" y="87313"/>
          <p14:tracePt t="16645" x="2901950" y="87313"/>
          <p14:tracePt t="16650" x="2876550" y="87313"/>
          <p14:tracePt t="16655" x="2863850" y="87313"/>
          <p14:tracePt t="16660" x="2840038" y="87313"/>
          <p14:tracePt t="16664" x="2814638" y="87313"/>
          <p14:tracePt t="16669" x="2801938" y="87313"/>
          <p14:tracePt t="16675" x="2763838" y="87313"/>
          <p14:tracePt t="16679" x="2752725" y="87313"/>
          <p14:tracePt t="16686" x="2714625" y="112713"/>
          <p14:tracePt t="16690" x="2701925" y="112713"/>
          <p14:tracePt t="16695" x="2676525" y="112713"/>
          <p14:tracePt t="16700" x="2663825" y="112713"/>
          <p14:tracePt t="16706" x="2651125" y="112713"/>
          <p14:tracePt t="16726" x="2627313" y="112713"/>
          <p14:tracePt t="16730" x="2601913" y="125413"/>
          <p14:tracePt t="16735" x="2589213" y="125413"/>
          <p14:tracePt t="16740" x="2563813" y="125413"/>
          <p14:tracePt t="16745" x="2540000" y="125413"/>
          <p14:tracePt t="16750" x="2527300" y="125413"/>
          <p14:tracePt t="16756" x="2489200" y="125413"/>
          <p14:tracePt t="16762" x="2476500" y="125413"/>
          <p14:tracePt t="16766" x="2463800" y="125413"/>
          <p14:tracePt t="16771" x="2451100" y="125413"/>
          <p14:tracePt t="16776" x="2427288" y="125413"/>
          <p14:tracePt t="16780" x="2401888" y="138113"/>
          <p14:tracePt t="16786" x="2389188" y="150813"/>
          <p14:tracePt t="16790" x="2363788" y="161925"/>
          <p14:tracePt t="16796" x="2338388" y="174625"/>
          <p14:tracePt t="16801" x="2338388" y="187325"/>
          <p14:tracePt t="16806" x="2327275" y="200025"/>
          <p14:tracePt t="16812" x="2301875" y="212725"/>
          <p14:tracePt t="16817" x="2301875" y="225425"/>
          <p14:tracePt t="16820" x="2276475" y="250825"/>
          <p14:tracePt t="16826" x="2263775" y="274638"/>
          <p14:tracePt t="16831" x="2238375" y="287338"/>
          <p14:tracePt t="16837" x="2227263" y="325438"/>
          <p14:tracePt t="16841" x="2227263" y="338138"/>
          <p14:tracePt t="16846" x="2214563" y="374650"/>
          <p14:tracePt t="16852" x="2214563" y="387350"/>
          <p14:tracePt t="16856" x="2214563" y="400050"/>
          <p14:tracePt t="16862" x="2214563" y="425450"/>
          <p14:tracePt t="16867" x="2214563" y="450850"/>
          <p14:tracePt t="16871" x="2201863" y="476250"/>
          <p14:tracePt t="16879" x="2201863" y="487363"/>
          <p14:tracePt t="16882" x="2201863" y="512763"/>
          <p14:tracePt t="16886" x="2201863" y="525463"/>
          <p14:tracePt t="16891" x="2201863" y="538163"/>
          <p14:tracePt t="16896" x="2201863" y="576263"/>
          <p14:tracePt t="16901" x="2201863" y="588963"/>
          <p14:tracePt t="16913" x="2201863" y="612775"/>
          <p14:tracePt t="16917" x="2189163" y="650875"/>
          <p14:tracePt t="16923" x="2176463" y="663575"/>
          <p14:tracePt t="16929" x="2176463" y="700088"/>
          <p14:tracePt t="16932" x="2163763" y="725488"/>
          <p14:tracePt t="16936" x="2163763" y="738188"/>
          <p14:tracePt t="16941" x="2163763" y="776288"/>
          <p14:tracePt t="16948" x="2138363" y="788988"/>
          <p14:tracePt t="16952" x="2138363" y="801688"/>
          <p14:tracePt t="16956" x="2138363" y="838200"/>
          <p14:tracePt t="16962" x="2138363" y="850900"/>
          <p14:tracePt t="16967" x="2138363" y="889000"/>
          <p14:tracePt t="16972" x="2138363" y="901700"/>
          <p14:tracePt t="16978" x="2138363" y="925513"/>
          <p14:tracePt t="16983" x="2127250" y="963613"/>
          <p14:tracePt t="16986" x="2114550" y="989013"/>
          <p14:tracePt t="17008" x="2114550" y="1001713"/>
          <p14:tracePt t="17012" x="2101850" y="1038225"/>
          <p14:tracePt t="17018" x="2101850" y="1063625"/>
          <p14:tracePt t="17022" x="2101850" y="1076325"/>
          <p14:tracePt t="17029" x="2101850" y="1114425"/>
          <p14:tracePt t="17032" x="2101850" y="1125538"/>
          <p14:tracePt t="17037" x="2076450" y="1150938"/>
          <p14:tracePt t="17042" x="2076450" y="1176338"/>
          <p14:tracePt t="17047" x="2063750" y="1201738"/>
          <p14:tracePt t="17054" x="2063750" y="1214438"/>
          <p14:tracePt t="17058" x="2063750" y="1238250"/>
          <p14:tracePt t="17063" x="2063750" y="1250950"/>
          <p14:tracePt t="17073" x="2063750" y="1263650"/>
          <p14:tracePt t="17089" x="2063750" y="1276350"/>
          <p14:tracePt t="17735" x="2063750" y="1289050"/>
          <p14:tracePt t="17748" x="2089150" y="1289050"/>
          <p14:tracePt t="17906" x="2076450" y="1289050"/>
          <p14:tracePt t="17912" x="2038350" y="1289050"/>
          <p14:tracePt t="17915" x="2014538" y="1289050"/>
          <p14:tracePt t="17919" x="1989138" y="1289050"/>
          <p14:tracePt t="17925" x="1963738" y="1289050"/>
          <p14:tracePt t="17930" x="1951038" y="1289050"/>
          <p14:tracePt t="17936" x="1925638" y="1289050"/>
          <p14:tracePt t="17941" x="1901825" y="1289050"/>
          <p14:tracePt t="17946" x="1889125" y="1289050"/>
          <p14:tracePt t="17951" x="1876425" y="1289050"/>
          <p14:tracePt t="17956" x="1838325" y="1289050"/>
          <p14:tracePt t="17962" x="1801813" y="1289050"/>
          <p14:tracePt t="17966" x="1789113" y="1289050"/>
          <p14:tracePt t="17971" x="1763713" y="1289050"/>
          <p14:tracePt t="17977" x="1725613" y="1289050"/>
          <p14:tracePt t="17980" x="1714500" y="1289050"/>
          <p14:tracePt t="17986" x="1676400" y="1289050"/>
          <p14:tracePt t="17991" x="1651000" y="1289050"/>
          <p14:tracePt t="17996" x="1625600" y="1289050"/>
          <p14:tracePt t="18002" x="1601788" y="1289050"/>
          <p14:tracePt t="18006" x="1525588" y="1314450"/>
          <p14:tracePt t="18012" x="1501775" y="1314450"/>
          <p14:tracePt t="18017" x="1463675" y="1327150"/>
          <p14:tracePt t="18022" x="1425575" y="1327150"/>
          <p14:tracePt t="18027" x="1376363" y="1327150"/>
          <p14:tracePt t="18031" x="1338263" y="1350963"/>
          <p14:tracePt t="18037" x="1276350" y="1350963"/>
          <p14:tracePt t="18041" x="1250950" y="1350963"/>
          <p14:tracePt t="18046" x="1225550" y="1350963"/>
          <p14:tracePt t="18052" x="1189038" y="1350963"/>
          <p14:tracePt t="18057" x="1176338" y="1350963"/>
          <p14:tracePt t="18062" x="1150938" y="1363663"/>
          <p14:tracePt t="18067" x="1112838" y="1363663"/>
          <p14:tracePt t="18077" x="1100138" y="1363663"/>
          <p14:tracePt t="18082" x="1063625" y="1389063"/>
          <p14:tracePt t="18086" x="1050925" y="1389063"/>
          <p14:tracePt t="18093" x="1038225" y="1389063"/>
          <p14:tracePt t="18098" x="1012825" y="1401763"/>
          <p14:tracePt t="18101" x="1000125" y="1414463"/>
          <p14:tracePt t="18107" x="987425" y="1427163"/>
          <p14:tracePt t="18113" x="976313" y="1427163"/>
          <p14:tracePt t="18117" x="950913" y="1427163"/>
          <p14:tracePt t="18121" x="912813" y="1427163"/>
          <p14:tracePt t="18129" x="900113" y="1439863"/>
          <p14:tracePt t="18131" x="863600" y="1439863"/>
          <p14:tracePt t="18137" x="838200" y="1439863"/>
          <p14:tracePt t="18142" x="825500" y="1450975"/>
          <p14:tracePt t="18147" x="812800" y="1476375"/>
          <p14:tracePt t="18153" x="800100" y="1476375"/>
          <p14:tracePt t="18157" x="787400" y="1489075"/>
          <p14:tracePt t="18163" x="776288" y="1489075"/>
          <p14:tracePt t="18168" x="750888" y="1514475"/>
          <p14:tracePt t="18172" x="738188" y="1514475"/>
          <p14:tracePt t="18179" x="725488" y="1514475"/>
          <p14:tracePt t="18197" x="712788" y="1514475"/>
          <p14:tracePt t="18203" x="700088" y="1514475"/>
          <p14:tracePt t="18207" x="687388" y="1514475"/>
          <p14:tracePt t="18224" x="674688" y="1514475"/>
          <p14:tracePt t="18229" x="650875" y="1539875"/>
          <p14:tracePt t="18239" x="650875" y="1552575"/>
          <p14:tracePt t="18243" x="625475" y="1552575"/>
          <p14:tracePt t="18247" x="600075" y="1563688"/>
          <p14:tracePt t="18269" x="587375" y="1576388"/>
          <p14:tracePt t="18284" x="574675" y="1589088"/>
          <p14:tracePt t="18319" x="574675" y="1601788"/>
          <p14:tracePt t="18350" x="574675" y="1614488"/>
          <p14:tracePt t="18365" x="574675" y="1627188"/>
          <p14:tracePt t="18370" x="574675" y="1639888"/>
          <p14:tracePt t="18379" x="574675" y="1652588"/>
          <p14:tracePt t="18385" x="574675" y="1676400"/>
          <p14:tracePt t="18396" x="574675" y="1701800"/>
          <p14:tracePt t="18399" x="574675" y="1727200"/>
          <p14:tracePt t="18404" x="574675" y="1739900"/>
          <p14:tracePt t="18409" x="574675" y="1776413"/>
          <p14:tracePt t="18414" x="574675" y="1801813"/>
          <p14:tracePt t="18425" x="574675" y="1839913"/>
          <p14:tracePt t="18430" x="550863" y="1889125"/>
          <p14:tracePt t="18434" x="550863" y="1901825"/>
          <p14:tracePt t="18439" x="550863" y="1927225"/>
          <p14:tracePt t="18446" x="550863" y="1939925"/>
          <p14:tracePt t="18451" x="550863" y="1965325"/>
          <p14:tracePt t="18455" x="538163" y="1978025"/>
          <p14:tracePt t="18460" x="538163" y="1989138"/>
          <p14:tracePt t="18464" x="525463" y="2001838"/>
          <p14:tracePt t="18470" x="525463" y="2014538"/>
          <p14:tracePt t="18475" x="525463" y="2027238"/>
          <p14:tracePt t="18481" x="525463" y="2039938"/>
          <p14:tracePt t="18490" x="512763" y="2052638"/>
          <p14:tracePt t="18597" x="500063" y="2052638"/>
          <p14:tracePt t="18602" x="487363" y="2065338"/>
          <p14:tracePt t="18617" x="487363" y="2078038"/>
          <p14:tracePt t="18647" x="487363" y="2101850"/>
          <p14:tracePt t="20988" x="487363" y="2114550"/>
          <p14:tracePt t="20998" x="487363" y="2139950"/>
          <p14:tracePt t="21003" x="487363" y="2178050"/>
          <p14:tracePt t="21007" x="487363" y="2190750"/>
          <p14:tracePt t="21013" x="487363" y="2227263"/>
          <p14:tracePt t="21016" x="487363" y="2239963"/>
          <p14:tracePt t="21022" x="487363" y="2265363"/>
          <p14:tracePt t="21028" x="487363" y="2290763"/>
          <p14:tracePt t="21033" x="487363" y="2303463"/>
          <p14:tracePt t="21037" x="487363" y="2327275"/>
          <p14:tracePt t="21042" x="487363" y="2352675"/>
          <p14:tracePt t="21047" x="487363" y="2390775"/>
          <p14:tracePt t="21058" x="487363" y="2427288"/>
          <p14:tracePt t="21064" x="487363" y="2439988"/>
          <p14:tracePt t="21068" x="487363" y="2478088"/>
          <p14:tracePt t="21073" x="487363" y="2490788"/>
          <p14:tracePt t="21078" x="487363" y="2516188"/>
          <p14:tracePt t="21083" x="487363" y="2540000"/>
          <p14:tracePt t="21089" x="487363" y="2565400"/>
          <p14:tracePt t="21094" x="500063" y="2578100"/>
          <p14:tracePt t="21098" x="512763" y="2590800"/>
          <p14:tracePt t="21179" x="525463" y="2590800"/>
          <p14:tracePt t="21189" x="538163" y="2590800"/>
          <p14:tracePt t="21199" x="563563" y="2590800"/>
          <p14:tracePt t="21208" x="587375" y="2590800"/>
          <p14:tracePt t="21220" x="600075" y="2590800"/>
          <p14:tracePt t="21223" x="612775" y="2590800"/>
          <p14:tracePt t="21230" x="625475" y="2590800"/>
          <p14:tracePt t="21238" x="638175" y="2578100"/>
          <p14:tracePt t="21243" x="638175" y="2565400"/>
          <p14:tracePt t="21249" x="650875" y="2565400"/>
          <p14:tracePt t="21259" x="663575" y="2565400"/>
          <p14:tracePt t="21264" x="674688" y="2565400"/>
          <p14:tracePt t="21285" x="700088" y="2565400"/>
          <p14:tracePt t="21289" x="712788" y="2565400"/>
          <p14:tracePt t="21294" x="738188" y="2565400"/>
          <p14:tracePt t="21299" x="763588" y="2565400"/>
          <p14:tracePt t="21304" x="776288" y="2565400"/>
          <p14:tracePt t="21310" x="787400" y="2565400"/>
          <p14:tracePt t="21315" x="800100" y="2565400"/>
          <p14:tracePt t="21320" x="812800" y="2565400"/>
          <p14:tracePt t="21324" x="825500" y="2565400"/>
          <p14:tracePt t="21331" x="850900" y="2565400"/>
          <p14:tracePt t="21339" x="876300" y="2565400"/>
          <p14:tracePt t="21345" x="887413" y="2565400"/>
          <p14:tracePt t="21361" x="900113" y="2565400"/>
          <p14:tracePt t="21396" x="912813" y="2565400"/>
          <p14:tracePt t="21411" x="925513" y="2565400"/>
          <p14:tracePt t="21497" x="938213" y="2565400"/>
          <p14:tracePt t="21513" x="963613" y="2565400"/>
          <p14:tracePt t="21547" x="987425" y="2565400"/>
          <p14:tracePt t="21558" x="1012825" y="2565400"/>
          <p14:tracePt t="21592" x="1025525" y="2565400"/>
          <p14:tracePt t="21607" x="1050925" y="2565400"/>
          <p14:tracePt t="21618" x="1076325" y="2565400"/>
          <p14:tracePt t="21622" x="1089025" y="2565400"/>
          <p14:tracePt t="21637" x="1100138" y="2565400"/>
          <p14:tracePt t="21643" x="1112838" y="2565400"/>
          <p14:tracePt t="21647" x="1125538" y="2565400"/>
          <p14:tracePt t="21653" x="1138238" y="2565400"/>
          <p14:tracePt t="21658" x="1176338" y="2565400"/>
          <p14:tracePt t="21664" x="1200150" y="2565400"/>
          <p14:tracePt t="21669" x="1238250" y="2565400"/>
          <p14:tracePt t="21673" x="1276350" y="2565400"/>
          <p14:tracePt t="21678" x="1300163" y="2565400"/>
          <p14:tracePt t="21683" x="1376363" y="2565400"/>
          <p14:tracePt t="21689" x="1401763" y="2565400"/>
          <p14:tracePt t="21693" x="1438275" y="2565400"/>
          <p14:tracePt t="21698" x="1476375" y="2565400"/>
          <p14:tracePt t="21702" x="1512888" y="2565400"/>
          <p14:tracePt t="21714" x="1538288" y="2565400"/>
          <p14:tracePt t="21719" x="1550988" y="2565400"/>
          <p14:tracePt t="21724" x="1576388" y="2565400"/>
          <p14:tracePt t="21731" x="1601788" y="2565400"/>
          <p14:tracePt t="21743" x="1625600" y="2565400"/>
          <p14:tracePt t="21753" x="1638300" y="2565400"/>
          <p14:tracePt t="21758" x="1651000" y="2565400"/>
          <p14:tracePt t="21764" x="1689100" y="2565400"/>
          <p14:tracePt t="21770" x="1701800" y="2565400"/>
          <p14:tracePt t="21774" x="1725613" y="2565400"/>
          <p14:tracePt t="21778" x="1751013" y="2565400"/>
          <p14:tracePt t="21784" x="1776413" y="2565400"/>
          <p14:tracePt t="21789" x="1789113" y="2565400"/>
          <p14:tracePt t="21795" x="1814513" y="2565400"/>
          <p14:tracePt t="21798" x="1838325" y="2565400"/>
          <p14:tracePt t="21804" x="1851025" y="2565400"/>
          <p14:tracePt t="21810" x="1876425" y="2565400"/>
          <p14:tracePt t="21835" x="1889125" y="2565400"/>
          <p14:tracePt t="21840" x="1901825" y="2565400"/>
          <p14:tracePt t="21855" x="1914525" y="2565400"/>
          <p14:tracePt t="21859" x="1925638" y="2565400"/>
          <p14:tracePt t="21865" x="1963738" y="2565400"/>
          <p14:tracePt t="21870" x="1976438" y="2565400"/>
          <p14:tracePt t="21875" x="1989138" y="2565400"/>
          <p14:tracePt t="21885" x="2001838" y="2565400"/>
          <p14:tracePt t="21890" x="2014538" y="2565400"/>
          <p14:tracePt t="21900" x="2025650" y="2565400"/>
          <p14:tracePt t="21925" x="2038350" y="2552700"/>
          <p14:tracePt t="21931" x="2038350" y="2540000"/>
          <p14:tracePt t="21941" x="2051050" y="2527300"/>
          <p14:tracePt t="21966" x="2076450" y="2527300"/>
          <p14:tracePt t="21975" x="2101850" y="2516188"/>
          <p14:tracePt t="21996" x="2114550" y="2503488"/>
          <p14:tracePt t="22026" x="2127250" y="2490788"/>
          <p14:tracePt t="22031" x="2138363" y="2490788"/>
          <p14:tracePt t="22037" x="2138363" y="2478088"/>
          <p14:tracePt t="22052" x="2163763" y="2478088"/>
          <p14:tracePt t="22061" x="2176463" y="2465388"/>
          <p14:tracePt t="22066" x="2176463" y="2452688"/>
          <p14:tracePt t="22071" x="2189163" y="2452688"/>
          <p14:tracePt t="22076" x="2201863" y="2452688"/>
          <p14:tracePt t="22081" x="2214563" y="2452688"/>
          <p14:tracePt t="22087" x="2214563" y="2439988"/>
          <p14:tracePt t="22092" x="2214563" y="2427288"/>
          <p14:tracePt t="22098" x="2227263" y="2427288"/>
          <p14:tracePt t="22101" x="2251075" y="2414588"/>
          <p14:tracePt t="22117" x="2263775" y="2414588"/>
          <p14:tracePt t="22121" x="2289175" y="2414588"/>
          <p14:tracePt t="22127" x="2301875" y="2403475"/>
          <p14:tracePt t="22137" x="2301875" y="2390775"/>
          <p14:tracePt t="22142" x="2314575" y="2390775"/>
          <p14:tracePt t="22148" x="2327275" y="2378075"/>
          <p14:tracePt t="22153" x="2338388" y="2378075"/>
          <p14:tracePt t="22157" x="2363788" y="2378075"/>
          <p14:tracePt t="22164" x="2401888" y="2378075"/>
          <p14:tracePt t="22166" x="2401888" y="2365375"/>
          <p14:tracePt t="22171" x="2439988" y="2365375"/>
          <p14:tracePt t="22178" x="2463800" y="2365375"/>
          <p14:tracePt t="22182" x="2514600" y="2327275"/>
          <p14:tracePt t="22187" x="2527300" y="2327275"/>
          <p14:tracePt t="22192" x="2540000" y="2327275"/>
          <p14:tracePt t="22198" x="2576513" y="2327275"/>
          <p14:tracePt t="22214" x="2589213" y="2327275"/>
          <p14:tracePt t="22218" x="2601913" y="2327275"/>
          <p14:tracePt t="22228" x="2614613" y="2314575"/>
          <p14:tracePt t="22238" x="2614613" y="2303463"/>
          <p14:tracePt t="22263" x="2627313" y="2303463"/>
          <p14:tracePt t="22313" x="2663825" y="2290763"/>
          <p14:tracePt t="22339" x="2676525" y="2290763"/>
          <p14:tracePt t="22343" x="2689225" y="2290763"/>
          <p14:tracePt t="22348" x="2714625" y="2290763"/>
          <p14:tracePt t="22354" x="2740025" y="2290763"/>
          <p14:tracePt t="22358" x="2752725" y="2290763"/>
          <p14:tracePt t="22364" x="2776538" y="2290763"/>
          <p14:tracePt t="22370" x="2801938" y="2290763"/>
          <p14:tracePt t="22375" x="2814638" y="2290763"/>
          <p14:tracePt t="22379" x="2840038" y="2290763"/>
          <p14:tracePt t="22383" x="2852738" y="2290763"/>
          <p14:tracePt t="22389" x="2876550" y="2290763"/>
          <p14:tracePt t="22395" x="2889250" y="2290763"/>
          <p14:tracePt t="22399" x="2901950" y="2290763"/>
          <p14:tracePt t="22678" x="2914650" y="2290763"/>
          <p14:tracePt t="22687" x="2927350" y="2290763"/>
          <p14:tracePt t="22708" x="2952750" y="2290763"/>
          <p14:tracePt t="22717" x="2963863" y="2290763"/>
          <p14:tracePt t="22721" x="2976563" y="2290763"/>
          <p14:tracePt t="22731" x="3001963" y="2303463"/>
          <p14:tracePt t="22763" x="3014663" y="2303463"/>
          <p14:tracePt t="22870" x="3040063" y="2303463"/>
          <p14:tracePt t="22899" x="3052763" y="2303463"/>
          <p14:tracePt t="22904" x="3065463" y="2303463"/>
          <p14:tracePt t="22945" x="3076575" y="2303463"/>
          <p14:tracePt t="22950" x="3089275" y="2303463"/>
          <p14:tracePt t="22979" x="3101975" y="2303463"/>
          <p14:tracePt t="22985" x="3101975" y="2314575"/>
          <p14:tracePt t="22995" x="3114675" y="2314575"/>
          <p14:tracePt t="23025" x="3127375" y="2327275"/>
          <p14:tracePt t="23050" x="3140075" y="2327275"/>
          <p14:tracePt t="23061" x="3152775" y="2339975"/>
          <p14:tracePt t="23065" x="3152775" y="2352675"/>
          <p14:tracePt t="23075" x="3165475" y="2378075"/>
          <p14:tracePt t="23086" x="3176588" y="2390775"/>
          <p14:tracePt t="23100" x="3189288" y="2390775"/>
          <p14:tracePt t="23121" x="3201988" y="2403475"/>
          <p14:tracePt t="23141" x="3201988" y="2414588"/>
          <p14:tracePt t="23322" x="3189288" y="2414588"/>
          <p14:tracePt t="23328" x="3176588" y="2414588"/>
          <p14:tracePt t="23332" x="3152775" y="2414588"/>
          <p14:tracePt t="23338" x="3114675" y="2414588"/>
          <p14:tracePt t="23342" x="3101975" y="2414588"/>
          <p14:tracePt t="23348" x="3076575" y="2414588"/>
          <p14:tracePt t="23353" x="3065463" y="2414588"/>
          <p14:tracePt t="23358" x="3040063" y="2414588"/>
          <p14:tracePt t="23364" x="3014663" y="2414588"/>
          <p14:tracePt t="23367" x="2989263" y="2414588"/>
          <p14:tracePt t="23373" x="2952750" y="2414588"/>
          <p14:tracePt t="23378" x="2901950" y="2414588"/>
          <p14:tracePt t="23382" x="2840038" y="2414588"/>
          <p14:tracePt t="23389" x="2740025" y="2452688"/>
          <p14:tracePt t="23392" x="2689225" y="2465388"/>
          <p14:tracePt t="23398" x="2576513" y="2516188"/>
          <p14:tracePt t="23403" x="2501900" y="2540000"/>
          <p14:tracePt t="23407" x="2414588" y="2540000"/>
          <p14:tracePt t="23415" x="2376488" y="2516188"/>
          <p14:tracePt t="23419" x="2363788" y="2516188"/>
          <p14:tracePt t="23422" x="2338388" y="2516188"/>
          <p14:tracePt t="23427" x="2276475" y="2516188"/>
          <p14:tracePt t="23433" x="2238375" y="2516188"/>
          <p14:tracePt t="23438" x="2227263" y="2527300"/>
          <p14:tracePt t="23444" x="2189163" y="2527300"/>
          <p14:tracePt t="23448" x="2176463" y="2540000"/>
          <p14:tracePt t="23453" x="2138363" y="2540000"/>
          <p14:tracePt t="23465" x="2114550" y="2540000"/>
          <p14:tracePt t="23478" x="2101850" y="2540000"/>
          <p14:tracePt t="23483" x="2076450" y="2540000"/>
          <p14:tracePt t="23494" x="2051050" y="2540000"/>
          <p14:tracePt t="23499" x="2038350" y="2552700"/>
          <p14:tracePt t="23504" x="2025650" y="2565400"/>
          <p14:tracePt t="23509" x="2014538" y="2578100"/>
          <p14:tracePt t="23515" x="2001838" y="2578100"/>
          <p14:tracePt t="23523" x="1989138" y="2590800"/>
          <p14:tracePt t="23544" x="1963738" y="2616200"/>
          <p14:tracePt t="23570" x="1963738" y="2640013"/>
          <p14:tracePt t="23581" x="1963738" y="2652713"/>
          <p14:tracePt t="23595" x="1963738" y="2665413"/>
          <p14:tracePt t="23606" x="1963738" y="2678113"/>
          <p14:tracePt t="23610" x="1963738" y="2690813"/>
          <p14:tracePt t="23625" x="1963738" y="2703513"/>
          <p14:tracePt t="23640" x="1963738" y="2728913"/>
          <p14:tracePt t="23666" x="1963738" y="2752725"/>
          <p14:tracePt t="23671" x="1963738" y="2765425"/>
          <p14:tracePt t="23676" x="1976438" y="2765425"/>
          <p14:tracePt t="23696" x="1989138" y="2778125"/>
          <p14:tracePt t="23700" x="2001838" y="2790825"/>
          <p14:tracePt t="23710" x="2014538" y="2803525"/>
          <p14:tracePt t="23721" x="2025650" y="2803525"/>
          <p14:tracePt t="23725" x="2063750" y="2803525"/>
          <p14:tracePt t="23732" x="2076450" y="2803525"/>
          <p14:tracePt t="23736" x="2089150" y="2803525"/>
          <p14:tracePt t="23740" x="2101850" y="2803525"/>
          <p14:tracePt t="23746" x="2114550" y="2803525"/>
          <p14:tracePt t="23757" x="2127250" y="2803525"/>
          <p14:tracePt t="23762" x="2151063" y="2803525"/>
          <p14:tracePt t="23771" x="2163763" y="2816225"/>
          <p14:tracePt t="23776" x="2176463" y="2816225"/>
          <p14:tracePt t="23787" x="2189163" y="2816225"/>
          <p14:tracePt t="23802" x="2201863" y="2816225"/>
          <p14:tracePt t="23812" x="2214563" y="2816225"/>
          <p14:tracePt t="23816" x="2227263" y="2816225"/>
          <p14:tracePt t="23822" x="2238375" y="2816225"/>
          <p14:tracePt t="23832" x="2263775" y="2816225"/>
          <p14:tracePt t="23848" x="2289175" y="2816225"/>
          <p14:tracePt t="23852" x="2327275" y="2816225"/>
          <p14:tracePt t="23861" x="2363788" y="2816225"/>
          <p14:tracePt t="23867" x="2401888" y="2816225"/>
          <p14:tracePt t="23873" x="2427288" y="2816225"/>
          <p14:tracePt t="23877" x="2451100" y="2816225"/>
          <p14:tracePt t="23882" x="2501900" y="2816225"/>
          <p14:tracePt t="23887" x="2514600" y="2816225"/>
          <p14:tracePt t="23892" x="2540000" y="2816225"/>
          <p14:tracePt t="23898" x="2563813" y="2816225"/>
          <p14:tracePt t="23916" x="2614613" y="2816225"/>
          <p14:tracePt t="23932" x="2627313" y="2828925"/>
          <p14:tracePt t="23943" x="2627313" y="2840038"/>
          <p14:tracePt t="23963" x="2627313" y="2852738"/>
          <p14:tracePt t="23969" x="2640013" y="2878138"/>
          <p14:tracePt t="23972" x="2651125" y="2878138"/>
          <p14:tracePt t="23982" x="2663825" y="2878138"/>
          <p14:tracePt t="23988" x="2676525" y="2878138"/>
          <p14:tracePt t="23992" x="2689225" y="2878138"/>
          <p14:tracePt t="23998" x="2701925" y="2878138"/>
          <p14:tracePt t="24003" x="2727325" y="2878138"/>
          <p14:tracePt t="24009" x="2752725" y="2878138"/>
          <p14:tracePt t="24015" x="2763838" y="2878138"/>
          <p14:tracePt t="24019" x="2789238" y="2878138"/>
          <p14:tracePt t="24027" x="2814638" y="2878138"/>
          <p14:tracePt t="24034" x="2827338" y="2878138"/>
          <p14:tracePt t="24094" x="2840038" y="2878138"/>
          <p14:tracePt t="24100" x="2852738" y="2878138"/>
          <p14:tracePt t="24118" x="2863850" y="2878138"/>
          <p14:tracePt t="24124" x="2876550" y="2878138"/>
          <p14:tracePt t="24128" x="2889250" y="2878138"/>
          <p14:tracePt t="24140" x="2901950" y="2878138"/>
          <p14:tracePt t="24145" x="2914650" y="2878138"/>
          <p14:tracePt t="24150" x="2927350" y="2878138"/>
          <p14:tracePt t="24170" x="2952750" y="2878138"/>
          <p14:tracePt t="24215" x="2963863" y="2878138"/>
          <p14:tracePt t="24226" x="2976563" y="2878138"/>
          <p14:tracePt t="24232" x="3001963" y="2878138"/>
          <p14:tracePt t="24240" x="3014663" y="2878138"/>
          <p14:tracePt t="24245" x="3040063" y="2878138"/>
          <p14:tracePt t="24249" x="3065463" y="2878138"/>
          <p14:tracePt t="24256" x="3089275" y="2878138"/>
          <p14:tracePt t="24260" x="3114675" y="2878138"/>
          <p14:tracePt t="24265" x="3152775" y="2878138"/>
          <p14:tracePt t="24271" x="3165475" y="2878138"/>
          <p14:tracePt t="24276" x="3201988" y="2903538"/>
          <p14:tracePt t="24282" x="3214688" y="2903538"/>
          <p14:tracePt t="24285" x="3227388" y="2903538"/>
          <p14:tracePt t="24290" x="3240088" y="2903538"/>
          <p14:tracePt t="24296" x="3252788" y="2903538"/>
          <p14:tracePt t="24367" x="3265488" y="2903538"/>
          <p14:tracePt t="24392" x="3289300" y="2903538"/>
          <p14:tracePt t="24402" x="3314700" y="2903538"/>
          <p14:tracePt t="24407" x="3327400" y="2903538"/>
          <p14:tracePt t="24411" x="3340100" y="2903538"/>
          <p14:tracePt t="24416" x="3352800" y="2903538"/>
          <p14:tracePt t="24427" x="3376613" y="2903538"/>
          <p14:tracePt t="25330" x="3376613" y="2916238"/>
          <p14:tracePt t="25335" x="3389313" y="2941638"/>
          <p14:tracePt t="25340" x="3427413" y="2978150"/>
          <p14:tracePt t="25351" x="3440113" y="2978150"/>
          <p14:tracePt t="25355" x="3452813" y="2978150"/>
          <p14:tracePt t="25653" x="3465513" y="2978150"/>
          <p14:tracePt t="25662" x="3478213" y="2990850"/>
          <p14:tracePt t="25673" x="3478213" y="3016250"/>
          <p14:tracePt t="25678" x="3465513" y="3016250"/>
          <p14:tracePt t="25683" x="3452813" y="3028950"/>
          <p14:tracePt t="25693" x="3440113" y="3028950"/>
          <p14:tracePt t="25699" x="3427413" y="3028950"/>
          <p14:tracePt t="25708" x="3414713" y="3028950"/>
          <p14:tracePt t="25718" x="3414713" y="3041650"/>
          <p14:tracePt t="25784" x="3402013" y="3041650"/>
          <p14:tracePt t="25794" x="3376613" y="3041650"/>
          <p14:tracePt t="25804" x="3340100" y="3041650"/>
          <p14:tracePt t="25809" x="3327400" y="3041650"/>
          <p14:tracePt t="25816" x="3314700" y="3041650"/>
          <p14:tracePt t="25818" x="3276600" y="3041650"/>
          <p14:tracePt t="25823" x="3265488" y="3041650"/>
          <p14:tracePt t="25829" x="3227388" y="3041650"/>
          <p14:tracePt t="25835" x="3189288" y="3041650"/>
          <p14:tracePt t="25843" x="3152775" y="3041650"/>
          <p14:tracePt t="25849" x="3127375" y="3041650"/>
          <p14:tracePt t="25860" x="3089275" y="3041650"/>
          <p14:tracePt t="25866" x="3065463" y="3041650"/>
          <p14:tracePt t="25869" x="3027363" y="3041650"/>
          <p14:tracePt t="25874" x="2989263" y="3041650"/>
          <p14:tracePt t="25880" x="2963863" y="3041650"/>
          <p14:tracePt t="25885" x="2927350" y="3041650"/>
          <p14:tracePt t="25890" x="2889250" y="3041650"/>
          <p14:tracePt t="25900" x="2852738" y="3028950"/>
          <p14:tracePt t="25905" x="2827338" y="3028950"/>
          <p14:tracePt t="25910" x="2789238" y="3028950"/>
          <p14:tracePt t="25916" x="2763838" y="3028950"/>
          <p14:tracePt t="25926" x="2727325" y="3028950"/>
          <p14:tracePt t="25930" x="2714625" y="3028950"/>
          <p14:tracePt t="25940" x="2701925" y="3028950"/>
          <p14:tracePt t="25944" x="2676525" y="3028950"/>
          <p14:tracePt t="25960" x="2651125" y="3028950"/>
          <p14:tracePt t="25966" x="2640013" y="3028950"/>
          <p14:tracePt t="25970" x="2627313" y="3028950"/>
          <p14:tracePt t="25974" x="2614613" y="3028950"/>
          <p14:tracePt t="25982" x="2601913" y="3028950"/>
          <p14:tracePt t="25986" x="2563813" y="3028950"/>
          <p14:tracePt t="25990" x="2551113" y="3028950"/>
          <p14:tracePt t="25995" x="2540000" y="3028950"/>
          <p14:tracePt t="25999" x="2527300" y="3028950"/>
          <p14:tracePt t="26006" x="2489200" y="3028950"/>
          <p14:tracePt t="26011" x="2476500" y="3028950"/>
          <p14:tracePt t="26016" x="2439988" y="3028950"/>
          <p14:tracePt t="26021" x="2427288" y="3028950"/>
          <p14:tracePt t="26026" x="2401888" y="3028950"/>
          <p14:tracePt t="26032" x="2376488" y="3028950"/>
          <p14:tracePt t="26035" x="2338388" y="3028950"/>
          <p14:tracePt t="26041" x="2314575" y="3028950"/>
          <p14:tracePt t="26045" x="2301875" y="3028950"/>
          <p14:tracePt t="26050" x="2263775" y="3028950"/>
          <p14:tracePt t="26057" x="2238375" y="3028950"/>
          <p14:tracePt t="26061" x="2227263" y="3028950"/>
          <p14:tracePt t="26066" x="2214563" y="3028950"/>
          <p14:tracePt t="26076" x="2189163" y="3028950"/>
          <p14:tracePt t="26082" x="2163763" y="3041650"/>
          <p14:tracePt t="26122" x="2151063" y="3041650"/>
          <p14:tracePt t="26137" x="2127250" y="3041650"/>
          <p14:tracePt t="26147" x="2101850" y="3041650"/>
          <p14:tracePt t="26152" x="2063750" y="3041650"/>
          <p14:tracePt t="26161" x="2038350" y="3041650"/>
          <p14:tracePt t="26166" x="2001838" y="3041650"/>
          <p14:tracePt t="26183" x="1963738" y="3028950"/>
          <p14:tracePt t="26188" x="1951038" y="3028950"/>
          <p14:tracePt t="26197" x="1925638" y="3003550"/>
          <p14:tracePt t="26207" x="1914525" y="3003550"/>
          <p14:tracePt t="26243" x="1889125" y="3003550"/>
          <p14:tracePt t="26249" x="1876425" y="2990850"/>
          <p14:tracePt t="26253" x="1876425" y="2978150"/>
          <p14:tracePt t="26258" x="1863725" y="2978150"/>
          <p14:tracePt t="26262" x="1851025" y="2978150"/>
          <p14:tracePt t="26267" x="1838325" y="2978150"/>
          <p14:tracePt t="26272" x="1825625" y="2978150"/>
          <p14:tracePt t="26279" x="1801813" y="2978150"/>
          <p14:tracePt t="26289" x="1776413" y="2978150"/>
          <p14:tracePt t="26292" x="1763713" y="2978150"/>
          <p14:tracePt t="26299" x="1751013" y="2978150"/>
          <p14:tracePt t="26304" x="1738313" y="2978150"/>
          <p14:tracePt t="26308" x="1714500" y="2978150"/>
          <p14:tracePt t="26318" x="1701800" y="2978150"/>
          <p14:tracePt t="26322" x="1676400" y="2978150"/>
          <p14:tracePt t="26327" x="1663700" y="2978150"/>
          <p14:tracePt t="26333" x="1651000" y="2978150"/>
          <p14:tracePt t="26339" x="1638300" y="2978150"/>
          <p14:tracePt t="26343" x="1625600" y="2978150"/>
          <p14:tracePt t="26354" x="1601788" y="2978150"/>
          <p14:tracePt t="26359" x="1589088" y="2978150"/>
          <p14:tracePt t="26363" x="1563688" y="3003550"/>
          <p14:tracePt t="26374" x="1538288" y="3003550"/>
          <p14:tracePt t="26394" x="1525588" y="3003550"/>
          <p14:tracePt t="26399" x="1512888" y="3003550"/>
          <p14:tracePt t="26404" x="1501775" y="3016250"/>
          <p14:tracePt t="26408" x="1501775" y="3028950"/>
          <p14:tracePt t="26416" x="1489075" y="3028950"/>
          <p14:tracePt t="26424" x="1476375" y="3041650"/>
          <p14:tracePt t="26450" x="1463675" y="3041650"/>
          <p14:tracePt t="26468" x="1463675" y="3054350"/>
          <p14:tracePt t="26474" x="1450975" y="3065463"/>
          <p14:tracePt t="26485" x="1450975" y="3078163"/>
          <p14:tracePt t="26515" x="1450975" y="3103563"/>
          <p14:tracePt t="26526" x="1450975" y="3116263"/>
          <p14:tracePt t="26532" x="1450975" y="3128963"/>
          <p14:tracePt t="26535" x="1450975" y="3141663"/>
          <p14:tracePt t="26707" x="1450975" y="3154363"/>
          <p14:tracePt t="26742" x="1450975" y="3165475"/>
          <p14:tracePt t="26749" x="1476375" y="3178175"/>
          <p14:tracePt t="26753" x="1525588" y="3178175"/>
          <p14:tracePt t="26756" x="1576388" y="3178175"/>
          <p14:tracePt t="26762" x="1612900" y="3178175"/>
          <p14:tracePt t="26766" x="1625600" y="3178175"/>
          <p14:tracePt t="26773" x="1663700" y="3178175"/>
          <p14:tracePt t="26778" x="1676400" y="3178175"/>
          <p14:tracePt t="26783" x="1701800" y="3178175"/>
          <p14:tracePt t="26787" x="1714500" y="3178175"/>
          <p14:tracePt t="26792" x="1725613" y="3178175"/>
          <p14:tracePt t="26800" x="1751013" y="3178175"/>
          <p14:tracePt t="26803" x="1763713" y="3178175"/>
          <p14:tracePt t="26818" x="1776413" y="3178175"/>
          <p14:tracePt t="26822" x="1789113" y="3178175"/>
          <p14:tracePt t="26827" x="1814513" y="3178175"/>
          <p14:tracePt t="26843" x="1838325" y="3178175"/>
          <p14:tracePt t="26853" x="1851025" y="3178175"/>
          <p14:tracePt t="26859" x="1863725" y="3178175"/>
          <p14:tracePt t="26864" x="1876425" y="3178175"/>
          <p14:tracePt t="26867" x="1889125" y="3178175"/>
          <p14:tracePt t="26873" x="1925638" y="3178175"/>
          <p14:tracePt t="26877" x="1938338" y="3178175"/>
          <p14:tracePt t="26883" x="1963738" y="3178175"/>
          <p14:tracePt t="26889" x="1989138" y="3178175"/>
          <p14:tracePt t="26892" x="2001838" y="3178175"/>
          <p14:tracePt t="26899" x="2014538" y="3178175"/>
          <p14:tracePt t="26917" x="2051050" y="3178175"/>
          <p14:tracePt t="26924" x="2076450" y="3178175"/>
          <p14:tracePt t="26944" x="2089150" y="3165475"/>
          <p14:tracePt t="26959" x="2101850" y="3165475"/>
          <p14:tracePt t="26973" x="2114550" y="3165475"/>
          <p14:tracePt t="26983" x="2127250" y="3165475"/>
          <p14:tracePt t="26989" x="2138363" y="3165475"/>
          <p14:tracePt t="27000" x="2163763" y="3165475"/>
          <p14:tracePt t="27008" x="2189163" y="3165475"/>
          <p14:tracePt t="27014" x="2201863" y="3165475"/>
          <p14:tracePt t="27024" x="2214563" y="3165475"/>
          <p14:tracePt t="27029" x="2227263" y="3165475"/>
          <p14:tracePt t="27035" x="2238375" y="3165475"/>
          <p14:tracePt t="27039" x="2251075" y="3165475"/>
          <p14:tracePt t="27050" x="2263775" y="3165475"/>
          <p14:tracePt t="27054" x="2276475" y="3165475"/>
          <p14:tracePt t="27059" x="2301875" y="3165475"/>
          <p14:tracePt t="27066" x="2314575" y="3165475"/>
          <p14:tracePt t="27069" x="2327275" y="3165475"/>
          <p14:tracePt t="27074" x="2363788" y="3141663"/>
          <p14:tracePt t="27079" x="2376488" y="3141663"/>
          <p14:tracePt t="27085" x="2401888" y="3141663"/>
          <p14:tracePt t="27095" x="2414588" y="3128963"/>
          <p14:tracePt t="27100" x="2439988" y="3116263"/>
          <p14:tracePt t="27106" x="2451100" y="3116263"/>
          <p14:tracePt t="27116" x="2463800" y="3103563"/>
          <p14:tracePt t="27125" x="2489200" y="3103563"/>
          <p14:tracePt t="27196" x="2501900" y="3103563"/>
          <p14:tracePt t="27200" x="2514600" y="3103563"/>
          <p14:tracePt t="27241" x="2527300" y="3103563"/>
          <p14:tracePt t="27245" x="2540000" y="3103563"/>
          <p14:tracePt t="27250" x="2551113" y="3103563"/>
          <p14:tracePt t="27257" x="2576513" y="3103563"/>
          <p14:tracePt t="27261" x="2614613" y="3103563"/>
          <p14:tracePt t="27277" x="2627313" y="3103563"/>
          <p14:tracePt t="27283" x="2640013" y="3103563"/>
          <p14:tracePt t="27292" x="2651125" y="3103563"/>
          <p14:tracePt t="27297" x="2663825" y="3103563"/>
          <p14:tracePt t="27307" x="2689225" y="3103563"/>
          <p14:tracePt t="27311" x="2701925" y="3103563"/>
          <p14:tracePt t="27328" x="2714625" y="3103563"/>
          <p14:tracePt t="27333" x="2727325" y="3103563"/>
          <p14:tracePt t="27337" x="2740025" y="3103563"/>
          <p14:tracePt t="27343" x="2752725" y="3103563"/>
          <p14:tracePt t="27348" x="2776538" y="3103563"/>
          <p14:tracePt t="27357" x="2801938" y="3103563"/>
          <p14:tracePt t="27362" x="2840038" y="3103563"/>
          <p14:tracePt t="27373" x="2876550" y="3090863"/>
          <p14:tracePt t="27378" x="2901950" y="3090863"/>
          <p14:tracePt t="27392" x="2914650" y="3078163"/>
          <p14:tracePt t="27398" x="2927350" y="3078163"/>
          <p14:tracePt t="27402" x="2940050" y="3078163"/>
          <p14:tracePt t="27437" x="2952750" y="3078163"/>
          <p14:tracePt t="27442" x="2963863" y="3078163"/>
          <p14:tracePt t="27453" x="2976563" y="3078163"/>
          <p14:tracePt t="27457" x="3001963" y="3065463"/>
          <p14:tracePt t="27473" x="3014663" y="3054350"/>
          <p14:tracePt t="27477" x="3027363" y="3054350"/>
          <p14:tracePt t="27539" x="3052763" y="3028950"/>
          <p14:tracePt t="27554" x="3052763" y="3016250"/>
          <p14:tracePt t="27558" x="3065463" y="3003550"/>
          <p14:tracePt t="27566" x="3065463" y="2978150"/>
          <p14:tracePt t="27569" x="3065463" y="2965450"/>
          <p14:tracePt t="27573" x="3065463" y="2952750"/>
          <p14:tracePt t="27583" x="3065463" y="2941638"/>
          <p14:tracePt t="27590" x="3065463" y="2916238"/>
          <p14:tracePt t="27740" x="3089275" y="2941638"/>
          <p14:tracePt t="27746" x="3101975" y="2941638"/>
          <p14:tracePt t="27755" x="3114675" y="2941638"/>
          <p14:tracePt t="27762" x="3127375" y="2941638"/>
          <p14:tracePt t="27766" x="3152775" y="2965450"/>
          <p14:tracePt t="27771" x="3165475" y="2965450"/>
          <p14:tracePt t="27775" x="3189288" y="2965450"/>
          <p14:tracePt t="27781" x="3201988" y="2965450"/>
          <p14:tracePt t="27786" x="3227388" y="2965450"/>
          <p14:tracePt t="27796" x="3252788" y="2965450"/>
          <p14:tracePt t="27800" x="3289300" y="2965450"/>
          <p14:tracePt t="27811" x="3327400" y="3003550"/>
          <p14:tracePt t="27827" x="3352800" y="3003550"/>
          <p14:tracePt t="27891" x="3352800" y="3016250"/>
          <p14:tracePt t="27913" x="3352800" y="3028950"/>
          <p14:tracePt t="27917" x="3352800" y="3041650"/>
          <p14:tracePt t="27998" x="3352800" y="3054350"/>
          <p14:tracePt t="28019" x="3352800" y="3065463"/>
          <p14:tracePt t="28023" x="3376613" y="3078163"/>
          <p14:tracePt t="28027" x="3389313" y="3090863"/>
          <p14:tracePt t="28084" x="3402013" y="3103563"/>
          <p14:tracePt t="28094" x="3414713" y="3103563"/>
          <p14:tracePt t="28100" x="3427413" y="3103563"/>
          <p14:tracePt t="28109" x="3440113" y="3103563"/>
          <p14:tracePt t="28119" x="3465513" y="3103563"/>
          <p14:tracePt t="28174" x="3489325" y="3103563"/>
          <p14:tracePt t="28180" x="3502025" y="3103563"/>
          <p14:tracePt t="28184" x="3514725" y="3103563"/>
          <p14:tracePt t="28195" x="3527425" y="3103563"/>
          <p14:tracePt t="28205" x="3540125" y="3103563"/>
          <p14:tracePt t="28649" x="3552825" y="3103563"/>
          <p14:tracePt t="28654" x="3578225" y="3103563"/>
          <p14:tracePt t="28663" x="3589338" y="3103563"/>
          <p14:tracePt t="28668" x="3627438" y="3103563"/>
          <p14:tracePt t="28674" x="3640138" y="3116263"/>
          <p14:tracePt t="28678" x="3678238" y="3116263"/>
          <p14:tracePt t="28684" x="3702050" y="3116263"/>
          <p14:tracePt t="28694" x="3727450" y="3116263"/>
          <p14:tracePt t="28700" x="3740150" y="3116263"/>
          <p14:tracePt t="28703" x="3752850" y="3116263"/>
          <p14:tracePt t="28708" x="3765550" y="3116263"/>
          <p14:tracePt t="28718" x="3790950" y="3116263"/>
          <p14:tracePt t="28734" x="3802063" y="3103563"/>
          <p14:tracePt t="28740" x="3814763" y="3090863"/>
          <p14:tracePt t="28790" x="3814763" y="3078163"/>
          <p14:tracePt t="28795" x="3814763" y="3065463"/>
          <p14:tracePt t="28815" x="3814763" y="3054350"/>
          <p14:tracePt t="28824" x="3802063" y="3054350"/>
          <p14:tracePt t="28831" x="3790950" y="3054350"/>
          <p14:tracePt t="28835" x="3765550" y="3054350"/>
          <p14:tracePt t="28840" x="3702050" y="3054350"/>
          <p14:tracePt t="28844" x="3689350" y="3054350"/>
          <p14:tracePt t="28850" x="3665538" y="3054350"/>
          <p14:tracePt t="28856" x="3627438" y="3054350"/>
          <p14:tracePt t="28860" x="3602038" y="3054350"/>
          <p14:tracePt t="28865" x="3578225" y="3054350"/>
          <p14:tracePt t="28869" x="3540125" y="3054350"/>
          <p14:tracePt t="28876" x="3502025" y="3054350"/>
          <p14:tracePt t="28881" x="3465513" y="3065463"/>
          <p14:tracePt t="28885" x="3402013" y="3065463"/>
          <p14:tracePt t="28891" x="3365500" y="3090863"/>
          <p14:tracePt t="28901" x="3314700" y="3128963"/>
          <p14:tracePt t="28906" x="3289300" y="3128963"/>
          <p14:tracePt t="28911" x="3252788" y="3141663"/>
          <p14:tracePt t="28918" x="3227388" y="3141663"/>
          <p14:tracePt t="28920" x="3189288" y="3165475"/>
          <p14:tracePt t="28926" x="3152775" y="3165475"/>
          <p14:tracePt t="28931" x="3114675" y="3165475"/>
          <p14:tracePt t="28935" x="3076575" y="3165475"/>
          <p14:tracePt t="28940" x="3014663" y="3203575"/>
          <p14:tracePt t="28947" x="2976563" y="3216275"/>
          <p14:tracePt t="28951" x="2927350" y="3241675"/>
          <p14:tracePt t="28956" x="2889250" y="3254375"/>
          <p14:tracePt t="28961" x="2852738" y="3267075"/>
          <p14:tracePt t="28967" x="2814638" y="3267075"/>
          <p14:tracePt t="28972" x="2776538" y="3278188"/>
          <p14:tracePt t="28977" x="2752725" y="3303588"/>
          <p14:tracePt t="28981" x="2689225" y="3316288"/>
          <p14:tracePt t="28987" x="2651125" y="3341688"/>
          <p14:tracePt t="28991" x="2563813" y="3354388"/>
          <p14:tracePt t="28996" x="2551113" y="3354388"/>
          <p14:tracePt t="29002" x="2476500" y="3378200"/>
          <p14:tracePt t="29007" x="2439988" y="3390900"/>
          <p14:tracePt t="29011" x="2376488" y="3429000"/>
          <p14:tracePt t="29017" x="2351088" y="3429000"/>
          <p14:tracePt t="29022" x="2289175" y="3441700"/>
          <p14:tracePt t="29027" x="2251075" y="3467100"/>
          <p14:tracePt t="29032" x="2189163" y="3503613"/>
          <p14:tracePt t="29036" x="2151063" y="3516313"/>
          <p14:tracePt t="29042" x="2101850" y="3516313"/>
          <p14:tracePt t="29046" x="2089150" y="3516313"/>
          <p14:tracePt t="29051" x="2063750" y="3529013"/>
          <p14:tracePt t="29062" x="2051050" y="3529013"/>
          <p14:tracePt t="29068" x="2038350" y="3529013"/>
          <p14:tracePt t="29076" x="2025650" y="3529013"/>
          <p14:tracePt t="29082" x="2014538" y="3529013"/>
          <p14:tracePt t="29087" x="1989138" y="3541713"/>
          <p14:tracePt t="29098" x="1963738" y="3541713"/>
          <p14:tracePt t="29108" x="1951038" y="3541713"/>
          <p14:tracePt t="29111" x="1938338" y="3541713"/>
          <p14:tracePt t="29118" x="1925638" y="3541713"/>
          <p14:tracePt t="29122" x="1914525" y="3541713"/>
          <p14:tracePt t="29127" x="1901825" y="3541713"/>
          <p14:tracePt t="29134" x="1863725" y="3541713"/>
          <p14:tracePt t="29142" x="1814513" y="3541713"/>
          <p14:tracePt t="29152" x="1776413" y="3541713"/>
          <p14:tracePt t="29157" x="1763713" y="3541713"/>
          <p14:tracePt t="29162" x="1738313" y="3529013"/>
          <p14:tracePt t="29169" x="1701800" y="3503613"/>
          <p14:tracePt t="29173" x="1689100" y="3503613"/>
          <p14:tracePt t="29177" x="1663700" y="3503613"/>
          <p14:tracePt t="29184" x="1651000" y="3503613"/>
          <p14:tracePt t="29189" x="1625600" y="3503613"/>
          <p14:tracePt t="29197" x="1589088" y="3503613"/>
          <p14:tracePt t="29203" x="1576388" y="3503613"/>
          <p14:tracePt t="29209" x="1563688" y="3503613"/>
          <p14:tracePt t="29213" x="1538288" y="3503613"/>
          <p14:tracePt t="29229" x="1512888" y="3503613"/>
          <p14:tracePt t="29285" x="1501775" y="3503613"/>
          <p14:tracePt t="29314" x="1501775" y="3529013"/>
          <p14:tracePt t="29324" x="1501775" y="3554413"/>
          <p14:tracePt t="29350" x="1501775" y="3567113"/>
          <p14:tracePt t="29355" x="1512888" y="3567113"/>
          <p14:tracePt t="29380" x="1525588" y="3567113"/>
          <p14:tracePt t="29384" x="1538288" y="3567113"/>
          <p14:tracePt t="29390" x="1550988" y="3567113"/>
          <p14:tracePt t="29420" x="1563688" y="3567113"/>
          <p14:tracePt t="29536" x="1576388" y="3567113"/>
          <p14:tracePt t="29542" x="1589088" y="3567113"/>
          <p14:tracePt t="29545" x="1625600" y="3567113"/>
          <p14:tracePt t="29551" x="1638300" y="3567113"/>
          <p14:tracePt t="29557" x="1663700" y="3567113"/>
          <p14:tracePt t="29561" x="1701800" y="3579813"/>
          <p14:tracePt t="29567" x="1738313" y="3590925"/>
          <p14:tracePt t="29572" x="1763713" y="3590925"/>
          <p14:tracePt t="29582" x="1789113" y="3590925"/>
          <p14:tracePt t="29587" x="1801813" y="3590925"/>
          <p14:tracePt t="29591" x="1825625" y="3590925"/>
          <p14:tracePt t="29597" x="1863725" y="3590925"/>
          <p14:tracePt t="29602" x="1901825" y="3616325"/>
          <p14:tracePt t="29607" x="1938338" y="3616325"/>
          <p14:tracePt t="29611" x="1963738" y="3616325"/>
          <p14:tracePt t="29618" x="2001838" y="3616325"/>
          <p14:tracePt t="29622" x="2025650" y="3616325"/>
          <p14:tracePt t="29626" x="2051050" y="3616325"/>
          <p14:tracePt t="29634" x="2063750" y="3616325"/>
          <p14:tracePt t="29636" x="2089150" y="3616325"/>
          <p14:tracePt t="29646" x="2127250" y="3616325"/>
          <p14:tracePt t="29652" x="2163763" y="3616325"/>
          <p14:tracePt t="29658" x="2176463" y="3616325"/>
          <p14:tracePt t="29661" x="2189163" y="3616325"/>
          <p14:tracePt t="29667" x="2214563" y="3603625"/>
          <p14:tracePt t="29678" x="2238375" y="3590925"/>
          <p14:tracePt t="29718" x="2251075" y="3590925"/>
          <p14:tracePt t="29763" x="2263775" y="3590925"/>
          <p14:tracePt t="29779" x="2276475" y="3590925"/>
          <p14:tracePt t="29788" x="2289175" y="3590925"/>
          <p14:tracePt t="29798" x="2301875" y="3590925"/>
          <p14:tracePt t="29809" x="2327275" y="3590925"/>
          <p14:tracePt t="29833" x="2338388" y="3590925"/>
          <p14:tracePt t="29839" x="2351088" y="3590925"/>
          <p14:tracePt t="29849" x="2363788" y="3590925"/>
          <p14:tracePt t="29854" x="2376488" y="3590925"/>
          <p14:tracePt t="29858" x="2389188" y="3590925"/>
          <p14:tracePt t="29874" x="2401888" y="3590925"/>
          <p14:tracePt t="29879" x="2414588" y="3590925"/>
          <p14:tracePt t="29900" x="2451100" y="3590925"/>
          <p14:tracePt t="29919" x="2463800" y="3590925"/>
          <p14:tracePt t="29949" x="2476500" y="3590925"/>
          <p14:tracePt t="29959" x="2489200" y="3590925"/>
          <p14:tracePt t="29970" x="2501900" y="3590925"/>
          <p14:tracePt t="29975" x="2527300" y="3590925"/>
          <p14:tracePt t="29986" x="2551113" y="3590925"/>
          <p14:tracePt t="29990" x="2563813" y="3590925"/>
          <p14:tracePt t="29994" x="2576513" y="3590925"/>
          <p14:tracePt t="30001" x="2589213" y="3590925"/>
          <p14:tracePt t="30006" x="2601913" y="3590925"/>
          <p14:tracePt t="30010" x="2614613" y="3590925"/>
          <p14:tracePt t="30015" x="2640013" y="3590925"/>
          <p14:tracePt t="30020" x="2651125" y="3590925"/>
          <p14:tracePt t="30025" x="2663825" y="3590925"/>
          <p14:tracePt t="30030" x="2676525" y="3590925"/>
          <p14:tracePt t="30035" x="2689225" y="3590925"/>
          <p14:tracePt t="30041" x="2701925" y="3590925"/>
          <p14:tracePt t="30046" x="2740025" y="3590925"/>
          <p14:tracePt t="30051" x="2752725" y="3590925"/>
          <p14:tracePt t="30056" x="2763838" y="3590925"/>
          <p14:tracePt t="30061" x="2801938" y="3590925"/>
          <p14:tracePt t="30067" x="2827338" y="3590925"/>
          <p14:tracePt t="30071" x="2852738" y="3590925"/>
          <p14:tracePt t="30076" x="2876550" y="3590925"/>
          <p14:tracePt t="30081" x="2889250" y="3590925"/>
          <p14:tracePt t="30085" x="2914650" y="3590925"/>
          <p14:tracePt t="30095" x="2927350" y="3590925"/>
          <p14:tracePt t="30101" x="2940050" y="3590925"/>
          <p14:tracePt t="30107" x="2952750" y="3590925"/>
          <p14:tracePt t="30121" x="2963863" y="3590925"/>
          <p14:tracePt t="30132" x="2976563" y="3579813"/>
          <p14:tracePt t="30146" x="2989263" y="3579813"/>
          <p14:tracePt t="30157" x="3001963" y="3579813"/>
          <p14:tracePt t="30162" x="3014663" y="3567113"/>
          <p14:tracePt t="30172" x="3027363" y="3567113"/>
          <p14:tracePt t="30177" x="3040063" y="3567113"/>
          <p14:tracePt t="30182" x="3052763" y="3567113"/>
          <p14:tracePt t="30186" x="3065463" y="3567113"/>
          <p14:tracePt t="30191" x="3076575" y="3567113"/>
          <p14:tracePt t="30196" x="3089275" y="3567113"/>
          <p14:tracePt t="30207" x="3101975" y="3567113"/>
          <p14:tracePt t="30213" x="3114675" y="3567113"/>
          <p14:tracePt t="30218" x="3127375" y="3567113"/>
          <p14:tracePt t="30227" x="3140075" y="3567113"/>
          <p14:tracePt t="30232" x="3152775" y="3567113"/>
          <p14:tracePt t="30237" x="3165475" y="3567113"/>
          <p14:tracePt t="30243" x="3189288" y="3567113"/>
          <p14:tracePt t="30248" x="3201988" y="3567113"/>
          <p14:tracePt t="30253" x="3214688" y="3567113"/>
          <p14:tracePt t="30257" x="3227388" y="3567113"/>
          <p14:tracePt t="30261" x="3252788" y="3567113"/>
          <p14:tracePt t="30273" x="3276600" y="3567113"/>
          <p14:tracePt t="30278" x="3327400" y="3567113"/>
          <p14:tracePt t="30284" x="3340100" y="3567113"/>
          <p14:tracePt t="30288" x="3352800" y="3567113"/>
          <p14:tracePt t="30292" x="3376613" y="3567113"/>
          <p14:tracePt t="30303" x="3402013" y="3567113"/>
          <p14:tracePt t="30308" x="3414713" y="3567113"/>
          <p14:tracePt t="30324" x="3427413" y="3567113"/>
          <p14:tracePt t="30327" x="3440113" y="3567113"/>
          <p14:tracePt t="30343" x="3452813" y="3567113"/>
          <p14:tracePt t="30354" x="3465513" y="3567113"/>
          <p14:tracePt t="30368" x="3478213" y="3554413"/>
          <p14:tracePt t="30384" x="3489325" y="3554413"/>
          <p14:tracePt t="30401" x="3502025" y="3554413"/>
          <p14:tracePt t="30403" x="3514725" y="3554413"/>
          <p14:tracePt t="30418" x="3514725" y="3541713"/>
          <p14:tracePt t="30424" x="3514725" y="3516313"/>
          <p14:tracePt t="30444" x="3527425" y="3516313"/>
          <p14:tracePt t="30455" x="3527425" y="3503613"/>
          <p14:tracePt t="30464" x="3540125" y="3490913"/>
          <p14:tracePt t="30500" x="3552825" y="3479800"/>
          <p14:tracePt t="30505" x="3565525" y="3479800"/>
          <p14:tracePt t="30541" x="3578225" y="3479800"/>
          <p14:tracePt t="30544" x="3589338" y="3479800"/>
          <p14:tracePt t="30551" x="3589338" y="3467100"/>
          <p14:tracePt t="30928" x="3602038" y="3467100"/>
          <p14:tracePt t="30934" x="3627438" y="3467100"/>
          <p14:tracePt t="30942" x="3665538" y="3467100"/>
          <p14:tracePt t="30949" x="3678238" y="3467100"/>
          <p14:tracePt t="30952" x="3714750" y="3467100"/>
          <p14:tracePt t="30959" x="3727450" y="3467100"/>
          <p14:tracePt t="30963" x="3752850" y="3467100"/>
          <p14:tracePt t="30968" x="3778250" y="3467100"/>
          <p14:tracePt t="30974" x="3790950" y="3467100"/>
          <p14:tracePt t="30978" x="3802063" y="3467100"/>
          <p14:tracePt t="30985" x="3814763" y="3467100"/>
          <p14:tracePt t="31216" x="3827463" y="3467100"/>
          <p14:tracePt t="31266" x="3840163" y="3467100"/>
          <p14:tracePt t="31403" x="3827463" y="3467100"/>
          <p14:tracePt t="31407" x="3802063" y="3467100"/>
          <p14:tracePt t="31418" x="3778250" y="3467100"/>
          <p14:tracePt t="31422" x="3765550" y="3467100"/>
          <p14:tracePt t="31427" x="3752850" y="3467100"/>
          <p14:tracePt t="31433" x="3740150" y="3467100"/>
          <p14:tracePt t="31438" x="3714750" y="3490913"/>
          <p14:tracePt t="31442" x="3714750" y="3503613"/>
          <p14:tracePt t="31448" x="3702050" y="3516313"/>
          <p14:tracePt t="31452" x="3678238" y="3516313"/>
          <p14:tracePt t="31458" x="3678238" y="3529013"/>
          <p14:tracePt t="31462" x="3678238" y="3567113"/>
          <p14:tracePt t="31488" x="3678238" y="3603625"/>
          <p14:tracePt t="31493" x="3678238" y="3616325"/>
          <p14:tracePt t="31504" x="3678238" y="3629025"/>
          <p14:tracePt t="31512" x="3678238" y="3654425"/>
          <p14:tracePt t="31523" x="3678238" y="3679825"/>
          <p14:tracePt t="31528" x="3678238" y="3692525"/>
          <p14:tracePt t="31535" x="3652838" y="3692525"/>
          <p14:tracePt t="31538" x="3640138" y="3703638"/>
          <p14:tracePt t="31781" x="3640138" y="3716338"/>
          <p14:tracePt t="31827" x="3665538" y="3716338"/>
          <p14:tracePt t="31842" x="3678238" y="3703638"/>
          <p14:tracePt t="31846" x="3678238" y="3692525"/>
          <p14:tracePt t="31861" x="3678238" y="3679825"/>
          <p14:tracePt t="31866" x="3689350" y="3667125"/>
          <p14:tracePt t="31922" x="3702050" y="3654425"/>
          <p14:tracePt t="31947" x="3714750" y="3654425"/>
          <p14:tracePt t="31957" x="3727450" y="3654425"/>
          <p14:tracePt t="31962" x="3740150" y="3654425"/>
          <p14:tracePt t="31968" x="3752850" y="3654425"/>
          <p14:tracePt t="31991" x="3778250" y="3654425"/>
          <p14:tracePt t="31997" x="3790950" y="3654425"/>
          <p14:tracePt t="32007" x="3802063" y="3667125"/>
          <p14:tracePt t="32012" x="3814763" y="3667125"/>
          <p14:tracePt t="32022" x="3827463" y="3667125"/>
          <p14:tracePt t="32033" x="3840163" y="3667125"/>
          <p14:tracePt t="32054" x="3865563" y="3692525"/>
          <p14:tracePt t="32073" x="3878263" y="3692525"/>
          <p14:tracePt t="32098" x="3890963" y="3692525"/>
          <p14:tracePt t="32104" x="3902075" y="3692525"/>
          <p14:tracePt t="32113" x="3914775" y="3692525"/>
          <p14:tracePt t="32118" x="3927475" y="3692525"/>
          <p14:tracePt t="32123" x="3952875" y="3692525"/>
          <p14:tracePt t="32128" x="3965575" y="3692525"/>
          <p14:tracePt t="32135" x="3990975" y="3692525"/>
          <p14:tracePt t="32139" x="4027488" y="3692525"/>
          <p14:tracePt t="32143" x="4065588" y="3692525"/>
          <p14:tracePt t="32148" x="4090988" y="3692525"/>
          <p14:tracePt t="32153" x="4127500" y="3692525"/>
          <p14:tracePt t="32158" x="4165600" y="3692525"/>
          <p14:tracePt t="32163" x="4191000" y="3692525"/>
          <p14:tracePt t="32169" x="4227513" y="3692525"/>
          <p14:tracePt t="32174" x="4265613" y="3692525"/>
          <p14:tracePt t="32179" x="4278313" y="3692525"/>
          <p14:tracePt t="32190" x="4291013" y="3692525"/>
          <p14:tracePt t="32240" x="4314825" y="3692525"/>
          <p14:tracePt t="32255" x="4340225" y="3692525"/>
          <p14:tracePt t="32259" x="4352925" y="3692525"/>
          <p14:tracePt t="32264" x="4378325" y="3692525"/>
          <p14:tracePt t="32269" x="4416425" y="3692525"/>
          <p14:tracePt t="32275" x="4452938" y="3692525"/>
          <p14:tracePt t="32279" x="4527550" y="3692525"/>
          <p14:tracePt t="32285" x="4565650" y="3692525"/>
          <p14:tracePt t="32290" x="4603750" y="3692525"/>
          <p14:tracePt t="32295" x="4627563" y="3692525"/>
          <p14:tracePt t="32301" x="4665663" y="3692525"/>
          <p14:tracePt t="32305" x="4703763" y="3692525"/>
          <p14:tracePt t="32309" x="4716463" y="3692525"/>
          <p14:tracePt t="32314" x="4752975" y="3692525"/>
          <p14:tracePt t="32320" x="4765675" y="3692525"/>
          <p14:tracePt t="32325" x="4778375" y="3692525"/>
          <p14:tracePt t="32330" x="4791075" y="3692525"/>
          <p14:tracePt t="32340" x="4816475" y="3692525"/>
          <p14:tracePt t="32381" x="4829175" y="3679825"/>
          <p14:tracePt t="32385" x="4840288" y="3667125"/>
          <p14:tracePt t="32402" x="4852988" y="3667125"/>
          <p14:tracePt t="32411" x="4852988" y="3654425"/>
          <p14:tracePt t="32418" x="4852988" y="3641725"/>
          <p14:tracePt t="32451" x="4852988" y="3629025"/>
          <p14:tracePt t="32462" x="4852988" y="3616325"/>
          <p14:tracePt t="32699" x="4865688" y="3603625"/>
          <p14:tracePt t="32704" x="4878388" y="3603625"/>
          <p14:tracePt t="32708" x="4891088" y="3616325"/>
          <p14:tracePt t="32734" x="4891088" y="3629025"/>
          <p14:tracePt t="32834" x="4891088" y="3641725"/>
          <p14:tracePt t="32870" x="4903788" y="3641725"/>
          <p14:tracePt t="33077" x="4903788" y="3654425"/>
          <p14:tracePt t="33133" x="4916488" y="3667125"/>
          <p14:tracePt t="33148" x="4916488" y="3679825"/>
          <p14:tracePt t="33254" x="4916488" y="3667125"/>
          <p14:tracePt t="33258" x="4903788" y="3667125"/>
          <p14:tracePt t="33262" x="4903788" y="3654425"/>
          <p14:tracePt t="33269" x="4891088" y="3629025"/>
          <p14:tracePt t="33389" x="4878388" y="3641725"/>
          <p14:tracePt t="33405" x="4878388" y="3654425"/>
          <p14:tracePt t="33410" x="4878388" y="3679825"/>
          <p14:tracePt t="33424" x="4878388" y="3703638"/>
          <p14:tracePt t="33435" x="4878388" y="3716338"/>
          <p14:tracePt t="33440" x="4878388" y="3729038"/>
          <p14:tracePt t="33450" x="4878388" y="3741738"/>
          <p14:tracePt t="33454" x="4878388" y="3754438"/>
          <p14:tracePt t="33461" x="4878388" y="3767138"/>
          <p14:tracePt t="33466" x="4878388" y="3792538"/>
          <p14:tracePt t="33480" x="4878388" y="3816350"/>
          <p14:tracePt t="33486" x="4878388" y="3829050"/>
          <p14:tracePt t="33491" x="4878388" y="3841750"/>
          <p14:tracePt t="33500" x="4878388" y="3854450"/>
          <p14:tracePt t="33506" x="4878388" y="3879850"/>
          <p14:tracePt t="33521" x="4878388" y="3892550"/>
          <p14:tracePt t="33526" x="4878388" y="3916363"/>
          <p14:tracePt t="33537" x="4878388" y="3929063"/>
          <p14:tracePt t="33567" x="4878388" y="3941763"/>
          <p14:tracePt t="33607" x="4865688" y="3954463"/>
          <p14:tracePt t="33612" x="4852988" y="3954463"/>
          <p14:tracePt t="33615" x="4852988" y="3967163"/>
          <p14:tracePt t="33632" x="4840288" y="3979863"/>
          <p14:tracePt t="33636" x="4829175" y="3992563"/>
          <p14:tracePt t="33652" x="4816475" y="3992563"/>
          <p14:tracePt t="33657" x="4803775" y="4005263"/>
          <p14:tracePt t="33667" x="4791075" y="4005263"/>
          <p14:tracePt t="33676" x="4778375" y="4005263"/>
          <p14:tracePt t="33682" x="4752975" y="4029075"/>
          <p14:tracePt t="33686" x="4740275" y="4029075"/>
          <p14:tracePt t="33692" x="4727575" y="4029075"/>
          <p14:tracePt t="33698" x="4691063" y="4029075"/>
          <p14:tracePt t="33703" x="4652963" y="4041775"/>
          <p14:tracePt t="33712" x="4591050" y="4041775"/>
          <p14:tracePt t="33719" x="4578350" y="4041775"/>
          <p14:tracePt t="33722" x="4552950" y="4041775"/>
          <p14:tracePt t="33727" x="4516438" y="4041775"/>
          <p14:tracePt t="33732" x="4478338" y="4041775"/>
          <p14:tracePt t="33738" x="4465638" y="4041775"/>
          <p14:tracePt t="33742" x="4452938" y="4041775"/>
          <p14:tracePt t="33747" x="4440238" y="4041775"/>
          <p14:tracePt t="33752" x="4427538" y="4041775"/>
          <p14:tracePt t="33758" x="4416425" y="4041775"/>
          <p14:tracePt t="33763" x="4403725" y="4041775"/>
          <p14:tracePt t="33769" x="4378325" y="4041775"/>
          <p14:tracePt t="33793" x="4365625" y="4041775"/>
          <p14:tracePt t="33808" x="4352925" y="4041775"/>
          <p14:tracePt t="33813" x="4340225" y="4041775"/>
          <p14:tracePt t="33824" x="4314825" y="4041775"/>
          <p14:tracePt t="33837" x="4303713" y="4041775"/>
          <p14:tracePt t="33844" x="4291013" y="4041775"/>
          <p14:tracePt t="33848" x="4278313" y="4041775"/>
          <p14:tracePt t="33853" x="4265613" y="4041775"/>
          <p14:tracePt t="33858" x="4252913" y="4041775"/>
          <p14:tracePt t="33864" x="4227513" y="4041775"/>
          <p14:tracePt t="33869" x="4203700" y="4041775"/>
          <p14:tracePt t="33879" x="4191000" y="4041775"/>
          <p14:tracePt t="33888" x="4178300" y="4041775"/>
          <p14:tracePt t="33909" x="4165600" y="4041775"/>
          <p14:tracePt t="33920" x="4152900" y="4041775"/>
          <p14:tracePt t="33925" x="4140200" y="4041775"/>
          <p14:tracePt t="33935" x="4114800" y="4041775"/>
          <p14:tracePt t="33944" x="4103688" y="4041775"/>
          <p14:tracePt t="33949" x="4078288" y="4041775"/>
          <p14:tracePt t="33954" x="4065588" y="4041775"/>
          <p14:tracePt t="33959" x="4052888" y="4041775"/>
          <p14:tracePt t="33963" x="4027488" y="4041775"/>
          <p14:tracePt t="33975" x="4002088" y="4041775"/>
          <p14:tracePt t="33979" x="3965575" y="4041775"/>
          <p14:tracePt t="33990" x="3927475" y="4041775"/>
          <p14:tracePt t="33994" x="3914775" y="4041775"/>
          <p14:tracePt t="33999" x="3865563" y="4041775"/>
          <p14:tracePt t="34005" x="3827463" y="4041775"/>
          <p14:tracePt t="34010" x="3790950" y="4041775"/>
          <p14:tracePt t="34015" x="3752850" y="4041775"/>
          <p14:tracePt t="34019" x="3727450" y="4041775"/>
          <p14:tracePt t="34024" x="3665538" y="4041775"/>
          <p14:tracePt t="34029" x="3614738" y="4041775"/>
          <p14:tracePt t="34036" x="3578225" y="4041775"/>
          <p14:tracePt t="34040" x="3540125" y="4041775"/>
          <p14:tracePt t="34045" x="3478213" y="4041775"/>
          <p14:tracePt t="34049" x="3427413" y="4041775"/>
          <p14:tracePt t="34055" x="3389313" y="4041775"/>
          <p14:tracePt t="34061" x="3340100" y="4041775"/>
          <p14:tracePt t="34065" x="3289300" y="4041775"/>
          <p14:tracePt t="34070" x="3227388" y="4041775"/>
          <p14:tracePt t="34076" x="3176588" y="4041775"/>
          <p14:tracePt t="34079" x="3140075" y="4041775"/>
          <p14:tracePt t="34086" x="3076575" y="4041775"/>
          <p14:tracePt t="34090" x="3040063" y="4041775"/>
          <p14:tracePt t="34095" x="3027363" y="4041775"/>
          <p14:tracePt t="34102" x="2940050" y="4029075"/>
          <p14:tracePt t="34105" x="2876550" y="4017963"/>
          <p14:tracePt t="34110" x="2776538" y="3992563"/>
          <p14:tracePt t="34115" x="2714625" y="3992563"/>
          <p14:tracePt t="34120" x="2614613" y="3941763"/>
          <p14:tracePt t="34131" x="2540000" y="3929063"/>
          <p14:tracePt t="34137" x="2451100" y="3905250"/>
          <p14:tracePt t="34140" x="2401888" y="3892550"/>
          <p14:tracePt t="34146" x="2327275" y="3854450"/>
          <p14:tracePt t="34152" x="2301875" y="3854450"/>
          <p14:tracePt t="34157" x="2263775" y="3841750"/>
          <p14:tracePt t="34162" x="2189163" y="3841750"/>
          <p14:tracePt t="34165" x="2151063" y="3829050"/>
          <p14:tracePt t="34171" x="2138363" y="3829050"/>
          <p14:tracePt t="34177" x="2127250" y="3829050"/>
          <p14:tracePt t="34182" x="2114550" y="3829050"/>
          <p14:tracePt t="34187" x="2089150" y="3829050"/>
          <p14:tracePt t="34196" x="2063750" y="3829050"/>
          <p14:tracePt t="34203" x="2051050" y="3829050"/>
          <p14:tracePt t="34212" x="2038350" y="3829050"/>
          <p14:tracePt t="34216" x="2025650" y="3829050"/>
          <p14:tracePt t="34227" x="2001838" y="3829050"/>
          <p14:tracePt t="34237" x="1976438" y="3829050"/>
          <p14:tracePt t="34242" x="1963738" y="3829050"/>
          <p14:tracePt t="34247" x="1951038" y="3829050"/>
          <p14:tracePt t="34253" x="1938338" y="3829050"/>
          <p14:tracePt t="34257" x="1925638" y="3829050"/>
          <p14:tracePt t="34263" x="1914525" y="3829050"/>
          <p14:tracePt t="34271" x="1889125" y="3829050"/>
          <p14:tracePt t="34277" x="1876425" y="3829050"/>
          <p14:tracePt t="34281" x="1863725" y="3829050"/>
          <p14:tracePt t="34288" x="1838325" y="3816350"/>
          <p14:tracePt t="34308" x="1825625" y="3816350"/>
          <p14:tracePt t="34312" x="1801813" y="3816350"/>
          <p14:tracePt t="34316" x="1776413" y="3816350"/>
          <p14:tracePt t="34323" x="1763713" y="3816350"/>
          <p14:tracePt t="34327" x="1751013" y="3816350"/>
          <p14:tracePt t="34332" x="1738313" y="3816350"/>
          <p14:tracePt t="34338" x="1701800" y="3816350"/>
          <p14:tracePt t="34343" x="1676400" y="3816350"/>
          <p14:tracePt t="34347" x="1638300" y="3816350"/>
          <p14:tracePt t="34358" x="1601788" y="3816350"/>
          <p14:tracePt t="34362" x="1563688" y="3816350"/>
          <p14:tracePt t="34369" x="1550988" y="3816350"/>
          <p14:tracePt t="34374" x="1512888" y="3816350"/>
          <p14:tracePt t="34377" x="1501775" y="3816350"/>
          <p14:tracePt t="34382" x="1489075" y="3816350"/>
          <p14:tracePt t="34389" x="1476375" y="3816350"/>
          <p14:tracePt t="34394" x="1463675" y="3816350"/>
          <p14:tracePt t="34399" x="1450975" y="3816350"/>
          <p14:tracePt t="34403" x="1425575" y="3816350"/>
          <p14:tracePt t="34423" x="1401763" y="3816350"/>
          <p14:tracePt t="34439" x="1389063" y="3816350"/>
          <p14:tracePt t="34443" x="1376363" y="3816350"/>
          <p14:tracePt t="34458" x="1363663" y="3816350"/>
          <p14:tracePt t="34470" x="1350963" y="3816350"/>
          <p14:tracePt t="34534" x="1338263" y="3816350"/>
          <p14:tracePt t="34539" x="1312863" y="3816350"/>
          <p14:tracePt t="34560" x="1289050" y="3816350"/>
          <p14:tracePt t="34565" x="1276350" y="3816350"/>
          <p14:tracePt t="34575" x="1263650" y="3816350"/>
          <p14:tracePt t="34580" x="1250950" y="3816350"/>
          <p14:tracePt t="34590" x="1225550" y="3816350"/>
          <p14:tracePt t="34640" x="1200150" y="3816350"/>
          <p14:tracePt t="34676" x="1189038" y="3816350"/>
          <p14:tracePt t="34696" x="1176338" y="3816350"/>
          <p14:tracePt t="34706" x="1163638" y="3829050"/>
          <p14:tracePt t="34710" x="1163638" y="3841750"/>
          <p14:tracePt t="34726" x="1150938" y="3841750"/>
          <p14:tracePt t="34746" x="1138238" y="3841750"/>
          <p14:tracePt t="34751" x="1125538" y="3854450"/>
          <p14:tracePt t="34756" x="1125538" y="3867150"/>
          <p14:tracePt t="34761" x="1112838" y="3879850"/>
          <p14:tracePt t="34767" x="1089025" y="3892550"/>
          <p14:tracePt t="34781" x="1076325" y="3905250"/>
          <p14:tracePt t="34797" x="1063625" y="3905250"/>
          <p14:tracePt t="34806" x="1050925" y="3916363"/>
          <p14:tracePt t="34904" x="1050925" y="3941763"/>
          <p14:tracePt t="34927" x="1050925" y="3954463"/>
          <p14:tracePt t="34952" x="1050925" y="3967163"/>
          <p14:tracePt t="34964" x="1050925" y="3979863"/>
          <p14:tracePt t="34989" x="1050925" y="3992563"/>
          <p14:tracePt t="34993" x="1063625" y="3992563"/>
          <p14:tracePt t="34998" x="1076325" y="3992563"/>
          <p14:tracePt t="35003" x="1100138" y="4005263"/>
          <p14:tracePt t="35013" x="1125538" y="4005263"/>
          <p14:tracePt t="35023" x="1150938" y="4005263"/>
          <p14:tracePt t="35028" x="1163638" y="4005263"/>
          <p14:tracePt t="35033" x="1176338" y="4005263"/>
          <p14:tracePt t="35038" x="1189038" y="4005263"/>
          <p14:tracePt t="35048" x="1212850" y="4005263"/>
          <p14:tracePt t="35115" x="1238250" y="4005263"/>
          <p14:tracePt t="35119" x="1250950" y="4005263"/>
          <p14:tracePt t="35130" x="1263650" y="4005263"/>
          <p14:tracePt t="35136" x="1276350" y="4005263"/>
          <p14:tracePt t="35140" x="1289050" y="4005263"/>
          <p14:tracePt t="35149" x="1312863" y="4041775"/>
          <p14:tracePt t="35154" x="1325563" y="4041775"/>
          <p14:tracePt t="35159" x="1350963" y="4041775"/>
          <p14:tracePt t="35164" x="1363663" y="4041775"/>
          <p14:tracePt t="35170" x="1376363" y="4041775"/>
          <p14:tracePt t="35175" x="1389063" y="4041775"/>
          <p14:tracePt t="35179" x="1412875" y="4041775"/>
          <p14:tracePt t="35191" x="1438275" y="4041775"/>
          <p14:tracePt t="35194" x="1476375" y="4041775"/>
          <p14:tracePt t="35205" x="1501775" y="4041775"/>
          <p14:tracePt t="35211" x="1512888" y="4041775"/>
          <p14:tracePt t="35216" x="1525588" y="4041775"/>
          <p14:tracePt t="35226" x="1538288" y="4041775"/>
          <p14:tracePt t="35229" x="1550988" y="4041775"/>
          <p14:tracePt t="35241" x="1563688" y="4041775"/>
          <p14:tracePt t="35255" x="1589088" y="4041775"/>
          <p14:tracePt t="35286" x="1601788" y="4041775"/>
          <p14:tracePt t="35292" x="1612900" y="4041775"/>
          <p14:tracePt t="35295" x="1625600" y="4041775"/>
          <p14:tracePt t="35305" x="1651000" y="4041775"/>
          <p14:tracePt t="35347" x="1676400" y="4041775"/>
          <p14:tracePt t="35377" x="1701800" y="4041775"/>
          <p14:tracePt t="35381" x="1714500" y="4041775"/>
          <p14:tracePt t="35392" x="1725613" y="4041775"/>
          <p14:tracePt t="35396" x="1738313" y="4041775"/>
          <p14:tracePt t="35403" x="1751013" y="4041775"/>
          <p14:tracePt t="35406" x="1763713" y="4041775"/>
          <p14:tracePt t="35418" x="1789113" y="4041775"/>
          <p14:tracePt t="35442" x="1814513" y="4041775"/>
          <p14:tracePt t="35478" x="1825625" y="4041775"/>
          <p14:tracePt t="35487" x="1863725" y="4054475"/>
          <p14:tracePt t="35503" x="1876425" y="4054475"/>
          <p14:tracePt t="35512" x="1901825" y="4054475"/>
          <p14:tracePt t="35520" x="1914525" y="4054475"/>
          <p14:tracePt t="35522" x="1925638" y="4054475"/>
          <p14:tracePt t="35527" x="1976438" y="4092575"/>
          <p14:tracePt t="35533" x="2001838" y="4092575"/>
          <p14:tracePt t="35538" x="2014538" y="4092575"/>
          <p14:tracePt t="35543" x="2025650" y="4092575"/>
          <p14:tracePt t="35547" x="2038350" y="4092575"/>
          <p14:tracePt t="35553" x="2063750" y="4092575"/>
          <p14:tracePt t="35564" x="2089150" y="4092575"/>
          <p14:tracePt t="35570" x="2101850" y="4092575"/>
          <p14:tracePt t="35574" x="2114550" y="4092575"/>
          <p14:tracePt t="35577" x="2127250" y="4092575"/>
          <p14:tracePt t="35594" x="2138363" y="4092575"/>
          <p14:tracePt t="35608" x="2151063" y="4092575"/>
          <p14:tracePt t="35634" x="2163763" y="4092575"/>
          <p14:tracePt t="35638" x="2176463" y="4092575"/>
          <p14:tracePt t="35679" x="2176463" y="4105275"/>
          <p14:tracePt t="35686" x="2189163" y="4105275"/>
          <p14:tracePt t="35695" x="2201863" y="4105275"/>
          <p14:tracePt t="35709" x="2227263" y="4105275"/>
          <p14:tracePt t="35715" x="2238375" y="4105275"/>
          <p14:tracePt t="35720" x="2251075" y="4105275"/>
          <p14:tracePt t="35725" x="2263775" y="4105275"/>
          <p14:tracePt t="35729" x="2289175" y="4105275"/>
          <p14:tracePt t="35740" x="2314575" y="4105275"/>
          <p14:tracePt t="35744" x="2327275" y="4105275"/>
          <p14:tracePt t="35749" x="2338388" y="4105275"/>
          <p14:tracePt t="35755" x="2351088" y="4105275"/>
          <p14:tracePt t="35760" x="2363788" y="4105275"/>
          <p14:tracePt t="35776" x="2376488" y="4105275"/>
          <p14:tracePt t="35779" x="2401888" y="4105275"/>
          <p14:tracePt t="35806" x="2414588" y="4105275"/>
          <p14:tracePt t="35811" x="2427288" y="4105275"/>
          <p14:tracePt t="35815" x="2439988" y="4105275"/>
          <p14:tracePt t="35820" x="2451100" y="4105275"/>
          <p14:tracePt t="35826" x="2463800" y="4105275"/>
          <p14:tracePt t="35837" x="2476500" y="4105275"/>
          <p14:tracePt t="35841" x="2489200" y="4105275"/>
          <p14:tracePt t="35845" x="2514600" y="4105275"/>
          <p14:tracePt t="35855" x="2540000" y="4105275"/>
          <p14:tracePt t="35860" x="2551113" y="4105275"/>
          <p14:tracePt t="35876" x="2563813" y="4105275"/>
          <p14:tracePt t="35890" x="2576513" y="4105275"/>
          <p14:tracePt t="35920" x="2601913" y="4105275"/>
          <p14:tracePt t="35942" x="2614613" y="4117975"/>
          <p14:tracePt t="35947" x="2627313" y="4117975"/>
          <p14:tracePt t="35962" x="2640013" y="4117975"/>
          <p14:tracePt t="35966" x="2651125" y="4117975"/>
          <p14:tracePt t="35971" x="2663825" y="4117975"/>
          <p14:tracePt t="35982" x="2676525" y="4117975"/>
          <p14:tracePt t="35987" x="2689225" y="4117975"/>
          <p14:tracePt t="35997" x="2701925" y="4117975"/>
          <p14:tracePt t="36003" x="2714625" y="4117975"/>
          <p14:tracePt t="36013" x="2740025" y="4117975"/>
          <p14:tracePt t="36021" x="2763838" y="4117975"/>
          <p14:tracePt t="36037" x="2776538" y="4117975"/>
          <p14:tracePt t="36124" x="2789238" y="4117975"/>
          <p14:tracePt t="36132" x="2801938" y="4117975"/>
          <p14:tracePt t="36169" x="2827338" y="4117975"/>
          <p14:tracePt t="36194" x="2852738" y="4117975"/>
          <p14:tracePt t="36204" x="2863850" y="4117975"/>
          <p14:tracePt t="36234" x="2876550" y="4117975"/>
          <p14:tracePt t="36245" x="2889250" y="4117975"/>
          <p14:tracePt t="36254" x="2901950" y="4117975"/>
          <p14:tracePt t="36259" x="2914650" y="4117975"/>
          <p14:tracePt t="36264" x="2927350" y="4129088"/>
          <p14:tracePt t="36270" x="2940050" y="4129088"/>
          <p14:tracePt t="36279" x="2963863" y="4141788"/>
          <p14:tracePt t="36285" x="2976563" y="4141788"/>
          <p14:tracePt t="36295" x="2989263" y="4141788"/>
          <p14:tracePt t="36299" x="3001963" y="4141788"/>
          <p14:tracePt t="36304" x="3014663" y="4141788"/>
          <p14:tracePt t="36309" x="3027363" y="4141788"/>
          <p14:tracePt t="36314" x="3052763" y="4141788"/>
          <p14:tracePt t="36330" x="3076575" y="4167188"/>
          <p14:tracePt t="36390" x="3089275" y="4167188"/>
          <p14:tracePt t="36405" x="3101975" y="4167188"/>
          <p14:tracePt t="36415" x="3114675" y="4167188"/>
          <p14:tracePt t="36426" x="3140075" y="4167188"/>
          <p14:tracePt t="36437" x="3165475" y="4167188"/>
          <p14:tracePt t="36447" x="3176588" y="4167188"/>
          <p14:tracePt t="36460" x="3189288" y="4167188"/>
          <p14:tracePt t="36466" x="3201988" y="4167188"/>
          <p14:tracePt t="36476" x="3214688" y="4167188"/>
          <p14:tracePt t="36480" x="3227388" y="4167188"/>
          <p14:tracePt t="36487" x="3240088" y="4167188"/>
          <p14:tracePt t="36491" x="3252788" y="4167188"/>
          <p14:tracePt t="36502" x="3276600" y="4167188"/>
          <p14:tracePt t="36521" x="3314700" y="4167188"/>
          <p14:tracePt t="36542" x="3340100" y="4167188"/>
          <p14:tracePt t="36556" x="3365500" y="4167188"/>
          <p14:tracePt t="36562" x="3376613" y="4154488"/>
          <p14:tracePt t="36572" x="3402013" y="4154488"/>
          <p14:tracePt t="36578" x="3414713" y="4154488"/>
          <p14:tracePt t="36581" x="3427413" y="4154488"/>
          <p14:tracePt t="36587" x="3452813" y="4154488"/>
          <p14:tracePt t="36592" x="3465513" y="4141788"/>
          <p14:tracePt t="36598" x="3478213" y="4141788"/>
          <p14:tracePt t="36604" x="3489325" y="4141788"/>
          <p14:tracePt t="36607" x="3502025" y="4141788"/>
          <p14:tracePt t="36633" x="3514725" y="4141788"/>
          <p14:tracePt t="36647" x="3540125" y="4141788"/>
          <p14:tracePt t="36693" x="3565525" y="4141788"/>
          <p14:tracePt t="36714" x="3578225" y="4141788"/>
          <p14:tracePt t="36734" x="3589338" y="4141788"/>
          <p14:tracePt t="36749" x="3602038" y="4141788"/>
          <p14:tracePt t="36759" x="3614738" y="4141788"/>
          <p14:tracePt t="36770" x="3627438" y="4141788"/>
          <p14:tracePt t="36774" x="3652838" y="4141788"/>
          <p14:tracePt t="36794" x="3665538" y="4141788"/>
          <p14:tracePt t="36800" x="3689350" y="4141788"/>
          <p14:tracePt t="36810" x="3702050" y="4141788"/>
          <p14:tracePt t="36813" x="3714750" y="4141788"/>
          <p14:tracePt t="36824" x="3727450" y="4141788"/>
          <p14:tracePt t="36845" x="3740150" y="4141788"/>
          <p14:tracePt t="36885" x="3765550" y="4141788"/>
          <p14:tracePt t="36946" x="3778250" y="4141788"/>
          <p14:tracePt t="36951" x="3790950" y="4141788"/>
          <p14:tracePt t="36960" x="3802063" y="4141788"/>
          <p14:tracePt t="36976" x="3814763" y="4141788"/>
          <p14:tracePt t="36981" x="3827463" y="4129088"/>
          <p14:tracePt t="36987" x="3827463" y="4117975"/>
          <p14:tracePt t="36996" x="3840163" y="4117975"/>
          <p14:tracePt t="37000" x="3852863" y="4117975"/>
          <p14:tracePt t="37026" x="3865563" y="4117975"/>
          <p14:tracePt t="37070" x="3878263" y="4117975"/>
          <p14:tracePt t="37082" x="3902075" y="4117975"/>
          <p14:tracePt t="37092" x="3927475" y="4117975"/>
          <p14:tracePt t="37102" x="3940175" y="4117975"/>
          <p14:tracePt t="37106" x="3965575" y="4117975"/>
          <p14:tracePt t="37117" x="3990975" y="4117975"/>
          <p14:tracePt t="37127" x="4002088" y="4117975"/>
          <p14:tracePt t="37131" x="4014788" y="4117975"/>
          <p14:tracePt t="37137" x="4027488" y="4117975"/>
          <p14:tracePt t="37142" x="4040188" y="4117975"/>
          <p14:tracePt t="37148" x="4052888" y="4105275"/>
          <p14:tracePt t="37152" x="4065588" y="4092575"/>
          <p14:tracePt t="37156" x="4078288" y="4092575"/>
          <p14:tracePt t="37167" x="4114800" y="4092575"/>
          <p14:tracePt t="37172" x="4127500" y="4092575"/>
          <p14:tracePt t="37187" x="4140200" y="4092575"/>
          <p14:tracePt t="37202" x="4165600" y="4092575"/>
          <p14:tracePt t="37243" x="4191000" y="4092575"/>
          <p14:tracePt t="37254" x="4203700" y="4079875"/>
          <p14:tracePt t="37294" x="4214813" y="4079875"/>
          <p14:tracePt t="37314" x="4227513" y="4079875"/>
          <p14:tracePt t="37328" x="4240213" y="4079875"/>
          <p14:tracePt t="37333" x="4252913" y="4079875"/>
          <p14:tracePt t="37353" x="4265613" y="4067175"/>
          <p14:tracePt t="37364" x="4278313" y="4054475"/>
          <p14:tracePt t="38262" x="4265613" y="4054475"/>
          <p14:tracePt t="38266" x="4252913" y="4054475"/>
          <p14:tracePt t="38271" x="4240213" y="4054475"/>
          <p14:tracePt t="38276" x="4214813" y="4054475"/>
          <p14:tracePt t="38288" x="4191000" y="4054475"/>
          <p14:tracePt t="38292" x="4178300" y="4054475"/>
          <p14:tracePt t="38296" x="4165600" y="4054475"/>
          <p14:tracePt t="38302" x="4140200" y="4054475"/>
          <p14:tracePt t="38308" x="4127500" y="4054475"/>
          <p14:tracePt t="38311" x="4103688" y="4054475"/>
          <p14:tracePt t="38317" x="4090988" y="4054475"/>
          <p14:tracePt t="38322" x="4078288" y="4054475"/>
          <p14:tracePt t="38328" x="4052888" y="4054475"/>
          <p14:tracePt t="38332" x="4027488" y="4054475"/>
          <p14:tracePt t="38338" x="4014788" y="4054475"/>
          <p14:tracePt t="38341" x="4002088" y="4054475"/>
          <p14:tracePt t="38346" x="3978275" y="4054475"/>
          <p14:tracePt t="38354" x="3940175" y="4054475"/>
          <p14:tracePt t="38358" x="3914775" y="4054475"/>
          <p14:tracePt t="38363" x="3878263" y="4054475"/>
          <p14:tracePt t="38372" x="3840163" y="4054475"/>
          <p14:tracePt t="38378" x="3814763" y="4054475"/>
          <p14:tracePt t="38382" x="3778250" y="4054475"/>
          <p14:tracePt t="38388" x="3740150" y="4054475"/>
          <p14:tracePt t="38393" x="3714750" y="4054475"/>
          <p14:tracePt t="38399" x="3689350" y="4054475"/>
          <p14:tracePt t="38404" x="3640138" y="4054475"/>
          <p14:tracePt t="38408" x="3614738" y="4054475"/>
          <p14:tracePt t="38413" x="3578225" y="4029075"/>
          <p14:tracePt t="38423" x="3540125" y="4029075"/>
          <p14:tracePt t="38428" x="3527425" y="4029075"/>
          <p14:tracePt t="38432" x="3514725" y="4029075"/>
          <p14:tracePt t="38438" x="3489325" y="4017963"/>
          <p14:tracePt t="38444" x="3478213" y="4017963"/>
          <p14:tracePt t="38448" x="3465513" y="4017963"/>
          <p14:tracePt t="38454" x="3427413" y="4005263"/>
          <p14:tracePt t="38457" x="3414713" y="4005263"/>
          <p14:tracePt t="38462" x="3402013" y="4005263"/>
          <p14:tracePt t="38469" x="3365500" y="3992563"/>
          <p14:tracePt t="38473" x="3352800" y="3992563"/>
          <p14:tracePt t="38478" x="3302000" y="3992563"/>
          <p14:tracePt t="38483" x="3265488" y="3992563"/>
          <p14:tracePt t="38488" x="3214688" y="3992563"/>
          <p14:tracePt t="38494" x="3152775" y="3992563"/>
          <p14:tracePt t="38499" x="3101975" y="3992563"/>
          <p14:tracePt t="38505" x="3040063" y="3992563"/>
          <p14:tracePt t="38509" x="2952750" y="3992563"/>
          <p14:tracePt t="38513" x="2901950" y="3992563"/>
          <p14:tracePt t="38519" x="2840038" y="3992563"/>
          <p14:tracePt t="38523" x="2789238" y="3992563"/>
          <p14:tracePt t="38528" x="2763838" y="3992563"/>
          <p14:tracePt t="38533" x="2701925" y="3992563"/>
          <p14:tracePt t="38539" x="2663825" y="3992563"/>
          <p14:tracePt t="38543" x="2627313" y="3992563"/>
          <p14:tracePt t="38548" x="2576513" y="3992563"/>
          <p14:tracePt t="38555" x="2563813" y="3992563"/>
          <p14:tracePt t="38560" x="2551113" y="3992563"/>
          <p14:tracePt t="38564" x="2527300" y="3992563"/>
          <p14:tracePt t="38571" x="2501900" y="3992563"/>
          <p14:tracePt t="38573" x="2463800" y="3992563"/>
          <p14:tracePt t="38578" x="2451100" y="3992563"/>
          <p14:tracePt t="38584" x="2427288" y="3992563"/>
          <p14:tracePt t="38589" x="2401888" y="3992563"/>
          <p14:tracePt t="38594" x="2376488" y="3992563"/>
          <p14:tracePt t="38599" x="2363788" y="3992563"/>
          <p14:tracePt t="38605" x="2327275" y="3992563"/>
          <p14:tracePt t="38610" x="2314575" y="3992563"/>
          <p14:tracePt t="38614" x="2276475" y="3992563"/>
          <p14:tracePt t="38621" x="2238375" y="3992563"/>
          <p14:tracePt t="38625" x="2214563" y="3992563"/>
          <p14:tracePt t="38629" x="2176463" y="3992563"/>
          <p14:tracePt t="38634" x="2138363" y="3992563"/>
          <p14:tracePt t="38639" x="2089150" y="3992563"/>
          <p14:tracePt t="38644" x="2063750" y="3992563"/>
          <p14:tracePt t="38649" x="2038350" y="3992563"/>
          <p14:tracePt t="38655" x="2025650" y="3992563"/>
          <p14:tracePt t="38660" x="2014538" y="3992563"/>
          <p14:tracePt t="38675" x="2001838" y="3992563"/>
          <p14:tracePt t="38686" x="1976438" y="3992563"/>
          <p14:tracePt t="38690" x="1976438" y="3979863"/>
          <p14:tracePt t="38695" x="1963738" y="3967163"/>
          <p14:tracePt t="38700" x="1951038" y="3967163"/>
          <p14:tracePt t="38711" x="1925638" y="3967163"/>
          <p14:tracePt t="38715" x="1914525" y="3967163"/>
          <p14:tracePt t="38722" x="1889125" y="3954463"/>
          <p14:tracePt t="38731" x="1863725" y="3941763"/>
          <p14:tracePt t="38736" x="1851025" y="3941763"/>
          <p14:tracePt t="38740" x="1825625" y="3941763"/>
          <p14:tracePt t="38750" x="1801813" y="3941763"/>
          <p14:tracePt t="38755" x="1763713" y="3929063"/>
          <p14:tracePt t="38765" x="1738313" y="3905250"/>
          <p14:tracePt t="38772" x="1725613" y="3905250"/>
          <p14:tracePt t="38776" x="1714500" y="3905250"/>
          <p14:tracePt t="38786" x="1701800" y="3905250"/>
          <p14:tracePt t="38792" x="1689100" y="3892550"/>
          <p14:tracePt t="38816" x="1689100" y="3879850"/>
          <p14:tracePt t="38821" x="1676400" y="3879850"/>
          <p14:tracePt t="38827" x="1651000" y="3879850"/>
          <p14:tracePt t="38846" x="1612900" y="3854450"/>
          <p14:tracePt t="38852" x="1601788" y="3854450"/>
          <p14:tracePt t="38866" x="1589088" y="3854450"/>
          <p14:tracePt t="38878" x="1576388" y="3854450"/>
          <p14:tracePt t="38882" x="1563688" y="3854450"/>
          <p14:tracePt t="38888" x="1538288" y="3854450"/>
          <p14:tracePt t="38893" x="1525588" y="3854450"/>
          <p14:tracePt t="38898" x="1512888" y="3854450"/>
          <p14:tracePt t="38902" x="1501775" y="3854450"/>
          <p14:tracePt t="38906" x="1476375" y="3854450"/>
          <p14:tracePt t="38922" x="1463675" y="3854450"/>
          <p14:tracePt t="38927" x="1450975" y="3854450"/>
          <p14:tracePt t="38938" x="1425575" y="3854450"/>
          <p14:tracePt t="38943" x="1412875" y="3854450"/>
          <p14:tracePt t="38947" x="1401763" y="3854450"/>
          <p14:tracePt t="38954" x="1389063" y="3854450"/>
          <p14:tracePt t="38958" x="1363663" y="3854450"/>
          <p14:tracePt t="38967" x="1338263" y="3854450"/>
          <p14:tracePt t="38978" x="1325563" y="3854450"/>
          <p14:tracePt t="38983" x="1312863" y="3854450"/>
          <p14:tracePt t="38988" x="1300163" y="3854450"/>
          <p14:tracePt t="38994" x="1289050" y="3854450"/>
          <p14:tracePt t="38998" x="1250950" y="3854450"/>
          <p14:tracePt t="39013" x="1238250" y="3854450"/>
          <p14:tracePt t="39017" x="1225550" y="3854450"/>
          <p14:tracePt t="39022" x="1189038" y="3854450"/>
          <p14:tracePt t="39029" x="1176338" y="3854450"/>
          <p14:tracePt t="39034" x="1163638" y="3854450"/>
          <p14:tracePt t="39038" x="1150938" y="3854450"/>
          <p14:tracePt t="39043" x="1112838" y="3854450"/>
          <p14:tracePt t="39048" x="1100138" y="3854450"/>
          <p14:tracePt t="39055" x="1089025" y="3854450"/>
          <p14:tracePt t="39059" x="1063625" y="3854450"/>
          <p14:tracePt t="39069" x="1050925" y="3854450"/>
          <p14:tracePt t="39073" x="1038225" y="3854450"/>
          <p14:tracePt t="39083" x="1025525" y="3854450"/>
          <p14:tracePt t="39088" x="1012825" y="3854450"/>
          <p14:tracePt t="39093" x="1000125" y="3854450"/>
          <p14:tracePt t="39105" x="987425" y="3854450"/>
          <p14:tracePt t="39110" x="976313" y="3854450"/>
          <p14:tracePt t="39113" x="963613" y="3854450"/>
          <p14:tracePt t="39119" x="950913" y="3854450"/>
          <p14:tracePt t="39125" x="925513" y="3854450"/>
          <p14:tracePt t="39134" x="900113" y="3854450"/>
          <p14:tracePt t="39138" x="887413" y="3854450"/>
          <p14:tracePt t="39149" x="876300" y="3854450"/>
          <p14:tracePt t="39155" x="863600" y="3854450"/>
          <p14:tracePt t="39172" x="850900" y="3854450"/>
          <p14:tracePt t="39185" x="838200" y="3854450"/>
          <p14:tracePt t="39200" x="812800" y="3854450"/>
          <p14:tracePt t="39220" x="787400" y="3854450"/>
          <p14:tracePt t="39225" x="776288" y="3854450"/>
          <p14:tracePt t="39240" x="763588" y="3867150"/>
          <p14:tracePt t="39245" x="738188" y="3879850"/>
          <p14:tracePt t="39259" x="712788" y="3892550"/>
          <p14:tracePt t="39280" x="687388" y="3892550"/>
          <p14:tracePt t="39286" x="674688" y="3905250"/>
          <p14:tracePt t="39300" x="650875" y="3929063"/>
          <p14:tracePt t="39311" x="638175" y="3929063"/>
          <p14:tracePt t="39326" x="625475" y="3941763"/>
          <p14:tracePt t="39336" x="612775" y="3954463"/>
          <p14:tracePt t="39367" x="600075" y="3967163"/>
          <p14:tracePt t="39402" x="587375" y="3979863"/>
          <p14:tracePt t="39411" x="574675" y="3992563"/>
          <p14:tracePt t="39421" x="563563" y="4005263"/>
          <p14:tracePt t="39447" x="563563" y="4029075"/>
          <p14:tracePt t="39462" x="563563" y="4041775"/>
          <p14:tracePt t="39482" x="550863" y="4054475"/>
          <p14:tracePt t="39493" x="550863" y="4067175"/>
          <p14:tracePt t="39518" x="538163" y="4067175"/>
          <p14:tracePt t="39522" x="538163" y="4079875"/>
          <p14:tracePt t="39543" x="538163" y="4092575"/>
          <p14:tracePt t="39572" x="538163" y="4105275"/>
          <p14:tracePt t="39577" x="525463" y="4117975"/>
          <p14:tracePt t="39594" x="525463" y="4129088"/>
          <p14:tracePt t="39613" x="525463" y="4141788"/>
          <p14:tracePt t="39634" x="525463" y="4154488"/>
          <p14:tracePt t="39638" x="525463" y="4167188"/>
          <p14:tracePt t="39659" x="525463" y="4179888"/>
          <p14:tracePt t="39719" x="525463" y="4192588"/>
          <p14:tracePt t="39745" x="525463" y="4205288"/>
          <p14:tracePt t="39755" x="525463" y="4217988"/>
          <p14:tracePt t="39759" x="525463" y="4230688"/>
          <p14:tracePt t="39765" x="525463" y="4241800"/>
          <p14:tracePt t="39775" x="538163" y="4241800"/>
          <p14:tracePt t="39779" x="563563" y="4267200"/>
          <p14:tracePt t="39789" x="574675" y="4279900"/>
          <p14:tracePt t="39795" x="587375" y="4292600"/>
          <p14:tracePt t="39800" x="600075" y="4305300"/>
          <p14:tracePt t="39806" x="612775" y="4330700"/>
          <p14:tracePt t="39810" x="650875" y="4330700"/>
          <p14:tracePt t="39814" x="663575" y="4330700"/>
          <p14:tracePt t="39821" x="687388" y="4330700"/>
          <p14:tracePt t="39826" x="712788" y="4330700"/>
          <p14:tracePt t="39829" x="763588" y="4341813"/>
          <p14:tracePt t="39834" x="776288" y="4354513"/>
          <p14:tracePt t="39839" x="812800" y="4354513"/>
          <p14:tracePt t="39846" x="825500" y="4367213"/>
          <p14:tracePt t="39850" x="850900" y="4367213"/>
          <p14:tracePt t="39856" x="887413" y="4367213"/>
          <p14:tracePt t="39861" x="912813" y="4367213"/>
          <p14:tracePt t="39864" x="963613" y="4367213"/>
          <p14:tracePt t="39872" x="976313" y="4367213"/>
          <p14:tracePt t="39875" x="987425" y="4367213"/>
          <p14:tracePt t="39880" x="1012825" y="4379913"/>
          <p14:tracePt t="39905" x="1050925" y="4379913"/>
          <p14:tracePt t="39925" x="1063625" y="4379913"/>
          <p14:tracePt t="39936" x="1076325" y="4379913"/>
          <p14:tracePt t="39942" x="1089025" y="4379913"/>
          <p14:tracePt t="39956" x="1100138" y="4379913"/>
          <p14:tracePt t="39961" x="1112838" y="4379913"/>
          <p14:tracePt t="39972" x="1125538" y="4379913"/>
          <p14:tracePt t="39976" x="1138238" y="4379913"/>
          <p14:tracePt t="39982" x="1150938" y="4379913"/>
          <p14:tracePt t="39988" x="1176338" y="4379913"/>
          <p14:tracePt t="39991" x="1189038" y="4379913"/>
          <p14:tracePt t="40002" x="1200150" y="4379913"/>
          <p14:tracePt t="40006" x="1212850" y="4379913"/>
          <p14:tracePt t="40012" x="1250950" y="4379913"/>
          <p14:tracePt t="40016" x="1263650" y="4379913"/>
          <p14:tracePt t="40022" x="1300163" y="4379913"/>
          <p14:tracePt t="40026" x="1312863" y="4379913"/>
          <p14:tracePt t="40031" x="1338263" y="4379913"/>
          <p14:tracePt t="40038" x="1376363" y="4379913"/>
          <p14:tracePt t="40041" x="1412875" y="4379913"/>
          <p14:tracePt t="40047" x="1425575" y="4379913"/>
          <p14:tracePt t="40053" x="1438275" y="4379913"/>
          <p14:tracePt t="40056" x="1463675" y="4379913"/>
          <p14:tracePt t="40062" x="1489075" y="4379913"/>
          <p14:tracePt t="40067" x="1501775" y="4379913"/>
          <p14:tracePt t="40072" x="1512888" y="4379913"/>
          <p14:tracePt t="40077" x="1525588" y="4379913"/>
          <p14:tracePt t="40082" x="1538288" y="4405313"/>
          <p14:tracePt t="40089" x="1550988" y="4405313"/>
          <p14:tracePt t="40133" x="1563688" y="4392613"/>
          <p14:tracePt t="40148" x="1563688" y="4379913"/>
          <p14:tracePt t="40155" x="1576388" y="4367213"/>
          <p14:tracePt t="40158" x="1589088" y="4354513"/>
          <p14:tracePt t="40193" x="1601788" y="4341813"/>
          <p14:tracePt t="40199" x="1612900" y="4330700"/>
          <p14:tracePt t="40209" x="1612900" y="4318000"/>
          <p14:tracePt t="40441" x="1612900" y="4305300"/>
          <p14:tracePt t="40446" x="1601788" y="4305300"/>
          <p14:tracePt t="40455" x="1576388" y="4279900"/>
          <p14:tracePt t="40466" x="1563688" y="4279900"/>
          <p14:tracePt t="40476" x="1550988" y="4279900"/>
          <p14:tracePt t="40480" x="1538288" y="4279900"/>
          <p14:tracePt t="40490" x="1525588" y="4279900"/>
          <p14:tracePt t="40495" x="1512888" y="4279900"/>
          <p14:tracePt t="40506" x="1489075" y="4279900"/>
          <p14:tracePt t="40512" x="1463675" y="4267200"/>
          <p14:tracePt t="40522" x="1450975" y="4267200"/>
          <p14:tracePt t="40526" x="1425575" y="4267200"/>
          <p14:tracePt t="40542" x="1401763" y="4267200"/>
          <p14:tracePt t="40612" x="1389063" y="4267200"/>
          <p14:tracePt t="40633" x="1376363" y="4267200"/>
          <p14:tracePt t="40638" x="1363663" y="4267200"/>
          <p14:tracePt t="40643" x="1350963" y="4267200"/>
          <p14:tracePt t="40652" x="1338263" y="4267200"/>
          <p14:tracePt t="40656" x="1312863" y="4267200"/>
          <p14:tracePt t="40668" x="1289050" y="4267200"/>
          <p14:tracePt t="40678" x="1276350" y="4267200"/>
          <p14:tracePt t="40682" x="1263650" y="4267200"/>
          <p14:tracePt t="40689" x="1250950" y="4267200"/>
          <p14:tracePt t="40693" x="1238250" y="4267200"/>
          <p14:tracePt t="40697" x="1212850" y="4254500"/>
          <p14:tracePt t="40708" x="1200150" y="4254500"/>
          <p14:tracePt t="40723" x="1189038" y="4254500"/>
          <p14:tracePt t="40739" x="1163638" y="4254500"/>
          <p14:tracePt t="40743" x="1138238" y="4241800"/>
          <p14:tracePt t="40755" x="1112838" y="4241800"/>
          <p14:tracePt t="40759" x="1100138" y="4241800"/>
          <p14:tracePt t="40764" x="1089025" y="4241800"/>
          <p14:tracePt t="40767" x="1076325" y="4241800"/>
          <p14:tracePt t="40772" x="1050925" y="4241800"/>
          <p14:tracePt t="40784" x="1025525" y="4241800"/>
          <p14:tracePt t="40789" x="1012825" y="4241800"/>
          <p14:tracePt t="40794" x="1000125" y="4241800"/>
          <p14:tracePt t="40798" x="987425" y="4241800"/>
          <p14:tracePt t="40809" x="976313" y="4241800"/>
          <p14:tracePt t="40834" x="950913" y="4217988"/>
          <p14:tracePt t="40849" x="938213" y="4217988"/>
          <p14:tracePt t="40865" x="925513" y="4217988"/>
          <p14:tracePt t="40880" x="912813" y="4217988"/>
          <p14:tracePt t="40883" x="900113" y="4217988"/>
          <p14:tracePt t="40906" x="887413" y="4217988"/>
          <p14:tracePt t="40910" x="876300" y="4217988"/>
          <p14:tracePt t="40920" x="850900" y="4217988"/>
          <p14:tracePt t="40939" x="838200" y="4205288"/>
          <p14:tracePt t="40975" x="825500" y="4205288"/>
          <p14:tracePt t="41041" x="812800" y="4205288"/>
          <p14:tracePt t="41051" x="812800" y="4192588"/>
          <p14:tracePt t="41072" x="800100" y="4179888"/>
          <p14:tracePt t="41087" x="787400" y="4179888"/>
          <p14:tracePt t="41101" x="776288" y="4179888"/>
          <p14:tracePt t="41126" x="763588" y="4179888"/>
          <p14:tracePt t="41171" x="738188" y="4179888"/>
          <p14:tracePt t="41480" x="725488" y="4167188"/>
          <p14:tracePt t="41485" x="725488" y="4154488"/>
          <p14:tracePt t="41490" x="712788" y="4154488"/>
          <p14:tracePt t="41506" x="687388" y="4154488"/>
          <p14:tracePt t="41515" x="674688" y="4154488"/>
          <p14:tracePt t="41535" x="663575" y="4154488"/>
          <p14:tracePt t="41545" x="650875" y="4154488"/>
          <p14:tracePt t="41556" x="625475" y="4154488"/>
          <p14:tracePt t="41566" x="600075" y="4154488"/>
          <p14:tracePt t="41580" x="587375" y="4154488"/>
          <p14:tracePt t="41585" x="574675" y="4154488"/>
          <p14:tracePt t="41590" x="550863" y="4154488"/>
          <p14:tracePt t="41596" x="525463" y="4129088"/>
          <p14:tracePt t="41601" x="500063" y="4129088"/>
          <p14:tracePt t="41606" x="463550" y="4154488"/>
          <p14:tracePt t="41611" x="412750" y="4167188"/>
          <p14:tracePt t="41615" x="350838" y="4205288"/>
          <p14:tracePt t="41621" x="300038" y="4230688"/>
          <p14:tracePt t="41625" x="287338" y="4241800"/>
          <p14:tracePt t="41630" x="250825" y="4279900"/>
          <p14:tracePt t="41637" x="225425" y="4279900"/>
          <p14:tracePt t="41641" x="212725" y="4305300"/>
          <p14:tracePt t="41646" x="200025" y="4330700"/>
          <p14:tracePt t="41650" x="200025" y="4354513"/>
          <p14:tracePt t="41662" x="200025" y="4367213"/>
          <p14:tracePt t="41666" x="200025" y="4392613"/>
          <p14:tracePt t="41673" x="200025" y="4418013"/>
          <p14:tracePt t="41675" x="200025" y="4443413"/>
          <p14:tracePt t="41883" x="200025" y="4467225"/>
          <p14:tracePt t="41889" x="225425" y="4492625"/>
          <p14:tracePt t="41922" x="238125" y="4492625"/>
          <p14:tracePt t="42004" x="250825" y="4492625"/>
          <p14:tracePt t="42009" x="287338" y="4492625"/>
          <p14:tracePt t="42019" x="300038" y="4492625"/>
          <p14:tracePt t="42023" x="338138" y="4492625"/>
          <p14:tracePt t="42039" x="363538" y="4492625"/>
          <p14:tracePt t="42045" x="374650" y="4492625"/>
          <p14:tracePt t="42056" x="387350" y="4492625"/>
          <p14:tracePt t="42065" x="400050" y="4492625"/>
          <p14:tracePt t="42080" x="412750" y="4492625"/>
          <p14:tracePt t="42084" x="425450" y="4492625"/>
          <p14:tracePt t="42094" x="450850" y="4492625"/>
          <p14:tracePt t="42145" x="474663" y="4492625"/>
          <p14:tracePt t="42160" x="487363" y="4492625"/>
          <p14:tracePt t="42191" x="525463" y="4467225"/>
          <p14:tracePt t="42195" x="538163" y="4467225"/>
          <p14:tracePt t="42205" x="574675" y="4454525"/>
          <p14:tracePt t="42231" x="587375" y="4443413"/>
          <p14:tracePt t="42237" x="587375" y="4430713"/>
          <p14:tracePt t="42242" x="600075" y="4430713"/>
          <p14:tracePt t="42246" x="612775" y="4430713"/>
          <p14:tracePt t="42250" x="625475" y="4430713"/>
          <p14:tracePt t="42256" x="650875" y="4430713"/>
          <p14:tracePt t="42262" x="663575" y="4430713"/>
          <p14:tracePt t="42267" x="674688" y="4430713"/>
          <p14:tracePt t="42273" x="687388" y="4430713"/>
          <p14:tracePt t="42275" x="712788" y="4430713"/>
          <p14:tracePt t="42287" x="738188" y="4430713"/>
          <p14:tracePt t="42292" x="750888" y="4430713"/>
          <p14:tracePt t="42296" x="750888" y="4418013"/>
          <p14:tracePt t="42302" x="776288" y="4392613"/>
          <p14:tracePt t="42312" x="787400" y="4379913"/>
          <p14:tracePt t="42327" x="800100" y="4379913"/>
          <p14:tracePt t="42332" x="825500" y="4379913"/>
          <p14:tracePt t="42341" x="850900" y="4379913"/>
          <p14:tracePt t="42348" x="863600" y="4379913"/>
          <p14:tracePt t="42351" x="876300" y="4379913"/>
          <p14:tracePt t="42356" x="887413" y="4379913"/>
          <p14:tracePt t="42363" x="900113" y="4379913"/>
          <p14:tracePt t="42367" x="912813" y="4379913"/>
          <p14:tracePt t="42377" x="938213" y="4379913"/>
          <p14:tracePt t="42382" x="950913" y="4379913"/>
          <p14:tracePt t="42387" x="963613" y="4379913"/>
          <p14:tracePt t="42392" x="1012825" y="4379913"/>
          <p14:tracePt t="42397" x="1038225" y="4379913"/>
          <p14:tracePt t="42413" x="1063625" y="4379913"/>
          <p14:tracePt t="42433" x="1089025" y="4405313"/>
          <p14:tracePt t="42439" x="1100138" y="4405313"/>
          <p14:tracePt t="42452" x="1112838" y="4418013"/>
          <p14:tracePt t="42459" x="1112838" y="4430713"/>
          <p14:tracePt t="42479" x="1112838" y="4454525"/>
          <p14:tracePt t="42493" x="1125538" y="4467225"/>
          <p14:tracePt t="42504" x="1150938" y="4467225"/>
          <p14:tracePt t="42508" x="1189038" y="4467225"/>
          <p14:tracePt t="42513" x="1225550" y="4467225"/>
          <p14:tracePt t="42518" x="1250950" y="4467225"/>
          <p14:tracePt t="42523" x="1289050" y="4467225"/>
          <p14:tracePt t="42529" x="1325563" y="4467225"/>
          <p14:tracePt t="42655" x="1350963" y="4467225"/>
          <p14:tracePt t="42670" x="1363663" y="4467225"/>
          <p14:tracePt t="42685" x="1376363" y="4467225"/>
          <p14:tracePt t="42690" x="1389063" y="4467225"/>
          <p14:tracePt t="42731" x="1389063" y="4454525"/>
          <p14:tracePt t="42745" x="1376363" y="4454525"/>
          <p14:tracePt t="42756" x="1350963" y="4454525"/>
          <p14:tracePt t="42772" x="1325563" y="4454525"/>
          <p14:tracePt t="42776" x="1312863" y="4454525"/>
          <p14:tracePt t="42780" x="1300163" y="4454525"/>
          <p14:tracePt t="42786" x="1289050" y="4454525"/>
          <p14:tracePt t="42791" x="1263650" y="4454525"/>
          <p14:tracePt t="42800" x="1238250" y="4454525"/>
          <p14:tracePt t="42817" x="1225550" y="4454525"/>
          <p14:tracePt t="42913" x="1225550" y="4467225"/>
          <p14:tracePt t="42918" x="1238250" y="4467225"/>
          <p14:tracePt t="42923" x="1250950" y="4467225"/>
          <p14:tracePt t="42927" x="1263650" y="4467225"/>
          <p14:tracePt t="42937" x="1276350" y="4467225"/>
          <p14:tracePt t="42947" x="1289050" y="4467225"/>
          <p14:tracePt t="42963" x="1300163" y="4467225"/>
          <p14:tracePt t="42967" x="1325563" y="4467225"/>
          <p14:tracePt t="42988" x="1338263" y="4467225"/>
          <p14:tracePt t="42993" x="1350963" y="4467225"/>
          <p14:tracePt t="42998" x="1363663" y="4467225"/>
          <p14:tracePt t="43007" x="1376363" y="4467225"/>
          <p14:tracePt t="43013" x="1389063" y="4467225"/>
          <p14:tracePt t="43023" x="1401763" y="4467225"/>
          <p14:tracePt t="43028" x="1412875" y="4467225"/>
          <p14:tracePt t="43043" x="1438275" y="4467225"/>
          <p14:tracePt t="43070" x="1450975" y="4467225"/>
          <p14:tracePt t="43074" x="1463675" y="4467225"/>
          <p14:tracePt t="43098" x="1476375" y="4467225"/>
          <p14:tracePt t="43225" x="1489075" y="4492625"/>
          <p14:tracePt t="43517" x="1489075" y="4505325"/>
          <p14:tracePt t="43523" x="1489075" y="4518025"/>
          <p14:tracePt t="43532" x="1489075" y="4543425"/>
          <p14:tracePt t="43538" x="1476375" y="4567238"/>
          <p14:tracePt t="43543" x="1476375" y="4592638"/>
          <p14:tracePt t="43546" x="1476375" y="4618038"/>
          <p14:tracePt t="43551" x="1450975" y="4630738"/>
          <p14:tracePt t="43557" x="1450975" y="4643438"/>
          <p14:tracePt t="43563" x="1450975" y="4656138"/>
          <p14:tracePt t="43568" x="1450975" y="4692650"/>
          <p14:tracePt t="43573" x="1450975" y="4705350"/>
          <p14:tracePt t="43578" x="1450975" y="4743450"/>
          <p14:tracePt t="43582" x="1450975" y="4779963"/>
          <p14:tracePt t="43593" x="1450975" y="4792663"/>
          <p14:tracePt t="43598" x="1450975" y="4805363"/>
          <p14:tracePt t="43603" x="1450975" y="4830763"/>
          <p14:tracePt t="43608" x="1450975" y="4843463"/>
          <p14:tracePt t="43613" x="1450975" y="4868863"/>
          <p14:tracePt t="43619" x="1450975" y="4892675"/>
          <p14:tracePt t="43627" x="1450975" y="4918075"/>
          <p14:tracePt t="43633" x="1450975" y="4930775"/>
          <p14:tracePt t="43643" x="1450975" y="4943475"/>
          <p14:tracePt t="43734" x="1450975" y="4956175"/>
          <p14:tracePt t="43805" x="1450975" y="4968875"/>
          <p14:tracePt t="43819" x="1450975" y="4981575"/>
          <p14:tracePt t="43830" x="1450975" y="5005388"/>
          <p14:tracePt t="43865" x="1450975" y="5018088"/>
          <p14:tracePt t="43870" x="1450975" y="5043488"/>
          <p14:tracePt t="43941" x="1450975" y="5068888"/>
          <p14:tracePt t="43971" x="1463675" y="5081588"/>
          <p14:tracePt t="44914" x="1463675" y="5092700"/>
          <p14:tracePt t="44929" x="1463675" y="5105400"/>
          <p14:tracePt t="44934" x="1463675" y="5118100"/>
          <p14:tracePt t="44955" x="1463675" y="5130800"/>
          <p14:tracePt t="44959" x="1463675" y="5143500"/>
          <p14:tracePt t="44976" x="1463675" y="5168900"/>
          <p14:tracePt t="44985" x="1463675" y="5181600"/>
          <p14:tracePt t="44991" x="1463675" y="5194300"/>
          <p14:tracePt t="44994" x="1463675" y="5205413"/>
          <p14:tracePt t="44999" x="1463675" y="5218113"/>
          <p14:tracePt t="45007" x="1450975" y="5230813"/>
          <p14:tracePt t="45014" x="1450975" y="5243513"/>
          <p14:tracePt t="45019" x="1450975" y="5256213"/>
          <p14:tracePt t="45024" x="1438275" y="5281613"/>
          <p14:tracePt t="45035" x="1438275" y="5294313"/>
          <p14:tracePt t="45041" x="1425575" y="5294313"/>
          <p14:tracePt t="45045" x="1412875" y="5305425"/>
          <p14:tracePt t="45071" x="1401763" y="5318125"/>
          <p14:tracePt t="45086" x="1376363" y="5318125"/>
          <p14:tracePt t="45091" x="1363663" y="5330825"/>
          <p14:tracePt t="45096" x="1363663" y="5343525"/>
          <p14:tracePt t="45107" x="1350963" y="5356225"/>
          <p14:tracePt t="45111" x="1325563" y="5381625"/>
          <p14:tracePt t="45127" x="1312863" y="5394325"/>
          <p14:tracePt t="45131" x="1300163" y="5407025"/>
          <p14:tracePt t="45136" x="1276350" y="5418138"/>
          <p14:tracePt t="45182" x="1263650" y="5430838"/>
          <p14:tracePt t="45187" x="1250950" y="5443538"/>
          <p14:tracePt t="45207" x="1238250" y="5443538"/>
          <p14:tracePt t="45222" x="1225550" y="5443538"/>
          <p14:tracePt t="45242" x="1200150" y="5443538"/>
          <p14:tracePt t="45278" x="1176338" y="5443538"/>
          <p14:tracePt t="45287" x="1163638" y="5443538"/>
          <p14:tracePt t="45298" x="1150938" y="5443538"/>
          <p14:tracePt t="45313" x="1138238" y="5443538"/>
          <p14:tracePt t="45324" x="1125538" y="5443538"/>
          <p14:tracePt t="45338" x="1112838" y="5443538"/>
          <p14:tracePt t="45349" x="1089025" y="5443538"/>
          <p14:tracePt t="45378" x="1063625" y="5443538"/>
          <p14:tracePt t="45384" x="1050925" y="5456238"/>
          <p14:tracePt t="45399" x="1038225" y="5456238"/>
          <p14:tracePt t="45408" x="1025525" y="5468938"/>
          <p14:tracePt t="45449" x="1025525" y="5481638"/>
          <p14:tracePt t="45455" x="1012825" y="5494338"/>
          <p14:tracePt t="45458" x="1000125" y="5494338"/>
          <p14:tracePt t="45464" x="987425" y="5494338"/>
          <p14:tracePt t="45484" x="976313" y="5494338"/>
          <p14:tracePt t="45505" x="963613" y="5507038"/>
          <p14:tracePt t="45539" x="963613" y="5518150"/>
          <p14:tracePt t="45570" x="963613" y="5530850"/>
          <p14:tracePt t="45580" x="950913" y="5543550"/>
          <p14:tracePt t="45595" x="938213" y="5556250"/>
          <p14:tracePt t="45621" x="938213" y="5568950"/>
          <p14:tracePt t="45631" x="938213" y="5594350"/>
          <p14:tracePt t="45690" x="938213" y="5619750"/>
          <p14:tracePt t="45717" x="938213" y="5630863"/>
          <p14:tracePt t="45720" x="925513" y="5630863"/>
          <p14:tracePt t="45741" x="912813" y="5643563"/>
          <p14:tracePt t="45984" x="912813" y="5656263"/>
          <p14:tracePt t="45989" x="912813" y="5668963"/>
          <p14:tracePt t="45999" x="912813" y="5681663"/>
          <p14:tracePt t="46004" x="912813" y="5707063"/>
          <p14:tracePt t="46014" x="912813" y="5719763"/>
          <p14:tracePt t="46018" x="912813" y="5732463"/>
          <p14:tracePt t="46034" x="912813" y="5743575"/>
          <p14:tracePt t="46041" x="912813" y="5756275"/>
          <p14:tracePt t="46049" x="912813" y="5768975"/>
          <p14:tracePt t="46064" x="912813" y="5794375"/>
          <p14:tracePt t="46099" x="912813" y="5819775"/>
          <p14:tracePt t="46120" x="912813" y="5832475"/>
          <p14:tracePt t="46135" x="912813" y="5843588"/>
          <p14:tracePt t="46161" x="912813" y="5856288"/>
          <p14:tracePt t="47184" x="900113" y="5868988"/>
          <p14:tracePt t="47189" x="887413" y="5868988"/>
          <p14:tracePt t="47194" x="876300" y="5868988"/>
          <p14:tracePt t="47204" x="863600" y="5868988"/>
          <p14:tracePt t="47209" x="838200" y="5868988"/>
          <p14:tracePt t="47225" x="800100" y="5843588"/>
          <p14:tracePt t="47229" x="776288" y="5819775"/>
          <p14:tracePt t="47234" x="750888" y="5794375"/>
          <p14:tracePt t="47239" x="738188" y="5781675"/>
          <p14:tracePt t="47245" x="712788" y="5756275"/>
          <p14:tracePt t="47249" x="700088" y="5732463"/>
          <p14:tracePt t="47255" x="687388" y="5694363"/>
          <p14:tracePt t="47260" x="650875" y="5656263"/>
          <p14:tracePt t="47264" x="650875" y="5643563"/>
          <p14:tracePt t="47270" x="625475" y="5594350"/>
          <p14:tracePt t="47275" x="625475" y="5556250"/>
          <p14:tracePt t="47280" x="625475" y="5543550"/>
          <p14:tracePt t="47284" x="612775" y="5518150"/>
          <p14:tracePt t="47292" x="587375" y="5481638"/>
          <p14:tracePt t="47294" x="538163" y="5443538"/>
          <p14:tracePt t="47299" x="538163" y="5418138"/>
          <p14:tracePt t="47304" x="538163" y="5394325"/>
          <p14:tracePt t="47310" x="512763" y="5356225"/>
          <p14:tracePt t="47321" x="500063" y="5343525"/>
          <p14:tracePt t="47325" x="500063" y="5330825"/>
          <p14:tracePt t="47330" x="487363" y="5318125"/>
          <p14:tracePt t="47335" x="450850" y="5294313"/>
          <p14:tracePt t="47342" x="438150" y="5281613"/>
          <p14:tracePt t="47346" x="425450" y="5281613"/>
          <p14:tracePt t="47349" x="412750" y="5256213"/>
          <p14:tracePt t="47354" x="387350" y="5230813"/>
          <p14:tracePt t="47360" x="374650" y="5230813"/>
          <p14:tracePt t="47365" x="363538" y="5205413"/>
          <p14:tracePt t="47371" x="350838" y="5168900"/>
          <p14:tracePt t="47375" x="325438" y="5130800"/>
          <p14:tracePt t="47381" x="312738" y="5130800"/>
          <p14:tracePt t="47386" x="287338" y="5092700"/>
          <p14:tracePt t="47392" x="274638" y="5068888"/>
          <p14:tracePt t="47396" x="238125" y="5018088"/>
          <p14:tracePt t="47400" x="225425" y="5005388"/>
          <p14:tracePt t="47411" x="212725" y="4981575"/>
          <p14:tracePt t="47415" x="212725" y="4968875"/>
          <p14:tracePt t="47426" x="200025" y="4956175"/>
          <p14:tracePt t="47432" x="200025" y="4943475"/>
          <p14:tracePt t="47436" x="200025" y="4930775"/>
          <p14:tracePt t="47446" x="200025" y="4918075"/>
          <p14:tracePt t="47450" x="200025" y="4905375"/>
          <p14:tracePt t="47458" x="187325" y="4879975"/>
          <p14:tracePt t="47467" x="174625" y="4868863"/>
          <p14:tracePt t="47470" x="161925" y="4843463"/>
          <p14:tracePt t="47475" x="150813" y="4830763"/>
          <p14:tracePt t="47482" x="150813" y="4818063"/>
          <p14:tracePt t="47487" x="150813" y="4792663"/>
          <p14:tracePt t="47497" x="150813" y="4779963"/>
          <p14:tracePt t="47501" x="138113" y="4768850"/>
          <p14:tracePt t="47508" x="138113" y="4756150"/>
          <p14:tracePt t="47511" x="138113" y="4743450"/>
          <p14:tracePt t="47521" x="138113" y="4730750"/>
          <p14:tracePt t="47532" x="138113" y="4718050"/>
          <p14:tracePt t="47542" x="138113" y="4705350"/>
          <p14:tracePt t="47548" x="138113" y="4692650"/>
          <p14:tracePt t="47551" x="138113" y="4679950"/>
          <p14:tracePt t="47558" x="138113" y="4656138"/>
          <p14:tracePt t="47561" x="138113" y="4643438"/>
          <p14:tracePt t="47573" x="138113" y="4630738"/>
          <p14:tracePt t="47583" x="138113" y="4618038"/>
          <p14:tracePt t="47592" x="138113" y="4592638"/>
          <p14:tracePt t="47608" x="138113" y="4554538"/>
          <p14:tracePt t="47613" x="138113" y="4543425"/>
          <p14:tracePt t="47618" x="161925" y="4505325"/>
          <p14:tracePt t="47622" x="161925" y="4492625"/>
          <p14:tracePt t="47628" x="161925" y="4479925"/>
          <p14:tracePt t="47632" x="161925" y="4467225"/>
          <p14:tracePt t="47637" x="174625" y="4430713"/>
          <p14:tracePt t="47642" x="187325" y="4430713"/>
          <p14:tracePt t="47648" x="200025" y="4405313"/>
          <p14:tracePt t="47653" x="200025" y="4392613"/>
          <p14:tracePt t="47658" x="212725" y="4379913"/>
          <p14:tracePt t="47677" x="212725" y="4367213"/>
          <p14:tracePt t="47723" x="225425" y="4354513"/>
          <p14:tracePt t="47743" x="238125" y="4341813"/>
          <p14:tracePt t="47759" x="250825" y="4341813"/>
          <p14:tracePt t="47763" x="250825" y="4330700"/>
          <p14:tracePt t="47780" x="261938" y="4330700"/>
          <p14:tracePt t="47784" x="274638" y="4318000"/>
          <p14:tracePt t="47809" x="287338" y="4318000"/>
          <p14:tracePt t="47869" x="300038" y="4318000"/>
          <p14:tracePt t="47880" x="325438" y="4318000"/>
          <p14:tracePt t="47920" x="325438" y="4330700"/>
          <p14:tracePt t="47925" x="325438" y="4341813"/>
          <p14:tracePt t="47930" x="325438" y="4354513"/>
          <p14:tracePt t="47945" x="325438" y="4379913"/>
          <p14:tracePt t="47991" x="325438" y="4405313"/>
          <p14:tracePt t="48203" x="325438" y="4379913"/>
          <p14:tracePt t="51753" x="325438" y="4367213"/>
          <p14:tracePt t="51839" x="338138" y="4367213"/>
          <p14:tracePt t="51843" x="374650" y="4367213"/>
          <p14:tracePt t="51849" x="387350" y="4367213"/>
          <p14:tracePt t="51854" x="425450" y="4405313"/>
          <p14:tracePt t="51860" x="463550" y="4418013"/>
          <p14:tracePt t="51865" x="474663" y="4430713"/>
          <p14:tracePt t="51874" x="487363" y="4443413"/>
          <p14:tracePt t="51880" x="500063" y="4454525"/>
          <p14:tracePt t="51884" x="574675" y="4505325"/>
          <p14:tracePt t="51889" x="587375" y="4518025"/>
          <p14:tracePt t="51895" x="587375" y="4530725"/>
          <p14:tracePt t="51900" x="587375" y="4554538"/>
          <p14:tracePt t="51904" x="587375" y="4579938"/>
          <p14:tracePt t="51911" x="587375" y="4605338"/>
          <p14:tracePt t="51914" x="600075" y="4618038"/>
          <p14:tracePt t="51919" x="612775" y="4630738"/>
          <p14:tracePt t="51927" x="612775" y="4643438"/>
          <p14:tracePt t="51929" x="638175" y="4667250"/>
          <p14:tracePt t="51935" x="650875" y="4667250"/>
          <p14:tracePt t="51939" x="687388" y="4692650"/>
          <p14:tracePt t="51945" x="712788" y="4705350"/>
          <p14:tracePt t="51950" x="738188" y="4705350"/>
          <p14:tracePt t="51955" x="800100" y="4730750"/>
          <p14:tracePt t="51960" x="812800" y="4743450"/>
          <p14:tracePt t="51965" x="850900" y="4768850"/>
          <p14:tracePt t="51970" x="863600" y="4768850"/>
          <p14:tracePt t="51977" x="876300" y="4768850"/>
          <p14:tracePt t="51981" x="900113" y="4779963"/>
          <p14:tracePt t="51985" x="912813" y="4792663"/>
          <p14:tracePt t="51989" x="925513" y="4792663"/>
          <p14:tracePt t="51995" x="925513" y="4805363"/>
          <p14:tracePt t="52000" x="950913" y="4805363"/>
          <p14:tracePt t="52006" x="963613" y="4805363"/>
          <p14:tracePt t="52011" x="987425" y="4818063"/>
          <p14:tracePt t="52015" x="1012825" y="4818063"/>
          <p14:tracePt t="52020" x="1025525" y="4818063"/>
          <p14:tracePt t="52027" x="1050925" y="4818063"/>
          <p14:tracePt t="52031" x="1076325" y="4818063"/>
          <p14:tracePt t="52035" x="1100138" y="4818063"/>
          <p14:tracePt t="52041" x="1150938" y="4818063"/>
          <p14:tracePt t="52047" x="1189038" y="4818063"/>
          <p14:tracePt t="52050" x="1225550" y="4818063"/>
          <p14:tracePt t="52055" x="1238250" y="4818063"/>
          <p14:tracePt t="52060" x="1276350" y="4818063"/>
          <p14:tracePt t="52066" x="1312863" y="4818063"/>
          <p14:tracePt t="52071" x="1325563" y="4818063"/>
          <p14:tracePt t="52077" x="1350963" y="4818063"/>
          <p14:tracePt t="52081" x="1389063" y="4818063"/>
          <p14:tracePt t="52085" x="1401763" y="4818063"/>
          <p14:tracePt t="52093" x="1412875" y="4818063"/>
          <p14:tracePt t="52107" x="1438275" y="4818063"/>
          <p14:tracePt t="52136" x="1450975" y="4818063"/>
          <p14:tracePt t="52143" x="1476375" y="4818063"/>
          <p14:tracePt t="52147" x="1489075" y="4818063"/>
          <p14:tracePt t="52152" x="1525588" y="4818063"/>
          <p14:tracePt t="52156" x="1563688" y="4818063"/>
          <p14:tracePt t="52162" x="1576388" y="4818063"/>
          <p14:tracePt t="52166" x="1625600" y="4818063"/>
          <p14:tracePt t="52172" x="1638300" y="4818063"/>
          <p14:tracePt t="52177" x="1663700" y="4818063"/>
          <p14:tracePt t="52182" x="1714500" y="4818063"/>
          <p14:tracePt t="52187" x="1751013" y="4818063"/>
          <p14:tracePt t="52194" x="1763713" y="4818063"/>
          <p14:tracePt t="52196" x="1801813" y="4818063"/>
          <p14:tracePt t="52201" x="1825625" y="4818063"/>
          <p14:tracePt t="52208" x="1838325" y="4818063"/>
          <p14:tracePt t="52212" x="1863725" y="4818063"/>
          <p14:tracePt t="52217" x="1889125" y="4818063"/>
          <p14:tracePt t="52233" x="1901825" y="4818063"/>
          <p14:tracePt t="52237" x="1914525" y="4818063"/>
          <p14:tracePt t="52244" x="1925638" y="4818063"/>
          <p14:tracePt t="52248" x="1938338" y="4818063"/>
          <p14:tracePt t="52252" x="1951038" y="4818063"/>
          <p14:tracePt t="52258" x="1963738" y="4818063"/>
          <p14:tracePt t="52262" x="1976438" y="4818063"/>
          <p14:tracePt t="52267" x="2001838" y="4818063"/>
          <p14:tracePt t="52272" x="2014538" y="4818063"/>
          <p14:tracePt t="52277" x="2038350" y="4818063"/>
          <p14:tracePt t="52284" x="2076450" y="4818063"/>
          <p14:tracePt t="52287" x="2089150" y="4818063"/>
          <p14:tracePt t="52294" x="2101850" y="4818063"/>
          <p14:tracePt t="52298" x="2127250" y="4818063"/>
          <p14:tracePt t="52308" x="2151063" y="4818063"/>
          <p14:tracePt t="52314" x="2163763" y="4818063"/>
          <p14:tracePt t="52318" x="2189163" y="4818063"/>
          <p14:tracePt t="52323" x="2214563" y="4818063"/>
          <p14:tracePt t="52327" x="2227263" y="4818063"/>
          <p14:tracePt t="52333" x="2238375" y="4818063"/>
          <p14:tracePt t="52338" x="2251075" y="4818063"/>
          <p14:tracePt t="52344" x="2276475" y="4818063"/>
          <p14:tracePt t="52354" x="2301875" y="4818063"/>
          <p14:tracePt t="52360" x="2314575" y="4805363"/>
          <p14:tracePt t="52363" x="2327275" y="4805363"/>
          <p14:tracePt t="52368" x="2338388" y="4805363"/>
          <p14:tracePt t="52373" x="2351088" y="4805363"/>
          <p14:tracePt t="52378" x="2389188" y="4805363"/>
          <p14:tracePt t="52384" x="2414588" y="4792663"/>
          <p14:tracePt t="52389" x="2427288" y="4792663"/>
          <p14:tracePt t="52394" x="2463800" y="4792663"/>
          <p14:tracePt t="52399" x="2501900" y="4792663"/>
          <p14:tracePt t="52404" x="2540000" y="4792663"/>
          <p14:tracePt t="52410" x="2563813" y="4792663"/>
          <p14:tracePt t="52413" x="2601913" y="4792663"/>
          <p14:tracePt t="52418" x="2640013" y="4792663"/>
          <p14:tracePt t="52423" x="2701925" y="4792663"/>
          <p14:tracePt t="52430" x="2740025" y="4792663"/>
          <p14:tracePt t="52434" x="2763838" y="4792663"/>
          <p14:tracePt t="52438" x="2814638" y="4792663"/>
          <p14:tracePt t="52444" x="2840038" y="4792663"/>
          <p14:tracePt t="52450" x="2876550" y="4792663"/>
          <p14:tracePt t="52455" x="2901950" y="4792663"/>
          <p14:tracePt t="52460" x="2940050" y="4792663"/>
          <p14:tracePt t="52465" x="2989263" y="4792663"/>
          <p14:tracePt t="52468" x="3027363" y="4792663"/>
          <p14:tracePt t="52475" x="3052763" y="4792663"/>
          <p14:tracePt t="52479" x="3089275" y="4792663"/>
          <p14:tracePt t="52484" x="3140075" y="4792663"/>
          <p14:tracePt t="52489" x="3189288" y="4792663"/>
          <p14:tracePt t="52495" x="3227388" y="4792663"/>
          <p14:tracePt t="52499" x="3252788" y="4792663"/>
          <p14:tracePt t="52504" x="3265488" y="4792663"/>
          <p14:tracePt t="52511" x="3289300" y="4792663"/>
          <p14:tracePt t="52515" x="3314700" y="4792663"/>
          <p14:tracePt t="52527" x="3327400" y="4792663"/>
          <p14:tracePt t="52540" x="3340100" y="4792663"/>
          <p14:tracePt t="52555" x="3352800" y="4792663"/>
          <p14:tracePt t="52566" x="3376613" y="4792663"/>
          <p14:tracePt t="52577" x="3402013" y="4792663"/>
          <p14:tracePt t="52580" x="3414713" y="4792663"/>
          <p14:tracePt t="52596" x="3440113" y="4779963"/>
          <p14:tracePt t="52600" x="3452813" y="4768850"/>
          <p14:tracePt t="52616" x="3452813" y="4756150"/>
          <p14:tracePt t="52631" x="3452813" y="4743450"/>
          <p14:tracePt t="52777" x="3440113" y="4756150"/>
          <p14:tracePt t="53499" x="3440113" y="4779963"/>
          <p14:tracePt t="53523" x="3440113" y="4792663"/>
          <p14:tracePt t="53560" x="3452813" y="4792663"/>
          <p14:tracePt t="53568" x="3465513" y="4792663"/>
          <p14:tracePt t="53579" x="3478213" y="4792663"/>
          <p14:tracePt t="53594" x="3489325" y="4792663"/>
          <p14:tracePt t="53615" x="3502025" y="4779963"/>
          <p14:tracePt t="53619" x="3514725" y="4768850"/>
          <p14:tracePt t="53629" x="3527425" y="4768850"/>
          <p14:tracePt t="53660" x="3552825" y="4768850"/>
          <p14:tracePt t="53689" x="3565525" y="4768850"/>
          <p14:tracePt t="53701" x="3578225" y="4768850"/>
          <p14:tracePt t="53711" x="3602038" y="4768850"/>
          <p14:tracePt t="53720" x="3614738" y="4768850"/>
          <p14:tracePt t="53727" x="3640138" y="4768850"/>
          <p14:tracePt t="53736" x="3665538" y="4768850"/>
          <p14:tracePt t="53740" x="3678238" y="4768850"/>
          <p14:tracePt t="53746" x="3689350" y="4768850"/>
          <p14:tracePt t="53761" x="3714750" y="4768850"/>
          <p14:tracePt t="53790" x="3740150" y="4768850"/>
          <p14:tracePt t="53795" x="3752850" y="4768850"/>
          <p14:tracePt t="53811" x="3765550" y="4768850"/>
          <p14:tracePt t="53828" x="3778250" y="4768850"/>
          <p14:tracePt t="53830" x="3790950" y="4768850"/>
          <p14:tracePt t="53882" x="3790950" y="4756150"/>
          <p14:tracePt t="53894" x="3790950" y="4743450"/>
          <p14:tracePt t="53897" x="3802063" y="4743450"/>
          <p14:tracePt t="53912" x="3802063" y="4730750"/>
          <p14:tracePt t="53917" x="3814763" y="4718050"/>
          <p14:tracePt t="53928" x="3827463" y="4718050"/>
          <p14:tracePt t="53953" x="3827463" y="4705350"/>
          <p14:tracePt t="53973" x="3840163" y="4705350"/>
          <p14:tracePt t="53978" x="3852863" y="4705350"/>
          <p14:tracePt t="53983" x="3865563" y="4705350"/>
          <p14:tracePt t="53994" x="3878263" y="4705350"/>
          <p14:tracePt t="53997" x="3890963" y="4705350"/>
          <p14:tracePt t="54002" x="3902075" y="4705350"/>
          <p14:tracePt t="54013" x="3914775" y="4705350"/>
          <p14:tracePt t="54028" x="3927475" y="4705350"/>
          <p14:tracePt t="54135" x="3940175" y="4705350"/>
          <p14:tracePt t="54422" x="3952875" y="4718050"/>
          <p14:tracePt t="54432" x="3965575" y="4718050"/>
          <p14:tracePt t="55051" x="3965575" y="4705350"/>
          <p14:tracePt t="55056" x="3978275" y="4692650"/>
          <p14:tracePt t="55063" x="3990975" y="4679950"/>
          <p14:tracePt t="55068" x="4002088" y="4667250"/>
          <p14:tracePt t="55078" x="4014788" y="4667250"/>
          <p14:tracePt t="55082" x="4027488" y="4656138"/>
          <p14:tracePt t="55097" x="4040188" y="4656138"/>
          <p14:tracePt t="55101" x="4052888" y="4643438"/>
          <p14:tracePt t="55158" x="4065588" y="4630738"/>
          <p14:tracePt t="55430" x="4078288" y="4630738"/>
          <p14:tracePt t="55434" x="4103688" y="4630738"/>
          <p14:tracePt t="55451" x="4127500" y="4630738"/>
          <p14:tracePt t="55456" x="4140200" y="4630738"/>
          <p14:tracePt t="55462" x="4152900" y="4630738"/>
          <p14:tracePt t="55466" x="4165600" y="4630738"/>
          <p14:tracePt t="55470" x="4191000" y="4630738"/>
          <p14:tracePt t="55475" x="4203700" y="4656138"/>
          <p14:tracePt t="55480" x="4227513" y="4656138"/>
          <p14:tracePt t="55485" x="4265613" y="4656138"/>
          <p14:tracePt t="55490" x="4278313" y="4656138"/>
          <p14:tracePt t="55495" x="4291013" y="4656138"/>
          <p14:tracePt t="55501" x="4327525" y="4656138"/>
          <p14:tracePt t="55506" x="4340225" y="4656138"/>
          <p14:tracePt t="55512" x="4378325" y="4656138"/>
          <p14:tracePt t="55515" x="4416425" y="4656138"/>
          <p14:tracePt t="55522" x="4440238" y="4656138"/>
          <p14:tracePt t="55526" x="4452938" y="4656138"/>
          <p14:tracePt t="55530" x="4491038" y="4656138"/>
          <p14:tracePt t="55535" x="4516438" y="4656138"/>
          <p14:tracePt t="55541" x="4552950" y="4667250"/>
          <p14:tracePt t="55546" x="4578350" y="4667250"/>
          <p14:tracePt t="55551" x="4616450" y="4667250"/>
          <p14:tracePt t="55562" x="4640263" y="4667250"/>
          <p14:tracePt t="55567" x="4665663" y="4679950"/>
          <p14:tracePt t="55578" x="4678363" y="4679950"/>
          <p14:tracePt t="55581" x="4703763" y="4679950"/>
          <p14:tracePt t="55607" x="4727575" y="4679950"/>
          <p14:tracePt t="55612" x="4765675" y="4679950"/>
          <p14:tracePt t="55631" x="4791075" y="4679950"/>
          <p14:tracePt t="55637" x="4803775" y="4679950"/>
          <p14:tracePt t="55643" x="4816475" y="4679950"/>
          <p14:tracePt t="55646" x="4829175" y="4679950"/>
          <p14:tracePt t="55651" x="4840288" y="4679950"/>
          <p14:tracePt t="55656" x="4852988" y="4679950"/>
          <p14:tracePt t="55662" x="4878388" y="4679950"/>
          <p14:tracePt t="55672" x="4903788" y="4679950"/>
          <p14:tracePt t="55678" x="4916488" y="4679950"/>
          <p14:tracePt t="55687" x="4929188" y="4679950"/>
          <p14:tracePt t="55693" x="4940300" y="4679950"/>
          <p14:tracePt t="55703" x="4965700" y="4679950"/>
          <p14:tracePt t="55718" x="4991100" y="4679950"/>
          <p14:tracePt t="55728" x="5003800" y="4679950"/>
          <p14:tracePt t="55737" x="5029200" y="4679950"/>
          <p14:tracePt t="55747" x="5040313" y="4679950"/>
          <p14:tracePt t="55752" x="5053013" y="4679950"/>
          <p14:tracePt t="55763" x="5065713" y="4679950"/>
          <p14:tracePt t="55767" x="5078413" y="4679950"/>
          <p14:tracePt t="55779" x="5103813" y="4679950"/>
          <p14:tracePt t="55783" x="5116513" y="4679950"/>
          <p14:tracePt t="55788" x="5129213" y="4679950"/>
          <p14:tracePt t="55795" x="5141913" y="4679950"/>
          <p14:tracePt t="55797" x="5165725" y="4679950"/>
          <p14:tracePt t="55818" x="5191125" y="4679950"/>
          <p14:tracePt t="55829" x="5203825" y="4679950"/>
          <p14:tracePt t="55838" x="5216525" y="4679950"/>
          <p14:tracePt t="55845" x="5241925" y="4679950"/>
          <p14:tracePt t="55848" x="5253038" y="4679950"/>
          <p14:tracePt t="55853" x="5278438" y="4679950"/>
          <p14:tracePt t="55858" x="5303838" y="4679950"/>
          <p14:tracePt t="55863" x="5316538" y="4679950"/>
          <p14:tracePt t="55869" x="5341938" y="4679950"/>
          <p14:tracePt t="55873" x="5365750" y="4679950"/>
          <p14:tracePt t="55879" x="5378450" y="4679950"/>
          <p14:tracePt t="55883" x="5403850" y="4679950"/>
          <p14:tracePt t="55911" x="5441950" y="4679950"/>
          <p14:tracePt t="55934" x="5454650" y="4679950"/>
          <p14:tracePt t="55939" x="5465763" y="4679950"/>
          <p14:tracePt t="55964" x="5478463" y="4679950"/>
          <p14:tracePt t="55969" x="5478463" y="4667250"/>
          <p14:tracePt t="55979" x="5491163" y="4667250"/>
          <p14:tracePt t="55989" x="5516563" y="4667250"/>
          <p14:tracePt t="55999" x="5541963" y="4667250"/>
          <p14:tracePt t="56005" x="5554663" y="4667250"/>
          <p14:tracePt t="56009" x="5565775" y="4667250"/>
          <p14:tracePt t="56015" x="5578475" y="4667250"/>
          <p14:tracePt t="56020" x="5603875" y="4667250"/>
          <p14:tracePt t="56050" x="5629275" y="4667250"/>
          <p14:tracePt t="56065" x="5641975" y="4667250"/>
          <p14:tracePt t="56070" x="5654675" y="4667250"/>
          <p14:tracePt t="56080" x="5665788" y="4667250"/>
          <p14:tracePt t="56091" x="5678488" y="4667250"/>
          <p14:tracePt t="56101" x="5691188" y="4667250"/>
          <p14:tracePt t="56112" x="5716588" y="4667250"/>
          <p14:tracePt t="56140" x="5741988" y="4667250"/>
          <p14:tracePt t="56223" x="5754688" y="4667250"/>
          <p14:tracePt t="56293" x="5754688" y="4679950"/>
          <p14:tracePt t="56298" x="5767388" y="4679950"/>
          <p14:tracePt t="56303" x="5778500" y="4679950"/>
          <p14:tracePt t="56313" x="5791200" y="4692650"/>
          <p14:tracePt t="56318" x="5803900" y="4692650"/>
          <p14:tracePt t="56333" x="5829300" y="4718050"/>
          <p14:tracePt t="56338" x="5842000" y="4718050"/>
          <p14:tracePt t="56347" x="5854700" y="4718050"/>
          <p14:tracePt t="56352" x="5867400" y="4718050"/>
          <p14:tracePt t="56358" x="5878513" y="4730750"/>
          <p14:tracePt t="56363" x="5891213" y="4730750"/>
          <p14:tracePt t="56368" x="5916613" y="4730750"/>
          <p14:tracePt t="56379" x="5942013" y="4730750"/>
          <p14:tracePt t="56382" x="5954713" y="4730750"/>
          <p14:tracePt t="56388" x="5967413" y="4743450"/>
          <p14:tracePt t="56393" x="5978525" y="4743450"/>
          <p14:tracePt t="56399" x="6003925" y="4743450"/>
          <p14:tracePt t="56413" x="6029325" y="4743450"/>
          <p14:tracePt t="56419" x="6042025" y="4756150"/>
          <p14:tracePt t="56434" x="6054725" y="4756150"/>
          <p14:tracePt t="56454" x="6067425" y="4756150"/>
          <p14:tracePt t="56470" x="6078538" y="4756150"/>
          <p14:tracePt t="56560" x="6091238" y="4756150"/>
          <p14:tracePt t="56682" x="6116638" y="4779963"/>
          <p14:tracePt t="56742" x="6129338" y="4779963"/>
          <p14:tracePt t="56762" x="6154738" y="4792663"/>
          <p14:tracePt t="56807" x="6180138" y="4792663"/>
          <p14:tracePt t="56838" x="6203950" y="4792663"/>
          <p14:tracePt t="56843" x="6229350" y="4805363"/>
          <p14:tracePt t="56853" x="6242050" y="4805363"/>
          <p14:tracePt t="56862" x="6267450" y="4805363"/>
          <p14:tracePt t="56879" x="6291263" y="4805363"/>
          <p14:tracePt t="56888" x="6303963" y="4805363"/>
          <p14:tracePt t="56893" x="6303963" y="4818063"/>
          <p14:tracePt t="56912" x="6316663" y="4818063"/>
          <p14:tracePt t="56914" x="6329363" y="4818063"/>
          <p14:tracePt t="56923" x="6342063" y="4818063"/>
          <p14:tracePt t="56932" x="6354763" y="4818063"/>
          <p14:tracePt t="56943" x="6367463" y="4818063"/>
          <p14:tracePt t="56949" x="6380163" y="4818063"/>
          <p14:tracePt t="56957" x="6403975" y="4818063"/>
          <p14:tracePt t="56969" x="6416675" y="4818063"/>
          <p14:tracePt t="56984" x="6429375" y="4818063"/>
          <p14:tracePt t="57297" x="6442075" y="4818063"/>
          <p14:tracePt t="57307" x="6454775" y="4818063"/>
          <p14:tracePt t="57312" x="6467475" y="4818063"/>
          <p14:tracePt t="57322" x="6492875" y="4818063"/>
          <p14:tracePt t="57331" x="6516688" y="4818063"/>
          <p14:tracePt t="57336" x="6529388" y="4818063"/>
          <p14:tracePt t="57341" x="6529388" y="4805363"/>
          <p14:tracePt t="57383" x="6542088" y="4792663"/>
          <p14:tracePt t="57396" x="6554788" y="4792663"/>
          <p14:tracePt t="57408" x="6567488" y="4792663"/>
          <p14:tracePt t="57412" x="6580188" y="4792663"/>
          <p14:tracePt t="57417" x="6604000" y="4792663"/>
          <p14:tracePt t="57569" x="6592888" y="4792663"/>
          <p14:tracePt t="57574" x="6567488" y="4792663"/>
          <p14:tracePt t="57579" x="6529388" y="4792663"/>
          <p14:tracePt t="57589" x="6503988" y="4792663"/>
          <p14:tracePt t="57625" x="6492875" y="4805363"/>
          <p14:tracePt t="57629" x="6480175" y="4805363"/>
          <p14:tracePt t="57634" x="6467475" y="4818063"/>
          <p14:tracePt t="57649" x="6467475" y="4830763"/>
          <p14:tracePt t="57664" x="6467475" y="4843463"/>
          <p14:tracePt t="57685" x="6467475" y="4856163"/>
          <p14:tracePt t="57696" x="6467475" y="4868863"/>
          <p14:tracePt t="57701" x="6467475" y="4879975"/>
          <p14:tracePt t="60822" x="6442075" y="4879975"/>
          <p14:tracePt t="60827" x="6416675" y="4879975"/>
          <p14:tracePt t="60838" x="6391275" y="4879975"/>
          <p14:tracePt t="60842" x="6354763" y="4879975"/>
          <p14:tracePt t="60847" x="6329363" y="4879975"/>
          <p14:tracePt t="60852" x="6291263" y="4879975"/>
          <p14:tracePt t="60858" x="6254750" y="4879975"/>
          <p14:tracePt t="60864" x="6216650" y="4879975"/>
          <p14:tracePt t="60866" x="6180138" y="4879975"/>
          <p14:tracePt t="60871" x="6091238" y="4879975"/>
          <p14:tracePt t="60878" x="6029325" y="4879975"/>
          <p14:tracePt t="60882" x="5942013" y="4879975"/>
          <p14:tracePt t="60888" x="5854700" y="4879975"/>
          <p14:tracePt t="60892" x="5767388" y="4879975"/>
          <p14:tracePt t="60897" x="5729288" y="4879975"/>
          <p14:tracePt t="60915" x="5454650" y="4879975"/>
          <p14:tracePt t="60918" x="5378450" y="4905375"/>
          <p14:tracePt t="60922" x="5341938" y="4918075"/>
          <p14:tracePt t="60927" x="5241925" y="4943475"/>
          <p14:tracePt t="60932" x="5178425" y="4956175"/>
          <p14:tracePt t="60938" x="5129213" y="4956175"/>
          <p14:tracePt t="60942" x="5078413" y="4956175"/>
          <p14:tracePt t="60949" x="5029200" y="4956175"/>
          <p14:tracePt t="60954" x="4991100" y="4981575"/>
          <p14:tracePt t="60957" x="4940300" y="4992688"/>
          <p14:tracePt t="60964" x="4891088" y="4992688"/>
          <p14:tracePt t="60967" x="4840288" y="5018088"/>
          <p14:tracePt t="60974" x="4778375" y="5056188"/>
          <p14:tracePt t="60979" x="4703763" y="5068888"/>
          <p14:tracePt t="60983" x="4640263" y="5081588"/>
          <p14:tracePt t="60987" x="4603750" y="5105400"/>
          <p14:tracePt t="60993" x="4516438" y="5143500"/>
          <p14:tracePt t="60999" x="4403725" y="5143500"/>
          <p14:tracePt t="61004" x="4340225" y="5156200"/>
          <p14:tracePt t="61009" x="4227513" y="5156200"/>
          <p14:tracePt t="61014" x="4152900" y="5194300"/>
          <p14:tracePt t="61019" x="4140200" y="5194300"/>
          <p14:tracePt t="61023" x="4065588" y="5194300"/>
          <p14:tracePt t="61029" x="4040188" y="5194300"/>
          <p14:tracePt t="61033" x="3990975" y="5205413"/>
          <p14:tracePt t="61038" x="3952875" y="5230813"/>
          <p14:tracePt t="61043" x="3927475" y="5230813"/>
          <p14:tracePt t="61049" x="3902075" y="5230813"/>
          <p14:tracePt t="61053" x="3852863" y="5243513"/>
          <p14:tracePt t="61058" x="3778250" y="5243513"/>
          <p14:tracePt t="61065" x="3752850" y="5243513"/>
          <p14:tracePt t="61069" x="3689350" y="5243513"/>
          <p14:tracePt t="61074" x="3640138" y="5243513"/>
          <p14:tracePt t="61079" x="3578225" y="5243513"/>
          <p14:tracePt t="61083" x="3527425" y="5243513"/>
          <p14:tracePt t="61090" x="3440113" y="5243513"/>
          <p14:tracePt t="61095" x="3352800" y="5243513"/>
          <p14:tracePt t="61098" x="3265488" y="5243513"/>
          <p14:tracePt t="61104" x="3165475" y="5243513"/>
          <p14:tracePt t="61109" x="3076575" y="5243513"/>
          <p14:tracePt t="61114" x="2963863" y="5243513"/>
          <p14:tracePt t="61120" x="2876550" y="5243513"/>
          <p14:tracePt t="61124" x="2789238" y="5230813"/>
          <p14:tracePt t="61131" x="2701925" y="5218113"/>
          <p14:tracePt t="61134" x="2640013" y="5218113"/>
          <p14:tracePt t="61139" x="2563813" y="5194300"/>
          <p14:tracePt t="61144" x="2501900" y="5194300"/>
          <p14:tracePt t="61149" x="2463800" y="5181600"/>
          <p14:tracePt t="61154" x="2427288" y="5181600"/>
          <p14:tracePt t="61159" x="2414588" y="5181600"/>
          <p14:tracePt t="61165" x="2389188" y="5181600"/>
          <p14:tracePt t="61169" x="2363788" y="5181600"/>
          <p14:tracePt t="61181" x="2338388" y="5181600"/>
          <p14:tracePt t="61185" x="2301875" y="5181600"/>
          <p14:tracePt t="61194" x="2263775" y="5181600"/>
          <p14:tracePt t="61199" x="2227263" y="5181600"/>
          <p14:tracePt t="61215" x="2176463" y="5181600"/>
          <p14:tracePt t="61219" x="2163763" y="5181600"/>
          <p14:tracePt t="61224" x="2138363" y="5181600"/>
          <p14:tracePt t="61231" x="2101850" y="5181600"/>
          <p14:tracePt t="61235" x="2076450" y="5181600"/>
          <p14:tracePt t="61240" x="2063750" y="5156200"/>
          <p14:tracePt t="61247" x="2051050" y="5143500"/>
          <p14:tracePt t="61292" x="2038350" y="5143500"/>
          <p14:tracePt t="61297" x="2038350" y="5130800"/>
          <p14:tracePt t="61310" x="2025650" y="5118100"/>
          <p14:tracePt t="61315" x="2014538" y="5118100"/>
          <p14:tracePt t="61320" x="1989138" y="5105400"/>
          <p14:tracePt t="61325" x="1989138" y="5092700"/>
          <p14:tracePt t="61331" x="1963738" y="5092700"/>
          <p14:tracePt t="61335" x="1938338" y="5068888"/>
          <p14:tracePt t="61348" x="1925638" y="5056188"/>
          <p14:tracePt t="61352" x="1914525" y="5056188"/>
          <p14:tracePt t="61356" x="1889125" y="5030788"/>
          <p14:tracePt t="61377" x="1889125" y="5018088"/>
          <p14:tracePt t="61387" x="1876425" y="5005388"/>
          <p14:tracePt t="61402" x="1863725" y="5005388"/>
          <p14:tracePt t="61416" x="1863725" y="4992688"/>
          <p14:tracePt t="61463" x="1863725" y="4981575"/>
          <p14:tracePt t="61488" x="1863725" y="4968875"/>
          <p14:tracePt t="61574" x="1863725" y="4956175"/>
          <p14:tracePt t="61584" x="1876425" y="4956175"/>
          <p14:tracePt t="61593" x="1889125" y="4943475"/>
          <p14:tracePt t="61598" x="1901825" y="4943475"/>
          <p14:tracePt t="61604" x="1914525" y="4943475"/>
          <p14:tracePt t="61608" x="1925638" y="4943475"/>
          <p14:tracePt t="61614" x="1938338" y="4943475"/>
          <p14:tracePt t="61624" x="1963738" y="4943475"/>
          <p14:tracePt t="61634" x="1989138" y="4943475"/>
          <p14:tracePt t="61638" x="2001838" y="4943475"/>
          <p14:tracePt t="61644" x="2014538" y="4943475"/>
          <p14:tracePt t="61648" x="2025650" y="4943475"/>
          <p14:tracePt t="61654" x="2038350" y="4943475"/>
          <p14:tracePt t="61658" x="2051050" y="4943475"/>
          <p14:tracePt t="61664" x="2076450" y="4943475"/>
          <p14:tracePt t="61670" x="2089150" y="4943475"/>
          <p14:tracePt t="61674" x="2101850" y="4943475"/>
          <p14:tracePt t="61678" x="2114550" y="4943475"/>
          <p14:tracePt t="61689" x="2127250" y="4943475"/>
          <p14:tracePt t="61699" x="2138363" y="4943475"/>
          <p14:tracePt t="61704" x="2151063" y="4943475"/>
          <p14:tracePt t="61709" x="2163763" y="4943475"/>
          <p14:tracePt t="61720" x="2189163" y="4943475"/>
          <p14:tracePt t="61725" x="2201863" y="4943475"/>
          <p14:tracePt t="61735" x="2214563" y="4943475"/>
          <p14:tracePt t="61739" x="2227263" y="4943475"/>
          <p14:tracePt t="61748" x="2238375" y="4943475"/>
          <p14:tracePt t="61749" x="2251075" y="4943475"/>
          <p14:tracePt t="61754" x="2276475" y="4943475"/>
          <p14:tracePt t="61759" x="2301875" y="4943475"/>
          <p14:tracePt t="61765" x="2314575" y="4943475"/>
          <p14:tracePt t="61771" x="2338388" y="4943475"/>
          <p14:tracePt t="61781" x="2363788" y="4943475"/>
          <p14:tracePt t="61790" x="2376488" y="4943475"/>
          <p14:tracePt t="61811" x="2389188" y="4943475"/>
          <p14:tracePt t="61836" x="2401888" y="4943475"/>
          <p14:tracePt t="61841" x="2427288" y="4943475"/>
          <p14:tracePt t="61855" x="2439988" y="4943475"/>
          <p14:tracePt t="61861" x="2463800" y="4943475"/>
          <p14:tracePt t="61865" x="2476500" y="4943475"/>
          <p14:tracePt t="61871" x="2489200" y="4943475"/>
          <p14:tracePt t="61881" x="2514600" y="4943475"/>
          <p14:tracePt t="61906" x="2540000" y="4943475"/>
          <p14:tracePt t="61922" x="2551113" y="4943475"/>
          <p14:tracePt t="61926" x="2563813" y="4943475"/>
          <p14:tracePt t="61931" x="2576513" y="4943475"/>
          <p14:tracePt t="61937" x="2589213" y="4943475"/>
          <p14:tracePt t="61941" x="2601913" y="4943475"/>
          <p14:tracePt t="61948" x="2627313" y="4943475"/>
          <p14:tracePt t="61952" x="2640013" y="4943475"/>
          <p14:tracePt t="61956" x="2663825" y="4943475"/>
          <p14:tracePt t="61962" x="2689225" y="4943475"/>
          <p14:tracePt t="61966" x="2714625" y="4943475"/>
          <p14:tracePt t="61976" x="2727325" y="4943475"/>
          <p14:tracePt t="61981" x="2752725" y="4943475"/>
          <p14:tracePt t="61993" x="2776538" y="4943475"/>
          <p14:tracePt t="61998" x="2789238" y="4943475"/>
          <p14:tracePt t="62002" x="2801938" y="4943475"/>
          <p14:tracePt t="62008" x="2814638" y="4943475"/>
          <p14:tracePt t="62014" x="2840038" y="4943475"/>
          <p14:tracePt t="62027" x="2863850" y="4943475"/>
          <p14:tracePt t="62032" x="2876550" y="4943475"/>
          <p14:tracePt t="62043" x="2889250" y="4943475"/>
          <p14:tracePt t="62058" x="2901950" y="4943475"/>
          <p14:tracePt t="62068" x="2914650" y="4943475"/>
          <p14:tracePt t="62088" x="2927350" y="4943475"/>
          <p14:tracePt t="62099" x="2940050" y="4943475"/>
          <p14:tracePt t="62107" x="2952750" y="4943475"/>
          <p14:tracePt t="62114" x="2976563" y="4943475"/>
          <p14:tracePt t="62127" x="3001963" y="4943475"/>
          <p14:tracePt t="62132" x="3014663" y="4943475"/>
          <p14:tracePt t="62138" x="3027363" y="4943475"/>
          <p14:tracePt t="62143" x="3040063" y="4943475"/>
          <p14:tracePt t="62405" x="3065463" y="4943475"/>
          <p14:tracePt t="62542" x="3089275" y="4943475"/>
          <p14:tracePt t="62577" x="3101975" y="4943475"/>
          <p14:tracePt t="62593" x="3127375" y="4943475"/>
          <p14:tracePt t="62598" x="3140075" y="4943475"/>
          <p14:tracePt t="62601" x="3152775" y="4943475"/>
          <p14:tracePt t="62608" x="3176588" y="4943475"/>
          <p14:tracePt t="62614" x="3214688" y="4943475"/>
          <p14:tracePt t="62622" x="3240088" y="4943475"/>
          <p14:tracePt t="62627" x="3252788" y="4943475"/>
          <p14:tracePt t="62638" x="3265488" y="4943475"/>
          <p14:tracePt t="62688" x="3276600" y="4943475"/>
          <p14:tracePt t="62704" x="3289300" y="4943475"/>
          <p14:tracePt t="62708" x="3302000" y="4943475"/>
          <p14:tracePt t="62718" x="3314700" y="4943475"/>
          <p14:tracePt t="62728" x="3327400" y="4943475"/>
          <p14:tracePt t="62748" x="3352800" y="4943475"/>
          <p14:tracePt t="62779" x="3376613" y="4943475"/>
          <p14:tracePt t="62783" x="3389313" y="4943475"/>
          <p14:tracePt t="62795" x="3402013" y="4943475"/>
          <p14:tracePt t="62798" x="3414713" y="4943475"/>
          <p14:tracePt t="62803" x="3427413" y="4943475"/>
          <p14:tracePt t="62810" x="3440113" y="4943475"/>
          <p14:tracePt t="62814" x="3465513" y="4943475"/>
          <p14:tracePt t="62824" x="3489325" y="4943475"/>
          <p14:tracePt t="62828" x="3502025" y="4943475"/>
          <p14:tracePt t="62835" x="3514725" y="4943475"/>
          <p14:tracePt t="62839" x="3527425" y="4943475"/>
          <p14:tracePt t="62850" x="3552825" y="4943475"/>
          <p14:tracePt t="62870" x="3578225" y="4943475"/>
          <p14:tracePt t="62882" x="3589338" y="4943475"/>
          <p14:tracePt t="62890" x="3602038" y="4943475"/>
          <p14:tracePt t="62967" x="3614738" y="4943475"/>
          <p14:tracePt t="62986" x="3627438" y="4943475"/>
          <p14:tracePt t="62991" x="3640138" y="4943475"/>
          <p14:tracePt t="63005" x="3665538" y="4943475"/>
          <p14:tracePt t="63015" x="3689350" y="4943475"/>
          <p14:tracePt t="63020" x="3702050" y="4943475"/>
          <p14:tracePt t="63032" x="3714750" y="4943475"/>
          <p14:tracePt t="63036" x="3727450" y="4943475"/>
          <p14:tracePt t="63042" x="3740150" y="4943475"/>
          <p14:tracePt t="63050" x="3752850" y="4943475"/>
          <p14:tracePt t="63056" x="3778250" y="4943475"/>
          <p14:tracePt t="63067" x="3802063" y="4943475"/>
          <p14:tracePt t="63071" x="3814763" y="4943475"/>
          <p14:tracePt t="63076" x="3827463" y="4943475"/>
          <p14:tracePt t="63087" x="3840163" y="4943475"/>
          <p14:tracePt t="63098" x="3852863" y="4943475"/>
          <p14:tracePt t="63162" x="3865563" y="4930775"/>
          <p14:tracePt t="63172" x="3878263" y="4930775"/>
          <p14:tracePt t="63188" x="3890963" y="4930775"/>
          <p14:tracePt t="63208" x="3914775" y="4930775"/>
          <p14:tracePt t="63214" x="3927475" y="4918075"/>
          <p14:tracePt t="63223" x="3940175" y="4918075"/>
          <p14:tracePt t="63227" x="3952875" y="4918075"/>
          <p14:tracePt t="63232" x="3965575" y="4918075"/>
          <p14:tracePt t="63238" x="4002088" y="4918075"/>
          <p14:tracePt t="63242" x="4014788" y="4918075"/>
          <p14:tracePt t="63249" x="4027488" y="4918075"/>
          <p14:tracePt t="63252" x="4065588" y="4918075"/>
          <p14:tracePt t="63257" x="4078288" y="4918075"/>
          <p14:tracePt t="63263" x="4090988" y="4918075"/>
          <p14:tracePt t="63269" x="4103688" y="4918075"/>
          <p14:tracePt t="63273" x="4127500" y="4918075"/>
          <p14:tracePt t="63282" x="4165600" y="4918075"/>
          <p14:tracePt t="63293" x="4178300" y="4918075"/>
          <p14:tracePt t="63314" x="4191000" y="4918075"/>
          <p14:tracePt t="63344" x="4203700" y="4905375"/>
          <p14:tracePt t="63354" x="4214813" y="4892675"/>
          <p14:tracePt t="63389" x="4240213" y="4892675"/>
          <p14:tracePt t="63419" x="4252913" y="4879975"/>
          <p14:tracePt t="63439" x="4252913" y="4868863"/>
          <p14:tracePt t="63455" x="4265613" y="4868863"/>
          <p14:tracePt t="63500" x="4278313" y="4868863"/>
          <p14:tracePt t="63545" x="4303713" y="4868863"/>
          <p14:tracePt t="63556" x="4314825" y="4868863"/>
          <p14:tracePt t="63566" x="4327525" y="4868863"/>
          <p14:tracePt t="63571" x="4352925" y="4868863"/>
          <p14:tracePt t="63586" x="4365625" y="4868863"/>
          <p14:tracePt t="63591" x="4378325" y="4868863"/>
          <p14:tracePt t="63600" x="4391025" y="4868863"/>
          <p14:tracePt t="63616" x="4403725" y="4868863"/>
          <p14:tracePt t="63625" x="4416425" y="4868863"/>
          <p14:tracePt t="63637" x="4427538" y="4868863"/>
          <p14:tracePt t="63646" x="4440238" y="4868863"/>
          <p14:tracePt t="63651" x="4452938" y="4868863"/>
          <p14:tracePt t="63667" x="4465638" y="4868863"/>
          <p14:tracePt t="63682" x="4491038" y="4868863"/>
          <p14:tracePt t="63707" x="4516438" y="4868863"/>
          <p14:tracePt t="63719" x="4527550" y="4868863"/>
          <p14:tracePt t="63721" x="4540250" y="4868863"/>
          <p14:tracePt t="63732" x="4552950" y="4868863"/>
          <p14:tracePt t="63737" x="4578350" y="4868863"/>
          <p14:tracePt t="63749" x="4603750" y="4868863"/>
          <p14:tracePt t="63751" x="4616450" y="4868863"/>
          <p14:tracePt t="63756" x="4627563" y="4868863"/>
          <p14:tracePt t="63763" x="4640263" y="4868863"/>
          <p14:tracePt t="63767" x="4652963" y="4868863"/>
          <p14:tracePt t="63773" x="4665663" y="4868863"/>
          <p14:tracePt t="63778" x="4691063" y="4868863"/>
          <p14:tracePt t="63797" x="4716463" y="4868863"/>
          <p14:tracePt t="63808" x="4727575" y="4868863"/>
          <p14:tracePt t="63817" x="4740275" y="4868863"/>
          <p14:tracePt t="63828" x="4752975" y="4868863"/>
          <p14:tracePt t="63833" x="4765675" y="4868863"/>
          <p14:tracePt t="63838" x="4778375" y="4868863"/>
          <p14:tracePt t="63849" x="4803775" y="4868863"/>
          <p14:tracePt t="63865" x="4829175" y="4868863"/>
          <p14:tracePt t="63867" x="4840288" y="4868863"/>
          <p14:tracePt t="63874" x="4852988" y="4868863"/>
          <p14:tracePt t="63878" x="4865688" y="4868863"/>
          <p14:tracePt t="63883" x="4878388" y="4868863"/>
          <p14:tracePt t="63888" x="4891088" y="4868863"/>
          <p14:tracePt t="63894" x="4916488" y="4868863"/>
          <p14:tracePt t="63903" x="4940300" y="4868863"/>
          <p14:tracePt t="63916" x="4953000" y="4868863"/>
          <p14:tracePt t="63923" x="4965700" y="4868863"/>
          <p14:tracePt t="63944" x="4978400" y="4868863"/>
          <p14:tracePt t="63949" x="4991100" y="4868863"/>
          <p14:tracePt t="63955" x="5003800" y="4868863"/>
          <p14:tracePt t="63958" x="5029200" y="4868863"/>
          <p14:tracePt t="63965" x="5040313" y="4868863"/>
          <p14:tracePt t="63968" x="5053013" y="4868863"/>
          <p14:tracePt t="63973" x="5065713" y="4868863"/>
          <p14:tracePt t="63980" x="5091113" y="4868863"/>
          <p14:tracePt t="64004" x="5116513" y="4868863"/>
          <p14:tracePt t="64015" x="5129213" y="4856163"/>
          <p14:tracePt t="64039" x="5141913" y="4843463"/>
          <p14:tracePt t="64418" x="5153025" y="4843463"/>
          <p14:tracePt t="64503" x="5165725" y="4843463"/>
          <p14:tracePt t="65255" x="5178425" y="4830763"/>
          <p14:tracePt t="65291" x="5191125" y="4830763"/>
          <p14:tracePt t="65295" x="5191125" y="4818063"/>
          <p14:tracePt t="65387" x="5203825" y="4805363"/>
          <p14:tracePt t="65397" x="5203825" y="4792663"/>
          <p14:tracePt t="65427" x="5216525" y="4779963"/>
          <p14:tracePt t="65442" x="5216525" y="4768850"/>
          <p14:tracePt t="65462" x="5229225" y="4768850"/>
          <p14:tracePt t="65572" x="5229225" y="4756150"/>
          <p14:tracePt t="65577" x="5229225" y="4743450"/>
          <p14:tracePt t="65583" x="5241925" y="4730750"/>
          <p14:tracePt t="65592" x="5253038" y="4730750"/>
          <p14:tracePt t="65604" x="5265738" y="4730750"/>
          <p14:tracePt t="65830" x="5265738" y="4743450"/>
          <p14:tracePt t="65906" x="5265738" y="4756150"/>
          <p14:tracePt t="65911" x="5278438" y="4756150"/>
          <p14:tracePt t="65936" x="5291138" y="4756150"/>
          <p14:tracePt t="71016" x="5265738" y="4768850"/>
          <p14:tracePt t="71021" x="5229225" y="4779963"/>
          <p14:tracePt t="71026" x="5165725" y="4792663"/>
          <p14:tracePt t="71029" x="5129213" y="4792663"/>
          <p14:tracePt t="71035" x="5091113" y="4792663"/>
          <p14:tracePt t="71041" x="4991100" y="4818063"/>
          <p14:tracePt t="71045" x="4916488" y="4818063"/>
          <p14:tracePt t="71051" x="4878388" y="4856163"/>
          <p14:tracePt t="71054" x="4791075" y="4879975"/>
          <p14:tracePt t="71060" x="4727575" y="4879975"/>
          <p14:tracePt t="71066" x="4627563" y="4905375"/>
          <p14:tracePt t="71070" x="4540250" y="4918075"/>
          <p14:tracePt t="71075" x="4452938" y="4918075"/>
          <p14:tracePt t="71080" x="4365625" y="4956175"/>
          <p14:tracePt t="71085" x="4314825" y="4981575"/>
          <p14:tracePt t="71091" x="4240213" y="4992688"/>
          <p14:tracePt t="71096" x="4191000" y="5005388"/>
          <p14:tracePt t="71102" x="4152900" y="5005388"/>
          <p14:tracePt t="71106" x="4090988" y="5030788"/>
          <p14:tracePt t="71112" x="4040188" y="5030788"/>
          <p14:tracePt t="71116" x="4002088" y="5043488"/>
          <p14:tracePt t="71120" x="3978275" y="5043488"/>
          <p14:tracePt t="71125" x="3940175" y="5068888"/>
          <p14:tracePt t="71131" x="3902075" y="5081588"/>
          <p14:tracePt t="71137" x="3878263" y="5081588"/>
          <p14:tracePt t="71142" x="3865563" y="5092700"/>
          <p14:tracePt t="71146" x="3852863" y="5092700"/>
          <p14:tracePt t="71152" x="3840163" y="5092700"/>
          <p14:tracePt t="71156" x="3827463" y="5092700"/>
          <p14:tracePt t="71161" x="3802063" y="5105400"/>
          <p14:tracePt t="71165" x="3790950" y="5105400"/>
          <p14:tracePt t="71171" x="3778250" y="5105400"/>
          <p14:tracePt t="71177" x="3765550" y="5130800"/>
          <p14:tracePt t="71181" x="3752850" y="5130800"/>
          <p14:tracePt t="71187" x="3740150" y="5143500"/>
          <p14:tracePt t="71196" x="3702050" y="5143500"/>
          <p14:tracePt t="71202" x="3689350" y="5143500"/>
          <p14:tracePt t="71207" x="3652838" y="5156200"/>
          <p14:tracePt t="71212" x="3627438" y="5156200"/>
          <p14:tracePt t="71218" x="3565525" y="5181600"/>
          <p14:tracePt t="71221" x="3540125" y="5181600"/>
          <p14:tracePt t="71226" x="3489325" y="5194300"/>
          <p14:tracePt t="71233" x="3440113" y="5194300"/>
          <p14:tracePt t="71236" x="3402013" y="5205413"/>
          <p14:tracePt t="71241" x="3314700" y="5205413"/>
          <p14:tracePt t="71248" x="3265488" y="5205413"/>
          <p14:tracePt t="71254" x="3176588" y="5205413"/>
          <p14:tracePt t="71257" x="3089275" y="5205413"/>
          <p14:tracePt t="71262" x="3052763" y="5205413"/>
          <p14:tracePt t="71268" x="2976563" y="5205413"/>
          <p14:tracePt t="71272" x="2940050" y="5205413"/>
          <p14:tracePt t="71278" x="2863850" y="5205413"/>
          <p14:tracePt t="71283" x="2840038" y="5205413"/>
          <p14:tracePt t="71286" x="2801938" y="5205413"/>
          <p14:tracePt t="71293" x="2763838" y="5205413"/>
          <p14:tracePt t="71298" x="2740025" y="5205413"/>
          <p14:tracePt t="71308" x="2727325" y="5205413"/>
          <p14:tracePt t="71313" x="2714625" y="5205413"/>
          <p14:tracePt t="71319" x="2701925" y="5205413"/>
          <p14:tracePt t="71333" x="2689225" y="5205413"/>
          <p14:tracePt t="71342" x="2676525" y="5205413"/>
          <p14:tracePt t="71348" x="2663825" y="5205413"/>
          <p14:tracePt t="71378" x="2640013" y="5205413"/>
          <p14:tracePt t="71382" x="2601913" y="5205413"/>
          <p14:tracePt t="71392" x="2589213" y="5205413"/>
          <p14:tracePt t="71398" x="2576513" y="5205413"/>
          <p14:tracePt t="71409" x="2563813" y="5205413"/>
          <p14:tracePt t="71412" x="2551113" y="5205413"/>
          <p14:tracePt t="71419" x="2540000" y="5205413"/>
          <p14:tracePt t="71423" x="2527300" y="5205413"/>
          <p14:tracePt t="71428" x="2489200" y="5205413"/>
          <p14:tracePt t="71435" x="2476500" y="5205413"/>
          <p14:tracePt t="71438" x="2463800" y="5205413"/>
          <p14:tracePt t="71444" x="2439988" y="5205413"/>
          <p14:tracePt t="71448" x="2401888" y="5205413"/>
          <p14:tracePt t="71453" x="2338388" y="5205413"/>
          <p14:tracePt t="71459" x="2263775" y="5205413"/>
          <p14:tracePt t="71464" x="2201863" y="5205413"/>
          <p14:tracePt t="71469" x="2114550" y="5205413"/>
          <p14:tracePt t="71473" x="2025650" y="5205413"/>
          <p14:tracePt t="71478" x="1963738" y="5205413"/>
          <p14:tracePt t="71485" x="1901825" y="5205413"/>
          <p14:tracePt t="71489" x="1851025" y="5205413"/>
          <p14:tracePt t="71494" x="1814513" y="5205413"/>
          <p14:tracePt t="71498" x="1776413" y="5205413"/>
          <p14:tracePt t="71503" x="1751013" y="5205413"/>
          <p14:tracePt t="71508" x="1738313" y="5205413"/>
          <p14:tracePt t="71550" x="1725613" y="5194300"/>
          <p14:tracePt t="71565" x="1714500" y="5181600"/>
          <p14:tracePt t="71581" x="1689100" y="5181600"/>
          <p14:tracePt t="71585" x="1676400" y="5181600"/>
          <p14:tracePt t="71589" x="1651000" y="5156200"/>
          <p14:tracePt t="71614" x="1625600" y="5156200"/>
          <p14:tracePt t="71630" x="1601788" y="5156200"/>
          <p14:tracePt t="71636" x="1576388" y="5143500"/>
          <p14:tracePt t="71646" x="1538288" y="5118100"/>
          <p14:tracePt t="71652" x="1525588" y="5118100"/>
          <p14:tracePt t="71655" x="1501775" y="5118100"/>
          <p14:tracePt t="71665" x="1476375" y="5118100"/>
          <p14:tracePt t="71670" x="1463675" y="5118100"/>
          <p14:tracePt t="71675" x="1450975" y="5118100"/>
          <p14:tracePt t="71851" x="1438275" y="5118100"/>
          <p14:tracePt t="71858" x="1438275" y="5130800"/>
          <p14:tracePt t="71943" x="1438275" y="5143500"/>
          <p14:tracePt t="71963" x="1450975" y="5143500"/>
          <p14:tracePt t="72018" x="1463675" y="5143500"/>
          <p14:tracePt t="72321" x="1476375" y="5143500"/>
          <p14:tracePt t="72326" x="1489075" y="5143500"/>
          <p14:tracePt t="72331" x="1501775" y="5143500"/>
          <p14:tracePt t="72336" x="1512888" y="5143500"/>
          <p14:tracePt t="72342" x="1525588" y="5143500"/>
          <p14:tracePt t="72352" x="1538288" y="5143500"/>
          <p14:tracePt t="72357" x="1576388" y="5143500"/>
          <p14:tracePt t="72361" x="1589088" y="5143500"/>
          <p14:tracePt t="72366" x="1601788" y="5143500"/>
          <p14:tracePt t="72371" x="1612900" y="5130800"/>
          <p14:tracePt t="72381" x="1612900" y="5118100"/>
          <p14:tracePt t="72387" x="1625600" y="5118100"/>
          <p14:tracePt t="72398" x="1638300" y="5118100"/>
          <p14:tracePt t="72402" x="1651000" y="5118100"/>
          <p14:tracePt t="72412" x="1676400" y="5118100"/>
          <p14:tracePt t="72419" x="1689100" y="5118100"/>
          <p14:tracePt t="72423" x="1701800" y="5118100"/>
          <p14:tracePt t="72426" x="1714500" y="5118100"/>
          <p14:tracePt t="72436" x="1725613" y="5118100"/>
          <p14:tracePt t="72483" x="1738313" y="5118100"/>
          <p14:tracePt t="72523" x="1738313" y="5105400"/>
          <p14:tracePt t="72544" x="1738313" y="5092700"/>
          <p14:tracePt t="72604" x="1751013" y="5081588"/>
          <p14:tracePt t="72614" x="1763713" y="5081588"/>
          <p14:tracePt t="72640" x="1789113" y="5081588"/>
          <p14:tracePt t="72654" x="1801813" y="5081588"/>
          <p14:tracePt t="72663" x="1851025" y="5081588"/>
          <p14:tracePt t="72675" x="1876425" y="5081588"/>
          <p14:tracePt t="72680" x="1901825" y="5081588"/>
          <p14:tracePt t="72690" x="1914525" y="5081588"/>
          <p14:tracePt t="72694" x="1938338" y="5092700"/>
          <p14:tracePt t="72704" x="1976438" y="5092700"/>
          <p14:tracePt t="72710" x="2001838" y="5118100"/>
          <p14:tracePt t="72719" x="2025650" y="5118100"/>
          <p14:tracePt t="72725" x="2038350" y="5118100"/>
          <p14:tracePt t="72729" x="2051050" y="5118100"/>
          <p14:tracePt t="72751" x="2063750" y="5118100"/>
          <p14:tracePt t="72806" x="2076450" y="5130800"/>
          <p14:tracePt t="72811" x="2089150" y="5143500"/>
          <p14:tracePt t="72851" x="2114550" y="5143500"/>
          <p14:tracePt t="72872" x="2127250" y="5143500"/>
          <p14:tracePt t="72890" x="2138363" y="5143500"/>
          <p14:tracePt t="72906" x="2151063" y="5156200"/>
          <p14:tracePt t="72912" x="2163763" y="5181600"/>
          <p14:tracePt t="72926" x="2176463" y="5181600"/>
          <p14:tracePt t="72932" x="2201863" y="5205413"/>
          <p14:tracePt t="72942" x="2214563" y="5218113"/>
          <p14:tracePt t="73008" x="2227263" y="5218113"/>
          <p14:tracePt t="73032" x="2238375" y="5218113"/>
          <p14:tracePt t="73043" x="2251075" y="5218113"/>
          <p14:tracePt t="73068" x="2251075" y="5194300"/>
          <p14:tracePt t="73218" x="2251075" y="5181600"/>
          <p14:tracePt t="73250" x="2263775" y="5181600"/>
          <p14:tracePt t="73416" x="2251075" y="5181600"/>
          <p14:tracePt t="73472" x="2238375" y="5181600"/>
          <p14:tracePt t="73476" x="2227263" y="5181600"/>
          <p14:tracePt t="73486" x="2201863" y="5181600"/>
          <p14:tracePt t="73492" x="2189163" y="5181600"/>
          <p14:tracePt t="73497" x="2163763" y="5118100"/>
          <p14:tracePt t="73507" x="2138363" y="5105400"/>
          <p14:tracePt t="73511" x="2101850" y="5105400"/>
          <p14:tracePt t="73521" x="2076450" y="5105400"/>
          <p14:tracePt t="73526" x="2038350" y="5105400"/>
          <p14:tracePt t="73532" x="1976438" y="5081588"/>
          <p14:tracePt t="73536" x="1951038" y="5081588"/>
          <p14:tracePt t="73543" x="1925638" y="5081588"/>
          <p14:tracePt t="73547" x="1889125" y="5081588"/>
          <p14:tracePt t="73553" x="1825625" y="5081588"/>
          <p14:tracePt t="73558" x="1776413" y="5081588"/>
          <p14:tracePt t="73562" x="1738313" y="5081588"/>
          <p14:tracePt t="73569" x="1701800" y="5081588"/>
          <p14:tracePt t="73572" x="1689100" y="5081588"/>
          <p14:tracePt t="73576" x="1676400" y="5081588"/>
          <p14:tracePt t="73582" x="1663700" y="5081588"/>
          <p14:tracePt t="73588" x="1651000" y="5081588"/>
          <p14:tracePt t="73593" x="1625600" y="5081588"/>
          <p14:tracePt t="73598" x="1612900" y="5081588"/>
          <p14:tracePt t="73603" x="1601788" y="5081588"/>
          <p14:tracePt t="73612" x="1589088" y="5081588"/>
          <p14:tracePt t="73619" x="1576388" y="5081588"/>
          <p14:tracePt t="73628" x="1563688" y="5081588"/>
          <p14:tracePt t="73643" x="1538288" y="5081588"/>
          <p14:tracePt t="73659" x="1512888" y="5081588"/>
          <p14:tracePt t="73669" x="1501775" y="5081588"/>
          <p14:tracePt t="73678" x="1489075" y="5081588"/>
          <p14:tracePt t="73682" x="1476375" y="5081588"/>
          <p14:tracePt t="73699" x="1463675" y="5081588"/>
          <p14:tracePt t="73703" x="1450975" y="5081588"/>
          <p14:tracePt t="73723" x="1438275" y="5081588"/>
          <p14:tracePt t="73729" x="1425575" y="5081588"/>
          <p14:tracePt t="73743" x="1401763" y="5081588"/>
          <p14:tracePt t="73764" x="1389063" y="5081588"/>
          <p14:tracePt t="73794" x="1376363" y="5081588"/>
          <p14:tracePt t="73845" x="1363663" y="5081588"/>
          <p14:tracePt t="73890" x="1363663" y="5092700"/>
          <p14:tracePt t="73900" x="1363663" y="5105400"/>
          <p14:tracePt t="73906" x="1363663" y="5118100"/>
          <p14:tracePt t="73915" x="1363663" y="5130800"/>
          <p14:tracePt t="73920" x="1363663" y="5143500"/>
          <p14:tracePt t="73925" x="1363663" y="5156200"/>
          <p14:tracePt t="73940" x="1363663" y="5181600"/>
          <p14:tracePt t="73960" x="1363663" y="5205413"/>
          <p14:tracePt t="73966" x="1363663" y="5218113"/>
          <p14:tracePt t="73970" x="1376363" y="5218113"/>
          <p14:tracePt t="73986" x="1389063" y="5218113"/>
          <p14:tracePt t="73990" x="1401763" y="5218113"/>
          <p14:tracePt t="73995" x="1425575" y="5218113"/>
          <p14:tracePt t="74000" x="1438275" y="5218113"/>
          <p14:tracePt t="74006" x="1463675" y="5218113"/>
          <p14:tracePt t="74015" x="1489075" y="5218113"/>
          <p14:tracePt t="74021" x="1501775" y="5218113"/>
          <p14:tracePt t="74026" x="1525588" y="5218113"/>
          <p14:tracePt t="74031" x="1550988" y="5218113"/>
          <p14:tracePt t="74036" x="1576388" y="5194300"/>
          <p14:tracePt t="74046" x="1589088" y="5181600"/>
          <p14:tracePt t="74053" x="1612900" y="5181600"/>
          <p14:tracePt t="74061" x="1638300" y="5168900"/>
          <p14:tracePt t="74065" x="1651000" y="5156200"/>
          <p14:tracePt t="74071" x="1676400" y="5143500"/>
          <p14:tracePt t="74076" x="1689100" y="5130800"/>
          <p14:tracePt t="74087" x="1701800" y="5105400"/>
          <p14:tracePt t="74096" x="1701800" y="5092700"/>
          <p14:tracePt t="74103" x="1701800" y="5081588"/>
          <p14:tracePt t="74116" x="1714500" y="5068888"/>
          <p14:tracePt t="74121" x="1725613" y="5068888"/>
          <p14:tracePt t="74132" x="1738313" y="5056188"/>
          <p14:tracePt t="74137" x="1738313" y="5043488"/>
          <p14:tracePt t="74187" x="1751013" y="5043488"/>
          <p14:tracePt t="74198" x="1763713" y="5043488"/>
          <p14:tracePt t="74202" x="1776413" y="5043488"/>
          <p14:tracePt t="74208" x="1789113" y="5043488"/>
          <p14:tracePt t="74213" x="1801813" y="5043488"/>
          <p14:tracePt t="74222" x="1814513" y="5043488"/>
          <p14:tracePt t="74253" x="1825625" y="5043488"/>
          <p14:tracePt t="74258" x="1838325" y="5043488"/>
          <p14:tracePt t="74298" x="1851025" y="5043488"/>
          <p14:tracePt t="74309" x="1863725" y="5043488"/>
          <p14:tracePt t="74314" x="1876425" y="5043488"/>
          <p14:tracePt t="74323" x="1889125" y="5043488"/>
          <p14:tracePt t="74334" x="1901825" y="5043488"/>
          <p14:tracePt t="74338" x="1914525" y="5043488"/>
          <p14:tracePt t="74345" x="1925638" y="5043488"/>
          <p14:tracePt t="74353" x="1951038" y="5043488"/>
          <p14:tracePt t="74365" x="1963738" y="5043488"/>
          <p14:tracePt t="74370" x="1976438" y="5030788"/>
          <p14:tracePt t="74380" x="1976438" y="5018088"/>
          <p14:tracePt t="74389" x="1989138" y="5005388"/>
          <p14:tracePt t="74424" x="2014538" y="4992688"/>
          <p14:tracePt t="74436" x="2025650" y="4992688"/>
          <p14:tracePt t="74440" x="2051050" y="4981575"/>
          <p14:tracePt t="74444" x="2063750" y="4981575"/>
          <p14:tracePt t="74449" x="2114550" y="4956175"/>
          <p14:tracePt t="74454" x="2138363" y="4956175"/>
          <p14:tracePt t="74461" x="2176463" y="4943475"/>
          <p14:tracePt t="74464" x="2214563" y="4943475"/>
          <p14:tracePt t="74475" x="2251075" y="4943475"/>
          <p14:tracePt t="74481" x="2263775" y="4943475"/>
          <p14:tracePt t="74487" x="2301875" y="4943475"/>
          <p14:tracePt t="74491" x="2327275" y="4943475"/>
          <p14:tracePt t="74495" x="2338388" y="4943475"/>
          <p14:tracePt t="74516" x="2351088" y="4943475"/>
          <p14:tracePt t="74520" x="2363788" y="4943475"/>
          <p14:tracePt t="74662" x="2389188" y="4943475"/>
          <p14:tracePt t="74672" x="2401888" y="4943475"/>
          <p14:tracePt t="74677" x="2414588" y="4943475"/>
          <p14:tracePt t="74682" x="2427288" y="4943475"/>
          <p14:tracePt t="74687" x="2439988" y="4943475"/>
          <p14:tracePt t="74697" x="2451100" y="4943475"/>
          <p14:tracePt t="74703" x="2476500" y="4943475"/>
          <p14:tracePt t="74707" x="2476500" y="4956175"/>
          <p14:tracePt t="74713" x="2501900" y="4956175"/>
          <p14:tracePt t="74716" x="2527300" y="4956175"/>
          <p14:tracePt t="74721" x="2540000" y="4968875"/>
          <p14:tracePt t="74828" x="2563813" y="4968875"/>
          <p14:tracePt t="74833" x="2576513" y="4968875"/>
          <p14:tracePt t="74843" x="2589213" y="4968875"/>
          <p14:tracePt t="74849" x="2601913" y="4968875"/>
          <p14:tracePt t="74853" x="2614613" y="4968875"/>
          <p14:tracePt t="74859" x="2627313" y="4968875"/>
          <p14:tracePt t="74868" x="2651125" y="4968875"/>
          <p14:tracePt t="74888" x="2676525" y="4968875"/>
          <p14:tracePt t="74893" x="2689225" y="4981575"/>
          <p14:tracePt t="74904" x="2701925" y="4981575"/>
          <p14:tracePt t="74909" x="2714625" y="4981575"/>
          <p14:tracePt t="74913" x="2727325" y="4992688"/>
          <p14:tracePt t="74920" x="2740025" y="5005388"/>
          <p14:tracePt t="74923" x="2776538" y="5018088"/>
          <p14:tracePt t="74928" x="2789238" y="5030788"/>
          <p14:tracePt t="74950" x="2801938" y="5043488"/>
          <p14:tracePt t="74954" x="2840038" y="5043488"/>
          <p14:tracePt t="74958" x="2889250" y="5068888"/>
          <p14:tracePt t="74963" x="2901950" y="5068888"/>
          <p14:tracePt t="74970" x="2940050" y="5068888"/>
          <p14:tracePt t="74975" x="2976563" y="5068888"/>
          <p14:tracePt t="74979" x="3014663" y="5092700"/>
          <p14:tracePt t="74983" x="3052763" y="5105400"/>
          <p14:tracePt t="74989" x="3065463" y="5105400"/>
          <p14:tracePt t="74995" x="3076575" y="5105400"/>
          <p14:tracePt t="74999" x="3101975" y="5130800"/>
          <p14:tracePt t="75015" x="3127375" y="5130800"/>
          <p14:tracePt t="75025" x="3140075" y="5130800"/>
          <p14:tracePt t="75045" x="3152775" y="5130800"/>
          <p14:tracePt t="75051" x="3165475" y="5130800"/>
          <p14:tracePt t="75054" x="3189288" y="5130800"/>
          <p14:tracePt t="75065" x="3214688" y="5143500"/>
          <p14:tracePt t="75070" x="3227388" y="5143500"/>
          <p14:tracePt t="75075" x="3240088" y="5143500"/>
          <p14:tracePt t="75084" x="3252788" y="5143500"/>
          <p14:tracePt t="75090" x="3276600" y="5143500"/>
          <p14:tracePt t="75100" x="3302000" y="5143500"/>
          <p14:tracePt t="75106" x="3314700" y="5143500"/>
          <p14:tracePt t="75110" x="3340100" y="5143500"/>
          <p14:tracePt t="75115" x="3365500" y="5143500"/>
          <p14:tracePt t="75130" x="3389313" y="5143500"/>
          <p14:tracePt t="75140" x="3402013" y="5143500"/>
          <p14:tracePt t="75145" x="3402013" y="5156200"/>
          <p14:tracePt t="75153" x="3414713" y="5156200"/>
          <p14:tracePt t="75155" x="3427413" y="5156200"/>
          <p14:tracePt t="75160" x="3440113" y="5156200"/>
          <p14:tracePt t="75165" x="3452813" y="5168900"/>
          <p14:tracePt t="75171" x="3465513" y="5168900"/>
          <p14:tracePt t="75176" x="3489325" y="5181600"/>
          <p14:tracePt t="75182" x="3502025" y="5194300"/>
          <p14:tracePt t="75187" x="3540125" y="5194300"/>
          <p14:tracePt t="75191" x="3552825" y="5194300"/>
          <p14:tracePt t="75196" x="3578225" y="5194300"/>
          <p14:tracePt t="75203" x="3640138" y="5205413"/>
          <p14:tracePt t="75206" x="3678238" y="5205413"/>
          <p14:tracePt t="75210" x="3727450" y="5205413"/>
          <p14:tracePt t="75216" x="3790950" y="5205413"/>
          <p14:tracePt t="75221" x="3814763" y="5205413"/>
          <p14:tracePt t="75226" x="3878263" y="5205413"/>
          <p14:tracePt t="75232" x="3914775" y="5205413"/>
          <p14:tracePt t="75237" x="3952875" y="5205413"/>
          <p14:tracePt t="75242" x="3978275" y="5205413"/>
          <p14:tracePt t="75246" x="4014788" y="5205413"/>
          <p14:tracePt t="75253" x="4052888" y="5205413"/>
          <p14:tracePt t="75256" x="4078288" y="5205413"/>
          <p14:tracePt t="75263" x="4103688" y="5205413"/>
          <p14:tracePt t="75267" x="4114800" y="5205413"/>
          <p14:tracePt t="75278" x="4127500" y="5205413"/>
          <p14:tracePt t="75322" x="4140200" y="5205413"/>
          <p14:tracePt t="75328" x="4152900" y="5205413"/>
          <p14:tracePt t="75332" x="4165600" y="5205413"/>
          <p14:tracePt t="75337" x="4203700" y="5205413"/>
          <p14:tracePt t="75357" x="4214813" y="5205413"/>
          <p14:tracePt t="75378" x="4227513" y="5205413"/>
          <p14:tracePt t="75398" x="4252913" y="5205413"/>
          <p14:tracePt t="75443" x="4265613" y="5194300"/>
          <p14:tracePt t="75580" x="4278313" y="5194300"/>
          <p14:tracePt t="75605" x="4303713" y="5194300"/>
          <p14:tracePt t="75615" x="4314825" y="5194300"/>
          <p14:tracePt t="75685" x="4327525" y="5194300"/>
          <p14:tracePt t="75705" x="4340225" y="5194300"/>
          <p14:tracePt t="75721" x="4365625" y="5194300"/>
          <p14:tracePt t="75741" x="4378325" y="5194300"/>
          <p14:tracePt t="75746" x="4391025" y="5194300"/>
          <p14:tracePt t="75753" x="4403725" y="5181600"/>
          <p14:tracePt t="75761" x="4416425" y="5181600"/>
          <p14:tracePt t="75765" x="4427538" y="5181600"/>
          <p14:tracePt t="75771" x="4440238" y="5181600"/>
          <p14:tracePt t="75782" x="4452938" y="5181600"/>
          <p14:tracePt t="75787" x="4478338" y="5181600"/>
          <p14:tracePt t="75803" x="4503738" y="5181600"/>
          <p14:tracePt t="75807" x="4516438" y="5168900"/>
          <p14:tracePt t="75822" x="4527550" y="5168900"/>
          <p14:tracePt t="75826" x="4552950" y="5156200"/>
          <p14:tracePt t="75831" x="4565650" y="5143500"/>
          <p14:tracePt t="75848" x="4578350" y="5143500"/>
          <p14:tracePt t="75854" x="4591050" y="5143500"/>
          <p14:tracePt t="75856" x="4603750" y="5143500"/>
          <p14:tracePt t="75861" x="4616450" y="5143500"/>
          <p14:tracePt t="75868" x="4627563" y="5143500"/>
          <p14:tracePt t="75871" x="4640263" y="5143500"/>
          <p14:tracePt t="75881" x="4652963" y="5143500"/>
          <p14:tracePt t="75888" x="4678363" y="5143500"/>
          <p14:tracePt t="75904" x="4691063" y="5143500"/>
          <p14:tracePt t="75920" x="4765675" y="5143500"/>
          <p14:tracePt t="75923" x="4803775" y="5143500"/>
          <p14:tracePt t="75933" x="4840288" y="5143500"/>
          <p14:tracePt t="75938" x="4878388" y="5143500"/>
          <p14:tracePt t="75943" x="4903788" y="5143500"/>
          <p14:tracePt t="75948" x="4929188" y="5143500"/>
          <p14:tracePt t="75954" x="4965700" y="5143500"/>
          <p14:tracePt t="75962" x="4991100" y="5143500"/>
          <p14:tracePt t="75968" x="5003800" y="5143500"/>
          <p14:tracePt t="75972" x="5016500" y="5143500"/>
          <p14:tracePt t="75977" x="5029200" y="5143500"/>
          <p14:tracePt t="75984" x="5053013" y="5143500"/>
          <p14:tracePt t="76124" x="5078413" y="5143500"/>
          <p14:tracePt t="76145" x="5091113" y="5143500"/>
          <p14:tracePt t="76165" x="5091113" y="5156200"/>
          <p14:tracePt t="76170" x="5103813" y="5168900"/>
          <p14:tracePt t="76185" x="5116513" y="5168900"/>
          <p14:tracePt t="76240" x="5129213" y="5168900"/>
          <p14:tracePt t="76266" x="5141913" y="5168900"/>
          <p14:tracePt t="76296" x="5153025" y="5168900"/>
          <p14:tracePt t="76336" x="5165725" y="5168900"/>
          <p14:tracePt t="76377" x="5191125" y="5168900"/>
          <p14:tracePt t="76402" x="5203825" y="5168900"/>
          <p14:tracePt t="76406" x="5216525" y="5168900"/>
          <p14:tracePt t="76411" x="5229225" y="5168900"/>
          <p14:tracePt t="76421" x="5241925" y="5168900"/>
          <p14:tracePt t="76432" x="5253038" y="5168900"/>
          <p14:tracePt t="76442" x="5265738" y="5168900"/>
          <p14:tracePt t="76454" x="5278438" y="5168900"/>
          <p14:tracePt t="76458" x="5291138" y="5168900"/>
          <p14:tracePt t="76462" x="5303838" y="5168900"/>
          <p14:tracePt t="76476" x="5316538" y="5168900"/>
          <p14:tracePt t="76482" x="5329238" y="5168900"/>
          <p14:tracePt t="76493" x="5353050" y="5168900"/>
          <p14:tracePt t="76497" x="5365750" y="5168900"/>
          <p14:tracePt t="76508" x="5391150" y="5168900"/>
          <p14:tracePt t="76513" x="5416550" y="5168900"/>
          <p14:tracePt t="76528" x="5441950" y="5168900"/>
          <p14:tracePt t="76532" x="5454650" y="5168900"/>
          <p14:tracePt t="76538" x="5465763" y="5168900"/>
          <p14:tracePt t="76543" x="5491163" y="5168900"/>
          <p14:tracePt t="76554" x="5503863" y="5168900"/>
          <p14:tracePt t="76578" x="5529263" y="5168900"/>
          <p14:tracePt t="76583" x="5541963" y="5168900"/>
          <p14:tracePt t="76593" x="5554663" y="5168900"/>
          <p14:tracePt t="76604" x="5565775" y="5168900"/>
          <p14:tracePt t="76609" x="5578475" y="5168900"/>
          <p14:tracePt t="76613" x="5603875" y="5194300"/>
          <p14:tracePt t="76618" x="5616575" y="5194300"/>
          <p14:tracePt t="76623" x="5629275" y="5194300"/>
          <p14:tracePt t="76629" x="5654675" y="5205413"/>
          <p14:tracePt t="76633" x="5678488" y="5205413"/>
          <p14:tracePt t="76638" x="5691188" y="5205413"/>
          <p14:tracePt t="76644" x="5703888" y="5205413"/>
          <p14:tracePt t="76648" x="5729288" y="5218113"/>
          <p14:tracePt t="76654" x="5741988" y="5230813"/>
          <p14:tracePt t="76664" x="5767388" y="5230813"/>
          <p14:tracePt t="76669" x="5778500" y="5230813"/>
          <p14:tracePt t="76675" x="5791200" y="5230813"/>
          <p14:tracePt t="76679" x="5803900" y="5230813"/>
          <p14:tracePt t="76683" x="5816600" y="5230813"/>
          <p14:tracePt t="76689" x="5829300" y="5230813"/>
          <p14:tracePt t="76694" x="5842000" y="5230813"/>
          <p14:tracePt t="76699" x="5878513" y="5230813"/>
          <p14:tracePt t="76710" x="5891213" y="5230813"/>
          <p14:tracePt t="76714" x="5903913" y="5230813"/>
          <p14:tracePt t="76720" x="5916613" y="5230813"/>
          <p14:tracePt t="76735" x="5942013" y="5230813"/>
          <p14:tracePt t="76750" x="5954713" y="5230813"/>
          <p14:tracePt t="76780" x="5967413" y="5230813"/>
          <p14:tracePt t="76791" x="5978525" y="5230813"/>
          <p14:tracePt t="76814" x="5991225" y="5230813"/>
          <p14:tracePt t="76830" x="6003925" y="5230813"/>
          <p14:tracePt t="76861" x="6029325" y="5230813"/>
          <p14:tracePt t="76876" x="6054725" y="5230813"/>
          <p14:tracePt t="76887" x="6067425" y="5230813"/>
          <p14:tracePt t="76915" x="6078538" y="5230813"/>
          <p14:tracePt t="76962" x="6091238" y="5230813"/>
          <p14:tracePt t="77002" x="6103938" y="5230813"/>
          <p14:tracePt t="77008" x="6116638" y="5230813"/>
          <p14:tracePt t="77012" x="6142038" y="5243513"/>
          <p14:tracePt t="77021" x="6154738" y="5256213"/>
          <p14:tracePt t="77027" x="6167438" y="5256213"/>
          <p14:tracePt t="77042" x="6180138" y="5256213"/>
          <p14:tracePt t="77054" x="6191250" y="5256213"/>
          <p14:tracePt t="77088" x="6216650" y="5256213"/>
          <p14:tracePt t="77097" x="6229350" y="5256213"/>
          <p14:tracePt t="77105" x="6254750" y="5256213"/>
          <p14:tracePt t="77127" x="6280150" y="5256213"/>
          <p14:tracePt t="77144" x="6291263" y="5256213"/>
          <p14:tracePt t="77154" x="6303963" y="5256213"/>
          <p14:tracePt t="77169" x="6316663" y="5256213"/>
          <p14:tracePt t="77179" x="6342063" y="5256213"/>
          <p14:tracePt t="77184" x="6342063" y="5268913"/>
          <p14:tracePt t="77199" x="6367463" y="5268913"/>
          <p14:tracePt t="77204" x="6380163" y="5268913"/>
          <p14:tracePt t="77219" x="6391275" y="5268913"/>
          <p14:tracePt t="77230" x="6403975" y="5268913"/>
          <p14:tracePt t="77234" x="6416675" y="5268913"/>
          <p14:tracePt t="77238" x="6429375" y="5268913"/>
          <p14:tracePt t="77244" x="6442075" y="5268913"/>
          <p14:tracePt t="77248" x="6454775" y="5268913"/>
          <p14:tracePt t="77255" x="6467475" y="5281613"/>
          <p14:tracePt t="77260" x="6480175" y="5281613"/>
          <p14:tracePt t="77264" x="6492875" y="5281613"/>
          <p14:tracePt t="77269" x="6503988" y="5281613"/>
          <p14:tracePt t="77275" x="6516688" y="5281613"/>
          <p14:tracePt t="77280" x="6542088" y="5281613"/>
          <p14:tracePt t="77289" x="6567488" y="5281613"/>
          <p14:tracePt t="77294" x="6580188" y="5281613"/>
          <p14:tracePt t="77305" x="6592888" y="5281613"/>
          <p14:tracePt t="77315" x="6604000" y="5281613"/>
          <p14:tracePt t="77325" x="6616700" y="5281613"/>
          <p14:tracePt t="77345" x="6629400" y="5281613"/>
          <p14:tracePt t="77365" x="6654800" y="5281613"/>
          <p14:tracePt t="77385" x="6667500" y="5281613"/>
          <p14:tracePt t="77389" x="6680200" y="5281613"/>
          <p14:tracePt t="77405" x="6692900" y="5281613"/>
          <p14:tracePt t="77415" x="6704013" y="5281613"/>
          <p14:tracePt t="77431" x="6716713" y="5281613"/>
          <p14:tracePt t="77436" x="6729413" y="5281613"/>
          <p14:tracePt t="77446" x="6742113" y="5281613"/>
          <p14:tracePt t="77455" x="6767513" y="5281613"/>
          <p14:tracePt t="77769" x="6780213" y="5281613"/>
          <p14:tracePt t="77773" x="6792913" y="5281613"/>
          <p14:tracePt t="77794" x="6816725" y="5281613"/>
          <p14:tracePt t="77813" x="6829425" y="5281613"/>
          <p14:tracePt t="77848" x="6842125" y="5281613"/>
          <p14:tracePt t="77875" x="6854825" y="5281613"/>
          <p14:tracePt t="77895" x="6867525" y="5281613"/>
          <p14:tracePt t="77909" x="6880225" y="5281613"/>
          <p14:tracePt t="77914" x="6905625" y="5281613"/>
          <p14:tracePt t="77925" x="6929438" y="5281613"/>
          <p14:tracePt t="77930" x="6942138" y="5294313"/>
          <p14:tracePt t="77940" x="6954838" y="5294313"/>
          <p14:tracePt t="77965" x="6980238" y="5305425"/>
          <p14:tracePt t="77990" x="7005638" y="5318125"/>
          <p14:tracePt t="78081" x="7016750" y="5318125"/>
          <p14:tracePt t="78091" x="7029450" y="5318125"/>
          <p14:tracePt t="78096" x="7042150" y="5318125"/>
          <p14:tracePt t="78106" x="7054850" y="5318125"/>
          <p14:tracePt t="78112" x="7067550" y="5318125"/>
          <p14:tracePt t="78116" x="7080250" y="5318125"/>
          <p14:tracePt t="78152" x="7105650" y="5318125"/>
          <p14:tracePt t="78162" x="7118350" y="5318125"/>
          <p14:tracePt t="78172" x="7142163" y="5318125"/>
          <p14:tracePt t="78177" x="7167563" y="5318125"/>
          <p14:tracePt t="78188" x="7205663" y="5318125"/>
          <p14:tracePt t="78193" x="7218363" y="5318125"/>
          <p14:tracePt t="78198" x="7254875" y="5330825"/>
          <p14:tracePt t="78201" x="7292975" y="5330825"/>
          <p14:tracePt t="78206" x="7305675" y="5330825"/>
          <p14:tracePt t="78211" x="7329488" y="5330825"/>
          <p14:tracePt t="78217" x="7367588" y="5330825"/>
          <p14:tracePt t="78222" x="7405688" y="5330825"/>
          <p14:tracePt t="78228" x="7418388" y="5356225"/>
          <p14:tracePt t="78232" x="7429500" y="5356225"/>
          <p14:tracePt t="78238" x="7454900" y="5356225"/>
          <p14:tracePt t="78242" x="7467600" y="5356225"/>
          <p14:tracePt t="78247" x="7480300" y="5356225"/>
          <p14:tracePt t="78253" x="7493000" y="5356225"/>
          <p14:tracePt t="78258" x="7505700" y="5356225"/>
          <p14:tracePt t="78262" x="7531100" y="5381625"/>
          <p14:tracePt t="78278" x="7542213" y="5381625"/>
          <p14:tracePt t="78283" x="7554913" y="5394325"/>
          <p14:tracePt t="78334" x="7567613" y="5394325"/>
          <p14:tracePt t="78344" x="7580313" y="5407025"/>
          <p14:tracePt t="78349" x="7593013" y="5407025"/>
          <p14:tracePt t="78374" x="7593013" y="5430838"/>
          <p14:tracePt t="78389" x="7605713" y="5456238"/>
          <p14:tracePt t="78393" x="7605713" y="5468938"/>
          <p14:tracePt t="78398" x="7618413" y="5468938"/>
          <p14:tracePt t="78405" x="7631113" y="5481638"/>
          <p14:tracePt t="78415" x="7642225" y="5481638"/>
          <p14:tracePt t="78421" x="7654925" y="5507038"/>
          <p14:tracePt t="78423" x="7667625" y="5507038"/>
          <p14:tracePt t="78429" x="7705725" y="5530850"/>
          <p14:tracePt t="78433" x="7731125" y="5543550"/>
          <p14:tracePt t="78445" x="7754938" y="5568950"/>
          <p14:tracePt t="78450" x="7767638" y="5568950"/>
          <p14:tracePt t="78455" x="7780338" y="5581650"/>
          <p14:tracePt t="78460" x="7793038" y="5581650"/>
          <p14:tracePt t="78464" x="7805738" y="5594350"/>
          <p14:tracePt t="78471" x="7818438" y="5607050"/>
          <p14:tracePt t="78475" x="7843838" y="5630863"/>
          <p14:tracePt t="78480" x="7854950" y="5630863"/>
          <p14:tracePt t="78484" x="7867650" y="5643563"/>
          <p14:tracePt t="78490" x="7867650" y="5656263"/>
          <p14:tracePt t="108050" x="7880350" y="5656263"/>
          <p14:tracePt t="108055" x="7918450" y="5619750"/>
          <p14:tracePt t="108060" x="7954963" y="5468938"/>
          <p14:tracePt t="108067" x="7967663" y="5394325"/>
          <p14:tracePt t="108070" x="7967663" y="5330825"/>
          <p14:tracePt t="108075" x="7993063" y="5281613"/>
          <p14:tracePt t="108080" x="8005763" y="5230813"/>
          <p14:tracePt t="108085" x="8005763" y="5181600"/>
          <p14:tracePt t="108091" x="8031163" y="5143500"/>
          <p14:tracePt t="108095" x="8031163" y="5130800"/>
          <p14:tracePt t="108101" x="8031163" y="5118100"/>
          <p14:tracePt t="108127" x="8031163" y="5105400"/>
          <p14:tracePt t="108132" x="8031163" y="5092700"/>
          <p14:tracePt t="108135" x="7967663" y="5105400"/>
          <p14:tracePt t="108141" x="7918450" y="5168900"/>
          <p14:tracePt t="108146" x="7780338" y="5256213"/>
          <p14:tracePt t="108151" x="7618413" y="5356225"/>
          <p14:tracePt t="108157" x="7454900" y="5518150"/>
          <p14:tracePt t="108161" x="7318375" y="5619750"/>
          <p14:tracePt t="108167" x="7254875" y="5719763"/>
          <p14:tracePt t="108172" x="7092950" y="5881688"/>
          <p14:tracePt t="108176" x="6929438" y="6032500"/>
          <p14:tracePt t="108182" x="6829425" y="6145213"/>
          <p14:tracePt t="108186" x="6716713" y="6281738"/>
          <p14:tracePt t="108191" x="6604000" y="6381750"/>
          <p14:tracePt t="108196" x="6503988" y="6483350"/>
          <p14:tracePt t="108203" x="6429375" y="6494463"/>
          <p14:tracePt t="108207" x="6316663" y="6645275"/>
          <p14:tracePt t="108211" x="6229350" y="6732588"/>
          <p14:tracePt t="108218" x="6167438" y="6832600"/>
          <p14:tracePt t="108479" x="5416550" y="6745288"/>
          <p14:tracePt t="108485" x="5416550" y="6732588"/>
          <p14:tracePt t="108489" x="5416550" y="6707188"/>
          <p14:tracePt t="108494" x="5416550" y="6645275"/>
          <p14:tracePt t="108501" x="5416550" y="6607175"/>
          <p14:tracePt t="108505" x="5416550" y="6557963"/>
          <p14:tracePt t="108509" x="5416550" y="6519863"/>
          <p14:tracePt t="108514" x="5416550" y="6507163"/>
          <p14:tracePt t="108519" x="5416550" y="6470650"/>
          <p14:tracePt t="108524" x="5403850" y="6432550"/>
          <p14:tracePt t="108530" x="5403850" y="6419850"/>
          <p14:tracePt t="108535" x="5391150" y="6381750"/>
          <p14:tracePt t="108539" x="5391150" y="6357938"/>
          <p14:tracePt t="108545" x="5391150" y="6345238"/>
          <p14:tracePt t="108556" x="5391150" y="6332538"/>
          <p14:tracePt t="108561" x="5391150" y="6319838"/>
          <p14:tracePt t="108565" x="5391150" y="6307138"/>
          <p14:tracePt t="108631" x="5378450" y="6307138"/>
          <p14:tracePt t="108635" x="5365750" y="6307138"/>
          <p14:tracePt t="108646" x="5353050" y="6307138"/>
          <p14:tracePt t="108656" x="5341938" y="6307138"/>
          <p14:tracePt t="108660" x="5329238" y="6307138"/>
          <p14:tracePt t="108672" x="5316538" y="6307138"/>
          <p14:tracePt t="108677" x="5303838" y="6307138"/>
          <p14:tracePt t="108680" x="5278438" y="6307138"/>
          <p14:tracePt t="108690" x="5265738" y="6307138"/>
          <p14:tracePt t="108696" x="5253038" y="6307138"/>
          <p14:tracePt t="108701" x="5241925" y="6307138"/>
          <p14:tracePt t="108706" x="5229225" y="6307138"/>
          <p14:tracePt t="108710" x="5216525" y="6307138"/>
          <p14:tracePt t="108718" x="5203825" y="6307138"/>
          <p14:tracePt t="108722" x="5191125" y="6307138"/>
          <p14:tracePt t="108726" x="5165725" y="6307138"/>
          <p14:tracePt t="108736" x="5141913" y="6294438"/>
          <p14:tracePt t="108742" x="5129213" y="6294438"/>
          <p14:tracePt t="108752" x="5116513" y="6294438"/>
          <p14:tracePt t="108768" x="5103813" y="6294438"/>
          <p14:tracePt t="108776" x="5091113" y="6281738"/>
          <p14:tracePt t="108782" x="5078413" y="6269038"/>
          <p14:tracePt t="108802" x="5065713" y="6269038"/>
          <p14:tracePt t="108807" x="5040313" y="6269038"/>
          <p14:tracePt t="108811" x="5029200" y="6269038"/>
          <p14:tracePt t="108818" x="5016500" y="6269038"/>
          <p14:tracePt t="108823" x="5003800" y="6269038"/>
          <p14:tracePt t="108826" x="4991100" y="6269038"/>
          <p14:tracePt t="108836" x="4965700" y="6269038"/>
          <p14:tracePt t="108857" x="4940300" y="6269038"/>
          <p14:tracePt t="108883" x="4929188" y="6269038"/>
          <p14:tracePt t="108888" x="4929188" y="6257925"/>
          <p14:tracePt t="108893" x="4903788" y="6232525"/>
          <p14:tracePt t="108899" x="4891088" y="6232525"/>
          <p14:tracePt t="108918" x="4852988" y="6132513"/>
          <p14:tracePt t="108920" x="4829175" y="6119813"/>
          <p14:tracePt t="108923" x="4803775" y="6069013"/>
          <p14:tracePt t="108927" x="4791075" y="6045200"/>
          <p14:tracePt t="108935" x="4752975" y="6007100"/>
          <p14:tracePt t="108938" x="4703763" y="5932488"/>
          <p14:tracePt t="108943" x="4665663" y="5868988"/>
          <p14:tracePt t="108949" x="4627563" y="5856288"/>
          <p14:tracePt t="108953" x="4591050" y="5794375"/>
          <p14:tracePt t="108957" x="4540250" y="5719763"/>
          <p14:tracePt t="108964" x="4516438" y="5668963"/>
          <p14:tracePt t="108969" x="4478338" y="5619750"/>
          <p14:tracePt t="108973" x="4440238" y="5556250"/>
          <p14:tracePt t="108980" x="4427538" y="5543550"/>
          <p14:tracePt t="108984" x="4391025" y="5507038"/>
          <p14:tracePt t="108989" x="4365625" y="5456238"/>
          <p14:tracePt t="108994" x="4340225" y="5430838"/>
          <p14:tracePt t="108999" x="4303713" y="5394325"/>
          <p14:tracePt t="109003" x="4278313" y="5368925"/>
          <p14:tracePt t="109009" x="4265613" y="5343525"/>
          <p14:tracePt t="109014" x="4227513" y="5305425"/>
          <p14:tracePt t="109018" x="4191000" y="5268913"/>
          <p14:tracePt t="109024" x="4178300" y="5268913"/>
          <p14:tracePt t="109028" x="4140200" y="5230813"/>
          <p14:tracePt t="109035" x="4103688" y="5181600"/>
          <p14:tracePt t="109040" x="4090988" y="5156200"/>
          <p14:tracePt t="109044" x="4065588" y="5118100"/>
          <p14:tracePt t="109049" x="4040188" y="5081588"/>
          <p14:tracePt t="109055" x="4040188" y="5068888"/>
          <p14:tracePt t="109059" x="4027488" y="5056188"/>
          <p14:tracePt t="109063" x="4002088" y="5030788"/>
          <p14:tracePt t="109069" x="3978275" y="5005388"/>
          <p14:tracePt t="109074" x="3940175" y="4968875"/>
          <p14:tracePt t="109079" x="3940175" y="4956175"/>
          <p14:tracePt t="109085" x="3927475" y="4943475"/>
          <p14:tracePt t="109089" x="3914775" y="4918075"/>
          <p14:tracePt t="109095" x="3902075" y="4879975"/>
          <p14:tracePt t="109101" x="3878263" y="4879975"/>
          <p14:tracePt t="109104" x="3852863" y="4843463"/>
          <p14:tracePt t="109109" x="3840163" y="4843463"/>
          <p14:tracePt t="109114" x="3827463" y="4818063"/>
          <p14:tracePt t="109119" x="3814763" y="4805363"/>
          <p14:tracePt t="109124" x="3790950" y="4792663"/>
          <p14:tracePt t="109130" x="3790950" y="4779963"/>
          <p14:tracePt t="109135" x="3752850" y="4743450"/>
          <p14:tracePt t="109139" x="3714750" y="4718050"/>
          <p14:tracePt t="109144" x="3702050" y="4705350"/>
          <p14:tracePt t="109151" x="3678238" y="4692650"/>
          <p14:tracePt t="109155" x="3652838" y="4679950"/>
          <p14:tracePt t="109159" x="3602038" y="4667250"/>
          <p14:tracePt t="109164" x="3578225" y="4643438"/>
          <p14:tracePt t="109170" x="3552825" y="4618038"/>
          <p14:tracePt t="109180" x="3527425" y="4605338"/>
          <p14:tracePt t="109185" x="3502025" y="4592638"/>
          <p14:tracePt t="109201" x="3502025" y="4567238"/>
          <p14:tracePt t="109246" x="3489325" y="4554538"/>
          <p14:tracePt t="109352" x="3489325" y="4543425"/>
          <p14:tracePt t="109363" x="3478213" y="4530725"/>
          <p14:tracePt t="109368" x="3452813" y="4479925"/>
          <p14:tracePt t="109371" x="3440113" y="4467225"/>
          <p14:tracePt t="109376" x="3414713" y="4418013"/>
          <p14:tracePt t="109383" x="3376613" y="4354513"/>
          <p14:tracePt t="109387" x="3376613" y="4318000"/>
          <p14:tracePt t="109392" x="3376613" y="4279900"/>
          <p14:tracePt t="109396" x="3365500" y="4192588"/>
          <p14:tracePt t="109403" x="3314700" y="4092575"/>
          <p14:tracePt t="109408" x="3289300" y="4005263"/>
          <p14:tracePt t="109411" x="3240088" y="3929063"/>
          <p14:tracePt t="109418" x="3189288" y="3854450"/>
          <p14:tracePt t="109421" x="3176588" y="3803650"/>
          <p14:tracePt t="109427" x="3152775" y="3729038"/>
          <p14:tracePt t="109434" x="3140075" y="3679825"/>
          <p14:tracePt t="109437" x="3089275" y="3629025"/>
          <p14:tracePt t="109442" x="3052763" y="3567113"/>
          <p14:tracePt t="109448" x="3027363" y="3516313"/>
          <p14:tracePt t="109453" x="2989263" y="3441700"/>
          <p14:tracePt t="109458" x="2976563" y="3429000"/>
          <p14:tracePt t="109462" x="2940050" y="3354388"/>
          <p14:tracePt t="109468" x="2927350" y="3328988"/>
          <p14:tracePt t="109474" x="2901950" y="3316288"/>
          <p14:tracePt t="109477" x="2852738" y="3267075"/>
          <p14:tracePt t="109483" x="2827338" y="3241675"/>
          <p14:tracePt t="109487" x="2801938" y="3216275"/>
          <p14:tracePt t="109494" x="2789238" y="3216275"/>
          <p14:tracePt t="109498" x="2789238" y="3203575"/>
          <p14:tracePt t="109502" x="2776538" y="3190875"/>
          <p14:tracePt t="109559" x="2763838" y="3190875"/>
          <p14:tracePt t="109563" x="2752725" y="3178175"/>
          <p14:tracePt t="109568" x="2740025" y="3165475"/>
          <p14:tracePt t="109579" x="2727325" y="3165475"/>
          <p14:tracePt t="109593" x="2714625" y="3165475"/>
          <p14:tracePt t="109599" x="2701925" y="3165475"/>
          <p14:tracePt t="109610" x="2689225" y="3165475"/>
          <p14:tracePt t="109614" x="2663825" y="3165475"/>
          <p14:tracePt t="109821" x="2640013" y="3165475"/>
          <p14:tracePt t="109845" x="2627313" y="3165475"/>
          <p14:tracePt t="109857" x="2614613" y="3165475"/>
          <p14:tracePt t="109862" x="2601913" y="3165475"/>
          <p14:tracePt t="109868" x="2589213" y="3165475"/>
          <p14:tracePt t="109870" x="2576513" y="3165475"/>
          <p14:tracePt t="109875" x="2551113" y="3165475"/>
          <p14:tracePt t="109881" x="2527300" y="3165475"/>
          <p14:tracePt t="109886" x="2476500" y="3165475"/>
          <p14:tracePt t="109891" x="2414588" y="3165475"/>
          <p14:tracePt t="109896" x="2363788" y="3165475"/>
          <p14:tracePt t="109902" x="2276475" y="3165475"/>
          <p14:tracePt t="109919" x="2089150" y="3128963"/>
          <p14:tracePt t="109922" x="2063750" y="3103563"/>
          <p14:tracePt t="109926" x="2025650" y="3090863"/>
          <p14:tracePt t="109931" x="1976438" y="3065463"/>
          <p14:tracePt t="109936" x="1925638" y="3065463"/>
          <p14:tracePt t="109942" x="1876425" y="3065463"/>
          <p14:tracePt t="109948" x="1814513" y="3016250"/>
          <p14:tracePt t="109953" x="1763713" y="2990850"/>
          <p14:tracePt t="109957" x="1689100" y="2952750"/>
          <p14:tracePt t="109961" x="1663700" y="2903538"/>
          <p14:tracePt t="109968" x="1638300" y="2890838"/>
          <p14:tracePt t="109972" x="1601788" y="2852738"/>
          <p14:tracePt t="109977" x="1563688" y="2816225"/>
          <p14:tracePt t="109981" x="1489075" y="2765425"/>
          <p14:tracePt t="109987" x="1463675" y="2740025"/>
          <p14:tracePt t="109992" x="1438275" y="2703513"/>
          <p14:tracePt t="109997" x="1401763" y="2678113"/>
          <p14:tracePt t="110003" x="1376363" y="2603500"/>
          <p14:tracePt t="110007" x="1363663" y="2578100"/>
          <p14:tracePt t="110012" x="1338263" y="2527300"/>
          <p14:tracePt t="110018" x="1325563" y="2490788"/>
          <p14:tracePt t="110023" x="1325563" y="2439988"/>
          <p14:tracePt t="110027" x="1325563" y="2427288"/>
          <p14:tracePt t="110033" x="1325563" y="2390775"/>
          <p14:tracePt t="110037" x="1325563" y="2339975"/>
          <p14:tracePt t="110042" x="1325563" y="2303463"/>
          <p14:tracePt t="110047" x="1325563" y="2239963"/>
          <p14:tracePt t="110052" x="1325563" y="2190750"/>
          <p14:tracePt t="110057" x="1325563" y="2165350"/>
          <p14:tracePt t="110063" x="1300163" y="2139950"/>
          <p14:tracePt t="110069" x="1289050" y="2089150"/>
          <p14:tracePt t="110072" x="1263650" y="2039938"/>
          <p14:tracePt t="110077" x="1238250" y="2001838"/>
          <p14:tracePt t="110082" x="1212850" y="1978025"/>
          <p14:tracePt t="110089" x="1212850" y="1914525"/>
          <p14:tracePt t="110093" x="1163638" y="1852613"/>
          <p14:tracePt t="110097" x="1125538" y="1814513"/>
          <p14:tracePt t="110103" x="1100138" y="1776413"/>
          <p14:tracePt t="110108" x="1063625" y="1752600"/>
          <p14:tracePt t="110114" x="1012825" y="1676400"/>
          <p14:tracePt t="110118" x="976313" y="1614488"/>
          <p14:tracePt t="110123" x="963613" y="1563688"/>
          <p14:tracePt t="110128" x="938213" y="1514475"/>
          <p14:tracePt t="110135" x="912813" y="1476375"/>
          <p14:tracePt t="110138" x="912813" y="1439863"/>
          <p14:tracePt t="110143" x="876300" y="1376363"/>
          <p14:tracePt t="110148" x="863600" y="1350963"/>
          <p14:tracePt t="110153" x="863600" y="1289050"/>
          <p14:tracePt t="110158" x="812800" y="1214438"/>
          <p14:tracePt t="110163" x="787400" y="1163638"/>
          <p14:tracePt t="110168" x="712788" y="1076325"/>
          <p14:tracePt t="110173" x="687388" y="1063625"/>
          <p14:tracePt t="110179" x="663575" y="1025525"/>
          <p14:tracePt t="110185" x="650875" y="976313"/>
          <p14:tracePt t="110188" x="625475" y="938213"/>
          <p14:tracePt t="110193" x="600075" y="876300"/>
          <p14:tracePt t="110198" x="587375" y="838200"/>
          <p14:tracePt t="110204" x="550863" y="788988"/>
          <p14:tracePt t="110209" x="538163" y="738188"/>
          <p14:tracePt t="110214" x="500063" y="725488"/>
          <p14:tracePt t="110218" x="463550" y="688975"/>
          <p14:tracePt t="110225" x="463550" y="638175"/>
          <p14:tracePt t="110229" x="438150" y="600075"/>
          <p14:tracePt t="110235" x="425450" y="576263"/>
          <p14:tracePt t="110239" x="400050" y="525463"/>
          <p14:tracePt t="110244" x="400050" y="500063"/>
          <p14:tracePt t="110249" x="400050" y="487363"/>
          <p14:tracePt t="110255" x="374650" y="450850"/>
          <p14:tracePt t="110259" x="338138" y="412750"/>
          <p14:tracePt t="110264" x="325438" y="400050"/>
          <p14:tracePt t="110270" x="287338" y="363538"/>
          <p14:tracePt t="110274" x="250825" y="325438"/>
          <p14:tracePt t="110279" x="238125" y="287338"/>
          <p14:tracePt t="110285" x="187325" y="250825"/>
          <p14:tracePt t="110289" x="150813" y="212725"/>
          <p14:tracePt t="110295" x="74613" y="174625"/>
          <p14:tracePt t="110301" x="38100" y="138113"/>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Esotropia</a:t>
            </a:r>
            <a:r>
              <a:rPr lang="cs-CZ" dirty="0"/>
              <a:t> </a:t>
            </a:r>
            <a:r>
              <a:rPr lang="cs-CZ" dirty="0" err="1"/>
              <a:t>alternans</a:t>
            </a:r>
            <a:endParaRPr lang="cs-CZ" dirty="0"/>
          </a:p>
        </p:txBody>
      </p:sp>
      <p:sp>
        <p:nvSpPr>
          <p:cNvPr id="3" name="Zástupný symbol pro obsah 2"/>
          <p:cNvSpPr>
            <a:spLocks noGrp="1"/>
          </p:cNvSpPr>
          <p:nvPr>
            <p:ph idx="1"/>
          </p:nvPr>
        </p:nvSpPr>
        <p:spPr/>
        <p:txBody>
          <a:bodyPr>
            <a:normAutofit fontScale="77500" lnSpcReduction="20000"/>
          </a:bodyPr>
          <a:lstStyle/>
          <a:p>
            <a:r>
              <a:rPr lang="cs-CZ" b="1" dirty="0" err="1"/>
              <a:t>Synoptofor</a:t>
            </a:r>
            <a:r>
              <a:rPr lang="cs-CZ" dirty="0"/>
              <a:t> </a:t>
            </a:r>
          </a:p>
          <a:p>
            <a:pPr marL="0" indent="0">
              <a:buNone/>
            </a:pPr>
            <a:r>
              <a:rPr lang="cs-CZ" dirty="0"/>
              <a:t>- jde o přístrojový prostor a tubusy vyrovnají úchylku.</a:t>
            </a:r>
          </a:p>
          <a:p>
            <a:pPr marL="0" indent="0">
              <a:buNone/>
            </a:pPr>
            <a:r>
              <a:rPr lang="cs-CZ" dirty="0"/>
              <a:t>- u PA střídá</a:t>
            </a:r>
          </a:p>
          <a:p>
            <a:pPr marL="0" indent="0">
              <a:buNone/>
            </a:pPr>
            <a:r>
              <a:rPr lang="cs-CZ" b="1" dirty="0"/>
              <a:t>SMP</a:t>
            </a:r>
            <a:r>
              <a:rPr lang="cs-CZ" dirty="0"/>
              <a:t> (simultánní percepce)</a:t>
            </a:r>
          </a:p>
          <a:p>
            <a:pPr marL="0" indent="0">
              <a:buNone/>
            </a:pPr>
            <a:r>
              <a:rPr lang="cs-CZ" dirty="0" err="1"/>
              <a:t>obj</a:t>
            </a:r>
            <a:r>
              <a:rPr lang="cs-CZ" dirty="0"/>
              <a:t>., </a:t>
            </a:r>
            <a:r>
              <a:rPr lang="cs-CZ" dirty="0" err="1"/>
              <a:t>subj</a:t>
            </a:r>
            <a:r>
              <a:rPr lang="cs-CZ" dirty="0"/>
              <a:t>. </a:t>
            </a:r>
          </a:p>
          <a:p>
            <a:pPr marL="0" indent="0">
              <a:buNone/>
            </a:pPr>
            <a:r>
              <a:rPr lang="cs-CZ" b="1" dirty="0"/>
              <a:t>SPP</a:t>
            </a:r>
            <a:r>
              <a:rPr lang="cs-CZ" dirty="0"/>
              <a:t> (superpozice) –  na chvíli, nejčastěji střídá</a:t>
            </a:r>
          </a:p>
          <a:p>
            <a:pPr marL="0" indent="0">
              <a:buNone/>
            </a:pPr>
            <a:r>
              <a:rPr lang="cs-CZ" b="1" dirty="0"/>
              <a:t>FI</a:t>
            </a:r>
            <a:r>
              <a:rPr lang="cs-CZ" dirty="0"/>
              <a:t> – v návaznosti na SPP, spíš bude střídat (u ARK max)</a:t>
            </a:r>
          </a:p>
          <a:p>
            <a:pPr marL="0" indent="0">
              <a:buNone/>
            </a:pPr>
            <a:r>
              <a:rPr lang="cs-CZ" b="1" dirty="0"/>
              <a:t>FII</a:t>
            </a:r>
            <a:r>
              <a:rPr lang="cs-CZ" dirty="0"/>
              <a:t> – častěji bude střídat </a:t>
            </a:r>
          </a:p>
          <a:p>
            <a:pPr marL="0" indent="0">
              <a:buNone/>
            </a:pPr>
            <a:r>
              <a:rPr lang="cs-CZ" b="1" dirty="0"/>
              <a:t>FIII</a:t>
            </a:r>
            <a:r>
              <a:rPr lang="cs-CZ" dirty="0"/>
              <a:t> – střídá </a:t>
            </a:r>
          </a:p>
          <a:p>
            <a:pPr marL="0" indent="0">
              <a:buNone/>
            </a:pPr>
            <a:r>
              <a:rPr lang="cs-CZ" b="1" dirty="0" err="1"/>
              <a:t>Stereopse</a:t>
            </a:r>
            <a:r>
              <a:rPr lang="cs-CZ" dirty="0"/>
              <a:t>  není </a:t>
            </a:r>
          </a:p>
          <a:p>
            <a:pPr marL="0" indent="0">
              <a:buNone/>
            </a:pPr>
            <a:r>
              <a:rPr lang="cs-CZ" b="1" dirty="0"/>
              <a:t>Šířka </a:t>
            </a:r>
            <a:r>
              <a:rPr lang="cs-CZ" b="1" dirty="0" err="1"/>
              <a:t>fuse</a:t>
            </a:r>
            <a:r>
              <a:rPr lang="cs-CZ" b="1" dirty="0"/>
              <a:t> </a:t>
            </a:r>
            <a:r>
              <a:rPr lang="cs-CZ" dirty="0"/>
              <a:t>(úhel </a:t>
            </a:r>
            <a:r>
              <a:rPr lang="cs-CZ" dirty="0" err="1"/>
              <a:t>fuse</a:t>
            </a:r>
            <a:r>
              <a:rPr lang="cs-CZ" dirty="0"/>
              <a:t>) – podmínka FII</a:t>
            </a:r>
          </a:p>
        </p:txBody>
      </p:sp>
      <p:pic>
        <p:nvPicPr>
          <p:cNvPr id="19" name="Zvuk 18">
            <a:hlinkClick r:id="" action="ppaction://media"/>
            <a:extLst>
              <a:ext uri="{FF2B5EF4-FFF2-40B4-BE49-F238E27FC236}">
                <a16:creationId xmlns:a16="http://schemas.microsoft.com/office/drawing/2014/main" id="{ECDDFAF5-4AD2-4318-8169-D5674C6557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24909296"/>
      </p:ext>
    </p:extLst>
  </p:cSld>
  <p:clrMapOvr>
    <a:masterClrMapping/>
  </p:clrMapOvr>
  <mc:AlternateContent xmlns:mc="http://schemas.openxmlformats.org/markup-compatibility/2006" xmlns:p14="http://schemas.microsoft.com/office/powerpoint/2010/main">
    <mc:Choice Requires="p14">
      <p:transition spd="slow" p14:dur="2000" advTm="124104"/>
    </mc:Choice>
    <mc:Fallback xmlns="">
      <p:transition spd="slow" advTm="124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extLst>
    <p:ext uri="{3A86A75C-4F4B-4683-9AE1-C65F6400EC91}">
      <p14:laserTraceLst xmlns:p14="http://schemas.microsoft.com/office/powerpoint/2010/main">
        <p14:tracePtLst>
          <p14:tracePt t="220" x="838200" y="963613"/>
          <p14:tracePt t="225" x="850900" y="963613"/>
          <p14:tracePt t="230" x="876300" y="963613"/>
          <p14:tracePt t="235" x="887413" y="963613"/>
          <p14:tracePt t="242" x="912813" y="963613"/>
          <p14:tracePt t="245" x="938213" y="963613"/>
          <p14:tracePt t="249" x="963613" y="963613"/>
          <p14:tracePt t="255" x="976313" y="963613"/>
          <p14:tracePt t="261" x="987425" y="963613"/>
          <p14:tracePt t="265" x="1000125" y="963613"/>
          <p14:tracePt t="402" x="1000125" y="976313"/>
          <p14:tracePt t="411" x="963613" y="976313"/>
          <p14:tracePt t="417" x="950913" y="1001713"/>
          <p14:tracePt t="423" x="925513" y="1001713"/>
          <p14:tracePt t="426" x="887413" y="1001713"/>
          <p14:tracePt t="431" x="850900" y="1014413"/>
          <p14:tracePt t="437" x="825500" y="1014413"/>
          <p14:tracePt t="442" x="787400" y="1038225"/>
          <p14:tracePt t="446" x="750888" y="1050925"/>
          <p14:tracePt t="451" x="712788" y="1050925"/>
          <p14:tracePt t="457" x="663575" y="1050925"/>
          <p14:tracePt t="461" x="600075" y="1063625"/>
          <p14:tracePt t="466" x="574675" y="1063625"/>
          <p14:tracePt t="473" x="550863" y="1063625"/>
          <p14:tracePt t="476" x="525463" y="1076325"/>
          <p14:tracePt t="481" x="487363" y="1089025"/>
          <p14:tracePt t="487" x="474663" y="1101725"/>
          <p14:tracePt t="497" x="425450" y="1114425"/>
          <p14:tracePt t="507" x="412750" y="1125538"/>
          <p14:tracePt t="513" x="400050" y="1125538"/>
          <p14:tracePt t="518" x="387350" y="1138238"/>
          <p14:tracePt t="528" x="363538" y="1163638"/>
          <p14:tracePt t="532" x="312738" y="1201738"/>
          <p14:tracePt t="538" x="300038" y="1214438"/>
          <p14:tracePt t="543" x="274638" y="1238250"/>
          <p14:tracePt t="547" x="261938" y="1263650"/>
          <p14:tracePt t="553" x="250825" y="1276350"/>
          <p14:tracePt t="558" x="212725" y="1301750"/>
          <p14:tracePt t="563" x="212725" y="1327150"/>
          <p14:tracePt t="567" x="200025" y="1363663"/>
          <p14:tracePt t="573" x="200025" y="1389063"/>
          <p14:tracePt t="578" x="187325" y="1427163"/>
          <p14:tracePt t="583" x="161925" y="1463675"/>
          <p14:tracePt t="590" x="161925" y="1489075"/>
          <p14:tracePt t="593" x="161925" y="1552575"/>
          <p14:tracePt t="597" x="150813" y="1589088"/>
          <p14:tracePt t="603" x="150813" y="1601788"/>
          <p14:tracePt t="609" x="150813" y="1639888"/>
          <p14:tracePt t="614" x="150813" y="1676400"/>
          <p14:tracePt t="617" x="150813" y="1714500"/>
          <p14:tracePt t="623" x="150813" y="1727200"/>
          <p14:tracePt t="629" x="150813" y="1739900"/>
          <p14:tracePt t="633" x="150813" y="1752600"/>
          <p14:tracePt t="640" x="150813" y="1765300"/>
          <p14:tracePt t="642" x="150813" y="1801813"/>
          <p14:tracePt t="653" x="150813" y="1827213"/>
          <p14:tracePt t="659" x="150813" y="1839913"/>
          <p14:tracePt t="663" x="161925" y="1865313"/>
          <p14:tracePt t="668" x="174625" y="1876425"/>
          <p14:tracePt t="673" x="187325" y="1889125"/>
          <p14:tracePt t="679" x="212725" y="1927225"/>
          <p14:tracePt t="683" x="225425" y="1927225"/>
          <p14:tracePt t="690" x="261938" y="1939925"/>
          <p14:tracePt t="694" x="274638" y="1952625"/>
          <p14:tracePt t="699" x="300038" y="1989138"/>
          <p14:tracePt t="704" x="312738" y="1989138"/>
          <p14:tracePt t="709" x="350838" y="2014538"/>
          <p14:tracePt t="714" x="374650" y="2027238"/>
          <p14:tracePt t="719" x="450850" y="2039938"/>
          <p14:tracePt t="725" x="512763" y="2052638"/>
          <p14:tracePt t="728" x="525463" y="2052638"/>
          <p14:tracePt t="734" x="587375" y="2065338"/>
          <p14:tracePt t="739" x="650875" y="2065338"/>
          <p14:tracePt t="745" x="738188" y="2065338"/>
          <p14:tracePt t="749" x="825500" y="2065338"/>
          <p14:tracePt t="753" x="876300" y="2065338"/>
          <p14:tracePt t="760" x="938213" y="2065338"/>
          <p14:tracePt t="764" x="987425" y="2065338"/>
          <p14:tracePt t="769" x="1063625" y="2114550"/>
          <p14:tracePt t="774" x="1089025" y="2114550"/>
          <p14:tracePt t="779" x="1138238" y="2139950"/>
          <p14:tracePt t="784" x="1176338" y="2139950"/>
          <p14:tracePt t="790" x="1212850" y="2139950"/>
          <p14:tracePt t="795" x="1238250" y="2139950"/>
          <p14:tracePt t="799" x="1289050" y="2139950"/>
          <p14:tracePt t="805" x="1325563" y="2139950"/>
          <p14:tracePt t="811" x="1376363" y="2139950"/>
          <p14:tracePt t="815" x="1425575" y="2139950"/>
          <p14:tracePt t="819" x="1450975" y="2139950"/>
          <p14:tracePt t="825" x="1501775" y="2152650"/>
          <p14:tracePt t="829" x="1525588" y="2152650"/>
          <p14:tracePt t="835" x="1563688" y="2152650"/>
          <p14:tracePt t="840" x="1625600" y="2152650"/>
          <p14:tracePt t="845" x="1651000" y="2152650"/>
          <p14:tracePt t="849" x="1701800" y="2152650"/>
          <p14:tracePt t="855" x="1763713" y="2152650"/>
          <p14:tracePt t="861" x="1814513" y="2152650"/>
          <p14:tracePt t="865" x="1876425" y="2152650"/>
          <p14:tracePt t="870" x="1914525" y="2152650"/>
          <p14:tracePt t="876" x="1963738" y="2152650"/>
          <p14:tracePt t="880" x="2025650" y="2152650"/>
          <p14:tracePt t="886" x="2114550" y="2139950"/>
          <p14:tracePt t="891" x="2163763" y="2127250"/>
          <p14:tracePt t="895" x="2201863" y="2127250"/>
          <p14:tracePt t="900" x="2263775" y="2101850"/>
          <p14:tracePt t="908" x="2327275" y="2101850"/>
          <p14:tracePt t="910" x="2376488" y="2101850"/>
          <p14:tracePt t="915" x="2414588" y="2089150"/>
          <p14:tracePt t="920" x="2463800" y="2089150"/>
          <p14:tracePt t="926" x="2489200" y="2065338"/>
          <p14:tracePt t="931" x="2540000" y="2052638"/>
          <p14:tracePt t="936" x="2551113" y="2052638"/>
          <p14:tracePt t="941" x="2563813" y="2052638"/>
          <p14:tracePt t="946" x="2601913" y="2052638"/>
          <p14:tracePt t="951" x="2601913" y="2039938"/>
          <p14:tracePt t="957" x="2601913" y="2027238"/>
          <p14:tracePt t="961" x="2601913" y="2014538"/>
          <p14:tracePt t="970" x="2614613" y="2001838"/>
          <p14:tracePt t="976" x="2627313" y="1989138"/>
          <p14:tracePt t="992" x="2640013" y="1952625"/>
          <p14:tracePt t="1002" x="2640013" y="1939925"/>
          <p14:tracePt t="1006" x="2640013" y="1927225"/>
          <p14:tracePt t="1012" x="2640013" y="1901825"/>
          <p14:tracePt t="1016" x="2640013" y="1889125"/>
          <p14:tracePt t="1021" x="2640013" y="1876425"/>
          <p14:tracePt t="1027" x="2640013" y="1839913"/>
          <p14:tracePt t="1032" x="2640013" y="1827213"/>
          <p14:tracePt t="1042" x="2651125" y="1801813"/>
          <p14:tracePt t="1047" x="2651125" y="1789113"/>
          <p14:tracePt t="1058" x="2651125" y="1776413"/>
          <p14:tracePt t="1063" x="2651125" y="1752600"/>
          <p14:tracePt t="1066" x="2651125" y="1727200"/>
          <p14:tracePt t="1077" x="2651125" y="1714500"/>
          <p14:tracePt t="1081" x="2651125" y="1701800"/>
          <p14:tracePt t="1088" x="2651125" y="1689100"/>
          <p14:tracePt t="1093" x="2640013" y="1676400"/>
          <p14:tracePt t="1096" x="2614613" y="1652588"/>
          <p14:tracePt t="1101" x="2601913" y="1639888"/>
          <p14:tracePt t="1107" x="2576513" y="1627188"/>
          <p14:tracePt t="1113" x="2540000" y="1614488"/>
          <p14:tracePt t="1117" x="2527300" y="1614488"/>
          <p14:tracePt t="1123" x="2514600" y="1601788"/>
          <p14:tracePt t="1128" x="2489200" y="1589088"/>
          <p14:tracePt t="1132" x="2476500" y="1576388"/>
          <p14:tracePt t="1137" x="2439988" y="1576388"/>
          <p14:tracePt t="1143" x="2427288" y="1563688"/>
          <p14:tracePt t="1148" x="2401888" y="1552575"/>
          <p14:tracePt t="1153" x="2389188" y="1552575"/>
          <p14:tracePt t="1158" x="2338388" y="1539875"/>
          <p14:tracePt t="1163" x="2327275" y="1527175"/>
          <p14:tracePt t="1167" x="2301875" y="1527175"/>
          <p14:tracePt t="1173" x="2289175" y="1527175"/>
          <p14:tracePt t="1179" x="2263775" y="1514475"/>
          <p14:tracePt t="1183" x="2238375" y="1514475"/>
          <p14:tracePt t="1187" x="2227263" y="1514475"/>
          <p14:tracePt t="1193" x="2201863" y="1514475"/>
          <p14:tracePt t="1197" x="2176463" y="1501775"/>
          <p14:tracePt t="1203" x="2127250" y="1501775"/>
          <p14:tracePt t="1208" x="2114550" y="1501775"/>
          <p14:tracePt t="1212" x="2063750" y="1501775"/>
          <p14:tracePt t="1217" x="2038350" y="1489075"/>
          <p14:tracePt t="1224" x="2001838" y="1489075"/>
          <p14:tracePt t="1229" x="1963738" y="1489075"/>
          <p14:tracePt t="1233" x="1925638" y="1489075"/>
          <p14:tracePt t="1240" x="1901825" y="1489075"/>
          <p14:tracePt t="1244" x="1876425" y="1489075"/>
          <p14:tracePt t="1249" x="1838325" y="1489075"/>
          <p14:tracePt t="1254" x="1789113" y="1489075"/>
          <p14:tracePt t="1259" x="1763713" y="1489075"/>
          <p14:tracePt t="1263" x="1714500" y="1489075"/>
          <p14:tracePt t="1269" x="1701800" y="1489075"/>
          <p14:tracePt t="1274" x="1651000" y="1489075"/>
          <p14:tracePt t="1279" x="1625600" y="1489075"/>
          <p14:tracePt t="1283" x="1601788" y="1489075"/>
          <p14:tracePt t="1290" x="1563688" y="1489075"/>
          <p14:tracePt t="1295" x="1525588" y="1489075"/>
          <p14:tracePt t="1299" x="1512888" y="1489075"/>
          <p14:tracePt t="1303" x="1489075" y="1489075"/>
          <p14:tracePt t="1309" x="1450975" y="1489075"/>
          <p14:tracePt t="1314" x="1412875" y="1489075"/>
          <p14:tracePt t="1319" x="1389063" y="1489075"/>
          <p14:tracePt t="1325" x="1300163" y="1489075"/>
          <p14:tracePt t="1330" x="1263650" y="1489075"/>
          <p14:tracePt t="1334" x="1238250" y="1489075"/>
          <p14:tracePt t="1340" x="1200150" y="1489075"/>
          <p14:tracePt t="1345" x="1176338" y="1489075"/>
          <p14:tracePt t="1350" x="1138238" y="1489075"/>
          <p14:tracePt t="1354" x="1063625" y="1489075"/>
          <p14:tracePt t="1360" x="1012825" y="1489075"/>
          <p14:tracePt t="1365" x="987425" y="1501775"/>
          <p14:tracePt t="1370" x="925513" y="1501775"/>
          <p14:tracePt t="1374" x="876300" y="1501775"/>
          <p14:tracePt t="1380" x="838200" y="1501775"/>
          <p14:tracePt t="1385" x="776288" y="1501775"/>
          <p14:tracePt t="1390" x="750888" y="1527175"/>
          <p14:tracePt t="1394" x="725488" y="1527175"/>
          <p14:tracePt t="1399" x="700088" y="1527175"/>
          <p14:tracePt t="1404" x="663575" y="1527175"/>
          <p14:tracePt t="1410" x="625475" y="1527175"/>
          <p14:tracePt t="1416" x="563563" y="1527175"/>
          <p14:tracePt t="1419" x="550863" y="1527175"/>
          <p14:tracePt t="1431" x="525463" y="1527175"/>
          <p14:tracePt t="1435" x="500063" y="1527175"/>
          <p14:tracePt t="1441" x="463550" y="1539875"/>
          <p14:tracePt t="1446" x="450850" y="1552575"/>
          <p14:tracePt t="1449" x="425450" y="1552575"/>
          <p14:tracePt t="1456" x="412750" y="1563688"/>
          <p14:tracePt t="1461" x="400050" y="1563688"/>
          <p14:tracePt t="1466" x="374650" y="1563688"/>
          <p14:tracePt t="1475" x="350838" y="1589088"/>
          <p14:tracePt t="1480" x="338138" y="1589088"/>
          <p14:tracePt t="1491" x="325438" y="1589088"/>
          <p14:tracePt t="1500" x="312738" y="1589088"/>
          <p14:tracePt t="1506" x="312738" y="1601788"/>
          <p14:tracePt t="1512" x="300038" y="1614488"/>
          <p14:tracePt t="1531" x="287338" y="1614488"/>
          <p14:tracePt t="1547" x="274638" y="1614488"/>
          <p14:tracePt t="1551" x="274638" y="1627188"/>
          <p14:tracePt t="1562" x="274638" y="1639888"/>
          <p14:tracePt t="1565" x="261938" y="1652588"/>
          <p14:tracePt t="1577" x="250825" y="1663700"/>
          <p14:tracePt t="1581" x="238125" y="1676400"/>
          <p14:tracePt t="1586" x="225425" y="1689100"/>
          <p14:tracePt t="1597" x="225425" y="1701800"/>
          <p14:tracePt t="1601" x="225425" y="1714500"/>
          <p14:tracePt t="1607" x="200025" y="1727200"/>
          <p14:tracePt t="1617" x="200025" y="1739900"/>
          <p14:tracePt t="1627" x="200025" y="1752600"/>
          <p14:tracePt t="1638" x="200025" y="1765300"/>
          <p14:tracePt t="1935" x="200025" y="1776413"/>
          <p14:tracePt t="3292" x="200025" y="1789113"/>
          <p14:tracePt t="3296" x="212725" y="1814513"/>
          <p14:tracePt t="3302" x="225425" y="1839913"/>
          <p14:tracePt t="3307" x="250825" y="1876425"/>
          <p14:tracePt t="3310" x="274638" y="1927225"/>
          <p14:tracePt t="3316" x="300038" y="1965325"/>
          <p14:tracePt t="3321" x="325438" y="2001838"/>
          <p14:tracePt t="3327" x="350838" y="2039938"/>
          <p14:tracePt t="3331" x="374650" y="2065338"/>
          <p14:tracePt t="3336" x="400050" y="2089150"/>
          <p14:tracePt t="3341" x="425450" y="2127250"/>
          <p14:tracePt t="3347" x="450850" y="2165350"/>
          <p14:tracePt t="3351" x="450850" y="2178050"/>
          <p14:tracePt t="3357" x="463550" y="2201863"/>
          <p14:tracePt t="3363" x="474663" y="2214563"/>
          <p14:tracePt t="3367" x="487363" y="2239963"/>
          <p14:tracePt t="3372" x="500063" y="2239963"/>
          <p14:tracePt t="3377" x="500063" y="2265363"/>
          <p14:tracePt t="3382" x="500063" y="2278063"/>
          <p14:tracePt t="3387" x="525463" y="2290763"/>
          <p14:tracePt t="3397" x="525463" y="2303463"/>
          <p14:tracePt t="3402" x="550863" y="2327275"/>
          <p14:tracePt t="4729" x="563563" y="2352675"/>
          <p14:tracePt t="4733" x="587375" y="2365375"/>
          <p14:tracePt t="4738" x="600075" y="2390775"/>
          <p14:tracePt t="4744" x="612775" y="2403475"/>
          <p14:tracePt t="4754" x="612775" y="2414588"/>
          <p14:tracePt t="4758" x="625475" y="2414588"/>
          <p14:tracePt t="4765" x="638175" y="2414588"/>
          <p14:tracePt t="4770" x="650875" y="2439988"/>
          <p14:tracePt t="4779" x="663575" y="2439988"/>
          <p14:tracePt t="4784" x="674688" y="2439988"/>
          <p14:tracePt t="4790" x="687388" y="2439988"/>
          <p14:tracePt t="4799" x="700088" y="2452688"/>
          <p14:tracePt t="4803" x="712788" y="2465388"/>
          <p14:tracePt t="4815" x="725488" y="2465388"/>
          <p14:tracePt t="4845" x="738188" y="2465388"/>
          <p14:tracePt t="4849" x="750888" y="2465388"/>
          <p14:tracePt t="4854" x="763588" y="2465388"/>
          <p14:tracePt t="4866" x="800100" y="2439988"/>
          <p14:tracePt t="4875" x="812800" y="2439988"/>
          <p14:tracePt t="4891" x="838200" y="2439988"/>
          <p14:tracePt t="4896" x="850900" y="2439988"/>
          <p14:tracePt t="4899" x="900113" y="2439988"/>
          <p14:tracePt t="4904" x="938213" y="2439988"/>
          <p14:tracePt t="4923" x="987425" y="2439988"/>
          <p14:tracePt t="4928" x="1012825" y="2439988"/>
          <p14:tracePt t="4936" x="1038225" y="2439988"/>
          <p14:tracePt t="4942" x="1050925" y="2439988"/>
          <p14:tracePt t="4946" x="1089025" y="2439988"/>
          <p14:tracePt t="4950" x="1100138" y="2439988"/>
          <p14:tracePt t="4955" x="1112838" y="2439988"/>
          <p14:tracePt t="4961" x="1150938" y="2439988"/>
          <p14:tracePt t="4966" x="1189038" y="2439988"/>
          <p14:tracePt t="4970" x="1225550" y="2439988"/>
          <p14:tracePt t="4976" x="1263650" y="2439988"/>
          <p14:tracePt t="4981" x="1289050" y="2439988"/>
          <p14:tracePt t="4986" x="1338263" y="2439988"/>
          <p14:tracePt t="4992" x="1389063" y="2439988"/>
          <p14:tracePt t="4996" x="1438275" y="2439988"/>
          <p14:tracePt t="5000" x="1450975" y="2439988"/>
          <p14:tracePt t="5007" x="1512888" y="2439988"/>
          <p14:tracePt t="5011" x="1538288" y="2439988"/>
          <p14:tracePt t="5016" x="1589088" y="2439988"/>
          <p14:tracePt t="5020" x="1625600" y="2439988"/>
          <p14:tracePt t="5026" x="1689100" y="2439988"/>
          <p14:tracePt t="5036" x="1763713" y="2439988"/>
          <p14:tracePt t="5041" x="1801813" y="2439988"/>
          <p14:tracePt t="5047" x="1863725" y="2439988"/>
          <p14:tracePt t="5051" x="1914525" y="2439988"/>
          <p14:tracePt t="5057" x="1989138" y="2439988"/>
          <p14:tracePt t="5062" x="2076450" y="2439988"/>
          <p14:tracePt t="5066" x="2163763" y="2439988"/>
          <p14:tracePt t="5071" x="2251075" y="2439988"/>
          <p14:tracePt t="5077" x="2338388" y="2439988"/>
          <p14:tracePt t="5081" x="2427288" y="2439988"/>
          <p14:tracePt t="5086" x="2514600" y="2439988"/>
          <p14:tracePt t="5092" x="2576513" y="2439988"/>
          <p14:tracePt t="5098" x="2627313" y="2439988"/>
          <p14:tracePt t="5102" x="2701925" y="2439988"/>
          <p14:tracePt t="5109" x="2752725" y="2439988"/>
          <p14:tracePt t="5111" x="2814638" y="2439988"/>
          <p14:tracePt t="5116" x="2852738" y="2439988"/>
          <p14:tracePt t="5123" x="2889250" y="2439988"/>
          <p14:tracePt t="5126" x="2940050" y="2439988"/>
          <p14:tracePt t="5132" x="2952750" y="2439988"/>
          <p14:tracePt t="5136" x="2976563" y="2439988"/>
          <p14:tracePt t="5142" x="2989263" y="2439988"/>
          <p14:tracePt t="5148" x="3014663" y="2439988"/>
          <p14:tracePt t="5153" x="3027363" y="2439988"/>
          <p14:tracePt t="5158" x="3065463" y="2439988"/>
          <p14:tracePt t="5162" x="3076575" y="2439988"/>
          <p14:tracePt t="5167" x="3089275" y="2427288"/>
          <p14:tracePt t="5172" x="3089275" y="2414588"/>
          <p14:tracePt t="5178" x="3101975" y="2414588"/>
          <p14:tracePt t="5182" x="3127375" y="2414588"/>
          <p14:tracePt t="5193" x="3165475" y="2403475"/>
          <p14:tracePt t="5213" x="3176588" y="2403475"/>
          <p14:tracePt t="5223" x="3189288" y="2403475"/>
          <p14:tracePt t="5229" x="3214688" y="2403475"/>
          <p14:tracePt t="5237" x="3240088" y="2403475"/>
          <p14:tracePt t="5242" x="3252788" y="2403475"/>
          <p14:tracePt t="5248" x="3265488" y="2403475"/>
          <p14:tracePt t="5253" x="3276600" y="2403475"/>
          <p14:tracePt t="5259" x="3289300" y="2403475"/>
          <p14:tracePt t="5264" x="3327400" y="2403475"/>
          <p14:tracePt t="5268" x="3340100" y="2403475"/>
          <p14:tracePt t="5275" x="3365500" y="2403475"/>
          <p14:tracePt t="5278" x="3402013" y="2403475"/>
          <p14:tracePt t="5283" x="3440113" y="2403475"/>
          <p14:tracePt t="5288" x="3478213" y="2403475"/>
          <p14:tracePt t="5294" x="3502025" y="2403475"/>
          <p14:tracePt t="5299" x="3527425" y="2403475"/>
          <p14:tracePt t="5303" x="3565525" y="2403475"/>
          <p14:tracePt t="5314" x="3589338" y="2403475"/>
          <p14:tracePt t="5319" x="3602038" y="2403475"/>
          <p14:tracePt t="5399" x="3614738" y="2403475"/>
          <p14:tracePt t="5404" x="3627438" y="2403475"/>
          <p14:tracePt t="5415" x="3640138" y="2403475"/>
          <p14:tracePt t="5420" x="3652838" y="2403475"/>
          <p14:tracePt t="5430" x="3665538" y="2403475"/>
          <p14:tracePt t="5435" x="3678238" y="2403475"/>
          <p14:tracePt t="5446" x="3702050" y="2403475"/>
          <p14:tracePt t="5449" x="3714750" y="2403475"/>
          <p14:tracePt t="5454" x="3727450" y="2403475"/>
          <p14:tracePt t="5459" x="3740150" y="2403475"/>
          <p14:tracePt t="5466" x="3752850" y="2403475"/>
          <p14:tracePt t="5470" x="3765550" y="2403475"/>
          <p14:tracePt t="5475" x="3790950" y="2403475"/>
          <p14:tracePt t="5485" x="3802063" y="2403475"/>
          <p14:tracePt t="5491" x="3814763" y="2403475"/>
          <p14:tracePt t="5495" x="3827463" y="2403475"/>
          <p14:tracePt t="5504" x="3840163" y="2414588"/>
          <p14:tracePt t="5536" x="3852863" y="2414588"/>
          <p14:tracePt t="5890" x="3865563" y="2414588"/>
          <p14:tracePt t="5895" x="3878263" y="2414588"/>
          <p14:tracePt t="5909" x="3978275" y="2414588"/>
          <p14:tracePt t="5913" x="4014788" y="2414588"/>
          <p14:tracePt t="5919" x="4078288" y="2414588"/>
          <p14:tracePt t="5926" x="4127500" y="2414588"/>
          <p14:tracePt t="5931" x="4165600" y="2414588"/>
          <p14:tracePt t="5933" x="4191000" y="2414588"/>
          <p14:tracePt t="5938" x="4265613" y="2414588"/>
          <p14:tracePt t="5943" x="4303713" y="2414588"/>
          <p14:tracePt t="5949" x="4365625" y="2414588"/>
          <p14:tracePt t="5954" x="4403725" y="2414588"/>
          <p14:tracePt t="5960" x="4440238" y="2414588"/>
          <p14:tracePt t="5964" x="4478338" y="2414588"/>
          <p14:tracePt t="5969" x="4503738" y="2414588"/>
          <p14:tracePt t="5975" x="4516438" y="2414588"/>
          <p14:tracePt t="5980" x="4552950" y="2414588"/>
          <p14:tracePt t="5984" x="4565650" y="2414588"/>
          <p14:tracePt t="5990" x="4603750" y="2414588"/>
          <p14:tracePt t="5995" x="4616450" y="2414588"/>
          <p14:tracePt t="6000" x="4627563" y="2414588"/>
          <p14:tracePt t="6005" x="4652963" y="2439988"/>
          <p14:tracePt t="6010" x="4665663" y="2439988"/>
          <p14:tracePt t="6021" x="4691063" y="2439988"/>
          <p14:tracePt t="6025" x="4703763" y="2439988"/>
          <p14:tracePt t="6040" x="4727575" y="2439988"/>
          <p14:tracePt t="6046" x="4752975" y="2439988"/>
          <p14:tracePt t="6054" x="4778375" y="2439988"/>
          <p14:tracePt t="6059" x="4791075" y="2439988"/>
          <p14:tracePt t="6065" x="4816475" y="2439988"/>
          <p14:tracePt t="6070" x="4852988" y="2439988"/>
          <p14:tracePt t="6076" x="4878388" y="2439988"/>
          <p14:tracePt t="6081" x="4903788" y="2439988"/>
          <p14:tracePt t="6085" x="4916488" y="2439988"/>
          <p14:tracePt t="6092" x="4940300" y="2439988"/>
          <p14:tracePt t="6096" x="4965700" y="2439988"/>
          <p14:tracePt t="6101" x="4978400" y="2439988"/>
          <p14:tracePt t="6105" x="5003800" y="2439988"/>
          <p14:tracePt t="6116" x="5029200" y="2439988"/>
          <p14:tracePt t="6120" x="5040313" y="2439988"/>
          <p14:tracePt t="6126" x="5053013" y="2439988"/>
          <p14:tracePt t="6131" x="5065713" y="2439988"/>
          <p14:tracePt t="6136" x="5078413" y="2439988"/>
          <p14:tracePt t="6147" x="5091113" y="2439988"/>
          <p14:tracePt t="6161" x="5103813" y="2439988"/>
          <p14:tracePt t="6171" x="5141913" y="2439988"/>
          <p14:tracePt t="6176" x="5153025" y="2439988"/>
          <p14:tracePt t="6186" x="5178425" y="2439988"/>
          <p14:tracePt t="6192" x="5203825" y="2439988"/>
          <p14:tracePt t="6197" x="5229225" y="2439988"/>
          <p14:tracePt t="6201" x="5253038" y="2439988"/>
          <p14:tracePt t="6207" x="5278438" y="2439988"/>
          <p14:tracePt t="6212" x="5291138" y="2439988"/>
          <p14:tracePt t="6216" x="5329238" y="2439988"/>
          <p14:tracePt t="6221" x="5365750" y="2439988"/>
          <p14:tracePt t="6232" x="5391150" y="2439988"/>
          <p14:tracePt t="6236" x="5416550" y="2439988"/>
          <p14:tracePt t="6242" x="5429250" y="2439988"/>
          <p14:tracePt t="6247" x="5454650" y="2439988"/>
          <p14:tracePt t="6252" x="5465763" y="2439988"/>
          <p14:tracePt t="6268" x="5478463" y="2439988"/>
          <p14:tracePt t="6272" x="5491163" y="2439988"/>
          <p14:tracePt t="6277" x="5503863" y="2439988"/>
          <p14:tracePt t="6281" x="5516563" y="2439988"/>
          <p14:tracePt t="6286" x="5529263" y="2439988"/>
          <p14:tracePt t="6293" x="5541963" y="2439988"/>
          <p14:tracePt t="6298" x="5554663" y="2465388"/>
          <p14:tracePt t="6302" x="5565775" y="2465388"/>
          <p14:tracePt t="6306" x="5578475" y="2478088"/>
          <p14:tracePt t="6313" x="5591175" y="2478088"/>
          <p14:tracePt t="6317" x="5603875" y="2478088"/>
          <p14:tracePt t="6322" x="5616575" y="2478088"/>
          <p14:tracePt t="6332" x="5629275" y="2478088"/>
          <p14:tracePt t="6337" x="5654675" y="2478088"/>
          <p14:tracePt t="6348" x="5678488" y="2478088"/>
          <p14:tracePt t="6352" x="5691188" y="2478088"/>
          <p14:tracePt t="6359" x="5703888" y="2478088"/>
          <p14:tracePt t="6364" x="5716588" y="2478088"/>
          <p14:tracePt t="6367" x="5729288" y="2478088"/>
          <p14:tracePt t="6373" x="5741988" y="2478088"/>
          <p14:tracePt t="6377" x="5754688" y="2478088"/>
          <p14:tracePt t="6383" x="5767388" y="2478088"/>
          <p14:tracePt t="6387" x="5791200" y="2478088"/>
          <p14:tracePt t="6393" x="5803900" y="2478088"/>
          <p14:tracePt t="6398" x="5829300" y="2478088"/>
          <p14:tracePt t="6402" x="5867400" y="2465388"/>
          <p14:tracePt t="6413" x="5878513" y="2465388"/>
          <p14:tracePt t="6419" x="5903913" y="2465388"/>
          <p14:tracePt t="6422" x="5916613" y="2465388"/>
          <p14:tracePt t="6429" x="5942013" y="2465388"/>
          <p14:tracePt t="6433" x="5967413" y="2452688"/>
          <p14:tracePt t="6438" x="5967413" y="2439988"/>
          <p14:tracePt t="6448" x="5978525" y="2439988"/>
          <p14:tracePt t="6453" x="5991225" y="2439988"/>
          <p14:tracePt t="6464" x="6003925" y="2439988"/>
          <p14:tracePt t="6468" x="6016625" y="2439988"/>
          <p14:tracePt t="6473" x="6029325" y="2439988"/>
          <p14:tracePt t="6478" x="6042025" y="2439988"/>
          <p14:tracePt t="6489" x="6067425" y="2439988"/>
          <p14:tracePt t="6495" x="6103938" y="2439988"/>
          <p14:tracePt t="6503" x="6142038" y="2439988"/>
          <p14:tracePt t="6509" x="6180138" y="2439988"/>
          <p14:tracePt t="6514" x="6203950" y="2439988"/>
          <p14:tracePt t="6520" x="6267450" y="2439988"/>
          <p14:tracePt t="6523" x="6316663" y="2439988"/>
          <p14:tracePt t="6529" x="6380163" y="2439988"/>
          <p14:tracePt t="6535" x="6429375" y="2439988"/>
          <p14:tracePt t="6539" x="6492875" y="2427288"/>
          <p14:tracePt t="6545" x="6542088" y="2427288"/>
          <p14:tracePt t="6550" x="6604000" y="2427288"/>
          <p14:tracePt t="6554" x="6680200" y="2403475"/>
          <p14:tracePt t="6560" x="6754813" y="2390775"/>
          <p14:tracePt t="6565" x="6816725" y="2390775"/>
          <p14:tracePt t="6569" x="6867525" y="2390775"/>
          <p14:tracePt t="6575" x="6942138" y="2390775"/>
          <p14:tracePt t="6580" x="6980238" y="2390775"/>
          <p14:tracePt t="6585" x="7042150" y="2390775"/>
          <p14:tracePt t="6590" x="7092950" y="2390775"/>
          <p14:tracePt t="6594" x="7129463" y="2365375"/>
          <p14:tracePt t="6599" x="7142163" y="2365375"/>
          <p14:tracePt t="6605" x="7180263" y="2365375"/>
          <p14:tracePt t="6611" x="7218363" y="2365375"/>
          <p14:tracePt t="6614" x="7229475" y="2365375"/>
          <p14:tracePt t="6619" x="7242175" y="2352675"/>
          <p14:tracePt t="6626" x="7254875" y="2352675"/>
          <p14:tracePt t="6631" x="7267575" y="2352675"/>
          <p14:tracePt t="6635" x="7280275" y="2352675"/>
          <p14:tracePt t="6646" x="7292975" y="2352675"/>
          <p14:tracePt t="6650" x="7305675" y="2352675"/>
          <p14:tracePt t="6666" x="7318375" y="2352675"/>
          <p14:tracePt t="6670" x="7329488" y="2352675"/>
          <p14:tracePt t="6681" x="7342188" y="2352675"/>
          <p14:tracePt t="6686" x="7354888" y="2352675"/>
          <p14:tracePt t="6691" x="7367588" y="2352675"/>
          <p14:tracePt t="6696" x="7380288" y="2352675"/>
          <p14:tracePt t="6700" x="7392988" y="2352675"/>
          <p14:tracePt t="6705" x="7418388" y="2352675"/>
          <p14:tracePt t="6716" x="7442200" y="2352675"/>
          <p14:tracePt t="6721" x="7480300" y="2352675"/>
          <p14:tracePt t="6726" x="7493000" y="2352675"/>
          <p14:tracePt t="6731" x="7518400" y="2352675"/>
          <p14:tracePt t="6737" x="7554913" y="2352675"/>
          <p14:tracePt t="6741" x="7567613" y="2352675"/>
          <p14:tracePt t="6746" x="7605713" y="2352675"/>
          <p14:tracePt t="6750" x="7618413" y="2352675"/>
          <p14:tracePt t="6757" x="7631113" y="2352675"/>
          <p14:tracePt t="6762" x="7642225" y="2352675"/>
          <p14:tracePt t="6766" x="7654925" y="2339975"/>
          <p14:tracePt t="6771" x="7667625" y="2339975"/>
          <p14:tracePt t="6782" x="7680325" y="2339975"/>
          <p14:tracePt t="6786" x="7693025" y="2339975"/>
          <p14:tracePt t="6903" x="7705725" y="2327275"/>
          <p14:tracePt t="7659" x="7705725" y="2339975"/>
          <p14:tracePt t="7664" x="7705725" y="2352675"/>
          <p14:tracePt t="7669" x="7705725" y="2365375"/>
          <p14:tracePt t="7690" x="7693025" y="2378075"/>
          <p14:tracePt t="7694" x="7680325" y="2390775"/>
          <p14:tracePt t="7710" x="7654925" y="2403475"/>
          <p14:tracePt t="7715" x="7642225" y="2403475"/>
          <p14:tracePt t="7720" x="7631113" y="2414588"/>
          <p14:tracePt t="7730" x="7618413" y="2427288"/>
          <p14:tracePt t="7734" x="7593013" y="2439988"/>
          <p14:tracePt t="7744" x="7580313" y="2439988"/>
          <p14:tracePt t="7750" x="7554913" y="2439988"/>
          <p14:tracePt t="7754" x="7542213" y="2465388"/>
          <p14:tracePt t="7760" x="7518400" y="2465388"/>
          <p14:tracePt t="7765" x="7505700" y="2478088"/>
          <p14:tracePt t="7771" x="7493000" y="2478088"/>
          <p14:tracePt t="7776" x="7480300" y="2478088"/>
          <p14:tracePt t="7780" x="7454900" y="2503488"/>
          <p14:tracePt t="7786" x="7429500" y="2503488"/>
          <p14:tracePt t="7790" x="7418388" y="2503488"/>
          <p14:tracePt t="7796" x="7380288" y="2503488"/>
          <p14:tracePt t="7799" x="7354888" y="2527300"/>
          <p14:tracePt t="7804" x="7318375" y="2527300"/>
          <p14:tracePt t="7811" x="7254875" y="2527300"/>
          <p14:tracePt t="7816" x="7218363" y="2540000"/>
          <p14:tracePt t="7820" x="7167563" y="2540000"/>
          <p14:tracePt t="7826" x="7129463" y="2540000"/>
          <p14:tracePt t="7831" x="7067550" y="2565400"/>
          <p14:tracePt t="7836" x="7016750" y="2565400"/>
          <p14:tracePt t="7841" x="6954838" y="2565400"/>
          <p14:tracePt t="7846" x="6916738" y="2578100"/>
          <p14:tracePt t="7850" x="6867525" y="2578100"/>
          <p14:tracePt t="7855" x="6805613" y="2603500"/>
          <p14:tracePt t="7861" x="6742113" y="2603500"/>
          <p14:tracePt t="7866" x="6642100" y="2627313"/>
          <p14:tracePt t="7870" x="6604000" y="2627313"/>
          <p14:tracePt t="7877" x="6554788" y="2652713"/>
          <p14:tracePt t="7882" x="6542088" y="2652713"/>
          <p14:tracePt t="7886" x="6492875" y="2652713"/>
          <p14:tracePt t="7890" x="6403975" y="2652713"/>
          <p14:tracePt t="7910" x="6242050" y="2703513"/>
          <p14:tracePt t="7912" x="6180138" y="2703513"/>
          <p14:tracePt t="7916" x="6129338" y="2703513"/>
          <p14:tracePt t="7920" x="6078538" y="2728913"/>
          <p14:tracePt t="7927" x="6029325" y="2728913"/>
          <p14:tracePt t="7932" x="5978525" y="2728913"/>
          <p14:tracePt t="7936" x="5942013" y="2728913"/>
          <p14:tracePt t="7943" x="5867400" y="2728913"/>
          <p14:tracePt t="7947" x="5842000" y="2728913"/>
          <p14:tracePt t="7951" x="5778500" y="2728913"/>
          <p14:tracePt t="7956" x="5729288" y="2728913"/>
          <p14:tracePt t="7961" x="5691188" y="2728913"/>
          <p14:tracePt t="7966" x="5629275" y="2728913"/>
          <p14:tracePt t="7971" x="5578475" y="2728913"/>
          <p14:tracePt t="7977" x="5516563" y="2728913"/>
          <p14:tracePt t="7981" x="5465763" y="2728913"/>
          <p14:tracePt t="7986" x="5429250" y="2728913"/>
          <p14:tracePt t="7993" x="5353050" y="2728913"/>
          <p14:tracePt t="7998" x="5291138" y="2728913"/>
          <p14:tracePt t="8001" x="5241925" y="2728913"/>
          <p14:tracePt t="8006" x="5191125" y="2728913"/>
          <p14:tracePt t="8011" x="5141913" y="2728913"/>
          <p14:tracePt t="8017" x="5091113" y="2728913"/>
          <p14:tracePt t="8022" x="5065713" y="2728913"/>
          <p14:tracePt t="8026" x="5029200" y="2728913"/>
          <p14:tracePt t="8032" x="4965700" y="2728913"/>
          <p14:tracePt t="8036" x="4953000" y="2728913"/>
          <p14:tracePt t="8043" x="4929188" y="2728913"/>
          <p14:tracePt t="8048" x="4903788" y="2728913"/>
          <p14:tracePt t="8052" x="4891088" y="2728913"/>
          <p14:tracePt t="8058" x="4865688" y="2728913"/>
          <p14:tracePt t="8063" x="4840288" y="2728913"/>
          <p14:tracePt t="8068" x="4829175" y="2728913"/>
          <p14:tracePt t="8073" x="4803775" y="2728913"/>
          <p14:tracePt t="8077" x="4765675" y="2728913"/>
          <p14:tracePt t="8082" x="4740275" y="2728913"/>
          <p14:tracePt t="8087" x="4703763" y="2728913"/>
          <p14:tracePt t="8093" x="4665663" y="2728913"/>
          <p14:tracePt t="8098" x="4627563" y="2728913"/>
          <p14:tracePt t="8102" x="4603750" y="2728913"/>
          <p14:tracePt t="8109" x="4527550" y="2728913"/>
          <p14:tracePt t="8113" x="4491038" y="2728913"/>
          <p14:tracePt t="8118" x="4416425" y="2728913"/>
          <p14:tracePt t="8123" x="4378325" y="2728913"/>
          <p14:tracePt t="8127" x="4314825" y="2728913"/>
          <p14:tracePt t="8133" x="4265613" y="2728913"/>
          <p14:tracePt t="8138" x="4203700" y="2728913"/>
          <p14:tracePt t="8143" x="4152900" y="2728913"/>
          <p14:tracePt t="8148" x="4090988" y="2728913"/>
          <p14:tracePt t="8154" x="4040188" y="2728913"/>
          <p14:tracePt t="8159" x="3978275" y="2728913"/>
          <p14:tracePt t="8164" x="3927475" y="2728913"/>
          <p14:tracePt t="8168" x="3878263" y="2728913"/>
          <p14:tracePt t="8173" x="3827463" y="2728913"/>
          <p14:tracePt t="8179" x="3802063" y="2728913"/>
          <p14:tracePt t="8184" x="3752850" y="2728913"/>
          <p14:tracePt t="8188" x="3714750" y="2728913"/>
          <p14:tracePt t="8194" x="3678238" y="2728913"/>
          <p14:tracePt t="8199" x="3614738" y="2728913"/>
          <p14:tracePt t="8203" x="3578225" y="2728913"/>
          <p14:tracePt t="8209" x="3502025" y="2728913"/>
          <p14:tracePt t="8214" x="3465513" y="2728913"/>
          <p14:tracePt t="8218" x="3414713" y="2728913"/>
          <p14:tracePt t="8226" x="3352800" y="2728913"/>
          <p14:tracePt t="8229" x="3289300" y="2728913"/>
          <p14:tracePt t="8233" x="3176588" y="2728913"/>
          <p14:tracePt t="8238" x="3140075" y="2728913"/>
          <p14:tracePt t="8243" x="3052763" y="2728913"/>
          <p14:tracePt t="8250" x="2927350" y="2728913"/>
          <p14:tracePt t="8254" x="2840038" y="2728913"/>
          <p14:tracePt t="8260" x="2727325" y="2728913"/>
          <p14:tracePt t="8264" x="2640013" y="2728913"/>
          <p14:tracePt t="8269" x="2540000" y="2728913"/>
          <p14:tracePt t="8275" x="2427288" y="2728913"/>
          <p14:tracePt t="8280" x="2338388" y="2728913"/>
          <p14:tracePt t="8284" x="2251075" y="2728913"/>
          <p14:tracePt t="8289" x="2201863" y="2728913"/>
          <p14:tracePt t="8295" x="2138363" y="2728913"/>
          <p14:tracePt t="8299" x="2089150" y="2728913"/>
          <p14:tracePt t="8304" x="2025650" y="2728913"/>
          <p14:tracePt t="8310" x="2001838" y="2728913"/>
          <p14:tracePt t="8315" x="1963738" y="2728913"/>
          <p14:tracePt t="8320" x="1914525" y="2728913"/>
          <p14:tracePt t="8325" x="1876425" y="2728913"/>
          <p14:tracePt t="8330" x="1825625" y="2703513"/>
          <p14:tracePt t="8334" x="1814513" y="2703513"/>
          <p14:tracePt t="8341" x="1776413" y="2703513"/>
          <p14:tracePt t="8344" x="1738313" y="2703513"/>
          <p14:tracePt t="8350" x="1676400" y="2703513"/>
          <p14:tracePt t="8355" x="1638300" y="2703513"/>
          <p14:tracePt t="8360" x="1589088" y="2703513"/>
          <p14:tracePt t="8366" x="1512888" y="2690813"/>
          <p14:tracePt t="8371" x="1476375" y="2690813"/>
          <p14:tracePt t="8376" x="1425575" y="2678113"/>
          <p14:tracePt t="8380" x="1350963" y="2640013"/>
          <p14:tracePt t="8385" x="1325563" y="2640013"/>
          <p14:tracePt t="8391" x="1289050" y="2640013"/>
          <p14:tracePt t="8396" x="1225550" y="2640013"/>
          <p14:tracePt t="8400" x="1189038" y="2640013"/>
          <p14:tracePt t="8406" x="1150938" y="2616200"/>
          <p14:tracePt t="8411" x="1112838" y="2616200"/>
          <p14:tracePt t="8416" x="1076325" y="2603500"/>
          <p14:tracePt t="8420" x="1050925" y="2603500"/>
          <p14:tracePt t="8426" x="1012825" y="2603500"/>
          <p14:tracePt t="8432" x="976313" y="2578100"/>
          <p14:tracePt t="8435" x="950913" y="2578100"/>
          <p14:tracePt t="8441" x="912813" y="2578100"/>
          <p14:tracePt t="8446" x="876300" y="2578100"/>
          <p14:tracePt t="8451" x="838200" y="2578100"/>
          <p14:tracePt t="8462" x="776288" y="2578100"/>
          <p14:tracePt t="8465" x="763588" y="2578100"/>
          <p14:tracePt t="8470" x="738188" y="2578100"/>
          <p14:tracePt t="8476" x="700088" y="2578100"/>
          <p14:tracePt t="8482" x="687388" y="2578100"/>
          <p14:tracePt t="8487" x="638175" y="2578100"/>
          <p14:tracePt t="8497" x="625475" y="2578100"/>
          <p14:tracePt t="8501" x="574675" y="2578100"/>
          <p14:tracePt t="8506" x="538163" y="2578100"/>
          <p14:tracePt t="8511" x="512763" y="2578100"/>
          <p14:tracePt t="8517" x="463550" y="2578100"/>
          <p14:tracePt t="8521" x="438150" y="2578100"/>
          <p14:tracePt t="8527" x="400050" y="2578100"/>
          <p14:tracePt t="8532" x="374650" y="2578100"/>
          <p14:tracePt t="8536" x="338138" y="2578100"/>
          <p14:tracePt t="8543" x="312738" y="2578100"/>
          <p14:tracePt t="8547" x="300038" y="2578100"/>
          <p14:tracePt t="8552" x="274638" y="2578100"/>
          <p14:tracePt t="8562" x="238125" y="2565400"/>
          <p14:tracePt t="8566" x="238125" y="2552700"/>
          <p14:tracePt t="8571" x="225425" y="2552700"/>
          <p14:tracePt t="8577" x="212725" y="2552700"/>
          <p14:tracePt t="8583" x="200025" y="2552700"/>
          <p14:tracePt t="8586" x="187325" y="2552700"/>
          <p14:tracePt t="8591" x="161925" y="2552700"/>
          <p14:tracePt t="8603" x="150813" y="2552700"/>
          <p14:tracePt t="8607" x="138113" y="2552700"/>
          <p14:tracePt t="8618" x="125413" y="2552700"/>
          <p14:tracePt t="8622" x="112713" y="2552700"/>
          <p14:tracePt t="8628" x="100013" y="2552700"/>
          <p14:tracePt t="8648" x="87313" y="2552700"/>
          <p14:tracePt t="8652" x="74613" y="2565400"/>
          <p14:tracePt t="8668" x="38100" y="2578100"/>
          <p14:tracePt t="8674" x="38100" y="2590800"/>
          <p14:tracePt t="8689" x="25400" y="2603500"/>
          <p14:tracePt t="8702" x="12700" y="2616200"/>
          <p14:tracePt t="8708" x="12700" y="2627313"/>
          <p14:tracePt t="8714" x="12700" y="2640013"/>
          <p14:tracePt t="8718" x="12700" y="2652713"/>
          <p14:tracePt t="8723" x="12700" y="2678113"/>
          <p14:tracePt t="8733" x="12700" y="2703513"/>
          <p14:tracePt t="8738" x="12700" y="2716213"/>
          <p14:tracePt t="8743" x="12700" y="2728913"/>
          <p14:tracePt t="8749" x="12700" y="2740025"/>
          <p14:tracePt t="8753" x="12700" y="2752725"/>
          <p14:tracePt t="8764" x="12700" y="2765425"/>
          <p14:tracePt t="8768" x="12700" y="2790825"/>
          <p14:tracePt t="8773" x="25400" y="2803525"/>
          <p14:tracePt t="8779" x="38100" y="2828925"/>
          <p14:tracePt t="8783" x="50800" y="2840038"/>
          <p14:tracePt t="8789" x="61913" y="2852738"/>
          <p14:tracePt t="8795" x="74613" y="2878138"/>
          <p14:tracePt t="8799" x="74613" y="2890838"/>
          <p14:tracePt t="8804" x="87313" y="2916238"/>
          <p14:tracePt t="8814" x="100013" y="2941638"/>
          <p14:tracePt t="8818" x="100013" y="2952750"/>
          <p14:tracePt t="8824" x="125413" y="2965450"/>
          <p14:tracePt t="8829" x="138113" y="3003550"/>
          <p14:tracePt t="8834" x="138113" y="3016250"/>
          <p14:tracePt t="8840" x="150813" y="3041650"/>
          <p14:tracePt t="8844" x="161925" y="3054350"/>
          <p14:tracePt t="8850" x="161925" y="3078163"/>
          <p14:tracePt t="8860" x="161925" y="3090863"/>
          <p14:tracePt t="8865" x="161925" y="3103563"/>
          <p14:tracePt t="8869" x="174625" y="3116263"/>
          <p14:tracePt t="8875" x="187325" y="3128963"/>
          <p14:tracePt t="8885" x="200025" y="3128963"/>
          <p14:tracePt t="8900" x="200025" y="3141663"/>
          <p14:tracePt t="8904" x="200025" y="3165475"/>
          <p14:tracePt t="8910" x="212725" y="3165475"/>
          <p14:tracePt t="8927" x="212725" y="3178175"/>
          <p14:tracePt t="8930" x="225425" y="3190875"/>
          <p14:tracePt t="8944" x="225425" y="3203575"/>
          <p14:tracePt t="8955" x="238125" y="3216275"/>
          <p14:tracePt t="8961" x="238125" y="3228975"/>
          <p14:tracePt t="9036" x="250825" y="3228975"/>
          <p14:tracePt t="9046" x="250825" y="3241675"/>
          <p14:tracePt t="9052" x="261938" y="3254375"/>
          <p14:tracePt t="9055" x="274638" y="3267075"/>
          <p14:tracePt t="9081" x="274638" y="3278188"/>
          <p14:tracePt t="9086" x="274638" y="3303588"/>
          <p14:tracePt t="9107" x="287338" y="3328988"/>
          <p14:tracePt t="9111" x="300038" y="3341688"/>
          <p14:tracePt t="9132" x="300038" y="3354388"/>
          <p14:tracePt t="9137" x="300038" y="3378200"/>
          <p14:tracePt t="10721" x="312738" y="3378200"/>
          <p14:tracePt t="10727" x="338138" y="3367088"/>
          <p14:tracePt t="10730" x="387350" y="3341688"/>
          <p14:tracePt t="10736" x="412750" y="3303588"/>
          <p14:tracePt t="10741" x="512763" y="3241675"/>
          <p14:tracePt t="10746" x="612775" y="3178175"/>
          <p14:tracePt t="10751" x="687388" y="3128963"/>
          <p14:tracePt t="10755" x="763588" y="3090863"/>
          <p14:tracePt t="10762" x="887413" y="3003550"/>
          <p14:tracePt t="10767" x="938213" y="2941638"/>
          <p14:tracePt t="10770" x="1012825" y="2865438"/>
          <p14:tracePt t="10775" x="1038225" y="2828925"/>
          <p14:tracePt t="10781" x="1089025" y="2740025"/>
          <p14:tracePt t="10786" x="1100138" y="2678113"/>
          <p14:tracePt t="10791" x="1125538" y="2603500"/>
          <p14:tracePt t="10796" x="1138238" y="2552700"/>
          <p14:tracePt t="10801" x="1163638" y="2503488"/>
          <p14:tracePt t="10806" x="1176338" y="2452688"/>
          <p14:tracePt t="10811" x="1212850" y="2378075"/>
          <p14:tracePt t="10817" x="1225550" y="2314575"/>
          <p14:tracePt t="10821" x="1250950" y="2214563"/>
          <p14:tracePt t="10827" x="1263650" y="2152650"/>
          <p14:tracePt t="10832" x="1300163" y="2052638"/>
          <p14:tracePt t="10836" x="1312863" y="1989138"/>
          <p14:tracePt t="10841" x="1338263" y="1889125"/>
          <p14:tracePt t="10848" x="1363663" y="1801813"/>
          <p14:tracePt t="10851" x="1389063" y="1752600"/>
          <p14:tracePt t="10856" x="1401763" y="1701800"/>
          <p14:tracePt t="10861" x="1438275" y="1652588"/>
          <p14:tracePt t="10866" x="1450975" y="1601788"/>
          <p14:tracePt t="10871" x="1476375" y="1563688"/>
          <p14:tracePt t="10878" x="1476375" y="1539875"/>
          <p14:tracePt t="10883" x="1501775" y="1489075"/>
          <p14:tracePt t="10886" x="1501775" y="1476375"/>
          <p14:tracePt t="10891" x="1512888" y="1450975"/>
          <p14:tracePt t="10897" x="1512888" y="1439863"/>
          <p14:tracePt t="10902" x="1512888" y="1427163"/>
          <p14:tracePt t="10917" x="1512888" y="1414463"/>
          <p14:tracePt t="10978" x="1512888" y="1401763"/>
          <p14:tracePt t="10983" x="1512888" y="1389063"/>
          <p14:tracePt t="10994" x="1525588" y="1389063"/>
          <p14:tracePt t="11003" x="1538288" y="1350963"/>
          <p14:tracePt t="11008" x="1538288" y="1314450"/>
          <p14:tracePt t="11014" x="1576388" y="1276350"/>
          <p14:tracePt t="11017" x="1612900" y="1250950"/>
          <p14:tracePt t="11022" x="1625600" y="1238250"/>
          <p14:tracePt t="11028" x="1638300" y="1214438"/>
          <p14:tracePt t="11034" x="1651000" y="1176338"/>
          <p14:tracePt t="11039" x="1676400" y="1163638"/>
          <p14:tracePt t="11044" x="1689100" y="1150938"/>
          <p14:tracePt t="11048" x="1701800" y="1138238"/>
          <p14:tracePt t="11053" x="1725613" y="1114425"/>
          <p14:tracePt t="11058" x="1738313" y="1101725"/>
          <p14:tracePt t="11064" x="1751013" y="1089025"/>
          <p14:tracePt t="11069" x="1763713" y="1076325"/>
          <p14:tracePt t="11074" x="1763713" y="1063625"/>
          <p14:tracePt t="11078" x="1789113" y="1050925"/>
          <p14:tracePt t="11084" x="1801813" y="1038225"/>
          <p14:tracePt t="11094" x="1801813" y="1025525"/>
          <p14:tracePt t="11114" x="1814513" y="1025525"/>
          <p14:tracePt t="11145" x="1825625" y="1025525"/>
          <p14:tracePt t="11150" x="1838325" y="1025525"/>
          <p14:tracePt t="11158" x="1851025" y="1014413"/>
          <p14:tracePt t="11165" x="1863725" y="1001713"/>
          <p14:tracePt t="11174" x="1876425" y="989013"/>
          <p14:tracePt t="11180" x="1901825" y="989013"/>
          <p14:tracePt t="11331" x="1925638" y="1014413"/>
          <p14:tracePt t="11336" x="1938338" y="1014413"/>
          <p14:tracePt t="11341" x="1951038" y="1050925"/>
          <p14:tracePt t="11346" x="1951038" y="1063625"/>
          <p14:tracePt t="11355" x="1976438" y="1089025"/>
          <p14:tracePt t="11362" x="2001838" y="1114425"/>
          <p14:tracePt t="11366" x="2025650" y="1138238"/>
          <p14:tracePt t="11372" x="2051050" y="1150938"/>
          <p14:tracePt t="11376" x="2076450" y="1189038"/>
          <p14:tracePt t="11381" x="2114550" y="1214438"/>
          <p14:tracePt t="11387" x="2151063" y="1227138"/>
          <p14:tracePt t="11391" x="2201863" y="1238250"/>
          <p14:tracePt t="11397" x="2227263" y="1250950"/>
          <p14:tracePt t="11401" x="2276475" y="1263650"/>
          <p14:tracePt t="11407" x="2301875" y="1263650"/>
          <p14:tracePt t="11412" x="2351088" y="1276350"/>
          <p14:tracePt t="11417" x="2376488" y="1289050"/>
          <p14:tracePt t="11422" x="2414588" y="1289050"/>
          <p14:tracePt t="11427" x="2451100" y="1289050"/>
          <p14:tracePt t="11432" x="2476500" y="1289050"/>
          <p14:tracePt t="11436" x="2540000" y="1289050"/>
          <p14:tracePt t="11441" x="2576513" y="1289050"/>
          <p14:tracePt t="11446" x="2614613" y="1289050"/>
          <p14:tracePt t="11451" x="2663825" y="1289050"/>
          <p14:tracePt t="11456" x="2727325" y="1289050"/>
          <p14:tracePt t="11463" x="2763838" y="1289050"/>
          <p14:tracePt t="11466" x="2801938" y="1289050"/>
          <p14:tracePt t="11471" x="2840038" y="1289050"/>
          <p14:tracePt t="11478" x="2901950" y="1289050"/>
          <p14:tracePt t="11482" x="2976563" y="1289050"/>
          <p14:tracePt t="11486" x="3040063" y="1289050"/>
          <p14:tracePt t="11491" x="3076575" y="1289050"/>
          <p14:tracePt t="11496" x="3152775" y="1289050"/>
          <p14:tracePt t="11502" x="3240088" y="1289050"/>
          <p14:tracePt t="11507" x="3276600" y="1263650"/>
          <p14:tracePt t="11513" x="3365500" y="1263650"/>
          <p14:tracePt t="11518" x="3389313" y="1263650"/>
          <p14:tracePt t="11522" x="3427413" y="1250950"/>
          <p14:tracePt t="11528" x="3489325" y="1250950"/>
          <p14:tracePt t="11533" x="3527425" y="1227138"/>
          <p14:tracePt t="11537" x="3540125" y="1227138"/>
          <p14:tracePt t="11542" x="3565525" y="1227138"/>
          <p14:tracePt t="11548" x="3602038" y="1227138"/>
          <p14:tracePt t="11552" x="3640138" y="1214438"/>
          <p14:tracePt t="11557" x="3652838" y="1214438"/>
          <p14:tracePt t="11569" x="3665538" y="1214438"/>
          <p14:tracePt t="11573" x="3689350" y="1214438"/>
          <p14:tracePt t="11579" x="3727450" y="1201738"/>
          <p14:tracePt t="11583" x="3752850" y="1189038"/>
          <p14:tracePt t="11587" x="3765550" y="1189038"/>
          <p14:tracePt t="11594" x="3790950" y="1189038"/>
          <p14:tracePt t="11598" x="3852863" y="1189038"/>
          <p14:tracePt t="11603" x="3878263" y="1176338"/>
          <p14:tracePt t="11608" x="3927475" y="1176338"/>
          <p14:tracePt t="11613" x="3965575" y="1176338"/>
          <p14:tracePt t="11619" x="3990975" y="1150938"/>
          <p14:tracePt t="11623" x="4027488" y="1150938"/>
          <p14:tracePt t="11629" x="4090988" y="1150938"/>
          <p14:tracePt t="11634" x="4140200" y="1150938"/>
          <p14:tracePt t="11639" x="4191000" y="1150938"/>
          <p14:tracePt t="11644" x="4265613" y="1150938"/>
          <p14:tracePt t="11649" x="4340225" y="1150938"/>
          <p14:tracePt t="11653" x="4391025" y="1150938"/>
          <p14:tracePt t="11658" x="4465638" y="1150938"/>
          <p14:tracePt t="11665" x="4527550" y="1150938"/>
          <p14:tracePt t="11668" x="4616450" y="1150938"/>
          <p14:tracePt t="11673" x="4703763" y="1150938"/>
          <p14:tracePt t="11679" x="4791075" y="1150938"/>
          <p14:tracePt t="11685" x="4840288" y="1150938"/>
          <p14:tracePt t="11689" x="4903788" y="1150938"/>
          <p14:tracePt t="11695" x="4953000" y="1150938"/>
          <p14:tracePt t="11699" x="5003800" y="1150938"/>
          <p14:tracePt t="11704" x="5016500" y="1150938"/>
          <p14:tracePt t="11710" x="5065713" y="1150938"/>
          <p14:tracePt t="11715" x="5116513" y="1150938"/>
          <p14:tracePt t="11719" x="5141913" y="1150938"/>
          <p14:tracePt t="11723" x="5165725" y="1150938"/>
          <p14:tracePt t="11728" x="5191125" y="1150938"/>
          <p14:tracePt t="11735" x="5229225" y="1150938"/>
          <p14:tracePt t="11739" x="5265738" y="1150938"/>
          <p14:tracePt t="11744" x="5278438" y="1150938"/>
          <p14:tracePt t="11750" x="5329238" y="1138238"/>
          <p14:tracePt t="11754" x="5353050" y="1138238"/>
          <p14:tracePt t="11761" x="5403850" y="1138238"/>
          <p14:tracePt t="11765" x="5441950" y="1125538"/>
          <p14:tracePt t="11769" x="5465763" y="1125538"/>
          <p14:tracePt t="11775" x="5503863" y="1125538"/>
          <p14:tracePt t="11780" x="5554663" y="1125538"/>
          <p14:tracePt t="11785" x="5603875" y="1125538"/>
          <p14:tracePt t="11789" x="5629275" y="1114425"/>
          <p14:tracePt t="11795" x="5665788" y="1114425"/>
          <p14:tracePt t="11801" x="5703888" y="1114425"/>
          <p14:tracePt t="11806" x="5741988" y="1089025"/>
          <p14:tracePt t="11811" x="5791200" y="1089025"/>
          <p14:tracePt t="11815" x="5803900" y="1089025"/>
          <p14:tracePt t="11819" x="5842000" y="1089025"/>
          <p14:tracePt t="11826" x="5878513" y="1089025"/>
          <p14:tracePt t="11831" x="5891213" y="1076325"/>
          <p14:tracePt t="11835" x="5916613" y="1076325"/>
          <p14:tracePt t="11839" x="5954713" y="1076325"/>
          <p14:tracePt t="11845" x="5967413" y="1076325"/>
          <p14:tracePt t="11851" x="5978525" y="1076325"/>
          <p14:tracePt t="11856" x="6016625" y="1076325"/>
          <p14:tracePt t="11870" x="6042025" y="1076325"/>
          <p14:tracePt t="11876" x="6054725" y="1076325"/>
          <p14:tracePt t="11886" x="6067425" y="1076325"/>
          <p14:tracePt t="11890" x="6078538" y="1076325"/>
          <p14:tracePt t="11895" x="6091238" y="1076325"/>
          <p14:tracePt t="11901" x="6103938" y="1063625"/>
          <p14:tracePt t="11906" x="6116638" y="1050925"/>
          <p14:tracePt t="11911" x="6142038" y="1050925"/>
          <p14:tracePt t="11916" x="6154738" y="1050925"/>
          <p14:tracePt t="11921" x="6180138" y="1050925"/>
          <p14:tracePt t="11931" x="6216650" y="1050925"/>
          <p14:tracePt t="11935" x="6229350" y="1050925"/>
          <p14:tracePt t="11940" x="6267450" y="1050925"/>
          <p14:tracePt t="11946" x="6280150" y="1050925"/>
          <p14:tracePt t="11952" x="6291263" y="1050925"/>
          <p14:tracePt t="11957" x="6303963" y="1050925"/>
          <p14:tracePt t="11961" x="6329363" y="1050925"/>
          <p14:tracePt t="11967" x="6354763" y="1050925"/>
          <p14:tracePt t="11971" x="6367463" y="1050925"/>
          <p14:tracePt t="11977" x="6391275" y="1050925"/>
          <p14:tracePt t="11986" x="6403975" y="1050925"/>
          <p14:tracePt t="11991" x="6416675" y="1050925"/>
          <p14:tracePt t="11997" x="6429375" y="1050925"/>
          <p14:tracePt t="12012" x="6442075" y="1050925"/>
          <p14:tracePt t="12017" x="6454775" y="1050925"/>
          <p14:tracePt t="12028" x="6467475" y="1038225"/>
          <p14:tracePt t="12032" x="6467475" y="1025525"/>
          <p14:tracePt t="12036" x="6480175" y="1025525"/>
          <p14:tracePt t="12041" x="6492875" y="1025525"/>
          <p14:tracePt t="12053" x="6516688" y="1014413"/>
          <p14:tracePt t="12057" x="6529388" y="1014413"/>
          <p14:tracePt t="12067" x="6542088" y="1014413"/>
          <p14:tracePt t="12108" x="6554788" y="1014413"/>
          <p14:tracePt t="12113" x="6567488" y="1014413"/>
          <p14:tracePt t="12123" x="6567488" y="1001713"/>
          <p14:tracePt t="12129" x="6580188" y="989013"/>
          <p14:tracePt t="12139" x="6592888" y="989013"/>
          <p14:tracePt t="12142" x="6604000" y="976313"/>
          <p14:tracePt t="12152" x="6616700" y="976313"/>
          <p14:tracePt t="12158" x="6629400" y="963613"/>
          <p14:tracePt t="12163" x="6642100" y="963613"/>
          <p14:tracePt t="12172" x="6667500" y="938213"/>
          <p14:tracePt t="12178" x="6680200" y="938213"/>
          <p14:tracePt t="12184" x="6692900" y="938213"/>
          <p14:tracePt t="12188" x="6704013" y="938213"/>
          <p14:tracePt t="12195" x="6729413" y="925513"/>
          <p14:tracePt t="12197" x="6742113" y="912813"/>
          <p14:tracePt t="12203" x="6767513" y="912813"/>
          <p14:tracePt t="12208" x="6780213" y="901700"/>
          <p14:tracePt t="12213" x="6792913" y="901700"/>
          <p14:tracePt t="12218" x="6829425" y="889000"/>
          <p14:tracePt t="12234" x="6842125" y="889000"/>
          <p14:tracePt t="12238" x="6854825" y="876300"/>
          <p14:tracePt t="12324" x="6854825" y="863600"/>
          <p14:tracePt t="12360" x="6854825" y="850900"/>
          <p14:tracePt t="12365" x="6854825" y="838200"/>
          <p14:tracePt t="12369" x="6854825" y="825500"/>
          <p14:tracePt t="12374" x="6854825" y="812800"/>
          <p14:tracePt t="12380" x="6842125" y="801688"/>
          <p14:tracePt t="12385" x="6805613" y="788988"/>
          <p14:tracePt t="12390" x="6767513" y="788988"/>
          <p14:tracePt t="12395" x="6716713" y="776288"/>
          <p14:tracePt t="12400" x="6680200" y="763588"/>
          <p14:tracePt t="12406" x="6616700" y="750888"/>
          <p14:tracePt t="12412" x="6580188" y="750888"/>
          <p14:tracePt t="12415" x="6516688" y="725488"/>
          <p14:tracePt t="12419" x="6467475" y="725488"/>
          <p14:tracePt t="12424" x="6403975" y="712788"/>
          <p14:tracePt t="12431" x="6354763" y="712788"/>
          <p14:tracePt t="12435" x="6291263" y="676275"/>
          <p14:tracePt t="12440" x="6216650" y="676275"/>
          <p14:tracePt t="12445" x="6167438" y="676275"/>
          <p14:tracePt t="12450" x="6129338" y="676275"/>
          <p14:tracePt t="12455" x="6054725" y="676275"/>
          <p14:tracePt t="12461" x="6016625" y="676275"/>
          <p14:tracePt t="12465" x="5929313" y="676275"/>
          <p14:tracePt t="12470" x="5891213" y="676275"/>
          <p14:tracePt t="12475" x="5854700" y="676275"/>
          <p14:tracePt t="12480" x="5791200" y="676275"/>
          <p14:tracePt t="12486" x="5754688" y="676275"/>
          <p14:tracePt t="12491" x="5691188" y="676275"/>
          <p14:tracePt t="12495" x="5654675" y="676275"/>
          <p14:tracePt t="12502" x="5603875" y="676275"/>
          <p14:tracePt t="12507" x="5541963" y="676275"/>
          <p14:tracePt t="12512" x="5503863" y="663575"/>
          <p14:tracePt t="12516" x="5491163" y="663575"/>
          <p14:tracePt t="12522" x="5454650" y="663575"/>
          <p14:tracePt t="12528" x="5416550" y="663575"/>
          <p14:tracePt t="12532" x="5391150" y="663575"/>
          <p14:tracePt t="12536" x="5341938" y="663575"/>
          <p14:tracePt t="12540" x="5303838" y="663575"/>
          <p14:tracePt t="12546" x="5265738" y="663575"/>
          <p14:tracePt t="12552" x="5241925" y="663575"/>
          <p14:tracePt t="12556" x="5191125" y="663575"/>
          <p14:tracePt t="12562" x="5153025" y="663575"/>
          <p14:tracePt t="12567" x="5091113" y="663575"/>
          <p14:tracePt t="12571" x="5040313" y="663575"/>
          <p14:tracePt t="12578" x="4965700" y="663575"/>
          <p14:tracePt t="12582" x="4891088" y="663575"/>
          <p14:tracePt t="12586" x="4852988" y="663575"/>
          <p14:tracePt t="12592" x="4803775" y="663575"/>
          <p14:tracePt t="12596" x="4740275" y="663575"/>
          <p14:tracePt t="12602" x="4703763" y="663575"/>
          <p14:tracePt t="12607" x="4640263" y="663575"/>
          <p14:tracePt t="12612" x="4591050" y="663575"/>
          <p14:tracePt t="12618" x="4552950" y="663575"/>
          <p14:tracePt t="12622" x="4516438" y="663575"/>
          <p14:tracePt t="12628" x="4452938" y="663575"/>
          <p14:tracePt t="12632" x="4427538" y="663575"/>
          <p14:tracePt t="12638" x="4391025" y="663575"/>
          <p14:tracePt t="12642" x="4352925" y="663575"/>
          <p14:tracePt t="12648" x="4314825" y="663575"/>
          <p14:tracePt t="12651" x="4303713" y="663575"/>
          <p14:tracePt t="12657" x="4278313" y="663575"/>
          <p14:tracePt t="12662" x="4240213" y="663575"/>
          <p14:tracePt t="12668" x="4214813" y="663575"/>
          <p14:tracePt t="12672" x="4178300" y="663575"/>
          <p14:tracePt t="12678" x="4140200" y="663575"/>
          <p14:tracePt t="12683" x="4078288" y="663575"/>
          <p14:tracePt t="12687" x="4027488" y="663575"/>
          <p14:tracePt t="12693" x="3965575" y="663575"/>
          <p14:tracePt t="12698" x="3914775" y="663575"/>
          <p14:tracePt t="12702" x="3890963" y="663575"/>
          <p14:tracePt t="12708" x="3827463" y="663575"/>
          <p14:tracePt t="12712" x="3778250" y="663575"/>
          <p14:tracePt t="12718" x="3714750" y="663575"/>
          <p14:tracePt t="12722" x="3678238" y="663575"/>
          <p14:tracePt t="12728" x="3640138" y="663575"/>
          <p14:tracePt t="12734" x="3602038" y="663575"/>
          <p14:tracePt t="12738" x="3578225" y="663575"/>
          <p14:tracePt t="12742" x="3565525" y="663575"/>
          <p14:tracePt t="12748" x="3540125" y="663575"/>
          <p14:tracePt t="12753" x="3514725" y="663575"/>
          <p14:tracePt t="12759" x="3489325" y="663575"/>
          <p14:tracePt t="12763" x="3465513" y="650875"/>
          <p14:tracePt t="12768" x="3427413" y="650875"/>
          <p14:tracePt t="12773" x="3376613" y="638175"/>
          <p14:tracePt t="12778" x="3365500" y="638175"/>
          <p14:tracePt t="12784" x="3327400" y="638175"/>
          <p14:tracePt t="12788" x="3314700" y="638175"/>
          <p14:tracePt t="12795" x="3289300" y="638175"/>
          <p14:tracePt t="12799" x="3252788" y="612775"/>
          <p14:tracePt t="12803" x="3227388" y="612775"/>
          <p14:tracePt t="12808" x="3201988" y="612775"/>
          <p14:tracePt t="12813" x="3165475" y="600075"/>
          <p14:tracePt t="12819" x="3127375" y="600075"/>
          <p14:tracePt t="12824" x="3076575" y="576263"/>
          <p14:tracePt t="12829" x="3052763" y="576263"/>
          <p14:tracePt t="12834" x="3027363" y="576263"/>
          <p14:tracePt t="12839" x="3001963" y="576263"/>
          <p14:tracePt t="12845" x="2963863" y="576263"/>
          <p14:tracePt t="12850" x="2927350" y="563563"/>
          <p14:tracePt t="12859" x="2889250" y="563563"/>
          <p14:tracePt t="12864" x="2876550" y="563563"/>
          <p14:tracePt t="12870" x="2863850" y="563563"/>
          <p14:tracePt t="12873" x="2840038" y="563563"/>
          <p14:tracePt t="12885" x="2801938" y="563563"/>
          <p14:tracePt t="12888" x="2789238" y="563563"/>
          <p14:tracePt t="12895" x="2776538" y="563563"/>
          <p14:tracePt t="12900" x="2752725" y="563563"/>
          <p14:tracePt t="12915" x="2727325" y="563563"/>
          <p14:tracePt t="12920" x="2714625" y="563563"/>
          <p14:tracePt t="12929" x="2689225" y="563563"/>
          <p14:tracePt t="12935" x="2663825" y="563563"/>
          <p14:tracePt t="12939" x="2640013" y="588963"/>
          <p14:tracePt t="12945" x="2627313" y="600075"/>
          <p14:tracePt t="12951" x="2601913" y="600075"/>
          <p14:tracePt t="12955" x="2563813" y="625475"/>
          <p14:tracePt t="12966" x="2527300" y="638175"/>
          <p14:tracePt t="12970" x="2501900" y="663575"/>
          <p14:tracePt t="12974" x="2489200" y="663575"/>
          <p14:tracePt t="12980" x="2463800" y="676275"/>
          <p14:tracePt t="12985" x="2427288" y="676275"/>
          <p14:tracePt t="12990" x="2414588" y="688975"/>
          <p14:tracePt t="12995" x="2401888" y="700088"/>
          <p14:tracePt t="13000" x="2376488" y="725488"/>
          <p14:tracePt t="13004" x="2363788" y="738188"/>
          <p14:tracePt t="13012" x="2338388" y="750888"/>
          <p14:tracePt t="13016" x="2314575" y="763588"/>
          <p14:tracePt t="13020" x="2301875" y="776288"/>
          <p14:tracePt t="13025" x="2301875" y="788988"/>
          <p14:tracePt t="13031" x="2289175" y="788988"/>
          <p14:tracePt t="13035" x="2276475" y="801688"/>
          <p14:tracePt t="13040" x="2251075" y="825500"/>
          <p14:tracePt t="13051" x="2238375" y="838200"/>
          <p14:tracePt t="13056" x="2238375" y="863600"/>
          <p14:tracePt t="13062" x="2238375" y="889000"/>
          <p14:tracePt t="13066" x="2214563" y="912813"/>
          <p14:tracePt t="13070" x="2214563" y="938213"/>
          <p14:tracePt t="13075" x="2201863" y="963613"/>
          <p14:tracePt t="13082" x="2201863" y="1001713"/>
          <p14:tracePt t="13086" x="2201863" y="1038225"/>
          <p14:tracePt t="13091" x="2201863" y="1063625"/>
          <p14:tracePt t="13095" x="2201863" y="1114425"/>
          <p14:tracePt t="13101" x="2201863" y="1138238"/>
          <p14:tracePt t="13106" x="2201863" y="1163638"/>
          <p14:tracePt t="13113" x="2201863" y="1214438"/>
          <p14:tracePt t="13117" x="2201863" y="1250950"/>
          <p14:tracePt t="13120" x="2201863" y="1289050"/>
          <p14:tracePt t="13128" x="2201863" y="1314450"/>
          <p14:tracePt t="13131" x="2214563" y="1350963"/>
          <p14:tracePt t="13136" x="2214563" y="1376363"/>
          <p14:tracePt t="13146" x="2214563" y="1401763"/>
          <p14:tracePt t="13152" x="2214563" y="1414463"/>
          <p14:tracePt t="13157" x="2214563" y="1427163"/>
          <p14:tracePt t="13167" x="2214563" y="1439863"/>
          <p14:tracePt t="13171" x="2214563" y="1450975"/>
          <p14:tracePt t="13176" x="2227263" y="1463675"/>
          <p14:tracePt t="13193" x="2238375" y="1476375"/>
          <p14:tracePt t="13207" x="2238375" y="1489075"/>
          <p14:tracePt t="13253" x="2251075" y="1489075"/>
          <p14:tracePt t="13293" x="2263775" y="1489075"/>
          <p14:tracePt t="13298" x="2276475" y="1489075"/>
          <p14:tracePt t="13308" x="2289175" y="1489075"/>
          <p14:tracePt t="13314" x="2301875" y="1489075"/>
          <p14:tracePt t="13319" x="2314575" y="1501775"/>
          <p14:tracePt t="13322" x="2338388" y="1501775"/>
          <p14:tracePt t="13328" x="2351088" y="1501775"/>
          <p14:tracePt t="13339" x="2376488" y="1501775"/>
          <p14:tracePt t="13345" x="2401888" y="1501775"/>
          <p14:tracePt t="13354" x="2439988" y="1501775"/>
          <p14:tracePt t="13358" x="2476500" y="1501775"/>
          <p14:tracePt t="13364" x="2489200" y="1527175"/>
          <p14:tracePt t="13369" x="2527300" y="1527175"/>
          <p14:tracePt t="13373" x="2540000" y="1527175"/>
          <p14:tracePt t="13379" x="2563813" y="1527175"/>
          <p14:tracePt t="13384" x="2601913" y="1527175"/>
          <p14:tracePt t="13390" x="2640013" y="1527175"/>
          <p14:tracePt t="13395" x="2701925" y="1527175"/>
          <p14:tracePt t="13399" x="2752725" y="1527175"/>
          <p14:tracePt t="13403" x="2827338" y="1527175"/>
          <p14:tracePt t="13410" x="2914650" y="1527175"/>
          <p14:tracePt t="13413" x="3001963" y="1527175"/>
          <p14:tracePt t="13418" x="3089275" y="1527175"/>
          <p14:tracePt t="13423" x="3176588" y="1527175"/>
          <p14:tracePt t="13429" x="3289300" y="1527175"/>
          <p14:tracePt t="13434" x="3389313" y="1527175"/>
          <p14:tracePt t="13438" x="3478213" y="1527175"/>
          <p14:tracePt t="13443" x="3565525" y="1527175"/>
          <p14:tracePt t="13448" x="3652838" y="1527175"/>
          <p14:tracePt t="13454" x="3740150" y="1527175"/>
          <p14:tracePt t="13459" x="3827463" y="1527175"/>
          <p14:tracePt t="13464" x="3927475" y="1527175"/>
          <p14:tracePt t="13468" x="4002088" y="1527175"/>
          <p14:tracePt t="13474" x="4090988" y="1527175"/>
          <p14:tracePt t="13479" x="4178300" y="1527175"/>
          <p14:tracePt t="13485" x="4214813" y="1527175"/>
          <p14:tracePt t="13490" x="4265613" y="1527175"/>
          <p14:tracePt t="13495" x="4327525" y="1527175"/>
          <p14:tracePt t="13500" x="4365625" y="1527175"/>
          <p14:tracePt t="13505" x="4427538" y="1527175"/>
          <p14:tracePt t="13510" x="4465638" y="1527175"/>
          <p14:tracePt t="13515" x="4516438" y="1527175"/>
          <p14:tracePt t="13519" x="4552950" y="1527175"/>
          <p14:tracePt t="13526" x="4565650" y="1527175"/>
          <p14:tracePt t="13529" x="4603750" y="1527175"/>
          <p14:tracePt t="13535" x="4640263" y="1527175"/>
          <p14:tracePt t="13540" x="4665663" y="1527175"/>
          <p14:tracePt t="13545" x="4703763" y="1501775"/>
          <p14:tracePt t="13551" x="4740275" y="1501775"/>
          <p14:tracePt t="13554" x="4791075" y="1501775"/>
          <p14:tracePt t="13559" x="4829175" y="1501775"/>
          <p14:tracePt t="13565" x="4852988" y="1501775"/>
          <p14:tracePt t="13570" x="4903788" y="1501775"/>
          <p14:tracePt t="13575" x="4953000" y="1501775"/>
          <p14:tracePt t="13581" x="5016500" y="1501775"/>
          <p14:tracePt t="13585" x="5065713" y="1501775"/>
          <p14:tracePt t="13590" x="5103813" y="1501775"/>
          <p14:tracePt t="13595" x="5153025" y="1501775"/>
          <p14:tracePt t="13601" x="5191125" y="1501775"/>
          <p14:tracePt t="13605" x="5241925" y="1501775"/>
          <p14:tracePt t="13612" x="5278438" y="1501775"/>
          <p14:tracePt t="13616" x="5316538" y="1501775"/>
          <p14:tracePt t="13621" x="5341938" y="1501775"/>
          <p14:tracePt t="13626" x="5391150" y="1501775"/>
          <p14:tracePt t="13630" x="5429250" y="1501775"/>
          <p14:tracePt t="13635" x="5441950" y="1501775"/>
          <p14:tracePt t="13642" x="5454650" y="1501775"/>
          <p14:tracePt t="13645" x="5478463" y="1501775"/>
          <p14:tracePt t="13650" x="5516563" y="1501775"/>
          <p14:tracePt t="13662" x="5541963" y="1501775"/>
          <p14:tracePt t="13665" x="5578475" y="1501775"/>
          <p14:tracePt t="13675" x="5603875" y="1501775"/>
          <p14:tracePt t="13682" x="5641975" y="1501775"/>
          <p14:tracePt t="13686" x="5654675" y="1501775"/>
          <p14:tracePt t="13691" x="5691188" y="1501775"/>
          <p14:tracePt t="13696" x="5741988" y="1501775"/>
          <p14:tracePt t="13701" x="5778500" y="1501775"/>
          <p14:tracePt t="13706" x="5791200" y="1501775"/>
          <p14:tracePt t="13712" x="5842000" y="1489075"/>
          <p14:tracePt t="13717" x="5878513" y="1489075"/>
          <p14:tracePt t="13721" x="5929313" y="1489075"/>
          <p14:tracePt t="13727" x="5978525" y="1463675"/>
          <p14:tracePt t="13731" x="5991225" y="1463675"/>
          <p14:tracePt t="13736" x="6054725" y="1463675"/>
          <p14:tracePt t="13741" x="6091238" y="1450975"/>
          <p14:tracePt t="13747" x="6142038" y="1450975"/>
          <p14:tracePt t="13752" x="6180138" y="1450975"/>
          <p14:tracePt t="13756" x="6229350" y="1427163"/>
          <p14:tracePt t="13764" x="6254750" y="1427163"/>
          <p14:tracePt t="13767" x="6280150" y="1414463"/>
          <p14:tracePt t="13771" x="6329363" y="1401763"/>
          <p14:tracePt t="13779" x="6354763" y="1389063"/>
          <p14:tracePt t="13783" x="6380163" y="1376363"/>
          <p14:tracePt t="13786" x="6391275" y="1376363"/>
          <p14:tracePt t="13791" x="6416675" y="1376363"/>
          <p14:tracePt t="13796" x="6442075" y="1363663"/>
          <p14:tracePt t="13802" x="6454775" y="1363663"/>
          <p14:tracePt t="13807" x="6467475" y="1350963"/>
          <p14:tracePt t="13812" x="6480175" y="1350963"/>
          <p14:tracePt t="13817" x="6503988" y="1350963"/>
          <p14:tracePt t="13822" x="6529388" y="1350963"/>
          <p14:tracePt t="13828" x="6554788" y="1327150"/>
          <p14:tracePt t="13833" x="6592888" y="1314450"/>
          <p14:tracePt t="13837" x="6604000" y="1314450"/>
          <p14:tracePt t="13842" x="6642100" y="1301750"/>
          <p14:tracePt t="13848" x="6667500" y="1289050"/>
          <p14:tracePt t="13852" x="6716713" y="1276350"/>
          <p14:tracePt t="13858" x="6742113" y="1276350"/>
          <p14:tracePt t="13862" x="6780213" y="1250950"/>
          <p14:tracePt t="13868" x="6829425" y="1238250"/>
          <p14:tracePt t="13873" x="6867525" y="1238250"/>
          <p14:tracePt t="13878" x="6905625" y="1238250"/>
          <p14:tracePt t="13883" x="6929438" y="1227138"/>
          <p14:tracePt t="13887" x="6954838" y="1214438"/>
          <p14:tracePt t="13893" x="6992938" y="1214438"/>
          <p14:tracePt t="13899" x="7016750" y="1214438"/>
          <p14:tracePt t="13903" x="7054850" y="1189038"/>
          <p14:tracePt t="13919" x="7067550" y="1176338"/>
          <p14:tracePt t="14065" x="7080250" y="1176338"/>
          <p14:tracePt t="14070" x="7092950" y="1176338"/>
          <p14:tracePt t="14075" x="7092950" y="1163638"/>
          <p14:tracePt t="14085" x="7092950" y="1150938"/>
          <p14:tracePt t="14090" x="7092950" y="1125538"/>
          <p14:tracePt t="14096" x="7118350" y="1114425"/>
          <p14:tracePt t="14101" x="7118350" y="1101725"/>
          <p14:tracePt t="14104" x="7118350" y="1063625"/>
          <p14:tracePt t="14109" x="7118350" y="1050925"/>
          <p14:tracePt t="14114" x="7118350" y="1038225"/>
          <p14:tracePt t="14121" x="7129463" y="1001713"/>
          <p14:tracePt t="14126" x="7129463" y="989013"/>
          <p14:tracePt t="14129" x="7129463" y="976313"/>
          <p14:tracePt t="14134" x="7129463" y="950913"/>
          <p14:tracePt t="14141" x="7129463" y="925513"/>
          <p14:tracePt t="14146" x="7129463" y="912813"/>
          <p14:tracePt t="14150" x="7129463" y="901700"/>
          <p14:tracePt t="14155" x="7129463" y="889000"/>
          <p14:tracePt t="14160" x="7129463" y="863600"/>
          <p14:tracePt t="14171" x="7129463" y="838200"/>
          <p14:tracePt t="14175" x="7129463" y="825500"/>
          <p14:tracePt t="14180" x="7129463" y="812800"/>
          <p14:tracePt t="14191" x="7129463" y="801688"/>
          <p14:tracePt t="14196" x="7129463" y="788988"/>
          <p14:tracePt t="14201" x="7118350" y="776288"/>
          <p14:tracePt t="14210" x="7105650" y="763588"/>
          <p14:tracePt t="14222" x="7092950" y="750888"/>
          <p14:tracePt t="14226" x="7080250" y="738188"/>
          <p14:tracePt t="14231" x="7067550" y="738188"/>
          <p14:tracePt t="14236" x="7054850" y="738188"/>
          <p14:tracePt t="14241" x="7042150" y="738188"/>
          <p14:tracePt t="14247" x="7029450" y="738188"/>
          <p14:tracePt t="14252" x="7005638" y="725488"/>
          <p14:tracePt t="14255" x="6992938" y="712788"/>
          <p14:tracePt t="14261" x="6980238" y="700088"/>
          <p14:tracePt t="14272" x="6967538" y="700088"/>
          <p14:tracePt t="14277" x="6954838" y="700088"/>
          <p14:tracePt t="14286" x="6942138" y="688975"/>
          <p14:tracePt t="14292" x="6929438" y="688975"/>
          <p14:tracePt t="14296" x="6916738" y="688975"/>
          <p14:tracePt t="14302" x="6905625" y="688975"/>
          <p14:tracePt t="14306" x="6892925" y="676275"/>
          <p14:tracePt t="14312" x="6880225" y="676275"/>
          <p14:tracePt t="14321" x="6854825" y="676275"/>
          <p14:tracePt t="14327" x="6842125" y="676275"/>
          <p14:tracePt t="14331" x="6816725" y="676275"/>
          <p14:tracePt t="14337" x="6792913" y="676275"/>
          <p14:tracePt t="14342" x="6767513" y="676275"/>
          <p14:tracePt t="14347" x="6729413" y="676275"/>
          <p14:tracePt t="14352" x="6692900" y="676275"/>
          <p14:tracePt t="14357" x="6654800" y="676275"/>
          <p14:tracePt t="14363" x="6629400" y="676275"/>
          <p14:tracePt t="14367" x="6616700" y="676275"/>
          <p14:tracePt t="14371" x="6580188" y="676275"/>
          <p14:tracePt t="14376" x="6567488" y="676275"/>
          <p14:tracePt t="14382" x="6554788" y="676275"/>
          <p14:tracePt t="14388" x="6529388" y="676275"/>
          <p14:tracePt t="14397" x="6503988" y="676275"/>
          <p14:tracePt t="14402" x="6467475" y="676275"/>
          <p14:tracePt t="14408" x="6442075" y="676275"/>
          <p14:tracePt t="14414" x="6429375" y="676275"/>
          <p14:tracePt t="14418" x="6403975" y="676275"/>
          <p14:tracePt t="14422" x="6354763" y="676275"/>
          <p14:tracePt t="14429" x="6303963" y="676275"/>
          <p14:tracePt t="14434" x="6267450" y="676275"/>
          <p14:tracePt t="14437" x="6216650" y="676275"/>
          <p14:tracePt t="14442" x="6154738" y="676275"/>
          <p14:tracePt t="14448" x="6103938" y="676275"/>
          <p14:tracePt t="14452" x="6042025" y="676275"/>
          <p14:tracePt t="14458" x="5991225" y="676275"/>
          <p14:tracePt t="14463" x="5916613" y="676275"/>
          <p14:tracePt t="14468" x="5829300" y="676275"/>
          <p14:tracePt t="14472" x="5767388" y="676275"/>
          <p14:tracePt t="14479" x="5678488" y="676275"/>
          <p14:tracePt t="14483" x="5591175" y="676275"/>
          <p14:tracePt t="14487" x="5503863" y="676275"/>
          <p14:tracePt t="14493" x="5454650" y="676275"/>
          <p14:tracePt t="14498" x="5403850" y="663575"/>
          <p14:tracePt t="14503" x="5341938" y="650875"/>
          <p14:tracePt t="14509" x="5265738" y="650875"/>
          <p14:tracePt t="14514" x="5203825" y="650875"/>
          <p14:tracePt t="14519" x="5141913" y="650875"/>
          <p14:tracePt t="14523" x="5053013" y="650875"/>
          <p14:tracePt t="14529" x="4965700" y="650875"/>
          <p14:tracePt t="14534" x="4878388" y="650875"/>
          <p14:tracePt t="14538" x="4791075" y="650875"/>
          <p14:tracePt t="14543" x="4665663" y="650875"/>
          <p14:tracePt t="14549" x="4578350" y="650875"/>
          <p14:tracePt t="14553" x="4465638" y="650875"/>
          <p14:tracePt t="14558" x="4378325" y="650875"/>
          <p14:tracePt t="14564" x="4291013" y="650875"/>
          <p14:tracePt t="14569" x="4227513" y="650875"/>
          <p14:tracePt t="14574" x="4191000" y="650875"/>
          <p14:tracePt t="14579" x="4140200" y="650875"/>
          <p14:tracePt t="14584" x="4114800" y="650875"/>
          <p14:tracePt t="14588" x="4090988" y="650875"/>
          <p14:tracePt t="14596" x="4078288" y="650875"/>
          <p14:tracePt t="14600" x="4052888" y="650875"/>
          <p14:tracePt t="14603" x="4027488" y="650875"/>
          <p14:tracePt t="14614" x="4002088" y="650875"/>
          <p14:tracePt t="14620" x="3990975" y="650875"/>
          <p14:tracePt t="14625" x="3990975" y="638175"/>
          <p14:tracePt t="14629" x="3978275" y="638175"/>
          <p14:tracePt t="14635" x="3965575" y="638175"/>
          <p14:tracePt t="14639" x="3952875" y="638175"/>
          <p14:tracePt t="14646" x="3940175" y="638175"/>
          <p14:tracePt t="14650" x="3914775" y="638175"/>
          <p14:tracePt t="14654" x="3878263" y="638175"/>
          <p14:tracePt t="14660" x="3852863" y="638175"/>
          <p14:tracePt t="14664" x="3802063" y="638175"/>
          <p14:tracePt t="14669" x="3752850" y="638175"/>
          <p14:tracePt t="14674" x="3702050" y="638175"/>
          <p14:tracePt t="14679" x="3652838" y="638175"/>
          <p14:tracePt t="14685" x="3627438" y="638175"/>
          <p14:tracePt t="14689" x="3589338" y="638175"/>
          <p14:tracePt t="14696" x="3552825" y="638175"/>
          <p14:tracePt t="14701" x="3514725" y="638175"/>
          <p14:tracePt t="14704" x="3489325" y="638175"/>
          <p14:tracePt t="14711" x="3465513" y="638175"/>
          <p14:tracePt t="14715" x="3427413" y="638175"/>
          <p14:tracePt t="14719" x="3402013" y="638175"/>
          <p14:tracePt t="14724" x="3365500" y="638175"/>
          <p14:tracePt t="14729" x="3327400" y="638175"/>
          <p14:tracePt t="14736" x="3302000" y="638175"/>
          <p14:tracePt t="14740" x="3289300" y="638175"/>
          <p14:tracePt t="14746" x="3252788" y="638175"/>
          <p14:tracePt t="14751" x="3214688" y="638175"/>
          <p14:tracePt t="14755" x="3189288" y="638175"/>
          <p14:tracePt t="14761" x="3165475" y="638175"/>
          <p14:tracePt t="14766" x="3127375" y="638175"/>
          <p14:tracePt t="14771" x="3101975" y="638175"/>
          <p14:tracePt t="14775" x="3089275" y="638175"/>
          <p14:tracePt t="14780" x="3065463" y="638175"/>
          <p14:tracePt t="14785" x="3040063" y="638175"/>
          <p14:tracePt t="14790" x="3027363" y="638175"/>
          <p14:tracePt t="14796" x="2989263" y="638175"/>
          <p14:tracePt t="14801" x="2976563" y="638175"/>
          <p14:tracePt t="14805" x="2963863" y="638175"/>
          <p14:tracePt t="14813" x="2940050" y="638175"/>
          <p14:tracePt t="14816" x="2927350" y="638175"/>
          <p14:tracePt t="14821" x="2901950" y="638175"/>
          <p14:tracePt t="14826" x="2863850" y="638175"/>
          <p14:tracePt t="14832" x="2852738" y="638175"/>
          <p14:tracePt t="14837" x="2827338" y="638175"/>
          <p14:tracePt t="14840" x="2814638" y="638175"/>
          <p14:tracePt t="14846" x="2776538" y="638175"/>
          <p14:tracePt t="14852" x="2752725" y="638175"/>
          <p14:tracePt t="14856" x="2714625" y="638175"/>
          <p14:tracePt t="14867" x="2676525" y="625475"/>
          <p14:tracePt t="14872" x="2663825" y="625475"/>
          <p14:tracePt t="14876" x="2651125" y="625475"/>
          <p14:tracePt t="14881" x="2640013" y="625475"/>
          <p14:tracePt t="14886" x="2627313" y="625475"/>
          <p14:tracePt t="14896" x="2614613" y="612775"/>
          <p14:tracePt t="14902" x="2601913" y="612775"/>
          <p14:tracePt t="14906" x="2589213" y="612775"/>
          <p14:tracePt t="14912" x="2576513" y="612775"/>
          <p14:tracePt t="14917" x="2563813" y="612775"/>
          <p14:tracePt t="14922" x="2551113" y="612775"/>
          <p14:tracePt t="14927" x="2540000" y="612775"/>
          <p14:tracePt t="14931" x="2514600" y="612775"/>
          <p14:tracePt t="14947" x="2489200" y="612775"/>
          <p14:tracePt t="14948" x="2451100" y="612775"/>
          <p14:tracePt t="14956" x="2439988" y="612775"/>
          <p14:tracePt t="14963" x="2427288" y="612775"/>
          <p14:tracePt t="14968" x="2414588" y="612775"/>
          <p14:tracePt t="14983" x="2389188" y="612775"/>
          <p14:tracePt t="14987" x="2363788" y="612775"/>
          <p14:tracePt t="15003" x="2351088" y="612775"/>
          <p14:tracePt t="15008" x="2338388" y="612775"/>
          <p14:tracePt t="15018" x="2314575" y="612775"/>
          <p14:tracePt t="15022" x="2289175" y="625475"/>
          <p14:tracePt t="15028" x="2276475" y="625475"/>
          <p14:tracePt t="15033" x="2263775" y="638175"/>
          <p14:tracePt t="15038" x="2251075" y="650875"/>
          <p14:tracePt t="15044" x="2227263" y="676275"/>
          <p14:tracePt t="15049" x="2214563" y="700088"/>
          <p14:tracePt t="15052" x="2201863" y="725488"/>
          <p14:tracePt t="15058" x="2176463" y="750888"/>
          <p14:tracePt t="15063" x="2163763" y="776288"/>
          <p14:tracePt t="15069" x="2163763" y="788988"/>
          <p14:tracePt t="15074" x="2138363" y="812800"/>
          <p14:tracePt t="15077" x="2138363" y="825500"/>
          <p14:tracePt t="15084" x="2127250" y="850900"/>
          <p14:tracePt t="15094" x="2114550" y="876300"/>
          <p14:tracePt t="15099" x="2114550" y="889000"/>
          <p14:tracePt t="15155" x="2101850" y="901700"/>
          <p14:tracePt t="15175" x="2101850" y="912813"/>
          <p14:tracePt t="15235" x="2101850" y="925513"/>
          <p14:tracePt t="15246" x="2089150" y="925513"/>
          <p14:tracePt t="16738" x="2063750" y="925513"/>
          <p14:tracePt t="16743" x="2051050" y="925513"/>
          <p14:tracePt t="16753" x="2025650" y="938213"/>
          <p14:tracePt t="16758" x="2014538" y="950913"/>
          <p14:tracePt t="16764" x="2001838" y="963613"/>
          <p14:tracePt t="16768" x="1989138" y="963613"/>
          <p14:tracePt t="16773" x="1976438" y="976313"/>
          <p14:tracePt t="16778" x="1963738" y="989013"/>
          <p14:tracePt t="16784" x="1951038" y="989013"/>
          <p14:tracePt t="16788" x="1914525" y="1014413"/>
          <p14:tracePt t="16797" x="1889125" y="1014413"/>
          <p14:tracePt t="16804" x="1851025" y="1038225"/>
          <p14:tracePt t="16808" x="1814513" y="1038225"/>
          <p14:tracePt t="16814" x="1814513" y="1050925"/>
          <p14:tracePt t="16818" x="1763713" y="1076325"/>
          <p14:tracePt t="16824" x="1751013" y="1076325"/>
          <p14:tracePt t="16830" x="1714500" y="1076325"/>
          <p14:tracePt t="16834" x="1663700" y="1089025"/>
          <p14:tracePt t="16839" x="1638300" y="1089025"/>
          <p14:tracePt t="16843" x="1576388" y="1114425"/>
          <p14:tracePt t="16848" x="1550988" y="1125538"/>
          <p14:tracePt t="16854" x="1501775" y="1125538"/>
          <p14:tracePt t="16858" x="1463675" y="1125538"/>
          <p14:tracePt t="16864" x="1425575" y="1138238"/>
          <p14:tracePt t="16869" x="1401763" y="1150938"/>
          <p14:tracePt t="16875" x="1350963" y="1150938"/>
          <p14:tracePt t="16880" x="1312863" y="1150938"/>
          <p14:tracePt t="16884" x="1289050" y="1150938"/>
          <p14:tracePt t="16888" x="1263650" y="1163638"/>
          <p14:tracePt t="16893" x="1225550" y="1163638"/>
          <p14:tracePt t="16900" x="1200150" y="1163638"/>
          <p14:tracePt t="16904" x="1163638" y="1176338"/>
          <p14:tracePt t="16908" x="1112838" y="1189038"/>
          <p14:tracePt t="16913" x="1089025" y="1189038"/>
          <p14:tracePt t="16920" x="1076325" y="1189038"/>
          <p14:tracePt t="16924" x="1038225" y="1189038"/>
          <p14:tracePt t="16930" x="1000125" y="1214438"/>
          <p14:tracePt t="16934" x="976313" y="1214438"/>
          <p14:tracePt t="16938" x="963613" y="1227138"/>
          <p14:tracePt t="16945" x="950913" y="1227138"/>
          <p14:tracePt t="16950" x="925513" y="1227138"/>
          <p14:tracePt t="16954" x="900113" y="1227138"/>
          <p14:tracePt t="16959" x="887413" y="1227138"/>
          <p14:tracePt t="16964" x="876300" y="1227138"/>
          <p14:tracePt t="16970" x="850900" y="1238250"/>
          <p14:tracePt t="16974" x="825500" y="1250950"/>
          <p14:tracePt t="16980" x="800100" y="1263650"/>
          <p14:tracePt t="16989" x="776288" y="1263650"/>
          <p14:tracePt t="16996" x="763588" y="1263650"/>
          <p14:tracePt t="17015" x="725488" y="1289050"/>
          <p14:tracePt t="17017" x="712788" y="1289050"/>
          <p14:tracePt t="17019" x="700088" y="1289050"/>
          <p14:tracePt t="17024" x="674688" y="1301750"/>
          <p14:tracePt t="17031" x="674688" y="1314450"/>
          <p14:tracePt t="17036" x="663575" y="1314450"/>
          <p14:tracePt t="17040" x="650875" y="1314450"/>
          <p14:tracePt t="17044" x="638175" y="1327150"/>
          <p14:tracePt t="17051" x="638175" y="1339850"/>
          <p14:tracePt t="17054" x="625475" y="1350963"/>
          <p14:tracePt t="17066" x="612775" y="1363663"/>
          <p14:tracePt t="17076" x="612775" y="1376363"/>
          <p14:tracePt t="17080" x="612775" y="1389063"/>
          <p14:tracePt t="17086" x="600075" y="1414463"/>
          <p14:tracePt t="17090" x="587375" y="1427163"/>
          <p14:tracePt t="17097" x="587375" y="1450975"/>
          <p14:tracePt t="17101" x="587375" y="1463675"/>
          <p14:tracePt t="17106" x="587375" y="1489075"/>
          <p14:tracePt t="17112" x="587375" y="1514475"/>
          <p14:tracePt t="17115" x="587375" y="1539875"/>
          <p14:tracePt t="17120" x="587375" y="1576388"/>
          <p14:tracePt t="17132" x="587375" y="1601788"/>
          <p14:tracePt t="17137" x="587375" y="1639888"/>
          <p14:tracePt t="17140" x="587375" y="1663700"/>
          <p14:tracePt t="17146" x="587375" y="1676400"/>
          <p14:tracePt t="17151" x="587375" y="1701800"/>
          <p14:tracePt t="17163" x="587375" y="1739900"/>
          <p14:tracePt t="17167" x="587375" y="1776413"/>
          <p14:tracePt t="17171" x="563563" y="1801813"/>
          <p14:tracePt t="17181" x="563563" y="1827213"/>
          <p14:tracePt t="17187" x="563563" y="1865313"/>
          <p14:tracePt t="17191" x="563563" y="1889125"/>
          <p14:tracePt t="17197" x="563563" y="1901825"/>
          <p14:tracePt t="17202" x="563563" y="1952625"/>
          <p14:tracePt t="17206" x="563563" y="1965325"/>
          <p14:tracePt t="17212" x="563563" y="2001838"/>
          <p14:tracePt t="17217" x="563563" y="2027238"/>
          <p14:tracePt t="17222" x="563563" y="2065338"/>
          <p14:tracePt t="17227" x="563563" y="2101850"/>
          <p14:tracePt t="17232" x="563563" y="2114550"/>
          <p14:tracePt t="17236" x="563563" y="2152650"/>
          <p14:tracePt t="17241" x="587375" y="2190750"/>
          <p14:tracePt t="17247" x="587375" y="2227263"/>
          <p14:tracePt t="17252" x="587375" y="2265363"/>
          <p14:tracePt t="17258" x="587375" y="2290763"/>
          <p14:tracePt t="17262" x="587375" y="2327275"/>
          <p14:tracePt t="17266" x="587375" y="2365375"/>
          <p14:tracePt t="17273" x="587375" y="2403475"/>
          <p14:tracePt t="17277" x="587375" y="2427288"/>
          <p14:tracePt t="17283" x="587375" y="2439988"/>
          <p14:tracePt t="17287" x="587375" y="2478088"/>
          <p14:tracePt t="17292" x="574675" y="2516188"/>
          <p14:tracePt t="17298" x="563563" y="2540000"/>
          <p14:tracePt t="17303" x="550863" y="2590800"/>
          <p14:tracePt t="17307" x="525463" y="2627313"/>
          <p14:tracePt t="17313" x="525463" y="2640013"/>
          <p14:tracePt t="17318" x="525463" y="2665413"/>
          <p14:tracePt t="17322" x="525463" y="2703513"/>
          <p14:tracePt t="17327" x="512763" y="2728913"/>
          <p14:tracePt t="17333" x="512763" y="2752725"/>
          <p14:tracePt t="17338" x="487363" y="2778125"/>
          <p14:tracePt t="17343" x="487363" y="2790825"/>
          <p14:tracePt t="17349" x="474663" y="2816225"/>
          <p14:tracePt t="17353" x="463550" y="2828925"/>
          <p14:tracePt t="17357" x="450850" y="2852738"/>
          <p14:tracePt t="17373" x="438150" y="2865438"/>
          <p14:tracePt t="17378" x="425450" y="2878138"/>
          <p14:tracePt t="17382" x="425450" y="2890838"/>
          <p14:tracePt t="17387" x="425450" y="2916238"/>
          <p14:tracePt t="17393" x="425450" y="2928938"/>
          <p14:tracePt t="17399" x="412750" y="2941638"/>
          <p14:tracePt t="17403" x="400050" y="2952750"/>
          <p14:tracePt t="17409" x="400050" y="2978150"/>
          <p14:tracePt t="17414" x="374650" y="3016250"/>
          <p14:tracePt t="17419" x="363538" y="3028950"/>
          <p14:tracePt t="17423" x="363538" y="3054350"/>
          <p14:tracePt t="17430" x="350838" y="3090863"/>
          <p14:tracePt t="17433" x="338138" y="3103563"/>
          <p14:tracePt t="17443" x="338138" y="3141663"/>
          <p14:tracePt t="17449" x="312738" y="3165475"/>
          <p14:tracePt t="17458" x="312738" y="3178175"/>
          <p14:tracePt t="17465" x="300038" y="3203575"/>
          <p14:tracePt t="17473" x="287338" y="3216275"/>
          <p14:tracePt t="17478" x="274638" y="3241675"/>
          <p14:tracePt t="17495" x="274638" y="3267075"/>
          <p14:tracePt t="17600" x="274638" y="3278188"/>
          <p14:tracePt t="17616" x="274638" y="3290888"/>
          <p14:tracePt t="17621" x="274638" y="3303588"/>
          <p14:tracePt t="17626" x="274638" y="3316288"/>
          <p14:tracePt t="17635" x="261938" y="3316288"/>
          <p14:tracePt t="17647" x="250825" y="3328988"/>
          <p14:tracePt t="17651" x="250825" y="3341688"/>
          <p14:tracePt t="17671" x="250825" y="3354388"/>
          <p14:tracePt t="17676" x="238125" y="3354388"/>
          <p14:tracePt t="17687" x="238125" y="3367088"/>
          <p14:tracePt t="17701" x="238125" y="3378200"/>
          <p14:tracePt t="17725" x="238125" y="3390900"/>
          <p14:tracePt t="19638" x="238125" y="3367088"/>
          <p14:tracePt t="19643" x="238125" y="3354388"/>
          <p14:tracePt t="19654" x="250825" y="3354388"/>
          <p14:tracePt t="19659" x="261938" y="3354388"/>
          <p14:tracePt t="19663" x="274638" y="3354388"/>
          <p14:tracePt t="19668" x="287338" y="3354388"/>
          <p14:tracePt t="19672" x="300038" y="3378200"/>
          <p14:tracePt t="19677" x="312738" y="3403600"/>
          <p14:tracePt t="19688" x="325438" y="3416300"/>
          <p14:tracePt t="19692" x="338138" y="3429000"/>
          <p14:tracePt t="19699" x="350838" y="3441700"/>
          <p14:tracePt t="19704" x="350838" y="3454400"/>
          <p14:tracePt t="19708" x="350838" y="3467100"/>
          <p14:tracePt t="19715" x="363538" y="3479800"/>
          <p14:tracePt t="19734" x="374650" y="3490913"/>
          <p14:tracePt t="19759" x="387350" y="3490913"/>
          <p14:tracePt t="19765" x="387350" y="3503613"/>
          <p14:tracePt t="19774" x="387350" y="3516313"/>
          <p14:tracePt t="19779" x="400050" y="3516313"/>
          <p14:tracePt t="19785" x="412750" y="3529013"/>
          <p14:tracePt t="19788" x="412750" y="3541713"/>
          <p14:tracePt t="19794" x="425450" y="3541713"/>
          <p14:tracePt t="19799" x="438150" y="3567113"/>
          <p14:tracePt t="19810" x="438150" y="3579813"/>
          <p14:tracePt t="19819" x="438150" y="3603625"/>
          <p14:tracePt t="19823" x="438150" y="3641725"/>
          <p14:tracePt t="19835" x="438150" y="3654425"/>
          <p14:tracePt t="19845" x="438150" y="3667125"/>
          <p14:tracePt t="19850" x="438150" y="3692525"/>
          <p14:tracePt t="19855" x="463550" y="3692525"/>
          <p14:tracePt t="19859" x="474663" y="3703638"/>
          <p14:tracePt t="19865" x="474663" y="3716338"/>
          <p14:tracePt t="19870" x="474663" y="3729038"/>
          <p14:tracePt t="19874" x="487363" y="3729038"/>
          <p14:tracePt t="19881" x="500063" y="3741738"/>
          <p14:tracePt t="19886" x="500063" y="3754438"/>
          <p14:tracePt t="19895" x="500063" y="3767138"/>
          <p14:tracePt t="19899" x="512763" y="3779838"/>
          <p14:tracePt t="19916" x="525463" y="3792538"/>
          <p14:tracePt t="19930" x="538163" y="3803650"/>
          <p14:tracePt t="19940" x="550863" y="3803650"/>
          <p14:tracePt t="19945" x="563563" y="3803650"/>
          <p14:tracePt t="19950" x="574675" y="3803650"/>
          <p14:tracePt t="19955" x="600075" y="3803650"/>
          <p14:tracePt t="19960" x="612775" y="3803650"/>
          <p14:tracePt t="19965" x="625475" y="3816350"/>
          <p14:tracePt t="19971" x="638175" y="3816350"/>
          <p14:tracePt t="19975" x="674688" y="3816350"/>
          <p14:tracePt t="19981" x="738188" y="3841750"/>
          <p14:tracePt t="19986" x="776288" y="3841750"/>
          <p14:tracePt t="19992" x="825500" y="3841750"/>
          <p14:tracePt t="19995" x="900113" y="3841750"/>
          <p14:tracePt t="20001" x="938213" y="3841750"/>
          <p14:tracePt t="20006" x="1000125" y="3841750"/>
          <p14:tracePt t="20011" x="1038225" y="3841750"/>
          <p14:tracePt t="20017" x="1089025" y="3854450"/>
          <p14:tracePt t="20021" x="1112838" y="3854450"/>
          <p14:tracePt t="20025" x="1150938" y="3854450"/>
          <p14:tracePt t="20031" x="1189038" y="3854450"/>
          <p14:tracePt t="20037" x="1225550" y="3854450"/>
          <p14:tracePt t="20042" x="1250950" y="3879850"/>
          <p14:tracePt t="20048" x="1276350" y="3879850"/>
          <p14:tracePt t="20050" x="1289050" y="3879850"/>
          <p14:tracePt t="20056" x="1300163" y="3892550"/>
          <p14:tracePt t="20061" x="1312863" y="3892550"/>
          <p14:tracePt t="20066" x="1350963" y="3892550"/>
          <p14:tracePt t="20071" x="1376363" y="3892550"/>
          <p14:tracePt t="20076" x="1401763" y="3916363"/>
          <p14:tracePt t="20082" x="1425575" y="3916363"/>
          <p14:tracePt t="20087" x="1438275" y="3916363"/>
          <p14:tracePt t="20091" x="1501775" y="3916363"/>
          <p14:tracePt t="20098" x="1538288" y="3916363"/>
          <p14:tracePt t="20102" x="1576388" y="3916363"/>
          <p14:tracePt t="20107" x="1625600" y="3916363"/>
          <p14:tracePt t="20111" x="1689100" y="3916363"/>
          <p14:tracePt t="20117" x="1738313" y="3916363"/>
          <p14:tracePt t="20122" x="1763713" y="3916363"/>
          <p14:tracePt t="20126" x="1838325" y="3929063"/>
          <p14:tracePt t="20133" x="1889125" y="3929063"/>
          <p14:tracePt t="20138" x="1914525" y="3929063"/>
          <p14:tracePt t="20141" x="1951038" y="3929063"/>
          <p14:tracePt t="20148" x="1989138" y="3929063"/>
          <p14:tracePt t="20153" x="2001838" y="3929063"/>
          <p14:tracePt t="20157" x="2038350" y="3929063"/>
          <p14:tracePt t="20161" x="2076450" y="3929063"/>
          <p14:tracePt t="20168" x="2114550" y="3929063"/>
          <p14:tracePt t="20177" x="2151063" y="3929063"/>
          <p14:tracePt t="20183" x="2176463" y="3929063"/>
          <p14:tracePt t="20187" x="2214563" y="3929063"/>
          <p14:tracePt t="20192" x="2251075" y="3929063"/>
          <p14:tracePt t="20198" x="2289175" y="3929063"/>
          <p14:tracePt t="20202" x="2351088" y="3929063"/>
          <p14:tracePt t="20207" x="2389188" y="3929063"/>
          <p14:tracePt t="20212" x="2414588" y="3929063"/>
          <p14:tracePt t="20218" x="2463800" y="3929063"/>
          <p14:tracePt t="20222" x="2527300" y="3929063"/>
          <p14:tracePt t="20229" x="2589213" y="3929063"/>
          <p14:tracePt t="20233" x="2663825" y="3929063"/>
          <p14:tracePt t="20237" x="2727325" y="3929063"/>
          <p14:tracePt t="20242" x="2776538" y="3929063"/>
          <p14:tracePt t="20248" x="2852738" y="3929063"/>
          <p14:tracePt t="20253" x="2927350" y="3929063"/>
          <p14:tracePt t="20257" x="3014663" y="3929063"/>
          <p14:tracePt t="20262" x="3052763" y="3929063"/>
          <p14:tracePt t="20269" x="3089275" y="3929063"/>
          <p14:tracePt t="20273" x="3152775" y="3929063"/>
          <p14:tracePt t="20278" x="3201988" y="3929063"/>
          <p14:tracePt t="20284" x="3240088" y="3929063"/>
          <p14:tracePt t="20287" x="3276600" y="3929063"/>
          <p14:tracePt t="20293" x="3302000" y="3929063"/>
          <p14:tracePt t="20298" x="3340100" y="3929063"/>
          <p14:tracePt t="20304" x="3376613" y="3929063"/>
          <p14:tracePt t="20309" x="3402013" y="3929063"/>
          <p14:tracePt t="20315" x="3427413" y="3929063"/>
          <p14:tracePt t="20319" x="3465513" y="3929063"/>
          <p14:tracePt t="20323" x="3478213" y="3929063"/>
          <p14:tracePt t="20328" x="3489325" y="3929063"/>
          <p14:tracePt t="20333" x="3502025" y="3929063"/>
          <p14:tracePt t="20339" x="3527425" y="3929063"/>
          <p14:tracePt t="20343" x="3540125" y="3929063"/>
          <p14:tracePt t="20348" x="3565525" y="3929063"/>
          <p14:tracePt t="20359" x="3589338" y="3929063"/>
          <p14:tracePt t="20365" x="3602038" y="3929063"/>
          <p14:tracePt t="20369" x="3614738" y="3929063"/>
          <p14:tracePt t="20374" x="3640138" y="3929063"/>
          <p14:tracePt t="20390" x="3652838" y="3929063"/>
          <p14:tracePt t="20394" x="3665538" y="3929063"/>
          <p14:tracePt t="20400" x="3689350" y="3929063"/>
          <p14:tracePt t="20405" x="3702050" y="3929063"/>
          <p14:tracePt t="20409" x="3727450" y="3929063"/>
          <p14:tracePt t="20415" x="3752850" y="3929063"/>
          <p14:tracePt t="20419" x="3765550" y="3929063"/>
          <p14:tracePt t="20424" x="3802063" y="3929063"/>
          <p14:tracePt t="20430" x="3814763" y="3929063"/>
          <p14:tracePt t="20434" x="3852863" y="3929063"/>
          <p14:tracePt t="20439" x="3902075" y="3929063"/>
          <p14:tracePt t="20444" x="3940175" y="3929063"/>
          <p14:tracePt t="20450" x="3978275" y="3929063"/>
          <p14:tracePt t="20454" x="4027488" y="3929063"/>
          <p14:tracePt t="20460" x="4065588" y="3929063"/>
          <p14:tracePt t="20465" x="4114800" y="3929063"/>
          <p14:tracePt t="20470" x="4178300" y="3929063"/>
          <p14:tracePt t="20474" x="4214813" y="3929063"/>
          <p14:tracePt t="20482" x="4240213" y="3929063"/>
          <p14:tracePt t="20485" x="4252913" y="3929063"/>
          <p14:tracePt t="20489" x="4291013" y="3929063"/>
          <p14:tracePt t="20494" x="4303713" y="3929063"/>
          <p14:tracePt t="20499" x="4327525" y="3929063"/>
          <p14:tracePt t="20505" x="4340225" y="3929063"/>
          <p14:tracePt t="20510" x="4365625" y="3929063"/>
          <p14:tracePt t="20515" x="4378325" y="3929063"/>
          <p14:tracePt t="20526" x="4391025" y="3929063"/>
          <p14:tracePt t="20530" x="4403725" y="3929063"/>
          <p14:tracePt t="20536" x="4416425" y="3929063"/>
          <p14:tracePt t="20540" x="4427538" y="3929063"/>
          <p14:tracePt t="20550" x="4440238" y="3929063"/>
          <p14:tracePt t="20555" x="4452938" y="3929063"/>
          <p14:tracePt t="20566" x="4478338" y="3929063"/>
          <p14:tracePt t="20571" x="4491038" y="3929063"/>
          <p14:tracePt t="20576" x="4503738" y="3929063"/>
          <p14:tracePt t="20592" x="4516438" y="3916363"/>
          <p14:tracePt t="20595" x="4540250" y="3916363"/>
          <p14:tracePt t="20606" x="4552950" y="3905250"/>
          <p14:tracePt t="20616" x="4565650" y="3905250"/>
          <p14:tracePt t="20637" x="4578350" y="3905250"/>
          <p14:tracePt t="20641" x="4591050" y="3905250"/>
          <p14:tracePt t="20646" x="4603750" y="3892550"/>
          <p14:tracePt t="20662" x="4627563" y="3892550"/>
          <p14:tracePt t="20666" x="4640263" y="3879850"/>
          <p14:tracePt t="20677" x="4652963" y="3867150"/>
          <p14:tracePt t="20687" x="4665663" y="3867150"/>
          <p14:tracePt t="20691" x="4678363" y="3867150"/>
          <p14:tracePt t="20708" x="4703763" y="3867150"/>
          <p14:tracePt t="20713" x="4716463" y="3854450"/>
          <p14:tracePt t="20727" x="4727575" y="3854450"/>
          <p14:tracePt t="20990" x="4740275" y="3841750"/>
          <p14:tracePt t="21160" x="4727575" y="3841750"/>
          <p14:tracePt t="21170" x="4703763" y="3841750"/>
          <p14:tracePt t="21175" x="4691063" y="3841750"/>
          <p14:tracePt t="21187" x="4665663" y="3841750"/>
          <p14:tracePt t="21191" x="4640263" y="3841750"/>
          <p14:tracePt t="21201" x="4616450" y="3841750"/>
          <p14:tracePt t="21206" x="4603750" y="3841750"/>
          <p14:tracePt t="21211" x="4578350" y="3841750"/>
          <p14:tracePt t="21217" x="4540250" y="3841750"/>
          <p14:tracePt t="21221" x="4503738" y="3841750"/>
          <p14:tracePt t="21226" x="4478338" y="3841750"/>
          <p14:tracePt t="21232" x="4440238" y="3854450"/>
          <p14:tracePt t="21237" x="4416425" y="3867150"/>
          <p14:tracePt t="21241" x="4365625" y="3867150"/>
          <p14:tracePt t="21246" x="4291013" y="3879850"/>
          <p14:tracePt t="21253" x="4214813" y="3916363"/>
          <p14:tracePt t="21256" x="4103688" y="3916363"/>
          <p14:tracePt t="21261" x="4014788" y="3929063"/>
          <p14:tracePt t="21267" x="3927475" y="3929063"/>
          <p14:tracePt t="21271" x="3840163" y="3954463"/>
          <p14:tracePt t="21277" x="3752850" y="3954463"/>
          <p14:tracePt t="21282" x="3640138" y="3979863"/>
          <p14:tracePt t="21286" x="3578225" y="3979863"/>
          <p14:tracePt t="21292" x="3465513" y="3979863"/>
          <p14:tracePt t="21298" x="3352800" y="3979863"/>
          <p14:tracePt t="21303" x="3289300" y="3979863"/>
          <p14:tracePt t="21306" x="3201988" y="3979863"/>
          <p14:tracePt t="21311" x="3114675" y="3979863"/>
          <p14:tracePt t="21317" x="3014663" y="3979863"/>
          <p14:tracePt t="21322" x="2901950" y="3979863"/>
          <p14:tracePt t="21328" x="2776538" y="3979863"/>
          <p14:tracePt t="21333" x="2663825" y="3979863"/>
          <p14:tracePt t="21337" x="2576513" y="3979863"/>
          <p14:tracePt t="21342" x="2489200" y="3979863"/>
          <p14:tracePt t="21348" x="2401888" y="3979863"/>
          <p14:tracePt t="21353" x="2314575" y="3979863"/>
          <p14:tracePt t="21357" x="2251075" y="3979863"/>
          <p14:tracePt t="21362" x="2201863" y="3979863"/>
          <p14:tracePt t="21368" x="2176463" y="3979863"/>
          <p14:tracePt t="21373" x="2114550" y="3979863"/>
          <p14:tracePt t="21378" x="2076450" y="3979863"/>
          <p14:tracePt t="21383" x="2063750" y="3979863"/>
          <p14:tracePt t="21388" x="2038350" y="3979863"/>
          <p14:tracePt t="21393" x="2001838" y="3979863"/>
          <p14:tracePt t="21398" x="1963738" y="3979863"/>
          <p14:tracePt t="21403" x="1925638" y="3979863"/>
          <p14:tracePt t="21407" x="1901825" y="3979863"/>
          <p14:tracePt t="21414" x="1876425" y="3979863"/>
          <p14:tracePt t="21417" x="1825625" y="3979863"/>
          <p14:tracePt t="21423" x="1789113" y="3979863"/>
          <p14:tracePt t="21428" x="1776413" y="3979863"/>
          <p14:tracePt t="21433" x="1738313" y="3979863"/>
          <p14:tracePt t="21439" x="1714500" y="3979863"/>
          <p14:tracePt t="21443" x="1701800" y="3979863"/>
          <p14:tracePt t="21448" x="1663700" y="3979863"/>
          <p14:tracePt t="21453" x="1625600" y="3979863"/>
          <p14:tracePt t="21458" x="1612900" y="3979863"/>
          <p14:tracePt t="21463" x="1563688" y="3979863"/>
          <p14:tracePt t="21468" x="1538288" y="3979863"/>
          <p14:tracePt t="21473" x="1512888" y="3979863"/>
          <p14:tracePt t="21478" x="1476375" y="3979863"/>
          <p14:tracePt t="21484" x="1438275" y="3979863"/>
          <p14:tracePt t="21499" x="1312863" y="3979863"/>
          <p14:tracePt t="21505" x="1263650" y="3979863"/>
          <p14:tracePt t="21510" x="1212850" y="3979863"/>
          <p14:tracePt t="21515" x="1150938" y="3979863"/>
          <p14:tracePt t="21519" x="1112838" y="3979863"/>
          <p14:tracePt t="21523" x="1076325" y="3979863"/>
          <p14:tracePt t="21530" x="1063625" y="3979863"/>
          <p14:tracePt t="21535" x="1038225" y="3979863"/>
          <p14:tracePt t="21538" x="1012825" y="3967163"/>
          <p14:tracePt t="21543" x="1000125" y="3967163"/>
          <p14:tracePt t="21555" x="976313" y="3954463"/>
          <p14:tracePt t="21565" x="963613" y="3941763"/>
          <p14:tracePt t="21575" x="963613" y="3929063"/>
          <p14:tracePt t="21585" x="950913" y="3929063"/>
          <p14:tracePt t="21589" x="938213" y="3929063"/>
          <p14:tracePt t="21594" x="938213" y="3916363"/>
          <p14:tracePt t="21599" x="925513" y="3905250"/>
          <p14:tracePt t="21605" x="887413" y="3905250"/>
          <p14:tracePt t="21616" x="876300" y="3892550"/>
          <p14:tracePt t="21621" x="850900" y="3879850"/>
          <p14:tracePt t="21629" x="838200" y="3879850"/>
          <p14:tracePt t="21635" x="825500" y="3867150"/>
          <p14:tracePt t="21640" x="812800" y="3867150"/>
          <p14:tracePt t="21655" x="800100" y="3867150"/>
          <p14:tracePt t="21659" x="776288" y="3854450"/>
          <p14:tracePt t="21681" x="763588" y="3854450"/>
          <p14:tracePt t="21686" x="750888" y="3854450"/>
          <p14:tracePt t="21690" x="725488" y="3829050"/>
          <p14:tracePt t="21701" x="712788" y="3829050"/>
          <p14:tracePt t="21705" x="700088" y="3829050"/>
          <p14:tracePt t="21716" x="687388" y="3829050"/>
          <p14:tracePt t="21721" x="674688" y="3829050"/>
          <p14:tracePt t="21732" x="663575" y="3829050"/>
          <p14:tracePt t="21751" x="650875" y="3829050"/>
          <p14:tracePt t="21847" x="638175" y="3829050"/>
          <p14:tracePt t="21852" x="638175" y="3841750"/>
          <p14:tracePt t="21862" x="638175" y="3854450"/>
          <p14:tracePt t="21867" x="638175" y="3879850"/>
          <p14:tracePt t="21878" x="650875" y="3879850"/>
          <p14:tracePt t="21887" x="650875" y="3892550"/>
          <p14:tracePt t="21891" x="663575" y="3905250"/>
          <p14:tracePt t="21899" x="674688" y="3905250"/>
          <p14:tracePt t="21902" x="687388" y="3916363"/>
          <p14:tracePt t="21912" x="700088" y="3916363"/>
          <p14:tracePt t="21933" x="776288" y="3929063"/>
          <p14:tracePt t="21938" x="787400" y="3929063"/>
          <p14:tracePt t="21942" x="825500" y="3929063"/>
          <p14:tracePt t="21950" x="838200" y="3929063"/>
          <p14:tracePt t="21953" x="850900" y="3929063"/>
          <p14:tracePt t="21957" x="863600" y="3929063"/>
          <p14:tracePt t="21962" x="876300" y="3929063"/>
          <p14:tracePt t="21968" x="887413" y="3929063"/>
          <p14:tracePt t="21974" x="925513" y="3929063"/>
          <p14:tracePt t="21977" x="938213" y="3929063"/>
          <p14:tracePt t="21982" x="976313" y="3929063"/>
          <p14:tracePt t="21989" x="987425" y="3929063"/>
          <p14:tracePt t="21992" x="1025525" y="3929063"/>
          <p14:tracePt t="21999" x="1063625" y="3929063"/>
          <p14:tracePt t="22003" x="1089025" y="3929063"/>
          <p14:tracePt t="22007" x="1112838" y="3929063"/>
          <p14:tracePt t="22014" x="1138238" y="3929063"/>
          <p14:tracePt t="22019" x="1176338" y="3929063"/>
          <p14:tracePt t="22028" x="1200150" y="3929063"/>
          <p14:tracePt t="22033" x="1212850" y="3929063"/>
          <p14:tracePt t="22039" x="1225550" y="3929063"/>
          <p14:tracePt t="22043" x="1238250" y="3929063"/>
          <p14:tracePt t="22049" x="1250950" y="3929063"/>
          <p14:tracePt t="22054" x="1263650" y="3929063"/>
          <p14:tracePt t="22058" x="1289050" y="3929063"/>
          <p14:tracePt t="22075" x="1300163" y="3929063"/>
          <p14:tracePt t="22078" x="1312863" y="3929063"/>
          <p14:tracePt t="22083" x="1325563" y="3929063"/>
          <p14:tracePt t="22090" x="1350963" y="3929063"/>
          <p14:tracePt t="22095" x="1401763" y="3929063"/>
          <p14:tracePt t="22099" x="1425575" y="3929063"/>
          <p14:tracePt t="22104" x="1489075" y="3929063"/>
          <p14:tracePt t="22109" x="1525588" y="3929063"/>
          <p14:tracePt t="22115" x="1563688" y="3929063"/>
          <p14:tracePt t="22119" x="1625600" y="3929063"/>
          <p14:tracePt t="22123" x="1676400" y="3929063"/>
          <p14:tracePt t="22128" x="1763713" y="3929063"/>
          <p14:tracePt t="22134" x="1825625" y="3929063"/>
          <p14:tracePt t="22140" x="1914525" y="3929063"/>
          <p14:tracePt t="22144" x="1963738" y="3929063"/>
          <p14:tracePt t="22150" x="2025650" y="3929063"/>
          <p14:tracePt t="22155" x="2089150" y="3929063"/>
          <p14:tracePt t="22159" x="2151063" y="3929063"/>
          <p14:tracePt t="22165" x="2238375" y="3929063"/>
          <p14:tracePt t="22170" x="2327275" y="3929063"/>
          <p14:tracePt t="22174" x="2401888" y="3929063"/>
          <p14:tracePt t="22179" x="2476500" y="3929063"/>
          <p14:tracePt t="22184" x="2527300" y="3929063"/>
          <p14:tracePt t="22190" x="2589213" y="3929063"/>
          <p14:tracePt t="22194" x="2640013" y="3929063"/>
          <p14:tracePt t="22199" x="2676525" y="3929063"/>
          <p14:tracePt t="22206" x="2740025" y="3929063"/>
          <p14:tracePt t="22209" x="2789238" y="3929063"/>
          <p14:tracePt t="22216" x="2827338" y="3929063"/>
          <p14:tracePt t="22220" x="2863850" y="3929063"/>
          <p14:tracePt t="22225" x="2914650" y="3929063"/>
          <p14:tracePt t="22232" x="2963863" y="3929063"/>
          <p14:tracePt t="22235" x="3001963" y="3929063"/>
          <p14:tracePt t="22240" x="3040063" y="3929063"/>
          <p14:tracePt t="22244" x="3101975" y="3929063"/>
          <p14:tracePt t="22251" x="3127375" y="3929063"/>
          <p14:tracePt t="22256" x="3176588" y="3929063"/>
          <p14:tracePt t="22261" x="3214688" y="3929063"/>
          <p14:tracePt t="22266" x="3276600" y="3929063"/>
          <p14:tracePt t="22271" x="3314700" y="3929063"/>
          <p14:tracePt t="22275" x="3352800" y="3929063"/>
          <p14:tracePt t="22280" x="3376613" y="3929063"/>
          <p14:tracePt t="22286" x="3414713" y="3929063"/>
          <p14:tracePt t="22290" x="3465513" y="3929063"/>
          <p14:tracePt t="22295" x="3502025" y="3929063"/>
          <p14:tracePt t="22301" x="3527425" y="3929063"/>
          <p14:tracePt t="22305" x="3565525" y="3929063"/>
          <p14:tracePt t="22310" x="3602038" y="3929063"/>
          <p14:tracePt t="22316" x="3614738" y="3929063"/>
          <p14:tracePt t="22321" x="3652838" y="3929063"/>
          <p14:tracePt t="22326" x="3689350" y="3929063"/>
          <p14:tracePt t="22330" x="3727450" y="3929063"/>
          <p14:tracePt t="22342" x="3765550" y="3929063"/>
          <p14:tracePt t="22345" x="3802063" y="3929063"/>
          <p14:tracePt t="22352" x="3827463" y="3929063"/>
          <p14:tracePt t="22355" x="3865563" y="3929063"/>
          <p14:tracePt t="22360" x="3902075" y="3929063"/>
          <p14:tracePt t="22366" x="3927475" y="3929063"/>
          <p14:tracePt t="22371" x="3965575" y="3929063"/>
          <p14:tracePt t="22376" x="4002088" y="3929063"/>
          <p14:tracePt t="22382" x="4040188" y="3929063"/>
          <p14:tracePt t="22388" x="4065588" y="3929063"/>
          <p14:tracePt t="22391" x="4103688" y="3929063"/>
          <p14:tracePt t="22396" x="4127500" y="3929063"/>
          <p14:tracePt t="22402" x="4165600" y="3929063"/>
          <p14:tracePt t="22407" x="4191000" y="3929063"/>
          <p14:tracePt t="22412" x="4240213" y="3929063"/>
          <p14:tracePt t="22417" x="4278313" y="3929063"/>
          <p14:tracePt t="22421" x="4291013" y="3929063"/>
          <p14:tracePt t="22427" x="4327525" y="3929063"/>
          <p14:tracePt t="22433" x="4365625" y="3929063"/>
          <p14:tracePt t="22438" x="4378325" y="3929063"/>
          <p14:tracePt t="22442" x="4391025" y="3929063"/>
          <p14:tracePt t="22446" x="4427538" y="3929063"/>
          <p14:tracePt t="22451" x="4440238" y="3929063"/>
          <p14:tracePt t="22457" x="4465638" y="3929063"/>
          <p14:tracePt t="22462" x="4491038" y="3929063"/>
          <p14:tracePt t="22467" x="4527550" y="3929063"/>
          <p14:tracePt t="22476" x="4552950" y="3916363"/>
          <p14:tracePt t="22483" x="4565650" y="3916363"/>
          <p14:tracePt t="22487" x="4578350" y="3916363"/>
          <p14:tracePt t="22492" x="4591050" y="3916363"/>
          <p14:tracePt t="22497" x="4603750" y="3916363"/>
          <p14:tracePt t="22503" x="4627563" y="3905250"/>
          <p14:tracePt t="22507" x="4640263" y="3905250"/>
          <p14:tracePt t="22512" x="4652963" y="3905250"/>
          <p14:tracePt t="22523" x="4665663" y="3905250"/>
          <p14:tracePt t="22528" x="4678363" y="3905250"/>
          <p14:tracePt t="22533" x="4703763" y="3879850"/>
          <p14:tracePt t="22558" x="4716463" y="3879850"/>
          <p14:tracePt t="22563" x="4727575" y="3879850"/>
          <p14:tracePt t="22573" x="4765675" y="3879850"/>
          <p14:tracePt t="22577" x="4791075" y="3867150"/>
          <p14:tracePt t="22589" x="4816475" y="3867150"/>
          <p14:tracePt t="22593" x="4829175" y="3867150"/>
          <p14:tracePt t="22599" x="4852988" y="3854450"/>
          <p14:tracePt t="22604" x="4865688" y="3854450"/>
          <p14:tracePt t="22613" x="4878388" y="3854450"/>
          <p14:tracePt t="22693" x="4891088" y="3854450"/>
          <p14:tracePt t="22699" x="4903788" y="3854450"/>
          <p14:tracePt t="22705" x="4916488" y="3854450"/>
          <p14:tracePt t="22715" x="4929188" y="3854450"/>
          <p14:tracePt t="22719" x="4940300" y="3854450"/>
          <p14:tracePt t="22725" x="4953000" y="3854450"/>
          <p14:tracePt t="22730" x="4978400" y="3854450"/>
          <p14:tracePt t="22735" x="4991100" y="3854450"/>
          <p14:tracePt t="22745" x="5016500" y="3854450"/>
          <p14:tracePt t="22749" x="5029200" y="3854450"/>
          <p14:tracePt t="22755" x="5040313" y="3854450"/>
          <p14:tracePt t="22766" x="5053013" y="3854450"/>
          <p14:tracePt t="22770" x="5065713" y="3854450"/>
          <p14:tracePt t="23158" x="5078413" y="3854450"/>
          <p14:tracePt t="23179" x="5091113" y="3854450"/>
          <p14:tracePt t="23184" x="5103813" y="3854450"/>
          <p14:tracePt t="23199" x="5116513" y="3854450"/>
          <p14:tracePt t="23204" x="5129213" y="3854450"/>
          <p14:tracePt t="23209" x="5129213" y="3841750"/>
          <p14:tracePt t="23213" x="5153025" y="3841750"/>
          <p14:tracePt t="23219" x="5165725" y="3841750"/>
          <p14:tracePt t="23228" x="5178425" y="3841750"/>
          <p14:tracePt t="23234" x="5216525" y="3841750"/>
          <p14:tracePt t="23245" x="5241925" y="3841750"/>
          <p14:tracePt t="23249" x="5253038" y="3841750"/>
          <p14:tracePt t="23255" x="5278438" y="3841750"/>
          <p14:tracePt t="23259" x="5303838" y="3841750"/>
          <p14:tracePt t="23269" x="5329238" y="3841750"/>
          <p14:tracePt t="23273" x="5341938" y="3841750"/>
          <p14:tracePt t="23295" x="5353050" y="3841750"/>
          <p14:tracePt t="23300" x="5365750" y="3841750"/>
          <p14:tracePt t="23305" x="5378450" y="3841750"/>
          <p14:tracePt t="23309" x="5391150" y="3841750"/>
          <p14:tracePt t="23314" x="5403850" y="3841750"/>
          <p14:tracePt t="23320" x="5416550" y="3841750"/>
          <p14:tracePt t="23335" x="5429250" y="3841750"/>
          <p14:tracePt t="23340" x="5454650" y="3829050"/>
          <p14:tracePt t="23345" x="5454650" y="3816350"/>
          <p14:tracePt t="23349" x="5465763" y="3816350"/>
          <p14:tracePt t="23355" x="5478463" y="3816350"/>
          <p14:tracePt t="23359" x="5491163" y="3816350"/>
          <p14:tracePt t="23370" x="5503863" y="3816350"/>
          <p14:tracePt t="23374" x="5529263" y="3816350"/>
          <p14:tracePt t="23391" x="5541963" y="3816350"/>
          <p14:tracePt t="23395" x="5554663" y="3816350"/>
          <p14:tracePt t="23436" x="5565775" y="3816350"/>
          <p14:tracePt t="23471" x="5578475" y="3816350"/>
          <p14:tracePt t="23516" x="5591175" y="3816350"/>
          <p14:tracePt t="23587" x="5603875" y="3816350"/>
          <p14:tracePt t="23603" x="5616575" y="3816350"/>
          <p14:tracePt t="23606" x="5629275" y="3816350"/>
          <p14:tracePt t="23612" x="5641975" y="3803650"/>
          <p14:tracePt t="23623" x="5654675" y="3792538"/>
          <p14:tracePt t="23628" x="5665788" y="3792538"/>
          <p14:tracePt t="23638" x="5678488" y="3792538"/>
          <p14:tracePt t="23641" x="5691188" y="3792538"/>
          <p14:tracePt t="23648" x="5703888" y="3792538"/>
          <p14:tracePt t="23662" x="5716588" y="3792538"/>
          <p14:tracePt t="23668" x="5729288" y="3792538"/>
          <p14:tracePt t="23688" x="5741988" y="3792538"/>
          <p14:tracePt t="23955" x="5754688" y="3792538"/>
          <p14:tracePt t="23966" x="5767388" y="3792538"/>
          <p14:tracePt t="23976" x="5778500" y="3792538"/>
          <p14:tracePt t="23980" x="5791200" y="3792538"/>
          <p14:tracePt t="23986" x="5803900" y="3792538"/>
          <p14:tracePt t="23996" x="5829300" y="3792538"/>
          <p14:tracePt t="24000" x="5867400" y="3792538"/>
          <p14:tracePt t="24011" x="5903913" y="3792538"/>
          <p14:tracePt t="24016" x="5929313" y="3792538"/>
          <p14:tracePt t="24025" x="5967413" y="3792538"/>
          <p14:tracePt t="24030" x="5978525" y="3792538"/>
          <p14:tracePt t="24037" x="5991225" y="3792538"/>
          <p14:tracePt t="24040" x="6016625" y="3792538"/>
          <p14:tracePt t="24050" x="6042025" y="3792538"/>
          <p14:tracePt t="24062" x="6054725" y="3792538"/>
          <p14:tracePt t="24075" x="6078538" y="3792538"/>
          <p14:tracePt t="24080" x="6091238" y="3792538"/>
          <p14:tracePt t="24112" x="6103938" y="3792538"/>
          <p14:tracePt t="24117" x="6129338" y="3792538"/>
          <p14:tracePt t="24133" x="6154738" y="3792538"/>
          <p14:tracePt t="24147" x="6167438" y="3792538"/>
          <p14:tracePt t="24172" x="6180138" y="3792538"/>
          <p14:tracePt t="24192" x="6191250" y="3792538"/>
          <p14:tracePt t="24198" x="6203950" y="3792538"/>
          <p14:tracePt t="24208" x="6216650" y="3792538"/>
          <p14:tracePt t="24211" x="6242050" y="3792538"/>
          <p14:tracePt t="24228" x="6254750" y="3792538"/>
          <p14:tracePt t="24233" x="6280150" y="3792538"/>
          <p14:tracePt t="24242" x="6291263" y="3792538"/>
          <p14:tracePt t="24253" x="6303963" y="3792538"/>
          <p14:tracePt t="24267" x="6316663" y="3792538"/>
          <p14:tracePt t="24272" x="6329363" y="3792538"/>
          <p14:tracePt t="24289" x="6342063" y="3792538"/>
          <p14:tracePt t="24297" x="6354763" y="3792538"/>
          <p14:tracePt t="24369" x="6367463" y="3779838"/>
          <p14:tracePt t="24373" x="6380163" y="3779838"/>
          <p14:tracePt t="24394" x="6391275" y="3779838"/>
          <p14:tracePt t="24399" x="6403975" y="3779838"/>
          <p14:tracePt t="24419" x="6416675" y="3779838"/>
          <p14:tracePt t="24423" x="6429375" y="3779838"/>
          <p14:tracePt t="24428" x="6442075" y="3779838"/>
          <p14:tracePt t="24444" x="6454775" y="3779838"/>
          <p14:tracePt t="24451" x="6467475" y="3779838"/>
          <p14:tracePt t="24454" x="6480175" y="3779838"/>
          <p14:tracePt t="24464" x="6492875" y="3779838"/>
          <p14:tracePt t="24469" x="6503988" y="3779838"/>
          <p14:tracePt t="24479" x="6516688" y="3779838"/>
          <p14:tracePt t="24485" x="6542088" y="3779838"/>
          <p14:tracePt t="24510" x="6554788" y="3779838"/>
          <p14:tracePt t="24560" x="6554788" y="3767138"/>
          <p14:tracePt t="24566" x="6567488" y="3754438"/>
          <p14:tracePt t="24606" x="6580188" y="3754438"/>
          <p14:tracePt t="24631" x="6580188" y="3741738"/>
          <p14:tracePt t="24640" x="6592888" y="3729038"/>
          <p14:tracePt t="24647" x="6604000" y="3729038"/>
          <p14:tracePt t="24666" x="6616700" y="3716338"/>
          <p14:tracePt t="24672" x="6616700" y="3703638"/>
          <p14:tracePt t="24692" x="6629400" y="3703638"/>
          <p14:tracePt t="24696" x="6642100" y="3692525"/>
          <p14:tracePt t="24701" x="6642100" y="3679825"/>
          <p14:tracePt t="24722" x="6642100" y="3667125"/>
          <p14:tracePt t="24727" x="6642100" y="3654425"/>
          <p14:tracePt t="24732" x="6654800" y="3641725"/>
          <p14:tracePt t="24752" x="6654800" y="3629025"/>
          <p14:tracePt t="24767" x="6654800" y="3616325"/>
          <p14:tracePt t="24772" x="6654800" y="3603625"/>
          <p14:tracePt t="24798" x="6654800" y="3590925"/>
          <p14:tracePt t="24803" x="6654800" y="3579813"/>
          <p14:tracePt t="24828" x="6654800" y="3567113"/>
          <p14:tracePt t="24833" x="6654800" y="3554413"/>
          <p14:tracePt t="24837" x="6654800" y="3541713"/>
          <p14:tracePt t="24853" x="6642100" y="3529013"/>
          <p14:tracePt t="24857" x="6629400" y="3516313"/>
          <p14:tracePt t="24862" x="6629400" y="3503613"/>
          <p14:tracePt t="24874" x="6616700" y="3503613"/>
          <p14:tracePt t="24883" x="6604000" y="3503613"/>
          <p14:tracePt t="24888" x="6592888" y="3490913"/>
          <p14:tracePt t="24892" x="6567488" y="3479800"/>
          <p14:tracePt t="24902" x="6554788" y="3479800"/>
          <p14:tracePt t="24904" x="6542088" y="3479800"/>
          <p14:tracePt t="24908" x="6529388" y="3467100"/>
          <p14:tracePt t="24912" x="6516688" y="3467100"/>
          <p14:tracePt t="24918" x="6503988" y="3454400"/>
          <p14:tracePt t="24934" x="6492875" y="3454400"/>
          <p14:tracePt t="24939" x="6467475" y="3454400"/>
          <p14:tracePt t="24954" x="6454775" y="3454400"/>
          <p14:tracePt t="24959" x="6416675" y="3454400"/>
          <p14:tracePt t="24969" x="6391275" y="3454400"/>
          <p14:tracePt t="24973" x="6367463" y="3429000"/>
          <p14:tracePt t="24984" x="6354763" y="3429000"/>
          <p14:tracePt t="24989" x="6316663" y="3429000"/>
          <p14:tracePt t="24994" x="6303963" y="3429000"/>
          <p14:tracePt t="25000" x="6267450" y="3416300"/>
          <p14:tracePt t="25005" x="6254750" y="3416300"/>
          <p14:tracePt t="25008" x="6229350" y="3416300"/>
          <p14:tracePt t="25014" x="6191250" y="3416300"/>
          <p14:tracePt t="25019" x="6167438" y="3416300"/>
          <p14:tracePt t="25030" x="6116638" y="3390900"/>
          <p14:tracePt t="25034" x="6091238" y="3390900"/>
          <p14:tracePt t="25040" x="6078538" y="3390900"/>
          <p14:tracePt t="25044" x="6067425" y="3390900"/>
          <p14:tracePt t="25050" x="6042025" y="3390900"/>
          <p14:tracePt t="25055" x="6016625" y="3390900"/>
          <p14:tracePt t="25060" x="6003925" y="3390900"/>
          <p14:tracePt t="25065" x="5991225" y="3390900"/>
          <p14:tracePt t="25069" x="5978525" y="3390900"/>
          <p14:tracePt t="25074" x="5942013" y="3367088"/>
          <p14:tracePt t="25079" x="5929313" y="3367088"/>
          <p14:tracePt t="25084" x="5916613" y="3367088"/>
          <p14:tracePt t="25090" x="5891213" y="3367088"/>
          <p14:tracePt t="25095" x="5867400" y="3367088"/>
          <p14:tracePt t="25100" x="5829300" y="3354388"/>
          <p14:tracePt t="25105" x="5816600" y="3354388"/>
          <p14:tracePt t="25109" x="5778500" y="3354388"/>
          <p14:tracePt t="25117" x="5754688" y="3354388"/>
          <p14:tracePt t="25121" x="5741988" y="3354388"/>
          <p14:tracePt t="25125" x="5703888" y="3354388"/>
          <p14:tracePt t="25129" x="5678488" y="3328988"/>
          <p14:tracePt t="25134" x="5665788" y="3328988"/>
          <p14:tracePt t="25145" x="5641975" y="3328988"/>
          <p14:tracePt t="25150" x="5629275" y="3328988"/>
          <p14:tracePt t="25156" x="5616575" y="3328988"/>
          <p14:tracePt t="25160" x="5603875" y="3316288"/>
          <p14:tracePt t="25171" x="5591175" y="3316288"/>
          <p14:tracePt t="25180" x="5578475" y="3316288"/>
          <p14:tracePt t="25185" x="5554663" y="3316288"/>
          <p14:tracePt t="25195" x="5529263" y="3316288"/>
          <p14:tracePt t="25200" x="5503863" y="3303588"/>
          <p14:tracePt t="25211" x="5465763" y="3303588"/>
          <p14:tracePt t="25217" x="5454650" y="3303588"/>
          <p14:tracePt t="25222" x="5441950" y="3303588"/>
          <p14:tracePt t="25225" x="5429250" y="3303588"/>
          <p14:tracePt t="25230" x="5416550" y="3303588"/>
          <p14:tracePt t="25237" x="5378450" y="3303588"/>
          <p14:tracePt t="25241" x="5365750" y="3303588"/>
          <p14:tracePt t="25246" x="5353050" y="3303588"/>
          <p14:tracePt t="25253" x="5329238" y="3303588"/>
          <p14:tracePt t="25256" x="5303838" y="3303588"/>
          <p14:tracePt t="25267" x="5278438" y="3303588"/>
          <p14:tracePt t="25271" x="5253038" y="3303588"/>
          <p14:tracePt t="25281" x="5241925" y="3303588"/>
          <p14:tracePt t="25287" x="5216525" y="3303588"/>
          <p14:tracePt t="25296" x="5191125" y="3303588"/>
          <p14:tracePt t="25301" x="5178425" y="3303588"/>
          <p14:tracePt t="25312" x="5165725" y="3303588"/>
          <p14:tracePt t="25317" x="5141913" y="3303588"/>
          <p14:tracePt t="25327" x="5116513" y="3303588"/>
          <p14:tracePt t="25334" x="5103813" y="3303588"/>
          <p14:tracePt t="25336" x="5078413" y="3303588"/>
          <p14:tracePt t="25341" x="5065713" y="3303588"/>
          <p14:tracePt t="25346" x="5053013" y="3303588"/>
          <p14:tracePt t="25352" x="5040313" y="3316288"/>
          <p14:tracePt t="25358" x="5016500" y="3316288"/>
          <p14:tracePt t="25363" x="5003800" y="3316288"/>
          <p14:tracePt t="25367" x="4991100" y="3328988"/>
          <p14:tracePt t="25377" x="4978400" y="3328988"/>
          <p14:tracePt t="25383" x="4965700" y="3328988"/>
          <p14:tracePt t="25392" x="4953000" y="3328988"/>
          <p14:tracePt t="25397" x="4940300" y="3328988"/>
          <p14:tracePt t="25408" x="4929188" y="3328988"/>
          <p14:tracePt t="25413" x="4916488" y="3341688"/>
          <p14:tracePt t="25428" x="4903788" y="3341688"/>
          <p14:tracePt t="25439" x="4903788" y="3354388"/>
          <p14:tracePt t="25443" x="4891088" y="3354388"/>
          <p14:tracePt t="25448" x="4878388" y="3354388"/>
          <p14:tracePt t="25457" x="4865688" y="3354388"/>
          <p14:tracePt t="25462" x="4852988" y="3354388"/>
          <p14:tracePt t="25468" x="4840288" y="3354388"/>
          <p14:tracePt t="25473" x="4829175" y="3354388"/>
          <p14:tracePt t="25478" x="4829175" y="3367088"/>
          <p14:tracePt t="25484" x="4816475" y="3367088"/>
          <p14:tracePt t="25494" x="4803775" y="3367088"/>
          <p14:tracePt t="25500" x="4803775" y="3378200"/>
          <p14:tracePt t="25518" x="4791075" y="3378200"/>
          <p14:tracePt t="25523" x="4778375" y="3378200"/>
          <p14:tracePt t="25528" x="4765675" y="3378200"/>
          <p14:tracePt t="25534" x="4752975" y="3378200"/>
          <p14:tracePt t="25539" x="4740275" y="3378200"/>
          <p14:tracePt t="25544" x="4727575" y="3390900"/>
          <p14:tracePt t="25560" x="4716463" y="3390900"/>
          <p14:tracePt t="25570" x="4703763" y="3390900"/>
          <p14:tracePt t="25573" x="4691063" y="3390900"/>
          <p14:tracePt t="25578" x="4691063" y="3403600"/>
          <p14:tracePt t="25589" x="4678363" y="3403600"/>
          <p14:tracePt t="25594" x="4665663" y="3403600"/>
          <p14:tracePt t="25610" x="4652963" y="3403600"/>
          <p14:tracePt t="25614" x="4627563" y="3429000"/>
          <p14:tracePt t="25630" x="4616450" y="3441700"/>
          <p14:tracePt t="25650" x="4603750" y="3441700"/>
          <p14:tracePt t="25655" x="4591050" y="3441700"/>
          <p14:tracePt t="25691" x="4591050" y="3454400"/>
          <p14:tracePt t="25701" x="4578350" y="3467100"/>
          <p14:tracePt t="25717" x="4565650" y="3467100"/>
          <p14:tracePt t="25721" x="4552950" y="3479800"/>
          <p14:tracePt t="25741" x="4552950" y="3490913"/>
          <p14:tracePt t="25766" x="4540250" y="3503613"/>
          <p14:tracePt t="25781" x="4527550" y="3516313"/>
          <p14:tracePt t="25791" x="4516438" y="3529013"/>
          <p14:tracePt t="25797" x="4516438" y="3541713"/>
          <p14:tracePt t="25810" x="4516438" y="3567113"/>
          <p14:tracePt t="25820" x="4516438" y="3579813"/>
          <p14:tracePt t="25827" x="4516438" y="3590925"/>
          <p14:tracePt t="25832" x="4516438" y="3603625"/>
          <p14:tracePt t="25837" x="4516438" y="3616325"/>
          <p14:tracePt t="25846" x="4516438" y="3641725"/>
          <p14:tracePt t="25851" x="4516438" y="3654425"/>
          <p14:tracePt t="25861" x="4516438" y="3667125"/>
          <p14:tracePt t="25873" x="4516438" y="3679825"/>
          <p14:tracePt t="25883" x="4516438" y="3692525"/>
          <p14:tracePt t="25891" x="4516438" y="3703638"/>
          <p14:tracePt t="25918" x="4516438" y="3729038"/>
          <p14:tracePt t="25932" x="4516438" y="3741738"/>
          <p14:tracePt t="25953" x="4527550" y="3741738"/>
          <p14:tracePt t="25967" x="4540250" y="3754438"/>
          <p14:tracePt t="25998" x="4552950" y="3767138"/>
          <p14:tracePt t="26013" x="4565650" y="3779838"/>
          <p14:tracePt t="26017" x="4578350" y="3779838"/>
          <p14:tracePt t="26034" x="4578350" y="3792538"/>
          <p14:tracePt t="26049" x="4591050" y="3803650"/>
          <p14:tracePt t="26053" x="4603750" y="3816350"/>
          <p14:tracePt t="26069" x="4616450" y="3816350"/>
          <p14:tracePt t="26079" x="4627563" y="3816350"/>
          <p14:tracePt t="26084" x="4652963" y="3829050"/>
          <p14:tracePt t="26089" x="4665663" y="3841750"/>
          <p14:tracePt t="26093" x="4678363" y="3841750"/>
          <p14:tracePt t="26099" x="4691063" y="3841750"/>
          <p14:tracePt t="26104" x="4703763" y="3841750"/>
          <p14:tracePt t="26109" x="4727575" y="3841750"/>
          <p14:tracePt t="26119" x="4740275" y="3841750"/>
          <p14:tracePt t="26123" x="4752975" y="3841750"/>
          <p14:tracePt t="26128" x="4765675" y="3841750"/>
          <p14:tracePt t="26134" x="4803775" y="3854450"/>
          <p14:tracePt t="26139" x="4816475" y="3854450"/>
          <p14:tracePt t="26144" x="4829175" y="3854450"/>
          <p14:tracePt t="26149" x="4840288" y="3854450"/>
          <p14:tracePt t="26154" x="4852988" y="3854450"/>
          <p14:tracePt t="26158" x="4865688" y="3854450"/>
          <p14:tracePt t="26170" x="4878388" y="3854450"/>
          <p14:tracePt t="26190" x="4891088" y="3854450"/>
          <p14:tracePt t="26200" x="4903788" y="3854450"/>
          <p14:tracePt t="26205" x="4916488" y="3854450"/>
          <p14:tracePt t="26210" x="4929188" y="3854450"/>
          <p14:tracePt t="26220" x="4940300" y="3854450"/>
          <p14:tracePt t="26224" x="4965700" y="3854450"/>
          <p14:tracePt t="26231" x="4978400" y="3854450"/>
          <p14:tracePt t="26234" x="4991100" y="3854450"/>
          <p14:tracePt t="26240" x="5016500" y="3854450"/>
          <p14:tracePt t="26251" x="5053013" y="3854450"/>
          <p14:tracePt t="26260" x="5065713" y="3854450"/>
          <p14:tracePt t="26264" x="5116513" y="3854450"/>
          <p14:tracePt t="26276" x="5129213" y="3854450"/>
          <p14:tracePt t="26279" x="5141913" y="3854450"/>
          <p14:tracePt t="26284" x="5153025" y="3854450"/>
          <p14:tracePt t="26290" x="5165725" y="3854450"/>
          <p14:tracePt t="26295" x="5191125" y="3854450"/>
          <p14:tracePt t="26306" x="5216525" y="3854450"/>
          <p14:tracePt t="26311" x="5229225" y="3854450"/>
          <p14:tracePt t="26314" x="5241925" y="3854450"/>
          <p14:tracePt t="26321" x="5253038" y="3854450"/>
          <p14:tracePt t="26326" x="5278438" y="3854450"/>
          <p14:tracePt t="26330" x="5303838" y="3854450"/>
          <p14:tracePt t="26335" x="5316538" y="3854450"/>
          <p14:tracePt t="26340" x="5341938" y="3854450"/>
          <p14:tracePt t="26345" x="5365750" y="3854450"/>
          <p14:tracePt t="26352" x="5378450" y="3854450"/>
          <p14:tracePt t="26356" x="5403850" y="3854450"/>
          <p14:tracePt t="26361" x="5441950" y="3854450"/>
          <p14:tracePt t="26367" x="5454650" y="3854450"/>
          <p14:tracePt t="26372" x="5465763" y="3854450"/>
          <p14:tracePt t="26375" x="5503863" y="3854450"/>
          <p14:tracePt t="26380" x="5516563" y="3854450"/>
          <p14:tracePt t="26385" x="5529263" y="3854450"/>
          <p14:tracePt t="26392" x="5554663" y="3854450"/>
          <p14:tracePt t="26396" x="5578475" y="3854450"/>
          <p14:tracePt t="26401" x="5603875" y="3854450"/>
          <p14:tracePt t="26412" x="5616575" y="3854450"/>
          <p14:tracePt t="26417" x="5641975" y="3854450"/>
          <p14:tracePt t="26421" x="5678488" y="3854450"/>
          <p14:tracePt t="26427" x="5691188" y="3854450"/>
          <p14:tracePt t="26432" x="5716588" y="3854450"/>
          <p14:tracePt t="26441" x="5741988" y="3854450"/>
          <p14:tracePt t="26446" x="5767388" y="3854450"/>
          <p14:tracePt t="26456" x="5791200" y="3854450"/>
          <p14:tracePt t="26461" x="5829300" y="3854450"/>
          <p14:tracePt t="26471" x="5854700" y="3854450"/>
          <p14:tracePt t="26476" x="5891213" y="3854450"/>
          <p14:tracePt t="26482" x="5891213" y="3841750"/>
          <p14:tracePt t="26487" x="5903913" y="3841750"/>
          <p14:tracePt t="26491" x="5929313" y="3841750"/>
          <p14:tracePt t="26496" x="5978525" y="3829050"/>
          <p14:tracePt t="26508" x="5991225" y="3829050"/>
          <p14:tracePt t="26512" x="6029325" y="3829050"/>
          <p14:tracePt t="26518" x="6042025" y="3829050"/>
          <p14:tracePt t="26521" x="6054725" y="3829050"/>
          <p14:tracePt t="26527" x="6067425" y="3829050"/>
          <p14:tracePt t="26533" x="6103938" y="3829050"/>
          <p14:tracePt t="26538" x="6116638" y="3829050"/>
          <p14:tracePt t="26543" x="6129338" y="3829050"/>
          <p14:tracePt t="26547" x="6167438" y="3829050"/>
          <p14:tracePt t="26553" x="6180138" y="3829050"/>
          <p14:tracePt t="26557" x="6191250" y="3829050"/>
          <p14:tracePt t="26562" x="6229350" y="3829050"/>
          <p14:tracePt t="26573" x="6242050" y="3829050"/>
          <p14:tracePt t="26577" x="6254750" y="3829050"/>
          <p14:tracePt t="26583" x="6267450" y="3829050"/>
          <p14:tracePt t="26588" x="6291263" y="3829050"/>
          <p14:tracePt t="26593" x="6303963" y="3829050"/>
          <p14:tracePt t="26604" x="6316663" y="3829050"/>
          <p14:tracePt t="26607" x="6342063" y="3816350"/>
          <p14:tracePt t="26628" x="6354763" y="3816350"/>
          <p14:tracePt t="26634" x="6367463" y="3816350"/>
          <p14:tracePt t="26639" x="6380163" y="3816350"/>
          <p14:tracePt t="26664" x="6391275" y="3816350"/>
          <p14:tracePt t="26669" x="6403975" y="3816350"/>
          <p14:tracePt t="26689" x="6416675" y="3816350"/>
          <p14:tracePt t="26693" x="6429375" y="3816350"/>
          <p14:tracePt t="26699" x="6442075" y="3803650"/>
          <p14:tracePt t="26705" x="6442075" y="3792538"/>
          <p14:tracePt t="26709" x="6454775" y="3792538"/>
          <p14:tracePt t="26724" x="6467475" y="3792538"/>
          <p14:tracePt t="28207" x="6480175" y="3792538"/>
          <p14:tracePt t="28212" x="6480175" y="3779838"/>
          <p14:tracePt t="28223" x="6480175" y="3767138"/>
          <p14:tracePt t="28228" x="6467475" y="3754438"/>
          <p14:tracePt t="28231" x="6454775" y="3754438"/>
          <p14:tracePt t="28237" x="6429375" y="3754438"/>
          <p14:tracePt t="28242" x="6403975" y="3754438"/>
          <p14:tracePt t="28247" x="6380163" y="3741738"/>
          <p14:tracePt t="28253" x="6354763" y="3729038"/>
          <p14:tracePt t="28258" x="6316663" y="3729038"/>
          <p14:tracePt t="28261" x="6280150" y="3729038"/>
          <p14:tracePt t="28268" x="6242050" y="3729038"/>
          <p14:tracePt t="28273" x="6229350" y="3703638"/>
          <p14:tracePt t="28277" x="6180138" y="3703638"/>
          <p14:tracePt t="28283" x="6154738" y="3703638"/>
          <p14:tracePt t="28288" x="6116638" y="3703638"/>
          <p14:tracePt t="28293" x="6116638" y="3692525"/>
          <p14:tracePt t="28297" x="6078538" y="3692525"/>
          <p14:tracePt t="28302" x="6067425" y="3692525"/>
          <p14:tracePt t="28308" x="6029325" y="3692525"/>
          <p14:tracePt t="28312" x="5991225" y="3692525"/>
          <p14:tracePt t="28318" x="5954713" y="3692525"/>
          <p14:tracePt t="28328" x="5916613" y="3692525"/>
          <p14:tracePt t="28333" x="5854700" y="3692525"/>
          <p14:tracePt t="28339" x="5842000" y="3692525"/>
          <p14:tracePt t="28343" x="5829300" y="3692525"/>
          <p14:tracePt t="28347" x="5778500" y="3692525"/>
          <p14:tracePt t="28352" x="5716588" y="3692525"/>
          <p14:tracePt t="28358" x="5665788" y="3692525"/>
          <p14:tracePt t="28364" x="5629275" y="3692525"/>
          <p14:tracePt t="28369" x="5565775" y="3692525"/>
          <p14:tracePt t="28374" x="5529263" y="3692525"/>
          <p14:tracePt t="28377" x="5491163" y="3692525"/>
          <p14:tracePt t="28385" x="5454650" y="3692525"/>
          <p14:tracePt t="28389" x="5403850" y="3692525"/>
          <p14:tracePt t="28393" x="5353050" y="3692525"/>
          <p14:tracePt t="28398" x="5303838" y="3692525"/>
          <p14:tracePt t="28403" x="5278438" y="3692525"/>
          <p14:tracePt t="28409" x="5229225" y="3679825"/>
          <p14:tracePt t="28414" x="5178425" y="3667125"/>
          <p14:tracePt t="28419" x="5141913" y="3667125"/>
          <p14:tracePt t="28424" x="5103813" y="3667125"/>
          <p14:tracePt t="28428" x="5078413" y="3654425"/>
          <p14:tracePt t="28435" x="5029200" y="3654425"/>
          <p14:tracePt t="28439" x="4991100" y="3629025"/>
          <p14:tracePt t="28443" x="4953000" y="3629025"/>
          <p14:tracePt t="28448" x="4916488" y="3629025"/>
          <p14:tracePt t="28455" x="4891088" y="3629025"/>
          <p14:tracePt t="28459" x="4852988" y="3629025"/>
          <p14:tracePt t="28463" x="4803775" y="3629025"/>
          <p14:tracePt t="28469" x="4778375" y="3629025"/>
          <p14:tracePt t="28474" x="4752975" y="3629025"/>
          <p14:tracePt t="28480" x="4716463" y="3629025"/>
          <p14:tracePt t="28485" x="4691063" y="3629025"/>
          <p14:tracePt t="28490" x="4678363" y="3629025"/>
          <p14:tracePt t="28494" x="4652963" y="3629025"/>
          <p14:tracePt t="28500" x="4627563" y="3629025"/>
          <p14:tracePt t="28505" x="4603750" y="3629025"/>
          <p14:tracePt t="28509" x="4578350" y="3629025"/>
          <p14:tracePt t="28514" x="4552950" y="3629025"/>
          <p14:tracePt t="28519" x="4540250" y="3629025"/>
          <p14:tracePt t="28525" x="4503738" y="3629025"/>
          <p14:tracePt t="28529" x="4491038" y="3629025"/>
          <p14:tracePt t="28535" x="4440238" y="3629025"/>
          <p14:tracePt t="28540" x="4416425" y="3629025"/>
          <p14:tracePt t="28545" x="4378325" y="3629025"/>
          <p14:tracePt t="28552" x="4340225" y="3629025"/>
          <p14:tracePt t="28555" x="4327525" y="3629025"/>
          <p14:tracePt t="28559" x="4291013" y="3629025"/>
          <p14:tracePt t="28564" x="4278313" y="3629025"/>
          <p14:tracePt t="28571" x="4240213" y="3616325"/>
          <p14:tracePt t="28576" x="4203700" y="3603625"/>
          <p14:tracePt t="28579" x="4191000" y="3603625"/>
          <p14:tracePt t="28585" x="4178300" y="3603625"/>
          <p14:tracePt t="28590" x="4165600" y="3603625"/>
          <p14:tracePt t="28596" x="4152900" y="3603625"/>
          <p14:tracePt t="28602" x="4140200" y="3603625"/>
          <p14:tracePt t="28611" x="4127500" y="3603625"/>
          <p14:tracePt t="28615" x="4114800" y="3603625"/>
          <p14:tracePt t="28626" x="4090988" y="3603625"/>
          <p14:tracePt t="28635" x="4078288" y="3603625"/>
          <p14:tracePt t="28651" x="4065588" y="3603625"/>
          <p14:tracePt t="28655" x="4052888" y="3603625"/>
          <p14:tracePt t="28661" x="4040188" y="3603625"/>
          <p14:tracePt t="28681" x="4027488" y="3603625"/>
          <p14:tracePt t="28727" x="4014788" y="3603625"/>
          <p14:tracePt t="28736" x="4002088" y="3603625"/>
          <p14:tracePt t="28742" x="3978275" y="3603625"/>
          <p14:tracePt t="28746" x="3940175" y="3603625"/>
          <p14:tracePt t="28757" x="3914775" y="3603625"/>
          <p14:tracePt t="28761" x="3902075" y="3603625"/>
          <p14:tracePt t="28766" x="3890963" y="3603625"/>
          <p14:tracePt t="28772" x="3865563" y="3616325"/>
          <p14:tracePt t="28776" x="3852863" y="3616325"/>
          <p14:tracePt t="28786" x="3827463" y="3616325"/>
          <p14:tracePt t="28823" x="3814763" y="3616325"/>
          <p14:tracePt t="28839" x="3802063" y="3616325"/>
          <p14:tracePt t="28843" x="3790950" y="3616325"/>
          <p14:tracePt t="28847" x="3778250" y="3616325"/>
          <p14:tracePt t="28858" x="3765550" y="3616325"/>
          <p14:tracePt t="28862" x="3752850" y="3616325"/>
          <p14:tracePt t="28869" x="3740150" y="3616325"/>
          <p14:tracePt t="28873" x="3727450" y="3616325"/>
          <p14:tracePt t="28877" x="3714750" y="3616325"/>
          <p14:tracePt t="28882" x="3702050" y="3616325"/>
          <p14:tracePt t="28887" x="3678238" y="3616325"/>
          <p14:tracePt t="28892" x="3652838" y="3616325"/>
          <p14:tracePt t="28904" x="3627438" y="3616325"/>
          <p14:tracePt t="28908" x="3614738" y="3616325"/>
          <p14:tracePt t="28919" x="3602038" y="3616325"/>
          <p14:tracePt t="28924" x="3589338" y="3616325"/>
          <p14:tracePt t="28927" x="3578225" y="3616325"/>
          <p14:tracePt t="28933" x="3565525" y="3616325"/>
          <p14:tracePt t="28938" x="3552825" y="3616325"/>
          <p14:tracePt t="28943" x="3540125" y="3616325"/>
          <p14:tracePt t="28948" x="3527425" y="3616325"/>
          <p14:tracePt t="28954" x="3514725" y="3616325"/>
          <p14:tracePt t="28957" x="3502025" y="3616325"/>
          <p14:tracePt t="28974" x="3489325" y="3616325"/>
          <p14:tracePt t="28978" x="3478213" y="3616325"/>
          <p14:tracePt t="28989" x="3465513" y="3616325"/>
          <p14:tracePt t="28999" x="3452813" y="3616325"/>
          <p14:tracePt t="29005" x="3427413" y="3616325"/>
          <p14:tracePt t="29019" x="3414713" y="3616325"/>
          <p14:tracePt t="29024" x="3402013" y="3616325"/>
          <p14:tracePt t="29035" x="3389313" y="3616325"/>
          <p14:tracePt t="29039" x="3376613" y="3616325"/>
          <p14:tracePt t="29044" x="3365500" y="3629025"/>
          <p14:tracePt t="29048" x="3352800" y="3629025"/>
          <p14:tracePt t="29055" x="3340100" y="3629025"/>
          <p14:tracePt t="29060" x="3327400" y="3629025"/>
          <p14:tracePt t="29064" x="3314700" y="3629025"/>
          <p14:tracePt t="29069" x="3302000" y="3641725"/>
          <p14:tracePt t="29074" x="3289300" y="3654425"/>
          <p14:tracePt t="29085" x="3265488" y="3654425"/>
          <p14:tracePt t="29090" x="3252788" y="3654425"/>
          <p14:tracePt t="29094" x="3240088" y="3654425"/>
          <p14:tracePt t="29100" x="3227388" y="3654425"/>
          <p14:tracePt t="29110" x="3214688" y="3654425"/>
          <p14:tracePt t="29119" x="3201988" y="3654425"/>
          <p14:tracePt t="29131" x="3189288" y="3654425"/>
          <p14:tracePt t="29135" x="3176588" y="3654425"/>
          <p14:tracePt t="29539" x="3176588" y="3667125"/>
          <p14:tracePt t="29548" x="3176588" y="3679825"/>
          <p14:tracePt t="29553" x="3176588" y="3692525"/>
          <p14:tracePt t="29559" x="3176588" y="3703638"/>
          <p14:tracePt t="29563" x="3176588" y="3716338"/>
          <p14:tracePt t="29569" x="3189288" y="3716338"/>
          <p14:tracePt t="29574" x="3227388" y="3741738"/>
          <p14:tracePt t="29584" x="3252788" y="3741738"/>
          <p14:tracePt t="29589" x="3265488" y="3741738"/>
          <p14:tracePt t="29593" x="3302000" y="3767138"/>
          <p14:tracePt t="29598" x="3314700" y="3767138"/>
          <p14:tracePt t="29605" x="3352800" y="3779838"/>
          <p14:tracePt t="29614" x="3376613" y="3779838"/>
          <p14:tracePt t="29620" x="3427413" y="3803650"/>
          <p14:tracePt t="29625" x="3440113" y="3803650"/>
          <p14:tracePt t="29634" x="3465513" y="3816350"/>
          <p14:tracePt t="29639" x="3502025" y="3816350"/>
          <p14:tracePt t="29650" x="3527425" y="3816350"/>
          <p14:tracePt t="29655" x="3540125" y="3816350"/>
          <p14:tracePt t="29659" x="3552825" y="3816350"/>
          <p14:tracePt t="29664" x="3565525" y="3816350"/>
          <p14:tracePt t="29669" x="3578225" y="3816350"/>
          <p14:tracePt t="29675" x="3589338" y="3816350"/>
          <p14:tracePt t="29679" x="3614738" y="3816350"/>
          <p14:tracePt t="29685" x="3627438" y="3816350"/>
          <p14:tracePt t="29694" x="3640138" y="3816350"/>
          <p14:tracePt t="29700" x="3652838" y="3816350"/>
          <p14:tracePt t="29704" x="3665538" y="3816350"/>
          <p14:tracePt t="29709" x="3678238" y="3816350"/>
          <p14:tracePt t="29721" x="3689350" y="3816350"/>
          <p14:tracePt t="29726" x="3702050" y="3816350"/>
          <p14:tracePt t="29735" x="3727450" y="3816350"/>
          <p14:tracePt t="29741" x="3740150" y="3816350"/>
          <p14:tracePt t="29746" x="3752850" y="3816350"/>
          <p14:tracePt t="29752" x="3765550" y="3816350"/>
          <p14:tracePt t="29756" x="3778250" y="3816350"/>
          <p14:tracePt t="29759" x="3790950" y="3816350"/>
          <p14:tracePt t="29770" x="3802063" y="3816350"/>
          <p14:tracePt t="29776" x="3814763" y="3816350"/>
          <p14:tracePt t="29952" x="3827463" y="3816350"/>
          <p14:tracePt t="29957" x="3840163" y="3816350"/>
          <p14:tracePt t="29987" x="3852863" y="3816350"/>
          <p14:tracePt t="30002" x="3865563" y="3816350"/>
          <p14:tracePt t="30013" x="3878263" y="3816350"/>
          <p14:tracePt t="30033" x="3902075" y="3829050"/>
          <p14:tracePt t="30209" x="3914775" y="3829050"/>
          <p14:tracePt t="30235" x="3927475" y="3829050"/>
          <p14:tracePt t="30245" x="3940175" y="3829050"/>
          <p14:tracePt t="30249" x="3952875" y="3829050"/>
          <p14:tracePt t="30280" x="3965575" y="3829050"/>
          <p14:tracePt t="30285" x="3978275" y="3829050"/>
          <p14:tracePt t="30300" x="3990975" y="3829050"/>
          <p14:tracePt t="30325" x="4002088" y="3829050"/>
          <p14:tracePt t="30330" x="4014788" y="3829050"/>
          <p14:tracePt t="30341" x="4027488" y="3829050"/>
          <p14:tracePt t="30345" x="4065588" y="3829050"/>
          <p14:tracePt t="30356" x="4078288" y="3829050"/>
          <p14:tracePt t="30360" x="4090988" y="3829050"/>
          <p14:tracePt t="30366" x="4103688" y="3829050"/>
          <p14:tracePt t="30380" x="4114800" y="3829050"/>
          <p14:tracePt t="30391" x="4127500" y="3829050"/>
          <p14:tracePt t="30412" x="4140200" y="3829050"/>
          <p14:tracePt t="30421" x="4152900" y="3829050"/>
          <p14:tracePt t="30436" x="4165600" y="3829050"/>
          <p14:tracePt t="30446" x="4178300" y="3829050"/>
          <p14:tracePt t="30462" x="4191000" y="3829050"/>
          <p14:tracePt t="30467" x="4203700" y="3829050"/>
          <p14:tracePt t="30477" x="4214813" y="3829050"/>
          <p14:tracePt t="30481" x="4227513" y="3829050"/>
          <p14:tracePt t="30492" x="4240213" y="3829050"/>
          <p14:tracePt t="30497" x="4252913" y="3829050"/>
          <p14:tracePt t="30503" x="4265613" y="3829050"/>
          <p14:tracePt t="30517" x="4278313" y="3829050"/>
          <p14:tracePt t="30527" x="4291013" y="3829050"/>
          <p14:tracePt t="30531" x="4303713" y="3829050"/>
          <p14:tracePt t="30633" x="4314825" y="3829050"/>
          <p14:tracePt t="30754" x="4314825" y="3816350"/>
          <p14:tracePt t="30815" x="4314825" y="3803650"/>
          <p14:tracePt t="30819" x="4303713" y="3792538"/>
          <p14:tracePt t="30916" x="4303713" y="3779838"/>
          <p14:tracePt t="30921" x="4303713" y="3767138"/>
          <p14:tracePt t="30966" x="4303713" y="3754438"/>
          <p14:tracePt t="30971" x="4303713" y="3741738"/>
          <p14:tracePt t="30981" x="4303713" y="3729038"/>
          <p14:tracePt t="31002" x="4303713" y="3716338"/>
          <p14:tracePt t="31042" x="4303713" y="3703638"/>
          <p14:tracePt t="31057" x="4303713" y="3692525"/>
          <p14:tracePt t="31082" x="4303713" y="3679825"/>
          <p14:tracePt t="31086" x="4303713" y="3667125"/>
          <p14:tracePt t="31102" x="4303713" y="3654425"/>
          <p14:tracePt t="31108" x="4291013" y="3641725"/>
          <p14:tracePt t="31123" x="4291013" y="3629025"/>
          <p14:tracePt t="31137" x="4278313" y="3616325"/>
          <p14:tracePt t="31163" x="4278313" y="3603625"/>
          <p14:tracePt t="31168" x="4265613" y="3590925"/>
          <p14:tracePt t="31173" x="4252913" y="3590925"/>
          <p14:tracePt t="31183" x="4240213" y="3590925"/>
          <p14:tracePt t="31187" x="4227513" y="3590925"/>
          <p14:tracePt t="31193" x="4214813" y="3590925"/>
          <p14:tracePt t="31197" x="4203700" y="3590925"/>
          <p14:tracePt t="31208" x="4191000" y="3590925"/>
          <p14:tracePt t="31213" x="4165600" y="3590925"/>
          <p14:tracePt t="31219" x="4152900" y="3579813"/>
          <p14:tracePt t="31223" x="4140200" y="3567113"/>
          <p14:tracePt t="31228" x="4127500" y="3567113"/>
          <p14:tracePt t="31233" x="4114800" y="3567113"/>
          <p14:tracePt t="31239" x="4103688" y="3567113"/>
          <p14:tracePt t="31242" x="4090988" y="3567113"/>
          <p14:tracePt t="31247" x="4078288" y="3567113"/>
          <p14:tracePt t="31269" x="4065588" y="3567113"/>
          <p14:tracePt t="31274" x="4052888" y="3567113"/>
          <p14:tracePt t="31278" x="4040188" y="3567113"/>
          <p14:tracePt t="31294" x="4027488" y="3567113"/>
          <p14:tracePt t="31298" x="4014788" y="3567113"/>
          <p14:tracePt t="31303" x="4002088" y="3567113"/>
          <p14:tracePt t="31309" x="3965575" y="3567113"/>
          <p14:tracePt t="31324" x="3952875" y="3567113"/>
          <p14:tracePt t="31330" x="3940175" y="3567113"/>
          <p14:tracePt t="31338" x="3927475" y="3567113"/>
          <p14:tracePt t="31344" x="3914775" y="3567113"/>
          <p14:tracePt t="31354" x="3902075" y="3567113"/>
          <p14:tracePt t="31365" x="3890963" y="3567113"/>
          <p14:tracePt t="31370" x="3878263" y="3567113"/>
          <p14:tracePt t="31384" x="3865563" y="3567113"/>
          <p14:tracePt t="31390" x="3852863" y="3567113"/>
          <p14:tracePt t="31405" x="3840163" y="3567113"/>
          <p14:tracePt t="31414" x="3827463" y="3567113"/>
          <p14:tracePt t="31424" x="3814763" y="3567113"/>
          <p14:tracePt t="31436" x="3802063" y="3567113"/>
          <p14:tracePt t="31445" x="3790950" y="3567113"/>
          <p14:tracePt t="31450" x="3778250" y="3567113"/>
          <p14:tracePt t="31461" x="3752850" y="3567113"/>
          <p14:tracePt t="31470" x="3740150" y="3567113"/>
          <p14:tracePt t="31481" x="3727450" y="3567113"/>
          <p14:tracePt t="31491" x="3714750" y="3567113"/>
          <p14:tracePt t="31511" x="3702050" y="3567113"/>
          <p14:tracePt t="31531" x="3689350" y="3567113"/>
          <p14:tracePt t="31542" x="3678238" y="3567113"/>
          <p14:tracePt t="31550" x="3665538" y="3567113"/>
          <p14:tracePt t="31561" x="3652838" y="3567113"/>
          <p14:tracePt t="31567" x="3640138" y="3567113"/>
          <p14:tracePt t="31576" x="3627438" y="3567113"/>
          <p14:tracePt t="31580" x="3614738" y="3567113"/>
          <p14:tracePt t="31597" x="3602038" y="3567113"/>
          <p14:tracePt t="31627" x="3589338" y="3567113"/>
          <p14:tracePt t="31632" x="3578225" y="3567113"/>
          <p14:tracePt t="31647" x="3565525" y="3567113"/>
          <p14:tracePt t="31651" x="3552825" y="3567113"/>
          <p14:tracePt t="31662" x="3540125" y="3567113"/>
          <p14:tracePt t="31678" x="3527425" y="3567113"/>
          <p14:tracePt t="31703" x="3514725" y="3567113"/>
          <p14:tracePt t="31707" x="3502025" y="3567113"/>
          <p14:tracePt t="31748" x="3489325" y="3567113"/>
          <p14:tracePt t="31753" x="3478213" y="3567113"/>
          <p14:tracePt t="31894" x="3465513" y="3567113"/>
          <p14:tracePt t="31898" x="3452813" y="3567113"/>
          <p14:tracePt t="31909" x="3440113" y="3567113"/>
          <p14:tracePt t="31925" x="3427413" y="3567113"/>
          <p14:tracePt t="31944" x="3414713" y="3567113"/>
          <p14:tracePt t="31955" x="3402013" y="3567113"/>
          <p14:tracePt t="31970" x="3389313" y="3567113"/>
          <p14:tracePt t="31975" x="3376613" y="3579813"/>
          <p14:tracePt t="32071" x="3365500" y="3579813"/>
          <p14:tracePt t="32081" x="3352800" y="3579813"/>
          <p14:tracePt t="32086" x="3340100" y="3579813"/>
          <p14:tracePt t="32242" x="3327400" y="3590925"/>
          <p14:tracePt t="32247" x="3314700" y="3590925"/>
          <p14:tracePt t="32459" x="3302000" y="3590925"/>
          <p14:tracePt t="32470" x="3289300" y="3590925"/>
          <p14:tracePt t="32474" x="3276600" y="3590925"/>
          <p14:tracePt t="32484" x="3265488" y="3590925"/>
          <p14:tracePt t="32499" x="3252788" y="3590925"/>
          <p14:tracePt t="32510" x="3240088" y="3603625"/>
          <p14:tracePt t="32513" x="3240088" y="3616325"/>
          <p14:tracePt t="32545" x="3227388" y="3629025"/>
          <p14:tracePt t="32560" x="3227388" y="3641725"/>
          <p14:tracePt t="32580" x="3214688" y="3667125"/>
          <p14:tracePt t="32596" x="3214688" y="3679825"/>
          <p14:tracePt t="32604" x="3214688" y="3692525"/>
          <p14:tracePt t="32620" x="3214688" y="3703638"/>
          <p14:tracePt t="32625" x="3214688" y="3716338"/>
          <p14:tracePt t="34401" x="3214688" y="3729038"/>
          <p14:tracePt t="34405" x="3214688" y="3741738"/>
          <p14:tracePt t="34411" x="3214688" y="3754438"/>
          <p14:tracePt t="34415" x="3214688" y="3767138"/>
          <p14:tracePt t="34421" x="3214688" y="3779838"/>
          <p14:tracePt t="34431" x="3214688" y="3792538"/>
          <p14:tracePt t="34436" x="3214688" y="3803650"/>
          <p14:tracePt t="34445" x="3227388" y="3816350"/>
          <p14:tracePt t="34451" x="3227388" y="3829050"/>
          <p14:tracePt t="34487" x="3227388" y="3841750"/>
          <p14:tracePt t="34492" x="3227388" y="3854450"/>
          <p14:tracePt t="34507" x="3227388" y="3867150"/>
          <p14:tracePt t="34516" x="3240088" y="3879850"/>
          <p14:tracePt t="34532" x="3240088" y="3892550"/>
          <p14:tracePt t="34537" x="3252788" y="3905250"/>
          <p14:tracePt t="34542" x="3265488" y="3916363"/>
          <p14:tracePt t="34546" x="3276600" y="3929063"/>
          <p14:tracePt t="34554" x="3314700" y="3941763"/>
          <p14:tracePt t="34556" x="3327400" y="3954463"/>
          <p14:tracePt t="34566" x="3365500" y="3954463"/>
          <p14:tracePt t="34572" x="3389313" y="3954463"/>
          <p14:tracePt t="34577" x="3402013" y="3979863"/>
          <p14:tracePt t="34583" x="3414713" y="3979863"/>
          <p14:tracePt t="34587" x="3427413" y="3979863"/>
          <p14:tracePt t="34729" x="3440113" y="3979863"/>
          <p14:tracePt t="34971" x="3452813" y="3979863"/>
          <p14:tracePt t="34976" x="3478213" y="3979863"/>
          <p14:tracePt t="34986" x="3502025" y="3979863"/>
          <p14:tracePt t="34991" x="3514725" y="3979863"/>
          <p14:tracePt t="35005" x="3540125" y="3979863"/>
          <p14:tracePt t="35021" x="3552825" y="3967163"/>
          <p14:tracePt t="35036" x="3552825" y="3954463"/>
          <p14:tracePt t="35041" x="3552825" y="3941763"/>
          <p14:tracePt t="35056" x="3565525" y="3916363"/>
          <p14:tracePt t="35072" x="3565525" y="3905250"/>
          <p14:tracePt t="35667" x="3565525" y="3892550"/>
          <p14:tracePt t="35671" x="3565525" y="3879850"/>
          <p14:tracePt t="35677" x="3565525" y="3867150"/>
          <p14:tracePt t="36116" x="3552825" y="3867150"/>
          <p14:tracePt t="36121" x="3540125" y="3867150"/>
          <p14:tracePt t="36126" x="3527425" y="3879850"/>
          <p14:tracePt t="36136" x="3514725" y="3879850"/>
          <p14:tracePt t="36141" x="3489325" y="3879850"/>
          <p14:tracePt t="36145" x="3478213" y="3879850"/>
          <p14:tracePt t="36150" x="3452813" y="3905250"/>
          <p14:tracePt t="36155" x="3440113" y="3916363"/>
          <p14:tracePt t="36167" x="3427413" y="3916363"/>
          <p14:tracePt t="36419" x="3414713" y="3916363"/>
          <p14:tracePt t="36423" x="3402013" y="3916363"/>
          <p14:tracePt t="36433" x="3389313" y="3916363"/>
          <p14:tracePt t="36443" x="3376613" y="3916363"/>
          <p14:tracePt t="36449" x="3365500" y="3916363"/>
          <p14:tracePt t="36458" x="3327400" y="3916363"/>
          <p14:tracePt t="36463" x="3314700" y="3916363"/>
          <p14:tracePt t="36469" x="3302000" y="3916363"/>
          <p14:tracePt t="36474" x="3276600" y="3916363"/>
          <p14:tracePt t="36479" x="3265488" y="3916363"/>
          <p14:tracePt t="36483" x="3240088" y="3916363"/>
          <p14:tracePt t="36488" x="3201988" y="3916363"/>
          <p14:tracePt t="36494" x="3176588" y="3929063"/>
          <p14:tracePt t="36505" x="3165475" y="3929063"/>
          <p14:tracePt t="36510" x="3127375" y="3929063"/>
          <p14:tracePt t="36513" x="3114675" y="3929063"/>
          <p14:tracePt t="36519" x="3101975" y="3929063"/>
          <p14:tracePt t="36600" x="3089275" y="3929063"/>
          <p14:tracePt t="36655" x="3076575" y="3929063"/>
          <p14:tracePt t="36676" x="3089275" y="3929063"/>
          <p14:tracePt t="36680" x="3101975" y="3916363"/>
          <p14:tracePt t="36686" x="3114675" y="3916363"/>
          <p14:tracePt t="36689" x="3114675" y="3905250"/>
          <p14:tracePt t="36696" x="3127375" y="3905250"/>
          <p14:tracePt t="36700" x="3165475" y="3905250"/>
          <p14:tracePt t="36710" x="3176588" y="3905250"/>
          <p14:tracePt t="36722" x="3189288" y="3905250"/>
          <p14:tracePt t="36726" x="3201988" y="3905250"/>
          <p14:tracePt t="36736" x="3227388" y="3905250"/>
          <p14:tracePt t="36741" x="3240088" y="3905250"/>
          <p14:tracePt t="36745" x="3252788" y="3905250"/>
          <p14:tracePt t="36751" x="3289300" y="3905250"/>
          <p14:tracePt t="36756" x="3327400" y="3905250"/>
          <p14:tracePt t="36766" x="3352800" y="3905250"/>
          <p14:tracePt t="36772" x="3389313" y="3905250"/>
          <p14:tracePt t="36781" x="3427413" y="3905250"/>
          <p14:tracePt t="36785" x="3452813" y="3905250"/>
          <p14:tracePt t="36791" x="3465513" y="3905250"/>
          <p14:tracePt t="36796" x="3489325" y="3905250"/>
          <p14:tracePt t="36801" x="3502025" y="3905250"/>
          <p14:tracePt t="36807" x="3540125" y="3905250"/>
          <p14:tracePt t="36812" x="3552825" y="3905250"/>
          <p14:tracePt t="36815" x="3565525" y="3905250"/>
          <p14:tracePt t="36822" x="3578225" y="3905250"/>
          <p14:tracePt t="36827" x="3589338" y="3905250"/>
          <p14:tracePt t="36832" x="3602038" y="3905250"/>
          <p14:tracePt t="36837" x="3627438" y="3905250"/>
          <p14:tracePt t="36842" x="3640138" y="3905250"/>
          <p14:tracePt t="36846" x="3652838" y="3905250"/>
          <p14:tracePt t="36851" x="3665538" y="3905250"/>
          <p14:tracePt t="36856" x="3689350" y="3905250"/>
          <p14:tracePt t="36867" x="3702050" y="3905250"/>
          <p14:tracePt t="36872" x="3714750" y="3905250"/>
          <p14:tracePt t="36877" x="3727450" y="3905250"/>
          <p14:tracePt t="36881" x="3740150" y="3905250"/>
          <p14:tracePt t="36973" x="3752850" y="3905250"/>
          <p14:tracePt t="36999" x="3765550" y="3905250"/>
          <p14:tracePt t="37003" x="3778250" y="3892550"/>
          <p14:tracePt t="37054" x="3790950" y="3892550"/>
          <p14:tracePt t="37059" x="3802063" y="3892550"/>
          <p14:tracePt t="37068" x="3840163" y="3892550"/>
          <p14:tracePt t="37074" x="3852863" y="3892550"/>
          <p14:tracePt t="37079" x="3865563" y="3892550"/>
          <p14:tracePt t="37083" x="3902075" y="3879850"/>
          <p14:tracePt t="37089" x="3927475" y="3879850"/>
          <p14:tracePt t="37094" x="3965575" y="3879850"/>
          <p14:tracePt t="37099" x="4002088" y="3879850"/>
          <p14:tracePt t="37105" x="4052888" y="3854450"/>
          <p14:tracePt t="37110" x="4078288" y="3854450"/>
          <p14:tracePt t="37113" x="4090988" y="3854450"/>
          <p14:tracePt t="37119" x="4103688" y="3854450"/>
          <p14:tracePt t="37125" x="4127500" y="3854450"/>
          <p14:tracePt t="37128" x="4127500" y="3841750"/>
          <p14:tracePt t="37133" x="4152900" y="3841750"/>
          <p14:tracePt t="37518" x="4165600" y="3841750"/>
          <p14:tracePt t="37528" x="4178300" y="3841750"/>
          <p14:tracePt t="37532" x="4191000" y="3829050"/>
          <p14:tracePt t="37578" x="4203700" y="3829050"/>
          <p14:tracePt t="37619" x="4214813" y="3816350"/>
          <p14:tracePt t="37634" x="4227513" y="3803650"/>
          <p14:tracePt t="37638" x="4227513" y="3792538"/>
          <p14:tracePt t="37689" x="4240213" y="3792538"/>
          <p14:tracePt t="37694" x="4240213" y="3779838"/>
          <p14:tracePt t="37700" x="4240213" y="3767138"/>
          <p14:tracePt t="37709" x="4240213" y="3754438"/>
          <p14:tracePt t="37713" x="4240213" y="3741738"/>
          <p14:tracePt t="37719" x="4240213" y="3716338"/>
          <p14:tracePt t="37730" x="4240213" y="3703638"/>
          <p14:tracePt t="37734" x="4227513" y="3679825"/>
          <p14:tracePt t="37740" x="4214813" y="3679825"/>
          <p14:tracePt t="37745" x="4203700" y="3679825"/>
          <p14:tracePt t="37750" x="4178300" y="3654425"/>
          <p14:tracePt t="37755" x="4140200" y="3654425"/>
          <p14:tracePt t="37760" x="4103688" y="3641725"/>
          <p14:tracePt t="37765" x="4065588" y="3641725"/>
          <p14:tracePt t="37769" x="4014788" y="3616325"/>
          <p14:tracePt t="37774" x="3990975" y="3603625"/>
          <p14:tracePt t="37779" x="3952875" y="3603625"/>
          <p14:tracePt t="37784" x="3890963" y="3603625"/>
          <p14:tracePt t="37790" x="3852863" y="3603625"/>
          <p14:tracePt t="37795" x="3814763" y="3603625"/>
          <p14:tracePt t="37799" x="3765550" y="3603625"/>
          <p14:tracePt t="37805" x="3727450" y="3603625"/>
          <p14:tracePt t="37810" x="3689350" y="3603625"/>
          <p14:tracePt t="37815" x="3640138" y="3603625"/>
          <p14:tracePt t="37819" x="3602038" y="3603625"/>
          <p14:tracePt t="37825" x="3578225" y="3603625"/>
          <p14:tracePt t="37829" x="3565525" y="3603625"/>
          <p14:tracePt t="37836" x="3502025" y="3603625"/>
          <p14:tracePt t="37846" x="3465513" y="3603625"/>
          <p14:tracePt t="37850" x="3427413" y="3603625"/>
          <p14:tracePt t="37856" x="3402013" y="3603625"/>
          <p14:tracePt t="37861" x="3365500" y="3603625"/>
          <p14:tracePt t="37865" x="3340100" y="3603625"/>
          <p14:tracePt t="37876" x="3302000" y="3603625"/>
          <p14:tracePt t="37880" x="3289300" y="3603625"/>
          <p14:tracePt t="37890" x="3276600" y="3603625"/>
          <p14:tracePt t="38259" x="3265488" y="3603625"/>
          <p14:tracePt t="38274" x="3252788" y="3603625"/>
          <p14:tracePt t="38284" x="3240088" y="3603625"/>
          <p14:tracePt t="38289" x="3227388" y="3603625"/>
          <p14:tracePt t="38306" x="3214688" y="3603625"/>
          <p14:tracePt t="38309" x="3201988" y="3603625"/>
          <p14:tracePt t="38314" x="3189288" y="3603625"/>
          <p14:tracePt t="38330" x="3176588" y="3603625"/>
          <p14:tracePt t="38334" x="3152775" y="3603625"/>
          <p14:tracePt t="38339" x="3140075" y="3616325"/>
          <p14:tracePt t="38345" x="3114675" y="3616325"/>
          <p14:tracePt t="38349" x="3065463" y="3616325"/>
          <p14:tracePt t="38356" x="3027363" y="3641725"/>
          <p14:tracePt t="38360" x="2976563" y="3641725"/>
          <p14:tracePt t="38364" x="2952750" y="3641725"/>
          <p14:tracePt t="38369" x="2876550" y="3654425"/>
          <p14:tracePt t="38376" x="2840038" y="3654425"/>
          <p14:tracePt t="38379" x="2801938" y="3654425"/>
          <p14:tracePt t="38384" x="2776538" y="3654425"/>
          <p14:tracePt t="38390" x="2740025" y="3679825"/>
          <p14:tracePt t="38396" x="2701925" y="3679825"/>
          <p14:tracePt t="38399" x="2676525" y="3679825"/>
          <p14:tracePt t="38406" x="2640013" y="3679825"/>
          <p14:tracePt t="38409" x="2601913" y="3679825"/>
          <p14:tracePt t="38416" x="2576513" y="3679825"/>
          <p14:tracePt t="38421" x="2540000" y="3679825"/>
          <p14:tracePt t="38425" x="2501900" y="3679825"/>
          <p14:tracePt t="38431" x="2451100" y="3679825"/>
          <p14:tracePt t="38435" x="2414588" y="3679825"/>
          <p14:tracePt t="38440" x="2363788" y="3679825"/>
          <p14:tracePt t="38446" x="2314575" y="3679825"/>
          <p14:tracePt t="38451" x="2251075" y="3679825"/>
          <p14:tracePt t="38456" x="2201863" y="3692525"/>
          <p14:tracePt t="38461" x="2163763" y="3692525"/>
          <p14:tracePt t="38466" x="2089150" y="3692525"/>
          <p14:tracePt t="38471" x="2051050" y="3692525"/>
          <p14:tracePt t="38475" x="1963738" y="3692525"/>
          <p14:tracePt t="38480" x="1938338" y="3692525"/>
          <p14:tracePt t="38486" x="1876425" y="3692525"/>
          <p14:tracePt t="38490" x="1825625" y="3692525"/>
          <p14:tracePt t="38495" x="1789113" y="3692525"/>
          <p14:tracePt t="38501" x="1738313" y="3692525"/>
          <p14:tracePt t="38506" x="1689100" y="3692525"/>
          <p14:tracePt t="38512" x="1663700" y="3692525"/>
          <p14:tracePt t="38515" x="1625600" y="3692525"/>
          <p14:tracePt t="38521" x="1589088" y="3692525"/>
          <p14:tracePt t="38526" x="1550988" y="3692525"/>
          <p14:tracePt t="38531" x="1525588" y="3692525"/>
          <p14:tracePt t="38536" x="1501775" y="3692525"/>
          <p14:tracePt t="38541" x="1450975" y="3692525"/>
          <p14:tracePt t="38552" x="1412875" y="3692525"/>
          <p14:tracePt t="38556" x="1376363" y="3692525"/>
          <p14:tracePt t="38562" x="1350963" y="3692525"/>
          <p14:tracePt t="38566" x="1325563" y="3692525"/>
          <p14:tracePt t="38572" x="1312863" y="3692525"/>
          <p14:tracePt t="38577" x="1300163" y="3692525"/>
          <p14:tracePt t="38581" x="1289050" y="3692525"/>
          <p14:tracePt t="38586" x="1250950" y="3692525"/>
          <p14:tracePt t="38597" x="1238250" y="3692525"/>
          <p14:tracePt t="38603" x="1225550" y="3692525"/>
          <p14:tracePt t="38606" x="1212850" y="3692525"/>
          <p14:tracePt t="38611" x="1200150" y="3692525"/>
          <p14:tracePt t="38626" x="1189038" y="3692525"/>
          <p14:tracePt t="38638" x="1176338" y="3692525"/>
          <p14:tracePt t="38642" x="1150938" y="3692525"/>
          <p14:tracePt t="38663" x="1138238" y="3692525"/>
          <p14:tracePt t="38668" x="1125538" y="3692525"/>
          <p14:tracePt t="38678" x="1112838" y="3692525"/>
          <p14:tracePt t="38693" x="1100138" y="3703638"/>
          <p14:tracePt t="38702" x="1089025" y="3716338"/>
          <p14:tracePt t="38718" x="1076325" y="3716338"/>
          <p14:tracePt t="38728" x="1063625" y="3716338"/>
          <p14:tracePt t="38739" x="1050925" y="3716338"/>
          <p14:tracePt t="38747" x="1038225" y="3716338"/>
          <p14:tracePt t="38752" x="1012825" y="3716338"/>
          <p14:tracePt t="38764" x="1000125" y="3729038"/>
          <p14:tracePt t="38769" x="987425" y="3729038"/>
          <p14:tracePt t="38774" x="976313" y="3729038"/>
          <p14:tracePt t="38778" x="963613" y="3729038"/>
          <p14:tracePt t="38783" x="950913" y="3729038"/>
          <p14:tracePt t="38789" x="938213" y="3741738"/>
          <p14:tracePt t="38793" x="900113" y="3767138"/>
          <p14:tracePt t="38798" x="887413" y="3767138"/>
          <p14:tracePt t="38803" x="863600" y="3767138"/>
          <p14:tracePt t="38809" x="850900" y="3767138"/>
          <p14:tracePt t="38813" x="825500" y="3767138"/>
          <p14:tracePt t="38818" x="800100" y="3767138"/>
          <p14:tracePt t="38830" x="776288" y="3767138"/>
          <p14:tracePt t="38845" x="763588" y="3767138"/>
          <p14:tracePt t="38903" x="738188" y="3767138"/>
          <p14:tracePt t="38909" x="725488" y="3767138"/>
          <p14:tracePt t="38915" x="712788" y="3767138"/>
          <p14:tracePt t="38919" x="700088" y="3767138"/>
          <p14:tracePt t="38924" x="687388" y="3767138"/>
          <p14:tracePt t="38929" x="687388" y="3779838"/>
          <p14:tracePt t="38934" x="663575" y="3779838"/>
          <p14:tracePt t="38940" x="650875" y="3779838"/>
          <p14:tracePt t="38956" x="625475" y="3779838"/>
          <p14:tracePt t="38961" x="612775" y="3792538"/>
          <p14:tracePt t="38965" x="600075" y="3803650"/>
          <p14:tracePt t="38985" x="587375" y="3803650"/>
          <p14:tracePt t="38990" x="574675" y="3803650"/>
          <p14:tracePt t="38995" x="563563" y="3816350"/>
          <p14:tracePt t="39016" x="550863" y="3829050"/>
          <p14:tracePt t="39021" x="538163" y="3841750"/>
          <p14:tracePt t="39031" x="538163" y="3854450"/>
          <p14:tracePt t="39035" x="525463" y="3854450"/>
          <p14:tracePt t="39041" x="512763" y="3854450"/>
          <p14:tracePt t="39050" x="512763" y="3867150"/>
          <p14:tracePt t="39061" x="500063" y="3879850"/>
          <p14:tracePt t="39077" x="500063" y="3892550"/>
          <p14:tracePt t="39087" x="487363" y="3892550"/>
          <p14:tracePt t="39090" x="474663" y="3892550"/>
          <p14:tracePt t="39111" x="474663" y="3905250"/>
          <p14:tracePt t="39115" x="463550" y="3916363"/>
          <p14:tracePt t="39222" x="450850" y="3916363"/>
          <p14:tracePt t="39268" x="450850" y="3929063"/>
          <p14:tracePt t="39272" x="438150" y="3941763"/>
          <p14:tracePt t="39288" x="438150" y="3954463"/>
          <p14:tracePt t="39308" x="425450" y="3954463"/>
          <p14:tracePt t="39323" x="425450" y="3967163"/>
          <p14:tracePt t="39328" x="425450" y="3992563"/>
          <p14:tracePt t="39347" x="425450" y="4005263"/>
          <p14:tracePt t="39354" x="425450" y="4017963"/>
          <p14:tracePt t="39358" x="400050" y="4041775"/>
          <p14:tracePt t="39368" x="400050" y="4054475"/>
          <p14:tracePt t="39373" x="400050" y="4079875"/>
          <p14:tracePt t="39389" x="400050" y="4105275"/>
          <p14:tracePt t="39394" x="400050" y="4117975"/>
          <p14:tracePt t="39403" x="400050" y="4129088"/>
          <p14:tracePt t="39410" x="400050" y="4154488"/>
          <p14:tracePt t="39418" x="400050" y="4167188"/>
          <p14:tracePt t="39424" x="400050" y="4179888"/>
          <p14:tracePt t="39433" x="400050" y="4205288"/>
          <p14:tracePt t="39439" x="400050" y="4217988"/>
          <p14:tracePt t="39443" x="400050" y="4230688"/>
          <p14:tracePt t="39459" x="400050" y="4241800"/>
          <p14:tracePt t="39464" x="400050" y="4267200"/>
          <p14:tracePt t="39474" x="412750" y="4279900"/>
          <p14:tracePt t="39483" x="412750" y="4292600"/>
          <p14:tracePt t="39500" x="425450" y="4292600"/>
          <p14:tracePt t="39514" x="438150" y="4305300"/>
          <p14:tracePt t="39524" x="450850" y="4305300"/>
          <p14:tracePt t="39530" x="450850" y="4318000"/>
          <p14:tracePt t="39535" x="463550" y="4330700"/>
          <p14:tracePt t="39540" x="474663" y="4330700"/>
          <p14:tracePt t="39550" x="500063" y="4341813"/>
          <p14:tracePt t="39554" x="512763" y="4354513"/>
          <p14:tracePt t="39561" x="525463" y="4354513"/>
          <p14:tracePt t="39569" x="550863" y="4354513"/>
          <p14:tracePt t="39575" x="587375" y="4354513"/>
          <p14:tracePt t="39585" x="612775" y="4354513"/>
          <p14:tracePt t="39590" x="625475" y="4354513"/>
          <p14:tracePt t="39595" x="650875" y="4354513"/>
          <p14:tracePt t="39601" x="687388" y="4367213"/>
          <p14:tracePt t="39606" x="712788" y="4367213"/>
          <p14:tracePt t="39615" x="738188" y="4367213"/>
          <p14:tracePt t="39621" x="750888" y="4367213"/>
          <p14:tracePt t="39626" x="776288" y="4367213"/>
          <p14:tracePt t="39630" x="812800" y="4367213"/>
          <p14:tracePt t="39635" x="825500" y="4367213"/>
          <p14:tracePt t="39640" x="850900" y="4367213"/>
          <p14:tracePt t="39646" x="863600" y="4367213"/>
          <p14:tracePt t="39651" x="887413" y="4367213"/>
          <p14:tracePt t="39657" x="900113" y="4367213"/>
          <p14:tracePt t="39660" x="912813" y="4367213"/>
          <p14:tracePt t="39665" x="925513" y="4367213"/>
          <p14:tracePt t="39670" x="938213" y="4367213"/>
          <p14:tracePt t="39677" x="963613" y="4367213"/>
          <p14:tracePt t="39732" x="963613" y="4354513"/>
          <p14:tracePt t="39747" x="976313" y="4341813"/>
          <p14:tracePt t="39757" x="987425" y="4341813"/>
          <p14:tracePt t="39762" x="987425" y="4330700"/>
          <p14:tracePt t="39766" x="987425" y="4318000"/>
          <p14:tracePt t="39783" x="1000125" y="4305300"/>
          <p14:tracePt t="39787" x="1012825" y="4292600"/>
          <p14:tracePt t="39797" x="1012825" y="4279900"/>
          <p14:tracePt t="39801" x="1025525" y="4279900"/>
          <p14:tracePt t="39818" x="1025525" y="4267200"/>
          <p14:tracePt t="39833" x="1025525" y="4254500"/>
          <p14:tracePt t="39848" x="1025525" y="4241800"/>
          <p14:tracePt t="39852" x="1025525" y="4230688"/>
          <p14:tracePt t="39857" x="1025525" y="4217988"/>
          <p14:tracePt t="39867" x="1025525" y="4205288"/>
          <p14:tracePt t="39878" x="1025525" y="4192588"/>
          <p14:tracePt t="39883" x="1025525" y="4179888"/>
          <p14:tracePt t="39893" x="1025525" y="4167188"/>
          <p14:tracePt t="39908" x="1025525" y="4129088"/>
          <p14:tracePt t="39913" x="1025525" y="4117975"/>
          <p14:tracePt t="39917" x="1012825" y="4117975"/>
          <p14:tracePt t="39928" x="1000125" y="4117975"/>
          <p14:tracePt t="39934" x="1000125" y="4105275"/>
          <p14:tracePt t="39940" x="987425" y="4092575"/>
          <p14:tracePt t="39949" x="976313" y="4079875"/>
          <p14:tracePt t="39959" x="963613" y="4067175"/>
          <p14:tracePt t="39963" x="950913" y="4054475"/>
          <p14:tracePt t="39973" x="938213" y="4054475"/>
          <p14:tracePt t="39979" x="938213" y="4041775"/>
          <p14:tracePt t="39984" x="925513" y="4041775"/>
          <p14:tracePt t="39990" x="912813" y="4029075"/>
          <p14:tracePt t="39993" x="900113" y="4029075"/>
          <p14:tracePt t="39999" x="887413" y="4029075"/>
          <p14:tracePt t="40003" x="876300" y="4017963"/>
          <p14:tracePt t="40009" x="863600" y="4017963"/>
          <p14:tracePt t="40019" x="838200" y="4017963"/>
          <p14:tracePt t="40024" x="825500" y="4005263"/>
          <p14:tracePt t="40029" x="812800" y="4005263"/>
          <p14:tracePt t="40035" x="800100" y="4005263"/>
          <p14:tracePt t="40045" x="787400" y="4005263"/>
          <p14:tracePt t="40065" x="776288" y="4005263"/>
          <p14:tracePt t="40091" x="763588" y="4005263"/>
          <p14:tracePt t="40105" x="750888" y="4005263"/>
          <p14:tracePt t="40115" x="738188" y="4005263"/>
          <p14:tracePt t="40119" x="725488" y="4005263"/>
          <p14:tracePt t="40135" x="712788" y="4005263"/>
          <p14:tracePt t="40140" x="700088" y="4005263"/>
          <p14:tracePt t="40150" x="687388" y="4005263"/>
          <p14:tracePt t="40161" x="674688" y="4005263"/>
          <p14:tracePt t="40165" x="663575" y="4005263"/>
          <p14:tracePt t="40181" x="650875" y="4005263"/>
          <p14:tracePt t="40185" x="638175" y="4005263"/>
          <p14:tracePt t="40196" x="625475" y="4005263"/>
          <p14:tracePt t="40200" x="612775" y="4005263"/>
          <p14:tracePt t="40207" x="600075" y="4005263"/>
          <p14:tracePt t="40211" x="574675" y="4005263"/>
          <p14:tracePt t="40227" x="563563" y="4005263"/>
          <p14:tracePt t="40230" x="550863" y="4005263"/>
          <p14:tracePt t="40235" x="550863" y="4017963"/>
          <p14:tracePt t="40241" x="538163" y="4029075"/>
          <p14:tracePt t="40245" x="525463" y="4041775"/>
          <p14:tracePt t="40256" x="512763" y="4041775"/>
          <p14:tracePt t="40276" x="512763" y="4054475"/>
          <p14:tracePt t="40281" x="500063" y="4067175"/>
          <p14:tracePt t="40296" x="487363" y="4079875"/>
          <p14:tracePt t="40327" x="487363" y="4092575"/>
          <p14:tracePt t="40332" x="487363" y="4105275"/>
          <p14:tracePt t="40377" x="487363" y="4117975"/>
          <p14:tracePt t="40382" x="487363" y="4129088"/>
          <p14:tracePt t="40392" x="487363" y="4141788"/>
          <p14:tracePt t="40423" x="487363" y="4154488"/>
          <p14:tracePt t="40433" x="487363" y="4167188"/>
          <p14:tracePt t="40443" x="487363" y="4179888"/>
          <p14:tracePt t="40453" x="500063" y="4192588"/>
          <p14:tracePt t="40463" x="500063" y="4205288"/>
          <p14:tracePt t="40474" x="500063" y="4217988"/>
          <p14:tracePt t="40479" x="500063" y="4230688"/>
          <p14:tracePt t="40482" x="512763" y="4241800"/>
          <p14:tracePt t="40487" x="525463" y="4241800"/>
          <p14:tracePt t="40504" x="538163" y="4254500"/>
          <p14:tracePt t="40534" x="550863" y="4267200"/>
          <p14:tracePt t="40584" x="563563" y="4267200"/>
          <p14:tracePt t="40600" x="574675" y="4267200"/>
          <p14:tracePt t="40604" x="600075" y="4267200"/>
          <p14:tracePt t="40615" x="612775" y="4267200"/>
          <p14:tracePt t="40619" x="638175" y="4267200"/>
          <p14:tracePt t="40624" x="650875" y="4267200"/>
          <p14:tracePt t="40630" x="674688" y="4267200"/>
          <p14:tracePt t="40634" x="687388" y="4267200"/>
          <p14:tracePt t="40640" x="700088" y="4267200"/>
          <p14:tracePt t="40645" x="712788" y="4267200"/>
          <p14:tracePt t="40649" x="738188" y="4267200"/>
          <p14:tracePt t="40655" x="763588" y="4267200"/>
          <p14:tracePt t="40660" x="776288" y="4267200"/>
          <p14:tracePt t="40664" x="800100" y="4267200"/>
          <p14:tracePt t="40674" x="838200" y="4267200"/>
          <p14:tracePt t="40690" x="863600" y="4267200"/>
          <p14:tracePt t="40696" x="876300" y="4267200"/>
          <p14:tracePt t="40704" x="887413" y="4267200"/>
          <p14:tracePt t="40716" x="900113" y="4267200"/>
          <p14:tracePt t="40720" x="912813" y="4267200"/>
          <p14:tracePt t="40731" x="925513" y="4267200"/>
          <p14:tracePt t="40734" x="938213" y="4267200"/>
          <p14:tracePt t="40740" x="950913" y="4267200"/>
          <p14:tracePt t="40750" x="963613" y="4267200"/>
          <p14:tracePt t="40757" x="976313" y="4267200"/>
          <p14:tracePt t="40770" x="987425" y="4267200"/>
          <p14:tracePt t="40775" x="1000125" y="4267200"/>
          <p14:tracePt t="40877" x="1012825" y="4267200"/>
          <p14:tracePt t="40881" x="1012825" y="4254500"/>
          <p14:tracePt t="40891" x="1025525" y="4254500"/>
          <p14:tracePt t="40897" x="1038225" y="4254500"/>
          <p14:tracePt t="40902" x="1050925" y="4254500"/>
          <p14:tracePt t="40912" x="1076325" y="4254500"/>
          <p14:tracePt t="40917" x="1100138" y="4254500"/>
          <p14:tracePt t="40928" x="1125538" y="4254500"/>
          <p14:tracePt t="40932" x="1138238" y="4254500"/>
          <p14:tracePt t="40936" x="1150938" y="4254500"/>
          <p14:tracePt t="40941" x="1176338" y="4254500"/>
          <p14:tracePt t="40946" x="1176338" y="4267200"/>
          <p14:tracePt t="40957" x="1189038" y="4279900"/>
          <p14:tracePt t="40988" x="1200150" y="4279900"/>
          <p14:tracePt t="40992" x="1212850" y="4279900"/>
          <p14:tracePt t="41013" x="1225550" y="4279900"/>
          <p14:tracePt t="41017" x="1238250" y="4279900"/>
          <p14:tracePt t="41023" x="1250950" y="4279900"/>
          <p14:tracePt t="41028" x="1263650" y="4279900"/>
          <p14:tracePt t="41034" x="1276350" y="4279900"/>
          <p14:tracePt t="41037" x="1289050" y="4279900"/>
          <p14:tracePt t="41043" x="1312863" y="4279900"/>
          <p14:tracePt t="41047" x="1338263" y="4279900"/>
          <p14:tracePt t="41053" x="1350963" y="4279900"/>
          <p14:tracePt t="41057" x="1363663" y="4279900"/>
          <p14:tracePt t="41063" x="1389063" y="4279900"/>
          <p14:tracePt t="41067" x="1412875" y="4279900"/>
          <p14:tracePt t="41073" x="1425575" y="4279900"/>
          <p14:tracePt t="41079" x="1450975" y="4279900"/>
          <p14:tracePt t="41088" x="1489075" y="4279900"/>
          <p14:tracePt t="41094" x="1501775" y="4279900"/>
          <p14:tracePt t="41098" x="1512888" y="4279900"/>
          <p14:tracePt t="41103" x="1538288" y="4279900"/>
          <p14:tracePt t="41114" x="1550988" y="4279900"/>
          <p14:tracePt t="41118" x="1563688" y="4279900"/>
          <p14:tracePt t="41124" x="1576388" y="4279900"/>
          <p14:tracePt t="41133" x="1589088" y="4279900"/>
          <p14:tracePt t="41139" x="1625600" y="4279900"/>
          <p14:tracePt t="41154" x="1651000" y="4279900"/>
          <p14:tracePt t="41160" x="1676400" y="4292600"/>
          <p14:tracePt t="41163" x="1676400" y="4305300"/>
          <p14:tracePt t="41168" x="1689100" y="4305300"/>
          <p14:tracePt t="41175" x="1714500" y="4305300"/>
          <p14:tracePt t="41184" x="1738313" y="4305300"/>
          <p14:tracePt t="41189" x="1751013" y="4305300"/>
          <p14:tracePt t="41194" x="1763713" y="4305300"/>
          <p14:tracePt t="41199" x="1776413" y="4305300"/>
          <p14:tracePt t="41205" x="1789113" y="4305300"/>
          <p14:tracePt t="41210" x="1801813" y="4318000"/>
          <p14:tracePt t="41214" x="1825625" y="4318000"/>
          <p14:tracePt t="41224" x="1851025" y="4318000"/>
          <p14:tracePt t="41231" x="1876425" y="4318000"/>
          <p14:tracePt t="41241" x="1914525" y="4318000"/>
          <p14:tracePt t="41246" x="1925638" y="4318000"/>
          <p14:tracePt t="41250" x="1963738" y="4318000"/>
          <p14:tracePt t="41257" x="1976438" y="4318000"/>
          <p14:tracePt t="41261" x="2001838" y="4318000"/>
          <p14:tracePt t="41265" x="2038350" y="4318000"/>
          <p14:tracePt t="41272" x="2063750" y="4318000"/>
          <p14:tracePt t="41275" x="2114550" y="4318000"/>
          <p14:tracePt t="41281" x="2138363" y="4318000"/>
          <p14:tracePt t="41285" x="2163763" y="4318000"/>
          <p14:tracePt t="41291" x="2201863" y="4318000"/>
          <p14:tracePt t="41302" x="2238375" y="4318000"/>
          <p14:tracePt t="41307" x="2263775" y="4318000"/>
          <p14:tracePt t="41317" x="2289175" y="4318000"/>
          <p14:tracePt t="41322" x="2301875" y="4318000"/>
          <p14:tracePt t="41326" x="2314575" y="4318000"/>
          <p14:tracePt t="41337" x="2327275" y="4318000"/>
          <p14:tracePt t="41347" x="2338388" y="4318000"/>
          <p14:tracePt t="41351" x="2338388" y="4330700"/>
          <p14:tracePt t="41357" x="2351088" y="4330700"/>
          <p14:tracePt t="41362" x="2363788" y="4330700"/>
          <p14:tracePt t="41374" x="2376488" y="4330700"/>
          <p14:tracePt t="41378" x="2389188" y="4330700"/>
          <p14:tracePt t="41381" x="2401888" y="4330700"/>
          <p14:tracePt t="41393" x="2427288" y="4330700"/>
          <p14:tracePt t="41397" x="2463800" y="4330700"/>
          <p14:tracePt t="41407" x="2501900" y="4330700"/>
          <p14:tracePt t="41412" x="2514600" y="4330700"/>
          <p14:tracePt t="41418" x="2551113" y="4330700"/>
          <p14:tracePt t="41424" x="2576513" y="4330700"/>
          <p14:tracePt t="41426" x="2589213" y="4330700"/>
          <p14:tracePt t="41432" x="2627313" y="4330700"/>
          <p14:tracePt t="41436" x="2651125" y="4330700"/>
          <p14:tracePt t="41442" x="2663825" y="4330700"/>
          <p14:tracePt t="41448" x="2689225" y="4330700"/>
          <p14:tracePt t="41452" x="2714625" y="4330700"/>
          <p14:tracePt t="41463" x="2740025" y="4330700"/>
          <p14:tracePt t="41468" x="2752725" y="4330700"/>
          <p14:tracePt t="41474" x="2763838" y="4330700"/>
          <p14:tracePt t="41478" x="2776538" y="4330700"/>
          <p14:tracePt t="41482" x="2789238" y="4330700"/>
          <p14:tracePt t="41487" x="2801938" y="4330700"/>
          <p14:tracePt t="41493" x="2827338" y="4330700"/>
          <p14:tracePt t="41497" x="2840038" y="4330700"/>
          <p14:tracePt t="41502" x="2852738" y="4330700"/>
          <p14:tracePt t="41509" x="2889250" y="4330700"/>
          <p14:tracePt t="41514" x="2901950" y="4330700"/>
          <p14:tracePt t="41518" x="2914650" y="4330700"/>
          <p14:tracePt t="41524" x="2927350" y="4330700"/>
          <p14:tracePt t="41528" x="2940050" y="4330700"/>
          <p14:tracePt t="41533" x="2952750" y="4330700"/>
          <p14:tracePt t="41538" x="2963863" y="4330700"/>
          <p14:tracePt t="41544" x="2976563" y="4330700"/>
          <p14:tracePt t="41574" x="2989263" y="4330700"/>
          <p14:tracePt t="41579" x="3001963" y="4318000"/>
          <p14:tracePt t="41609" x="3014663" y="4318000"/>
          <p14:tracePt t="41634" x="3027363" y="4318000"/>
          <p14:tracePt t="41640" x="3040063" y="4305300"/>
          <p14:tracePt t="41654" x="3052763" y="4305300"/>
          <p14:tracePt t="41881" x="3065463" y="4292600"/>
          <p14:tracePt t="41886" x="3076575" y="4292600"/>
          <p14:tracePt t="41917" x="3089275" y="4292600"/>
          <p14:tracePt t="41926" x="3101975" y="4292600"/>
          <p14:tracePt t="41932" x="3114675" y="4292600"/>
          <p14:tracePt t="41967" x="3127375" y="4292600"/>
          <p14:tracePt t="41972" x="3152775" y="4279900"/>
          <p14:tracePt t="41987" x="3152775" y="4267200"/>
          <p14:tracePt t="41993" x="3165475" y="4254500"/>
          <p14:tracePt t="41997" x="3176588" y="4254500"/>
          <p14:tracePt t="42002" x="3189288" y="4254500"/>
          <p14:tracePt t="42007" x="3227388" y="4254500"/>
          <p14:tracePt t="42013" x="3252788" y="4254500"/>
          <p14:tracePt t="42017" x="3265488" y="4254500"/>
          <p14:tracePt t="42024" x="3289300" y="4254500"/>
          <p14:tracePt t="42028" x="3314700" y="4230688"/>
          <p14:tracePt t="42032" x="3340100" y="4230688"/>
          <p14:tracePt t="42038" x="3352800" y="4230688"/>
          <p14:tracePt t="42043" x="3365500" y="4217988"/>
          <p14:tracePt t="42047" x="3376613" y="4217988"/>
          <p14:tracePt t="42069" x="3389313" y="4205288"/>
          <p14:tracePt t="42094" x="3402013" y="4205288"/>
          <p14:tracePt t="42107" x="3414713" y="4192588"/>
          <p14:tracePt t="42113" x="3414713" y="4179888"/>
          <p14:tracePt t="42118" x="3414713" y="4167188"/>
          <p14:tracePt t="42124" x="3440113" y="4141788"/>
          <p14:tracePt t="42129" x="3452813" y="4129088"/>
          <p14:tracePt t="42139" x="3452813" y="4117975"/>
          <p14:tracePt t="42149" x="3465513" y="4105275"/>
          <p14:tracePt t="42153" x="3478213" y="4092575"/>
          <p14:tracePt t="42159" x="3489325" y="4092575"/>
          <p14:tracePt t="42164" x="3489325" y="4079875"/>
          <p14:tracePt t="42168" x="3502025" y="4067175"/>
          <p14:tracePt t="42174" x="3514725" y="4054475"/>
          <p14:tracePt t="42185" x="3514725" y="4041775"/>
          <p14:tracePt t="42188" x="3527425" y="4029075"/>
          <p14:tracePt t="42194" x="3527425" y="4017963"/>
          <p14:tracePt t="42199" x="3540125" y="4017963"/>
          <p14:tracePt t="42204" x="3540125" y="4005263"/>
          <p14:tracePt t="42209" x="3552825" y="3992563"/>
          <p14:tracePt t="42218" x="3565525" y="3979863"/>
          <p14:tracePt t="42229" x="3578225" y="3967163"/>
          <p14:tracePt t="42235" x="3589338" y="3954463"/>
          <p14:tracePt t="42250" x="3602038" y="3941763"/>
          <p14:tracePt t="42254" x="3614738" y="3929063"/>
          <p14:tracePt t="42270" x="3614738" y="3916363"/>
          <p14:tracePt t="42274" x="3627438" y="3916363"/>
          <p14:tracePt t="42280" x="3627438" y="3905250"/>
          <p14:tracePt t="42301" x="3627438" y="3892550"/>
          <p14:tracePt t="42316" x="3627438" y="3879850"/>
          <p14:tracePt t="42319" x="3640138" y="3879850"/>
          <p14:tracePt t="42492" x="3640138" y="3867150"/>
          <p14:tracePt t="42512" x="3640138" y="3854450"/>
          <p14:tracePt t="42719" x="3652838" y="3841750"/>
          <p14:tracePt t="43339" x="3652838" y="3829050"/>
          <p14:tracePt t="43344" x="3652838" y="3816350"/>
          <p14:tracePt t="43349" x="3640138" y="3816350"/>
          <p14:tracePt t="43369" x="3627438" y="3816350"/>
          <p14:tracePt t="43379" x="3614738" y="3816350"/>
          <p14:tracePt t="43383" x="3589338" y="3803650"/>
          <p14:tracePt t="43400" x="3565525" y="3803650"/>
          <p14:tracePt t="43404" x="3552825" y="3803650"/>
          <p14:tracePt t="43415" x="3540125" y="3803650"/>
          <p14:tracePt t="43427" x="3527425" y="3803650"/>
          <p14:tracePt t="43440" x="3514725" y="3803650"/>
          <p14:tracePt t="43459" x="3502025" y="3803650"/>
          <p14:tracePt t="43465" x="3489325" y="3803650"/>
          <p14:tracePt t="43470" x="3478213" y="3803650"/>
          <p14:tracePt t="43475" x="3465513" y="3803650"/>
          <p14:tracePt t="43490" x="3452813" y="3803650"/>
          <p14:tracePt t="43506" x="3440113" y="3803650"/>
          <p14:tracePt t="43698" x="3427413" y="3792538"/>
          <p14:tracePt t="43708" x="3427413" y="3779838"/>
          <p14:tracePt t="43732" x="3427413" y="3767138"/>
          <p14:tracePt t="43743" x="3440113" y="3754438"/>
          <p14:tracePt t="43768" x="3440113" y="3741738"/>
          <p14:tracePt t="43858" x="3452813" y="3741738"/>
          <p14:tracePt t="43910" x="3452813" y="3729038"/>
          <p14:tracePt t="43919" x="3452813" y="3716338"/>
          <p14:tracePt t="43965" x="3452813" y="3703638"/>
          <p14:tracePt t="43970" x="3452813" y="3692525"/>
          <p14:tracePt t="43980" x="3440113" y="3692525"/>
          <p14:tracePt t="43984" x="3427413" y="3679825"/>
          <p14:tracePt t="43990" x="3414713" y="3679825"/>
          <p14:tracePt t="43995" x="3402013" y="3679825"/>
          <p14:tracePt t="43999" x="3389313" y="3679825"/>
          <p14:tracePt t="44006" x="3376613" y="3679825"/>
          <p14:tracePt t="44009" x="3352800" y="3679825"/>
          <p14:tracePt t="44014" x="3340100" y="3679825"/>
          <p14:tracePt t="44020" x="3314700" y="3667125"/>
          <p14:tracePt t="44025" x="3289300" y="3667125"/>
          <p14:tracePt t="44030" x="3252788" y="3667125"/>
          <p14:tracePt t="44034" x="3227388" y="3667125"/>
          <p14:tracePt t="44041" x="3201988" y="3667125"/>
          <p14:tracePt t="44045" x="3165475" y="3667125"/>
          <p14:tracePt t="44051" x="3114675" y="3641725"/>
          <p14:tracePt t="44054" x="3076575" y="3641725"/>
          <p14:tracePt t="44059" x="3052763" y="3629025"/>
          <p14:tracePt t="44065" x="3001963" y="3629025"/>
          <p14:tracePt t="44070" x="2952750" y="3629025"/>
          <p14:tracePt t="44075" x="2889250" y="3629025"/>
          <p14:tracePt t="44080" x="2827338" y="3629025"/>
          <p14:tracePt t="44085" x="2776538" y="3629025"/>
          <p14:tracePt t="44091" x="2701925" y="3603625"/>
          <p14:tracePt t="44096" x="2640013" y="3590925"/>
          <p14:tracePt t="44101" x="2576513" y="3590925"/>
          <p14:tracePt t="44105" x="2501900" y="3590925"/>
          <p14:tracePt t="44111" x="2451100" y="3590925"/>
          <p14:tracePt t="44115" x="2376488" y="3590925"/>
          <p14:tracePt t="44120" x="2289175" y="3590925"/>
          <p14:tracePt t="44125" x="2227263" y="3590925"/>
          <p14:tracePt t="44131" x="2176463" y="3590925"/>
          <p14:tracePt t="44135" x="2114550" y="3590925"/>
          <p14:tracePt t="44141" x="2063750" y="3590925"/>
          <p14:tracePt t="44146" x="2001838" y="3590925"/>
          <p14:tracePt t="44150" x="1963738" y="3590925"/>
          <p14:tracePt t="44156" x="1914525" y="3590925"/>
          <p14:tracePt t="44162" x="1851025" y="3554413"/>
          <p14:tracePt t="44165" x="1814513" y="3554413"/>
          <p14:tracePt t="44170" x="1751013" y="3541713"/>
          <p14:tracePt t="44176" x="1725613" y="3541713"/>
          <p14:tracePt t="44182" x="1701800" y="3541713"/>
          <p14:tracePt t="44186" x="1625600" y="3541713"/>
          <p14:tracePt t="44191" x="1601788" y="3541713"/>
          <p14:tracePt t="44196" x="1550988" y="3541713"/>
          <p14:tracePt t="44202" x="1501775" y="3541713"/>
          <p14:tracePt t="44207" x="1438275" y="3541713"/>
          <p14:tracePt t="44212" x="1401763" y="3541713"/>
          <p14:tracePt t="44216" x="1338263" y="3541713"/>
          <p14:tracePt t="44221" x="1300163" y="3541713"/>
          <p14:tracePt t="44227" x="1276350" y="3541713"/>
          <p14:tracePt t="44232" x="1238250" y="3541713"/>
          <p14:tracePt t="44236" x="1225550" y="3541713"/>
          <p14:tracePt t="44242" x="1212850" y="3541713"/>
          <p14:tracePt t="44247" x="1200150" y="3541713"/>
          <p14:tracePt t="44258" x="1189038" y="3541713"/>
          <p14:tracePt t="44262" x="1176338" y="3541713"/>
          <p14:tracePt t="44323" x="1163638" y="3541713"/>
          <p14:tracePt t="44328" x="1150938" y="3541713"/>
          <p14:tracePt t="44338" x="1138238" y="3541713"/>
          <p14:tracePt t="44342" x="1125538" y="3541713"/>
          <p14:tracePt t="44348" x="1112838" y="3541713"/>
          <p14:tracePt t="44353" x="1100138" y="3541713"/>
          <p14:tracePt t="44358" x="1089025" y="3541713"/>
          <p14:tracePt t="44363" x="1076325" y="3541713"/>
          <p14:tracePt t="44367" x="1063625" y="3541713"/>
          <p14:tracePt t="44375" x="1050925" y="3541713"/>
          <p14:tracePt t="44377" x="1038225" y="3541713"/>
          <p14:tracePt t="44392" x="1025525" y="3541713"/>
          <p14:tracePt t="44399" x="1012825" y="3541713"/>
          <p14:tracePt t="44413" x="1000125" y="3541713"/>
          <p14:tracePt t="44422" x="987425" y="3541713"/>
          <p14:tracePt t="44434" x="976313" y="3541713"/>
          <p14:tracePt t="44439" x="963613" y="3554413"/>
          <p14:tracePt t="44454" x="950913" y="3554413"/>
          <p14:tracePt t="44459" x="938213" y="3554413"/>
          <p14:tracePt t="44464" x="925513" y="3554413"/>
          <p14:tracePt t="44468" x="900113" y="3554413"/>
          <p14:tracePt t="44475" x="887413" y="3554413"/>
          <p14:tracePt t="44479" x="876300" y="3567113"/>
          <p14:tracePt t="44485" x="863600" y="3567113"/>
          <p14:tracePt t="44488" x="850900" y="3567113"/>
          <p14:tracePt t="44493" x="838200" y="3567113"/>
          <p14:tracePt t="44499" x="825500" y="3579813"/>
          <p14:tracePt t="44503" x="800100" y="3579813"/>
          <p14:tracePt t="44519" x="776288" y="3590925"/>
          <p14:tracePt t="44580" x="763588" y="3603625"/>
          <p14:tracePt t="44625" x="750888" y="3603625"/>
          <p14:tracePt t="44634" x="738188" y="3616325"/>
          <p14:tracePt t="44640" x="738188" y="3629025"/>
          <p14:tracePt t="44651" x="725488" y="3629025"/>
          <p14:tracePt t="44655" x="712788" y="3641725"/>
          <p14:tracePt t="44664" x="700088" y="3654425"/>
          <p14:tracePt t="44670" x="700088" y="3667125"/>
          <p14:tracePt t="44676" x="700088" y="3679825"/>
          <p14:tracePt t="44692" x="700088" y="3703638"/>
          <p14:tracePt t="44706" x="700088" y="3716338"/>
          <p14:tracePt t="44726" x="700088" y="3729038"/>
          <p14:tracePt t="44742" x="700088" y="3741738"/>
          <p14:tracePt t="44786" x="700088" y="3754438"/>
          <p14:tracePt t="44791" x="700088" y="3767138"/>
          <p14:tracePt t="44801" x="712788" y="3779838"/>
          <p14:tracePt t="44812" x="725488" y="3779838"/>
          <p14:tracePt t="44817" x="738188" y="3779838"/>
          <p14:tracePt t="44822" x="750888" y="3779838"/>
          <p14:tracePt t="44827" x="763588" y="3779838"/>
          <p14:tracePt t="44832" x="787400" y="3779838"/>
          <p14:tracePt t="44836" x="800100" y="3779838"/>
          <p14:tracePt t="44847" x="812800" y="3779838"/>
          <p14:tracePt t="44851" x="825500" y="3779838"/>
          <p14:tracePt t="44859" x="838200" y="3779838"/>
          <p14:tracePt t="44867" x="850900" y="3779838"/>
          <p14:tracePt t="44934" x="863600" y="3779838"/>
          <p14:tracePt t="44937" x="876300" y="3779838"/>
          <p14:tracePt t="44959" x="887413" y="3779838"/>
          <p14:tracePt t="44963" x="900113" y="3779838"/>
          <p14:tracePt t="44973" x="912813" y="3779838"/>
          <p14:tracePt t="45608" x="912813" y="3767138"/>
          <p14:tracePt t="45614" x="912813" y="3754438"/>
          <p14:tracePt t="45684" x="912813" y="3741738"/>
          <p14:tracePt t="45725" x="900113" y="3741738"/>
          <p14:tracePt t="45741" x="887413" y="3741738"/>
          <p14:tracePt t="45801" x="876300" y="3741738"/>
          <p14:tracePt t="45806" x="863600" y="3729038"/>
          <p14:tracePt t="45831" x="850900" y="3729038"/>
          <p14:tracePt t="45835" x="838200" y="3729038"/>
          <p14:tracePt t="45851" x="825500" y="3729038"/>
          <p14:tracePt t="45860" x="812800" y="3729038"/>
          <p14:tracePt t="45871" x="800100" y="3729038"/>
          <p14:tracePt t="45876" x="787400" y="3729038"/>
          <p14:tracePt t="45911" x="776288" y="3716338"/>
          <p14:tracePt t="45941" x="763588" y="3716338"/>
          <p14:tracePt t="45957" x="750888" y="3716338"/>
          <p14:tracePt t="45962" x="725488" y="3716338"/>
          <p14:tracePt t="45976" x="712788" y="3716338"/>
          <p14:tracePt t="45982" x="700088" y="3716338"/>
          <p14:tracePt t="46037" x="687388" y="3716338"/>
          <p14:tracePt t="46048" x="674688" y="3716338"/>
          <p14:tracePt t="46059" x="663575" y="3716338"/>
          <p14:tracePt t="46063" x="638175" y="3741738"/>
          <p14:tracePt t="46083" x="612775" y="3754438"/>
          <p14:tracePt t="46097" x="600075" y="3754438"/>
          <p14:tracePt t="46103" x="600075" y="3767138"/>
          <p14:tracePt t="46107" x="587375" y="3767138"/>
          <p14:tracePt t="46113" x="574675" y="3779838"/>
          <p14:tracePt t="46144" x="563563" y="3792538"/>
          <p14:tracePt t="46159" x="550863" y="3792538"/>
          <p14:tracePt t="46177" x="550863" y="3803650"/>
          <p14:tracePt t="46184" x="550863" y="3816350"/>
          <p14:tracePt t="46188" x="538163" y="3829050"/>
          <p14:tracePt t="46204" x="538163" y="3841750"/>
          <p14:tracePt t="46214" x="538163" y="3854450"/>
          <p14:tracePt t="46219" x="525463" y="3867150"/>
          <p14:tracePt t="46238" x="512763" y="3879850"/>
          <p14:tracePt t="46243" x="500063" y="3892550"/>
          <p14:tracePt t="46260" x="500063" y="3905250"/>
          <p14:tracePt t="46276" x="500063" y="3916363"/>
          <p14:tracePt t="46280" x="500063" y="3929063"/>
          <p14:tracePt t="46290" x="487363" y="3941763"/>
          <p14:tracePt t="46296" x="474663" y="3954463"/>
          <p14:tracePt t="46311" x="474663" y="3967163"/>
          <p14:tracePt t="46316" x="474663" y="3979863"/>
          <p14:tracePt t="46326" x="474663" y="3992563"/>
          <p14:tracePt t="46336" x="474663" y="4005263"/>
          <p14:tracePt t="46343" x="474663" y="4017963"/>
          <p14:tracePt t="46345" x="450850" y="4029075"/>
          <p14:tracePt t="46356" x="450850" y="4041775"/>
          <p14:tracePt t="46377" x="450850" y="4054475"/>
          <p14:tracePt t="46417" x="450850" y="4067175"/>
          <p14:tracePt t="46442" x="450850" y="4079875"/>
          <p14:tracePt t="46447" x="450850" y="4092575"/>
          <p14:tracePt t="46457" x="450850" y="4105275"/>
          <p14:tracePt t="46461" x="450850" y="4117975"/>
          <p14:tracePt t="46472" x="450850" y="4129088"/>
          <p14:tracePt t="46483" x="463550" y="4141788"/>
          <p14:tracePt t="46497" x="474663" y="4154488"/>
          <p14:tracePt t="46518" x="487363" y="4167188"/>
          <p14:tracePt t="46553" x="500063" y="4179888"/>
          <p14:tracePt t="46593" x="512763" y="4192588"/>
          <p14:tracePt t="46654" x="525463" y="4192588"/>
          <p14:tracePt t="46659" x="538163" y="4192588"/>
          <p14:tracePt t="46684" x="550863" y="4192588"/>
          <p14:tracePt t="46690" x="563563" y="4192588"/>
          <p14:tracePt t="46693" x="574675" y="4192588"/>
          <p14:tracePt t="46724" x="587375" y="4192588"/>
          <p14:tracePt t="46735" x="600075" y="4192588"/>
          <p14:tracePt t="46740" x="612775" y="4192588"/>
          <p14:tracePt t="46750" x="625475" y="4192588"/>
          <p14:tracePt t="46765" x="638175" y="4192588"/>
          <p14:tracePt t="46780" x="650875" y="4205288"/>
          <p14:tracePt t="46784" x="663575" y="4217988"/>
          <p14:tracePt t="46801" x="674688" y="4217988"/>
          <p14:tracePt t="46861" x="687388" y="4217988"/>
          <p14:tracePt t="46866" x="700088" y="4217988"/>
          <p14:tracePt t="46876" x="712788" y="4217988"/>
          <p14:tracePt t="46885" x="725488" y="4217988"/>
          <p14:tracePt t="46910" x="738188" y="4217988"/>
          <p14:tracePt t="47057" x="750888" y="4217988"/>
          <p14:tracePt t="47068" x="763588" y="4217988"/>
          <p14:tracePt t="48773" x="776288" y="4217988"/>
          <p14:tracePt t="48777" x="812800" y="4217988"/>
          <p14:tracePt t="48783" x="850900" y="4217988"/>
          <p14:tracePt t="48786" x="863600" y="4217988"/>
          <p14:tracePt t="48792" x="912813" y="4217988"/>
          <p14:tracePt t="48798" x="950913" y="4217988"/>
          <p14:tracePt t="48802" x="987425" y="4217988"/>
          <p14:tracePt t="48806" x="1025525" y="4217988"/>
          <p14:tracePt t="48811" x="1063625" y="4217988"/>
          <p14:tracePt t="48818" x="1112838" y="4217988"/>
          <p14:tracePt t="48822" x="1163638" y="4217988"/>
          <p14:tracePt t="48827" x="1212850" y="4217988"/>
          <p14:tracePt t="48833" x="1263650" y="4241800"/>
          <p14:tracePt t="48838" x="1276350" y="4241800"/>
          <p14:tracePt t="48844" x="1312863" y="4241800"/>
          <p14:tracePt t="48848" x="1376363" y="4267200"/>
          <p14:tracePt t="48852" x="1412875" y="4267200"/>
          <p14:tracePt t="48857" x="1463675" y="4267200"/>
          <p14:tracePt t="48862" x="1501775" y="4267200"/>
          <p14:tracePt t="48867" x="1525588" y="4267200"/>
          <p14:tracePt t="48872" x="1563688" y="4267200"/>
          <p14:tracePt t="48877" x="1638300" y="4292600"/>
          <p14:tracePt t="48883" x="1663700" y="4292600"/>
          <p14:tracePt t="48889" x="1701800" y="4292600"/>
          <p14:tracePt t="48894" x="1738313" y="4292600"/>
          <p14:tracePt t="48899" x="1763713" y="4292600"/>
          <p14:tracePt t="48912" x="1825625" y="4292600"/>
          <p14:tracePt t="48914" x="1838325" y="4292600"/>
          <p14:tracePt t="48918" x="1876425" y="4292600"/>
          <p14:tracePt t="48924" x="1914525" y="4292600"/>
          <p14:tracePt t="48927" x="1938338" y="4292600"/>
          <p14:tracePt t="48933" x="1963738" y="4292600"/>
          <p14:tracePt t="48939" x="1989138" y="4292600"/>
          <p14:tracePt t="48944" x="2014538" y="4292600"/>
          <p14:tracePt t="48949" x="2038350" y="4292600"/>
          <p14:tracePt t="48953" x="2063750" y="4292600"/>
          <p14:tracePt t="48959" x="2076450" y="4292600"/>
          <p14:tracePt t="48964" x="2101850" y="4292600"/>
          <p14:tracePt t="48968" x="2127250" y="4292600"/>
          <p14:tracePt t="48973" x="2138363" y="4292600"/>
          <p14:tracePt t="48979" x="2163763" y="4292600"/>
          <p14:tracePt t="48984" x="2189163" y="4292600"/>
          <p14:tracePt t="48989" x="2214563" y="4292600"/>
          <p14:tracePt t="48994" x="2227263" y="4292600"/>
          <p14:tracePt t="48999" x="2263775" y="4292600"/>
          <p14:tracePt t="49004" x="2276475" y="4292600"/>
          <p14:tracePt t="49010" x="2314575" y="4292600"/>
          <p14:tracePt t="49014" x="2351088" y="4292600"/>
          <p14:tracePt t="49023" x="2376488" y="4292600"/>
          <p14:tracePt t="49030" x="2414588" y="4292600"/>
          <p14:tracePt t="49035" x="2439988" y="4292600"/>
          <p14:tracePt t="49038" x="2451100" y="4292600"/>
          <p14:tracePt t="49044" x="2489200" y="4292600"/>
          <p14:tracePt t="49050" x="2514600" y="4292600"/>
          <p14:tracePt t="49054" x="2551113" y="4292600"/>
          <p14:tracePt t="49060" x="2589213" y="4292600"/>
          <p14:tracePt t="49065" x="2614613" y="4292600"/>
          <p14:tracePt t="49069" x="2651125" y="4292600"/>
          <p14:tracePt t="49074" x="2689225" y="4292600"/>
          <p14:tracePt t="49079" x="2727325" y="4292600"/>
          <p14:tracePt t="49084" x="2752725" y="4292600"/>
          <p14:tracePt t="49089" x="2827338" y="4292600"/>
          <p14:tracePt t="49100" x="2889250" y="4292600"/>
          <p14:tracePt t="49104" x="2940050" y="4292600"/>
          <p14:tracePt t="49110" x="2963863" y="4292600"/>
          <p14:tracePt t="49115" x="3001963" y="4292600"/>
          <p14:tracePt t="49120" x="3040063" y="4292600"/>
          <p14:tracePt t="49127" x="3065463" y="4292600"/>
          <p14:tracePt t="49129" x="3140075" y="4292600"/>
          <p14:tracePt t="49134" x="3165475" y="4292600"/>
          <p14:tracePt t="49139" x="3201988" y="4292600"/>
          <p14:tracePt t="49146" x="3240088" y="4292600"/>
          <p14:tracePt t="49149" x="3252788" y="4292600"/>
          <p14:tracePt t="49154" x="3276600" y="4292600"/>
          <p14:tracePt t="49160" x="3302000" y="4292600"/>
          <p14:tracePt t="49170" x="3365500" y="4292600"/>
          <p14:tracePt t="49176" x="3376613" y="4292600"/>
          <p14:tracePt t="49181" x="3389313" y="4292600"/>
          <p14:tracePt t="49184" x="3427413" y="4292600"/>
          <p14:tracePt t="49190" x="3465513" y="4292600"/>
          <p14:tracePt t="49197" x="3489325" y="4292600"/>
          <p14:tracePt t="49200" x="3540125" y="4292600"/>
          <p14:tracePt t="49205" x="3578225" y="4292600"/>
          <p14:tracePt t="49211" x="3614738" y="4292600"/>
          <p14:tracePt t="49216" x="3640138" y="4292600"/>
          <p14:tracePt t="49221" x="3678238" y="4292600"/>
          <p14:tracePt t="49227" x="3714750" y="4292600"/>
          <p14:tracePt t="49231" x="3752850" y="4292600"/>
          <p14:tracePt t="49236" x="3765550" y="4292600"/>
          <p14:tracePt t="49242" x="3802063" y="4292600"/>
          <p14:tracePt t="49246" x="3814763" y="4292600"/>
          <p14:tracePt t="49250" x="3827463" y="4292600"/>
          <p14:tracePt t="49255" x="3840163" y="4292600"/>
          <p14:tracePt t="49261" x="3865563" y="4305300"/>
          <p14:tracePt t="49347" x="3878263" y="4305300"/>
          <p14:tracePt t="49352" x="3890963" y="4305300"/>
          <p14:tracePt t="49453" x="3902075" y="4305300"/>
          <p14:tracePt t="50825" x="3902075" y="4318000"/>
          <p14:tracePt t="50835" x="3902075" y="4330700"/>
          <p14:tracePt t="50840" x="3902075" y="4341813"/>
          <p14:tracePt t="50860" x="3914775" y="4354513"/>
          <p14:tracePt t="50885" x="3927475" y="4354513"/>
          <p14:tracePt t="50890" x="3940175" y="4367213"/>
          <p14:tracePt t="51022" x="3952875" y="4379913"/>
          <p14:tracePt t="51037" x="3952875" y="4392613"/>
          <p14:tracePt t="51042" x="3952875" y="4405313"/>
          <p14:tracePt t="51046" x="3965575" y="4405313"/>
          <p14:tracePt t="51056" x="3978275" y="4405313"/>
          <p14:tracePt t="51061" x="3990975" y="4405313"/>
          <p14:tracePt t="51066" x="4014788" y="4418013"/>
          <p14:tracePt t="51071" x="4014788" y="4430713"/>
          <p14:tracePt t="51078" x="4027488" y="4443413"/>
          <p14:tracePt t="51082" x="4052888" y="4443413"/>
          <p14:tracePt t="51087" x="4078288" y="4454525"/>
          <p14:tracePt t="51093" x="4090988" y="4454525"/>
          <p14:tracePt t="51097" x="4103688" y="4454525"/>
          <p14:tracePt t="51101" x="4114800" y="4454525"/>
          <p14:tracePt t="51106" x="4127500" y="4467225"/>
          <p14:tracePt t="51112" x="4152900" y="4467225"/>
          <p14:tracePt t="51129" x="4214813" y="4492625"/>
          <p14:tracePt t="51143" x="4252913" y="4505325"/>
          <p14:tracePt t="51148" x="4278313" y="4530725"/>
          <p14:tracePt t="51152" x="4303713" y="4530725"/>
          <p14:tracePt t="51158" x="4314825" y="4530725"/>
          <p14:tracePt t="51163" x="4327525" y="4530725"/>
          <p14:tracePt t="51168" x="4340225" y="4530725"/>
          <p14:tracePt t="51172" x="4365625" y="4530725"/>
          <p14:tracePt t="51178" x="4391025" y="4530725"/>
          <p14:tracePt t="51183" x="4403725" y="4530725"/>
          <p14:tracePt t="51187" x="4427538" y="4530725"/>
          <p14:tracePt t="51192" x="4440238" y="4530725"/>
          <p14:tracePt t="51198" x="4452938" y="4530725"/>
          <p14:tracePt t="51203" x="4465638" y="4530725"/>
          <p14:tracePt t="51208" x="4478338" y="4530725"/>
          <p14:tracePt t="51212" x="4491038" y="4530725"/>
          <p14:tracePt t="51222" x="4503738" y="4530725"/>
          <p14:tracePt t="51234" x="4516438" y="4530725"/>
          <p14:tracePt t="51274" x="4527550" y="4530725"/>
          <p14:tracePt t="51299" x="4540250" y="4530725"/>
          <p14:tracePt t="51303" x="4552950" y="4530725"/>
          <p14:tracePt t="51308" x="4565650" y="4530725"/>
          <p14:tracePt t="51319" x="4578350" y="4530725"/>
          <p14:tracePt t="51323" x="4591050" y="4530725"/>
          <p14:tracePt t="51330" x="4603750" y="4530725"/>
          <p14:tracePt t="51334" x="4616450" y="4530725"/>
          <p14:tracePt t="51338" x="4627563" y="4530725"/>
          <p14:tracePt t="51345" x="4640263" y="4530725"/>
          <p14:tracePt t="51349" x="4652963" y="4530725"/>
          <p14:tracePt t="51354" x="4665663" y="4530725"/>
          <p14:tracePt t="51360" x="4678363" y="4530725"/>
          <p14:tracePt t="51365" x="4703763" y="4530725"/>
          <p14:tracePt t="51369" x="4716463" y="4530725"/>
          <p14:tracePt t="51375" x="4727575" y="4530725"/>
          <p14:tracePt t="51380" x="4740275" y="4530725"/>
          <p14:tracePt t="51384" x="4765675" y="4530725"/>
          <p14:tracePt t="51395" x="4778375" y="4530725"/>
          <p14:tracePt t="51400" x="4803775" y="4530725"/>
          <p14:tracePt t="51404" x="4816475" y="4530725"/>
          <p14:tracePt t="51410" x="4829175" y="4518025"/>
          <p14:tracePt t="51414" x="4840288" y="4505325"/>
          <p14:tracePt t="51426" x="4852988" y="4505325"/>
          <p14:tracePt t="51430" x="4878388" y="4505325"/>
          <p14:tracePt t="51439" x="4916488" y="4505325"/>
          <p14:tracePt t="51445" x="4940300" y="4505325"/>
          <p14:tracePt t="51450" x="4953000" y="4479925"/>
          <p14:tracePt t="51455" x="4965700" y="4479925"/>
          <p14:tracePt t="51460" x="4978400" y="4479925"/>
          <p14:tracePt t="51465" x="4991100" y="4479925"/>
          <p14:tracePt t="51470" x="5003800" y="4479925"/>
          <p14:tracePt t="51475" x="5040313" y="4479925"/>
          <p14:tracePt t="51479" x="5053013" y="4479925"/>
          <p14:tracePt t="51486" x="5065713" y="4479925"/>
          <p14:tracePt t="51490" x="5078413" y="4479925"/>
          <p14:tracePt t="51495" x="5091113" y="4479925"/>
          <p14:tracePt t="51501" x="5116513" y="4479925"/>
          <p14:tracePt t="51511" x="5129213" y="4479925"/>
          <p14:tracePt t="51515" x="5141913" y="4479925"/>
          <p14:tracePt t="51520" x="5153025" y="4479925"/>
          <p14:tracePt t="51546" x="5165725" y="4479925"/>
          <p14:tracePt t="51562" x="5178425" y="4479925"/>
          <p14:tracePt t="51662" x="5191125" y="4479925"/>
          <p14:tracePt t="51678" x="5203825" y="4479925"/>
          <p14:tracePt t="51713" x="5216525" y="4479925"/>
          <p14:tracePt t="51718" x="5229225" y="4479925"/>
          <p14:tracePt t="51748" x="5241925" y="4479925"/>
          <p14:tracePt t="51778" x="5253038" y="4479925"/>
          <p14:tracePt t="51803" x="5265738" y="4479925"/>
          <p14:tracePt t="51809" x="5278438" y="4479925"/>
          <p14:tracePt t="51813" x="5291138" y="4479925"/>
          <p14:tracePt t="51828" x="5303838" y="4479925"/>
          <p14:tracePt t="51839" x="5316538" y="4479925"/>
          <p14:tracePt t="51869" x="5329238" y="4479925"/>
          <p14:tracePt t="51874" x="5341938" y="4479925"/>
          <p14:tracePt t="52182" x="5353050" y="4479925"/>
          <p14:tracePt t="52187" x="5365750" y="4479925"/>
          <p14:tracePt t="52192" x="5365750" y="4467225"/>
          <p14:tracePt t="52207" x="5378450" y="4467225"/>
          <p14:tracePt t="52212" x="5391150" y="4467225"/>
          <p14:tracePt t="52232" x="5403850" y="4467225"/>
          <p14:tracePt t="52236" x="5429250" y="4467225"/>
          <p14:tracePt t="52247" x="5441950" y="4467225"/>
          <p14:tracePt t="53024" x="5454650" y="4467225"/>
          <p14:tracePt t="53029" x="5478463" y="4467225"/>
          <p14:tracePt t="53034" x="5503863" y="4467225"/>
          <p14:tracePt t="53039" x="5516563" y="4467225"/>
          <p14:tracePt t="53047" x="5529263" y="4467225"/>
          <p14:tracePt t="53048" x="5541963" y="4467225"/>
          <p14:tracePt t="53055" x="5565775" y="4467225"/>
          <p14:tracePt t="53059" x="5578475" y="4467225"/>
          <p14:tracePt t="53069" x="5591175" y="4467225"/>
          <p14:tracePt t="53073" x="5603875" y="4467225"/>
          <p14:tracePt t="53085" x="5616575" y="4467225"/>
          <p14:tracePt t="53094" x="5629275" y="4467225"/>
          <p14:tracePt t="53099" x="5654675" y="4467225"/>
          <p14:tracePt t="53110" x="5678488" y="4467225"/>
          <p14:tracePt t="53114" x="5691188" y="4467225"/>
          <p14:tracePt t="53120" x="5716588" y="4467225"/>
          <p14:tracePt t="53125" x="5741988" y="4467225"/>
          <p14:tracePt t="53135" x="5778500" y="4467225"/>
          <p14:tracePt t="53140" x="5791200" y="4467225"/>
          <p14:tracePt t="53145" x="5829300" y="4467225"/>
          <p14:tracePt t="53150" x="5842000" y="4467225"/>
          <p14:tracePt t="53154" x="5867400" y="4467225"/>
          <p14:tracePt t="53159" x="5878513" y="4443413"/>
          <p14:tracePt t="53165" x="5891213" y="4443413"/>
          <p14:tracePt t="53170" x="5903913" y="4443413"/>
          <p14:tracePt t="53175" x="5916613" y="4430713"/>
          <p14:tracePt t="53185" x="5929313" y="4430713"/>
          <p14:tracePt t="53195" x="5942013" y="4430713"/>
          <p14:tracePt t="53201" x="5954713" y="4430713"/>
          <p14:tracePt t="53211" x="5967413" y="4430713"/>
          <p14:tracePt t="53216" x="5978525" y="4418013"/>
          <p14:tracePt t="53231" x="5991225" y="4418013"/>
          <p14:tracePt t="53236" x="6016625" y="4418013"/>
          <p14:tracePt t="53240" x="6029325" y="4418013"/>
          <p14:tracePt t="53246" x="6042025" y="4418013"/>
          <p14:tracePt t="53251" x="6067425" y="4418013"/>
          <p14:tracePt t="53262" x="6067425" y="4405313"/>
          <p14:tracePt t="53271" x="6078538" y="4405313"/>
          <p14:tracePt t="53275" x="6091238" y="4405313"/>
          <p14:tracePt t="53362" x="6103938" y="4405313"/>
          <p14:tracePt t="53372" x="6103938" y="4392613"/>
          <p14:tracePt t="53524" x="6116638" y="4392613"/>
          <p14:tracePt t="53529" x="6129338" y="4392613"/>
          <p14:tracePt t="53537" x="6142038" y="4392613"/>
          <p14:tracePt t="53544" x="6154738" y="4392613"/>
          <p14:tracePt t="53547" x="6167438" y="4392613"/>
          <p14:tracePt t="53563" x="6180138" y="4392613"/>
          <p14:tracePt t="53579" x="6191250" y="4379913"/>
          <p14:tracePt t="53584" x="6203950" y="4379913"/>
          <p14:tracePt t="53695" x="6216650" y="4379913"/>
          <p14:tracePt t="53700" x="6229350" y="4379913"/>
          <p14:tracePt t="53886" x="6242050" y="4367213"/>
          <p14:tracePt t="54295" x="6242050" y="4354513"/>
          <p14:tracePt t="54309" x="6254750" y="4354513"/>
          <p14:tracePt t="54320" x="6267450" y="4354513"/>
          <p14:tracePt t="54326" x="6267450" y="4341813"/>
          <p14:tracePt t="54346" x="6267450" y="4330700"/>
          <p14:tracePt t="54350" x="6280150" y="4330700"/>
          <p14:tracePt t="54744" x="6291263" y="4330700"/>
          <p14:tracePt t="54774" x="6303963" y="4330700"/>
          <p14:tracePt t="54779" x="6316663" y="4330700"/>
          <p14:tracePt t="54805" x="6329363" y="4330700"/>
          <p14:tracePt t="54809" x="6342063" y="4330700"/>
          <p14:tracePt t="54825" x="6354763" y="4330700"/>
          <p14:tracePt t="54830" x="6367463" y="4330700"/>
          <p14:tracePt t="54833" x="6380163" y="4330700"/>
          <p14:tracePt t="54885" x="6391275" y="4330700"/>
          <p14:tracePt t="54907" x="6403975" y="4330700"/>
          <p14:tracePt t="54961" x="6416675" y="4330700"/>
          <p14:tracePt t="55370" x="6429375" y="4318000"/>
          <p14:tracePt t="55390" x="6442075" y="4305300"/>
          <p14:tracePt t="55403" x="6454775" y="4305300"/>
          <p14:tracePt t="55420" x="6467475" y="4305300"/>
          <p14:tracePt t="55425" x="6480175" y="4305300"/>
          <p14:tracePt t="55440" x="6492875" y="4305300"/>
          <p14:tracePt t="55445" x="6516688" y="4305300"/>
          <p14:tracePt t="55454" x="6529388" y="4305300"/>
          <p14:tracePt t="55459" x="6542088" y="4305300"/>
          <p14:tracePt t="55465" x="6554788" y="4318000"/>
          <p14:tracePt t="55475" x="6567488" y="4318000"/>
          <p14:tracePt t="55480" x="6580188" y="4318000"/>
          <p14:tracePt t="55489" x="6592888" y="4318000"/>
          <p14:tracePt t="55496" x="6604000" y="4318000"/>
          <p14:tracePt t="55501" x="6616700" y="4318000"/>
          <p14:tracePt t="55514" x="6629400" y="4318000"/>
          <p14:tracePt t="55520" x="6642100" y="4318000"/>
          <p14:tracePt t="55531" x="6654800" y="4318000"/>
          <p14:tracePt t="55555" x="6667500" y="4318000"/>
          <p14:tracePt t="55560" x="6680200" y="4318000"/>
          <p14:tracePt t="55576" x="6692900" y="4318000"/>
          <p14:tracePt t="55586" x="6704013" y="4318000"/>
          <p14:tracePt t="55611" x="6716713" y="4318000"/>
          <p14:tracePt t="55712" x="6729413" y="4318000"/>
          <p14:tracePt t="55738" x="6742113" y="4330700"/>
          <p14:tracePt t="55742" x="6754813" y="4330700"/>
          <p14:tracePt t="56065" x="6754813" y="4341813"/>
          <p14:tracePt t="56101" x="6754813" y="4354513"/>
          <p14:tracePt t="56106" x="6767513" y="4354513"/>
          <p14:tracePt t="56116" x="6780213" y="4354513"/>
          <p14:tracePt t="56130" x="6792913" y="4354513"/>
          <p14:tracePt t="56136" x="6805613" y="4354513"/>
          <p14:tracePt t="56140" x="6816725" y="4354513"/>
          <p14:tracePt t="56151" x="6829425" y="4354513"/>
          <p14:tracePt t="56156" x="6842125" y="4354513"/>
          <p14:tracePt t="56160" x="6854825" y="4354513"/>
          <p14:tracePt t="56171" x="6867525" y="4354513"/>
          <p14:tracePt t="56175" x="6892925" y="4354513"/>
          <p14:tracePt t="56190" x="6905625" y="4354513"/>
          <p14:tracePt t="56197" x="6916738" y="4354513"/>
          <p14:tracePt t="56214" x="6929438" y="4354513"/>
          <p14:tracePt t="56219" x="6942138" y="4354513"/>
          <p14:tracePt t="56223" x="6954838" y="4354513"/>
          <p14:tracePt t="56234" x="6967538" y="4354513"/>
          <p14:tracePt t="56238" x="6980238" y="4354513"/>
          <p14:tracePt t="56243" x="6992938" y="4354513"/>
          <p14:tracePt t="56248" x="7005638" y="4354513"/>
          <p14:tracePt t="56254" x="7029450" y="4354513"/>
          <p14:tracePt t="56264" x="7054850" y="4354513"/>
          <p14:tracePt t="56269" x="7067550" y="4354513"/>
          <p14:tracePt t="56280" x="7092950" y="4354513"/>
          <p14:tracePt t="56285" x="7118350" y="4354513"/>
          <p14:tracePt t="56293" x="7129463" y="4354513"/>
          <p14:tracePt t="56300" x="7142163" y="4354513"/>
          <p14:tracePt t="56304" x="7154863" y="4354513"/>
          <p14:tracePt t="56319" x="7167563" y="4354513"/>
          <p14:tracePt t="56329" x="7180263" y="4354513"/>
          <p14:tracePt t="56344" x="7192963" y="4354513"/>
          <p14:tracePt t="56364" x="7205663" y="4354513"/>
          <p14:tracePt t="56400" x="7218363" y="4354513"/>
          <p14:tracePt t="56409" x="7229475" y="4354513"/>
          <p14:tracePt t="56420" x="7242175" y="4354513"/>
          <p14:tracePt t="56424" x="7254875" y="4354513"/>
          <p14:tracePt t="56441" x="7267575" y="4354513"/>
          <p14:tracePt t="56447" x="7280275" y="4354513"/>
          <p14:tracePt t="56496" x="7305675" y="4354513"/>
          <p14:tracePt t="56506" x="7318375" y="4354513"/>
          <p14:tracePt t="56525" x="7329488" y="4354513"/>
          <p14:tracePt t="56537" x="7342188" y="4354513"/>
          <p14:tracePt t="56552" x="7354888" y="4354513"/>
          <p14:tracePt t="57278" x="7367588" y="4354513"/>
          <p14:tracePt t="57292" x="7342188" y="4354513"/>
          <p14:tracePt t="57297" x="7318375" y="4354513"/>
          <p14:tracePt t="57303" x="7254875" y="4354513"/>
          <p14:tracePt t="57307" x="7218363" y="4354513"/>
          <p14:tracePt t="57314" x="7192963" y="4354513"/>
          <p14:tracePt t="57317" x="7142163" y="4354513"/>
          <p14:tracePt t="57322" x="7054850" y="4354513"/>
          <p14:tracePt t="57327" x="7029450" y="4354513"/>
          <p14:tracePt t="57333" x="6929438" y="4354513"/>
          <p14:tracePt t="57338" x="6867525" y="4354513"/>
          <p14:tracePt t="57343" x="6780213" y="4354513"/>
          <p14:tracePt t="57348" x="6692900" y="4354513"/>
          <p14:tracePt t="57353" x="6604000" y="4354513"/>
          <p14:tracePt t="57358" x="6529388" y="4354513"/>
          <p14:tracePt t="57364" x="6429375" y="4354513"/>
          <p14:tracePt t="57368" x="6342063" y="4354513"/>
          <p14:tracePt t="57373" x="6254750" y="4354513"/>
          <p14:tracePt t="57377" x="6167438" y="4354513"/>
          <p14:tracePt t="57384" x="6054725" y="4354513"/>
          <p14:tracePt t="57388" x="5929313" y="4354513"/>
          <p14:tracePt t="57393" x="5803900" y="4354513"/>
          <p14:tracePt t="57398" x="5691188" y="4354513"/>
          <p14:tracePt t="57404" x="5565775" y="4354513"/>
          <p14:tracePt t="57408" x="5416550" y="4354513"/>
          <p14:tracePt t="57415" x="5303838" y="4354513"/>
          <p14:tracePt t="57418" x="5178425" y="4354513"/>
          <p14:tracePt t="57423" x="5091113" y="4354513"/>
          <p14:tracePt t="57429" x="4991100" y="4354513"/>
          <p14:tracePt t="57435" x="4878388" y="4354513"/>
          <p14:tracePt t="57438" x="4791075" y="4354513"/>
          <p14:tracePt t="57444" x="4727575" y="4354513"/>
          <p14:tracePt t="57449" x="4652963" y="4354513"/>
          <p14:tracePt t="57454" x="4616450" y="4354513"/>
          <p14:tracePt t="57458" x="4552950" y="4354513"/>
          <p14:tracePt t="57464" x="4516438" y="4354513"/>
          <p14:tracePt t="57469" x="4478338" y="4330700"/>
          <p14:tracePt t="57474" x="4465638" y="4330700"/>
          <p14:tracePt t="57481" x="4427538" y="4330700"/>
          <p14:tracePt t="57485" x="4378325" y="4318000"/>
          <p14:tracePt t="57489" x="4340225" y="4318000"/>
          <p14:tracePt t="57494" x="4303713" y="4292600"/>
          <p14:tracePt t="57499" x="4252913" y="4292600"/>
          <p14:tracePt t="57504" x="4191000" y="4292600"/>
          <p14:tracePt t="57509" x="4127500" y="4279900"/>
          <p14:tracePt t="57514" x="4065588" y="4279900"/>
          <p14:tracePt t="57520" x="3965575" y="4241800"/>
          <p14:tracePt t="57525" x="3865563" y="4241800"/>
          <p14:tracePt t="57530" x="3727450" y="4230688"/>
          <p14:tracePt t="57535" x="3640138" y="4230688"/>
          <p14:tracePt t="57540" x="3514725" y="4230688"/>
          <p14:tracePt t="57546" x="3402013" y="4230688"/>
          <p14:tracePt t="57549" x="3340100" y="4230688"/>
          <p14:tracePt t="57554" x="3227388" y="4230688"/>
          <p14:tracePt t="57560" x="3165475" y="4230688"/>
          <p14:tracePt t="57564" x="3114675" y="4230688"/>
          <p14:tracePt t="57570" x="3052763" y="4230688"/>
          <p14:tracePt t="57575" x="3001963" y="4230688"/>
          <p14:tracePt t="57580" x="2976563" y="4230688"/>
          <p14:tracePt t="57585" x="2940050" y="4230688"/>
          <p14:tracePt t="57591" x="2889250" y="4230688"/>
          <p14:tracePt t="57596" x="2840038" y="4205288"/>
          <p14:tracePt t="57601" x="2814638" y="4205288"/>
          <p14:tracePt t="57605" x="2789238" y="4205288"/>
          <p14:tracePt t="57610" x="2763838" y="4192588"/>
          <p14:tracePt t="57616" x="2714625" y="4192588"/>
          <p14:tracePt t="57621" x="2676525" y="4192588"/>
          <p14:tracePt t="57625" x="2651125" y="4192588"/>
          <p14:tracePt t="57631" x="2614613" y="4192588"/>
          <p14:tracePt t="57636" x="2563813" y="4192588"/>
          <p14:tracePt t="57641" x="2527300" y="4192588"/>
          <p14:tracePt t="57646" x="2501900" y="4192588"/>
          <p14:tracePt t="57651" x="2463800" y="4192588"/>
          <p14:tracePt t="57655" x="2427288" y="4192588"/>
          <p14:tracePt t="57660" x="2389188" y="4192588"/>
          <p14:tracePt t="57666" x="2351088" y="4192588"/>
          <p14:tracePt t="57671" x="2327275" y="4192588"/>
          <p14:tracePt t="57675" x="2289175" y="4192588"/>
          <p14:tracePt t="57682" x="2276475" y="4192588"/>
          <p14:tracePt t="57686" x="2251075" y="4192588"/>
          <p14:tracePt t="57691" x="2214563" y="4192588"/>
          <p14:tracePt t="57695" x="2201863" y="4192588"/>
          <p14:tracePt t="57701" x="2163763" y="4192588"/>
          <p14:tracePt t="57707" x="2127250" y="4192588"/>
          <p14:tracePt t="57712" x="2089150" y="4205288"/>
          <p14:tracePt t="57717" x="2025650" y="4217988"/>
          <p14:tracePt t="57720" x="2001838" y="4230688"/>
          <p14:tracePt t="57725" x="1938338" y="4241800"/>
          <p14:tracePt t="57732" x="1901825" y="4241800"/>
          <p14:tracePt t="57737" x="1851025" y="4267200"/>
          <p14:tracePt t="57741" x="1814513" y="4267200"/>
          <p14:tracePt t="57747" x="1789113" y="4267200"/>
          <p14:tracePt t="57752" x="1751013" y="4267200"/>
          <p14:tracePt t="57756" x="1701800" y="4305300"/>
          <p14:tracePt t="57761" x="1689100" y="4318000"/>
          <p14:tracePt t="57767" x="1663700" y="4318000"/>
          <p14:tracePt t="57771" x="1651000" y="4318000"/>
          <p14:tracePt t="57777" x="1612900" y="4318000"/>
          <p14:tracePt t="57782" x="1601788" y="4318000"/>
          <p14:tracePt t="57787" x="1589088" y="4318000"/>
          <p14:tracePt t="57791" x="1563688" y="4318000"/>
          <p14:tracePt t="57803" x="1538288" y="4305300"/>
          <p14:tracePt t="57806" x="1525588" y="4305300"/>
          <p14:tracePt t="57812" x="1512888" y="4305300"/>
          <p14:tracePt t="57816" x="1501775" y="4305300"/>
          <p14:tracePt t="57822" x="1476375" y="4305300"/>
          <p14:tracePt t="57828" x="1438275" y="4305300"/>
          <p14:tracePt t="57832" x="1401763" y="4305300"/>
          <p14:tracePt t="57837" x="1376363" y="4305300"/>
          <p14:tracePt t="57841" x="1338263" y="4305300"/>
          <p14:tracePt t="57848" x="1312863" y="4305300"/>
          <p14:tracePt t="57853" x="1276350" y="4305300"/>
          <p14:tracePt t="57857" x="1250950" y="4305300"/>
          <p14:tracePt t="57863" x="1212850" y="4305300"/>
          <p14:tracePt t="57868" x="1189038" y="4305300"/>
          <p14:tracePt t="57872" x="1176338" y="4305300"/>
          <p14:tracePt t="57877" x="1138238" y="4305300"/>
          <p14:tracePt t="57882" x="1112838" y="4305300"/>
          <p14:tracePt t="57888" x="1100138" y="4305300"/>
          <p14:tracePt t="57893" x="1089025" y="4305300"/>
          <p14:tracePt t="57898" x="1050925" y="4305300"/>
          <p14:tracePt t="57908" x="1038225" y="4305300"/>
          <p14:tracePt t="57914" x="1012825" y="4305300"/>
          <p14:tracePt t="57919" x="1000125" y="4305300"/>
          <p14:tracePt t="57923" x="987425" y="4305300"/>
          <p14:tracePt t="57927" x="950913" y="4305300"/>
          <p14:tracePt t="57939" x="925513" y="4305300"/>
          <p14:tracePt t="57943" x="912813" y="4305300"/>
          <p14:tracePt t="57948" x="900113" y="4305300"/>
          <p14:tracePt t="57953" x="876300" y="4305300"/>
          <p14:tracePt t="57964" x="850900" y="4305300"/>
          <p14:tracePt t="57969" x="838200" y="4305300"/>
          <p14:tracePt t="57989" x="825500" y="4305300"/>
          <p14:tracePt t="58009" x="812800" y="4305300"/>
          <p14:tracePt t="58023" x="800100" y="4305300"/>
          <p14:tracePt t="58034" x="787400" y="4305300"/>
          <p14:tracePt t="58039" x="763588" y="4305300"/>
          <p14:tracePt t="58048" x="750888" y="4305300"/>
          <p14:tracePt t="58053" x="725488" y="4305300"/>
          <p14:tracePt t="58190" x="750888" y="4305300"/>
          <p14:tracePt t="58194" x="763588" y="4305300"/>
          <p14:tracePt t="58201" x="776288" y="4305300"/>
          <p14:tracePt t="58206" x="800100" y="4305300"/>
          <p14:tracePt t="58211" x="838200" y="4305300"/>
          <p14:tracePt t="58216" x="863600" y="4305300"/>
          <p14:tracePt t="58221" x="876300" y="4305300"/>
          <p14:tracePt t="58225" x="900113" y="4305300"/>
          <p14:tracePt t="58231" x="925513" y="4305300"/>
          <p14:tracePt t="58240" x="963613" y="4305300"/>
          <p14:tracePt t="58248" x="987425" y="4305300"/>
          <p14:tracePt t="58256" x="1012825" y="4305300"/>
          <p14:tracePt t="58261" x="1025525" y="4305300"/>
          <p14:tracePt t="58265" x="1038225" y="4305300"/>
          <p14:tracePt t="58272" x="1050925" y="4305300"/>
          <p14:tracePt t="58277" x="1063625" y="4305300"/>
          <p14:tracePt t="58281" x="1076325" y="4305300"/>
          <p14:tracePt t="58286" x="1100138" y="4305300"/>
          <p14:tracePt t="58290" x="1125538" y="4305300"/>
          <p14:tracePt t="58298" x="1138238" y="4305300"/>
          <p14:tracePt t="58302" x="1176338" y="4305300"/>
          <p14:tracePt t="58307" x="1200150" y="4305300"/>
          <p14:tracePt t="58311" x="1238250" y="4305300"/>
          <p14:tracePt t="58316" x="1276350" y="4305300"/>
          <p14:tracePt t="58321" x="1312863" y="4305300"/>
          <p14:tracePt t="58327" x="1376363" y="4305300"/>
          <p14:tracePt t="58333" x="1401763" y="4305300"/>
          <p14:tracePt t="58337" x="1438275" y="4305300"/>
          <p14:tracePt t="58341" x="1489075" y="4305300"/>
          <p14:tracePt t="58347" x="1525588" y="4305300"/>
          <p14:tracePt t="58352" x="1550988" y="4305300"/>
          <p14:tracePt t="58357" x="1589088" y="4305300"/>
          <p14:tracePt t="58363" x="1625600" y="4305300"/>
          <p14:tracePt t="58368" x="1663700" y="4305300"/>
          <p14:tracePt t="58371" x="1689100" y="4305300"/>
          <p14:tracePt t="58376" x="1725613" y="4305300"/>
          <p14:tracePt t="58381" x="1814513" y="4305300"/>
          <p14:tracePt t="58388" x="1838325" y="4305300"/>
          <p14:tracePt t="58393" x="1889125" y="4305300"/>
          <p14:tracePt t="58398" x="1901825" y="4305300"/>
          <p14:tracePt t="58402" x="1925638" y="4305300"/>
          <p14:tracePt t="58407" x="1976438" y="4305300"/>
          <p14:tracePt t="58413" x="2063750" y="4305300"/>
          <p14:tracePt t="58418" x="2127250" y="4305300"/>
          <p14:tracePt t="58422" x="2214563" y="4305300"/>
          <p14:tracePt t="58427" x="2301875" y="4305300"/>
          <p14:tracePt t="58432" x="2389188" y="4305300"/>
          <p14:tracePt t="58437" x="2439988" y="4305300"/>
          <p14:tracePt t="58442" x="2514600" y="4305300"/>
          <p14:tracePt t="58448" x="2563813" y="4305300"/>
          <p14:tracePt t="58453" x="2627313" y="4305300"/>
          <p14:tracePt t="58457" x="2714625" y="4305300"/>
          <p14:tracePt t="58463" x="2776538" y="4305300"/>
          <p14:tracePt t="58468" x="2840038" y="4305300"/>
          <p14:tracePt t="58472" x="2914650" y="4305300"/>
          <p14:tracePt t="58478" x="2976563" y="4305300"/>
          <p14:tracePt t="58484" x="3040063" y="4305300"/>
          <p14:tracePt t="58488" x="3089275" y="4305300"/>
          <p14:tracePt t="58492" x="3140075" y="4305300"/>
          <p14:tracePt t="58498" x="3201988" y="4305300"/>
          <p14:tracePt t="58504" x="3252788" y="4305300"/>
          <p14:tracePt t="58507" x="3314700" y="4305300"/>
          <p14:tracePt t="58513" x="3365500" y="4305300"/>
          <p14:tracePt t="58517" x="3427413" y="4305300"/>
          <p14:tracePt t="58523" x="3478213" y="4305300"/>
          <p14:tracePt t="58528" x="3540125" y="4305300"/>
          <p14:tracePt t="58533" x="3578225" y="4305300"/>
          <p14:tracePt t="58538" x="3614738" y="4305300"/>
          <p14:tracePt t="58543" x="3665538" y="4305300"/>
          <p14:tracePt t="58548" x="3714750" y="4305300"/>
          <p14:tracePt t="58554" x="3765550" y="4305300"/>
          <p14:tracePt t="58559" x="3814763" y="4305300"/>
          <p14:tracePt t="58564" x="3865563" y="4305300"/>
          <p14:tracePt t="58569" x="3902075" y="4305300"/>
          <p14:tracePt t="58573" x="3940175" y="4305300"/>
          <p14:tracePt t="58578" x="4002088" y="4305300"/>
          <p14:tracePt t="58583" x="4052888" y="4305300"/>
          <p14:tracePt t="58588" x="4103688" y="4305300"/>
          <p14:tracePt t="58595" x="4152900" y="4305300"/>
          <p14:tracePt t="58599" x="4203700" y="4305300"/>
          <p14:tracePt t="58604" x="4227513" y="4305300"/>
          <p14:tracePt t="58608" x="4291013" y="4305300"/>
          <p14:tracePt t="58614" x="4327525" y="4305300"/>
          <p14:tracePt t="58619" x="4378325" y="4305300"/>
          <p14:tracePt t="58625" x="4416425" y="4305300"/>
          <p14:tracePt t="58629" x="4478338" y="4305300"/>
          <p14:tracePt t="58634" x="4527550" y="4305300"/>
          <p14:tracePt t="58639" x="4591050" y="4305300"/>
          <p14:tracePt t="58645" x="4640263" y="4305300"/>
          <p14:tracePt t="58649" x="4716463" y="4305300"/>
          <p14:tracePt t="58655" x="4765675" y="4305300"/>
          <p14:tracePt t="58658" x="4829175" y="4305300"/>
          <p14:tracePt t="58665" x="4891088" y="4305300"/>
          <p14:tracePt t="58670" x="4940300" y="4305300"/>
          <p14:tracePt t="58674" x="5029200" y="4305300"/>
          <p14:tracePt t="58680" x="5065713" y="4305300"/>
          <p14:tracePt t="58685" x="5116513" y="4305300"/>
          <p14:tracePt t="58690" x="5165725" y="4305300"/>
          <p14:tracePt t="58694" x="5229225" y="4305300"/>
          <p14:tracePt t="58700" x="5265738" y="4305300"/>
          <p14:tracePt t="58704" x="5316538" y="4279900"/>
          <p14:tracePt t="58710" x="5353050" y="4279900"/>
          <p14:tracePt t="58716" x="5416550" y="4267200"/>
          <p14:tracePt t="58720" x="5454650" y="4267200"/>
          <p14:tracePt t="58724" x="5503863" y="4267200"/>
          <p14:tracePt t="58729" x="5529263" y="4267200"/>
          <p14:tracePt t="58736" x="5578475" y="4267200"/>
          <p14:tracePt t="58739" x="5641975" y="4267200"/>
          <p14:tracePt t="58744" x="5703888" y="4267200"/>
          <p14:tracePt t="58749" x="5754688" y="4267200"/>
          <p14:tracePt t="58755" x="5791200" y="4267200"/>
          <p14:tracePt t="58761" x="5854700" y="4267200"/>
          <p14:tracePt t="58765" x="5903913" y="4267200"/>
          <p14:tracePt t="58771" x="5967413" y="4241800"/>
          <p14:tracePt t="58774" x="6003925" y="4241800"/>
          <p14:tracePt t="58781" x="6054725" y="4230688"/>
          <p14:tracePt t="58785" x="6091238" y="4230688"/>
          <p14:tracePt t="58790" x="6167438" y="4217988"/>
          <p14:tracePt t="58795" x="6203950" y="4205288"/>
          <p14:tracePt t="58801" x="6242050" y="4205288"/>
          <p14:tracePt t="58805" x="6303963" y="4205288"/>
          <p14:tracePt t="58811" x="6354763" y="4192588"/>
          <p14:tracePt t="58815" x="6380163" y="4192588"/>
          <p14:tracePt t="58821" x="6403975" y="4192588"/>
          <p14:tracePt t="58826" x="6429375" y="4167188"/>
          <p14:tracePt t="58832" x="6454775" y="4167188"/>
          <p14:tracePt t="58836" x="6492875" y="4167188"/>
          <p14:tracePt t="58841" x="6503988" y="4154488"/>
          <p14:tracePt t="58845" x="6516688" y="4154488"/>
          <p14:tracePt t="58851" x="6542088" y="4154488"/>
          <p14:tracePt t="58860" x="6580188" y="4154488"/>
          <p14:tracePt t="58865" x="6616700" y="4129088"/>
          <p14:tracePt t="58877" x="6642100" y="4129088"/>
          <p14:tracePt t="58882" x="6667500" y="4129088"/>
          <p14:tracePt t="58887" x="6704013" y="4129088"/>
          <p14:tracePt t="58897" x="6754813" y="4129088"/>
          <p14:tracePt t="58902" x="6767513" y="4129088"/>
          <p14:tracePt t="58906" x="6792913" y="4105275"/>
          <p14:tracePt t="58911" x="6805613" y="4105275"/>
          <p14:tracePt t="58917" x="6829425" y="4105275"/>
          <p14:tracePt t="58922" x="6854825" y="4105275"/>
          <p14:tracePt t="58927" x="6867525" y="4105275"/>
          <p14:tracePt t="58931" x="6892925" y="4105275"/>
          <p14:tracePt t="58937" x="6916738" y="4105275"/>
          <p14:tracePt t="58941" x="6929438" y="4105275"/>
          <p14:tracePt t="58948" x="6942138" y="4105275"/>
          <p14:tracePt t="58953" x="6980238" y="4105275"/>
          <p14:tracePt t="58956" x="7005638" y="4105275"/>
          <p14:tracePt t="58961" x="7016750" y="4105275"/>
          <p14:tracePt t="58968" x="7042150" y="4105275"/>
          <p14:tracePt t="58972" x="7080250" y="4105275"/>
          <p14:tracePt t="58982" x="7118350" y="4105275"/>
          <p14:tracePt t="58987" x="7154863" y="4105275"/>
          <p14:tracePt t="58993" x="7167563" y="4105275"/>
          <p14:tracePt t="58998" x="7205663" y="4129088"/>
          <p14:tracePt t="59003" x="7242175" y="4129088"/>
          <p14:tracePt t="59007" x="7267575" y="4129088"/>
          <p14:tracePt t="59013" x="7280275" y="4129088"/>
          <p14:tracePt t="59018" x="7305675" y="4129088"/>
          <p14:tracePt t="59023" x="7329488" y="4129088"/>
          <p14:tracePt t="59027" x="7367588" y="4141788"/>
          <p14:tracePt t="59032" x="7380288" y="4141788"/>
          <p14:tracePt t="59038" x="7405688" y="4141788"/>
          <p14:tracePt t="59042" x="7429500" y="4141788"/>
          <p14:tracePt t="59048" x="7467600" y="4141788"/>
          <p14:tracePt t="59052" x="7480300" y="4141788"/>
          <p14:tracePt t="59057" x="7505700" y="4141788"/>
          <p14:tracePt t="59089" x="7531100" y="4141788"/>
          <p14:tracePt t="59311" x="7567613" y="4141788"/>
          <p14:tracePt t="59330" x="7593013" y="4141788"/>
          <p14:tracePt t="59371" x="7618413" y="4141788"/>
          <p14:tracePt t="59375" x="7631113" y="4141788"/>
          <p14:tracePt t="59386" x="7642225" y="4141788"/>
          <p14:tracePt t="59390" x="7654925" y="4141788"/>
          <p14:tracePt t="59395" x="7667625" y="4129088"/>
          <p14:tracePt t="59406" x="7680325" y="4129088"/>
          <p14:tracePt t="59411" x="7705725" y="4129088"/>
          <p14:tracePt t="59427" x="7731125" y="4129088"/>
          <p14:tracePt t="59442" x="7742238" y="4129088"/>
          <p14:tracePt t="59496" x="7742238" y="4117975"/>
          <p14:tracePt t="59543" x="7754938" y="4117975"/>
          <p14:tracePt t="59673" x="7767638" y="4117975"/>
          <p14:tracePt t="59825" x="7780338" y="4117975"/>
          <p14:tracePt t="60204" x="7754938" y="4129088"/>
          <p14:tracePt t="60207" x="7742238" y="4141788"/>
          <p14:tracePt t="60248" x="7742238" y="4154488"/>
          <p14:tracePt t="60254" x="7742238" y="4167188"/>
          <p14:tracePt t="60258" x="7742238" y="4179888"/>
          <p14:tracePt t="60370" x="7742238" y="4192588"/>
          <p14:tracePt t="60375" x="7742238" y="4205288"/>
          <p14:tracePt t="60455" x="7742238" y="4217988"/>
          <p14:tracePt t="60470" x="7754938" y="4217988"/>
          <p14:tracePt t="60481" x="7767638" y="4217988"/>
          <p14:tracePt t="60485" x="7780338" y="4217988"/>
          <p14:tracePt t="60489" x="7793038" y="4217988"/>
          <p14:tracePt t="60501" x="7805738" y="4217988"/>
          <p14:tracePt t="60505" x="7818438" y="4217988"/>
          <p14:tracePt t="60531" x="7843838" y="4217988"/>
          <p14:tracePt t="60550" x="7843838" y="4205288"/>
          <p14:tracePt t="60556" x="7854950" y="4192588"/>
          <p14:tracePt t="60581" x="7854950" y="4179888"/>
          <p14:tracePt t="60586" x="7867650" y="4167188"/>
          <p14:tracePt t="60612" x="7880350" y="4154488"/>
          <p14:tracePt t="60687" x="7880350" y="4141788"/>
          <p14:tracePt t="60708" x="7880350" y="4117975"/>
          <p14:tracePt t="60743" x="7880350" y="4105275"/>
          <p14:tracePt t="60784" x="7867650" y="4105275"/>
          <p14:tracePt t="60793" x="7854950" y="4092575"/>
          <p14:tracePt t="60803" x="7854950" y="4079875"/>
          <p14:tracePt t="60807" x="7843838" y="4079875"/>
          <p14:tracePt t="60824" x="7831138" y="4079875"/>
          <p14:tracePt t="60829" x="7818438" y="4079875"/>
          <p14:tracePt t="60833" x="7805738" y="4079875"/>
          <p14:tracePt t="60843" x="7780338" y="4079875"/>
          <p14:tracePt t="60854" x="7754938" y="4079875"/>
          <p14:tracePt t="60858" x="7742238" y="4079875"/>
          <p14:tracePt t="60863" x="7731125" y="4079875"/>
          <p14:tracePt t="60869" x="7718425" y="4079875"/>
          <p14:tracePt t="60873" x="7705725" y="4079875"/>
          <p14:tracePt t="60883" x="7693025" y="4079875"/>
          <p14:tracePt t="60888" x="7667625" y="4079875"/>
          <p14:tracePt t="60893" x="7667625" y="4067175"/>
          <p14:tracePt t="60899" x="7642225" y="4054475"/>
          <p14:tracePt t="60920" x="7631113" y="4054475"/>
          <p14:tracePt t="60923" x="7618413" y="4054475"/>
          <p14:tracePt t="60928" x="7605713" y="4054475"/>
          <p14:tracePt t="60933" x="7580313" y="4054475"/>
          <p14:tracePt t="60950" x="7542213" y="4054475"/>
          <p14:tracePt t="60959" x="7531100" y="4054475"/>
          <p14:tracePt t="60966" x="7493000" y="4054475"/>
          <p14:tracePt t="60969" x="7493000" y="4041775"/>
          <p14:tracePt t="60979" x="7480300" y="4041775"/>
          <p14:tracePt t="60985" x="7467600" y="4041775"/>
          <p14:tracePt t="60990" x="7454900" y="4041775"/>
          <p14:tracePt t="60999" x="7442200" y="4041775"/>
          <p14:tracePt t="61005" x="7429500" y="4041775"/>
          <p14:tracePt t="61009" x="7418388" y="4041775"/>
          <p14:tracePt t="61015" x="7405688" y="4041775"/>
          <p14:tracePt t="61021" x="7367588" y="4041775"/>
          <p14:tracePt t="61024" x="7354888" y="4041775"/>
          <p14:tracePt t="61030" x="7318375" y="4041775"/>
          <p14:tracePt t="61035" x="7280275" y="4041775"/>
          <p14:tracePt t="61045" x="7218363" y="4041775"/>
          <p14:tracePt t="61056" x="7205663" y="4041775"/>
          <p14:tracePt t="61059" x="7192963" y="4041775"/>
          <p14:tracePt t="61065" x="7154863" y="4041775"/>
          <p14:tracePt t="61071" x="7142163" y="4041775"/>
          <p14:tracePt t="61076" x="7129463" y="4041775"/>
          <p14:tracePt t="61081" x="7092950" y="4041775"/>
          <p14:tracePt t="61091" x="7080250" y="4041775"/>
          <p14:tracePt t="61094" x="7067550" y="4041775"/>
          <p14:tracePt t="61101" x="7029450" y="4041775"/>
          <p14:tracePt t="61111" x="7016750" y="4041775"/>
          <p14:tracePt t="61116" x="7005638" y="4041775"/>
          <p14:tracePt t="61121" x="6992938" y="4041775"/>
          <p14:tracePt t="61127" x="6980238" y="4041775"/>
          <p14:tracePt t="61131" x="6942138" y="4041775"/>
          <p14:tracePt t="61136" x="6905625" y="4041775"/>
          <p14:tracePt t="61140" x="6892925" y="4041775"/>
          <p14:tracePt t="61145" x="6867525" y="4041775"/>
          <p14:tracePt t="61156" x="6854825" y="4041775"/>
          <p14:tracePt t="61161" x="6842125" y="4041775"/>
          <p14:tracePt t="61166" x="6805613" y="4041775"/>
          <p14:tracePt t="61171" x="6767513" y="4054475"/>
          <p14:tracePt t="61176" x="6742113" y="4054475"/>
          <p14:tracePt t="61182" x="6729413" y="4054475"/>
          <p14:tracePt t="61187" x="6692900" y="4054475"/>
          <p14:tracePt t="61191" x="6667500" y="4054475"/>
          <p14:tracePt t="61196" x="6654800" y="4054475"/>
          <p14:tracePt t="61202" x="6616700" y="4079875"/>
          <p14:tracePt t="61206" x="6580188" y="4079875"/>
          <p14:tracePt t="61211" x="6567488" y="4079875"/>
          <p14:tracePt t="61216" x="6554788" y="4079875"/>
          <p14:tracePt t="61222" x="6516688" y="4079875"/>
          <p14:tracePt t="61226" x="6503988" y="4079875"/>
          <p14:tracePt t="61232" x="6492875" y="4079875"/>
          <p14:tracePt t="61237" x="6454775" y="4079875"/>
          <p14:tracePt t="61241" x="6442075" y="4079875"/>
          <p14:tracePt t="61249" x="6416675" y="4092575"/>
          <p14:tracePt t="61251" x="6391275" y="4092575"/>
          <p14:tracePt t="61257" x="6342063" y="4105275"/>
          <p14:tracePt t="61261" x="6342063" y="4117975"/>
          <p14:tracePt t="61266" x="6316663" y="4117975"/>
          <p14:tracePt t="61272" x="6303963" y="4117975"/>
          <p14:tracePt t="61277" x="6291263" y="4117975"/>
          <p14:tracePt t="61282" x="6267450" y="4117975"/>
          <p14:tracePt t="61287" x="6254750" y="4117975"/>
          <p14:tracePt t="61299" x="6229350" y="4117975"/>
          <p14:tracePt t="61303" x="6216650" y="4117975"/>
          <p14:tracePt t="61312" x="6203950" y="4117975"/>
          <p14:tracePt t="61333" x="6180138" y="4117975"/>
          <p14:tracePt t="61398" x="6180138" y="4129088"/>
          <p14:tracePt t="61419" x="6180138" y="4141788"/>
          <p14:tracePt t="61439" x="6180138" y="4154488"/>
          <p14:tracePt t="61459" x="6180138" y="4167188"/>
          <p14:tracePt t="61479" x="6180138" y="4179888"/>
          <p14:tracePt t="61483" x="6191250" y="4205288"/>
          <p14:tracePt t="61488" x="6203950" y="4205288"/>
          <p14:tracePt t="61500" x="6216650" y="4205288"/>
          <p14:tracePt t="61505" x="6242050" y="4205288"/>
          <p14:tracePt t="61510" x="6267450" y="4205288"/>
          <p14:tracePt t="61516" x="6280150" y="4205288"/>
          <p14:tracePt t="61519" x="6291263" y="4205288"/>
          <p14:tracePt t="61524" x="6329363" y="4205288"/>
          <p14:tracePt t="61529" x="6342063" y="4205288"/>
          <p14:tracePt t="61533" x="6367463" y="4205288"/>
          <p14:tracePt t="61540" x="6391275" y="4205288"/>
          <p14:tracePt t="61544" x="6429375" y="4205288"/>
          <p14:tracePt t="61549" x="6480175" y="4192588"/>
          <p14:tracePt t="61555" x="6503988" y="4179888"/>
          <p14:tracePt t="61559" x="6529388" y="4179888"/>
          <p14:tracePt t="61565" x="6567488" y="4179888"/>
          <p14:tracePt t="61570" x="6616700" y="4167188"/>
          <p14:tracePt t="61575" x="6642100" y="4167188"/>
          <p14:tracePt t="61579" x="6667500" y="4167188"/>
          <p14:tracePt t="61585" x="6716713" y="4167188"/>
          <p14:tracePt t="61591" x="6754813" y="4141788"/>
          <p14:tracePt t="61594" x="6792913" y="4141788"/>
          <p14:tracePt t="61600" x="6854825" y="4129088"/>
          <p14:tracePt t="61606" x="6892925" y="4129088"/>
          <p14:tracePt t="61616" x="6916738" y="4129088"/>
          <p14:tracePt t="61619" x="6954838" y="4129088"/>
          <p14:tracePt t="61625" x="6980238" y="4129088"/>
          <p14:tracePt t="61631" x="6992938" y="4129088"/>
          <p14:tracePt t="61636" x="7016750" y="4129088"/>
          <p14:tracePt t="61644" x="7042150" y="4129088"/>
          <p14:tracePt t="61650" x="7080250" y="4129088"/>
          <p14:tracePt t="61660" x="7118350" y="4129088"/>
          <p14:tracePt t="61666" x="7154863" y="4129088"/>
          <p14:tracePt t="61680" x="7180263" y="4129088"/>
          <p14:tracePt t="61686" x="7205663" y="4129088"/>
          <p14:tracePt t="61695" x="7229475" y="4105275"/>
          <p14:tracePt t="61701" x="7242175" y="4105275"/>
          <p14:tracePt t="61711" x="7267575" y="4092575"/>
          <p14:tracePt t="61716" x="7280275" y="4092575"/>
          <p14:tracePt t="61721" x="7292975" y="4092575"/>
          <p14:tracePt t="61726" x="7318375" y="4092575"/>
          <p14:tracePt t="61732" x="7342188" y="4079875"/>
          <p14:tracePt t="61748" x="7367588" y="4067175"/>
          <p14:tracePt t="61751" x="7392988" y="4067175"/>
          <p14:tracePt t="61757" x="7405688" y="4067175"/>
          <p14:tracePt t="61761" x="7418388" y="4067175"/>
          <p14:tracePt t="61767" x="7442200" y="4041775"/>
          <p14:tracePt t="61776" x="7454900" y="4041775"/>
          <p14:tracePt t="61783" x="7467600" y="4041775"/>
          <p14:tracePt t="61787" x="7480300" y="4029075"/>
          <p14:tracePt t="61797" x="7505700" y="4029075"/>
          <p14:tracePt t="61807" x="7518400" y="4029075"/>
          <p14:tracePt t="61812" x="7518400" y="4017963"/>
          <p14:tracePt t="61883" x="7531100" y="4017963"/>
          <p14:tracePt t="61924" x="7542213" y="4017963"/>
          <p14:tracePt t="61929" x="7554913" y="4017963"/>
          <p14:tracePt t="62398" x="7567613" y="4017963"/>
          <p14:tracePt t="62403" x="7580313" y="4017963"/>
          <p14:tracePt t="62407" x="7593013" y="4017963"/>
          <p14:tracePt t="62438" x="7618413" y="4017963"/>
          <p14:tracePt t="63392" x="7580313" y="4029075"/>
          <p14:tracePt t="63397" x="7531100" y="4029075"/>
          <p14:tracePt t="63402" x="7493000" y="4029075"/>
          <p14:tracePt t="63407" x="7454900" y="4041775"/>
          <p14:tracePt t="63411" x="7418388" y="4041775"/>
          <p14:tracePt t="63417" x="7392988" y="4041775"/>
          <p14:tracePt t="63421" x="7354888" y="4041775"/>
          <p14:tracePt t="63426" x="7329488" y="4041775"/>
          <p14:tracePt t="63433" x="7318375" y="4067175"/>
          <p14:tracePt t="63437" x="7305675" y="4067175"/>
          <p14:tracePt t="63442" x="7267575" y="4067175"/>
          <p14:tracePt t="63446" x="7242175" y="4067175"/>
          <p14:tracePt t="63451" x="7218363" y="4079875"/>
          <p14:tracePt t="63457" x="7192963" y="4079875"/>
          <p14:tracePt t="63462" x="7154863" y="4079875"/>
          <p14:tracePt t="63466" x="7142163" y="4117975"/>
          <p14:tracePt t="63472" x="7080250" y="4141788"/>
          <p14:tracePt t="63477" x="7016750" y="4141788"/>
          <p14:tracePt t="63483" x="6954838" y="4154488"/>
          <p14:tracePt t="63488" x="6842125" y="4154488"/>
          <p14:tracePt t="63491" x="6754813" y="4192588"/>
          <p14:tracePt t="63496" x="6642100" y="4192588"/>
          <p14:tracePt t="63503" x="6529388" y="4205288"/>
          <p14:tracePt t="63507" x="6442075" y="4254500"/>
          <p14:tracePt t="63513" x="6367463" y="4254500"/>
          <p14:tracePt t="63517" x="6242050" y="4279900"/>
          <p14:tracePt t="63523" x="6103938" y="4305300"/>
          <p14:tracePt t="63527" x="5942013" y="4305300"/>
          <p14:tracePt t="63533" x="5829300" y="4330700"/>
          <p14:tracePt t="63538" x="5678488" y="4341813"/>
          <p14:tracePt t="63542" x="5565775" y="4341813"/>
          <p14:tracePt t="63548" x="5478463" y="4341813"/>
          <p14:tracePt t="63554" x="5365750" y="4341813"/>
          <p14:tracePt t="63557" x="5265738" y="4341813"/>
          <p14:tracePt t="63563" x="5178425" y="4341813"/>
          <p14:tracePt t="63567" x="5091113" y="4341813"/>
          <p14:tracePt t="63574" x="4978400" y="4341813"/>
          <p14:tracePt t="63577" x="4940300" y="4341813"/>
          <p14:tracePt t="63583" x="4840288" y="4341813"/>
          <p14:tracePt t="63588" x="4727575" y="4341813"/>
          <p14:tracePt t="63593" x="4616450" y="4341813"/>
          <p14:tracePt t="63600" x="4516438" y="4341813"/>
          <p14:tracePt t="63604" x="4340225" y="4341813"/>
          <p14:tracePt t="63608" x="4191000" y="4341813"/>
          <p14:tracePt t="63613" x="4002088" y="4341813"/>
          <p14:tracePt t="63618" x="3852863" y="4341813"/>
          <p14:tracePt t="63624" x="3640138" y="4330700"/>
          <p14:tracePt t="63628" x="3427413" y="4292600"/>
          <p14:tracePt t="63634" x="3214688" y="4267200"/>
          <p14:tracePt t="63639" x="3001963" y="4241800"/>
          <p14:tracePt t="63643" x="2801938" y="4217988"/>
          <p14:tracePt t="63650" x="2589213" y="4217988"/>
          <p14:tracePt t="63654" x="2439988" y="4217988"/>
          <p14:tracePt t="63658" x="2289175" y="4179888"/>
          <p14:tracePt t="63665" x="2176463" y="4179888"/>
          <p14:tracePt t="63668" x="2076450" y="4179888"/>
          <p14:tracePt t="63673" x="1989138" y="4179888"/>
          <p14:tracePt t="63678" x="1938338" y="4179888"/>
          <p14:tracePt t="63684" x="1889125" y="4167188"/>
          <p14:tracePt t="63690" x="1838325" y="4141788"/>
          <p14:tracePt t="63694" x="1825625" y="4141788"/>
          <p14:tracePt t="63700" x="1814513" y="4141788"/>
          <p14:tracePt t="63714" x="1814513" y="4129088"/>
          <p14:tracePt t="63720" x="1801813" y="4117975"/>
          <p14:tracePt t="63724" x="1789113" y="4117975"/>
          <p14:tracePt t="63734" x="1763713" y="4105275"/>
          <p14:tracePt t="63739" x="1738313" y="4105275"/>
          <p14:tracePt t="63750" x="1701800" y="4092575"/>
          <p14:tracePt t="63755" x="1663700" y="4092575"/>
          <p14:tracePt t="63759" x="1651000" y="4079875"/>
          <p14:tracePt t="63765" x="1612900" y="4079875"/>
          <p14:tracePt t="63770" x="1601788" y="4079875"/>
          <p14:tracePt t="63775" x="1576388" y="4079875"/>
          <p14:tracePt t="63779" x="1550988" y="4079875"/>
          <p14:tracePt t="63785" x="1538288" y="4067175"/>
          <p14:tracePt t="63790" x="1538288" y="4054475"/>
          <p14:tracePt t="63806" x="1525588" y="4054475"/>
          <p14:tracePt t="63815" x="1512888" y="4054475"/>
          <p14:tracePt t="63835" x="1501775" y="4054475"/>
          <p14:tracePt t="63845" x="1489075" y="4054475"/>
          <p14:tracePt t="63851" x="1476375" y="4054475"/>
          <p14:tracePt t="63856" x="1463675" y="4054475"/>
          <p14:tracePt t="63867" x="1438275" y="4054475"/>
          <p14:tracePt t="63871" x="1425575" y="4054475"/>
          <p14:tracePt t="63875" x="1412875" y="4054475"/>
          <p14:tracePt t="63880" x="1401763" y="4054475"/>
          <p14:tracePt t="63886" x="1389063" y="4054475"/>
          <p14:tracePt t="63890" x="1376363" y="4054475"/>
          <p14:tracePt t="63895" x="1363663" y="4054475"/>
          <p14:tracePt t="63916" x="1350963" y="4054475"/>
          <p14:tracePt t="63946" x="1338263" y="4054475"/>
          <p14:tracePt t="63951" x="1325563" y="4054475"/>
          <p14:tracePt t="63966" x="1312863" y="4054475"/>
          <p14:tracePt t="63972" x="1300163" y="4054475"/>
          <p14:tracePt t="63976" x="1289050" y="4054475"/>
          <p14:tracePt t="63982" x="1276350" y="4054475"/>
          <p14:tracePt t="63986" x="1238250" y="4041775"/>
          <p14:tracePt t="63991" x="1225550" y="4041775"/>
          <p14:tracePt t="63997" x="1200150" y="4041775"/>
          <p14:tracePt t="64007" x="1189038" y="4041775"/>
          <p14:tracePt t="64012" x="1176338" y="4041775"/>
          <p14:tracePt t="64038" x="1176338" y="4029075"/>
          <p14:tracePt t="64042" x="1163638" y="4017963"/>
          <p14:tracePt t="64047" x="1163638" y="4005263"/>
          <p14:tracePt t="64051" x="1138238" y="3992563"/>
          <p14:tracePt t="64058" x="1138238" y="3979863"/>
          <p14:tracePt t="64063" x="1125538" y="3967163"/>
          <p14:tracePt t="64068" x="1125538" y="3954463"/>
          <p14:tracePt t="64072" x="1125538" y="3941763"/>
          <p14:tracePt t="64076" x="1112838" y="3916363"/>
          <p14:tracePt t="64103" x="1112838" y="3905250"/>
          <p14:tracePt t="64108" x="1112838" y="3892550"/>
          <p14:tracePt t="64133" x="1112838" y="3879850"/>
          <p14:tracePt t="64157" x="1112838" y="3867150"/>
          <p14:tracePt t="64178" x="1112838" y="3854450"/>
          <p14:tracePt t="64199" x="1112838" y="3841750"/>
          <p14:tracePt t="64234" x="1100138" y="3829050"/>
          <p14:tracePt t="64264" x="1100138" y="3816350"/>
          <p14:tracePt t="64274" x="1089025" y="3803650"/>
          <p14:tracePt t="64279" x="1089025" y="3792538"/>
          <p14:tracePt t="64295" x="1076325" y="3779838"/>
          <p14:tracePt t="64320" x="1076325" y="3767138"/>
          <p14:tracePt t="64325" x="1076325" y="3754438"/>
          <p14:tracePt t="64334" x="1076325" y="3741738"/>
          <p14:tracePt t="64340" x="1063625" y="3716338"/>
          <p14:tracePt t="64345" x="1050925" y="3716338"/>
          <p14:tracePt t="64359" x="1025525" y="3703638"/>
          <p14:tracePt t="64365" x="1012825" y="3692525"/>
          <p14:tracePt t="64371" x="1012825" y="3679825"/>
          <p14:tracePt t="64374" x="1012825" y="3667125"/>
          <p14:tracePt t="64379" x="1000125" y="3654425"/>
          <p14:tracePt t="64385" x="987425" y="3641725"/>
          <p14:tracePt t="64401" x="987425" y="3629025"/>
          <p14:tracePt t="64406" x="976313" y="3629025"/>
          <p14:tracePt t="64409" x="976313" y="3616325"/>
          <p14:tracePt t="64419" x="976313" y="3603625"/>
          <p14:tracePt t="64425" x="963613" y="3603625"/>
          <p14:tracePt t="64441" x="950913" y="3590925"/>
          <p14:tracePt t="64446" x="938213" y="3579813"/>
          <p14:tracePt t="64466" x="938213" y="3567113"/>
          <p14:tracePt t="64471" x="925513" y="3567113"/>
          <p14:tracePt t="64517" x="912813" y="3567113"/>
          <p14:tracePt t="64552" x="900113" y="3567113"/>
          <p14:tracePt t="64562" x="887413" y="3567113"/>
          <p14:tracePt t="64577" x="876300" y="3567113"/>
          <p14:tracePt t="64582" x="863600" y="3567113"/>
          <p14:tracePt t="64586" x="850900" y="3567113"/>
          <p14:tracePt t="64591" x="838200" y="3567113"/>
          <p14:tracePt t="64602" x="825500" y="3567113"/>
          <p14:tracePt t="64606" x="800100" y="3567113"/>
          <p14:tracePt t="64612" x="787400" y="3567113"/>
          <p14:tracePt t="64627" x="776288" y="3567113"/>
          <p14:tracePt t="64634" x="750888" y="3567113"/>
          <p14:tracePt t="64653" x="738188" y="3567113"/>
          <p14:tracePt t="64656" x="712788" y="3567113"/>
          <p14:tracePt t="64662" x="700088" y="3567113"/>
          <p14:tracePt t="64668" x="687388" y="3567113"/>
          <p14:tracePt t="64673" x="674688" y="3567113"/>
          <p14:tracePt t="64677" x="663575" y="3567113"/>
          <p14:tracePt t="64684" x="663575" y="3579813"/>
          <p14:tracePt t="64687" x="650875" y="3579813"/>
          <p14:tracePt t="64692" x="625475" y="3579813"/>
          <p14:tracePt t="64697" x="625475" y="3590925"/>
          <p14:tracePt t="64708" x="612775" y="3590925"/>
          <p14:tracePt t="64718" x="600075" y="3590925"/>
          <p14:tracePt t="64724" x="600075" y="3603625"/>
          <p14:tracePt t="64727" x="587375" y="3603625"/>
          <p14:tracePt t="64738" x="574675" y="3616325"/>
          <p14:tracePt t="64743" x="563563" y="3629025"/>
          <p14:tracePt t="64764" x="550863" y="3641725"/>
          <p14:tracePt t="64767" x="550863" y="3654425"/>
          <p14:tracePt t="64774" x="538163" y="3667125"/>
          <p14:tracePt t="64784" x="525463" y="3679825"/>
          <p14:tracePt t="64789" x="525463" y="3692525"/>
          <p14:tracePt t="64798" x="525463" y="3703638"/>
          <p14:tracePt t="64803" x="525463" y="3716338"/>
          <p14:tracePt t="64809" x="525463" y="3729038"/>
          <p14:tracePt t="64824" x="525463" y="3741738"/>
          <p14:tracePt t="64829" x="525463" y="3754438"/>
          <p14:tracePt t="64834" x="525463" y="3767138"/>
          <p14:tracePt t="64839" x="525463" y="3779838"/>
          <p14:tracePt t="64843" x="525463" y="3792538"/>
          <p14:tracePt t="64855" x="525463" y="3803650"/>
          <p14:tracePt t="64875" x="525463" y="3816350"/>
          <p14:tracePt t="64878" x="525463" y="3829050"/>
          <p14:tracePt t="64960" x="525463" y="3841750"/>
          <p14:tracePt t="64975" x="525463" y="3854450"/>
          <p14:tracePt t="64980" x="525463" y="3867150"/>
          <p14:tracePt t="65006" x="525463" y="3879850"/>
          <p14:tracePt t="65011" x="525463" y="3892550"/>
          <p14:tracePt t="65036" x="525463" y="3905250"/>
          <p14:tracePt t="65117" x="525463" y="3916363"/>
          <p14:tracePt t="65127" x="525463" y="3929063"/>
          <p14:tracePt t="65142" x="525463" y="3941763"/>
          <p14:tracePt t="65151" x="525463" y="3954463"/>
          <p14:tracePt t="65162" x="525463" y="3967163"/>
          <p14:tracePt t="65172" x="525463" y="3979863"/>
          <p14:tracePt t="65177" x="525463" y="4005263"/>
          <p14:tracePt t="65187" x="525463" y="4029075"/>
          <p14:tracePt t="65202" x="525463" y="4041775"/>
          <p14:tracePt t="65228" x="525463" y="4054475"/>
          <p14:tracePt t="65324" x="525463" y="4067175"/>
          <p14:tracePt t="65329" x="538163" y="4067175"/>
          <p14:tracePt t="65334" x="550863" y="4067175"/>
          <p14:tracePt t="65343" x="563563" y="4067175"/>
          <p14:tracePt t="65349" x="587375" y="4067175"/>
          <p14:tracePt t="65358" x="612775" y="4067175"/>
          <p14:tracePt t="65362" x="625475" y="4067175"/>
          <p14:tracePt t="65374" x="650875" y="4067175"/>
          <p14:tracePt t="65378" x="674688" y="4067175"/>
          <p14:tracePt t="65390" x="687388" y="4067175"/>
          <p14:tracePt t="65393" x="712788" y="4067175"/>
          <p14:tracePt t="65409" x="725488" y="4067175"/>
          <p14:tracePt t="65414" x="738188" y="4067175"/>
          <p14:tracePt t="65425" x="750888" y="4067175"/>
          <p14:tracePt t="65428" x="763588" y="4054475"/>
          <p14:tracePt t="65434" x="776288" y="4054475"/>
          <p14:tracePt t="65460" x="787400" y="4054475"/>
          <p14:tracePt t="65464" x="800100" y="4054475"/>
          <p14:tracePt t="65469" x="812800" y="4054475"/>
          <p14:tracePt t="65479" x="825500" y="4054475"/>
          <p14:tracePt t="65485" x="838200" y="4054475"/>
          <p14:tracePt t="65495" x="863600" y="4054475"/>
          <p14:tracePt t="65501" x="876300" y="4054475"/>
          <p14:tracePt t="65505" x="887413" y="4054475"/>
          <p14:tracePt t="65510" x="900113" y="4054475"/>
          <p14:tracePt t="65520" x="912813" y="4054475"/>
          <p14:tracePt t="65530" x="925513" y="4054475"/>
          <p14:tracePt t="65546" x="938213" y="4054475"/>
          <p14:tracePt t="65551" x="950913" y="4054475"/>
          <p14:tracePt t="65782" x="950913" y="4041775"/>
          <p14:tracePt t="65801" x="950913" y="4029075"/>
          <p14:tracePt t="65908" x="950913" y="4017963"/>
          <p14:tracePt t="65959" x="950913" y="4005263"/>
          <p14:tracePt t="65974" x="950913" y="3992563"/>
          <p14:tracePt t="66008" x="950913" y="3979863"/>
          <p14:tracePt t="66014" x="950913" y="3967163"/>
          <p14:tracePt t="66040" x="938213" y="3954463"/>
          <p14:tracePt t="66055" x="925513" y="3954463"/>
          <p14:tracePt t="66075" x="912813" y="3954463"/>
          <p14:tracePt t="66079" x="900113" y="3954463"/>
          <p14:tracePt t="66090" x="900113" y="3941763"/>
          <p14:tracePt t="66100" x="887413" y="3941763"/>
          <p14:tracePt t="66110" x="876300" y="3941763"/>
          <p14:tracePt t="66115" x="863600" y="3941763"/>
          <p14:tracePt t="66145" x="850900" y="3941763"/>
          <p14:tracePt t="66151" x="838200" y="3941763"/>
          <p14:tracePt t="66167" x="825500" y="3941763"/>
          <p14:tracePt t="66180" x="812800" y="3941763"/>
          <p14:tracePt t="66185" x="800100" y="3941763"/>
          <p14:tracePt t="66201" x="787400" y="3941763"/>
          <p14:tracePt t="66206" x="776288" y="3941763"/>
          <p14:tracePt t="66210" x="763588" y="3941763"/>
          <p14:tracePt t="66217" x="750888" y="3941763"/>
          <p14:tracePt t="66221" x="725488" y="3941763"/>
          <p14:tracePt t="66231" x="712788" y="3941763"/>
          <p14:tracePt t="66235" x="700088" y="3941763"/>
          <p14:tracePt t="66241" x="687388" y="3941763"/>
          <p14:tracePt t="66252" x="674688" y="3941763"/>
          <p14:tracePt t="66256" x="663575" y="3941763"/>
          <p14:tracePt t="66439" x="650875" y="3941763"/>
          <p14:tracePt t="66504" x="638175" y="3941763"/>
          <p14:tracePt t="66509" x="625475" y="3941763"/>
          <p14:tracePt t="66518" x="625475" y="3954463"/>
          <p14:tracePt t="66534" x="612775" y="3967163"/>
          <p14:tracePt t="66564" x="600075" y="3979863"/>
          <p14:tracePt t="66590" x="587375" y="3979863"/>
          <p14:tracePt t="66599" x="587375" y="3992563"/>
          <p14:tracePt t="66640" x="574675" y="4005263"/>
          <p14:tracePt t="67149" x="563563" y="4005263"/>
          <p14:tracePt t="67155" x="550863" y="4017963"/>
          <p14:tracePt t="67174" x="550863" y="4029075"/>
          <p14:tracePt t="67185" x="538163" y="4041775"/>
          <p14:tracePt t="67189" x="525463" y="4041775"/>
          <p14:tracePt t="67194" x="525463" y="4054475"/>
          <p14:tracePt t="67200" x="525463" y="4067175"/>
          <p14:tracePt t="67210" x="525463" y="4079875"/>
          <p14:tracePt t="67230" x="512763" y="4092575"/>
          <p14:tracePt t="67235" x="500063" y="4105275"/>
          <p14:tracePt t="67244" x="487363" y="4117975"/>
          <p14:tracePt t="67260" x="487363" y="4129088"/>
          <p14:tracePt t="67265" x="474663" y="4141788"/>
          <p14:tracePt t="67271" x="463550" y="4141788"/>
          <p14:tracePt t="67274" x="463550" y="4154488"/>
          <p14:tracePt t="67279" x="450850" y="4179888"/>
          <p14:tracePt t="67295" x="438150" y="4179888"/>
          <p14:tracePt t="67301" x="438150" y="4192588"/>
          <p14:tracePt t="67305" x="425450" y="4205288"/>
          <p14:tracePt t="67320" x="412750" y="4217988"/>
          <p14:tracePt t="68224" x="387350" y="4254500"/>
          <p14:tracePt t="68229" x="387350" y="4267200"/>
          <p14:tracePt t="68239" x="374650" y="4267200"/>
          <p14:tracePt t="68253" x="374650" y="4279900"/>
          <p14:tracePt t="68263" x="374650" y="4292600"/>
          <p14:tracePt t="68274" x="374650" y="4305300"/>
          <p14:tracePt t="68283" x="374650" y="4318000"/>
          <p14:tracePt t="68289" x="363538" y="4330700"/>
          <p14:tracePt t="68304" x="350838" y="4341813"/>
          <p14:tracePt t="68314" x="338138" y="4354513"/>
          <p14:tracePt t="68319" x="338138" y="4367213"/>
          <p14:tracePt t="68336" x="338138" y="4379913"/>
          <p14:tracePt t="68338" x="338138" y="4392613"/>
          <p14:tracePt t="68344" x="338138" y="4405313"/>
          <p14:tracePt t="68349" x="338138" y="4418013"/>
          <p14:tracePt t="68355" x="338138" y="4430713"/>
          <p14:tracePt t="68365" x="338138" y="4443413"/>
          <p14:tracePt t="68375" x="325438" y="4454525"/>
          <p14:tracePt t="68390" x="325438" y="4467225"/>
          <p14:tracePt t="68399" x="325438" y="4479925"/>
          <p14:tracePt t="68415" x="312738" y="4492625"/>
          <p14:tracePt t="68420" x="300038" y="4505325"/>
          <p14:tracePt t="68441" x="300038" y="4518025"/>
          <p14:tracePt t="68444" x="300038" y="4530725"/>
          <p14:tracePt t="68476" x="300038" y="4543425"/>
          <p14:tracePt t="68506" x="300038" y="4554538"/>
          <p14:tracePt t="68975" x="300038" y="4567238"/>
          <p14:tracePt t="69000" x="312738" y="4567238"/>
          <p14:tracePt t="69005" x="325438" y="4567238"/>
          <p14:tracePt t="69021" x="338138" y="4567238"/>
          <p14:tracePt t="69025" x="350838" y="4567238"/>
          <p14:tracePt t="69030" x="363538" y="4567238"/>
          <p14:tracePt t="69056" x="374650" y="4567238"/>
          <p14:tracePt t="69066" x="387350" y="4554538"/>
          <p14:tracePt t="69207" x="400050" y="4554538"/>
          <p14:tracePt t="69283" x="412750" y="4554538"/>
          <p14:tracePt t="69288" x="425450" y="4554538"/>
          <p14:tracePt t="69313" x="438150" y="4554538"/>
          <p14:tracePt t="69319" x="450850" y="4554538"/>
          <p14:tracePt t="69328" x="463550" y="4554538"/>
          <p14:tracePt t="69338" x="474663" y="4554538"/>
          <p14:tracePt t="69343" x="512763" y="4554538"/>
          <p14:tracePt t="69353" x="538163" y="4554538"/>
          <p14:tracePt t="69358" x="550863" y="4554538"/>
          <p14:tracePt t="69362" x="563563" y="4554538"/>
          <p14:tracePt t="69369" x="600075" y="4554538"/>
          <p14:tracePt t="69373" x="638175" y="4554538"/>
          <p14:tracePt t="69384" x="674688" y="4554538"/>
          <p14:tracePt t="69387" x="687388" y="4554538"/>
          <p14:tracePt t="69394" x="725488" y="4554538"/>
          <p14:tracePt t="69398" x="738188" y="4554538"/>
          <p14:tracePt t="69404" x="750888" y="4554538"/>
          <p14:tracePt t="69409" x="763588" y="4554538"/>
          <p14:tracePt t="69419" x="776288" y="4554538"/>
          <p14:tracePt t="69423" x="787400" y="4554538"/>
          <p14:tracePt t="69468" x="800100" y="4554538"/>
          <p14:tracePt t="69474" x="825500" y="4554538"/>
          <p14:tracePt t="69479" x="838200" y="4554538"/>
          <p14:tracePt t="69486" x="850900" y="4554538"/>
          <p14:tracePt t="69490" x="863600" y="4554538"/>
          <p14:tracePt t="69493" x="900113" y="4554538"/>
          <p14:tracePt t="69498" x="938213" y="4554538"/>
          <p14:tracePt t="69505" x="950913" y="4554538"/>
          <p14:tracePt t="69510" x="963613" y="4554538"/>
          <p14:tracePt t="69515" x="976313" y="4554538"/>
          <p14:tracePt t="69520" x="987425" y="4554538"/>
          <p14:tracePt t="69525" x="1000125" y="4554538"/>
          <p14:tracePt t="69586" x="1012825" y="4554538"/>
          <p14:tracePt t="69590" x="1025525" y="4554538"/>
          <p14:tracePt t="69599" x="1038225" y="4554538"/>
          <p14:tracePt t="69606" x="1050925" y="4554538"/>
          <p14:tracePt t="69610" x="1063625" y="4554538"/>
          <p14:tracePt t="69615" x="1076325" y="4554538"/>
          <p14:tracePt t="69619" x="1089025" y="4554538"/>
          <p14:tracePt t="69631" x="1100138" y="4554538"/>
          <p14:tracePt t="69783" x="1112838" y="4554538"/>
          <p14:tracePt t="69797" x="1125538" y="4554538"/>
          <p14:tracePt t="69802" x="1138238" y="4554538"/>
          <p14:tracePt t="69811" x="1150938" y="4554538"/>
          <p14:tracePt t="69817" x="1163638" y="4554538"/>
          <p14:tracePt t="69823" x="1176338" y="4554538"/>
          <p14:tracePt t="69828" x="1189038" y="4554538"/>
          <p14:tracePt t="69842" x="1200150" y="4554538"/>
          <p14:tracePt t="69938" x="1212850" y="4554538"/>
          <p14:tracePt t="69942" x="1225550" y="4554538"/>
          <p14:tracePt t="69949" x="1238250" y="4554538"/>
          <p14:tracePt t="69969" x="1250950" y="4554538"/>
          <p14:tracePt t="69974" x="1263650" y="4567238"/>
          <p14:tracePt t="69984" x="1276350" y="4567238"/>
          <p14:tracePt t="70221" x="1289050" y="4567238"/>
          <p14:tracePt t="70226" x="1300163" y="4567238"/>
          <p14:tracePt t="70261" x="1312863" y="4567238"/>
          <p14:tracePt t="70266" x="1325563" y="4567238"/>
          <p14:tracePt t="70272" x="1338263" y="4567238"/>
          <p14:tracePt t="70291" x="1350963" y="4567238"/>
          <p14:tracePt t="70297" x="1363663" y="4567238"/>
          <p14:tracePt t="70303" x="1376363" y="4567238"/>
          <p14:tracePt t="70306" x="1389063" y="4567238"/>
          <p14:tracePt t="70310" x="1401763" y="4567238"/>
          <p14:tracePt t="70315" x="1412875" y="4567238"/>
          <p14:tracePt t="70322" x="1438275" y="4567238"/>
          <p14:tracePt t="70326" x="1450975" y="4567238"/>
          <p14:tracePt t="70331" x="1463675" y="4567238"/>
          <p14:tracePt t="70337" x="1476375" y="4567238"/>
          <p14:tracePt t="70342" x="1489075" y="4567238"/>
          <p14:tracePt t="70346" x="1501775" y="4567238"/>
          <p14:tracePt t="70357" x="1525588" y="4567238"/>
          <p14:tracePt t="70372" x="1538288" y="4567238"/>
          <p14:tracePt t="70376" x="1538288" y="4579938"/>
          <p14:tracePt t="70382" x="1550988" y="4579938"/>
          <p14:tracePt t="70392" x="1563688" y="4579938"/>
          <p14:tracePt t="70418" x="1576388" y="4579938"/>
          <p14:tracePt t="70453" x="1589088" y="4579938"/>
          <p14:tracePt t="70468" x="1601788" y="4579938"/>
          <p14:tracePt t="70477" x="1612900" y="4579938"/>
          <p14:tracePt t="70482" x="1625600" y="4579938"/>
          <p14:tracePt t="70502" x="1638300" y="4579938"/>
          <p14:tracePt t="70544" x="1651000" y="4579938"/>
          <p14:tracePt t="70549" x="1663700" y="4579938"/>
          <p14:tracePt t="70579" x="1676400" y="4579938"/>
          <p14:tracePt t="70583" x="1689100" y="4579938"/>
          <p14:tracePt t="70710" x="1701800" y="4579938"/>
          <p14:tracePt t="70726" x="1714500" y="4579938"/>
          <p14:tracePt t="70730" x="1725613" y="4579938"/>
          <p14:tracePt t="70740" x="1738313" y="4579938"/>
          <p14:tracePt t="70751" x="1751013" y="4579938"/>
          <p14:tracePt t="70755" x="1776413" y="4579938"/>
          <p14:tracePt t="70775" x="1789113" y="4579938"/>
          <p14:tracePt t="70780" x="1801813" y="4579938"/>
          <p14:tracePt t="70801" x="1814513" y="4579938"/>
          <p14:tracePt t="70806" x="1825625" y="4579938"/>
          <p14:tracePt t="70815" x="1838325" y="4579938"/>
          <p14:tracePt t="70835" x="1851025" y="4579938"/>
          <p14:tracePt t="70841" x="1863725" y="4579938"/>
          <p14:tracePt t="70851" x="1876425" y="4579938"/>
          <p14:tracePt t="70867" x="1889125" y="4579938"/>
          <p14:tracePt t="70876" x="1901825" y="4579938"/>
          <p14:tracePt t="70886" x="1914525" y="4579938"/>
          <p14:tracePt t="70903" x="1925638" y="4579938"/>
          <p14:tracePt t="70907" x="1938338" y="4579938"/>
          <p14:tracePt t="71472" x="1938338" y="4592638"/>
          <p14:tracePt t="71517" x="1925638" y="4592638"/>
          <p14:tracePt t="71521" x="1914525" y="4605338"/>
          <p14:tracePt t="71966" x="1914525" y="4618038"/>
          <p14:tracePt t="71991" x="1914525" y="4630738"/>
          <p14:tracePt t="72016" x="1925638" y="4630738"/>
          <p14:tracePt t="72022" x="1938338" y="4630738"/>
          <p14:tracePt t="72030" x="1951038" y="4630738"/>
          <p14:tracePt t="72037" x="1963738" y="4630738"/>
          <p14:tracePt t="72041" x="1976438" y="4630738"/>
          <p14:tracePt t="72052" x="1989138" y="4630738"/>
          <p14:tracePt t="72056" x="2001838" y="4630738"/>
          <p14:tracePt t="72062" x="2014538" y="4630738"/>
          <p14:tracePt t="72067" x="2025650" y="4630738"/>
          <p14:tracePt t="72071" x="2051050" y="4630738"/>
          <p14:tracePt t="72077" x="2063750" y="4630738"/>
          <p14:tracePt t="72081" x="2089150" y="4630738"/>
          <p14:tracePt t="72087" x="2101850" y="4630738"/>
          <p14:tracePt t="72091" x="2114550" y="4630738"/>
          <p14:tracePt t="72096" x="2138363" y="4630738"/>
          <p14:tracePt t="72107" x="2163763" y="4630738"/>
          <p14:tracePt t="72158" x="2176463" y="4630738"/>
          <p14:tracePt t="72182" x="2201863" y="4630738"/>
          <p14:tracePt t="72187" x="2214563" y="4630738"/>
          <p14:tracePt t="72198" x="2227263" y="4630738"/>
          <p14:tracePt t="72208" x="2238375" y="4630738"/>
          <p14:tracePt t="72213" x="2251075" y="4630738"/>
          <p14:tracePt t="72218" x="2276475" y="4630738"/>
          <p14:tracePt t="72248" x="2289175" y="4630738"/>
          <p14:tracePt t="72259" x="2301875" y="4630738"/>
          <p14:tracePt t="72278" x="2314575" y="4630738"/>
          <p14:tracePt t="72288" x="2327275" y="4630738"/>
          <p14:tracePt t="72294" x="2338388" y="4630738"/>
          <p14:tracePt t="72298" x="2351088" y="4630738"/>
          <p14:tracePt t="72304" x="2376488" y="4630738"/>
          <p14:tracePt t="72309" x="2389188" y="4630738"/>
          <p14:tracePt t="72313" x="2414588" y="4630738"/>
          <p14:tracePt t="72319" x="2439988" y="4630738"/>
          <p14:tracePt t="72324" x="2451100" y="4630738"/>
          <p14:tracePt t="72328" x="2476500" y="4656138"/>
          <p14:tracePt t="72334" x="2489200" y="4656138"/>
          <p14:tracePt t="72339" x="2501900" y="4656138"/>
          <p14:tracePt t="72348" x="2501900" y="4667250"/>
          <p14:tracePt t="72354" x="2514600" y="4667250"/>
          <p14:tracePt t="72400" x="2527300" y="4667250"/>
          <p14:tracePt t="72420" x="2540000" y="4667250"/>
          <p14:tracePt t="72430" x="2551113" y="4667250"/>
          <p14:tracePt t="72435" x="2563813" y="4667250"/>
          <p14:tracePt t="72440" x="2576513" y="4667250"/>
          <p14:tracePt t="72449" x="2589213" y="4667250"/>
          <p14:tracePt t="72454" x="2601913" y="4667250"/>
          <p14:tracePt t="72465" x="2614613" y="4667250"/>
          <p14:tracePt t="72470" x="2627313" y="4656138"/>
          <p14:tracePt t="72486" x="2663825" y="4656138"/>
          <p14:tracePt t="72491" x="2689225" y="4643438"/>
          <p14:tracePt t="72499" x="2701925" y="4643438"/>
          <p14:tracePt t="72505" x="2714625" y="4643438"/>
          <p14:tracePt t="72509" x="2727325" y="4643438"/>
          <p14:tracePt t="72515" x="2740025" y="4643438"/>
          <p14:tracePt t="72521" x="2752725" y="4643438"/>
          <p14:tracePt t="72526" x="2763838" y="4643438"/>
          <p14:tracePt t="72530" x="2776538" y="4643438"/>
          <p14:tracePt t="72536" x="2801938" y="4643438"/>
          <p14:tracePt t="72541" x="2801938" y="4630738"/>
          <p14:tracePt t="72545" x="2827338" y="4630738"/>
          <p14:tracePt t="72550" x="2840038" y="4630738"/>
          <p14:tracePt t="72556" x="2852738" y="4630738"/>
          <p14:tracePt t="72566" x="2863850" y="4630738"/>
          <p14:tracePt t="72571" x="2876550" y="4630738"/>
          <p14:tracePt t="72580" x="2889250" y="4630738"/>
          <p14:tracePt t="72592" x="2901950" y="4630738"/>
          <p14:tracePt t="72597" x="2914650" y="4618038"/>
          <p14:tracePt t="72600" x="2927350" y="4605338"/>
          <p14:tracePt t="72606" x="2940050" y="4605338"/>
          <p14:tracePt t="72610" x="2952750" y="4605338"/>
          <p14:tracePt t="72621" x="2963863" y="4605338"/>
          <p14:tracePt t="72626" x="2976563" y="4605338"/>
          <p14:tracePt t="72631" x="2989263" y="4605338"/>
          <p14:tracePt t="72637" x="3001963" y="4605338"/>
          <p14:tracePt t="72642" x="3027363" y="4605338"/>
          <p14:tracePt t="72651" x="3052763" y="4605338"/>
          <p14:tracePt t="72657" x="3065463" y="4605338"/>
          <p14:tracePt t="72661" x="3076575" y="4605338"/>
          <p14:tracePt t="72666" x="3089275" y="4605338"/>
          <p14:tracePt t="72671" x="3101975" y="4605338"/>
          <p14:tracePt t="72681" x="3114675" y="4605338"/>
          <p14:tracePt t="72687" x="3127375" y="4605338"/>
          <p14:tracePt t="72693" x="3140075" y="4605338"/>
          <p14:tracePt t="72702" x="3152775" y="4605338"/>
          <p14:tracePt t="72707" x="3165475" y="4605338"/>
          <p14:tracePt t="72718" x="3176588" y="4605338"/>
          <p14:tracePt t="72974" x="3189288" y="4605338"/>
          <p14:tracePt t="72980" x="3201988" y="4605338"/>
          <p14:tracePt t="73005" x="3214688" y="4605338"/>
          <p14:tracePt t="73009" x="3227388" y="4605338"/>
          <p14:tracePt t="73015" x="3240088" y="4605338"/>
          <p14:tracePt t="73025" x="3276600" y="4630738"/>
          <p14:tracePt t="73029" x="3289300" y="4630738"/>
          <p14:tracePt t="73034" x="3302000" y="4630738"/>
          <p14:tracePt t="73040" x="3314700" y="4630738"/>
          <p14:tracePt t="73045" x="3340100" y="4630738"/>
          <p14:tracePt t="73051" x="3365500" y="4630738"/>
          <p14:tracePt t="73055" x="3389313" y="4630738"/>
          <p14:tracePt t="73060" x="3402013" y="4630738"/>
          <p14:tracePt t="73064" x="3440113" y="4630738"/>
          <p14:tracePt t="73070" x="3478213" y="4630738"/>
          <p14:tracePt t="73076" x="3489325" y="4630738"/>
          <p14:tracePt t="73080" x="3502025" y="4630738"/>
          <p14:tracePt t="73086" x="3540125" y="4630738"/>
          <p14:tracePt t="73090" x="3565525" y="4630738"/>
          <p14:tracePt t="73096" x="3602038" y="4630738"/>
          <p14:tracePt t="73101" x="3627438" y="4630738"/>
          <p14:tracePt t="73106" x="3652838" y="4630738"/>
          <p14:tracePt t="73110" x="3665538" y="4630738"/>
          <p14:tracePt t="73115" x="3678238" y="4630738"/>
          <p14:tracePt t="73121" x="3689350" y="4630738"/>
          <p14:tracePt t="73190" x="3702050" y="4630738"/>
          <p14:tracePt t="73196" x="3714750" y="4630738"/>
          <p14:tracePt t="73207" x="3727450" y="4630738"/>
          <p14:tracePt t="73211" x="3740150" y="4630738"/>
          <p14:tracePt t="73216" x="3752850" y="4630738"/>
          <p14:tracePt t="73246" x="3765550" y="4630738"/>
          <p14:tracePt t="73252" x="3778250" y="4630738"/>
          <p14:tracePt t="73267" x="3790950" y="4630738"/>
          <p14:tracePt t="73288" x="3802063" y="4630738"/>
          <p14:tracePt t="73297" x="3814763" y="4630738"/>
          <p14:tracePt t="73328" x="3827463" y="4630738"/>
          <p14:tracePt t="73575" x="3840163" y="4630738"/>
          <p14:tracePt t="74357" x="3765550" y="4643438"/>
          <p14:tracePt t="74362" x="3702050" y="4667250"/>
          <p14:tracePt t="74365" x="3614738" y="4667250"/>
          <p14:tracePt t="74372" x="3565525" y="4667250"/>
          <p14:tracePt t="74377" x="3478213" y="4679950"/>
          <p14:tracePt t="74381" x="3452813" y="4679950"/>
          <p14:tracePt t="74388" x="3414713" y="4705350"/>
          <p14:tracePt t="74392" x="3352800" y="4705350"/>
          <p14:tracePt t="74396" x="3314700" y="4718050"/>
          <p14:tracePt t="74401" x="3276600" y="4718050"/>
          <p14:tracePt t="74407" x="3240088" y="4718050"/>
          <p14:tracePt t="74411" x="3214688" y="4718050"/>
          <p14:tracePt t="74416" x="3201988" y="4718050"/>
          <p14:tracePt t="74423" x="3152775" y="4730750"/>
          <p14:tracePt t="74427" x="3152775" y="4743450"/>
          <p14:tracePt t="74432" x="3140075" y="4743450"/>
          <p14:tracePt t="74438" x="3101975" y="4743450"/>
          <p14:tracePt t="74443" x="3089275" y="4743450"/>
          <p14:tracePt t="74446" x="3052763" y="4743450"/>
          <p14:tracePt t="74452" x="3027363" y="4743450"/>
          <p14:tracePt t="74457" x="2976563" y="4768850"/>
          <p14:tracePt t="74463" x="2940050" y="4779963"/>
          <p14:tracePt t="74467" x="2914650" y="4779963"/>
          <p14:tracePt t="74472" x="2863850" y="4779963"/>
          <p14:tracePt t="74477" x="2827338" y="4779963"/>
          <p14:tracePt t="74481" x="2789238" y="4779963"/>
          <p14:tracePt t="74488" x="2752725" y="4779963"/>
          <p14:tracePt t="74493" x="2701925" y="4779963"/>
          <p14:tracePt t="74497" x="2663825" y="4779963"/>
          <p14:tracePt t="74502" x="2627313" y="4779963"/>
          <p14:tracePt t="74508" x="2601913" y="4779963"/>
          <p14:tracePt t="74512" x="2563813" y="4779963"/>
          <p14:tracePt t="74518" x="2551113" y="4779963"/>
          <p14:tracePt t="74522" x="2540000" y="4779963"/>
          <p14:tracePt t="74528" x="2527300" y="4779963"/>
          <p14:tracePt t="74534" x="2501900" y="4779963"/>
          <p14:tracePt t="74629" x="2489200" y="4779963"/>
          <p14:tracePt t="74633" x="2476500" y="4779963"/>
          <p14:tracePt t="74638" x="2463800" y="4779963"/>
          <p14:tracePt t="74663" x="2463800" y="4768850"/>
          <p14:tracePt t="74674" x="2451100" y="4768850"/>
          <p14:tracePt t="74679" x="2439988" y="4756150"/>
          <p14:tracePt t="74689" x="2427288" y="4756150"/>
          <p14:tracePt t="74693" x="2414588" y="4743450"/>
          <p14:tracePt t="74699" x="2401888" y="4730750"/>
          <p14:tracePt t="74705" x="2389188" y="4730750"/>
          <p14:tracePt t="74715" x="2376488" y="4730750"/>
          <p14:tracePt t="74720" x="2351088" y="4730750"/>
          <p14:tracePt t="74730" x="2327275" y="4730750"/>
          <p14:tracePt t="74734" x="2314575" y="4730750"/>
          <p14:tracePt t="74745" x="2276475" y="4730750"/>
          <p14:tracePt t="74749" x="2263775" y="4730750"/>
          <p14:tracePt t="74755" x="2251075" y="4730750"/>
          <p14:tracePt t="74760" x="2238375" y="4730750"/>
          <p14:tracePt t="74764" x="2214563" y="4730750"/>
          <p14:tracePt t="74769" x="2176463" y="4730750"/>
          <p14:tracePt t="74775" x="2138363" y="4730750"/>
          <p14:tracePt t="74781" x="2114550" y="4730750"/>
          <p14:tracePt t="74785" x="2076450" y="4730750"/>
          <p14:tracePt t="74789" x="2038350" y="4730750"/>
          <p14:tracePt t="74795" x="2001838" y="4730750"/>
          <p14:tracePt t="74800" x="1976438" y="4730750"/>
          <p14:tracePt t="74806" x="1938338" y="4730750"/>
          <p14:tracePt t="74810" x="1901825" y="4730750"/>
          <p14:tracePt t="74814" x="1863725" y="4730750"/>
          <p14:tracePt t="74820" x="1838325" y="4730750"/>
          <p14:tracePt t="74826" x="1801813" y="4730750"/>
          <p14:tracePt t="74830" x="1776413" y="4730750"/>
          <p14:tracePt t="74835" x="1751013" y="4730750"/>
          <p14:tracePt t="74840" x="1738313" y="4730750"/>
          <p14:tracePt t="74846" x="1701800" y="4730750"/>
          <p14:tracePt t="74851" x="1689100" y="4730750"/>
          <p14:tracePt t="74855" x="1676400" y="4730750"/>
          <p14:tracePt t="74860" x="1651000" y="4730750"/>
          <p14:tracePt t="74865" x="1625600" y="4730750"/>
          <p14:tracePt t="74872" x="1612900" y="4730750"/>
          <p14:tracePt t="74876" x="1589088" y="4730750"/>
          <p14:tracePt t="74885" x="1563688" y="4730750"/>
          <p14:tracePt t="74890" x="1550988" y="4730750"/>
          <p14:tracePt t="74896" x="1538288" y="4730750"/>
          <p14:tracePt t="74901" x="1525588" y="4730750"/>
          <p14:tracePt t="74905" x="1512888" y="4730750"/>
          <p14:tracePt t="74911" x="1501775" y="4730750"/>
          <p14:tracePt t="74917" x="1476375" y="4730750"/>
          <p14:tracePt t="74927" x="1438275" y="4730750"/>
          <p14:tracePt t="74931" x="1425575" y="4730750"/>
          <p14:tracePt t="74935" x="1389063" y="4730750"/>
          <p14:tracePt t="74942" x="1376363" y="4730750"/>
          <p14:tracePt t="74946" x="1350963" y="4730750"/>
          <p14:tracePt t="74952" x="1325563" y="4730750"/>
          <p14:tracePt t="74957" x="1289050" y="4705350"/>
          <p14:tracePt t="74961" x="1276350" y="4705350"/>
          <p14:tracePt t="74966" x="1250950" y="4705350"/>
          <p14:tracePt t="74972" x="1212850" y="4705350"/>
          <p14:tracePt t="74977" x="1150938" y="4692650"/>
          <p14:tracePt t="74981" x="1112838" y="4692650"/>
          <p14:tracePt t="74987" x="1063625" y="4679950"/>
          <p14:tracePt t="74992" x="1025525" y="4667250"/>
          <p14:tracePt t="74996" x="1012825" y="4667250"/>
          <p14:tracePt t="75002" x="976313" y="4656138"/>
          <p14:tracePt t="75006" x="938213" y="4656138"/>
          <p14:tracePt t="75018" x="900113" y="4656138"/>
          <p14:tracePt t="75022" x="887413" y="4643438"/>
          <p14:tracePt t="75027" x="887413" y="4630738"/>
          <p14:tracePt t="75032" x="876300" y="4630738"/>
          <p14:tracePt t="75038" x="850900" y="4630738"/>
          <p14:tracePt t="75046" x="838200" y="4630738"/>
          <p14:tracePt t="75051" x="825500" y="4630738"/>
          <p14:tracePt t="75058" x="812800" y="4630738"/>
          <p14:tracePt t="75072" x="800100" y="4630738"/>
          <p14:tracePt t="75077" x="787400" y="4630738"/>
          <p14:tracePt t="75093" x="776288" y="4630738"/>
          <p14:tracePt t="75097" x="763588" y="4630738"/>
          <p14:tracePt t="75108" x="750888" y="4630738"/>
          <p14:tracePt t="75117" x="738188" y="4630738"/>
          <p14:tracePt t="75124" x="712788" y="4630738"/>
          <p14:tracePt t="75139" x="700088" y="4630738"/>
          <p14:tracePt t="75144" x="687388" y="4630738"/>
          <p14:tracePt t="75148" x="674688" y="4630738"/>
          <p14:tracePt t="75167" x="663575" y="4630738"/>
          <p14:tracePt t="75179" x="650875" y="4630738"/>
          <p14:tracePt t="75224" x="638175" y="4643438"/>
          <p14:tracePt t="75238" x="625475" y="4656138"/>
          <p14:tracePt t="75255" x="612775" y="4667250"/>
          <p14:tracePt t="75259" x="612775" y="4679950"/>
          <p14:tracePt t="75265" x="600075" y="4679950"/>
          <p14:tracePt t="75279" x="587375" y="4692650"/>
          <p14:tracePt t="75295" x="587375" y="4705350"/>
          <p14:tracePt t="75305" x="574675" y="4718050"/>
          <p14:tracePt t="75320" x="574675" y="4730750"/>
          <p14:tracePt t="75339" x="574675" y="4743450"/>
          <p14:tracePt t="75344" x="563563" y="4756150"/>
          <p14:tracePt t="75381" x="563563" y="4768850"/>
          <p14:tracePt t="75384" x="563563" y="4779963"/>
          <p14:tracePt t="75435" x="563563" y="4792663"/>
          <p14:tracePt t="75456" x="563563" y="4805363"/>
          <p14:tracePt t="75461" x="563563" y="4818063"/>
          <p14:tracePt t="75477" x="563563" y="4830763"/>
          <p14:tracePt t="75482" x="563563" y="4843463"/>
          <p14:tracePt t="75496" x="563563" y="4856163"/>
          <p14:tracePt t="75512" x="563563" y="4868863"/>
          <p14:tracePt t="75516" x="563563" y="4879975"/>
          <p14:tracePt t="75542" x="563563" y="4892675"/>
          <p14:tracePt t="75587" x="563563" y="4905375"/>
          <p14:tracePt t="75592" x="574675" y="4930775"/>
          <p14:tracePt t="75597" x="587375" y="4930775"/>
          <p14:tracePt t="75601" x="600075" y="4930775"/>
          <p14:tracePt t="75608" x="612775" y="4930775"/>
          <p14:tracePt t="75611" x="625475" y="4930775"/>
          <p14:tracePt t="75617" x="650875" y="4943475"/>
          <p14:tracePt t="75622" x="650875" y="4956175"/>
          <p14:tracePt t="75627" x="663575" y="4956175"/>
          <p14:tracePt t="75632" x="674688" y="4956175"/>
          <p14:tracePt t="75638" x="700088" y="4956175"/>
          <p14:tracePt t="75643" x="712788" y="4968875"/>
          <p14:tracePt t="75647" x="725488" y="4968875"/>
          <p14:tracePt t="75653" x="750888" y="4968875"/>
          <p14:tracePt t="75658" x="776288" y="4968875"/>
          <p14:tracePt t="75663" x="787400" y="4968875"/>
          <p14:tracePt t="75668" x="812800" y="4968875"/>
          <p14:tracePt t="75672" x="825500" y="4968875"/>
          <p14:tracePt t="75677" x="850900" y="4968875"/>
          <p14:tracePt t="75683" x="863600" y="4981575"/>
          <p14:tracePt t="75688" x="876300" y="4981575"/>
          <p14:tracePt t="75692" x="900113" y="4981575"/>
          <p14:tracePt t="75699" x="912813" y="4981575"/>
          <p14:tracePt t="75705" x="938213" y="4981575"/>
          <p14:tracePt t="75709" x="976313" y="4981575"/>
          <p14:tracePt t="75712" x="1000125" y="4981575"/>
          <p14:tracePt t="75723" x="1025525" y="4981575"/>
          <p14:tracePt t="75727" x="1063625" y="4981575"/>
          <p14:tracePt t="75738" x="1089025" y="4981575"/>
          <p14:tracePt t="75744" x="1100138" y="4981575"/>
          <p14:tracePt t="75748" x="1112838" y="4981575"/>
          <p14:tracePt t="75754" x="1125538" y="4981575"/>
          <p14:tracePt t="75769" x="1138238" y="4981575"/>
          <p14:tracePt t="75819" x="1150938" y="4992688"/>
          <p14:tracePt t="75829" x="1163638" y="4992688"/>
          <p14:tracePt t="75834" x="1176338" y="4992688"/>
          <p14:tracePt t="75839" x="1200150" y="4992688"/>
          <p14:tracePt t="75845" x="1212850" y="4992688"/>
          <p14:tracePt t="75849" x="1225550" y="4992688"/>
          <p14:tracePt t="75855" x="1238250" y="4992688"/>
          <p14:tracePt t="75859" x="1263650" y="4992688"/>
          <p14:tracePt t="75869" x="1289050" y="4992688"/>
          <p14:tracePt t="75875" x="1300163" y="4992688"/>
          <p14:tracePt t="75884" x="1312863" y="4992688"/>
          <p14:tracePt t="75889" x="1325563" y="4992688"/>
          <p14:tracePt t="75900" x="1338263" y="4992688"/>
          <p14:tracePt t="75905" x="1350963" y="4992688"/>
          <p14:tracePt t="75925" x="1363663" y="4992688"/>
          <p14:tracePt t="75931" x="1376363" y="4992688"/>
          <p14:tracePt t="75961" x="1376363" y="4981575"/>
          <p14:tracePt t="76021" x="1389063" y="4981575"/>
          <p14:tracePt t="76025" x="1401763" y="4981575"/>
          <p14:tracePt t="76057" x="1412875" y="4981575"/>
          <p14:tracePt t="76065" x="1412875" y="4992688"/>
          <p14:tracePt t="76072" x="1425575" y="4992688"/>
          <p14:tracePt t="76082" x="1438275" y="4992688"/>
          <p14:tracePt t="76092" x="1463675" y="4992688"/>
          <p14:tracePt t="76096" x="1489075" y="4992688"/>
          <p14:tracePt t="76100" x="1501775" y="5018088"/>
          <p14:tracePt t="76107" x="1512888" y="5018088"/>
          <p14:tracePt t="76111" x="1525588" y="5018088"/>
          <p14:tracePt t="76117" x="1538288" y="5018088"/>
          <p14:tracePt t="76122" x="1550988" y="5018088"/>
          <p14:tracePt t="76127" x="1589088" y="5030788"/>
          <p14:tracePt t="76131" x="1601788" y="5043488"/>
          <p14:tracePt t="76136" x="1612900" y="5043488"/>
          <p14:tracePt t="76142" x="1638300" y="5043488"/>
          <p14:tracePt t="76151" x="1663700" y="5056188"/>
          <p14:tracePt t="76158" x="1676400" y="5056188"/>
          <p14:tracePt t="76167" x="1689100" y="5056188"/>
          <p14:tracePt t="76172" x="1701800" y="5056188"/>
          <p14:tracePt t="76178" x="1714500" y="5056188"/>
          <p14:tracePt t="76183" x="1725613" y="5056188"/>
          <p14:tracePt t="76187" x="1751013" y="5056188"/>
          <p14:tracePt t="76197" x="1776413" y="5056188"/>
          <p14:tracePt t="76202" x="1789113" y="5056188"/>
          <p14:tracePt t="76209" x="1814513" y="5056188"/>
          <p14:tracePt t="76211" x="1838325" y="5056188"/>
          <p14:tracePt t="76217" x="1851025" y="5056188"/>
          <p14:tracePt t="76223" x="1876425" y="5056188"/>
          <p14:tracePt t="76233" x="1889125" y="5056188"/>
          <p14:tracePt t="76239" x="1901825" y="5056188"/>
          <p14:tracePt t="76243" x="1925638" y="5056188"/>
          <p14:tracePt t="76247" x="1938338" y="5056188"/>
          <p14:tracePt t="76268" x="1951038" y="5056188"/>
          <p14:tracePt t="76303" x="1963738" y="5056188"/>
          <p14:tracePt t="76314" x="1976438" y="5056188"/>
          <p14:tracePt t="76324" x="1989138" y="5056188"/>
          <p14:tracePt t="76328" x="2014538" y="5056188"/>
          <p14:tracePt t="76339" x="2025650" y="5056188"/>
          <p14:tracePt t="76344" x="2051050" y="5056188"/>
          <p14:tracePt t="76348" x="2063750" y="5056188"/>
          <p14:tracePt t="76353" x="2076450" y="5056188"/>
          <p14:tracePt t="76359" x="2089150" y="5056188"/>
          <p14:tracePt t="76363" x="2101850" y="5056188"/>
          <p14:tracePt t="76419" x="2114550" y="5056188"/>
          <p14:tracePt t="76475" x="2114550" y="5043488"/>
          <p14:tracePt t="76489" x="2114550" y="5030788"/>
          <p14:tracePt t="76505" x="2114550" y="5018088"/>
          <p14:tracePt t="76515" x="2114550" y="5005388"/>
          <p14:tracePt t="76524" x="2114550" y="4992688"/>
          <p14:tracePt t="76530" x="2114550" y="4968875"/>
          <p14:tracePt t="76535" x="2101850" y="4968875"/>
          <p14:tracePt t="76541" x="2089150" y="4968875"/>
          <p14:tracePt t="76545" x="2076450" y="4968875"/>
          <p14:tracePt t="76550" x="2063750" y="4968875"/>
          <p14:tracePt t="76565" x="2051050" y="4956175"/>
          <p14:tracePt t="76572" x="2038350" y="4943475"/>
          <p14:tracePt t="76586" x="2025650" y="4943475"/>
          <p14:tracePt t="76590" x="2014538" y="4943475"/>
          <p14:tracePt t="76596" x="2001838" y="4943475"/>
          <p14:tracePt t="76606" x="1989138" y="4943475"/>
          <p14:tracePt t="76611" x="1976438" y="4943475"/>
          <p14:tracePt t="76621" x="1963738" y="4943475"/>
          <p14:tracePt t="76636" x="1951038" y="4943475"/>
          <p14:tracePt t="76641" x="1938338" y="4943475"/>
          <p14:tracePt t="76651" x="1925638" y="4943475"/>
          <p14:tracePt t="76656" x="1914525" y="4930775"/>
          <p14:tracePt t="76661" x="1901825" y="4918075"/>
          <p14:tracePt t="76687" x="1889125" y="4918075"/>
          <p14:tracePt t="76691" x="1876425" y="4918075"/>
          <p14:tracePt t="76697" x="1863725" y="4905375"/>
          <p14:tracePt t="76701" x="1851025" y="4905375"/>
          <p14:tracePt t="76707" x="1838325" y="4905375"/>
          <p14:tracePt t="76712" x="1825625" y="4905375"/>
          <p14:tracePt t="76716" x="1763713" y="4879975"/>
          <p14:tracePt t="76732" x="1738313" y="4879975"/>
          <p14:tracePt t="76739" x="1701800" y="4879975"/>
          <p14:tracePt t="76742" x="1689100" y="4879975"/>
          <p14:tracePt t="76746" x="1676400" y="4879975"/>
          <p14:tracePt t="76751" x="1663700" y="4879975"/>
          <p14:tracePt t="76757" x="1638300" y="4868863"/>
          <p14:tracePt t="76762" x="1625600" y="4868863"/>
          <p14:tracePt t="76772" x="1612900" y="4868863"/>
          <p14:tracePt t="76817" x="1601788" y="4868863"/>
          <p14:tracePt t="76838" x="1589088" y="4868863"/>
          <p14:tracePt t="76843" x="1576388" y="4868863"/>
          <p14:tracePt t="76869" x="1563688" y="4868863"/>
          <p14:tracePt t="77423" x="1550988" y="4868863"/>
          <p14:tracePt t="77437" x="1538288" y="4868863"/>
          <p14:tracePt t="77454" x="1525588" y="4868863"/>
          <p14:tracePt t="77458" x="1501775" y="4879975"/>
          <p14:tracePt t="77468" x="1501775" y="4892675"/>
          <p14:tracePt t="77897" x="1525588" y="4892675"/>
          <p14:tracePt t="77901" x="1538288" y="4892675"/>
          <p14:tracePt t="77907" x="1550988" y="4892675"/>
          <p14:tracePt t="77913" x="1576388" y="4892675"/>
          <p14:tracePt t="77916" x="1601788" y="4892675"/>
          <p14:tracePt t="77932" x="1612900" y="4892675"/>
          <p14:tracePt t="77936" x="1638300" y="4892675"/>
          <p14:tracePt t="77943" x="1663700" y="4892675"/>
          <p14:tracePt t="77948" x="1676400" y="4892675"/>
          <p14:tracePt t="77952" x="1714500" y="4892675"/>
          <p14:tracePt t="77958" x="1738313" y="4892675"/>
          <p14:tracePt t="77963" x="1763713" y="4892675"/>
          <p14:tracePt t="77968" x="1801813" y="4892675"/>
          <p14:tracePt t="77978" x="1838325" y="4892675"/>
          <p14:tracePt t="77982" x="1851025" y="4892675"/>
          <p14:tracePt t="77988" x="1863725" y="4892675"/>
          <p14:tracePt t="77993" x="1889125" y="4892675"/>
          <p14:tracePt t="78002" x="1914525" y="4892675"/>
          <p14:tracePt t="78009" x="1938338" y="4892675"/>
          <p14:tracePt t="78013" x="1951038" y="4892675"/>
          <p14:tracePt t="78018" x="1963738" y="4892675"/>
          <p14:tracePt t="78023" x="1976438" y="4892675"/>
          <p14:tracePt t="78028" x="1989138" y="4892675"/>
          <p14:tracePt t="78043" x="2001838" y="4892675"/>
          <p14:tracePt t="78049" x="2014538" y="4892675"/>
          <p14:tracePt t="78067" x="2025650" y="4892675"/>
          <p14:tracePt t="78074" x="2038350" y="4892675"/>
          <p14:tracePt t="78078" x="2051050" y="4892675"/>
          <p14:tracePt t="78089" x="2063750" y="4892675"/>
          <p14:tracePt t="78094" x="2076450" y="4892675"/>
          <p14:tracePt t="78099" x="2089150" y="4892675"/>
          <p14:tracePt t="78103" x="2114550" y="4892675"/>
          <p14:tracePt t="78108" x="2127250" y="4892675"/>
          <p14:tracePt t="78113" x="2138363" y="4892675"/>
          <p14:tracePt t="78119" x="2151063" y="4892675"/>
          <p14:tracePt t="78124" x="2176463" y="4892675"/>
          <p14:tracePt t="78139" x="2189163" y="4892675"/>
          <p14:tracePt t="78145" x="2201863" y="4892675"/>
          <p14:tracePt t="78155" x="2214563" y="4892675"/>
          <p14:tracePt t="78158" x="2227263" y="4892675"/>
          <p14:tracePt t="78168" x="2238375" y="4892675"/>
          <p14:tracePt t="78189" x="2251075" y="4892675"/>
          <p14:tracePt t="79088" x="2214563" y="4905375"/>
          <p14:tracePt t="79093" x="2176463" y="4905375"/>
          <p14:tracePt t="79097" x="2101850" y="4918075"/>
          <p14:tracePt t="79108" x="2014538" y="4930775"/>
          <p14:tracePt t="79113" x="1963738" y="4943475"/>
          <p14:tracePt t="79117" x="1925638" y="4943475"/>
          <p14:tracePt t="79125" x="1876425" y="4943475"/>
          <p14:tracePt t="79127" x="1851025" y="4943475"/>
          <p14:tracePt t="79133" x="1801813" y="4968875"/>
          <p14:tracePt t="79137" x="1751013" y="4968875"/>
          <p14:tracePt t="79142" x="1714500" y="4968875"/>
          <p14:tracePt t="79147" x="1663700" y="4981575"/>
          <p14:tracePt t="79153" x="1625600" y="4981575"/>
          <p14:tracePt t="79157" x="1601788" y="4981575"/>
          <p14:tracePt t="79162" x="1563688" y="4981575"/>
          <p14:tracePt t="79167" x="1525588" y="5005388"/>
          <p14:tracePt t="79173" x="1489075" y="5005388"/>
          <p14:tracePt t="79177" x="1463675" y="5005388"/>
          <p14:tracePt t="79183" x="1425575" y="5005388"/>
          <p14:tracePt t="79187" x="1389063" y="5005388"/>
          <p14:tracePt t="79193" x="1363663" y="5005388"/>
          <p14:tracePt t="79198" x="1338263" y="5005388"/>
          <p14:tracePt t="79203" x="1325563" y="5005388"/>
          <p14:tracePt t="79207" x="1300163" y="5005388"/>
          <p14:tracePt t="79218" x="1276350" y="5005388"/>
          <p14:tracePt t="79223" x="1263650" y="5005388"/>
          <p14:tracePt t="79240" x="1250950" y="5005388"/>
          <p14:tracePt t="79244" x="1238250" y="5005388"/>
          <p14:tracePt t="79259" x="1225550" y="5005388"/>
          <p14:tracePt t="79264" x="1212850" y="5005388"/>
          <p14:tracePt t="79274" x="1200150" y="5005388"/>
          <p14:tracePt t="79285" x="1189038" y="5005388"/>
          <p14:tracePt t="79290" x="1176338" y="5018088"/>
          <p14:tracePt t="79294" x="1163638" y="5018088"/>
          <p14:tracePt t="79320" x="1150938" y="5018088"/>
          <p14:tracePt t="79325" x="1138238" y="5018088"/>
          <p14:tracePt t="79451" x="1138238" y="5030788"/>
          <p14:tracePt t="79471" x="1125538" y="5030788"/>
          <p14:tracePt t="79542" x="1112838" y="5043488"/>
          <p14:tracePt t="79547" x="1100138" y="5056188"/>
          <p14:tracePt t="79582" x="1100138" y="5068888"/>
          <p14:tracePt t="79621" x="1112838" y="5068888"/>
          <p14:tracePt t="79627" x="1125538" y="5068888"/>
          <p14:tracePt t="79633" x="1138238" y="5092700"/>
          <p14:tracePt t="79637" x="1150938" y="5092700"/>
          <p14:tracePt t="79641" x="1189038" y="5092700"/>
          <p14:tracePt t="79648" x="1212850" y="5092700"/>
          <p14:tracePt t="79653" x="1238250" y="5092700"/>
          <p14:tracePt t="79661" x="1263650" y="5092700"/>
          <p14:tracePt t="79666" x="1276350" y="5105400"/>
          <p14:tracePt t="79678" x="1289050" y="5105400"/>
          <p14:tracePt t="79718" x="1300163" y="5105400"/>
          <p14:tracePt t="79737" x="1312863" y="5105400"/>
          <p14:tracePt t="79744" x="1338263" y="5118100"/>
          <p14:tracePt t="79748" x="1350963" y="5118100"/>
          <p14:tracePt t="79759" x="1376363" y="5118100"/>
          <p14:tracePt t="79764" x="1389063" y="5130800"/>
          <p14:tracePt t="79767" x="1401763" y="5130800"/>
          <p14:tracePt t="79773" x="1412875" y="5143500"/>
          <p14:tracePt t="79778" x="1425575" y="5143500"/>
          <p14:tracePt t="79783" x="1438275" y="5143500"/>
          <p14:tracePt t="79788" x="1463675" y="5156200"/>
          <p14:tracePt t="79793" x="1476375" y="5156200"/>
          <p14:tracePt t="79798" x="1489075" y="5156200"/>
          <p14:tracePt t="79803" x="1525588" y="5181600"/>
          <p14:tracePt t="79814" x="1538288" y="5181600"/>
          <p14:tracePt t="79818" x="1550988" y="5194300"/>
          <p14:tracePt t="79824" x="1563688" y="5194300"/>
          <p14:tracePt t="79829" x="1576388" y="5194300"/>
          <p14:tracePt t="79833" x="1589088" y="5194300"/>
          <p14:tracePt t="79839" x="1601788" y="5218113"/>
          <p14:tracePt t="79844" x="1612900" y="5218113"/>
          <p14:tracePt t="79848" x="1625600" y="5218113"/>
          <p14:tracePt t="79855" x="1638300" y="5218113"/>
          <p14:tracePt t="79859" x="1651000" y="5230813"/>
          <p14:tracePt t="79864" x="1663700" y="5243513"/>
          <p14:tracePt t="79879" x="1676400" y="5243513"/>
          <p14:tracePt t="79885" x="1689100" y="5256213"/>
          <p14:tracePt t="79889" x="1701800" y="5256213"/>
          <p14:tracePt t="79908" x="1725613" y="5256213"/>
          <p14:tracePt t="79919" x="1738313" y="5256213"/>
          <p14:tracePt t="79924" x="1763713" y="5256213"/>
          <p14:tracePt t="79940" x="1776413" y="5256213"/>
          <p14:tracePt t="79950" x="1789113" y="5256213"/>
          <p14:tracePt t="79954" x="1801813" y="5256213"/>
          <p14:tracePt t="79960" x="1814513" y="5256213"/>
          <p14:tracePt t="79964" x="1851025" y="5268913"/>
          <p14:tracePt t="79970" x="1863725" y="5268913"/>
          <p14:tracePt t="79976" x="1876425" y="5268913"/>
          <p14:tracePt t="79980" x="1914525" y="5268913"/>
          <p14:tracePt t="79984" x="1938338" y="5268913"/>
          <p14:tracePt t="79991" x="1963738" y="5268913"/>
          <p14:tracePt t="79996" x="2001838" y="5281613"/>
          <p14:tracePt t="80000" x="2025650" y="5281613"/>
          <p14:tracePt t="80005" x="2038350" y="5281613"/>
          <p14:tracePt t="80010" x="2063750" y="5281613"/>
          <p14:tracePt t="80015" x="2101850" y="5281613"/>
          <p14:tracePt t="80021" x="2114550" y="5281613"/>
          <p14:tracePt t="80026" x="2138363" y="5305425"/>
          <p14:tracePt t="80030" x="2163763" y="5305425"/>
          <p14:tracePt t="80041" x="2176463" y="5305425"/>
          <p14:tracePt t="80046" x="2189163" y="5305425"/>
          <p14:tracePt t="80057" x="2201863" y="5305425"/>
          <p14:tracePt t="80097" x="2214563" y="5305425"/>
          <p14:tracePt t="80101" x="2227263" y="5305425"/>
          <p14:tracePt t="80107" x="2238375" y="5305425"/>
          <p14:tracePt t="80116" x="2276475" y="5305425"/>
          <p14:tracePt t="80125" x="2301875" y="5305425"/>
          <p14:tracePt t="80130" x="2314575" y="5305425"/>
          <p14:tracePt t="80135" x="2327275" y="5305425"/>
          <p14:tracePt t="80141" x="2338388" y="5305425"/>
          <p14:tracePt t="80147" x="2363788" y="5305425"/>
          <p14:tracePt t="80157" x="2389188" y="5305425"/>
          <p14:tracePt t="80162" x="2414588" y="5305425"/>
          <p14:tracePt t="80166" x="2427288" y="5305425"/>
          <p14:tracePt t="80172" x="2439988" y="5305425"/>
          <p14:tracePt t="80176" x="2463800" y="5305425"/>
          <p14:tracePt t="80191" x="2476500" y="5305425"/>
          <p14:tracePt t="80197" x="2489200" y="5305425"/>
          <p14:tracePt t="80217" x="2501900" y="5305425"/>
          <p14:tracePt t="80224" x="2514600" y="5305425"/>
          <p14:tracePt t="80238" x="2527300" y="5305425"/>
          <p14:tracePt t="81347" x="2476500" y="5318125"/>
          <p14:tracePt t="81352" x="2401888" y="5368925"/>
          <p14:tracePt t="81357" x="2327275" y="5394325"/>
          <p14:tracePt t="81363" x="2276475" y="5407025"/>
          <p14:tracePt t="81367" x="2238375" y="5430838"/>
          <p14:tracePt t="81371" x="2201863" y="5443538"/>
          <p14:tracePt t="81376" x="2176463" y="5443538"/>
          <p14:tracePt t="81382" x="2138363" y="5456238"/>
          <p14:tracePt t="81388" x="2114550" y="5468938"/>
          <p14:tracePt t="81393" x="2101850" y="5468938"/>
          <p14:tracePt t="81397" x="2089150" y="5468938"/>
          <p14:tracePt t="81401" x="2076450" y="5468938"/>
          <p14:tracePt t="81413" x="2063750" y="5468938"/>
          <p14:tracePt t="81423" x="2051050" y="5468938"/>
          <p14:tracePt t="81428" x="2038350" y="5468938"/>
          <p14:tracePt t="81433" x="2025650" y="5494338"/>
          <p14:tracePt t="81437" x="1989138" y="5507038"/>
          <p14:tracePt t="81442" x="1914525" y="5530850"/>
          <p14:tracePt t="81448" x="1889125" y="5543550"/>
          <p14:tracePt t="81452" x="1825625" y="5568950"/>
          <p14:tracePt t="81458" x="1801813" y="5568950"/>
          <p14:tracePt t="81463" x="1725613" y="5581650"/>
          <p14:tracePt t="81467" x="1676400" y="5607050"/>
          <p14:tracePt t="81473" x="1589088" y="5656263"/>
          <p14:tracePt t="81478" x="1489075" y="5668963"/>
          <p14:tracePt t="81484" x="1425575" y="5694363"/>
          <p14:tracePt t="81488" x="1338263" y="5719763"/>
          <p14:tracePt t="81493" x="1263650" y="5743575"/>
          <p14:tracePt t="81498" x="1189038" y="5756275"/>
          <p14:tracePt t="81503" x="1138238" y="5781675"/>
          <p14:tracePt t="81509" x="1089025" y="5794375"/>
          <p14:tracePt t="81514" x="1025525" y="5794375"/>
          <p14:tracePt t="81518" x="987425" y="5819775"/>
          <p14:tracePt t="81522" x="938213" y="5832475"/>
          <p14:tracePt t="81529" x="900113" y="5832475"/>
          <p14:tracePt t="81533" x="863600" y="5856288"/>
          <p14:tracePt t="81538" x="838200" y="5856288"/>
          <p14:tracePt t="81544" x="825500" y="5856288"/>
          <p14:tracePt t="81548" x="800100" y="5868988"/>
          <p14:tracePt t="81614" x="787400" y="5868988"/>
          <p14:tracePt t="81680" x="776288" y="5881688"/>
          <p14:tracePt t="81685" x="763588" y="5881688"/>
          <p14:tracePt t="81695" x="750888" y="5881688"/>
          <p14:tracePt t="81700" x="725488" y="5881688"/>
          <p14:tracePt t="81711" x="725488" y="5868988"/>
          <p14:tracePt t="81731" x="712788" y="5868988"/>
          <p14:tracePt t="81734" x="700088" y="5868988"/>
          <p14:tracePt t="81741" x="687388" y="5868988"/>
          <p14:tracePt t="81744" x="687388" y="5856288"/>
          <p14:tracePt t="81756" x="674688" y="5843588"/>
          <p14:tracePt t="81761" x="663575" y="5832475"/>
          <p14:tracePt t="81771" x="650875" y="5832475"/>
          <p14:tracePt t="81776" x="650875" y="5819775"/>
          <p14:tracePt t="81781" x="650875" y="5807075"/>
          <p14:tracePt t="81796" x="638175" y="5807075"/>
          <p14:tracePt t="81800" x="625475" y="5794375"/>
          <p14:tracePt t="81815" x="625475" y="5781675"/>
          <p14:tracePt t="81826" x="625475" y="5768975"/>
          <p14:tracePt t="81830" x="625475" y="5756275"/>
          <p14:tracePt t="81841" x="625475" y="5743575"/>
          <p14:tracePt t="81846" x="625475" y="5732463"/>
          <p14:tracePt t="81858" x="625475" y="5719763"/>
          <p14:tracePt t="81862" x="625475" y="5707063"/>
          <p14:tracePt t="81871" x="625475" y="5681663"/>
          <p14:tracePt t="81877" x="625475" y="5668963"/>
          <p14:tracePt t="81886" x="625475" y="5656263"/>
          <p14:tracePt t="81892" x="638175" y="5643563"/>
          <p14:tracePt t="81924" x="638175" y="5630863"/>
          <p14:tracePt t="82003" x="638175" y="5619750"/>
          <p14:tracePt t="82069" x="638175" y="5607050"/>
          <p14:tracePt t="82109" x="625475" y="5607050"/>
          <p14:tracePt t="82119" x="612775" y="5607050"/>
          <p14:tracePt t="82220" x="612775" y="5619750"/>
          <p14:tracePt t="82260" x="612775" y="5630863"/>
          <p14:tracePt t="82275" x="612775" y="5643563"/>
          <p14:tracePt t="82281" x="612775" y="5656263"/>
          <p14:tracePt t="82300" x="612775" y="5668963"/>
          <p14:tracePt t="82305" x="612775" y="5681663"/>
          <p14:tracePt t="82311" x="612775" y="5694363"/>
          <p14:tracePt t="82319" x="612775" y="5707063"/>
          <p14:tracePt t="82325" x="612775" y="5719763"/>
          <p14:tracePt t="82341" x="612775" y="5732463"/>
          <p14:tracePt t="82346" x="612775" y="5743575"/>
          <p14:tracePt t="82350" x="625475" y="5756275"/>
          <p14:tracePt t="82366" x="638175" y="5768975"/>
          <p14:tracePt t="82371" x="638175" y="5781675"/>
          <p14:tracePt t="82386" x="650875" y="5794375"/>
          <p14:tracePt t="82391" x="663575" y="5794375"/>
          <p14:tracePt t="82401" x="674688" y="5794375"/>
          <p14:tracePt t="82408" x="674688" y="5807075"/>
          <p14:tracePt t="82410" x="687388" y="5807075"/>
          <p14:tracePt t="82417" x="700088" y="5819775"/>
          <p14:tracePt t="82427" x="712788" y="5819775"/>
          <p14:tracePt t="82432" x="725488" y="5832475"/>
          <p14:tracePt t="82437" x="738188" y="5832475"/>
          <p14:tracePt t="82441" x="750888" y="5843588"/>
          <p14:tracePt t="82446" x="776288" y="5856288"/>
          <p14:tracePt t="82451" x="812800" y="5894388"/>
          <p14:tracePt t="82456" x="825500" y="5894388"/>
          <p14:tracePt t="82461" x="838200" y="5894388"/>
          <p14:tracePt t="82466" x="850900" y="5894388"/>
          <p14:tracePt t="82471" x="876300" y="5894388"/>
          <p14:tracePt t="82476" x="900113" y="5894388"/>
          <p14:tracePt t="82481" x="925513" y="5907088"/>
          <p14:tracePt t="82487" x="938213" y="5907088"/>
          <p14:tracePt t="82491" x="963613" y="5907088"/>
          <p14:tracePt t="82496" x="976313" y="5907088"/>
          <p14:tracePt t="82502" x="1000125" y="5907088"/>
          <p14:tracePt t="82506" x="1025525" y="5919788"/>
          <p14:tracePt t="82512" x="1063625" y="5919788"/>
          <p14:tracePt t="82516" x="1076325" y="5919788"/>
          <p14:tracePt t="82521" x="1100138" y="5919788"/>
          <p14:tracePt t="82527" x="1138238" y="5919788"/>
          <p14:tracePt t="82532" x="1150938" y="5919788"/>
          <p14:tracePt t="82536" x="1163638" y="5919788"/>
          <p14:tracePt t="82542" x="1189038" y="5919788"/>
          <p14:tracePt t="82547" x="1212850" y="5919788"/>
          <p14:tracePt t="82553" x="1225550" y="5919788"/>
          <p14:tracePt t="82556" x="1250950" y="5919788"/>
          <p14:tracePt t="82567" x="1276350" y="5919788"/>
          <p14:tracePt t="82573" x="1289050" y="5919788"/>
          <p14:tracePt t="82592" x="1300163" y="5919788"/>
          <p14:tracePt t="82597" x="1312863" y="5919788"/>
          <p14:tracePt t="82623" x="1325563" y="5919788"/>
          <p14:tracePt t="82637" x="1338263" y="5919788"/>
          <p14:tracePt t="82644" x="1350963" y="5919788"/>
          <p14:tracePt t="82648" x="1363663" y="5919788"/>
          <p14:tracePt t="82653" x="1376363" y="5919788"/>
          <p14:tracePt t="82658" x="1412875" y="5919788"/>
          <p14:tracePt t="82663" x="1425575" y="5919788"/>
          <p14:tracePt t="82668" x="1450975" y="5919788"/>
          <p14:tracePt t="82675" x="1463675" y="5919788"/>
          <p14:tracePt t="82678" x="1489075" y="5919788"/>
          <p14:tracePt t="82682" x="1512888" y="5919788"/>
          <p14:tracePt t="82694" x="1538288" y="5919788"/>
          <p14:tracePt t="82698" x="1550988" y="5919788"/>
          <p14:tracePt t="82784" x="1563688" y="5919788"/>
          <p14:tracePt t="82795" x="1576388" y="5919788"/>
          <p14:tracePt t="82815" x="1589088" y="5919788"/>
          <p14:tracePt t="82825" x="1601788" y="5919788"/>
          <p14:tracePt t="82830" x="1612900" y="5919788"/>
          <p14:tracePt t="82845" x="1625600" y="5919788"/>
          <p14:tracePt t="82855" x="1638300" y="5907088"/>
          <p14:tracePt t="82861" x="1651000" y="5907088"/>
          <p14:tracePt t="82876" x="1663700" y="5907088"/>
          <p14:tracePt t="82880" x="1689100" y="5907088"/>
          <p14:tracePt t="82884" x="1701800" y="5881688"/>
          <p14:tracePt t="82892" x="1714500" y="5881688"/>
          <p14:tracePt t="82895" x="1738313" y="5868988"/>
          <p14:tracePt t="82899" x="1751013" y="5868988"/>
          <p14:tracePt t="82904" x="1763713" y="5868988"/>
          <p14:tracePt t="82916" x="1776413" y="5868988"/>
          <p14:tracePt t="82925" x="1789113" y="5868988"/>
          <p14:tracePt t="82935" x="1801813" y="5868988"/>
          <p14:tracePt t="82956" x="1814513" y="5868988"/>
          <p14:tracePt t="82966" x="1825625" y="5868988"/>
          <p14:tracePt t="82975" x="1838325" y="5856288"/>
          <p14:tracePt t="83012" x="1851025" y="5843588"/>
          <p14:tracePt t="83057" x="1863725" y="5832475"/>
          <p14:tracePt t="83077" x="1863725" y="5819775"/>
          <p14:tracePt t="83083" x="1876425" y="5819775"/>
          <p14:tracePt t="83088" x="1889125" y="5794375"/>
          <p14:tracePt t="83112" x="1901825" y="5781675"/>
          <p14:tracePt t="83126" x="1914525" y="5768975"/>
          <p14:tracePt t="83207" x="1914525" y="5756275"/>
          <p14:tracePt t="83213" x="1914525" y="5743575"/>
          <p14:tracePt t="83228" x="1914525" y="5732463"/>
          <p14:tracePt t="83234" x="1914525" y="5719763"/>
          <p14:tracePt t="83237" x="1914525" y="5707063"/>
          <p14:tracePt t="83258" x="1914525" y="5694363"/>
          <p14:tracePt t="83278" x="1914525" y="5681663"/>
          <p14:tracePt t="83304" x="1914525" y="5668963"/>
          <p14:tracePt t="83320" x="1914525" y="5656263"/>
          <p14:tracePt t="83335" x="1914525" y="5643563"/>
          <p14:tracePt t="83354" x="1914525" y="5630863"/>
          <p14:tracePt t="83359" x="1901825" y="5619750"/>
          <p14:tracePt t="83369" x="1901825" y="5607050"/>
          <p14:tracePt t="83375" x="1889125" y="5607050"/>
          <p14:tracePt t="83385" x="1876425" y="5607050"/>
          <p14:tracePt t="83400" x="1876425" y="5594350"/>
          <p14:tracePt t="83414" x="1863725" y="5594350"/>
          <p14:tracePt t="83420" x="1851025" y="5594350"/>
          <p14:tracePt t="83425" x="1838325" y="5594350"/>
          <p14:tracePt t="83430" x="1825625" y="5594350"/>
          <p14:tracePt t="83435" x="1801813" y="5581650"/>
          <p14:tracePt t="83441" x="1789113" y="5568950"/>
          <p14:tracePt t="83455" x="1776413" y="5568950"/>
          <p14:tracePt t="83461" x="1763713" y="5568950"/>
          <p14:tracePt t="83466" x="1751013" y="5568950"/>
          <p14:tracePt t="83469" x="1751013" y="5556250"/>
          <p14:tracePt t="83475" x="1725613" y="5543550"/>
          <p14:tracePt t="83480" x="1714500" y="5530850"/>
          <p14:tracePt t="83491" x="1701800" y="5530850"/>
          <p14:tracePt t="83496" x="1689100" y="5530850"/>
          <p14:tracePt t="83500" x="1676400" y="5530850"/>
          <p14:tracePt t="83511" x="1651000" y="5530850"/>
          <p14:tracePt t="83521" x="1638300" y="5530850"/>
          <p14:tracePt t="83531" x="1625600" y="5518150"/>
          <p14:tracePt t="83536" x="1612900" y="5518150"/>
          <p14:tracePt t="83546" x="1589088" y="5518150"/>
          <p14:tracePt t="83550" x="1576388" y="5518150"/>
          <p14:tracePt t="83555" x="1563688" y="5518150"/>
          <p14:tracePt t="83562" x="1538288" y="5518150"/>
          <p14:tracePt t="83565" x="1525588" y="5518150"/>
          <p14:tracePt t="83570" x="1512888" y="5518150"/>
          <p14:tracePt t="83575" x="1476375" y="5518150"/>
          <p14:tracePt t="83582" x="1463675" y="5507038"/>
          <p14:tracePt t="83587" x="1450975" y="5507038"/>
          <p14:tracePt t="83592" x="1438275" y="5507038"/>
          <p14:tracePt t="83597" x="1425575" y="5507038"/>
          <p14:tracePt t="83600" x="1412875" y="5507038"/>
          <p14:tracePt t="83607" x="1389063" y="5507038"/>
          <p14:tracePt t="83616" x="1376363" y="5507038"/>
          <p14:tracePt t="83622" x="1350963" y="5507038"/>
          <p14:tracePt t="83626" x="1325563" y="5481638"/>
          <p14:tracePt t="83632" x="1300163" y="5481638"/>
          <p14:tracePt t="83637" x="1289050" y="5481638"/>
          <p14:tracePt t="83642" x="1250950" y="5481638"/>
          <p14:tracePt t="83647" x="1225550" y="5481638"/>
          <p14:tracePt t="83651" x="1189038" y="5481638"/>
          <p14:tracePt t="83657" x="1125538" y="5481638"/>
          <p14:tracePt t="83662" x="1089025" y="5481638"/>
          <p14:tracePt t="83671" x="1050925" y="5481638"/>
          <p14:tracePt t="83678" x="1012825" y="5481638"/>
          <p14:tracePt t="83682" x="1000125" y="5481638"/>
          <p14:tracePt t="83686" x="976313" y="5481638"/>
          <p14:tracePt t="83692" x="963613" y="5481638"/>
          <p14:tracePt t="83703" x="950913" y="5481638"/>
          <p14:tracePt t="83709" x="938213" y="5481638"/>
          <p14:tracePt t="83788" x="925513" y="5481638"/>
          <p14:tracePt t="83792" x="912813" y="5481638"/>
          <p14:tracePt t="83813" x="900113" y="5481638"/>
          <p14:tracePt t="83825" x="887413" y="5481638"/>
          <p14:tracePt t="83829" x="876300" y="5481638"/>
          <p14:tracePt t="83833" x="863600" y="5481638"/>
          <p14:tracePt t="83843" x="850900" y="5481638"/>
          <p14:tracePt t="83859" x="838200" y="5481638"/>
          <p14:tracePt t="83864" x="825500" y="5481638"/>
          <p14:tracePt t="83909" x="812800" y="5481638"/>
          <p14:tracePt t="83915" x="800100" y="5481638"/>
          <p14:tracePt t="83920" x="800100" y="5494338"/>
          <p14:tracePt t="83924" x="787400" y="5507038"/>
          <p14:tracePt t="83929" x="776288" y="5507038"/>
          <p14:tracePt t="83938" x="763588" y="5518150"/>
          <p14:tracePt t="83945" x="763588" y="5530850"/>
          <p14:tracePt t="83959" x="750888" y="5530850"/>
          <p14:tracePt t="83970" x="738188" y="5543550"/>
          <p14:tracePt t="83975" x="725488" y="5556250"/>
          <p14:tracePt t="83995" x="725488" y="5568950"/>
          <p14:tracePt t="84000" x="712788" y="5568950"/>
          <p14:tracePt t="84004" x="700088" y="5581650"/>
          <p14:tracePt t="84020" x="700088" y="5594350"/>
          <p14:tracePt t="84026" x="687388" y="5607050"/>
          <p14:tracePt t="84042" x="674688" y="5607050"/>
          <p14:tracePt t="84055" x="663575" y="5619750"/>
          <p14:tracePt t="84116" x="663575" y="5630863"/>
          <p14:tracePt t="84187" x="650875" y="5643563"/>
          <p14:tracePt t="84217" x="650875" y="5656263"/>
          <p14:tracePt t="84247" x="650875" y="5668963"/>
          <p14:tracePt t="84282" x="650875" y="5681663"/>
          <p14:tracePt t="84292" x="650875" y="5694363"/>
          <p14:tracePt t="84303" x="650875" y="5707063"/>
          <p14:tracePt t="84313" x="650875" y="5719763"/>
          <p14:tracePt t="84318" x="650875" y="5732463"/>
          <p14:tracePt t="84338" x="650875" y="5743575"/>
          <p14:tracePt t="84348" x="650875" y="5756275"/>
          <p14:tracePt t="84359" x="650875" y="5768975"/>
          <p14:tracePt t="84389" x="663575" y="5781675"/>
          <p14:tracePt t="84404" x="674688" y="5794375"/>
          <p14:tracePt t="84409" x="687388" y="5807075"/>
          <p14:tracePt t="84419" x="700088" y="5807075"/>
          <p14:tracePt t="84424" x="712788" y="5807075"/>
          <p14:tracePt t="84429" x="712788" y="5819775"/>
          <p14:tracePt t="84433" x="712788" y="5832475"/>
          <p14:tracePt t="84438" x="750888" y="5832475"/>
          <p14:tracePt t="84448" x="763588" y="5832475"/>
          <p14:tracePt t="84459" x="787400" y="5843588"/>
          <p14:tracePt t="84463" x="800100" y="5843588"/>
          <p14:tracePt t="84469" x="812800" y="5843588"/>
          <p14:tracePt t="84473" x="825500" y="5843588"/>
          <p14:tracePt t="84478" x="838200" y="5868988"/>
          <p14:tracePt t="84490" x="850900" y="5868988"/>
          <p14:tracePt t="84495" x="863600" y="5868988"/>
          <p14:tracePt t="84499" x="876300" y="5868988"/>
          <p14:tracePt t="84503" x="887413" y="5881688"/>
          <p14:tracePt t="84514" x="900113" y="5881688"/>
          <p14:tracePt t="84519" x="912813" y="5881688"/>
          <p14:tracePt t="84530" x="925513" y="5881688"/>
          <p14:tracePt t="84534" x="938213" y="5881688"/>
          <p14:tracePt t="84539" x="950913" y="5881688"/>
          <p14:tracePt t="84545" x="976313" y="5881688"/>
          <p14:tracePt t="84550" x="987425" y="5881688"/>
          <p14:tracePt t="84554" x="1000125" y="5881688"/>
          <p14:tracePt t="84565" x="1012825" y="5881688"/>
          <p14:tracePt t="84569" x="1038225" y="5881688"/>
          <p14:tracePt t="84575" x="1063625" y="5881688"/>
          <p14:tracePt t="84580" x="1076325" y="5881688"/>
          <p14:tracePt t="84585" x="1100138" y="5881688"/>
          <p14:tracePt t="84595" x="1112838" y="5881688"/>
          <p14:tracePt t="84599" x="1138238" y="5881688"/>
          <p14:tracePt t="84604" x="1150938" y="5881688"/>
          <p14:tracePt t="84611" x="1163638" y="5881688"/>
          <p14:tracePt t="84616" x="1189038" y="5881688"/>
          <p14:tracePt t="84626" x="1200150" y="5881688"/>
          <p14:tracePt t="84631" x="1212850" y="5881688"/>
          <p14:tracePt t="84641" x="1238250" y="5881688"/>
          <p14:tracePt t="84646" x="1250950" y="5881688"/>
          <p14:tracePt t="84655" x="1263650" y="5881688"/>
          <p14:tracePt t="84661" x="1289050" y="5881688"/>
          <p14:tracePt t="84665" x="1300163" y="5881688"/>
          <p14:tracePt t="84670" x="1325563" y="5881688"/>
          <p14:tracePt t="84676" x="1338263" y="5881688"/>
          <p14:tracePt t="84680" x="1350963" y="5881688"/>
          <p14:tracePt t="84686" x="1389063" y="5881688"/>
          <p14:tracePt t="84690" x="1401763" y="5881688"/>
          <p14:tracePt t="84696" x="1412875" y="5881688"/>
          <p14:tracePt t="84700" x="1450975" y="5881688"/>
          <p14:tracePt t="84707" x="1489075" y="5881688"/>
          <p14:tracePt t="84716" x="1512888" y="5881688"/>
          <p14:tracePt t="84720" x="1525588" y="5881688"/>
          <p14:tracePt t="84726" x="1538288" y="5881688"/>
          <p14:tracePt t="84731" x="1550988" y="5881688"/>
          <p14:tracePt t="84735" x="1576388" y="5881688"/>
          <p14:tracePt t="84747" x="1601788" y="5881688"/>
          <p14:tracePt t="84757" x="1612900" y="5881688"/>
          <p14:tracePt t="84762" x="1625600" y="5881688"/>
          <p14:tracePt t="84766" x="1638300" y="5881688"/>
          <p14:tracePt t="84771" x="1651000" y="5881688"/>
          <p14:tracePt t="84782" x="1663700" y="5881688"/>
          <p14:tracePt t="84786" x="1676400" y="5881688"/>
          <p14:tracePt t="84793" x="1689100" y="5881688"/>
          <p14:tracePt t="84801" x="1725613" y="5881688"/>
          <p14:tracePt t="84807" x="1738313" y="5881688"/>
          <p14:tracePt t="84811" x="1776413" y="5881688"/>
          <p14:tracePt t="84816" x="1789113" y="5881688"/>
          <p14:tracePt t="84822" x="1814513" y="5881688"/>
          <p14:tracePt t="84828" x="1838325" y="5881688"/>
          <p14:tracePt t="84833" x="1876425" y="5881688"/>
          <p14:tracePt t="84836" x="1889125" y="5894388"/>
          <p14:tracePt t="84842" x="1914525" y="5894388"/>
          <p14:tracePt t="84847" x="1938338" y="5894388"/>
          <p14:tracePt t="84852" x="1989138" y="5919788"/>
          <p14:tracePt t="84857" x="2001838" y="5919788"/>
          <p14:tracePt t="84863" x="2038350" y="5919788"/>
          <p14:tracePt t="84866" x="2051050" y="5919788"/>
          <p14:tracePt t="84872" x="2063750" y="5919788"/>
          <p14:tracePt t="84877" x="2076450" y="5919788"/>
          <p14:tracePt t="84882" x="2101850" y="5919788"/>
          <p14:tracePt t="84888" x="2101850" y="5932488"/>
          <p14:tracePt t="84897" x="2114550" y="5932488"/>
          <p14:tracePt t="84902" x="2127250" y="5932488"/>
          <p14:tracePt t="84909" x="2138363" y="5945188"/>
          <p14:tracePt t="84913" x="2138363" y="5956300"/>
          <p14:tracePt t="84918" x="2151063" y="5956300"/>
          <p14:tracePt t="84923" x="2163763" y="5956300"/>
          <p14:tracePt t="84933" x="2176463" y="5956300"/>
          <p14:tracePt t="84943" x="2189163" y="5956300"/>
          <p14:tracePt t="84948" x="2201863" y="5956300"/>
          <p14:tracePt t="84953" x="2214563" y="5956300"/>
          <p14:tracePt t="84959" x="2227263" y="5956300"/>
          <p14:tracePt t="84963" x="2238375" y="5956300"/>
          <p14:tracePt t="84974" x="2263775" y="5956300"/>
          <p14:tracePt t="84977" x="2276475" y="5956300"/>
          <p14:tracePt t="84984" x="2276475" y="5969000"/>
          <p14:tracePt t="84988" x="2289175" y="5981700"/>
          <p14:tracePt t="84993" x="2301875" y="5981700"/>
          <p14:tracePt t="84999" x="2314575" y="5981700"/>
          <p14:tracePt t="85003" x="2351088" y="5981700"/>
          <p14:tracePt t="85009" x="2363788" y="5981700"/>
          <p14:tracePt t="85014" x="2376488" y="5981700"/>
          <p14:tracePt t="85019" x="2389188" y="5981700"/>
          <p14:tracePt t="85024" x="2414588" y="5981700"/>
          <p14:tracePt t="85039" x="2427288" y="5981700"/>
          <p14:tracePt t="85043" x="2439988" y="5981700"/>
          <p14:tracePt t="85049" x="2451100" y="5981700"/>
          <p14:tracePt t="85054" x="2463800" y="5981700"/>
          <p14:tracePt t="85064" x="2476500" y="5994400"/>
          <p14:tracePt t="85099" x="2489200" y="5994400"/>
          <p14:tracePt t="85110" x="2501900" y="5994400"/>
          <p14:tracePt t="85120" x="2514600" y="5994400"/>
          <p14:tracePt t="85126" x="2527300" y="5994400"/>
          <p14:tracePt t="85135" x="2540000" y="5994400"/>
          <p14:tracePt t="85139" x="2563813" y="5994400"/>
          <p14:tracePt t="85145" x="2576513" y="5994400"/>
          <p14:tracePt t="85149" x="2589213" y="5994400"/>
          <p14:tracePt t="85154" x="2614613" y="5994400"/>
          <p14:tracePt t="85165" x="2651125" y="5994400"/>
          <p14:tracePt t="85169" x="2676525" y="5981700"/>
          <p14:tracePt t="85180" x="2714625" y="5981700"/>
          <p14:tracePt t="85191" x="2727325" y="5981700"/>
          <p14:tracePt t="85194" x="2740025" y="5981700"/>
          <p14:tracePt t="85199" x="2752725" y="5981700"/>
          <p14:tracePt t="85210" x="2763838" y="5981700"/>
          <p14:tracePt t="85216" x="2776538" y="5981700"/>
          <p14:tracePt t="85221" x="2789238" y="5981700"/>
          <p14:tracePt t="85231" x="2801938" y="5981700"/>
          <p14:tracePt t="85235" x="2814638" y="5981700"/>
          <p14:tracePt t="85246" x="2827338" y="5981700"/>
          <p14:tracePt t="85260" x="2840038" y="5981700"/>
          <p14:tracePt t="85266" x="2852738" y="5981700"/>
          <p14:tracePt t="85270" x="2863850" y="5981700"/>
          <p14:tracePt t="85281" x="2876550" y="5981700"/>
          <p14:tracePt t="85286" x="2901950" y="5981700"/>
          <p14:tracePt t="85312" x="2914650" y="5981700"/>
          <p14:tracePt t="85316" x="2927350" y="5981700"/>
          <p14:tracePt t="85326" x="2940050" y="5969000"/>
          <p14:tracePt t="85408" x="2940050" y="5956300"/>
          <p14:tracePt t="85755" x="2963863" y="5956300"/>
          <p14:tracePt t="85760" x="2976563" y="5956300"/>
          <p14:tracePt t="85765" x="3014663" y="5956300"/>
          <p14:tracePt t="85770" x="3052763" y="5956300"/>
          <p14:tracePt t="85776" x="3101975" y="5956300"/>
          <p14:tracePt t="85780" x="3165475" y="5956300"/>
          <p14:tracePt t="85785" x="3214688" y="5956300"/>
          <p14:tracePt t="85789" x="3240088" y="5956300"/>
          <p14:tracePt t="85796" x="3302000" y="5956300"/>
          <p14:tracePt t="85800" x="3389313" y="5956300"/>
          <p14:tracePt t="85805" x="3440113" y="5956300"/>
          <p14:tracePt t="85809" x="3502025" y="5956300"/>
          <p14:tracePt t="85816" x="3540125" y="5956300"/>
          <p14:tracePt t="85820" x="3589338" y="5956300"/>
          <p14:tracePt t="85826" x="3689350" y="5956300"/>
          <p14:tracePt t="85831" x="3752850" y="5956300"/>
          <p14:tracePt t="85835" x="3840163" y="5956300"/>
          <p14:tracePt t="85841" x="3902075" y="5956300"/>
          <p14:tracePt t="85846" x="3952875" y="5956300"/>
          <p14:tracePt t="85850" x="4014788" y="5956300"/>
          <p14:tracePt t="85855" x="4052888" y="5956300"/>
          <p14:tracePt t="85861" x="4090988" y="5956300"/>
          <p14:tracePt t="85867" x="4127500" y="5932488"/>
          <p14:tracePt t="85870" x="4152900" y="5932488"/>
          <p14:tracePt t="85876" x="4191000" y="5932488"/>
          <p14:tracePt t="85881" x="4227513" y="5932488"/>
          <p14:tracePt t="85886" x="4252913" y="5932488"/>
          <p14:tracePt t="85893" x="4291013" y="5932488"/>
          <p14:tracePt t="85910" x="4416425" y="5932488"/>
          <p14:tracePt t="85912" x="4440238" y="5932488"/>
          <p14:tracePt t="85917" x="4491038" y="5932488"/>
          <p14:tracePt t="85921" x="4540250" y="5932488"/>
          <p14:tracePt t="85927" x="4591050" y="5919788"/>
          <p14:tracePt t="85932" x="4627563" y="5919788"/>
          <p14:tracePt t="85936" x="4691063" y="5894388"/>
          <p14:tracePt t="85943" x="4740275" y="5894388"/>
          <p14:tracePt t="85947" x="4778375" y="5894388"/>
          <p14:tracePt t="85951" x="4803775" y="5881688"/>
          <p14:tracePt t="85956" x="4840288" y="5881688"/>
          <p14:tracePt t="85961" x="4878388" y="5881688"/>
          <p14:tracePt t="85967" x="4929188" y="5856288"/>
          <p14:tracePt t="85971" x="4953000" y="5856288"/>
          <p14:tracePt t="85977" x="4978400" y="5856288"/>
          <p14:tracePt t="85983" x="5016500" y="5856288"/>
          <p14:tracePt t="85986" x="5040313" y="5843588"/>
          <p14:tracePt t="85993" x="5065713" y="5843588"/>
          <p14:tracePt t="85997" x="5078413" y="5843588"/>
          <p14:tracePt t="86002" x="5091113" y="5832475"/>
          <p14:tracePt t="86008" x="5116513" y="5819775"/>
          <p14:tracePt t="86012" x="5129213" y="5819775"/>
          <p14:tracePt t="86016" x="5141913" y="5819775"/>
          <p14:tracePt t="86022" x="5153025" y="5807075"/>
          <p14:tracePt t="86063" x="5165725" y="5807075"/>
          <p14:tracePt t="86219" x="5153025" y="5807075"/>
          <p14:tracePt t="86224" x="5129213" y="5807075"/>
          <p14:tracePt t="86234" x="5091113" y="5807075"/>
          <p14:tracePt t="86239" x="5078413" y="5807075"/>
          <p14:tracePt t="86243" x="5053013" y="5819775"/>
          <p14:tracePt t="86249" x="5029200" y="5819775"/>
          <p14:tracePt t="86254" x="4978400" y="5843588"/>
          <p14:tracePt t="86260" x="4965700" y="5843588"/>
          <p14:tracePt t="86265" x="4953000" y="5843588"/>
          <p14:tracePt t="86268" x="4929188" y="5843588"/>
          <p14:tracePt t="86274" x="4903788" y="5843588"/>
          <p14:tracePt t="86284" x="4891088" y="5856288"/>
          <p14:tracePt t="86294" x="4878388" y="5856288"/>
          <p14:tracePt t="86310" x="4865688" y="5868988"/>
          <p14:tracePt t="86315" x="4852988" y="5868988"/>
          <p14:tracePt t="86325" x="4840288" y="5868988"/>
          <p14:tracePt t="86335" x="4816475" y="5868988"/>
          <p14:tracePt t="86341" x="4791075" y="5868988"/>
          <p14:tracePt t="86350" x="4765675" y="5868988"/>
          <p14:tracePt t="86354" x="4752975" y="5868988"/>
          <p14:tracePt t="86360" x="4752975" y="5881688"/>
          <p14:tracePt t="86366" x="4727575" y="5881688"/>
          <p14:tracePt t="86369" x="4716463" y="5881688"/>
          <p14:tracePt t="86374" x="4691063" y="5907088"/>
          <p14:tracePt t="86381" x="4678363" y="5907088"/>
          <p14:tracePt t="86385" x="4665663" y="5907088"/>
          <p14:tracePt t="86391" x="4652963" y="5919788"/>
          <p14:tracePt t="86395" x="4627563" y="5919788"/>
          <p14:tracePt t="86406" x="4616450" y="5919788"/>
          <p14:tracePt t="86411" x="4578350" y="5919788"/>
          <p14:tracePt t="86420" x="4552950" y="5932488"/>
          <p14:tracePt t="86427" x="4527550" y="5932488"/>
          <p14:tracePt t="86436" x="4503738" y="5932488"/>
          <p14:tracePt t="86440" x="4478338" y="5932488"/>
          <p14:tracePt t="86446" x="4465638" y="5932488"/>
          <p14:tracePt t="86451" x="4427538" y="5945188"/>
          <p14:tracePt t="86457" x="4416425" y="5945188"/>
          <p14:tracePt t="86460" x="4378325" y="5945188"/>
          <p14:tracePt t="86465" x="4365625" y="5945188"/>
          <p14:tracePt t="86470" x="4352925" y="5969000"/>
          <p14:tracePt t="86476" x="4314825" y="5969000"/>
          <p14:tracePt t="86481" x="4303713" y="5969000"/>
          <p14:tracePt t="86486" x="4291013" y="5969000"/>
          <p14:tracePt t="86490" x="4278313" y="5969000"/>
          <p14:tracePt t="86497" x="4252913" y="5969000"/>
          <p14:tracePt t="86502" x="4240213" y="5969000"/>
          <p14:tracePt t="86507" x="4214813" y="5981700"/>
          <p14:tracePt t="86517" x="4203700" y="5981700"/>
          <p14:tracePt t="86521" x="4191000" y="5981700"/>
          <p14:tracePt t="86527" x="4165600" y="5981700"/>
          <p14:tracePt t="86532" x="4152900" y="5981700"/>
          <p14:tracePt t="86547" x="4140200" y="5981700"/>
          <p14:tracePt t="86552" x="4103688" y="5994400"/>
          <p14:tracePt t="86562" x="4090988" y="5994400"/>
          <p14:tracePt t="86567" x="4065588" y="5994400"/>
          <p14:tracePt t="86572" x="4052888" y="5994400"/>
          <p14:tracePt t="86577" x="4040188" y="5994400"/>
          <p14:tracePt t="86583" x="4027488" y="5994400"/>
          <p14:tracePt t="86586" x="4014788" y="6007100"/>
          <p14:tracePt t="86598" x="3990975" y="6007100"/>
          <p14:tracePt t="86603" x="3978275" y="6007100"/>
          <p14:tracePt t="86616" x="3965575" y="6007100"/>
          <p14:tracePt t="86623" x="3952875" y="6007100"/>
          <p14:tracePt t="86638" x="3940175" y="6007100"/>
          <p14:tracePt t="86643" x="3927475" y="6007100"/>
          <p14:tracePt t="86709" x="3914775" y="6007100"/>
          <p14:tracePt t="86729" x="3902075" y="6007100"/>
          <p14:tracePt t="86915" x="3890963" y="6007100"/>
          <p14:tracePt t="86920" x="3878263" y="6007100"/>
          <p14:tracePt t="87551" x="3890963" y="6007100"/>
          <p14:tracePt t="87555" x="3902075" y="6007100"/>
          <p14:tracePt t="87560" x="3914775" y="6007100"/>
          <p14:tracePt t="87566" x="3927475" y="6007100"/>
          <p14:tracePt t="87570" x="3940175" y="6007100"/>
          <p14:tracePt t="87662" x="3952875" y="6007100"/>
          <p14:tracePt t="87665" x="3965575" y="6007100"/>
          <p14:tracePt t="87692" x="3978275" y="6007100"/>
          <p14:tracePt t="87706" x="3990975" y="6007100"/>
          <p14:tracePt t="87717" x="4002088" y="6007100"/>
          <p14:tracePt t="87723" x="4014788" y="6007100"/>
          <p14:tracePt t="87728" x="4027488" y="6007100"/>
          <p14:tracePt t="87732" x="4052888" y="6007100"/>
          <p14:tracePt t="87743" x="4065588" y="6007100"/>
          <p14:tracePt t="87748" x="4078288" y="6007100"/>
          <p14:tracePt t="87752" x="4090988" y="6007100"/>
          <p14:tracePt t="87756" x="4114800" y="6007100"/>
          <p14:tracePt t="87761" x="4127500" y="6007100"/>
          <p14:tracePt t="87777" x="4140200" y="6007100"/>
          <p14:tracePt t="87788" x="4152900" y="6007100"/>
          <p14:tracePt t="87793" x="4165600" y="6007100"/>
          <p14:tracePt t="87864" x="4178300" y="6007100"/>
          <p14:tracePt t="87868" x="4191000" y="6007100"/>
          <p14:tracePt t="87878" x="4203700" y="6007100"/>
          <p14:tracePt t="87883" x="4214813" y="6007100"/>
          <p14:tracePt t="87888" x="4227513" y="6007100"/>
          <p14:tracePt t="87903" x="4240213" y="6007100"/>
          <p14:tracePt t="87914" x="4252913" y="6007100"/>
          <p14:tracePt t="87918" x="4265613" y="6007100"/>
          <p14:tracePt t="88801" x="4278313" y="6007100"/>
          <p14:tracePt t="88807" x="4303713" y="6007100"/>
          <p14:tracePt t="88811" x="4327525" y="6007100"/>
          <p14:tracePt t="88817" x="4340225" y="6007100"/>
          <p14:tracePt t="88821" x="4365625" y="6007100"/>
          <p14:tracePt t="88827" x="4391025" y="6007100"/>
          <p14:tracePt t="88831" x="4416425" y="6007100"/>
          <p14:tracePt t="88837" x="4465638" y="5994400"/>
          <p14:tracePt t="88846" x="4527550" y="5994400"/>
          <p14:tracePt t="88852" x="4552950" y="5969000"/>
          <p14:tracePt t="88856" x="4565650" y="5969000"/>
          <p14:tracePt t="88861" x="4603750" y="5969000"/>
          <p14:tracePt t="88867" x="4616450" y="5969000"/>
          <p14:tracePt t="88877" x="4627563" y="5969000"/>
          <p14:tracePt t="88892" x="4640263" y="5969000"/>
          <p14:tracePt t="88911" x="4652963" y="5969000"/>
          <p14:tracePt t="88948" x="4665663" y="5956300"/>
          <p14:tracePt t="89124" x="4665663" y="5945188"/>
          <p14:tracePt t="89134" x="4652963" y="5945188"/>
          <p14:tracePt t="89139" x="4603750" y="5945188"/>
          <p14:tracePt t="89144" x="4591050" y="5945188"/>
          <p14:tracePt t="89150" x="4578350" y="5945188"/>
          <p14:tracePt t="89153" x="4552950" y="5945188"/>
          <p14:tracePt t="89161" x="4527550" y="5945188"/>
          <p14:tracePt t="89165" x="4478338" y="5945188"/>
          <p14:tracePt t="89169" x="4440238" y="5945188"/>
          <p14:tracePt t="89174" x="4378325" y="5945188"/>
          <p14:tracePt t="89179" x="4327525" y="5945188"/>
          <p14:tracePt t="89185" x="4303713" y="5945188"/>
          <p14:tracePt t="89189" x="4278313" y="5945188"/>
          <p14:tracePt t="89195" x="4227513" y="5945188"/>
          <p14:tracePt t="89200" x="4191000" y="5945188"/>
          <p14:tracePt t="89204" x="4127500" y="5945188"/>
          <p14:tracePt t="89211" x="4103688" y="5945188"/>
          <p14:tracePt t="89215" x="4065588" y="5945188"/>
          <p14:tracePt t="89219" x="4027488" y="5945188"/>
          <p14:tracePt t="89224" x="4014788" y="5945188"/>
          <p14:tracePt t="89231" x="3990975" y="5945188"/>
          <p14:tracePt t="89235" x="3965575" y="5945188"/>
          <p14:tracePt t="89240" x="3940175" y="5945188"/>
          <p14:tracePt t="89245" x="3902075" y="5945188"/>
          <p14:tracePt t="89251" x="3890963" y="5945188"/>
          <p14:tracePt t="89255" x="3865563" y="5945188"/>
          <p14:tracePt t="89261" x="3827463" y="5945188"/>
          <p14:tracePt t="89266" x="3790950" y="5945188"/>
          <p14:tracePt t="89270" x="3765550" y="5945188"/>
          <p14:tracePt t="89275" x="3727450" y="5945188"/>
          <p14:tracePt t="89281" x="3689350" y="5945188"/>
          <p14:tracePt t="89286" x="3627438" y="5945188"/>
          <p14:tracePt t="89290" x="3589338" y="5945188"/>
          <p14:tracePt t="89295" x="3540125" y="5945188"/>
          <p14:tracePt t="89301" x="3465513" y="5945188"/>
          <p14:tracePt t="89306" x="3376613" y="5945188"/>
          <p14:tracePt t="89311" x="3289300" y="5945188"/>
          <p14:tracePt t="89316" x="3201988" y="5945188"/>
          <p14:tracePt t="89321" x="3114675" y="5945188"/>
          <p14:tracePt t="89328" x="3014663" y="5945188"/>
          <p14:tracePt t="89330" x="2901950" y="5945188"/>
          <p14:tracePt t="89336" x="2814638" y="5945188"/>
          <p14:tracePt t="89340" x="2727325" y="5945188"/>
          <p14:tracePt t="89346" x="2676525" y="5945188"/>
          <p14:tracePt t="89351" x="2601913" y="5945188"/>
          <p14:tracePt t="89355" x="2563813" y="5945188"/>
          <p14:tracePt t="89361" x="2527300" y="5945188"/>
          <p14:tracePt t="89367" x="2476500" y="5945188"/>
          <p14:tracePt t="89371" x="2451100" y="5945188"/>
          <p14:tracePt t="89376" x="2427288" y="5945188"/>
          <p14:tracePt t="89382" x="2389188" y="5945188"/>
          <p14:tracePt t="89386" x="2376488" y="5945188"/>
          <p14:tracePt t="89392" x="2363788" y="5945188"/>
          <p14:tracePt t="89397" x="2338388" y="5945188"/>
          <p14:tracePt t="89407" x="2314575" y="5945188"/>
          <p14:tracePt t="89412" x="2289175" y="5945188"/>
          <p14:tracePt t="89416" x="2276475" y="5945188"/>
          <p14:tracePt t="89421" x="2238375" y="5932488"/>
          <p14:tracePt t="89428" x="2201863" y="5932488"/>
          <p14:tracePt t="89431" x="2151063" y="5907088"/>
          <p14:tracePt t="89436" x="2114550" y="5894388"/>
          <p14:tracePt t="89442" x="2063750" y="5894388"/>
          <p14:tracePt t="89451" x="2025650" y="5894388"/>
          <p14:tracePt t="89456" x="1976438" y="5868988"/>
          <p14:tracePt t="89462" x="1963738" y="5868988"/>
          <p14:tracePt t="89466" x="1914525" y="5868988"/>
          <p14:tracePt t="89471" x="1876425" y="5856288"/>
          <p14:tracePt t="89477" x="1851025" y="5856288"/>
          <p14:tracePt t="89483" x="1825625" y="5856288"/>
          <p14:tracePt t="89487" x="1801813" y="5856288"/>
          <p14:tracePt t="89493" x="1776413" y="5856288"/>
          <p14:tracePt t="89503" x="1763713" y="5856288"/>
          <p14:tracePt t="89508" x="1738313" y="5856288"/>
          <p14:tracePt t="89512" x="1725613" y="5843588"/>
          <p14:tracePt t="89517" x="1714500" y="5843588"/>
          <p14:tracePt t="89523" x="1701800" y="5843588"/>
          <p14:tracePt t="89528" x="1689100" y="5843588"/>
          <p14:tracePt t="89533" x="1676400" y="5843588"/>
          <p14:tracePt t="89538" x="1638300" y="5843588"/>
          <p14:tracePt t="89543" x="1625600" y="5843588"/>
          <p14:tracePt t="89548" x="1589088" y="5843588"/>
          <p14:tracePt t="89553" x="1576388" y="5832475"/>
          <p14:tracePt t="89558" x="1550988" y="5832475"/>
          <p14:tracePt t="89563" x="1512888" y="5832475"/>
          <p14:tracePt t="89568" x="1489075" y="5807075"/>
          <p14:tracePt t="89573" x="1463675" y="5807075"/>
          <p14:tracePt t="89579" x="1425575" y="5807075"/>
          <p14:tracePt t="89582" x="1412875" y="5807075"/>
          <p14:tracePt t="89587" x="1389063" y="5794375"/>
          <p14:tracePt t="89592" x="1363663" y="5794375"/>
          <p14:tracePt t="89598" x="1350963" y="5794375"/>
          <p14:tracePt t="89604" x="1338263" y="5794375"/>
          <p14:tracePt t="89608" x="1325563" y="5794375"/>
          <p14:tracePt t="89612" x="1300163" y="5794375"/>
          <p14:tracePt t="89618" x="1289050" y="5781675"/>
          <p14:tracePt t="89628" x="1276350" y="5781675"/>
          <p14:tracePt t="89638" x="1263650" y="5781675"/>
          <p14:tracePt t="89648" x="1250950" y="5781675"/>
          <p14:tracePt t="89653" x="1225550" y="5781675"/>
          <p14:tracePt t="89658" x="1200150" y="5768975"/>
          <p14:tracePt t="89664" x="1189038" y="5768975"/>
          <p14:tracePt t="89668" x="1176338" y="5768975"/>
          <p14:tracePt t="89673" x="1163638" y="5768975"/>
          <p14:tracePt t="89679" x="1150938" y="5768975"/>
          <p14:tracePt t="89683" x="1138238" y="5768975"/>
          <p14:tracePt t="89688" x="1112838" y="5768975"/>
          <p14:tracePt t="89694" x="1100138" y="5768975"/>
          <p14:tracePt t="89705" x="1089025" y="5768975"/>
          <p14:tracePt t="89709" x="1076325" y="5756275"/>
          <p14:tracePt t="89713" x="1076325" y="5743575"/>
          <p14:tracePt t="89718" x="1063625" y="5743575"/>
          <p14:tracePt t="89723" x="1050925" y="5743575"/>
          <p14:tracePt t="89729" x="1038225" y="5743575"/>
          <p14:tracePt t="89745" x="1025525" y="5743575"/>
          <p14:tracePt t="89750" x="1012825" y="5743575"/>
          <p14:tracePt t="89774" x="1000125" y="5743575"/>
          <p14:tracePt t="89779" x="987425" y="5743575"/>
          <p14:tracePt t="89795" x="976313" y="5743575"/>
          <p14:tracePt t="89856" x="963613" y="5743575"/>
          <p14:tracePt t="89881" x="950913" y="5743575"/>
          <p14:tracePt t="89977" x="938213" y="5743575"/>
          <p14:tracePt t="90017" x="925513" y="5743575"/>
          <p14:tracePt t="90021" x="925513" y="5756275"/>
          <p14:tracePt t="90033" x="925513" y="5768975"/>
          <p14:tracePt t="90042" x="925513" y="5781675"/>
          <p14:tracePt t="90047" x="925513" y="5794375"/>
          <p14:tracePt t="90058" x="925513" y="5807075"/>
          <p14:tracePt t="90063" x="925513" y="5819775"/>
          <p14:tracePt t="90067" x="938213" y="5832475"/>
          <p14:tracePt t="90078" x="938213" y="5843588"/>
          <p14:tracePt t="90082" x="950913" y="5843588"/>
          <p14:tracePt t="90093" x="963613" y="5856288"/>
          <p14:tracePt t="90098" x="963613" y="5868988"/>
          <p14:tracePt t="90102" x="976313" y="5881688"/>
          <p14:tracePt t="90108" x="987425" y="5881688"/>
          <p14:tracePt t="90112" x="1000125" y="5881688"/>
          <p14:tracePt t="90117" x="1025525" y="5881688"/>
          <p14:tracePt t="90122" x="1050925" y="5881688"/>
          <p14:tracePt t="90128" x="1063625" y="5881688"/>
          <p14:tracePt t="90133" x="1076325" y="5881688"/>
          <p14:tracePt t="90137" x="1100138" y="5881688"/>
          <p14:tracePt t="90145" x="1150938" y="5881688"/>
          <p14:tracePt t="90148" x="1163638" y="5907088"/>
          <p14:tracePt t="90152" x="1212850" y="5907088"/>
          <p14:tracePt t="90159" x="1250950" y="5907088"/>
          <p14:tracePt t="90163" x="1300163" y="5907088"/>
          <p14:tracePt t="90168" x="1338263" y="5907088"/>
          <p14:tracePt t="90172" x="1363663" y="5907088"/>
          <p14:tracePt t="90178" x="1401763" y="5907088"/>
          <p14:tracePt t="90184" x="1438275" y="5907088"/>
          <p14:tracePt t="90189" x="1501775" y="5907088"/>
          <p14:tracePt t="90195" x="1538288" y="5907088"/>
          <p14:tracePt t="90199" x="1563688" y="5907088"/>
          <p14:tracePt t="90203" x="1589088" y="5907088"/>
          <p14:tracePt t="90209" x="1638300" y="5907088"/>
          <p14:tracePt t="90213" x="1676400" y="5907088"/>
          <p14:tracePt t="90218" x="1689100" y="5907088"/>
          <p14:tracePt t="90223" x="1714500" y="5907088"/>
          <p14:tracePt t="90228" x="1763713" y="5907088"/>
          <p14:tracePt t="90233" x="1789113" y="5907088"/>
          <p14:tracePt t="90239" x="1814513" y="5907088"/>
          <p14:tracePt t="90245" x="1851025" y="5907088"/>
          <p14:tracePt t="90248" x="1876425" y="5907088"/>
          <p14:tracePt t="90253" x="1914525" y="5907088"/>
          <p14:tracePt t="90260" x="1951038" y="5907088"/>
          <p14:tracePt t="90263" x="1976438" y="5907088"/>
          <p14:tracePt t="90268" x="2001838" y="5907088"/>
          <p14:tracePt t="90274" x="2038350" y="5907088"/>
          <p14:tracePt t="90280" x="2076450" y="5907088"/>
          <p14:tracePt t="90283" x="2114550" y="5907088"/>
          <p14:tracePt t="90288" x="2138363" y="5907088"/>
          <p14:tracePt t="90295" x="2176463" y="5907088"/>
          <p14:tracePt t="90300" x="2214563" y="5907088"/>
          <p14:tracePt t="90304" x="2238375" y="5907088"/>
          <p14:tracePt t="90308" x="2289175" y="5907088"/>
          <p14:tracePt t="90315" x="2327275" y="5907088"/>
          <p14:tracePt t="90319" x="2389188" y="5907088"/>
          <p14:tracePt t="90324" x="2427288" y="5907088"/>
          <p14:tracePt t="90330" x="2476500" y="5907088"/>
          <p14:tracePt t="90335" x="2501900" y="5907088"/>
          <p14:tracePt t="90339" x="2576513" y="5907088"/>
          <p14:tracePt t="90345" x="2614613" y="5907088"/>
          <p14:tracePt t="90350" x="2651125" y="5907088"/>
          <p14:tracePt t="90354" x="2714625" y="5907088"/>
          <p14:tracePt t="90360" x="2752725" y="5907088"/>
          <p14:tracePt t="90364" x="2801938" y="5907088"/>
          <p14:tracePt t="90369" x="2852738" y="5907088"/>
          <p14:tracePt t="90375" x="2889250" y="5907088"/>
          <p14:tracePt t="90380" x="2940050" y="5907088"/>
          <p14:tracePt t="90384" x="3001963" y="5907088"/>
          <p14:tracePt t="90390" x="3040063" y="5907088"/>
          <p14:tracePt t="90395" x="3127375" y="5907088"/>
          <p14:tracePt t="90399" x="3165475" y="5907088"/>
          <p14:tracePt t="90405" x="3201988" y="5907088"/>
          <p14:tracePt t="90410" x="3289300" y="5907088"/>
          <p14:tracePt t="90416" x="3314700" y="5907088"/>
          <p14:tracePt t="90421" x="3402013" y="5907088"/>
          <p14:tracePt t="90426" x="3440113" y="5907088"/>
          <p14:tracePt t="90430" x="3502025" y="5907088"/>
          <p14:tracePt t="90436" x="3540125" y="5907088"/>
          <p14:tracePt t="90440" x="3578225" y="5907088"/>
          <p14:tracePt t="90445" x="3665538" y="5907088"/>
          <p14:tracePt t="90450" x="3689350" y="5907088"/>
          <p14:tracePt t="90455" x="3727450" y="5907088"/>
          <p14:tracePt t="90461" x="3790950" y="5907088"/>
          <p14:tracePt t="90465" x="3827463" y="5907088"/>
          <p14:tracePt t="90470" x="3865563" y="5907088"/>
          <p14:tracePt t="90475" x="3890963" y="5907088"/>
          <p14:tracePt t="90482" x="3927475" y="5907088"/>
          <p14:tracePt t="90486" x="3965575" y="5907088"/>
          <p14:tracePt t="90490" x="4002088" y="5907088"/>
          <p14:tracePt t="90495" x="4027488" y="5907088"/>
          <p14:tracePt t="90501" x="4078288" y="5907088"/>
          <p14:tracePt t="90507" x="4103688" y="5907088"/>
          <p14:tracePt t="90512" x="4140200" y="5907088"/>
          <p14:tracePt t="90516" x="4165600" y="5907088"/>
          <p14:tracePt t="90521" x="4203700" y="5907088"/>
          <p14:tracePt t="90525" x="4214813" y="5907088"/>
          <p14:tracePt t="90531" x="4240213" y="5907088"/>
          <p14:tracePt t="90537" x="4265613" y="5907088"/>
          <p14:tracePt t="90541" x="4303713" y="5907088"/>
          <p14:tracePt t="90551" x="4314825" y="5907088"/>
          <p14:tracePt t="90556" x="4340225" y="5907088"/>
          <p14:tracePt t="90577" x="4352925" y="5907088"/>
          <p14:tracePt t="90581" x="4391025" y="5907088"/>
          <p14:tracePt t="90597" x="4403725" y="5907088"/>
          <p14:tracePt t="90602" x="4416425" y="5907088"/>
          <p14:tracePt t="90613" x="4440238" y="5907088"/>
          <p14:tracePt t="90618" x="4465638" y="5907088"/>
          <p14:tracePt t="90622" x="4478338" y="5907088"/>
          <p14:tracePt t="90628" x="4491038" y="5894388"/>
          <p14:tracePt t="90632" x="4503738" y="5894388"/>
          <p14:tracePt t="90643" x="4516438" y="5881688"/>
          <p14:tracePt t="90658" x="4516438" y="5868988"/>
          <p14:tracePt t="90662" x="4527550" y="5868988"/>
          <p14:tracePt t="90678" x="4540250" y="5868988"/>
          <p14:tracePt t="90693" x="4565650" y="5856288"/>
          <p14:tracePt t="90850" x="4578350" y="5856288"/>
          <p14:tracePt t="90855" x="4591050" y="5856288"/>
          <p14:tracePt t="90863" x="4616450" y="5856288"/>
          <p14:tracePt t="90869" x="4627563" y="5856288"/>
          <p14:tracePt t="90885" x="4640263" y="5856288"/>
          <p14:tracePt t="90889" x="4652963" y="5856288"/>
          <p14:tracePt t="90895" x="4665663" y="5856288"/>
          <p14:tracePt t="90900" x="4678363" y="5856288"/>
          <p14:tracePt t="90915" x="4691063" y="5856288"/>
          <p14:tracePt t="90924" x="4703763" y="5856288"/>
          <p14:tracePt t="90935" x="4716463" y="5856288"/>
          <p14:tracePt t="90941" x="4727575" y="5856288"/>
          <p14:tracePt t="90950" x="4752975" y="5856288"/>
          <p14:tracePt t="90955" x="4765675" y="5856288"/>
          <p14:tracePt t="90962" x="4778375" y="5856288"/>
          <p14:tracePt t="90965" x="4791075" y="5856288"/>
          <p14:tracePt t="90970" x="4803775" y="5856288"/>
          <p14:tracePt t="90974" x="4816475" y="5856288"/>
          <p14:tracePt t="90979" x="4840288" y="5832475"/>
          <p14:tracePt t="90985" x="4852988" y="5832475"/>
          <p14:tracePt t="90991" x="4865688" y="5832475"/>
          <p14:tracePt t="91001" x="4878388" y="5832475"/>
          <p14:tracePt t="91005" x="4891088" y="5832475"/>
          <p14:tracePt t="91016" x="4903788" y="5832475"/>
          <p14:tracePt t="91122" x="4916488" y="5832475"/>
          <p14:tracePt t="91203" x="4929188" y="5832475"/>
          <p14:tracePt t="91207" x="4940300" y="5832475"/>
          <p14:tracePt t="91213" x="4953000" y="5832475"/>
          <p14:tracePt t="91233" x="4965700" y="5832475"/>
          <p14:tracePt t="91237" x="4978400" y="5832475"/>
          <p14:tracePt t="91242" x="4991100" y="5832475"/>
          <p14:tracePt t="91258" x="5016500" y="5819775"/>
          <p14:tracePt t="91273" x="5029200" y="5819775"/>
          <p14:tracePt t="91283" x="5040313" y="5819775"/>
          <p14:tracePt t="91287" x="5065713" y="5807075"/>
          <p14:tracePt t="91297" x="5091113" y="5807075"/>
          <p14:tracePt t="91308" x="5103813" y="5807075"/>
          <p14:tracePt t="91314" x="5116513" y="5807075"/>
          <p14:tracePt t="91318" x="5129213" y="5807075"/>
          <p14:tracePt t="91322" x="5141913" y="5794375"/>
          <p14:tracePt t="91339" x="5153025" y="5794375"/>
          <p14:tracePt t="91349" x="5165725" y="5794375"/>
          <p14:tracePt t="91353" x="5178425" y="5794375"/>
          <p14:tracePt t="91369" x="5191125" y="5794375"/>
          <p14:tracePt t="91373" x="5203825" y="5794375"/>
          <p14:tracePt t="91384" x="5216525" y="5781675"/>
          <p14:tracePt t="91399" x="5229225" y="5781675"/>
          <p14:tracePt t="91410" x="5241925" y="5781675"/>
          <p14:tracePt t="91418" x="5241925" y="5768975"/>
          <p14:tracePt t="91423" x="5241925" y="5756275"/>
          <p14:tracePt t="91429" x="5253038" y="5743575"/>
          <p14:tracePt t="91500" x="5265738" y="5743575"/>
          <p14:tracePt t="91510" x="5278438" y="5732463"/>
          <p14:tracePt t="91515" x="5278438" y="5719763"/>
          <p14:tracePt t="91520" x="5291138" y="5719763"/>
          <p14:tracePt t="91531" x="5291138" y="5707063"/>
          <p14:tracePt t="91535" x="5291138" y="5694363"/>
          <p14:tracePt t="91545" x="5291138" y="5681663"/>
          <p14:tracePt t="91550" x="5303838" y="5668963"/>
          <p14:tracePt t="91566" x="5303838" y="5656263"/>
          <p14:tracePt t="91570" x="5303838" y="5643563"/>
          <p14:tracePt t="91585" x="5303838" y="5630863"/>
          <p14:tracePt t="91590" x="5303838" y="5619750"/>
          <p14:tracePt t="91595" x="5316538" y="5607050"/>
          <p14:tracePt t="91612" x="5316538" y="5594350"/>
          <p14:tracePt t="91631" x="5316538" y="5581650"/>
          <p14:tracePt t="91642" x="5329238" y="5581650"/>
          <p14:tracePt t="91651" x="5329238" y="5568950"/>
          <p14:tracePt t="91657" x="5341938" y="5556250"/>
          <p14:tracePt t="91662" x="5353050" y="5543550"/>
          <p14:tracePt t="91697" x="5353050" y="5530850"/>
          <p14:tracePt t="91712" x="5353050" y="5518150"/>
          <p14:tracePt t="91717" x="5353050" y="5507038"/>
          <p14:tracePt t="91742" x="5353050" y="5494338"/>
          <p14:tracePt t="91747" x="5353050" y="5481638"/>
          <p14:tracePt t="91752" x="5353050" y="5468938"/>
          <p14:tracePt t="91768" x="5341938" y="5443538"/>
          <p14:tracePt t="91779" x="5329238" y="5443538"/>
          <p14:tracePt t="91781" x="5316538" y="5430838"/>
          <p14:tracePt t="91792" x="5303838" y="5430838"/>
          <p14:tracePt t="91797" x="5278438" y="5430838"/>
          <p14:tracePt t="91807" x="5253038" y="5430838"/>
          <p14:tracePt t="91817" x="5241925" y="5430838"/>
          <p14:tracePt t="91833" x="5216525" y="5430838"/>
          <p14:tracePt t="91837" x="5203825" y="5418138"/>
          <p14:tracePt t="91858" x="5191125" y="5418138"/>
          <p14:tracePt t="91863" x="5178425" y="5407025"/>
          <p14:tracePt t="91872" x="5165725" y="5407025"/>
          <p14:tracePt t="91888" x="5153025" y="5407025"/>
          <p14:tracePt t="91894" x="5129213" y="5394325"/>
          <p14:tracePt t="91913" x="5116513" y="5394325"/>
          <p14:tracePt t="91918" x="5103813" y="5381625"/>
          <p14:tracePt t="91939" x="5091113" y="5381625"/>
          <p14:tracePt t="91954" x="5078413" y="5381625"/>
          <p14:tracePt t="91959" x="5065713" y="5381625"/>
          <p14:tracePt t="91969" x="5053013" y="5381625"/>
          <p14:tracePt t="91979" x="5040313" y="5381625"/>
          <p14:tracePt t="91984" x="5029200" y="5381625"/>
          <p14:tracePt t="91996" x="5016500" y="5381625"/>
          <p14:tracePt t="91999" x="5003800" y="5381625"/>
          <p14:tracePt t="92045" x="4991100" y="5381625"/>
          <p14:tracePt t="92050" x="4978400" y="5381625"/>
          <p14:tracePt t="92054" x="4965700" y="5381625"/>
          <p14:tracePt t="92075" x="4953000" y="5381625"/>
          <p14:tracePt t="92085" x="4940300" y="5381625"/>
          <p14:tracePt t="92096" x="4929188" y="5381625"/>
          <p14:tracePt t="92100" x="4916488" y="5381625"/>
          <p14:tracePt t="92114" x="4903788" y="5381625"/>
          <p14:tracePt t="92136" x="4903788" y="5394325"/>
          <p14:tracePt t="92146" x="4891088" y="5407025"/>
          <p14:tracePt t="92151" x="4891088" y="5418138"/>
          <p14:tracePt t="92160" x="4878388" y="5418138"/>
          <p14:tracePt t="92181" x="4878388" y="5430838"/>
          <p14:tracePt t="92191" x="4865688" y="5443538"/>
          <p14:tracePt t="92196" x="4852988" y="5456238"/>
          <p14:tracePt t="92216" x="4852988" y="5468938"/>
          <p14:tracePt t="92226" x="4852988" y="5481638"/>
          <p14:tracePt t="92251" x="4852988" y="5494338"/>
          <p14:tracePt t="92255" x="4852988" y="5507038"/>
          <p14:tracePt t="92272" x="4852988" y="5518150"/>
          <p14:tracePt t="92302" x="4852988" y="5530850"/>
          <p14:tracePt t="92317" x="4852988" y="5543550"/>
          <p14:tracePt t="92338" x="4852988" y="5556250"/>
          <p14:tracePt t="92352" x="4852988" y="5568950"/>
          <p14:tracePt t="92367" x="4852988" y="5581650"/>
          <p14:tracePt t="92383" x="4852988" y="5594350"/>
          <p14:tracePt t="92387" x="4852988" y="5607050"/>
          <p14:tracePt t="92398" x="4852988" y="5619750"/>
          <p14:tracePt t="92413" x="4865688" y="5630863"/>
          <p14:tracePt t="92423" x="4878388" y="5643563"/>
          <p14:tracePt t="92438" x="4878388" y="5656263"/>
          <p14:tracePt t="92464" x="4891088" y="5656263"/>
          <p14:tracePt t="92504" x="4903788" y="5668963"/>
          <p14:tracePt t="92509" x="4916488" y="5681663"/>
          <p14:tracePt t="92595" x="4929188" y="5681663"/>
          <p14:tracePt t="92599" x="4940300" y="5681663"/>
          <p14:tracePt t="92624" x="4953000" y="5694363"/>
          <p14:tracePt t="92629" x="4965700" y="5707063"/>
          <p14:tracePt t="92635" x="4978400" y="5707063"/>
          <p14:tracePt t="92650" x="4991100" y="5707063"/>
          <p14:tracePt t="92654" x="5003800" y="5707063"/>
          <p14:tracePt t="92746" x="5016500" y="5707063"/>
          <p14:tracePt t="92775" x="5029200" y="5707063"/>
          <p14:tracePt t="92796" x="5040313" y="5707063"/>
          <p14:tracePt t="92816" x="5053013" y="5707063"/>
          <p14:tracePt t="92827" x="5065713" y="5707063"/>
          <p14:tracePt t="92830" x="5078413" y="5707063"/>
          <p14:tracePt t="92837" x="5091113" y="5719763"/>
          <p14:tracePt t="92846" x="5103813" y="5719763"/>
          <p14:tracePt t="92851" x="5129213" y="5719763"/>
          <p14:tracePt t="92856" x="5153025" y="5743575"/>
          <p14:tracePt t="92872" x="5165725" y="5743575"/>
          <p14:tracePt t="92877" x="5178425" y="5743575"/>
          <p14:tracePt t="92881" x="5191125" y="5743575"/>
          <p14:tracePt t="92891" x="5203825" y="5743575"/>
          <p14:tracePt t="92902" x="5216525" y="5743575"/>
          <p14:tracePt t="92923" x="5229225" y="5743575"/>
          <p14:tracePt t="92937" x="5241925" y="5743575"/>
          <p14:tracePt t="92946" x="5253038" y="5743575"/>
          <p14:tracePt t="92956" x="5265738" y="5743575"/>
          <p14:tracePt t="92963" x="5291138" y="5743575"/>
          <p14:tracePt t="92973" x="5316538" y="5743575"/>
          <p14:tracePt t="92979" x="5329238" y="5743575"/>
          <p14:tracePt t="92982" x="5341938" y="5743575"/>
          <p14:tracePt t="92988" x="5353050" y="5743575"/>
          <p14:tracePt t="92992" x="5378450" y="5743575"/>
          <p14:tracePt t="93003" x="5391150" y="5732463"/>
          <p14:tracePt t="93007" x="5403850" y="5719763"/>
          <p14:tracePt t="93013" x="5416550" y="5719763"/>
          <p14:tracePt t="93022" x="5429250" y="5719763"/>
          <p14:tracePt t="93028" x="5441950" y="5719763"/>
          <p14:tracePt t="93034" x="5454650" y="5719763"/>
          <p14:tracePt t="93047" x="5465763" y="5719763"/>
          <p14:tracePt t="93052" x="5491163" y="5719763"/>
          <p14:tracePt t="93088" x="5503863" y="5707063"/>
          <p14:tracePt t="93104" x="5503863" y="5694363"/>
          <p14:tracePt t="93109" x="5503863" y="5681663"/>
          <p14:tracePt t="93124" x="5516563" y="5668963"/>
          <p14:tracePt t="93144" x="5516563" y="5656263"/>
          <p14:tracePt t="93149" x="5516563" y="5643563"/>
          <p14:tracePt t="93154" x="5516563" y="5619750"/>
          <p14:tracePt t="93159" x="5516563" y="5607050"/>
          <p14:tracePt t="93174" x="5516563" y="5594350"/>
          <p14:tracePt t="93184" x="5516563" y="5581650"/>
          <p14:tracePt t="93189" x="5516563" y="5568950"/>
          <p14:tracePt t="93205" x="5516563" y="5556250"/>
          <p14:tracePt t="93210" x="5516563" y="5543550"/>
          <p14:tracePt t="93214" x="5516563" y="5530850"/>
          <p14:tracePt t="93230" x="5516563" y="5518150"/>
          <p14:tracePt t="93235" x="5516563" y="5494338"/>
          <p14:tracePt t="93246" x="5516563" y="5481638"/>
          <p14:tracePt t="93251" x="5516563" y="5468938"/>
          <p14:tracePt t="93254" x="5503863" y="5468938"/>
          <p14:tracePt t="93259" x="5503863" y="5456238"/>
          <p14:tracePt t="93265" x="5491163" y="5443538"/>
          <p14:tracePt t="93270" x="5478463" y="5430838"/>
          <p14:tracePt t="93280" x="5465763" y="5430838"/>
          <p14:tracePt t="93286" x="5465763" y="5418138"/>
          <p14:tracePt t="93289" x="5454650" y="5394325"/>
          <p14:tracePt t="93294" x="5441950" y="5394325"/>
          <p14:tracePt t="93301" x="5429250" y="5394325"/>
          <p14:tracePt t="93305" x="5429250" y="5381625"/>
          <p14:tracePt t="93316" x="5416550" y="5368925"/>
          <p14:tracePt t="93319" x="5403850" y="5356225"/>
          <p14:tracePt t="93325" x="5391150" y="5356225"/>
          <p14:tracePt t="93335" x="5378450" y="5356225"/>
          <p14:tracePt t="93340" x="5365750" y="5356225"/>
          <p14:tracePt t="93346" x="5341938" y="5343525"/>
          <p14:tracePt t="93351" x="5329238" y="5330825"/>
          <p14:tracePt t="93355" x="5316538" y="5330825"/>
          <p14:tracePt t="93361" x="5316538" y="5318125"/>
          <p14:tracePt t="93366" x="5291138" y="5318125"/>
          <p14:tracePt t="93371" x="5278438" y="5318125"/>
          <p14:tracePt t="93375" x="5265738" y="5318125"/>
          <p14:tracePt t="93382" x="5253038" y="5318125"/>
          <p14:tracePt t="93385" x="5241925" y="5318125"/>
          <p14:tracePt t="93390" x="5216525" y="5305425"/>
          <p14:tracePt t="93398" x="5203825" y="5305425"/>
          <p14:tracePt t="93402" x="5191125" y="5305425"/>
          <p14:tracePt t="93406" x="5178425" y="5305425"/>
          <p14:tracePt t="93410" x="5165725" y="5305425"/>
          <p14:tracePt t="93416" x="5141913" y="5305425"/>
          <p14:tracePt t="93431" x="5129213" y="5305425"/>
          <p14:tracePt t="93436" x="5116513" y="5305425"/>
          <p14:tracePt t="93441" x="5103813" y="5305425"/>
          <p14:tracePt t="93446" x="5091113" y="5305425"/>
          <p14:tracePt t="93451" x="5078413" y="5305425"/>
          <p14:tracePt t="93456" x="5065713" y="5305425"/>
          <p14:tracePt t="93463" x="5053013" y="5305425"/>
          <p14:tracePt t="93466" x="5040313" y="5305425"/>
          <p14:tracePt t="93471" x="5029200" y="5305425"/>
          <p14:tracePt t="93476" x="5003800" y="5305425"/>
          <p14:tracePt t="93492" x="4991100" y="5305425"/>
          <p14:tracePt t="93497" x="4965700" y="5294313"/>
          <p14:tracePt t="93503" x="4953000" y="5294313"/>
          <p14:tracePt t="93507" x="4940300" y="5294313"/>
          <p14:tracePt t="93517" x="4916488" y="5294313"/>
          <p14:tracePt t="93522" x="4903788" y="5294313"/>
          <p14:tracePt t="93538" x="4878388" y="5294313"/>
          <p14:tracePt t="93548" x="4865688" y="5294313"/>
          <p14:tracePt t="93557" x="4852988" y="5294313"/>
          <p14:tracePt t="93568" x="4840288" y="5294313"/>
          <p14:tracePt t="93573" x="4829175" y="5294313"/>
          <p14:tracePt t="93613" x="4816475" y="5294313"/>
          <p14:tracePt t="93617" x="4803775" y="5294313"/>
          <p14:tracePt t="93638" x="4791075" y="5294313"/>
          <p14:tracePt t="93669" x="4778375" y="5294313"/>
          <p14:tracePt t="93684" x="4765675" y="5305425"/>
          <p14:tracePt t="93694" x="4765675" y="5318125"/>
          <p14:tracePt t="93704" x="4765675" y="5330825"/>
          <p14:tracePt t="93709" x="4765675" y="5343525"/>
          <p14:tracePt t="93713" x="4765675" y="5356225"/>
          <p14:tracePt t="93719" x="4765675" y="5368925"/>
          <p14:tracePt t="93730" x="4765675" y="5381625"/>
          <p14:tracePt t="93734" x="4765675" y="5418138"/>
          <p14:tracePt t="93739" x="4765675" y="5430838"/>
          <p14:tracePt t="93743" x="4765675" y="5443538"/>
          <p14:tracePt t="93755" x="4765675" y="5456238"/>
          <p14:tracePt t="93759" x="4765675" y="5494338"/>
          <p14:tracePt t="93764" x="4778375" y="5494338"/>
          <p14:tracePt t="93768" x="4791075" y="5507038"/>
          <p14:tracePt t="93773" x="4791075" y="5518150"/>
          <p14:tracePt t="93785" x="4791075" y="5530850"/>
          <p14:tracePt t="93789" x="4803775" y="5543550"/>
          <p14:tracePt t="93796" x="4816475" y="5556250"/>
          <p14:tracePt t="93800" x="4816475" y="5568950"/>
          <p14:tracePt t="93804" x="4829175" y="5568950"/>
          <p14:tracePt t="93814" x="4829175" y="5581650"/>
          <p14:tracePt t="93820" x="4840288" y="5594350"/>
          <p14:tracePt t="93845" x="4852988" y="5607050"/>
          <p14:tracePt t="93876" x="4865688" y="5630863"/>
          <p14:tracePt t="93886" x="4878388" y="5643563"/>
          <p14:tracePt t="93907" x="4891088" y="5643563"/>
          <p14:tracePt t="93911" x="4903788" y="5656263"/>
          <p14:tracePt t="93915" x="4903788" y="5668963"/>
          <p14:tracePt t="94007" x="4916488" y="5668963"/>
          <p14:tracePt t="94062" x="4929188" y="5681663"/>
          <p14:tracePt t="94086" x="4940300" y="5694363"/>
          <p14:tracePt t="94148" x="4940300" y="5707063"/>
          <p14:tracePt t="94673" x="4940300" y="5719763"/>
          <p14:tracePt t="94678" x="4940300" y="5732463"/>
          <p14:tracePt t="94878" x="4940300" y="5719763"/>
          <p14:tracePt t="94884" x="4916488" y="5719763"/>
          <p14:tracePt t="94889" x="4878388" y="5694363"/>
          <p14:tracePt t="94895" x="4791075" y="5643563"/>
          <p14:tracePt t="94914" x="4465638" y="5543550"/>
          <p14:tracePt t="94920" x="4291013" y="5468938"/>
          <p14:tracePt t="94924" x="4227513" y="5443538"/>
          <p14:tracePt t="94931" x="4103688" y="5381625"/>
          <p14:tracePt t="94935" x="3990975" y="5343525"/>
          <p14:tracePt t="94940" x="3902075" y="5294313"/>
          <p14:tracePt t="94945" x="3790950" y="5243513"/>
          <p14:tracePt t="94950" x="3689350" y="5205413"/>
          <p14:tracePt t="94954" x="3640138" y="5156200"/>
          <p14:tracePt t="94960" x="3540125" y="5105400"/>
          <p14:tracePt t="94965" x="3489325" y="5068888"/>
          <p14:tracePt t="94970" x="3402013" y="5005388"/>
          <p14:tracePt t="94974" x="3352800" y="4956175"/>
          <p14:tracePt t="94980" x="3289300" y="4892675"/>
          <p14:tracePt t="94985" x="3240088" y="4830763"/>
          <p14:tracePt t="94990" x="3189288" y="4743450"/>
          <p14:tracePt t="94995" x="3140075" y="4679950"/>
          <p14:tracePt t="94999" x="3065463" y="4605338"/>
          <p14:tracePt t="95004" x="3014663" y="4505325"/>
          <p14:tracePt t="95010" x="2940050" y="4392613"/>
          <p14:tracePt t="95015" x="2914650" y="4354513"/>
          <p14:tracePt t="95021" x="2914650" y="4318000"/>
          <p14:tracePt t="95024" x="2852738" y="4267200"/>
          <p14:tracePt t="95030" x="2827338" y="4267200"/>
          <p14:tracePt t="95036" x="2752725" y="4192588"/>
          <p14:tracePt t="95040" x="2714625" y="4154488"/>
          <p14:tracePt t="95047" x="2676525" y="4129088"/>
          <p14:tracePt t="95049" x="2651125" y="4092575"/>
          <p14:tracePt t="95055" x="2640013" y="4017963"/>
          <p14:tracePt t="95061" x="2601913" y="3979863"/>
          <p14:tracePt t="95065" x="2601913" y="3954463"/>
          <p14:tracePt t="95071" x="2589213" y="3929063"/>
          <p14:tracePt t="95076" x="2563813" y="3905250"/>
          <p14:tracePt t="95080" x="2527300" y="3854450"/>
          <p14:tracePt t="95086" x="2489200" y="3779838"/>
          <p14:tracePt t="95091" x="2463800" y="3767138"/>
          <p14:tracePt t="95096" x="2414588" y="3679825"/>
          <p14:tracePt t="95102" x="2389188" y="3641725"/>
          <p14:tracePt t="95106" x="2338388" y="3567113"/>
          <p14:tracePt t="95112" x="2338388" y="3479800"/>
          <p14:tracePt t="95116" x="2363788" y="3441700"/>
          <p14:tracePt t="95120" x="2338388" y="3354388"/>
          <p14:tracePt t="95127" x="2289175" y="3303588"/>
          <p14:tracePt t="95132" x="2214563" y="3203575"/>
          <p14:tracePt t="95136" x="2176463" y="3165475"/>
          <p14:tracePt t="95141" x="2089150" y="3090863"/>
          <p14:tracePt t="95147" x="2051050" y="3016250"/>
          <p14:tracePt t="95152" x="2014538" y="2952750"/>
          <p14:tracePt t="95157" x="1938338" y="2865438"/>
          <p14:tracePt t="95162" x="1925638" y="2840038"/>
          <p14:tracePt t="95167" x="1876425" y="2790825"/>
          <p14:tracePt t="95172" x="1825625" y="2728913"/>
          <p14:tracePt t="95176" x="1789113" y="2690813"/>
          <p14:tracePt t="95182" x="1751013" y="2652713"/>
          <p14:tracePt t="95187" x="1689100" y="2590800"/>
          <p14:tracePt t="95191" x="1651000" y="2578100"/>
          <p14:tracePt t="95197" x="1612900" y="2540000"/>
          <p14:tracePt t="95202" x="1538288" y="2490788"/>
          <p14:tracePt t="95211" x="1512888" y="2465388"/>
          <p14:tracePt t="95218" x="1501775" y="2465388"/>
          <p14:tracePt t="95222" x="1476375" y="2465388"/>
          <p14:tracePt t="95226" x="1463675" y="2452688"/>
          <p14:tracePt t="95232" x="1450975" y="2439988"/>
          <p14:tracePt t="95237" x="1438275" y="2427288"/>
          <p14:tracePt t="95247" x="1425575" y="2427288"/>
          <p14:tracePt t="95313" x="1412875" y="2427288"/>
          <p14:tracePt t="95328" x="1401763" y="2427288"/>
          <p14:tracePt t="95334" x="1389063" y="2427288"/>
          <p14:tracePt t="95338" x="1376363" y="2427288"/>
          <p14:tracePt t="95342" x="1363663" y="2427288"/>
          <p14:tracePt t="95347" x="1325563" y="2427288"/>
          <p14:tracePt t="95353" x="1312863" y="2427288"/>
          <p14:tracePt t="95357" x="1276350" y="2427288"/>
          <p14:tracePt t="95364" x="1263650" y="2427288"/>
          <p14:tracePt t="95368" x="1250950" y="2427288"/>
          <p14:tracePt t="95373" x="1225550" y="2427288"/>
          <p14:tracePt t="95379" x="1212850" y="2427288"/>
          <p14:tracePt t="95384" x="1189038" y="2427288"/>
          <p14:tracePt t="95387" x="1176338" y="2427288"/>
          <p14:tracePt t="95392" x="1163638" y="2427288"/>
          <p14:tracePt t="95399" x="1150938" y="2427288"/>
          <p14:tracePt t="95403" x="1125538" y="2427288"/>
          <p14:tracePt t="95414" x="1112838" y="2427288"/>
          <p14:tracePt t="95419" x="1100138" y="2427288"/>
          <p14:tracePt t="95429" x="1089025" y="2427288"/>
          <p14:tracePt t="95438" x="1076325" y="2427288"/>
          <p14:tracePt t="95448" x="1063625" y="2427288"/>
          <p14:tracePt t="95459" x="1038225" y="2439988"/>
          <p14:tracePt t="95464" x="1038225" y="2452688"/>
          <p14:tracePt t="95468" x="1025525" y="2452688"/>
          <p14:tracePt t="95473" x="1012825" y="2452688"/>
          <p14:tracePt t="95478" x="1012825" y="2465388"/>
          <p14:tracePt t="95484" x="976313" y="2490788"/>
          <p14:tracePt t="95488" x="963613" y="2490788"/>
          <p14:tracePt t="95493" x="950913" y="2490788"/>
          <p14:tracePt t="95500" x="925513" y="2503488"/>
          <p14:tracePt t="95504" x="900113" y="2516188"/>
          <p14:tracePt t="95510" x="900113" y="2527300"/>
          <p14:tracePt t="95514" x="887413" y="2540000"/>
          <p14:tracePt t="95519" x="876300" y="2552700"/>
          <p14:tracePt t="95530" x="863600" y="2552700"/>
          <p14:tracePt t="95540" x="850900" y="2552700"/>
          <p14:tracePt t="95545" x="838200" y="2552700"/>
          <p14:tracePt t="95666" x="838200" y="2565400"/>
          <p14:tracePt t="95681" x="838200" y="2578100"/>
          <p14:tracePt t="95686" x="825500" y="2590800"/>
          <p14:tracePt t="95702" x="825500" y="2603500"/>
          <p14:tracePt t="95705" x="812800" y="2616200"/>
          <p14:tracePt t="95710" x="800100" y="2616200"/>
          <p14:tracePt t="95715" x="800100" y="2627313"/>
          <p14:tracePt t="95722" x="800100" y="2640013"/>
          <p14:tracePt t="95726" x="800100" y="2652713"/>
          <p14:tracePt t="95730" x="787400" y="2665413"/>
          <p14:tracePt t="95736" x="776288" y="2678113"/>
          <p14:tracePt t="95747" x="776288" y="2690813"/>
          <p14:tracePt t="95752" x="763588" y="2690813"/>
          <p14:tracePt t="95756" x="763588" y="2703513"/>
          <p14:tracePt t="95762" x="763588" y="2716213"/>
          <p14:tracePt t="95767" x="750888" y="2728913"/>
          <p14:tracePt t="95771" x="750888" y="2740025"/>
          <p14:tracePt t="95776" x="750888" y="2765425"/>
          <p14:tracePt t="95787" x="750888" y="2790825"/>
          <p14:tracePt t="95793" x="750888" y="2803525"/>
          <p14:tracePt t="95798" x="750888" y="2816225"/>
          <p14:tracePt t="95802" x="750888" y="2852738"/>
          <p14:tracePt t="95806" x="750888" y="2865438"/>
          <p14:tracePt t="95811" x="750888" y="2878138"/>
          <p14:tracePt t="95818" x="750888" y="2916238"/>
          <p14:tracePt t="95822" x="750888" y="2952750"/>
          <p14:tracePt t="95826" x="750888" y="2965450"/>
          <p14:tracePt t="95831" x="750888" y="2978150"/>
          <p14:tracePt t="95837" x="750888" y="2990850"/>
          <p14:tracePt t="95845" x="763588" y="3016250"/>
          <p14:tracePt t="95848" x="776288" y="3028950"/>
          <p14:tracePt t="95853" x="776288" y="3041650"/>
          <p14:tracePt t="95857" x="800100" y="3054350"/>
          <p14:tracePt t="95864" x="800100" y="3065463"/>
          <p14:tracePt t="95868" x="812800" y="3078163"/>
          <p14:tracePt t="95872" x="825500" y="3090863"/>
          <p14:tracePt t="95893" x="838200" y="3090863"/>
          <p14:tracePt t="95897" x="863600" y="3103563"/>
          <p14:tracePt t="95903" x="876300" y="3103563"/>
          <p14:tracePt t="95913" x="887413" y="3103563"/>
          <p14:tracePt t="95919" x="912813" y="3103563"/>
          <p14:tracePt t="95924" x="925513" y="3103563"/>
          <p14:tracePt t="95928" x="950913" y="3103563"/>
          <p14:tracePt t="95933" x="976313" y="3103563"/>
          <p14:tracePt t="95938" x="1000125" y="3103563"/>
          <p14:tracePt t="95943" x="1012825" y="3103563"/>
          <p14:tracePt t="95947" x="1038225" y="3090863"/>
          <p14:tracePt t="95953" x="1050925" y="3078163"/>
          <p14:tracePt t="95958" x="1089025" y="3054350"/>
          <p14:tracePt t="95964" x="1100138" y="3054350"/>
          <p14:tracePt t="95970" x="1150938" y="3054350"/>
          <p14:tracePt t="95973" x="1163638" y="3041650"/>
          <p14:tracePt t="95982" x="1200150" y="3041650"/>
          <p14:tracePt t="95985" x="1212850" y="3016250"/>
          <p14:tracePt t="95989" x="1225550" y="3016250"/>
          <p14:tracePt t="95994" x="1250950" y="3016250"/>
          <p14:tracePt t="96004" x="1276350" y="3016250"/>
          <p14:tracePt t="96009" x="1289050" y="3016250"/>
          <p14:tracePt t="96014" x="1300163" y="3016250"/>
          <p14:tracePt t="96024" x="1312863" y="3003550"/>
          <p14:tracePt t="96030" x="1325563" y="2990850"/>
          <p14:tracePt t="96075" x="1338263" y="2990850"/>
          <p14:tracePt t="96081" x="1350963" y="2990850"/>
          <p14:tracePt t="96086" x="1363663" y="2990850"/>
          <p14:tracePt t="96097" x="1389063" y="2965450"/>
          <p14:tracePt t="96101" x="1401763" y="2965450"/>
          <p14:tracePt t="96105" x="1412875" y="2965450"/>
          <p14:tracePt t="96111" x="1450975" y="2965450"/>
          <p14:tracePt t="96116" x="1463675" y="2952750"/>
          <p14:tracePt t="96125" x="1489075" y="2952750"/>
          <p14:tracePt t="96131" x="1512888" y="2952750"/>
          <p14:tracePt t="96136" x="1525588" y="2952750"/>
          <p14:tracePt t="96141" x="1550988" y="2952750"/>
          <p14:tracePt t="96147" x="1563688" y="2941638"/>
          <p14:tracePt t="96157" x="1576388" y="2941638"/>
          <p14:tracePt t="96160" x="1601788" y="2941638"/>
          <p14:tracePt t="96172" x="1612900" y="2941638"/>
          <p14:tracePt t="96175" x="1638300" y="2941638"/>
          <p14:tracePt t="96191" x="1651000" y="2941638"/>
          <p14:tracePt t="96197" x="1663700" y="2928938"/>
          <p14:tracePt t="96202" x="1676400" y="2928938"/>
          <p14:tracePt t="96206" x="1701800" y="2916238"/>
          <p14:tracePt t="96210" x="1714500" y="2903538"/>
          <p14:tracePt t="96222" x="1725613" y="2903538"/>
          <p14:tracePt t="96232" x="1738313" y="2903538"/>
          <p14:tracePt t="96247" x="1751013" y="2903538"/>
          <p14:tracePt t="96252" x="1763713" y="2903538"/>
          <p14:tracePt t="96296" x="1776413" y="2903538"/>
          <p14:tracePt t="96323" x="1789113" y="2890838"/>
          <p14:tracePt t="96352" x="1789113" y="2878138"/>
          <p14:tracePt t="96362" x="1801813" y="2865438"/>
          <p14:tracePt t="96383" x="1814513" y="2865438"/>
          <p14:tracePt t="96388" x="1838325" y="2852738"/>
          <p14:tracePt t="96414" x="1851025" y="2840038"/>
          <p14:tracePt t="96429" x="1863725" y="2828925"/>
          <p14:tracePt t="96443" x="1863725" y="2816225"/>
          <p14:tracePt t="96454" x="1876425" y="2803525"/>
          <p14:tracePt t="96464" x="1876425" y="2790825"/>
          <p14:tracePt t="96469" x="1889125" y="2790825"/>
          <p14:tracePt t="96479" x="1889125" y="2778125"/>
          <p14:tracePt t="96496" x="1901825" y="2752725"/>
          <p14:tracePt t="96499" x="1914525" y="2740025"/>
          <p14:tracePt t="96509" x="1925638" y="2728913"/>
          <p14:tracePt t="96514" x="1938338" y="2716213"/>
          <p14:tracePt t="96523" x="1938338" y="2703513"/>
          <p14:tracePt t="96529" x="1938338" y="2690813"/>
          <p14:tracePt t="96539" x="1951038" y="2678113"/>
          <p14:tracePt t="96550" x="1963738" y="2665413"/>
          <p14:tracePt t="96554" x="1963738" y="2652713"/>
          <p14:tracePt t="96565" x="1976438" y="2652713"/>
          <p14:tracePt t="96570" x="1976438" y="2640013"/>
          <p14:tracePt t="96591" x="1976438" y="2627313"/>
          <p14:tracePt t="96595" x="1989138" y="2616200"/>
          <p14:tracePt t="96626" x="2001838" y="2603500"/>
          <p14:tracePt t="96641" x="2001838" y="2590800"/>
          <p14:tracePt t="96649" x="2001838" y="2578100"/>
          <p14:tracePt t="96655" x="2001838" y="2565400"/>
          <p14:tracePt t="96661" x="2001838" y="2552700"/>
          <p14:tracePt t="96671" x="2001838" y="2540000"/>
          <p14:tracePt t="96676" x="2001838" y="2527300"/>
          <p14:tracePt t="96681" x="2001838" y="2516188"/>
          <p14:tracePt t="96686" x="2001838" y="2503488"/>
          <p14:tracePt t="96696" x="2001838" y="2490788"/>
          <p14:tracePt t="96701" x="2001838" y="2478088"/>
          <p14:tracePt t="96710" x="2001838" y="2465388"/>
          <p14:tracePt t="96715" x="2001838" y="2439988"/>
          <p14:tracePt t="96725" x="1989138" y="2414588"/>
          <p14:tracePt t="96731" x="1976438" y="2403475"/>
          <p14:tracePt t="96741" x="1963738" y="2390775"/>
          <p14:tracePt t="96746" x="1925638" y="2365375"/>
          <p14:tracePt t="96757" x="1901825" y="2352675"/>
          <p14:tracePt t="96761" x="1889125" y="2352675"/>
          <p14:tracePt t="96771" x="1851025" y="2339975"/>
          <p14:tracePt t="96775" x="1814513" y="2339975"/>
          <p14:tracePt t="96781" x="1801813" y="2339975"/>
          <p14:tracePt t="96787" x="1763713" y="2339975"/>
          <p14:tracePt t="96791" x="1725613" y="2314575"/>
          <p14:tracePt t="96797" x="1714500" y="2314575"/>
          <p14:tracePt t="96802" x="1689100" y="2314575"/>
          <p14:tracePt t="96806" x="1651000" y="2314575"/>
          <p14:tracePt t="96814" x="1638300" y="2314575"/>
          <p14:tracePt t="96818" x="1589088" y="2314575"/>
          <p14:tracePt t="96823" x="1563688" y="2314575"/>
          <p14:tracePt t="96828" x="1550988" y="2314575"/>
          <p14:tracePt t="96833" x="1525588" y="2314575"/>
          <p14:tracePt t="96838" x="1501775" y="2314575"/>
          <p14:tracePt t="96842" x="1489075" y="2314575"/>
          <p14:tracePt t="96848" x="1463675" y="2314575"/>
          <p14:tracePt t="96854" x="1438275" y="2314575"/>
          <p14:tracePt t="96864" x="1412875" y="2314575"/>
          <p14:tracePt t="96868" x="1401763" y="2314575"/>
          <p14:tracePt t="96874" x="1389063" y="2314575"/>
          <p14:tracePt t="96878" x="1350963" y="2314575"/>
          <p14:tracePt t="96884" x="1338263" y="2314575"/>
          <p14:tracePt t="96887" x="1325563" y="2314575"/>
          <p14:tracePt t="96892" x="1289050" y="2314575"/>
          <p14:tracePt t="96898" x="1263650" y="2314575"/>
          <p14:tracePt t="96904" x="1250950" y="2314575"/>
          <p14:tracePt t="96908" x="1225550" y="2314575"/>
          <p14:tracePt t="96914" x="1212850" y="2314575"/>
          <p14:tracePt t="96931" x="1150938" y="2314575"/>
          <p14:tracePt t="96934" x="1125538" y="2314575"/>
          <p14:tracePt t="96938" x="1100138" y="2314575"/>
          <p14:tracePt t="96950" x="1089025" y="2327275"/>
          <p14:tracePt t="96954" x="1076325" y="2327275"/>
          <p14:tracePt t="96958" x="1063625" y="2339975"/>
          <p14:tracePt t="96964" x="1050925" y="2339975"/>
          <p14:tracePt t="96970" x="1038225" y="2339975"/>
          <p14:tracePt t="96973" x="1012825" y="2365375"/>
          <p14:tracePt t="96983" x="1000125" y="2365375"/>
          <p14:tracePt t="96990" x="987425" y="2365375"/>
          <p14:tracePt t="97000" x="963613" y="2365375"/>
          <p14:tracePt t="97003" x="950913" y="2365375"/>
          <p14:tracePt t="97008" x="938213" y="2365375"/>
          <p14:tracePt t="97014" x="925513" y="2365375"/>
          <p14:tracePt t="97020" x="912813" y="2365375"/>
          <p14:tracePt t="97025" x="900113" y="2365375"/>
          <p14:tracePt t="97035" x="900113" y="2378075"/>
          <p14:tracePt t="97106" x="887413" y="2390775"/>
          <p14:tracePt t="97110" x="876300" y="2390775"/>
          <p14:tracePt t="97114" x="876300" y="2403475"/>
          <p14:tracePt t="97141" x="863600" y="2414588"/>
          <p14:tracePt t="97146" x="850900" y="2414588"/>
          <p14:tracePt t="97151" x="838200" y="2427288"/>
          <p14:tracePt t="97166" x="838200" y="2439988"/>
          <p14:tracePt t="97175" x="838200" y="2452688"/>
          <p14:tracePt t="97181" x="838200" y="2465388"/>
          <p14:tracePt t="97201" x="838200" y="2478088"/>
          <p14:tracePt t="97206" x="838200" y="2490788"/>
          <p14:tracePt t="97222" x="838200" y="2503488"/>
          <p14:tracePt t="97241" x="838200" y="2516188"/>
          <p14:tracePt t="97262" x="838200" y="2527300"/>
          <p14:tracePt t="97272" x="838200" y="2540000"/>
          <p14:tracePt t="97293" x="838200" y="2552700"/>
          <p14:tracePt t="97313" x="838200" y="2565400"/>
          <p14:tracePt t="97327" x="838200" y="2578100"/>
          <p14:tracePt t="97342" x="838200" y="2590800"/>
          <p14:tracePt t="97348" x="838200" y="2603500"/>
          <p14:tracePt t="97368" x="838200" y="2616200"/>
          <p14:tracePt t="97373" x="838200" y="2627313"/>
          <p14:tracePt t="97393" x="838200" y="2640013"/>
          <p14:tracePt t="97423" x="850900" y="2640013"/>
          <p14:tracePt t="97428" x="863600" y="2640013"/>
          <p14:tracePt t="97432" x="876300" y="2640013"/>
          <p14:tracePt t="97438" x="887413" y="2640013"/>
          <p14:tracePt t="97443" x="912813" y="2640013"/>
          <p14:tracePt t="97448" x="938213" y="2640013"/>
          <p14:tracePt t="97452" x="976313" y="2640013"/>
          <p14:tracePt t="97464" x="1012825" y="2640013"/>
          <p14:tracePt t="97468" x="1050925" y="2640013"/>
          <p14:tracePt t="97473" x="1076325" y="2640013"/>
          <p14:tracePt t="97477" x="1112838" y="2640013"/>
          <p14:tracePt t="97483" x="1138238" y="2640013"/>
          <p14:tracePt t="97488" x="1163638" y="2640013"/>
          <p14:tracePt t="97493" x="1176338" y="2640013"/>
          <p14:tracePt t="97498" x="1200150" y="2640013"/>
          <p14:tracePt t="97508" x="1238250" y="2640013"/>
          <p14:tracePt t="97514" x="1263650" y="2640013"/>
          <p14:tracePt t="97524" x="1289050" y="2640013"/>
          <p14:tracePt t="97529" x="1300163" y="2640013"/>
          <p14:tracePt t="97544" x="1312863" y="2640013"/>
          <p14:tracePt t="97549" x="1325563" y="2640013"/>
          <p14:tracePt t="97559" x="1338263" y="2640013"/>
          <p14:tracePt t="97570" x="1350963" y="2640013"/>
          <p14:tracePt t="97574" x="1363663" y="2640013"/>
          <p14:tracePt t="97585" x="1389063" y="2665413"/>
          <p14:tracePt t="97590" x="1401763" y="2665413"/>
          <p14:tracePt t="97595" x="1401763" y="2678113"/>
          <p14:tracePt t="97600" x="1412875" y="2678113"/>
          <p14:tracePt t="97605" x="1425575" y="2678113"/>
          <p14:tracePt t="97610" x="1450975" y="2678113"/>
          <p14:tracePt t="97620" x="1463675" y="2678113"/>
          <p14:tracePt t="97625" x="1476375" y="2678113"/>
          <p14:tracePt t="97631" x="1489075" y="2678113"/>
          <p14:tracePt t="97639" x="1501775" y="2678113"/>
          <p14:tracePt t="97645" x="1525588" y="2678113"/>
          <p14:tracePt t="97655" x="1525588" y="2690813"/>
          <p14:tracePt t="97706" x="1538288" y="2690813"/>
          <p14:tracePt t="97711" x="1550988" y="2690813"/>
          <p14:tracePt t="97721" x="1563688" y="2690813"/>
          <p14:tracePt t="97731" x="1576388" y="2690813"/>
          <p14:tracePt t="97736" x="1601788" y="2690813"/>
          <p14:tracePt t="97746" x="1625600" y="2690813"/>
          <p14:tracePt t="97750" x="1638300" y="2690813"/>
          <p14:tracePt t="97761" x="1663700" y="2690813"/>
          <p14:tracePt t="97766" x="1676400" y="2690813"/>
          <p14:tracePt t="97781" x="1689100" y="2690813"/>
          <p14:tracePt t="97798" x="1701800" y="2690813"/>
          <p14:tracePt t="97807" x="1714500" y="2690813"/>
          <p14:tracePt t="97810" x="1738313" y="2690813"/>
          <p14:tracePt t="97822" x="1751013" y="2690813"/>
          <p14:tracePt t="97826" x="1763713" y="2690813"/>
          <p14:tracePt t="97831" x="1776413" y="2690813"/>
          <p14:tracePt t="97835" x="1789113" y="2690813"/>
          <p14:tracePt t="97841" x="1801813" y="2690813"/>
          <p14:tracePt t="97848" x="1814513" y="2690813"/>
          <p14:tracePt t="97973" x="1825625" y="2690813"/>
          <p14:tracePt t="97988" x="1838325" y="2690813"/>
          <p14:tracePt t="97993" x="1851025" y="2690813"/>
          <p14:tracePt t="98014" x="1863725" y="2690813"/>
          <p14:tracePt t="98019" x="1876425" y="2690813"/>
          <p14:tracePt t="98043" x="1889125" y="2690813"/>
          <p14:tracePt t="98048" x="1901825" y="2690813"/>
          <p14:tracePt t="98054" x="1914525" y="2690813"/>
          <p14:tracePt t="98065" x="1925638" y="2690813"/>
          <p14:tracePt t="98069" x="1938338" y="2690813"/>
          <p14:tracePt t="98073" x="1951038" y="2690813"/>
          <p14:tracePt t="98078" x="1963738" y="2690813"/>
          <p14:tracePt t="98084" x="1989138" y="2690813"/>
          <p14:tracePt t="98098" x="2014538" y="2690813"/>
          <p14:tracePt t="98104" x="2025650" y="2690813"/>
          <p14:tracePt t="98124" x="2038350" y="2690813"/>
          <p14:tracePt t="98128" x="2051050" y="2690813"/>
          <p14:tracePt t="98144" x="2063750" y="2690813"/>
          <p14:tracePt t="98154" x="2076450" y="2690813"/>
          <p14:tracePt t="98158" x="2101850" y="2690813"/>
          <p14:tracePt t="98171" x="2114550" y="2690813"/>
          <p14:tracePt t="98174" x="2127250" y="2690813"/>
          <p14:tracePt t="98190" x="2138363" y="2690813"/>
          <p14:tracePt t="98194" x="2151063" y="2690813"/>
          <p14:tracePt t="98200" x="2163763" y="2690813"/>
          <p14:tracePt t="98215" x="2176463" y="2690813"/>
          <p14:tracePt t="98246" x="2189163" y="2690813"/>
          <p14:tracePt t="98291" x="2201863" y="2690813"/>
          <p14:tracePt t="98347" x="2214563" y="2690813"/>
          <p14:tracePt t="98350" x="2227263" y="2690813"/>
          <p14:tracePt t="98360" x="2238375" y="2690813"/>
          <p14:tracePt t="98377" x="2251075" y="2690813"/>
          <p14:tracePt t="98382" x="2263775" y="2690813"/>
          <p14:tracePt t="98427" x="2276475" y="2690813"/>
          <p14:tracePt t="98442" x="2276475" y="2678113"/>
          <p14:tracePt t="98452" x="2276475" y="2665413"/>
          <p14:tracePt t="98461" x="2276475" y="2652713"/>
          <p14:tracePt t="98472" x="2276475" y="2640013"/>
          <p14:tracePt t="98478" x="2276475" y="2627313"/>
          <p14:tracePt t="98487" x="2276475" y="2616200"/>
          <p14:tracePt t="98492" x="2276475" y="2603500"/>
          <p14:tracePt t="98498" x="2276475" y="2590800"/>
          <p14:tracePt t="98513" x="2276475" y="2578100"/>
          <p14:tracePt t="98523" x="2276475" y="2565400"/>
          <p14:tracePt t="98532" x="2276475" y="2552700"/>
          <p14:tracePt t="98553" x="2276475" y="2540000"/>
          <p14:tracePt t="98563" x="2276475" y="2527300"/>
          <p14:tracePt t="98568" x="2276475" y="2516188"/>
          <p14:tracePt t="98574" x="2276475" y="2503488"/>
          <p14:tracePt t="98582" x="2263775" y="2503488"/>
          <p14:tracePt t="98593" x="2251075" y="2503488"/>
          <p14:tracePt t="98598" x="2238375" y="2490788"/>
          <p14:tracePt t="98608" x="2227263" y="2490788"/>
          <p14:tracePt t="98615" x="2214563" y="2478088"/>
          <p14:tracePt t="98623" x="2189163" y="2465388"/>
          <p14:tracePt t="98634" x="2176463" y="2452688"/>
          <p14:tracePt t="98638" x="2163763" y="2452688"/>
          <p14:tracePt t="98649" x="2151063" y="2452688"/>
          <p14:tracePt t="98654" x="2138363" y="2452688"/>
          <p14:tracePt t="98658" x="2127250" y="2452688"/>
          <p14:tracePt t="98665" x="2114550" y="2452688"/>
          <p14:tracePt t="98668" x="2089150" y="2452688"/>
          <p14:tracePt t="98680" x="2076450" y="2452688"/>
          <p14:tracePt t="98683" x="2051050" y="2452688"/>
          <p14:tracePt t="98694" x="2038350" y="2452688"/>
          <p14:tracePt t="98699" x="2025650" y="2452688"/>
          <p14:tracePt t="98705" x="2001838" y="2452688"/>
          <p14:tracePt t="98710" x="1976438" y="2452688"/>
          <p14:tracePt t="98715" x="1963738" y="2452688"/>
          <p14:tracePt t="98725" x="1951038" y="2452688"/>
          <p14:tracePt t="98729" x="1938338" y="2452688"/>
          <p14:tracePt t="98735" x="1925638" y="2452688"/>
          <p14:tracePt t="98739" x="1914525" y="2452688"/>
          <p14:tracePt t="98743" x="1889125" y="2452688"/>
          <p14:tracePt t="98755" x="1863725" y="2452688"/>
          <p14:tracePt t="98760" x="1851025" y="2452688"/>
          <p14:tracePt t="98765" x="1838325" y="2452688"/>
          <p14:tracePt t="98770" x="1825625" y="2452688"/>
          <p14:tracePt t="98775" x="1814513" y="2452688"/>
          <p14:tracePt t="98780" x="1801813" y="2452688"/>
          <p14:tracePt t="98790" x="1789113" y="2452688"/>
          <p14:tracePt t="98795" x="1776413" y="2452688"/>
          <p14:tracePt t="98815" x="1763713" y="2452688"/>
          <p14:tracePt t="98820" x="1751013" y="2452688"/>
          <p14:tracePt t="98850" x="1738313" y="2452688"/>
          <p14:tracePt t="98860" x="1725613" y="2452688"/>
          <p14:tracePt t="98866" x="1714500" y="2452688"/>
          <p14:tracePt t="98870" x="1689100" y="2439988"/>
          <p14:tracePt t="98886" x="1676400" y="2439988"/>
          <p14:tracePt t="98890" x="1663700" y="2439988"/>
          <p14:tracePt t="98895" x="1638300" y="2439988"/>
          <p14:tracePt t="98906" x="1625600" y="2439988"/>
          <p14:tracePt t="98910" x="1612900" y="2427288"/>
          <p14:tracePt t="98915" x="1601788" y="2427288"/>
          <p14:tracePt t="98922" x="1589088" y="2427288"/>
          <p14:tracePt t="98925" x="1576388" y="2427288"/>
          <p14:tracePt t="98931" x="1563688" y="2427288"/>
          <p14:tracePt t="98937" x="1538288" y="2427288"/>
          <p14:tracePt t="98941" x="1525588" y="2427288"/>
          <p14:tracePt t="98951" x="1512888" y="2427288"/>
          <p14:tracePt t="98956" x="1489075" y="2427288"/>
          <p14:tracePt t="98966" x="1476375" y="2427288"/>
          <p14:tracePt t="98972" x="1463675" y="2427288"/>
          <p14:tracePt t="98976" x="1450975" y="2427288"/>
          <p14:tracePt t="98982" x="1438275" y="2427288"/>
          <p14:tracePt t="98987" x="1425575" y="2427288"/>
          <p14:tracePt t="98991" x="1412875" y="2427288"/>
          <p14:tracePt t="99002" x="1401763" y="2427288"/>
          <p14:tracePt t="99012" x="1389063" y="2427288"/>
          <p14:tracePt t="99022" x="1376363" y="2427288"/>
          <p14:tracePt t="99026" x="1350963" y="2427288"/>
          <p14:tracePt t="99043" x="1338263" y="2427288"/>
          <p14:tracePt t="99048" x="1325563" y="2427288"/>
          <p14:tracePt t="99052" x="1312863" y="2427288"/>
          <p14:tracePt t="99062" x="1300163" y="2427288"/>
          <p14:tracePt t="99068" x="1289050" y="2427288"/>
          <p14:tracePt t="99072" x="1276350" y="2427288"/>
          <p14:tracePt t="99078" x="1263650" y="2427288"/>
          <p14:tracePt t="99082" x="1238250" y="2427288"/>
          <p14:tracePt t="99092" x="1212850" y="2427288"/>
          <p14:tracePt t="99098" x="1200150" y="2414588"/>
          <p14:tracePt t="99112" x="1189038" y="2414588"/>
          <p14:tracePt t="99118" x="1176338" y="2414588"/>
          <p14:tracePt t="99123" x="1163638" y="2414588"/>
          <p14:tracePt t="99132" x="1150938" y="2414588"/>
          <p14:tracePt t="99138" x="1138238" y="2414588"/>
          <p14:tracePt t="99150" x="1125538" y="2414588"/>
          <p14:tracePt t="99152" x="1100138" y="2414588"/>
          <p14:tracePt t="99158" x="1089025" y="2414588"/>
          <p14:tracePt t="99165" x="1063625" y="2414588"/>
          <p14:tracePt t="99169" x="1038225" y="2414588"/>
          <p14:tracePt t="99177" x="1012825" y="2414588"/>
          <p14:tracePt t="99182" x="1000125" y="2414588"/>
          <p14:tracePt t="99189" x="987425" y="2414588"/>
          <p14:tracePt t="99194" x="976313" y="2414588"/>
          <p14:tracePt t="99199" x="963613" y="2414588"/>
          <p14:tracePt t="99203" x="950913" y="2414588"/>
          <p14:tracePt t="99219" x="938213" y="2414588"/>
          <p14:tracePt t="99223" x="925513" y="2414588"/>
          <p14:tracePt t="99274" x="912813" y="2427288"/>
          <p14:tracePt t="99285" x="900113" y="2427288"/>
          <p14:tracePt t="99294" x="887413" y="2427288"/>
          <p14:tracePt t="99304" x="876300" y="2427288"/>
          <p14:tracePt t="99308" x="863600" y="2427288"/>
          <p14:tracePt t="99320" x="850900" y="2439988"/>
          <p14:tracePt t="99324" x="838200" y="2439988"/>
          <p14:tracePt t="99329" x="825500" y="2452688"/>
          <p14:tracePt t="99340" x="812800" y="2452688"/>
          <p14:tracePt t="99350" x="800100" y="2452688"/>
          <p14:tracePt t="99355" x="787400" y="2452688"/>
          <p14:tracePt t="99365" x="763588" y="2465388"/>
          <p14:tracePt t="99369" x="750888" y="2465388"/>
          <p14:tracePt t="99374" x="750888" y="2478088"/>
          <p14:tracePt t="99390" x="738188" y="2478088"/>
          <p14:tracePt t="99401" x="725488" y="2490788"/>
          <p14:tracePt t="99411" x="712788" y="2503488"/>
          <p14:tracePt t="99430" x="712788" y="2527300"/>
          <p14:tracePt t="99436" x="700088" y="2540000"/>
          <p14:tracePt t="99451" x="687388" y="2540000"/>
          <p14:tracePt t="99461" x="687388" y="2552700"/>
          <p14:tracePt t="99466" x="687388" y="2565400"/>
          <p14:tracePt t="99517" x="687388" y="2578100"/>
          <p14:tracePt t="99567" x="687388" y="2590800"/>
          <p14:tracePt t="99570" x="687388" y="2603500"/>
          <p14:tracePt t="99637" x="687388" y="2616200"/>
          <p14:tracePt t="99642" x="687388" y="2627313"/>
          <p14:tracePt t="99683" x="687388" y="2640013"/>
          <p14:tracePt t="99703" x="700088" y="2652713"/>
          <p14:tracePt t="99708" x="700088" y="2665413"/>
          <p14:tracePt t="99713" x="712788" y="2665413"/>
          <p14:tracePt t="99719" x="725488" y="2678113"/>
          <p14:tracePt t="99723" x="738188" y="2678113"/>
          <p14:tracePt t="99732" x="750888" y="2678113"/>
          <p14:tracePt t="99739" x="776288" y="2678113"/>
          <p14:tracePt t="99749" x="800100" y="2690813"/>
          <p14:tracePt t="99758" x="812800" y="2690813"/>
          <p14:tracePt t="99768" x="825500" y="2690813"/>
          <p14:tracePt t="99773" x="838200" y="2690813"/>
          <p14:tracePt t="99778" x="850900" y="2690813"/>
          <p14:tracePt t="99789" x="876300" y="2690813"/>
          <p14:tracePt t="99794" x="887413" y="2690813"/>
          <p14:tracePt t="99799" x="900113" y="2690813"/>
          <p14:tracePt t="99804" x="912813" y="2690813"/>
          <p14:tracePt t="99808" x="938213" y="2690813"/>
          <p14:tracePt t="99814" x="963613" y="2690813"/>
          <p14:tracePt t="99819" x="1000125" y="2690813"/>
          <p14:tracePt t="99828" x="1025525" y="2690813"/>
          <p14:tracePt t="99835" x="1038225" y="2690813"/>
          <p14:tracePt t="99839" x="1063625" y="2690813"/>
          <p14:tracePt t="99843" x="1089025" y="2690813"/>
          <p14:tracePt t="99849" x="1100138" y="2690813"/>
          <p14:tracePt t="99865" x="1112838" y="2690813"/>
          <p14:tracePt t="99880" x="1125538" y="2690813"/>
          <p14:tracePt t="99899" x="1150938" y="2690813"/>
          <p14:tracePt t="99905" x="1163638" y="2690813"/>
          <p14:tracePt t="99910" x="1200150" y="2690813"/>
          <p14:tracePt t="99916" x="1212850" y="2690813"/>
          <p14:tracePt t="99919" x="1225550" y="2690813"/>
          <p14:tracePt t="99925" x="1238250" y="2690813"/>
          <p14:tracePt t="99929" x="1276350" y="2690813"/>
          <p14:tracePt t="99935" x="1300163" y="2690813"/>
          <p14:tracePt t="99940" x="1325563" y="2690813"/>
          <p14:tracePt t="99944" x="1338263" y="2690813"/>
          <p14:tracePt t="99949" x="1350963" y="2690813"/>
          <p14:tracePt t="99955" x="1363663" y="2690813"/>
          <p14:tracePt t="99960" x="1376363" y="2690813"/>
          <p14:tracePt t="99965" x="1389063" y="2690813"/>
          <p14:tracePt t="99971" x="1401763" y="2690813"/>
          <p14:tracePt t="99975" x="1425575" y="2690813"/>
          <p14:tracePt t="99984" x="1450975" y="2690813"/>
          <p14:tracePt t="99991" x="1463675" y="2690813"/>
          <p14:tracePt t="99995" x="1476375" y="2690813"/>
          <p14:tracePt t="100001" x="1501775" y="2690813"/>
          <p14:tracePt t="100006" x="1512888" y="2690813"/>
          <p14:tracePt t="100009" x="1525588" y="2690813"/>
          <p14:tracePt t="100016" x="1538288" y="2690813"/>
          <p14:tracePt t="100021" x="1563688" y="2690813"/>
          <p14:tracePt t="100025" x="1589088" y="2690813"/>
          <p14:tracePt t="100031" x="1612900" y="2690813"/>
          <p14:tracePt t="100034" x="1625600" y="2690813"/>
          <p14:tracePt t="100040" x="1663700" y="2665413"/>
          <p14:tracePt t="100045" x="1701800" y="2665413"/>
          <p14:tracePt t="100050" x="1725613" y="2665413"/>
          <p14:tracePt t="100060" x="1751013" y="2665413"/>
          <p14:tracePt t="100066" x="1763713" y="2665413"/>
          <p14:tracePt t="100071" x="1776413" y="2665413"/>
          <p14:tracePt t="100075" x="1789113" y="2665413"/>
          <p14:tracePt t="100081" x="1801813" y="2665413"/>
          <p14:tracePt t="100087" x="1814513" y="2665413"/>
          <p14:tracePt t="100095" x="1825625" y="2665413"/>
          <p14:tracePt t="100101" x="1838325" y="2665413"/>
          <p14:tracePt t="100111" x="1863725" y="2665413"/>
          <p14:tracePt t="100116" x="1876425" y="2665413"/>
          <p14:tracePt t="100137" x="1889125" y="2665413"/>
          <p14:tracePt t="100140" x="1901825" y="2665413"/>
          <p14:tracePt t="100152" x="1914525" y="2665413"/>
          <p14:tracePt t="100157" x="1925638" y="2665413"/>
          <p14:tracePt t="100161" x="1938338" y="2665413"/>
          <p14:tracePt t="100172" x="1951038" y="2665413"/>
          <p14:tracePt t="100177" x="1976438" y="2665413"/>
          <p14:tracePt t="100187" x="2001838" y="2665413"/>
          <p14:tracePt t="100192" x="2014538" y="2665413"/>
          <p14:tracePt t="100199" x="2025650" y="2665413"/>
          <p14:tracePt t="100201" x="2038350" y="2665413"/>
          <p14:tracePt t="100207" x="2051050" y="2665413"/>
          <p14:tracePt t="100212" x="2063750" y="2665413"/>
          <p14:tracePt t="100217" x="2089150" y="2665413"/>
          <p14:tracePt t="100226" x="2114550" y="2665413"/>
          <p14:tracePt t="100232" x="2127250" y="2665413"/>
          <p14:tracePt t="100238" x="2138363" y="2665413"/>
          <p14:tracePt t="100249" x="2151063" y="2665413"/>
          <p14:tracePt t="100253" x="2163763" y="2665413"/>
          <p14:tracePt t="100262" x="2176463" y="2665413"/>
          <p14:tracePt t="100268" x="2201863" y="2665413"/>
          <p14:tracePt t="100283" x="2214563" y="2665413"/>
          <p14:tracePt t="100288" x="2227263" y="2665413"/>
          <p14:tracePt t="100359" x="2238375" y="2665413"/>
          <p14:tracePt t="100420" x="2251075" y="2665413"/>
          <p14:tracePt t="100439" x="2263775" y="2652713"/>
          <p14:tracePt t="100484" x="2263775" y="2640013"/>
          <p14:tracePt t="100530" x="2263775" y="2627313"/>
          <p14:tracePt t="100545" x="2263775" y="2616200"/>
          <p14:tracePt t="100555" x="2263775" y="2603500"/>
          <p14:tracePt t="100571" x="2263775" y="2590800"/>
          <p14:tracePt t="100575" x="2251075" y="2578100"/>
          <p14:tracePt t="100579" x="2251075" y="2565400"/>
          <p14:tracePt t="100584" x="2238375" y="2565400"/>
          <p14:tracePt t="100596" x="2227263" y="2565400"/>
          <p14:tracePt t="100600" x="2214563" y="2552700"/>
          <p14:tracePt t="100616" x="2189163" y="2552700"/>
          <p14:tracePt t="100621" x="2176463" y="2552700"/>
          <p14:tracePt t="100625" x="2163763" y="2552700"/>
          <p14:tracePt t="100632" x="2151063" y="2540000"/>
          <p14:tracePt t="100641" x="2138363" y="2527300"/>
          <p14:tracePt t="100651" x="2127250" y="2527300"/>
          <p14:tracePt t="100656" x="2114550" y="2527300"/>
          <p14:tracePt t="100660" x="2101850" y="2527300"/>
          <p14:tracePt t="100687" x="2089150" y="2527300"/>
          <p14:tracePt t="100691" x="2076450" y="2527300"/>
          <p14:tracePt t="100702" x="2063750" y="2527300"/>
          <p14:tracePt t="100712" x="2038350" y="2516188"/>
          <p14:tracePt t="100716" x="2025650" y="2503488"/>
          <p14:tracePt t="100727" x="2001838" y="2503488"/>
          <p14:tracePt t="100732" x="1989138" y="2503488"/>
          <p14:tracePt t="100737" x="1963738" y="2503488"/>
          <p14:tracePt t="100741" x="1938338" y="2503488"/>
          <p14:tracePt t="100746" x="1925638" y="2490788"/>
          <p14:tracePt t="100751" x="1914525" y="2490788"/>
          <p14:tracePt t="100757" x="1901825" y="2490788"/>
          <p14:tracePt t="100761" x="1889125" y="2490788"/>
          <p14:tracePt t="100768" x="1876425" y="2490788"/>
          <p14:tracePt t="100771" x="1851025" y="2478088"/>
          <p14:tracePt t="100782" x="1838325" y="2478088"/>
          <p14:tracePt t="100792" x="1814513" y="2465388"/>
          <p14:tracePt t="100807" x="1801813" y="2465388"/>
          <p14:tracePt t="100816" x="1776413" y="2439988"/>
          <p14:tracePt t="100823" x="1763713" y="2439988"/>
          <p14:tracePt t="100827" x="1763713" y="2427288"/>
          <p14:tracePt t="100834" x="1751013" y="2427288"/>
          <p14:tracePt t="100837" x="1738313" y="2427288"/>
          <p14:tracePt t="100842" x="1725613" y="2427288"/>
          <p14:tracePt t="100853" x="1714500" y="2403475"/>
          <p14:tracePt t="100857" x="1701800" y="2403475"/>
          <p14:tracePt t="100862" x="1689100" y="2390775"/>
          <p14:tracePt t="100873" x="1676400" y="2390775"/>
          <p14:tracePt t="100877" x="1651000" y="2390775"/>
          <p14:tracePt t="100883" x="1638300" y="2378075"/>
          <p14:tracePt t="100889" x="1625600" y="2378075"/>
          <p14:tracePt t="100893" x="1589088" y="2378075"/>
          <p14:tracePt t="100903" x="1563688" y="2378075"/>
          <p14:tracePt t="100907" x="1550988" y="2378075"/>
          <p14:tracePt t="100916" x="1538288" y="2378075"/>
          <p14:tracePt t="100918" x="1525588" y="2378075"/>
          <p14:tracePt t="100923" x="1512888" y="2378075"/>
          <p14:tracePt t="100927" x="1501775" y="2378075"/>
          <p14:tracePt t="100933" x="1476375" y="2378075"/>
          <p14:tracePt t="100949" x="1463675" y="2378075"/>
          <p14:tracePt t="100954" x="1450975" y="2378075"/>
          <p14:tracePt t="100958" x="1438275" y="2378075"/>
          <p14:tracePt t="100964" x="1425575" y="2378075"/>
          <p14:tracePt t="100969" x="1412875" y="2378075"/>
          <p14:tracePt t="100973" x="1401763" y="2378075"/>
          <p14:tracePt t="100978" x="1389063" y="2378075"/>
          <p14:tracePt t="100984" x="1363663" y="2378075"/>
          <p14:tracePt t="100994" x="1338263" y="2378075"/>
          <p14:tracePt t="100999" x="1300163" y="2378075"/>
          <p14:tracePt t="101004" x="1276350" y="2378075"/>
          <p14:tracePt t="101009" x="1263650" y="2378075"/>
          <p14:tracePt t="101016" x="1238250" y="2378075"/>
          <p14:tracePt t="101023" x="1200150" y="2378075"/>
          <p14:tracePt t="101029" x="1189038" y="2378075"/>
          <p14:tracePt t="101040" x="1176338" y="2378075"/>
          <p14:tracePt t="101055" x="1163638" y="2378075"/>
          <p14:tracePt t="101090" x="1150938" y="2378075"/>
          <p14:tracePt t="101095" x="1138238" y="2378075"/>
          <p14:tracePt t="101100" x="1125538" y="2378075"/>
          <p14:tracePt t="101111" x="1100138" y="2378075"/>
          <p14:tracePt t="101116" x="1089025" y="2378075"/>
          <p14:tracePt t="101121" x="1076325" y="2378075"/>
          <p14:tracePt t="101125" x="1063625" y="2378075"/>
          <p14:tracePt t="101130" x="1050925" y="2378075"/>
          <p14:tracePt t="101136" x="1038225" y="2378075"/>
          <p14:tracePt t="101141" x="1012825" y="2378075"/>
          <p14:tracePt t="101160" x="1000125" y="2378075"/>
          <p14:tracePt t="101166" x="987425" y="2378075"/>
          <p14:tracePt t="101176" x="976313" y="2378075"/>
          <p14:tracePt t="101317" x="976313" y="2390775"/>
          <p14:tracePt t="101322" x="963613" y="2403475"/>
          <p14:tracePt t="101352" x="950913" y="2403475"/>
          <p14:tracePt t="101392" x="938213" y="2414588"/>
          <p14:tracePt t="101418" x="938213" y="2427288"/>
          <p14:tracePt t="101448" x="938213" y="2439988"/>
          <p14:tracePt t="101493" x="938213" y="2452688"/>
          <p14:tracePt t="101700" x="938213" y="2465388"/>
          <p14:tracePt t="101706" x="938213" y="2478088"/>
          <p14:tracePt t="101720" x="938213" y="2490788"/>
          <p14:tracePt t="101725" x="938213" y="2503488"/>
          <p14:tracePt t="101735" x="938213" y="2516188"/>
          <p14:tracePt t="101740" x="938213" y="2527300"/>
          <p14:tracePt t="101751" x="938213" y="2540000"/>
          <p14:tracePt t="101771" x="938213" y="2552700"/>
          <p14:tracePt t="101783" x="938213" y="2565400"/>
          <p14:tracePt t="101796" x="938213" y="2578100"/>
          <p14:tracePt t="101887" x="938213" y="2590800"/>
          <p14:tracePt t="101892" x="938213" y="2603500"/>
          <p14:tracePt t="101927" x="950913" y="2603500"/>
          <p14:tracePt t="101933" x="963613" y="2616200"/>
          <p14:tracePt t="101942" x="976313" y="2616200"/>
          <p14:tracePt t="101951" x="987425" y="2616200"/>
          <p14:tracePt t="101962" x="1000125" y="2616200"/>
          <p14:tracePt t="101977" x="1012825" y="2616200"/>
          <p14:tracePt t="101983" x="1025525" y="2616200"/>
          <p14:tracePt t="101988" x="1038225" y="2616200"/>
          <p14:tracePt t="101991" x="1050925" y="2616200"/>
          <p14:tracePt t="101998" x="1063625" y="2616200"/>
          <p14:tracePt t="102003" x="1076325" y="2616200"/>
          <p14:tracePt t="102007" x="1089025" y="2616200"/>
          <p14:tracePt t="102013" x="1112838" y="2616200"/>
          <p14:tracePt t="102017" x="1125538" y="2616200"/>
          <p14:tracePt t="102023" x="1138238" y="2616200"/>
          <p14:tracePt t="102027" x="1189038" y="2603500"/>
          <p14:tracePt t="102038" x="1225550" y="2603500"/>
          <p14:tracePt t="102043" x="1238250" y="2603500"/>
          <p14:tracePt t="102049" x="1250950" y="2603500"/>
          <p14:tracePt t="102053" x="1276350" y="2590800"/>
          <p14:tracePt t="102057" x="1289050" y="2590800"/>
          <p14:tracePt t="102069" x="1312863" y="2590800"/>
          <p14:tracePt t="102073" x="1325563" y="2590800"/>
          <p14:tracePt t="102088" x="1338263" y="2590800"/>
          <p14:tracePt t="102100" x="1350963" y="2590800"/>
          <p14:tracePt t="102104" x="1363663" y="2590800"/>
          <p14:tracePt t="102109" x="1376363" y="2590800"/>
          <p14:tracePt t="102114" x="1401763" y="2590800"/>
          <p14:tracePt t="102124" x="1412875" y="2590800"/>
          <p14:tracePt t="102129" x="1425575" y="2590800"/>
          <p14:tracePt t="102139" x="1450975" y="2590800"/>
          <p14:tracePt t="102143" x="1463675" y="2590800"/>
          <p14:tracePt t="102149" x="1463675" y="2578100"/>
          <p14:tracePt t="102154" x="1476375" y="2565400"/>
          <p14:tracePt t="102158" x="1489075" y="2565400"/>
          <p14:tracePt t="102170" x="1501775" y="2565400"/>
          <p14:tracePt t="102179" x="1512888" y="2565400"/>
          <p14:tracePt t="102185" x="1538288" y="2565400"/>
          <p14:tracePt t="102210" x="1550988" y="2565400"/>
          <p14:tracePt t="102215" x="1563688" y="2565400"/>
          <p14:tracePt t="102220" x="1576388" y="2565400"/>
          <p14:tracePt t="102224" x="1589088" y="2565400"/>
          <p14:tracePt t="102230" x="1601788" y="2565400"/>
          <p14:tracePt t="102234" x="1612900" y="2565400"/>
          <p14:tracePt t="102240" x="1625600" y="2565400"/>
          <p14:tracePt t="102245" x="1651000" y="2565400"/>
          <p14:tracePt t="102255" x="1676400" y="2565400"/>
          <p14:tracePt t="102259" x="1689100" y="2565400"/>
          <p14:tracePt t="102265" x="1714500" y="2565400"/>
          <p14:tracePt t="102270" x="1738313" y="2565400"/>
          <p14:tracePt t="102274" x="1751013" y="2565400"/>
          <p14:tracePt t="102280" x="1776413" y="2565400"/>
          <p14:tracePt t="102286" x="1801813" y="2565400"/>
          <p14:tracePt t="102289" x="1814513" y="2565400"/>
          <p14:tracePt t="102294" x="1838325" y="2565400"/>
          <p14:tracePt t="102300" x="1876425" y="2565400"/>
          <p14:tracePt t="102305" x="1889125" y="2565400"/>
          <p14:tracePt t="102310" x="1925638" y="2565400"/>
          <p14:tracePt t="102315" x="1963738" y="2565400"/>
          <p14:tracePt t="102320" x="1976438" y="2565400"/>
          <p14:tracePt t="102325" x="1989138" y="2565400"/>
          <p14:tracePt t="102330" x="2025650" y="2565400"/>
          <p14:tracePt t="102335" x="2038350" y="2565400"/>
          <p14:tracePt t="102340" x="2063750" y="2565400"/>
          <p14:tracePt t="102345" x="2089150" y="2565400"/>
          <p14:tracePt t="102356" x="2101850" y="2565400"/>
          <p14:tracePt t="102360" x="2114550" y="2565400"/>
          <p14:tracePt t="102366" x="2127250" y="2565400"/>
          <p14:tracePt t="102371" x="2138363" y="2565400"/>
          <p14:tracePt t="102381" x="2151063" y="2565400"/>
          <p14:tracePt t="102391" x="2163763" y="2565400"/>
          <p14:tracePt t="102427" x="2176463" y="2565400"/>
          <p14:tracePt t="102437" x="2189163" y="2565400"/>
          <p14:tracePt t="102446" x="2201863" y="2565400"/>
          <p14:tracePt t="102452" x="2227263" y="2565400"/>
          <p14:tracePt t="102461" x="2251075" y="2565400"/>
          <p14:tracePt t="102467" x="2263775" y="2565400"/>
          <p14:tracePt t="102472" x="2289175" y="2552700"/>
          <p14:tracePt t="102476" x="2301875" y="2540000"/>
          <p14:tracePt t="102482" x="2314575" y="2540000"/>
          <p14:tracePt t="102624" x="2327275" y="2527300"/>
          <p14:tracePt t="102643" x="2327275" y="2516188"/>
          <p14:tracePt t="102653" x="2327275" y="2503488"/>
          <p14:tracePt t="102659" x="2314575" y="2503488"/>
          <p14:tracePt t="102664" x="2301875" y="2503488"/>
          <p14:tracePt t="102669" x="2289175" y="2490788"/>
          <p14:tracePt t="102678" x="2276475" y="2490788"/>
          <p14:tracePt t="102684" x="2251075" y="2490788"/>
          <p14:tracePt t="102694" x="2189163" y="2490788"/>
          <p14:tracePt t="102700" x="2176463" y="2490788"/>
          <p14:tracePt t="102704" x="2151063" y="2478088"/>
          <p14:tracePt t="102708" x="2127250" y="2478088"/>
          <p14:tracePt t="102714" x="2101850" y="2478088"/>
          <p14:tracePt t="102719" x="2089150" y="2478088"/>
          <p14:tracePt t="102723" x="2063750" y="2478088"/>
          <p14:tracePt t="102734" x="2038350" y="2478088"/>
          <p14:tracePt t="102740" x="2025650" y="2478088"/>
          <p14:tracePt t="102743" x="2014538" y="2478088"/>
          <p14:tracePt t="102750" x="2001838" y="2478088"/>
          <p14:tracePt t="102755" x="1976438" y="2478088"/>
          <p14:tracePt t="102763" x="1951038" y="2478088"/>
          <p14:tracePt t="102769" x="1938338" y="2478088"/>
          <p14:tracePt t="102774" x="1914525" y="2478088"/>
          <p14:tracePt t="102779" x="1889125" y="2478088"/>
          <p14:tracePt t="102790" x="1851025" y="2478088"/>
          <p14:tracePt t="102793" x="1814513" y="2478088"/>
          <p14:tracePt t="102800" x="1801813" y="2478088"/>
          <p14:tracePt t="102805" x="1763713" y="2478088"/>
          <p14:tracePt t="102809" x="1714500" y="2478088"/>
          <p14:tracePt t="102815" x="1676400" y="2478088"/>
          <p14:tracePt t="102820" x="1663700" y="2478088"/>
          <p14:tracePt t="102825" x="1625600" y="2478088"/>
          <p14:tracePt t="102829" x="1612900" y="2478088"/>
          <p14:tracePt t="102834" x="1576388" y="2478088"/>
          <p14:tracePt t="102840" x="1550988" y="2478088"/>
          <p14:tracePt t="102844" x="1538288" y="2478088"/>
          <p14:tracePt t="102850" x="1525588" y="2478088"/>
          <p14:tracePt t="102855" x="1501775" y="2478088"/>
          <p14:tracePt t="102864" x="1476375" y="2478088"/>
          <p14:tracePt t="102871" x="1463675" y="2478088"/>
          <p14:tracePt t="102880" x="1450975" y="2478088"/>
          <p14:tracePt t="102890" x="1438275" y="2478088"/>
          <p14:tracePt t="102905" x="1425575" y="2478088"/>
          <p14:tracePt t="102918" x="1412875" y="2478088"/>
          <p14:tracePt t="102926" x="1401763" y="2478088"/>
          <p14:tracePt t="102966" x="1389063" y="2478088"/>
          <p14:tracePt t="102981" x="1376363" y="2478088"/>
          <p14:tracePt t="102985" x="1363663" y="2478088"/>
          <p14:tracePt t="103334" x="1350963" y="2490788"/>
          <p14:tracePt t="105140" x="1325563" y="2503488"/>
          <p14:tracePt t="105149" x="1312863" y="2503488"/>
          <p14:tracePt t="105160" x="1300163" y="2503488"/>
          <p14:tracePt t="105175" x="1289050" y="2503488"/>
          <p14:tracePt t="105211" x="1276350" y="2503488"/>
          <p14:tracePt t="105302" x="1250950" y="2503488"/>
          <p14:tracePt t="105327" x="1225550" y="2516188"/>
          <p14:tracePt t="105346" x="1212850" y="2516188"/>
          <p14:tracePt t="105387" x="1200150" y="2516188"/>
          <p14:tracePt t="105442" x="1189038" y="2516188"/>
          <p14:tracePt t="105529" x="1176338" y="2516188"/>
          <p14:tracePt t="105534" x="1163638" y="2516188"/>
          <p14:tracePt t="105569" x="1150938" y="2503488"/>
          <p14:tracePt t="105740" x="1150938" y="2490788"/>
          <p14:tracePt t="105769" x="1138238" y="2490788"/>
          <p14:tracePt t="105780" x="1112838" y="2490788"/>
          <p14:tracePt t="105785" x="1100138" y="2490788"/>
          <p14:tracePt t="105789" x="1089025" y="2490788"/>
          <p14:tracePt t="105794" x="1050925" y="2490788"/>
          <p14:tracePt t="105801" x="1025525" y="2490788"/>
          <p14:tracePt t="105806" x="1012825" y="2490788"/>
          <p14:tracePt t="105810" x="987425" y="2490788"/>
          <p14:tracePt t="105816" x="950913" y="2490788"/>
          <p14:tracePt t="105821" x="938213" y="2478088"/>
          <p14:tracePt t="105825" x="925513" y="2478088"/>
          <p14:tracePt t="105830" x="900113" y="2465388"/>
          <p14:tracePt t="105836" x="900113" y="2452688"/>
          <p14:tracePt t="105846" x="887413" y="2452688"/>
          <p14:tracePt t="105852" x="863600" y="2452688"/>
          <p14:tracePt t="105870" x="850900" y="2439988"/>
          <p14:tracePt t="105875" x="838200" y="2427288"/>
          <p14:tracePt t="106058" x="825500" y="2427288"/>
          <p14:tracePt t="106073" x="812800" y="2427288"/>
          <p14:tracePt t="106114" x="800100" y="2427288"/>
          <p14:tracePt t="106123" x="787400" y="2427288"/>
          <p14:tracePt t="106133" x="776288" y="2427288"/>
          <p14:tracePt t="106137" x="763588" y="2427288"/>
          <p14:tracePt t="106143" x="750888" y="2427288"/>
          <p14:tracePt t="106153" x="725488" y="2427288"/>
          <p14:tracePt t="106159" x="712788" y="2427288"/>
          <p14:tracePt t="106163" x="700088" y="2427288"/>
          <p14:tracePt t="106169" x="687388" y="2427288"/>
          <p14:tracePt t="106174" x="674688" y="2427288"/>
          <p14:tracePt t="106179" x="663575" y="2427288"/>
          <p14:tracePt t="106255" x="638175" y="2427288"/>
          <p14:tracePt t="106350" x="612775" y="2427288"/>
          <p14:tracePt t="107273" x="600075" y="2427288"/>
          <p14:tracePt t="107359" x="587375" y="2427288"/>
          <p14:tracePt t="107369" x="574675" y="2439988"/>
          <p14:tracePt t="107506" x="563563" y="2465388"/>
          <p14:tracePt t="107869" x="563563" y="2478088"/>
          <p14:tracePt t="109185" x="538163" y="2490788"/>
          <p14:tracePt t="109195" x="538163" y="2503488"/>
          <p14:tracePt t="109206" x="525463" y="2527300"/>
          <p14:tracePt t="109211" x="512763" y="2527300"/>
          <p14:tracePt t="109235" x="512763" y="2552700"/>
          <p14:tracePt t="109240" x="512763" y="2565400"/>
          <p14:tracePt t="109896" x="512763" y="2578100"/>
          <p14:tracePt t="109905" x="525463" y="2590800"/>
          <p14:tracePt t="109906" x="550863" y="2590800"/>
          <p14:tracePt t="109911" x="563563" y="2590800"/>
          <p14:tracePt t="109915" x="587375" y="2603500"/>
          <p14:tracePt t="109921" x="612775" y="2603500"/>
          <p14:tracePt t="109925" x="638175" y="2616200"/>
          <p14:tracePt t="109930" x="650875" y="2616200"/>
          <p14:tracePt t="109942" x="674688" y="2616200"/>
          <p14:tracePt t="109946" x="687388" y="2616200"/>
          <p14:tracePt t="109953" x="700088" y="2616200"/>
          <p14:tracePt t="109957" x="712788" y="2616200"/>
          <p14:tracePt t="109960" x="725488" y="2616200"/>
          <p14:tracePt t="109966" x="738188" y="2616200"/>
          <p14:tracePt t="109977" x="763588" y="2616200"/>
          <p14:tracePt t="109992" x="787400" y="2616200"/>
          <p14:tracePt t="110003" x="800100" y="2616200"/>
          <p14:tracePt t="110012" x="812800" y="2616200"/>
          <p14:tracePt t="110016" x="825500" y="2616200"/>
          <p14:tracePt t="110021" x="838200" y="2616200"/>
          <p14:tracePt t="110032" x="876300" y="2616200"/>
          <p14:tracePt t="110038" x="887413" y="2616200"/>
          <p14:tracePt t="110046" x="900113" y="2616200"/>
          <p14:tracePt t="110053" x="912813" y="2616200"/>
          <p14:tracePt t="110058" x="925513" y="2616200"/>
          <p14:tracePt t="110062" x="938213" y="2616200"/>
          <p14:tracePt t="110068" x="963613" y="2616200"/>
          <p14:tracePt t="110078" x="1000125" y="2616200"/>
          <p14:tracePt t="110082" x="1012825" y="2616200"/>
          <p14:tracePt t="110087" x="1025525" y="2616200"/>
          <p14:tracePt t="110093" x="1050925" y="2616200"/>
          <p14:tracePt t="110103" x="1076325" y="2616200"/>
          <p14:tracePt t="110107" x="1089025" y="2616200"/>
          <p14:tracePt t="110153" x="1100138" y="2616200"/>
          <p14:tracePt t="110376" x="1100138" y="2627313"/>
          <p14:tracePt t="110385" x="1089025" y="2640013"/>
          <p14:tracePt t="110395" x="1076325" y="2652713"/>
          <p14:tracePt t="110421" x="1063625" y="2665413"/>
          <p14:tracePt t="110431" x="1050925" y="2678113"/>
          <p14:tracePt t="110446" x="1038225" y="2690813"/>
          <p14:tracePt t="110501" x="1025525" y="2703513"/>
          <p14:tracePt t="110552" x="1012825" y="2703513"/>
          <p14:tracePt t="110572" x="1000125" y="2703513"/>
          <p14:tracePt t="110582" x="987425" y="2703513"/>
          <p14:tracePt t="110598" x="976313" y="2716213"/>
          <p14:tracePt t="110607" x="963613" y="2716213"/>
          <p14:tracePt t="110643" x="938213" y="2716213"/>
          <p14:tracePt t="110653" x="925513" y="2716213"/>
          <p14:tracePt t="110663" x="912813" y="2716213"/>
          <p14:tracePt t="110667" x="900113" y="2716213"/>
          <p14:tracePt t="110678" x="887413" y="2716213"/>
          <p14:tracePt t="110688" x="876300" y="2716213"/>
          <p14:tracePt t="110693" x="863600" y="2716213"/>
          <p14:tracePt t="110697" x="850900" y="2716213"/>
          <p14:tracePt t="110709" x="825500" y="2716213"/>
          <p14:tracePt t="110713" x="812800" y="2716213"/>
          <p14:tracePt t="110748" x="800100" y="2716213"/>
          <p14:tracePt t="110753" x="787400" y="2703513"/>
          <p14:tracePt t="110769" x="776288" y="2703513"/>
          <p14:tracePt t="110774" x="763588" y="2703513"/>
          <p14:tracePt t="110778" x="750888" y="2703513"/>
          <p14:tracePt t="110784" x="738188" y="2703513"/>
          <p14:tracePt t="110788" x="712788" y="2703513"/>
          <p14:tracePt t="110793" x="700088" y="2703513"/>
          <p14:tracePt t="110798" x="687388" y="2703513"/>
          <p14:tracePt t="110809" x="674688" y="2703513"/>
          <p14:tracePt t="110825" x="650875" y="2703513"/>
          <p14:tracePt t="110855" x="625475" y="2703513"/>
          <p14:tracePt t="110875" x="612775" y="2703513"/>
          <p14:tracePt t="110895" x="600075" y="2703513"/>
          <p14:tracePt t="110904" x="587375" y="2703513"/>
          <p14:tracePt t="110921" x="574675" y="2703513"/>
          <p14:tracePt t="110925" x="563563" y="2716213"/>
          <p14:tracePt t="110940" x="550863" y="2716213"/>
          <p14:tracePt t="110950" x="550863" y="2728913"/>
          <p14:tracePt t="110954" x="538163" y="2740025"/>
          <p14:tracePt t="110966" x="538163" y="2752725"/>
          <p14:tracePt t="110970" x="525463" y="2752725"/>
          <p14:tracePt t="110987" x="512763" y="2765425"/>
          <p14:tracePt t="110989" x="512763" y="2790825"/>
          <p14:tracePt t="110996" x="500063" y="2790825"/>
          <p14:tracePt t="111005" x="500063" y="2803525"/>
          <p14:tracePt t="111016" x="500063" y="2816225"/>
          <p14:tracePt t="111021" x="487363" y="2828925"/>
          <p14:tracePt t="111031" x="474663" y="2828925"/>
          <p14:tracePt t="111037" x="474663" y="2840038"/>
          <p14:tracePt t="111046" x="474663" y="2865438"/>
          <p14:tracePt t="111061" x="474663" y="2890838"/>
          <p14:tracePt t="111067" x="463550" y="2903538"/>
          <p14:tracePt t="111076" x="450850" y="2903538"/>
          <p14:tracePt t="111082" x="438150" y="2903538"/>
          <p14:tracePt t="111087" x="425450" y="2916238"/>
          <p14:tracePt t="111096" x="425450" y="2928938"/>
          <p14:tracePt t="111101" x="412750" y="2941638"/>
          <p14:tracePt t="111117" x="412750" y="2952750"/>
          <p14:tracePt t="111127" x="412750" y="2978150"/>
          <p14:tracePt t="111142" x="412750" y="3003550"/>
          <p14:tracePt t="111146" x="412750" y="3016250"/>
          <p14:tracePt t="111163" x="412750" y="3028950"/>
          <p14:tracePt t="111168" x="412750" y="3041650"/>
          <p14:tracePt t="111172" x="412750" y="3054350"/>
          <p14:tracePt t="111182" x="412750" y="3065463"/>
          <p14:tracePt t="111187" x="412750" y="3078163"/>
          <p14:tracePt t="111193" x="400050" y="3090863"/>
          <p14:tracePt t="111197" x="400050" y="3103563"/>
          <p14:tracePt t="111207" x="400050" y="3116263"/>
          <p14:tracePt t="111211" x="400050" y="3128963"/>
          <p14:tracePt t="111223" x="400050" y="3141663"/>
          <p14:tracePt t="111228" x="400050" y="3154363"/>
          <p14:tracePt t="111233" x="400050" y="3165475"/>
          <p14:tracePt t="111243" x="400050" y="3178175"/>
          <p14:tracePt t="111247" x="400050" y="3203575"/>
          <p14:tracePt t="111253" x="400050" y="3228975"/>
          <p14:tracePt t="111258" x="400050" y="3241675"/>
          <p14:tracePt t="111262" x="400050" y="3254375"/>
          <p14:tracePt t="111267" x="400050" y="3267075"/>
          <p14:tracePt t="111273" x="400050" y="3303588"/>
          <p14:tracePt t="111278" x="400050" y="3316288"/>
          <p14:tracePt t="111282" x="400050" y="3328988"/>
          <p14:tracePt t="111287" x="400050" y="3341688"/>
          <p14:tracePt t="111294" x="400050" y="3367088"/>
          <p14:tracePt t="111298" x="400050" y="3416300"/>
          <p14:tracePt t="111304" x="400050" y="3429000"/>
          <p14:tracePt t="111307" x="400050" y="3454400"/>
          <p14:tracePt t="111313" x="400050" y="3479800"/>
          <p14:tracePt t="111328" x="400050" y="3503613"/>
          <p14:tracePt t="111333" x="400050" y="3516313"/>
          <p14:tracePt t="111337" x="400050" y="3529013"/>
          <p14:tracePt t="111344" x="400050" y="3541713"/>
          <p14:tracePt t="111349" x="400050" y="3554413"/>
          <p14:tracePt t="111399" x="400050" y="3567113"/>
          <p14:tracePt t="111405" x="400050" y="3579813"/>
          <p14:tracePt t="111425" x="412750" y="3590925"/>
          <p14:tracePt t="111439" x="425450" y="3590925"/>
          <p14:tracePt t="111445" x="438150" y="3590925"/>
          <p14:tracePt t="111450" x="463550" y="3603625"/>
          <p14:tracePt t="111465" x="474663" y="3603625"/>
          <p14:tracePt t="111470" x="487363" y="3603625"/>
          <p14:tracePt t="111479" x="512763" y="3603625"/>
          <p14:tracePt t="111484" x="525463" y="3603625"/>
          <p14:tracePt t="111490" x="538163" y="3603625"/>
          <p14:tracePt t="111494" x="550863" y="3603625"/>
          <p14:tracePt t="111505" x="563563" y="3603625"/>
          <p14:tracePt t="111514" x="574675" y="3603625"/>
          <p14:tracePt t="111525" x="587375" y="3603625"/>
          <p14:tracePt t="111531" x="612775" y="3629025"/>
          <p14:tracePt t="111544" x="625475" y="3629025"/>
          <p14:tracePt t="111550" x="638175" y="3629025"/>
          <p14:tracePt t="111560" x="663575" y="3641725"/>
          <p14:tracePt t="111564" x="674688" y="3641725"/>
          <p14:tracePt t="111571" x="687388" y="3641725"/>
          <p14:tracePt t="111581" x="725488" y="3641725"/>
          <p14:tracePt t="111595" x="738188" y="3641725"/>
          <p14:tracePt t="111600" x="750888" y="3641725"/>
          <p14:tracePt t="111611" x="763588" y="3641725"/>
          <p14:tracePt t="111621" x="776288" y="3641725"/>
          <p14:tracePt t="111626" x="787400" y="3641725"/>
          <p14:tracePt t="111630" x="800100" y="3641725"/>
          <p14:tracePt t="111641" x="825500" y="3641725"/>
          <p14:tracePt t="111646" x="838200" y="3641725"/>
          <p14:tracePt t="111661" x="850900" y="3641725"/>
          <p14:tracePt t="111666" x="863600" y="3641725"/>
          <p14:tracePt t="111691" x="876300" y="3641725"/>
          <p14:tracePt t="111697" x="887413" y="3641725"/>
          <p14:tracePt t="111702" x="900113" y="3641725"/>
          <p14:tracePt t="111707" x="912813" y="3641725"/>
          <p14:tracePt t="111711" x="938213" y="3641725"/>
          <p14:tracePt t="111721" x="938213" y="3629025"/>
          <p14:tracePt t="111726" x="950913" y="3629025"/>
          <p14:tracePt t="111731" x="963613" y="3629025"/>
          <p14:tracePt t="111737" x="976313" y="3629025"/>
          <p14:tracePt t="111742" x="1000125" y="3603625"/>
          <p14:tracePt t="111747" x="1012825" y="3603625"/>
          <p14:tracePt t="111754" x="1025525" y="3603625"/>
          <p14:tracePt t="111761" x="1038225" y="3590925"/>
          <p14:tracePt t="111766" x="1050925" y="3579813"/>
          <p14:tracePt t="111773" x="1063625" y="3579813"/>
          <p14:tracePt t="111781" x="1076325" y="3579813"/>
          <p14:tracePt t="111797" x="1089025" y="3579813"/>
          <p14:tracePt t="111812" x="1100138" y="3579813"/>
          <p14:tracePt t="111817" x="1112838" y="3567113"/>
          <p14:tracePt t="111848" x="1125538" y="3554413"/>
          <p14:tracePt t="111883" x="1125538" y="3541713"/>
          <p14:tracePt t="111889" x="1138238" y="3541713"/>
          <p14:tracePt t="111893" x="1138238" y="3529013"/>
          <p14:tracePt t="111905" x="1150938" y="3503613"/>
          <p14:tracePt t="111909" x="1163638" y="3490913"/>
          <p14:tracePt t="111913" x="1163638" y="3479800"/>
          <p14:tracePt t="111918" x="1163638" y="3467100"/>
          <p14:tracePt t="111923" x="1163638" y="3454400"/>
          <p14:tracePt t="111928" x="1176338" y="3441700"/>
          <p14:tracePt t="111944" x="1176338" y="3429000"/>
          <p14:tracePt t="111954" x="1176338" y="3416300"/>
          <p14:tracePt t="111964" x="1176338" y="3403600"/>
          <p14:tracePt t="111970" x="1176338" y="3390900"/>
          <p14:tracePt t="111984" x="1176338" y="3378200"/>
          <p14:tracePt t="111988" x="1176338" y="3367088"/>
          <p14:tracePt t="112010" x="1176338" y="3354388"/>
          <p14:tracePt t="112013" x="1176338" y="3341688"/>
          <p14:tracePt t="112044" x="1176338" y="3328988"/>
          <p14:tracePt t="112075" x="1176338" y="3316288"/>
          <p14:tracePt t="112080" x="1176338" y="3303588"/>
          <p14:tracePt t="112100" x="1163638" y="3290888"/>
          <p14:tracePt t="112116" x="1150938" y="3290888"/>
          <p14:tracePt t="112120" x="1150938" y="3278188"/>
          <p14:tracePt t="112125" x="1150938" y="3267075"/>
          <p14:tracePt t="112139" x="1138238" y="3254375"/>
          <p14:tracePt t="112150" x="1125538" y="3241675"/>
          <p14:tracePt t="112166" x="1112838" y="3228975"/>
          <p14:tracePt t="112186" x="1100138" y="3228975"/>
          <p14:tracePt t="112191" x="1089025" y="3216275"/>
          <p14:tracePt t="112200" x="1076325" y="3216275"/>
          <p14:tracePt t="112230" x="1063625" y="3216275"/>
          <p14:tracePt t="112237" x="1050925" y="3216275"/>
          <p14:tracePt t="112242" x="1050925" y="3203575"/>
          <p14:tracePt t="112251" x="1038225" y="3190875"/>
          <p14:tracePt t="112261" x="1038225" y="3178175"/>
          <p14:tracePt t="112266" x="1012825" y="3154363"/>
          <p14:tracePt t="112282" x="1000125" y="3154363"/>
          <p14:tracePt t="112287" x="1000125" y="3141663"/>
          <p14:tracePt t="112297" x="987425" y="3141663"/>
          <p14:tracePt t="112306" x="976313" y="3141663"/>
          <p14:tracePt t="112317" x="963613" y="3141663"/>
          <p14:tracePt t="112322" x="950913" y="3128963"/>
          <p14:tracePt t="112327" x="938213" y="3128963"/>
          <p14:tracePt t="112338" x="912813" y="3128963"/>
          <p14:tracePt t="112342" x="900113" y="3116263"/>
          <p14:tracePt t="112358" x="887413" y="3116263"/>
          <p14:tracePt t="112368" x="876300" y="3116263"/>
          <p14:tracePt t="112387" x="863600" y="3116263"/>
          <p14:tracePt t="112397" x="850900" y="3103563"/>
          <p14:tracePt t="112418" x="838200" y="3103563"/>
          <p14:tracePt t="112428" x="812800" y="3078163"/>
          <p14:tracePt t="112432" x="800100" y="3078163"/>
          <p14:tracePt t="112439" x="787400" y="3078163"/>
          <p14:tracePt t="112442" x="776288" y="3078163"/>
          <p14:tracePt t="112447" x="763588" y="3078163"/>
          <p14:tracePt t="112452" x="750888" y="3078163"/>
          <p14:tracePt t="112463" x="725488" y="3078163"/>
          <p14:tracePt t="112468" x="712788" y="3078163"/>
          <p14:tracePt t="112472" x="687388" y="3078163"/>
          <p14:tracePt t="112477" x="674688" y="3078163"/>
          <p14:tracePt t="112483" x="663575" y="3078163"/>
          <p14:tracePt t="112488" x="650875" y="3078163"/>
          <p14:tracePt t="112504" x="625475" y="3078163"/>
          <p14:tracePt t="112514" x="612775" y="3078163"/>
          <p14:tracePt t="112519" x="587375" y="3078163"/>
          <p14:tracePt t="112529" x="574675" y="3078163"/>
          <p14:tracePt t="112533" x="563563" y="3078163"/>
          <p14:tracePt t="112549" x="550863" y="3078163"/>
          <p14:tracePt t="112555" x="538163" y="3078163"/>
          <p14:tracePt t="112560" x="525463" y="3078163"/>
          <p14:tracePt t="112565" x="512763" y="3078163"/>
          <p14:tracePt t="112569" x="487363" y="3078163"/>
          <p14:tracePt t="112574" x="474663" y="3078163"/>
          <p14:tracePt t="112578" x="463550" y="3078163"/>
          <p14:tracePt t="112585" x="450850" y="3078163"/>
          <p14:tracePt t="112589" x="438150" y="3078163"/>
          <p14:tracePt t="112594" x="425450" y="3078163"/>
          <p14:tracePt t="112604" x="412750" y="3090863"/>
          <p14:tracePt t="112610" x="400050" y="3103563"/>
          <p14:tracePt t="112625" x="387350" y="3103563"/>
          <p14:tracePt t="112629" x="374650" y="3103563"/>
          <p14:tracePt t="112680" x="363538" y="3103563"/>
          <p14:tracePt t="112686" x="350838" y="3103563"/>
          <p14:tracePt t="112704" x="338138" y="3116263"/>
          <p14:tracePt t="112731" x="338138" y="3128963"/>
          <p14:tracePt t="112756" x="338138" y="3141663"/>
          <p14:tracePt t="112776" x="338138" y="3154363"/>
          <p14:tracePt t="112807" x="338138" y="3165475"/>
          <p14:tracePt t="112821" x="338138" y="3178175"/>
          <p14:tracePt t="112846" x="338138" y="3190875"/>
          <p14:tracePt t="112852" x="338138" y="3203575"/>
          <p14:tracePt t="113034" x="338138" y="3216275"/>
          <p14:tracePt t="113038" x="338138" y="3241675"/>
          <p14:tracePt t="113057" x="338138" y="3254375"/>
          <p14:tracePt t="113063" x="338138" y="3267075"/>
          <p14:tracePt t="113073" x="338138" y="3278188"/>
          <p14:tracePt t="113083" x="338138" y="3290888"/>
          <p14:tracePt t="113135" x="338138" y="3303588"/>
          <p14:tracePt t="113225" x="338138" y="3316288"/>
          <p14:tracePt t="113351" x="338138" y="3328988"/>
          <p14:tracePt t="113356" x="338138" y="3341688"/>
          <p14:tracePt t="113517" x="338138" y="3354388"/>
          <p14:tracePt t="113521" x="338138" y="3367088"/>
          <p14:tracePt t="113911" x="350838" y="3378200"/>
          <p14:tracePt t="113922" x="363538" y="3378200"/>
          <p14:tracePt t="113982" x="374650" y="3378200"/>
          <p14:tracePt t="114027" x="387350" y="3378200"/>
          <p14:tracePt t="114147" x="400050" y="3378200"/>
          <p14:tracePt t="114415" x="412750" y="3390900"/>
          <p14:tracePt t="114445" x="412750" y="3403600"/>
          <p14:tracePt t="115333" x="425450" y="3403600"/>
          <p14:tracePt t="115419" x="438150" y="3403600"/>
          <p14:tracePt t="115444" x="450850" y="3403600"/>
          <p14:tracePt t="115450" x="463550" y="3403600"/>
          <p14:tracePt t="115495" x="474663" y="3403600"/>
          <p14:tracePt t="115499" x="487363" y="3403600"/>
          <p14:tracePt t="115515" x="500063" y="3403600"/>
          <p14:tracePt t="115520" x="512763" y="3403600"/>
          <p14:tracePt t="115524" x="525463" y="3403600"/>
          <p14:tracePt t="115539" x="538163" y="3403600"/>
          <p14:tracePt t="115545" x="550863" y="3403600"/>
          <p14:tracePt t="115549" x="563563" y="3403600"/>
          <p14:tracePt t="115566" x="574675" y="3403600"/>
          <p14:tracePt t="115572" x="587375" y="3403600"/>
          <p14:tracePt t="115579" x="600075" y="3403600"/>
          <p14:tracePt t="115584" x="612775" y="3403600"/>
          <p14:tracePt t="115590" x="625475" y="3416300"/>
          <p14:tracePt t="115596" x="650875" y="3429000"/>
          <p14:tracePt t="115600" x="663575" y="3429000"/>
          <p14:tracePt t="115610" x="674688" y="3429000"/>
          <p14:tracePt t="115621" x="687388" y="3429000"/>
          <p14:tracePt t="115626" x="700088" y="3429000"/>
          <p14:tracePt t="115630" x="712788" y="3429000"/>
          <p14:tracePt t="115641" x="738188" y="3429000"/>
          <p14:tracePt t="115646" x="750888" y="3429000"/>
          <p14:tracePt t="115650" x="763588" y="3429000"/>
          <p14:tracePt t="115656" x="800100" y="3429000"/>
          <p14:tracePt t="115661" x="812800" y="3429000"/>
          <p14:tracePt t="115666" x="838200" y="3429000"/>
          <p14:tracePt t="115670" x="863600" y="3429000"/>
          <p14:tracePt t="115680" x="887413" y="3429000"/>
          <p14:tracePt t="115687" x="900113" y="3429000"/>
          <p14:tracePt t="115692" x="912813" y="3429000"/>
          <p14:tracePt t="115695" x="925513" y="3429000"/>
          <p14:tracePt t="115700" x="938213" y="3429000"/>
          <p14:tracePt t="115706" x="938213" y="3416300"/>
          <p14:tracePt t="115712" x="950913" y="3416300"/>
          <p14:tracePt t="115782" x="963613" y="3416300"/>
          <p14:tracePt t="115787" x="987425" y="3403600"/>
          <p14:tracePt t="115798" x="987425" y="3390900"/>
          <p14:tracePt t="115816" x="987425" y="3378200"/>
          <p14:tracePt t="115822" x="987425" y="3367088"/>
          <p14:tracePt t="115827" x="987425" y="3354388"/>
          <p14:tracePt t="115838" x="987425" y="3328988"/>
          <p14:tracePt t="115843" x="987425" y="3316288"/>
          <p14:tracePt t="115852" x="987425" y="3303588"/>
          <p14:tracePt t="115858" x="987425" y="3290888"/>
          <p14:tracePt t="115863" x="976313" y="3278188"/>
          <p14:tracePt t="115867" x="950913" y="3267075"/>
          <p14:tracePt t="115878" x="938213" y="3254375"/>
          <p14:tracePt t="115882" x="925513" y="3241675"/>
          <p14:tracePt t="115887" x="912813" y="3241675"/>
          <p14:tracePt t="115898" x="887413" y="3216275"/>
          <p14:tracePt t="115907" x="876300" y="3216275"/>
          <p14:tracePt t="115918" x="850900" y="3203575"/>
          <p14:tracePt t="115928" x="838200" y="3203575"/>
          <p14:tracePt t="115934" x="825500" y="3203575"/>
          <p14:tracePt t="115939" x="800100" y="3203575"/>
          <p14:tracePt t="115943" x="787400" y="3203575"/>
          <p14:tracePt t="115947" x="776288" y="3190875"/>
          <p14:tracePt t="115954" x="763588" y="3190875"/>
          <p14:tracePt t="115959" x="738188" y="3190875"/>
          <p14:tracePt t="115968" x="712788" y="3190875"/>
          <p14:tracePt t="115974" x="700088" y="3178175"/>
          <p14:tracePt t="115978" x="687388" y="3178175"/>
          <p14:tracePt t="115983" x="674688" y="3178175"/>
          <p14:tracePt t="115989" x="663575" y="3178175"/>
          <p14:tracePt t="115994" x="650875" y="3178175"/>
          <p14:tracePt t="115999" x="638175" y="3178175"/>
          <p14:tracePt t="116003" x="625475" y="3178175"/>
          <p14:tracePt t="116054" x="612775" y="3178175"/>
          <p14:tracePt t="116060" x="600075" y="3178175"/>
          <p14:tracePt t="116065" x="587375" y="3178175"/>
          <p14:tracePt t="116095" x="563563" y="3178175"/>
          <p14:tracePt t="116100" x="550863" y="3178175"/>
          <p14:tracePt t="116106" x="550863" y="3190875"/>
          <p14:tracePt t="116110" x="550863" y="3203575"/>
          <p14:tracePt t="116114" x="538163" y="3216275"/>
          <p14:tracePt t="116130" x="525463" y="3228975"/>
          <p14:tracePt t="116141" x="525463" y="3241675"/>
          <p14:tracePt t="116150" x="525463" y="3254375"/>
          <p14:tracePt t="116156" x="512763" y="3267075"/>
          <p14:tracePt t="116161" x="512763" y="3278188"/>
          <p14:tracePt t="116181" x="500063" y="3290888"/>
          <p14:tracePt t="116184" x="500063" y="3303588"/>
          <p14:tracePt t="116196" x="500063" y="3316288"/>
          <p14:tracePt t="116226" x="500063" y="3328988"/>
          <p14:tracePt t="116251" x="500063" y="3341688"/>
          <p14:tracePt t="116271" x="500063" y="3354388"/>
          <p14:tracePt t="116317" x="500063" y="3367088"/>
          <p14:tracePt t="117043" x="487363" y="3378200"/>
          <p14:tracePt t="117477" x="474663" y="3378200"/>
          <p14:tracePt t="117502" x="463550" y="3378200"/>
          <p14:tracePt t="117512" x="450850" y="3367088"/>
          <p14:tracePt t="120851" x="450850" y="3354388"/>
          <p14:tracePt t="120861" x="450850" y="3341688"/>
          <p14:tracePt t="120865" x="450850" y="3316288"/>
          <p14:tracePt t="120871" x="463550" y="3316288"/>
          <p14:tracePt t="120875" x="487363" y="3290888"/>
          <p14:tracePt t="120881" x="512763" y="3267075"/>
          <p14:tracePt t="120885" x="550863" y="3254375"/>
          <p14:tracePt t="120891" x="563563" y="3241675"/>
          <p14:tracePt t="120896" x="587375" y="3216275"/>
          <p14:tracePt t="120909" x="638175" y="3190875"/>
          <p14:tracePt t="120911" x="663575" y="3190875"/>
          <p14:tracePt t="120915" x="674688" y="3178175"/>
          <p14:tracePt t="120921" x="700088" y="3165475"/>
          <p14:tracePt t="120927" x="725488" y="3141663"/>
          <p14:tracePt t="120932" x="750888" y="3128963"/>
          <p14:tracePt t="120936" x="763588" y="3128963"/>
          <p14:tracePt t="120941" x="776288" y="3116263"/>
          <p14:tracePt t="120946" x="787400" y="3116263"/>
          <p14:tracePt t="120951" x="812800" y="3103563"/>
          <p14:tracePt t="120958" x="812800" y="3090863"/>
          <p14:tracePt t="120962" x="838200" y="3078163"/>
          <p14:tracePt t="120966" x="863600" y="3065463"/>
          <p14:tracePt t="120971" x="887413" y="3054350"/>
          <p14:tracePt t="120977" x="938213" y="3041650"/>
          <p14:tracePt t="120982" x="938213" y="3028950"/>
          <p14:tracePt t="120986" x="950913" y="3016250"/>
          <p14:tracePt t="120991" x="976313" y="3016250"/>
          <p14:tracePt t="120997" x="976313" y="2990850"/>
          <p14:tracePt t="121002" x="1000125" y="2965450"/>
          <p14:tracePt t="121008" x="1038225" y="2941638"/>
          <p14:tracePt t="121012" x="1050925" y="2916238"/>
          <p14:tracePt t="121017" x="1076325" y="2903538"/>
          <p14:tracePt t="121022" x="1089025" y="2890838"/>
          <p14:tracePt t="121028" x="1100138" y="2865438"/>
          <p14:tracePt t="121031" x="1125538" y="2828925"/>
          <p14:tracePt t="121036" x="1163638" y="2803525"/>
          <p14:tracePt t="121043" x="1176338" y="2778125"/>
          <p14:tracePt t="121048" x="1200150" y="2752725"/>
          <p14:tracePt t="121052" x="1212850" y="2703513"/>
          <p14:tracePt t="121058" x="1250950" y="2665413"/>
          <p14:tracePt t="121063" x="1250950" y="2652713"/>
          <p14:tracePt t="121067" x="1276350" y="2627313"/>
          <p14:tracePt t="121073" x="1276350" y="2616200"/>
          <p14:tracePt t="121077" x="1276350" y="2603500"/>
          <p14:tracePt t="121082" x="1289050" y="2578100"/>
          <p14:tracePt t="121087" x="1300163" y="2578100"/>
          <p14:tracePt t="121098" x="1300163" y="2565400"/>
          <p14:tracePt t="121164" x="1300163" y="2552700"/>
          <p14:tracePt t="121179" x="1300163" y="2540000"/>
          <p14:tracePt t="121209" x="1300163" y="2527300"/>
          <p14:tracePt t="121214" x="1300163" y="2516188"/>
          <p14:tracePt t="121219" x="1289050" y="2516188"/>
          <p14:tracePt t="121234" x="1276350" y="2503488"/>
          <p14:tracePt t="121238" x="1263650" y="2503488"/>
          <p14:tracePt t="121243" x="1250950" y="2503488"/>
          <p14:tracePt t="121258" x="1225550" y="2490788"/>
          <p14:tracePt t="121265" x="1200150" y="2478088"/>
          <p14:tracePt t="121280" x="1189038" y="2478088"/>
          <p14:tracePt t="121285" x="1163638" y="2465388"/>
          <p14:tracePt t="121289" x="1150938" y="2465388"/>
          <p14:tracePt t="121295" x="1138238" y="2465388"/>
          <p14:tracePt t="121299" x="1125538" y="2465388"/>
          <p14:tracePt t="121315" x="1112838" y="2465388"/>
          <p14:tracePt t="121319" x="1100138" y="2465388"/>
          <p14:tracePt t="121325" x="1089025" y="2452688"/>
          <p14:tracePt t="121341" x="1076325" y="2439988"/>
          <p14:tracePt t="121345" x="1063625" y="2439988"/>
          <p14:tracePt t="121360" x="1050925" y="2439988"/>
          <p14:tracePt t="121381" x="1038225" y="2427288"/>
          <p14:tracePt t="121395" x="1025525" y="2427288"/>
          <p14:tracePt t="121421" x="1012825" y="2427288"/>
          <p14:tracePt t="121431" x="1000125" y="2427288"/>
          <p14:tracePt t="121441" x="987425" y="2427288"/>
          <p14:tracePt t="121450" x="976313" y="2427288"/>
          <p14:tracePt t="121458" x="950913" y="2427288"/>
          <p14:tracePt t="121465" x="925513" y="2427288"/>
          <p14:tracePt t="121470" x="912813" y="2427288"/>
          <p14:tracePt t="121475" x="887413" y="2427288"/>
          <p14:tracePt t="121481" x="876300" y="2427288"/>
          <p14:tracePt t="121486" x="850900" y="2452688"/>
          <p14:tracePt t="121491" x="838200" y="2452688"/>
          <p14:tracePt t="121495" x="825500" y="2465388"/>
          <p14:tracePt t="121501" x="800100" y="2478088"/>
          <p14:tracePt t="121506" x="800100" y="2490788"/>
          <p14:tracePt t="121512" x="776288" y="2516188"/>
          <p14:tracePt t="121516" x="750888" y="2540000"/>
          <p14:tracePt t="121532" x="750888" y="2552700"/>
          <p14:tracePt t="121537" x="738188" y="2578100"/>
          <p14:tracePt t="121547" x="725488" y="2590800"/>
          <p14:tracePt t="121551" x="712788" y="2603500"/>
          <p14:tracePt t="121557" x="712788" y="2616200"/>
          <p14:tracePt t="121562" x="700088" y="2616200"/>
          <p14:tracePt t="121566" x="674688" y="2640013"/>
          <p14:tracePt t="121576" x="674688" y="2652713"/>
          <p14:tracePt t="121582" x="663575" y="2652713"/>
          <p14:tracePt t="121592" x="663575" y="2665413"/>
          <p14:tracePt t="121814" x="663575" y="2678113"/>
          <p14:tracePt t="122359" x="650875" y="2690813"/>
          <p14:tracePt t="123008" x="650875" y="2652713"/>
          <p14:tracePt t="123013" x="650875" y="2616200"/>
          <p14:tracePt t="123019" x="650875" y="2578100"/>
          <p14:tracePt t="123025" x="638175" y="2527300"/>
          <p14:tracePt t="123029" x="612775" y="2478088"/>
          <p14:tracePt t="123034" x="600075" y="2439988"/>
          <p14:tracePt t="123039" x="574675" y="2403475"/>
          <p14:tracePt t="123045" x="563563" y="2339975"/>
          <p14:tracePt t="123049" x="563563" y="2314575"/>
          <p14:tracePt t="123054" x="538163" y="2265363"/>
          <p14:tracePt t="123059" x="525463" y="2227263"/>
          <p14:tracePt t="123065" x="500063" y="2178050"/>
          <p14:tracePt t="123069" x="487363" y="2139950"/>
          <p14:tracePt t="123075" x="463550" y="2078038"/>
          <p14:tracePt t="123080" x="450850" y="2027238"/>
          <p14:tracePt t="123085" x="425450" y="1989138"/>
          <p14:tracePt t="123090" x="412750" y="1939925"/>
          <p14:tracePt t="123096" x="387350" y="1852613"/>
          <p14:tracePt t="123099" x="374650" y="1801813"/>
          <p14:tracePt t="123104" x="338138" y="1752600"/>
          <p14:tracePt t="123111" x="325438" y="1676400"/>
          <p14:tracePt t="123116" x="300038" y="1627188"/>
          <p14:tracePt t="123120" x="287338" y="1539875"/>
          <p14:tracePt t="123126" x="261938" y="1501775"/>
          <p14:tracePt t="123130" x="250825" y="1414463"/>
          <p14:tracePt t="123135" x="225425" y="1339850"/>
          <p14:tracePt t="123140" x="225425" y="1289050"/>
          <p14:tracePt t="123146" x="174625" y="1227138"/>
          <p14:tracePt t="123150" x="174625" y="1163638"/>
          <p14:tracePt t="123155" x="150813" y="1089025"/>
          <p14:tracePt t="123160" x="125413" y="1050925"/>
          <p14:tracePt t="123166" x="100013" y="989013"/>
          <p14:tracePt t="123170" x="61913" y="925513"/>
          <p14:tracePt t="123176" x="61913" y="889000"/>
          <p14:tracePt t="123181" x="12700" y="838200"/>
          <p14:tracePt t="123187" x="0" y="776288"/>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Esotropia</a:t>
            </a:r>
            <a:r>
              <a:rPr lang="cs-CZ" dirty="0"/>
              <a:t> </a:t>
            </a:r>
            <a:r>
              <a:rPr lang="cs-CZ" dirty="0" err="1"/>
              <a:t>alternans</a:t>
            </a:r>
            <a:endParaRPr lang="cs-CZ" dirty="0"/>
          </a:p>
        </p:txBody>
      </p:sp>
      <p:sp>
        <p:nvSpPr>
          <p:cNvPr id="3" name="Zástupný symbol pro obsah 2"/>
          <p:cNvSpPr>
            <a:spLocks noGrp="1"/>
          </p:cNvSpPr>
          <p:nvPr>
            <p:ph idx="1"/>
          </p:nvPr>
        </p:nvSpPr>
        <p:spPr/>
        <p:txBody>
          <a:bodyPr>
            <a:normAutofit/>
          </a:bodyPr>
          <a:lstStyle/>
          <a:p>
            <a:r>
              <a:rPr lang="cs-CZ" b="1" dirty="0" err="1"/>
              <a:t>Bagoliniho</a:t>
            </a:r>
            <a:r>
              <a:rPr lang="cs-CZ" b="1" dirty="0"/>
              <a:t> skla</a:t>
            </a:r>
            <a:r>
              <a:rPr lang="cs-CZ" dirty="0"/>
              <a:t> – /blízko, dálka/ </a:t>
            </a:r>
            <a:r>
              <a:rPr lang="en-US" dirty="0" err="1"/>
              <a:t>střídavý</a:t>
            </a:r>
            <a:r>
              <a:rPr lang="en-US" dirty="0"/>
              <a:t> </a:t>
            </a:r>
            <a:r>
              <a:rPr lang="en-US" dirty="0" err="1"/>
              <a:t>útlum</a:t>
            </a:r>
            <a:endParaRPr lang="cs-CZ" dirty="0"/>
          </a:p>
          <a:p>
            <a:r>
              <a:rPr lang="cs-CZ" b="1" dirty="0" err="1"/>
              <a:t>Worthův</a:t>
            </a:r>
            <a:r>
              <a:rPr lang="cs-CZ" b="1" dirty="0"/>
              <a:t> test</a:t>
            </a:r>
            <a:r>
              <a:rPr lang="cs-CZ" dirty="0"/>
              <a:t> – /blízko, dálka/ </a:t>
            </a:r>
            <a:r>
              <a:rPr lang="en-US" dirty="0" err="1"/>
              <a:t>střídavý</a:t>
            </a:r>
            <a:r>
              <a:rPr lang="en-US" dirty="0"/>
              <a:t> </a:t>
            </a:r>
            <a:r>
              <a:rPr lang="en-US" dirty="0" err="1"/>
              <a:t>útlum</a:t>
            </a:r>
            <a:endParaRPr lang="cs-CZ" dirty="0"/>
          </a:p>
          <a:p>
            <a:r>
              <a:rPr lang="cs-CZ" b="1" dirty="0" err="1"/>
              <a:t>Hering-Bielschowského</a:t>
            </a:r>
            <a:r>
              <a:rPr lang="cs-CZ" b="1" dirty="0"/>
              <a:t> test</a:t>
            </a:r>
            <a:r>
              <a:rPr lang="cs-CZ" dirty="0"/>
              <a:t>– NRK, ARK, u PA bez korespondence  </a:t>
            </a:r>
          </a:p>
          <a:p>
            <a:endParaRPr lang="cs-CZ" dirty="0"/>
          </a:p>
        </p:txBody>
      </p:sp>
      <p:pic>
        <p:nvPicPr>
          <p:cNvPr id="4" name="Zvuk 3">
            <a:hlinkClick r:id="" action="ppaction://media"/>
            <a:extLst>
              <a:ext uri="{FF2B5EF4-FFF2-40B4-BE49-F238E27FC236}">
                <a16:creationId xmlns:a16="http://schemas.microsoft.com/office/drawing/2014/main" id="{AC146681-21B0-4D6F-9BB0-759280637D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28643416"/>
      </p:ext>
    </p:extLst>
  </p:cSld>
  <p:clrMapOvr>
    <a:masterClrMapping/>
  </p:clrMapOvr>
  <mc:AlternateContent xmlns:mc="http://schemas.openxmlformats.org/markup-compatibility/2006" xmlns:p14="http://schemas.microsoft.com/office/powerpoint/2010/main">
    <mc:Choice Requires="p14">
      <p:transition spd="slow" p14:dur="2000" advTm="25220"/>
    </mc:Choice>
    <mc:Fallback xmlns="">
      <p:transition spd="slow" advTm="25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88" x="1112838" y="1238250"/>
          <p14:tracePt t="474" x="1076325" y="1238250"/>
          <p14:tracePt t="479" x="1038225" y="1238250"/>
          <p14:tracePt t="484" x="1012825" y="1238250"/>
          <p14:tracePt t="489" x="976313" y="1238250"/>
          <p14:tracePt t="493" x="938213" y="1238250"/>
          <p14:tracePt t="499" x="912813" y="1238250"/>
          <p14:tracePt t="504" x="876300" y="1238250"/>
          <p14:tracePt t="510" x="838200" y="1238250"/>
          <p14:tracePt t="515" x="800100" y="1263650"/>
          <p14:tracePt t="519" x="776288" y="1263650"/>
          <p14:tracePt t="529" x="725488" y="1276350"/>
          <p14:tracePt t="534" x="725488" y="1289050"/>
          <p14:tracePt t="540" x="700088" y="1301750"/>
          <p14:tracePt t="545" x="687388" y="1314450"/>
          <p14:tracePt t="549" x="674688" y="1327150"/>
          <p14:tracePt t="554" x="663575" y="1339850"/>
          <p14:tracePt t="560" x="638175" y="1363663"/>
          <p14:tracePt t="565" x="625475" y="1363663"/>
          <p14:tracePt t="570" x="612775" y="1389063"/>
          <p14:tracePt t="576" x="600075" y="1401763"/>
          <p14:tracePt t="579" x="587375" y="1414463"/>
          <p14:tracePt t="585" x="587375" y="1427163"/>
          <p14:tracePt t="590" x="574675" y="1450975"/>
          <p14:tracePt t="595" x="574675" y="1463675"/>
          <p14:tracePt t="605" x="574675" y="1489075"/>
          <p14:tracePt t="610" x="550863" y="1514475"/>
          <p14:tracePt t="615" x="538163" y="1514475"/>
          <p14:tracePt t="620" x="538163" y="1527175"/>
          <p14:tracePt t="626" x="538163" y="1552575"/>
          <p14:tracePt t="630" x="512763" y="1563688"/>
          <p14:tracePt t="635" x="512763" y="1576388"/>
          <p14:tracePt t="641" x="512763" y="1589088"/>
          <p14:tracePt t="645" x="512763" y="1601788"/>
          <p14:tracePt t="655" x="512763" y="1614488"/>
          <p14:tracePt t="661" x="512763" y="1639888"/>
          <p14:tracePt t="670" x="512763" y="1663700"/>
          <p14:tracePt t="675" x="512763" y="1701800"/>
          <p14:tracePt t="686" x="512763" y="1739900"/>
          <p14:tracePt t="691" x="512763" y="1765300"/>
          <p14:tracePt t="696" x="512763" y="1801813"/>
          <p14:tracePt t="701" x="512763" y="1827213"/>
          <p14:tracePt t="706" x="512763" y="1839913"/>
          <p14:tracePt t="711" x="512763" y="1865313"/>
          <p14:tracePt t="716" x="525463" y="1901825"/>
          <p14:tracePt t="721" x="538163" y="1927225"/>
          <p14:tracePt t="726" x="550863" y="1927225"/>
          <p14:tracePt t="731" x="563563" y="1978025"/>
          <p14:tracePt t="736" x="587375" y="2001838"/>
          <p14:tracePt t="741" x="612775" y="2027238"/>
          <p14:tracePt t="746" x="625475" y="2039938"/>
          <p14:tracePt t="752" x="650875" y="2065338"/>
          <p14:tracePt t="756" x="674688" y="2089150"/>
          <p14:tracePt t="761" x="700088" y="2114550"/>
          <p14:tracePt t="766" x="725488" y="2139950"/>
          <p14:tracePt t="771" x="763588" y="2152650"/>
          <p14:tracePt t="777" x="800100" y="2190750"/>
          <p14:tracePt t="782" x="812800" y="2190750"/>
          <p14:tracePt t="786" x="850900" y="2201863"/>
          <p14:tracePt t="791" x="887413" y="2201863"/>
          <p14:tracePt t="797" x="912813" y="2201863"/>
          <p14:tracePt t="802" x="987425" y="2227263"/>
          <p14:tracePt t="807" x="1012825" y="2227263"/>
          <p14:tracePt t="811" x="1050925" y="2239963"/>
          <p14:tracePt t="817" x="1089025" y="2239963"/>
          <p14:tracePt t="822" x="1138238" y="2239963"/>
          <p14:tracePt t="827" x="1189038" y="2239963"/>
          <p14:tracePt t="832" x="1238250" y="2239963"/>
          <p14:tracePt t="837" x="1276350" y="2239963"/>
          <p14:tracePt t="843" x="1312863" y="2239963"/>
          <p14:tracePt t="847" x="1376363" y="2239963"/>
          <p14:tracePt t="852" x="1425575" y="2239963"/>
          <p14:tracePt t="857" x="1489075" y="2239963"/>
          <p14:tracePt t="862" x="1538288" y="2239963"/>
          <p14:tracePt t="868" x="1589088" y="2239963"/>
          <p14:tracePt t="872" x="1638300" y="2239963"/>
          <p14:tracePt t="877" x="1714500" y="2239963"/>
          <p14:tracePt t="882" x="1763713" y="2239963"/>
          <p14:tracePt t="888" x="1838325" y="2239963"/>
          <p14:tracePt t="893" x="1889125" y="2239963"/>
          <p14:tracePt t="897" x="1951038" y="2239963"/>
          <p14:tracePt t="902" x="2038350" y="2239963"/>
          <p14:tracePt t="907" x="2114550" y="2239963"/>
          <p14:tracePt t="913" x="2176463" y="2239963"/>
          <p14:tracePt t="918" x="2227263" y="2239963"/>
          <p14:tracePt t="923" x="2276475" y="2239963"/>
          <p14:tracePt t="927" x="2338388" y="2239963"/>
          <p14:tracePt t="933" x="2389188" y="2239963"/>
          <p14:tracePt t="938" x="2451100" y="2239963"/>
          <p14:tracePt t="943" x="2501900" y="2214563"/>
          <p14:tracePt t="948" x="2589213" y="2214563"/>
          <p14:tracePt t="953" x="2640013" y="2201863"/>
          <p14:tracePt t="958" x="2701925" y="2201863"/>
          <p14:tracePt t="963" x="2752725" y="2190750"/>
          <p14:tracePt t="968" x="2801938" y="2178050"/>
          <p14:tracePt t="973" x="2840038" y="2178050"/>
          <p14:tracePt t="978" x="2876550" y="2165350"/>
          <p14:tracePt t="984" x="2901950" y="2165350"/>
          <p14:tracePt t="988" x="2914650" y="2165350"/>
          <p14:tracePt t="995" x="2940050" y="2165350"/>
          <p14:tracePt t="1003" x="2976563" y="2165350"/>
          <p14:tracePt t="1011" x="2989263" y="2152650"/>
          <p14:tracePt t="1028" x="3001963" y="2139950"/>
          <p14:tracePt t="1033" x="3027363" y="2139950"/>
          <p14:tracePt t="1043" x="3076575" y="2127250"/>
          <p14:tracePt t="1049" x="3089275" y="2127250"/>
          <p14:tracePt t="1054" x="3114675" y="2127250"/>
          <p14:tracePt t="1060" x="3127375" y="2127250"/>
          <p14:tracePt t="1064" x="3152775" y="2127250"/>
          <p14:tracePt t="1079" x="3276600" y="2078038"/>
          <p14:tracePt t="1084" x="3302000" y="2078038"/>
          <p14:tracePt t="1089" x="3340100" y="2065338"/>
          <p14:tracePt t="1094" x="3340100" y="2052638"/>
          <p14:tracePt t="1099" x="3365500" y="2027238"/>
          <p14:tracePt t="1104" x="3376613" y="2027238"/>
          <p14:tracePt t="1110" x="3376613" y="2001838"/>
          <p14:tracePt t="1120" x="3402013" y="1978025"/>
          <p14:tracePt t="1124" x="3402013" y="1965325"/>
          <p14:tracePt t="1135" x="3402013" y="1939925"/>
          <p14:tracePt t="1140" x="3402013" y="1901825"/>
          <p14:tracePt t="1150" x="3402013" y="1876425"/>
          <p14:tracePt t="1154" x="3402013" y="1865313"/>
          <p14:tracePt t="1160" x="3427413" y="1852613"/>
          <p14:tracePt t="1165" x="3427413" y="1839913"/>
          <p14:tracePt t="1170" x="3427413" y="1827213"/>
          <p14:tracePt t="1175" x="3440113" y="1814513"/>
          <p14:tracePt t="1185" x="3440113" y="1801813"/>
          <p14:tracePt t="1190" x="3440113" y="1789113"/>
          <p14:tracePt t="1200" x="3440113" y="1765300"/>
          <p14:tracePt t="1210" x="3440113" y="1752600"/>
          <p14:tracePt t="1216" x="3440113" y="1739900"/>
          <p14:tracePt t="1227" x="3440113" y="1727200"/>
          <p14:tracePt t="1235" x="3440113" y="1701800"/>
          <p14:tracePt t="1240" x="3427413" y="1689100"/>
          <p14:tracePt t="1246" x="3414713" y="1689100"/>
          <p14:tracePt t="1250" x="3389313" y="1663700"/>
          <p14:tracePt t="1260" x="3376613" y="1652588"/>
          <p14:tracePt t="1265" x="3352800" y="1652588"/>
          <p14:tracePt t="1271" x="3327400" y="1627188"/>
          <p14:tracePt t="1277" x="3314700" y="1627188"/>
          <p14:tracePt t="1281" x="3276600" y="1627188"/>
          <p14:tracePt t="1286" x="3265488" y="1627188"/>
          <p14:tracePt t="1291" x="3227388" y="1627188"/>
          <p14:tracePt t="1296" x="3189288" y="1601788"/>
          <p14:tracePt t="1301" x="3140075" y="1589088"/>
          <p14:tracePt t="1306" x="3127375" y="1589088"/>
          <p14:tracePt t="1311" x="3076575" y="1576388"/>
          <p14:tracePt t="1316" x="3052763" y="1563688"/>
          <p14:tracePt t="1321" x="3001963" y="1563688"/>
          <p14:tracePt t="1327" x="2952750" y="1563688"/>
          <p14:tracePt t="1331" x="2901950" y="1552575"/>
          <p14:tracePt t="1337" x="2852738" y="1552575"/>
          <p14:tracePt t="1343" x="2801938" y="1527175"/>
          <p14:tracePt t="1347" x="2763838" y="1527175"/>
          <p14:tracePt t="1351" x="2714625" y="1527175"/>
          <p14:tracePt t="1356" x="2663825" y="1527175"/>
          <p14:tracePt t="1362" x="2601913" y="1514475"/>
          <p14:tracePt t="1366" x="2563813" y="1514475"/>
          <p14:tracePt t="1372" x="2489200" y="1489075"/>
          <p14:tracePt t="1377" x="2451100" y="1489075"/>
          <p14:tracePt t="1381" x="2414588" y="1489075"/>
          <p14:tracePt t="1387" x="2376488" y="1489075"/>
          <p14:tracePt t="1393" x="2314575" y="1489075"/>
          <p14:tracePt t="1397" x="2263775" y="1489075"/>
          <p14:tracePt t="1402" x="2227263" y="1489075"/>
          <p14:tracePt t="1407" x="2163763" y="1489075"/>
          <p14:tracePt t="1412" x="2138363" y="1489075"/>
          <p14:tracePt t="1417" x="2089150" y="1489075"/>
          <p14:tracePt t="1422" x="2051050" y="1489075"/>
          <p14:tracePt t="1427" x="2001838" y="1489075"/>
          <p14:tracePt t="1433" x="1951038" y="1489075"/>
          <p14:tracePt t="1437" x="1914525" y="1489075"/>
          <p14:tracePt t="1443" x="1876425" y="1489075"/>
          <p14:tracePt t="1447" x="1814513" y="1489075"/>
          <p14:tracePt t="1452" x="1776413" y="1489075"/>
          <p14:tracePt t="1458" x="1738313" y="1489075"/>
          <p14:tracePt t="1463" x="1689100" y="1489075"/>
          <p14:tracePt t="1467" x="1651000" y="1489075"/>
          <p14:tracePt t="1472" x="1601788" y="1489075"/>
          <p14:tracePt t="1478" x="1563688" y="1489075"/>
          <p14:tracePt t="1483" x="1525588" y="1489075"/>
          <p14:tracePt t="1487" x="1501775" y="1489075"/>
          <p14:tracePt t="1492" x="1450975" y="1489075"/>
          <p14:tracePt t="1497" x="1412875" y="1489075"/>
          <p14:tracePt t="1503" x="1376363" y="1489075"/>
          <p14:tracePt t="1508" x="1350963" y="1489075"/>
          <p14:tracePt t="1513" x="1300163" y="1489075"/>
          <p14:tracePt t="1518" x="1250950" y="1489075"/>
          <p14:tracePt t="1523" x="1200150" y="1489075"/>
          <p14:tracePt t="1528" x="1176338" y="1489075"/>
          <p14:tracePt t="1533" x="1138238" y="1489075"/>
          <p14:tracePt t="1538" x="1100138" y="1489075"/>
          <p14:tracePt t="1543" x="1063625" y="1489075"/>
          <p14:tracePt t="1548" x="1025525" y="1489075"/>
          <p14:tracePt t="1553" x="1000125" y="1489075"/>
          <p14:tracePt t="1558" x="950913" y="1489075"/>
          <p14:tracePt t="1563" x="912813" y="1501775"/>
          <p14:tracePt t="1569" x="876300" y="1501775"/>
          <p14:tracePt t="1573" x="850900" y="1514475"/>
          <p14:tracePt t="1579" x="825500" y="1539875"/>
          <p14:tracePt t="1583" x="800100" y="1539875"/>
          <p14:tracePt t="1588" x="787400" y="1552575"/>
          <p14:tracePt t="1594" x="750888" y="1563688"/>
          <p14:tracePt t="1599" x="725488" y="1589088"/>
          <p14:tracePt t="1604" x="674688" y="1614488"/>
          <p14:tracePt t="1608" x="650875" y="1627188"/>
          <p14:tracePt t="1613" x="625475" y="1639888"/>
          <p14:tracePt t="1619" x="600075" y="1663700"/>
          <p14:tracePt t="1624" x="600075" y="1689100"/>
          <p14:tracePt t="1630" x="563563" y="1727200"/>
          <p14:tracePt t="1634" x="538163" y="1752600"/>
          <p14:tracePt t="1639" x="538163" y="1765300"/>
          <p14:tracePt t="1644" x="512763" y="1789113"/>
          <p14:tracePt t="1649" x="487363" y="1827213"/>
          <p14:tracePt t="1654" x="474663" y="1852613"/>
          <p14:tracePt t="1660" x="463550" y="1889125"/>
          <p14:tracePt t="1664" x="438150" y="1927225"/>
          <p14:tracePt t="1669" x="425450" y="1952625"/>
          <p14:tracePt t="1674" x="425450" y="1978025"/>
          <p14:tracePt t="1679" x="425450" y="2014538"/>
          <p14:tracePt t="1685" x="400050" y="2052638"/>
          <p14:tracePt t="1690" x="400050" y="2065338"/>
          <p14:tracePt t="1695" x="400050" y="2089150"/>
          <p14:tracePt t="1699" x="400050" y="2101850"/>
          <p14:tracePt t="1704" x="400050" y="2114550"/>
          <p14:tracePt t="1710" x="400050" y="2152650"/>
          <p14:tracePt t="1715" x="400050" y="2165350"/>
          <p14:tracePt t="1719" x="400050" y="2190750"/>
          <p14:tracePt t="1724" x="400050" y="2214563"/>
          <p14:tracePt t="1730" x="425450" y="2252663"/>
          <p14:tracePt t="1735" x="438150" y="2278063"/>
          <p14:tracePt t="1740" x="438150" y="2290763"/>
          <p14:tracePt t="1745" x="438150" y="2314575"/>
          <p14:tracePt t="1750" x="450850" y="2365375"/>
          <p14:tracePt t="1755" x="463550" y="2365375"/>
          <p14:tracePt t="1760" x="474663" y="2390775"/>
          <p14:tracePt t="1765" x="487363" y="2427288"/>
          <p14:tracePt t="1770" x="500063" y="2439988"/>
          <p14:tracePt t="1775" x="500063" y="2478088"/>
          <p14:tracePt t="1780" x="512763" y="2503488"/>
          <p14:tracePt t="1785" x="525463" y="2516188"/>
          <p14:tracePt t="1790" x="538163" y="2527300"/>
          <p14:tracePt t="1795" x="538163" y="2540000"/>
          <p14:tracePt t="1801" x="538163" y="2565400"/>
          <p14:tracePt t="1806" x="563563" y="2578100"/>
          <p14:tracePt t="1810" x="574675" y="2603500"/>
          <p14:tracePt t="1820" x="574675" y="2616200"/>
          <p14:tracePt t="1825" x="574675" y="2627313"/>
          <p14:tracePt t="1831" x="574675" y="2640013"/>
          <p14:tracePt t="1836" x="587375" y="2652713"/>
          <p14:tracePt t="1841" x="587375" y="2665413"/>
          <p14:tracePt t="1850" x="587375" y="2678113"/>
          <p14:tracePt t="1856" x="600075" y="2690813"/>
          <p14:tracePt t="1876" x="600075" y="2716213"/>
          <p14:tracePt t="1886" x="612775" y="2728913"/>
          <p14:tracePt t="1891" x="612775" y="2740025"/>
          <p14:tracePt t="1901" x="612775" y="2765425"/>
          <p14:tracePt t="1906" x="612775" y="2778125"/>
          <p14:tracePt t="1911" x="612775" y="2790825"/>
          <p14:tracePt t="1917" x="625475" y="2803525"/>
          <p14:tracePt t="1922" x="625475" y="2828925"/>
          <p14:tracePt t="1931" x="625475" y="2852738"/>
          <p14:tracePt t="1936" x="625475" y="2865438"/>
          <p14:tracePt t="1942" x="625475" y="2878138"/>
          <p14:tracePt t="1947" x="625475" y="2916238"/>
          <p14:tracePt t="1952" x="650875" y="2928938"/>
          <p14:tracePt t="1962" x="650875" y="2941638"/>
          <p14:tracePt t="1967" x="650875" y="2952750"/>
          <p14:tracePt t="1972" x="650875" y="2965450"/>
          <p14:tracePt t="1977" x="663575" y="2978150"/>
          <p14:tracePt t="1982" x="674688" y="2990850"/>
          <p14:tracePt t="1987" x="674688" y="3003550"/>
          <p14:tracePt t="1992" x="687388" y="3003550"/>
          <p14:tracePt t="1997" x="687388" y="3028950"/>
          <p14:tracePt t="2002" x="687388" y="3041650"/>
          <p14:tracePt t="2007" x="687388" y="3054350"/>
          <p14:tracePt t="2012" x="687388" y="3065463"/>
          <p14:tracePt t="2017" x="700088" y="3078163"/>
          <p14:tracePt t="2027" x="712788" y="3090863"/>
          <p14:tracePt t="2033" x="712788" y="3116263"/>
          <p14:tracePt t="2037" x="725488" y="3116263"/>
          <p14:tracePt t="2044" x="725488" y="3128963"/>
          <p14:tracePt t="2047" x="738188" y="3141663"/>
          <p14:tracePt t="2051" x="763588" y="3154363"/>
          <p14:tracePt t="2061" x="763588" y="3165475"/>
          <p14:tracePt t="2063" x="787400" y="3190875"/>
          <p14:tracePt t="2068" x="800100" y="3203575"/>
          <p14:tracePt t="2073" x="812800" y="3216275"/>
          <p14:tracePt t="2083" x="825500" y="3228975"/>
          <p14:tracePt t="2088" x="850900" y="3241675"/>
          <p14:tracePt t="2093" x="887413" y="3267075"/>
          <p14:tracePt t="2098" x="900113" y="3278188"/>
          <p14:tracePt t="2103" x="912813" y="3278188"/>
          <p14:tracePt t="2108" x="938213" y="3278188"/>
          <p14:tracePt t="2113" x="976313" y="3303588"/>
          <p14:tracePt t="2118" x="1000125" y="3303588"/>
          <p14:tracePt t="2123" x="1025525" y="3316288"/>
          <p14:tracePt t="2129" x="1063625" y="3341688"/>
          <p14:tracePt t="2133" x="1089025" y="3341688"/>
          <p14:tracePt t="2138" x="1112838" y="3341688"/>
          <p14:tracePt t="2144" x="1150938" y="3354388"/>
          <p14:tracePt t="2148" x="1176338" y="3354388"/>
          <p14:tracePt t="2154" x="1225550" y="3378200"/>
          <p14:tracePt t="2160" x="1238250" y="3378200"/>
          <p14:tracePt t="2163" x="1289050" y="3390900"/>
          <p14:tracePt t="2168" x="1312863" y="3390900"/>
          <p14:tracePt t="2173" x="1363663" y="3390900"/>
          <p14:tracePt t="2179" x="1401763" y="3390900"/>
          <p14:tracePt t="2184" x="1425575" y="3390900"/>
          <p14:tracePt t="2189" x="1463675" y="3390900"/>
          <p14:tracePt t="2194" x="1501775" y="3390900"/>
          <p14:tracePt t="2199" x="1525588" y="3390900"/>
          <p14:tracePt t="2204" x="1563688" y="3390900"/>
          <p14:tracePt t="2210" x="1601788" y="3390900"/>
          <p14:tracePt t="2214" x="1638300" y="3390900"/>
          <p14:tracePt t="2219" x="1663700" y="3390900"/>
          <p14:tracePt t="2224" x="1689100" y="3390900"/>
          <p14:tracePt t="2229" x="1725613" y="3390900"/>
          <p14:tracePt t="2234" x="1763713" y="3390900"/>
          <p14:tracePt t="2239" x="1789113" y="3390900"/>
          <p14:tracePt t="2245" x="1801813" y="3390900"/>
          <p14:tracePt t="2250" x="1851025" y="3390900"/>
          <p14:tracePt t="2254" x="1889125" y="3390900"/>
          <p14:tracePt t="2259" x="1914525" y="3390900"/>
          <p14:tracePt t="2264" x="1963738" y="3390900"/>
          <p14:tracePt t="2270" x="1989138" y="3390900"/>
          <p14:tracePt t="2275" x="2025650" y="3390900"/>
          <p14:tracePt t="2279" x="2076450" y="3390900"/>
          <p14:tracePt t="2284" x="2114550" y="3390900"/>
          <p14:tracePt t="2290" x="2138363" y="3390900"/>
          <p14:tracePt t="2295" x="2214563" y="3390900"/>
          <p14:tracePt t="2300" x="2238375" y="3390900"/>
          <p14:tracePt t="2304" x="2276475" y="3390900"/>
          <p14:tracePt t="2310" x="2314575" y="3390900"/>
          <p14:tracePt t="2316" x="2327275" y="3390900"/>
          <p14:tracePt t="2320" x="2351088" y="3390900"/>
          <p14:tracePt t="2325" x="2389188" y="3390900"/>
          <p14:tracePt t="2330" x="2451100" y="3390900"/>
          <p14:tracePt t="2335" x="2476500" y="3378200"/>
          <p14:tracePt t="2340" x="2489200" y="3378200"/>
          <p14:tracePt t="2345" x="2540000" y="3378200"/>
          <p14:tracePt t="2350" x="2563813" y="3378200"/>
          <p14:tracePt t="2355" x="2614613" y="3354388"/>
          <p14:tracePt t="2360" x="2627313" y="3354388"/>
          <p14:tracePt t="2366" x="2663825" y="3354388"/>
          <p14:tracePt t="2370" x="2701925" y="3341688"/>
          <p14:tracePt t="2375" x="2727325" y="3341688"/>
          <p14:tracePt t="2380" x="2752725" y="3341688"/>
          <p14:tracePt t="2386" x="2776538" y="3341688"/>
          <p14:tracePt t="2391" x="2801938" y="3341688"/>
          <p14:tracePt t="2395" x="2827338" y="3328988"/>
          <p14:tracePt t="2400" x="2840038" y="3316288"/>
          <p14:tracePt t="2406" x="2852738" y="3316288"/>
          <p14:tracePt t="2412" x="2876550" y="3316288"/>
          <p14:tracePt t="2416" x="2889250" y="3316288"/>
          <p14:tracePt t="2420" x="2914650" y="3316288"/>
          <p14:tracePt t="2427" x="2940050" y="3290888"/>
          <p14:tracePt t="2436" x="2952750" y="3290888"/>
          <p14:tracePt t="2441" x="2989263" y="3290888"/>
          <p14:tracePt t="2446" x="3001963" y="3290888"/>
          <p14:tracePt t="2451" x="3040063" y="3290888"/>
          <p14:tracePt t="2456" x="3065463" y="3278188"/>
          <p14:tracePt t="2466" x="3076575" y="3278188"/>
          <p14:tracePt t="2471" x="3101975" y="3278188"/>
          <p14:tracePt t="2477" x="3127375" y="3278188"/>
          <p14:tracePt t="2482" x="3140075" y="3278188"/>
          <p14:tracePt t="2486" x="3152775" y="3267075"/>
          <p14:tracePt t="2491" x="3165475" y="3254375"/>
          <p14:tracePt t="2507" x="3176588" y="3254375"/>
          <p14:tracePt t="2511" x="3176588" y="3241675"/>
          <p14:tracePt t="2517" x="3201988" y="3216275"/>
          <p14:tracePt t="2537" x="3227388" y="3190875"/>
          <p14:tracePt t="2547" x="3240088" y="3165475"/>
          <p14:tracePt t="2557" x="3252788" y="3165475"/>
          <p14:tracePt t="2562" x="3252788" y="3154363"/>
          <p14:tracePt t="2567" x="3252788" y="3141663"/>
          <p14:tracePt t="2572" x="3265488" y="3128963"/>
          <p14:tracePt t="2582" x="3265488" y="3116263"/>
          <p14:tracePt t="2587" x="3265488" y="3090863"/>
          <p14:tracePt t="2597" x="3265488" y="3078163"/>
          <p14:tracePt t="2602" x="3276600" y="3054350"/>
          <p14:tracePt t="2607" x="3289300" y="3054350"/>
          <p14:tracePt t="2612" x="3289300" y="3041650"/>
          <p14:tracePt t="2618" x="3289300" y="3028950"/>
          <p14:tracePt t="2623" x="3289300" y="3016250"/>
          <p14:tracePt t="2627" x="3289300" y="3003550"/>
          <p14:tracePt t="2632" x="3289300" y="2978150"/>
          <p14:tracePt t="2644" x="3289300" y="2952750"/>
          <p14:tracePt t="2648" x="3289300" y="2941638"/>
          <p14:tracePt t="2652" x="3289300" y="2928938"/>
          <p14:tracePt t="2657" x="3289300" y="2916238"/>
          <p14:tracePt t="2668" x="3289300" y="2890838"/>
          <p14:tracePt t="2678" x="3289300" y="2878138"/>
          <p14:tracePt t="2683" x="3289300" y="2865438"/>
          <p14:tracePt t="2694" x="3276600" y="2852738"/>
          <p14:tracePt t="2698" x="3265488" y="2840038"/>
          <p14:tracePt t="2703" x="3265488" y="2828925"/>
          <p14:tracePt t="2723" x="3240088" y="2816225"/>
          <p14:tracePt t="2733" x="3240088" y="2803525"/>
          <p14:tracePt t="2739" x="3227388" y="2790825"/>
          <p14:tracePt t="2753" x="3227388" y="2778125"/>
          <p14:tracePt t="2760" x="3214688" y="2765425"/>
          <p14:tracePt t="2769" x="3201988" y="2752725"/>
          <p14:tracePt t="2774" x="3189288" y="2752725"/>
          <p14:tracePt t="2779" x="3189288" y="2740025"/>
          <p14:tracePt t="2783" x="3176588" y="2728913"/>
          <p14:tracePt t="2789" x="3152775" y="2716213"/>
          <p14:tracePt t="2794" x="3152775" y="2703513"/>
          <p14:tracePt t="2799" x="3152775" y="2690813"/>
          <p14:tracePt t="2804" x="3140075" y="2678113"/>
          <p14:tracePt t="2809" x="3114675" y="2665413"/>
          <p14:tracePt t="2814" x="3101975" y="2652713"/>
          <p14:tracePt t="2819" x="3089275" y="2640013"/>
          <p14:tracePt t="2824" x="3076575" y="2627313"/>
          <p14:tracePt t="2829" x="3065463" y="2627313"/>
          <p14:tracePt t="2836" x="3040063" y="2603500"/>
          <p14:tracePt t="2839" x="3027363" y="2590800"/>
          <p14:tracePt t="2844" x="3014663" y="2590800"/>
          <p14:tracePt t="2855" x="3001963" y="2578100"/>
          <p14:tracePt t="2865" x="2989263" y="2565400"/>
          <p14:tracePt t="2875" x="2976563" y="2552700"/>
          <p14:tracePt t="2885" x="2963863" y="2540000"/>
          <p14:tracePt t="2905" x="2952750" y="2527300"/>
          <p14:tracePt t="2911" x="2952750" y="2516188"/>
          <p14:tracePt t="2980" x="2952750" y="2503488"/>
          <p14:tracePt t="2986" x="2952750" y="2490788"/>
          <p14:tracePt t="3006" x="2952750" y="2478088"/>
          <p14:tracePt t="3016" x="2952750" y="2465388"/>
          <p14:tracePt t="3021" x="2952750" y="2452688"/>
          <p14:tracePt t="3027" x="2963863" y="2439988"/>
          <p14:tracePt t="3031" x="2989263" y="2427288"/>
          <p14:tracePt t="3040" x="3040063" y="2403475"/>
          <p14:tracePt t="3046" x="3065463" y="2390775"/>
          <p14:tracePt t="3051" x="3114675" y="2365375"/>
          <p14:tracePt t="3056" x="3152775" y="2352675"/>
          <p14:tracePt t="3061" x="3201988" y="2327275"/>
          <p14:tracePt t="3066" x="3227388" y="2314575"/>
          <p14:tracePt t="3070" x="3302000" y="2290763"/>
          <p14:tracePt t="3078" x="3352800" y="2278063"/>
          <p14:tracePt t="3082" x="3402013" y="2252663"/>
          <p14:tracePt t="3086" x="3452813" y="2239963"/>
          <p14:tracePt t="3091" x="3527425" y="2201863"/>
          <p14:tracePt t="3097" x="3565525" y="2201863"/>
          <p14:tracePt t="3107" x="3602038" y="2165350"/>
          <p14:tracePt t="3112" x="3640138" y="2165350"/>
          <p14:tracePt t="3116" x="3665538" y="2165350"/>
          <p14:tracePt t="3122" x="3689350" y="2165350"/>
          <p14:tracePt t="3127" x="3702050" y="2165350"/>
          <p14:tracePt t="3132" x="3727450" y="2152650"/>
          <p14:tracePt t="3137" x="3740150" y="2139950"/>
          <p14:tracePt t="3142" x="3752850" y="2139950"/>
          <p14:tracePt t="3162" x="3778250" y="2139950"/>
          <p14:tracePt t="3172" x="3790950" y="2139950"/>
          <p14:tracePt t="3177" x="3802063" y="2139950"/>
          <p14:tracePt t="3183" x="3827463" y="2127250"/>
          <p14:tracePt t="3188" x="3840163" y="2114550"/>
          <p14:tracePt t="3197" x="3865563" y="2114550"/>
          <p14:tracePt t="3203" x="3878263" y="2114550"/>
          <p14:tracePt t="3207" x="3878263" y="2101850"/>
          <p14:tracePt t="3213" x="3902075" y="2101850"/>
          <p14:tracePt t="3217" x="3927475" y="2089150"/>
          <p14:tracePt t="3253" x="3952875" y="2089150"/>
          <p14:tracePt t="3263" x="3965575" y="2078038"/>
          <p14:tracePt t="3288" x="3978275" y="2078038"/>
          <p14:tracePt t="3339" x="3990975" y="2078038"/>
          <p14:tracePt t="3390" x="4014788" y="2078038"/>
          <p14:tracePt t="3970" x="4027488" y="2078038"/>
          <p14:tracePt t="3974" x="4040188" y="2078038"/>
          <p14:tracePt t="3979" x="4052888" y="2078038"/>
          <p14:tracePt t="3984" x="4078288" y="2078038"/>
          <p14:tracePt t="3989" x="4103688" y="2078038"/>
          <p14:tracePt t="4000" x="4127500" y="2078038"/>
          <p14:tracePt t="4004" x="4140200" y="2078038"/>
          <p14:tracePt t="4009" x="4152900" y="2078038"/>
          <p14:tracePt t="4015" x="4191000" y="2078038"/>
          <p14:tracePt t="4020" x="4227513" y="2078038"/>
          <p14:tracePt t="4024" x="4252913" y="2078038"/>
          <p14:tracePt t="4029" x="4303713" y="2078038"/>
          <p14:tracePt t="4034" x="4340225" y="2078038"/>
          <p14:tracePt t="4040" x="4403725" y="2078038"/>
          <p14:tracePt t="4045" x="4416425" y="2078038"/>
          <p14:tracePt t="4050" x="4465638" y="2078038"/>
          <p14:tracePt t="4055" x="4516438" y="2078038"/>
          <p14:tracePt t="4061" x="4603750" y="2078038"/>
          <p14:tracePt t="4080" x="4778375" y="2078038"/>
          <p14:tracePt t="4080" x="4829175" y="2078038"/>
          <p14:tracePt t="4085" x="4891088" y="2078038"/>
          <p14:tracePt t="4090" x="4978400" y="2078038"/>
          <p14:tracePt t="4095" x="5065713" y="2078038"/>
          <p14:tracePt t="4100" x="5129213" y="2078038"/>
          <p14:tracePt t="4105" x="5191125" y="2078038"/>
          <p14:tracePt t="4111" x="5278438" y="2078038"/>
          <p14:tracePt t="4116" x="5365750" y="2078038"/>
          <p14:tracePt t="4120" x="5454650" y="2078038"/>
          <p14:tracePt t="4125" x="5503863" y="2078038"/>
          <p14:tracePt t="4131" x="5578475" y="2078038"/>
          <p14:tracePt t="4136" x="5654675" y="2078038"/>
          <p14:tracePt t="4141" x="5716588" y="2078038"/>
          <p14:tracePt t="4145" x="5767388" y="2078038"/>
          <p14:tracePt t="4150" x="5816600" y="2078038"/>
          <p14:tracePt t="4156" x="5854700" y="2078038"/>
          <p14:tracePt t="4161" x="5903913" y="2078038"/>
          <p14:tracePt t="4166" x="5942013" y="2078038"/>
          <p14:tracePt t="4171" x="5978525" y="2078038"/>
          <p14:tracePt t="4176" x="6003925" y="2078038"/>
          <p14:tracePt t="4181" x="6042025" y="2078038"/>
          <p14:tracePt t="4186" x="6078538" y="2078038"/>
          <p14:tracePt t="4191" x="6091238" y="2078038"/>
          <p14:tracePt t="4196" x="6103938" y="2078038"/>
          <p14:tracePt t="4202" x="6129338" y="2078038"/>
          <p14:tracePt t="4216" x="6142038" y="2078038"/>
          <p14:tracePt t="4221" x="6154738" y="2078038"/>
          <p14:tracePt t="4262" x="6167438" y="2078038"/>
          <p14:tracePt t="4277" x="6180138" y="2078038"/>
          <p14:tracePt t="4283" x="6191250" y="2078038"/>
          <p14:tracePt t="4287" x="6203950" y="2078038"/>
          <p14:tracePt t="4292" x="6216650" y="2078038"/>
          <p14:tracePt t="4297" x="6242050" y="2052638"/>
          <p14:tracePt t="4307" x="6267450" y="2052638"/>
          <p14:tracePt t="4317" x="6280150" y="2052638"/>
          <p14:tracePt t="4328" x="6291263" y="2052638"/>
          <p14:tracePt t="4428" x="6303963" y="2052638"/>
          <p14:tracePt t="4912" x="6291263" y="2052638"/>
          <p14:tracePt t="4918" x="6267450" y="2052638"/>
          <p14:tracePt t="4922" x="6254750" y="2052638"/>
          <p14:tracePt t="4928" x="6242050" y="2052638"/>
          <p14:tracePt t="4933" x="6216650" y="2052638"/>
          <p14:tracePt t="4938" x="6191250" y="2052638"/>
          <p14:tracePt t="4942" x="6180138" y="2052638"/>
          <p14:tracePt t="4952" x="6167438" y="2052638"/>
          <p14:tracePt t="4958" x="6154738" y="2052638"/>
          <p14:tracePt t="4963" x="6142038" y="2052638"/>
          <p14:tracePt t="4978" x="6129338" y="2052638"/>
          <p14:tracePt t="4983" x="6116638" y="2052638"/>
          <p14:tracePt t="5074" x="6103938" y="2052638"/>
          <p14:tracePt t="5079" x="6091238" y="2052638"/>
          <p14:tracePt t="5083" x="6078538" y="2052638"/>
          <p14:tracePt t="5120" x="6078538" y="2065338"/>
          <p14:tracePt t="5417" x="6078538" y="2078038"/>
          <p14:tracePt t="5428" x="6091238" y="2078038"/>
          <p14:tracePt t="5442" x="6103938" y="2078038"/>
          <p14:tracePt t="5452" x="6116638" y="2078038"/>
          <p14:tracePt t="5457" x="6129338" y="2078038"/>
          <p14:tracePt t="5462" x="6154738" y="2078038"/>
          <p14:tracePt t="5472" x="6167438" y="2078038"/>
          <p14:tracePt t="5477" x="6180138" y="2078038"/>
          <p14:tracePt t="5483" x="6191250" y="2078038"/>
          <p14:tracePt t="5488" x="6203950" y="2078038"/>
          <p14:tracePt t="5593" x="6216650" y="2078038"/>
          <p14:tracePt t="5599" x="6229350" y="2078038"/>
          <p14:tracePt t="5613" x="6242050" y="2078038"/>
          <p14:tracePt t="5623" x="6267450" y="2078038"/>
          <p14:tracePt t="5644" x="6280150" y="2078038"/>
          <p14:tracePt t="5649" x="6291263" y="2078038"/>
          <p14:tracePt t="5658" x="6303963" y="2078038"/>
          <p14:tracePt t="5664" x="6316663" y="2078038"/>
          <p14:tracePt t="5669" x="6329363" y="2078038"/>
          <p14:tracePt t="5674" x="6329363" y="2089150"/>
          <p14:tracePt t="5679" x="6342063" y="2101850"/>
          <p14:tracePt t="5684" x="6354763" y="2101850"/>
          <p14:tracePt t="5688" x="6367463" y="2101850"/>
          <p14:tracePt t="5695" x="6380163" y="2101850"/>
          <p14:tracePt t="5699" x="6391275" y="2114550"/>
          <p14:tracePt t="5704" x="6403975" y="2127250"/>
          <p14:tracePt t="5710" x="6416675" y="2139950"/>
          <p14:tracePt t="5714" x="6442075" y="2139950"/>
          <p14:tracePt t="5719" x="6454775" y="2139950"/>
          <p14:tracePt t="5724" x="6467475" y="2139950"/>
          <p14:tracePt t="5729" x="6503988" y="2139950"/>
          <p14:tracePt t="5740" x="6516688" y="2139950"/>
          <p14:tracePt t="5745" x="6529388" y="2139950"/>
          <p14:tracePt t="5749" x="6554788" y="2139950"/>
          <p14:tracePt t="5760" x="6580188" y="2139950"/>
          <p14:tracePt t="5765" x="6592888" y="2139950"/>
          <p14:tracePt t="5769" x="6604000" y="2139950"/>
          <p14:tracePt t="5785" x="6616700" y="2139950"/>
          <p14:tracePt t="5790" x="6629400" y="2139950"/>
          <p14:tracePt t="5800" x="6642100" y="2139950"/>
          <p14:tracePt t="5810" x="6667500" y="2139950"/>
          <p14:tracePt t="5825" x="6692900" y="2139950"/>
          <p14:tracePt t="5830" x="6704013" y="2139950"/>
          <p14:tracePt t="5840" x="6716713" y="2139950"/>
          <p14:tracePt t="5845" x="6729413" y="2139950"/>
          <p14:tracePt t="5851" x="6742113" y="2139950"/>
          <p14:tracePt t="5856" x="6754813" y="2139950"/>
          <p14:tracePt t="5861" x="6767513" y="2127250"/>
          <p14:tracePt t="5865" x="6780213" y="2127250"/>
          <p14:tracePt t="5876" x="6805613" y="2114550"/>
          <p14:tracePt t="5881" x="6816725" y="2114550"/>
          <p14:tracePt t="5886" x="6816725" y="2101850"/>
          <p14:tracePt t="5897" x="6829425" y="2101850"/>
          <p14:tracePt t="6117" x="6842125" y="2101850"/>
          <p14:tracePt t="6153" x="6854825" y="2101850"/>
          <p14:tracePt t="6158" x="6867525" y="2101850"/>
          <p14:tracePt t="6365" x="6892925" y="2101850"/>
          <p14:tracePt t="7207" x="6916738" y="2101850"/>
          <p14:tracePt t="7227" x="6929438" y="2101850"/>
          <p14:tracePt t="7248" x="6942138" y="2101850"/>
          <p14:tracePt t="7263" x="6954838" y="2101850"/>
          <p14:tracePt t="7384" x="6967538" y="2101850"/>
          <p14:tracePt t="7389" x="6980238" y="2101850"/>
          <p14:tracePt t="7394" x="7005638" y="2101850"/>
          <p14:tracePt t="7409" x="7029450" y="2101850"/>
          <p14:tracePt t="7414" x="7042150" y="2101850"/>
          <p14:tracePt t="7419" x="7054850" y="2101850"/>
          <p14:tracePt t="7429" x="7067550" y="2101850"/>
          <p14:tracePt t="7439" x="7080250" y="2101850"/>
          <p14:tracePt t="7455" x="7092950" y="2101850"/>
          <p14:tracePt t="7459" x="7105650" y="2101850"/>
          <p14:tracePt t="7681" x="7092950" y="2101850"/>
          <p14:tracePt t="7686" x="7080250" y="2101850"/>
          <p14:tracePt t="7692" x="7067550" y="2101850"/>
          <p14:tracePt t="7696" x="7054850" y="2114550"/>
          <p14:tracePt t="7702" x="7029450" y="2127250"/>
          <p14:tracePt t="7706" x="7016750" y="2139950"/>
          <p14:tracePt t="7722" x="7005638" y="2139950"/>
          <p14:tracePt t="7727" x="6992938" y="2139950"/>
          <p14:tracePt t="7732" x="6980238" y="2139950"/>
          <p14:tracePt t="7736" x="6967538" y="2139950"/>
          <p14:tracePt t="7752" x="6954838" y="2152650"/>
          <p14:tracePt t="7777" x="6942138" y="2152650"/>
          <p14:tracePt t="7782" x="6929438" y="2165350"/>
          <p14:tracePt t="7792" x="6929438" y="2178050"/>
          <p14:tracePt t="7798" x="6916738" y="2178050"/>
          <p14:tracePt t="7802" x="6905625" y="2190750"/>
          <p14:tracePt t="7807" x="6905625" y="2201863"/>
          <p14:tracePt t="7812" x="6892925" y="2201863"/>
          <p14:tracePt t="7822" x="6867525" y="2214563"/>
          <p14:tracePt t="7829" x="6854825" y="2239963"/>
          <p14:tracePt t="7832" x="6854825" y="2252663"/>
          <p14:tracePt t="7837" x="6842125" y="2252663"/>
          <p14:tracePt t="7842" x="6842125" y="2265363"/>
          <p14:tracePt t="7848" x="6829425" y="2278063"/>
          <p14:tracePt t="7853" x="6816725" y="2290763"/>
          <p14:tracePt t="7863" x="6816725" y="2303463"/>
          <p14:tracePt t="7868" x="6816725" y="2314575"/>
          <p14:tracePt t="7873" x="6805613" y="2327275"/>
          <p14:tracePt t="7878" x="6792913" y="2327275"/>
          <p14:tracePt t="7888" x="6780213" y="2339975"/>
          <p14:tracePt t="7893" x="6780213" y="2352675"/>
          <p14:tracePt t="7908" x="6767513" y="2365375"/>
          <p14:tracePt t="7924" x="6729413" y="2365375"/>
          <p14:tracePt t="7933" x="6716713" y="2378075"/>
          <p14:tracePt t="7939" x="6704013" y="2378075"/>
          <p14:tracePt t="7944" x="6680200" y="2390775"/>
          <p14:tracePt t="7949" x="6654800" y="2390775"/>
          <p14:tracePt t="7953" x="6642100" y="2390775"/>
          <p14:tracePt t="7958" x="6629400" y="2390775"/>
          <p14:tracePt t="7964" x="6592888" y="2390775"/>
          <p14:tracePt t="7969" x="6580188" y="2390775"/>
          <p14:tracePt t="7974" x="6554788" y="2390775"/>
          <p14:tracePt t="7980" x="6516688" y="2390775"/>
          <p14:tracePt t="7983" x="6503988" y="2390775"/>
          <p14:tracePt t="7989" x="6480175" y="2390775"/>
          <p14:tracePt t="7994" x="6454775" y="2390775"/>
          <p14:tracePt t="7999" x="6442075" y="2390775"/>
          <p14:tracePt t="8004" x="6403975" y="2390775"/>
          <p14:tracePt t="8009" x="6380163" y="2390775"/>
          <p14:tracePt t="8014" x="6367463" y="2390775"/>
          <p14:tracePt t="8019" x="6342063" y="2390775"/>
          <p14:tracePt t="8024" x="6329363" y="2390775"/>
          <p14:tracePt t="8029" x="6316663" y="2390775"/>
          <p14:tracePt t="8035" x="6303963" y="2390775"/>
          <p14:tracePt t="8039" x="6280150" y="2390775"/>
          <p14:tracePt t="8044" x="6254750" y="2390775"/>
          <p14:tracePt t="8049" x="6216650" y="2390775"/>
          <p14:tracePt t="8054" x="6180138" y="2390775"/>
          <p14:tracePt t="8064" x="6142038" y="2390775"/>
          <p14:tracePt t="8069" x="6116638" y="2390775"/>
          <p14:tracePt t="8081" x="6042025" y="2390775"/>
          <p14:tracePt t="8085" x="5978525" y="2390775"/>
          <p14:tracePt t="8090" x="5942013" y="2390775"/>
          <p14:tracePt t="8097" x="5903913" y="2390775"/>
          <p14:tracePt t="8105" x="5867400" y="2390775"/>
          <p14:tracePt t="8110" x="5842000" y="2390775"/>
          <p14:tracePt t="8115" x="5803900" y="2414588"/>
          <p14:tracePt t="8120" x="5767388" y="2414588"/>
          <p14:tracePt t="8125" x="5729288" y="2414588"/>
          <p14:tracePt t="8130" x="5703888" y="2427288"/>
          <p14:tracePt t="8140" x="5691188" y="2427288"/>
          <p14:tracePt t="8146" x="5678488" y="2427288"/>
          <p14:tracePt t="8150" x="5654675" y="2427288"/>
          <p14:tracePt t="8156" x="5641975" y="2427288"/>
          <p14:tracePt t="8160" x="5629275" y="2439988"/>
          <p14:tracePt t="8181" x="5616575" y="2439988"/>
          <p14:tracePt t="8186" x="5603875" y="2452688"/>
          <p14:tracePt t="8196" x="5591175" y="2452688"/>
          <p14:tracePt t="8212" x="5591175" y="2465388"/>
          <p14:tracePt t="8215" x="5578475" y="2465388"/>
          <p14:tracePt t="8256" x="5565775" y="2465388"/>
          <p14:tracePt t="8281" x="5541963" y="2465388"/>
          <p14:tracePt t="8287" x="5529263" y="2478088"/>
          <p14:tracePt t="8322" x="5516563" y="2503488"/>
          <p14:tracePt t="8494" x="5503863" y="2503488"/>
          <p14:tracePt t="8826" x="5491163" y="2503488"/>
          <p14:tracePt t="8841" x="5491163" y="2516188"/>
          <p14:tracePt t="8846" x="5465763" y="2540000"/>
          <p14:tracePt t="8852" x="5454650" y="2540000"/>
          <p14:tracePt t="8857" x="5416550" y="2552700"/>
          <p14:tracePt t="8861" x="5403850" y="2565400"/>
          <p14:tracePt t="8866" x="5365750" y="2590800"/>
          <p14:tracePt t="8871" x="5316538" y="2603500"/>
          <p14:tracePt t="8876" x="5278438" y="2627313"/>
          <p14:tracePt t="8882" x="5216525" y="2640013"/>
          <p14:tracePt t="8886" x="5191125" y="2640013"/>
          <p14:tracePt t="8891" x="5129213" y="2690813"/>
          <p14:tracePt t="8897" x="5065713" y="2716213"/>
          <p14:tracePt t="8902" x="4991100" y="2752725"/>
          <p14:tracePt t="8906" x="4940300" y="2765425"/>
          <p14:tracePt t="8914" x="4891088" y="2790825"/>
          <p14:tracePt t="8917" x="4840288" y="2803525"/>
          <p14:tracePt t="8922" x="4791075" y="2828925"/>
          <p14:tracePt t="8927" x="4740275" y="2840038"/>
          <p14:tracePt t="8932" x="4665663" y="2890838"/>
          <p14:tracePt t="8937" x="4616450" y="2890838"/>
          <p14:tracePt t="8942" x="4565650" y="2928938"/>
          <p14:tracePt t="8947" x="4516438" y="2952750"/>
          <p14:tracePt t="8952" x="4465638" y="2965450"/>
          <p14:tracePt t="8957" x="4416425" y="2965450"/>
          <p14:tracePt t="8963" x="4378325" y="2990850"/>
          <p14:tracePt t="8968" x="4340225" y="2990850"/>
          <p14:tracePt t="8973" x="4291013" y="3003550"/>
          <p14:tracePt t="8977" x="4265613" y="3028950"/>
          <p14:tracePt t="8982" x="4227513" y="3028950"/>
          <p14:tracePt t="8987" x="4178300" y="3041650"/>
          <p14:tracePt t="8993" x="4152900" y="3041650"/>
          <p14:tracePt t="8998" x="4090988" y="3065463"/>
          <p14:tracePt t="9003" x="4052888" y="3065463"/>
          <p14:tracePt t="9007" x="3990975" y="3090863"/>
          <p14:tracePt t="9014" x="3940175" y="3103563"/>
          <p14:tracePt t="9018" x="3890963" y="3116263"/>
          <p14:tracePt t="9022" x="3814763" y="3154363"/>
          <p14:tracePt t="9028" x="3765550" y="3165475"/>
          <p14:tracePt t="9033" x="3702050" y="3165475"/>
          <p14:tracePt t="9038" x="3652838" y="3190875"/>
          <p14:tracePt t="9042" x="3552825" y="3203575"/>
          <p14:tracePt t="9048" x="3489325" y="3228975"/>
          <p14:tracePt t="9053" x="3440113" y="3241675"/>
          <p14:tracePt t="9058" x="3402013" y="3241675"/>
          <p14:tracePt t="9065" x="3376613" y="3241675"/>
          <p14:tracePt t="9068" x="3314700" y="3267075"/>
          <p14:tracePt t="9073" x="3265488" y="3278188"/>
          <p14:tracePt t="9078" x="3214688" y="3290888"/>
          <p14:tracePt t="9084" x="3176588" y="3303588"/>
          <p14:tracePt t="9089" x="3114675" y="3316288"/>
          <p14:tracePt t="9093" x="3076575" y="3341688"/>
          <p14:tracePt t="9098" x="3040063" y="3341688"/>
          <p14:tracePt t="9103" x="2989263" y="3354388"/>
          <p14:tracePt t="9109" x="2963863" y="3354388"/>
          <p14:tracePt t="9113" x="2927350" y="3354388"/>
          <p14:tracePt t="9119" x="2863850" y="3354388"/>
          <p14:tracePt t="9123" x="2827338" y="3354388"/>
          <p14:tracePt t="9130" x="2789238" y="3378200"/>
          <p14:tracePt t="9134" x="2740025" y="3378200"/>
          <p14:tracePt t="9139" x="2689225" y="3390900"/>
          <p14:tracePt t="9144" x="2676525" y="3390900"/>
          <p14:tracePt t="9149" x="2640013" y="3390900"/>
          <p14:tracePt t="9154" x="2576513" y="3390900"/>
          <p14:tracePt t="9159" x="2527300" y="3390900"/>
          <p14:tracePt t="9164" x="2476500" y="3390900"/>
          <p14:tracePt t="9169" x="2427288" y="3416300"/>
          <p14:tracePt t="9175" x="2376488" y="3416300"/>
          <p14:tracePt t="9180" x="2351088" y="3454400"/>
          <p14:tracePt t="9184" x="2314575" y="3454400"/>
          <p14:tracePt t="9189" x="2276475" y="3454400"/>
          <p14:tracePt t="9194" x="2214563" y="3454400"/>
          <p14:tracePt t="9200" x="2176463" y="3454400"/>
          <p14:tracePt t="9205" x="2138363" y="3467100"/>
          <p14:tracePt t="9209" x="2114550" y="3467100"/>
          <p14:tracePt t="9214" x="2076450" y="3490913"/>
          <p14:tracePt t="9219" x="2063750" y="3490913"/>
          <p14:tracePt t="9225" x="2051050" y="3490913"/>
          <p14:tracePt t="9230" x="2014538" y="3490913"/>
          <p14:tracePt t="9235" x="2001838" y="3490913"/>
          <p14:tracePt t="9239" x="1989138" y="3490913"/>
          <p14:tracePt t="9245" x="1976438" y="3503613"/>
          <p14:tracePt t="9250" x="1951038" y="3503613"/>
          <p14:tracePt t="9260" x="1938338" y="3503613"/>
          <p14:tracePt t="9351" x="1914525" y="3516313"/>
          <p14:tracePt t="9356" x="1901825" y="3516313"/>
          <p14:tracePt t="9360" x="1889125" y="3516313"/>
          <p14:tracePt t="9371" x="1863725" y="3516313"/>
          <p14:tracePt t="9391" x="1851025" y="3516313"/>
          <p14:tracePt t="9397" x="1825625" y="3516313"/>
          <p14:tracePt t="9401" x="1789113" y="3529013"/>
          <p14:tracePt t="9413" x="1776413" y="3529013"/>
          <p14:tracePt t="9417" x="1763713" y="3529013"/>
          <p14:tracePt t="9421" x="1738313" y="3554413"/>
          <p14:tracePt t="9431" x="1714500" y="3567113"/>
          <p14:tracePt t="9437" x="1701800" y="3567113"/>
          <p14:tracePt t="9442" x="1689100" y="3567113"/>
          <p14:tracePt t="9447" x="1651000" y="3567113"/>
          <p14:tracePt t="9451" x="1638300" y="3567113"/>
          <p14:tracePt t="9462" x="1625600" y="3567113"/>
          <p14:tracePt t="9467" x="1612900" y="3567113"/>
          <p14:tracePt t="9482" x="1601788" y="3567113"/>
          <p14:tracePt t="9527" x="1589088" y="3567113"/>
          <p14:tracePt t="9628" x="1576388" y="3579813"/>
          <p14:tracePt t="9875" x="1601788" y="3579813"/>
          <p14:tracePt t="9880" x="1625600" y="3579813"/>
          <p14:tracePt t="9885" x="1663700" y="3579813"/>
          <p14:tracePt t="9890" x="1701800" y="3579813"/>
          <p14:tracePt t="9897" x="1725613" y="3579813"/>
          <p14:tracePt t="9901" x="1776413" y="3579813"/>
          <p14:tracePt t="9906" x="1814513" y="3579813"/>
          <p14:tracePt t="9910" x="1863725" y="3579813"/>
          <p14:tracePt t="9915" x="1914525" y="3579813"/>
          <p14:tracePt t="9921" x="1951038" y="3579813"/>
          <p14:tracePt t="9926" x="1989138" y="3579813"/>
          <p14:tracePt t="9931" x="2063750" y="3554413"/>
          <p14:tracePt t="9936" x="2114550" y="3541713"/>
          <p14:tracePt t="9940" x="2127250" y="3541713"/>
          <p14:tracePt t="9947" x="2163763" y="3541713"/>
          <p14:tracePt t="9951" x="2201863" y="3541713"/>
          <p14:tracePt t="9956" x="2238375" y="3516313"/>
          <p14:tracePt t="9961" x="2263775" y="3516313"/>
          <p14:tracePt t="9966" x="2301875" y="3516313"/>
          <p14:tracePt t="9971" x="2338388" y="3516313"/>
          <p14:tracePt t="9976" x="2351088" y="3503613"/>
          <p14:tracePt t="9981" x="2376488" y="3503613"/>
          <p14:tracePt t="9986" x="2414588" y="3503613"/>
          <p14:tracePt t="9992" x="2427288" y="3503613"/>
          <p14:tracePt t="9997" x="2463800" y="3479800"/>
          <p14:tracePt t="10001" x="2501900" y="3479800"/>
          <p14:tracePt t="10006" x="2540000" y="3479800"/>
          <p14:tracePt t="10012" x="2551113" y="3479800"/>
          <p14:tracePt t="10017" x="2589213" y="3467100"/>
          <p14:tracePt t="10022" x="2614613" y="3467100"/>
          <p14:tracePt t="10025" x="2640013" y="3467100"/>
          <p14:tracePt t="10031" x="2676525" y="3467100"/>
          <p14:tracePt t="10037" x="2740025" y="3441700"/>
          <p14:tracePt t="10042" x="2776538" y="3441700"/>
          <p14:tracePt t="10047" x="2827338" y="3441700"/>
          <p14:tracePt t="10051" x="2863850" y="3441700"/>
          <p14:tracePt t="10055" x="2927350" y="3441700"/>
          <p14:tracePt t="10062" x="2976563" y="3441700"/>
          <p14:tracePt t="10067" x="3001963" y="3441700"/>
          <p14:tracePt t="10082" x="3101975" y="3441700"/>
          <p14:tracePt t="10087" x="3127375" y="3441700"/>
          <p14:tracePt t="10092" x="3165475" y="3441700"/>
          <p14:tracePt t="10098" x="3201988" y="3441700"/>
          <p14:tracePt t="10102" x="3252788" y="3441700"/>
          <p14:tracePt t="10108" x="3265488" y="3441700"/>
          <p14:tracePt t="10112" x="3276600" y="3441700"/>
          <p14:tracePt t="10117" x="3302000" y="3429000"/>
          <p14:tracePt t="10122" x="3340100" y="3429000"/>
          <p14:tracePt t="10128" x="3365500" y="3429000"/>
          <p14:tracePt t="10133" x="3402013" y="3429000"/>
          <p14:tracePt t="10138" x="3414713" y="3429000"/>
          <p14:tracePt t="10142" x="3452813" y="3416300"/>
          <p14:tracePt t="10147" x="3465513" y="3416300"/>
          <p14:tracePt t="10153" x="3489325" y="3416300"/>
          <p14:tracePt t="10158" x="3502025" y="3416300"/>
          <p14:tracePt t="10164" x="3527425" y="3416300"/>
          <p14:tracePt t="10178" x="3552825" y="3403600"/>
          <p14:tracePt t="10183" x="3565525" y="3403600"/>
          <p14:tracePt t="10193" x="3578225" y="3403600"/>
          <p14:tracePt t="10198" x="3589338" y="3403600"/>
          <p14:tracePt t="10203" x="3602038" y="3403600"/>
          <p14:tracePt t="10208" x="3614738" y="3403600"/>
          <p14:tracePt t="10214" x="3640138" y="3403600"/>
          <p14:tracePt t="10218" x="3665538" y="3403600"/>
          <p14:tracePt t="10223" x="3702050" y="3403600"/>
          <p14:tracePt t="10229" x="3714750" y="3403600"/>
          <p14:tracePt t="10233" x="3727450" y="3403600"/>
          <p14:tracePt t="10238" x="3740150" y="3403600"/>
          <p14:tracePt t="10243" x="3778250" y="3403600"/>
          <p14:tracePt t="10249" x="3802063" y="3403600"/>
          <p14:tracePt t="10254" x="3840163" y="3403600"/>
          <p14:tracePt t="10258" x="3865563" y="3403600"/>
          <p14:tracePt t="10264" x="3890963" y="3403600"/>
          <p14:tracePt t="10268" x="3927475" y="3403600"/>
          <p14:tracePt t="10274" x="3965575" y="3403600"/>
          <p14:tracePt t="10280" x="3978275" y="3403600"/>
          <p14:tracePt t="10284" x="4014788" y="3403600"/>
          <p14:tracePt t="10289" x="4052888" y="3403600"/>
          <p14:tracePt t="10294" x="4065588" y="3403600"/>
          <p14:tracePt t="10299" x="4103688" y="3403600"/>
          <p14:tracePt t="10304" x="4165600" y="3416300"/>
          <p14:tracePt t="10309" x="4227513" y="3441700"/>
          <p14:tracePt t="10314" x="4240213" y="3441700"/>
          <p14:tracePt t="10319" x="4291013" y="3441700"/>
          <p14:tracePt t="10324" x="4352925" y="3454400"/>
          <p14:tracePt t="10330" x="4391025" y="3454400"/>
          <p14:tracePt t="10334" x="4440238" y="3454400"/>
          <p14:tracePt t="10339" x="4478338" y="3479800"/>
          <p14:tracePt t="10344" x="4491038" y="3479800"/>
          <p14:tracePt t="10350" x="4540250" y="3479800"/>
          <p14:tracePt t="10354" x="4552950" y="3479800"/>
          <p14:tracePt t="10359" x="4578350" y="3490913"/>
          <p14:tracePt t="10365" x="4591050" y="3490913"/>
          <p14:tracePt t="10370" x="4603750" y="3490913"/>
          <p14:tracePt t="10375" x="4616450" y="3490913"/>
          <p14:tracePt t="10384" x="4627563" y="3490913"/>
          <p14:tracePt t="10395" x="4652963" y="3490913"/>
          <p14:tracePt t="10410" x="4678363" y="3503613"/>
          <p14:tracePt t="10415" x="4691063" y="3503613"/>
          <p14:tracePt t="10420" x="4691063" y="3516313"/>
          <p14:tracePt t="10425" x="4703763" y="3516313"/>
          <p14:tracePt t="10430" x="4716463" y="3516313"/>
          <p14:tracePt t="10440" x="4727575" y="3516313"/>
          <p14:tracePt t="10445" x="4765675" y="3541713"/>
          <p14:tracePt t="10450" x="4778375" y="3541713"/>
          <p14:tracePt t="10455" x="4791075" y="3541713"/>
          <p14:tracePt t="10465" x="4803775" y="3554413"/>
          <p14:tracePt t="10471" x="4816475" y="3567113"/>
          <p14:tracePt t="10476" x="4829175" y="3567113"/>
          <p14:tracePt t="10490" x="4840288" y="3567113"/>
          <p14:tracePt t="10495" x="4865688" y="3579813"/>
          <p14:tracePt t="10511" x="4878388" y="3590925"/>
          <p14:tracePt t="10516" x="4916488" y="3603625"/>
          <p14:tracePt t="10526" x="4940300" y="3629025"/>
          <p14:tracePt t="10531" x="4965700" y="3641725"/>
          <p14:tracePt t="10536" x="5003800" y="3654425"/>
          <p14:tracePt t="10547" x="5040313" y="3654425"/>
          <p14:tracePt t="10551" x="5053013" y="3654425"/>
          <p14:tracePt t="10556" x="5078413" y="3654425"/>
          <p14:tracePt t="10561" x="5091113" y="3667125"/>
          <p14:tracePt t="10566" x="5103813" y="3667125"/>
          <p14:tracePt t="10572" x="5129213" y="3667125"/>
          <p14:tracePt t="10577" x="5141913" y="3667125"/>
          <p14:tracePt t="10586" x="5165725" y="3667125"/>
          <p14:tracePt t="10597" x="5191125" y="3667125"/>
          <p14:tracePt t="10622" x="5216525" y="3667125"/>
          <p14:tracePt t="10642" x="5229225" y="3667125"/>
          <p14:tracePt t="10652" x="5253038" y="3692525"/>
          <p14:tracePt t="10662" x="5265738" y="3703638"/>
          <p14:tracePt t="10667" x="5278438" y="3703638"/>
          <p14:tracePt t="10677" x="5303838" y="3703638"/>
          <p14:tracePt t="10682" x="5316538" y="3703638"/>
          <p14:tracePt t="10688" x="5329238" y="3703638"/>
          <p14:tracePt t="10692" x="5341938" y="3703638"/>
          <p14:tracePt t="10697" x="5353050" y="3703638"/>
          <p14:tracePt t="10702" x="5365750" y="3703638"/>
          <p14:tracePt t="10708" x="5378450" y="3703638"/>
          <p14:tracePt t="10714" x="5391150" y="3703638"/>
          <p14:tracePt t="10717" x="5416550" y="3703638"/>
          <p14:tracePt t="10727" x="5429250" y="3703638"/>
          <p14:tracePt t="10733" x="5441950" y="3716338"/>
          <p14:tracePt t="10738" x="5454650" y="3716338"/>
          <p14:tracePt t="10743" x="5478463" y="3716338"/>
          <p14:tracePt t="10752" x="5503863" y="3716338"/>
          <p14:tracePt t="10758" x="5516563" y="3716338"/>
          <p14:tracePt t="10764" x="5529263" y="3716338"/>
          <p14:tracePt t="10768" x="5541963" y="3716338"/>
          <p14:tracePt t="10773" x="5565775" y="3716338"/>
          <p14:tracePt t="10783" x="5578475" y="3716338"/>
          <p14:tracePt t="10788" x="5591175" y="3716338"/>
          <p14:tracePt t="11297" x="5603875" y="3716338"/>
          <p14:tracePt t="11318" x="5616575" y="3703638"/>
          <p14:tracePt t="11323" x="5629275" y="3703638"/>
          <p14:tracePt t="11343" x="5629275" y="3692525"/>
          <p14:tracePt t="11353" x="5641975" y="3692525"/>
          <p14:tracePt t="11439" x="5654675" y="3692525"/>
          <p14:tracePt t="11449" x="5665788" y="3692525"/>
          <p14:tracePt t="11464" x="5678488" y="3692525"/>
          <p14:tracePt t="11479" x="5703888" y="3692525"/>
          <p14:tracePt t="11494" x="5716588" y="3692525"/>
          <p14:tracePt t="11499" x="5729288" y="3692525"/>
          <p14:tracePt t="11515" x="5741988" y="3692525"/>
          <p14:tracePt t="11524" x="5754688" y="3679825"/>
          <p14:tracePt t="11554" x="5767388" y="3679825"/>
          <p14:tracePt t="11575" x="5778500" y="3679825"/>
          <p14:tracePt t="11595" x="5791200" y="3679825"/>
          <p14:tracePt t="11605" x="5816600" y="3679825"/>
          <p14:tracePt t="11615" x="5816600" y="3667125"/>
          <p14:tracePt t="11631" x="5842000" y="3667125"/>
          <p14:tracePt t="11651" x="5854700" y="3667125"/>
          <p14:tracePt t="11797" x="5867400" y="3667125"/>
          <p14:tracePt t="11812" x="5878513" y="3667125"/>
          <p14:tracePt t="11822" x="5891213" y="3667125"/>
          <p14:tracePt t="11953" x="5903913" y="3667125"/>
          <p14:tracePt t="11988" x="5916613" y="3667125"/>
          <p14:tracePt t="12054" x="5929313" y="3654425"/>
          <p14:tracePt t="12069" x="5929313" y="3629025"/>
          <p14:tracePt t="12095" x="5929313" y="3616325"/>
          <p14:tracePt t="12170" x="5916613" y="3616325"/>
          <p14:tracePt t="12181" x="5891213" y="3616325"/>
          <p14:tracePt t="12190" x="5867400" y="3590925"/>
          <p14:tracePt t="12200" x="5854700" y="3590925"/>
          <p14:tracePt t="12206" x="5842000" y="3590925"/>
          <p14:tracePt t="12216" x="5829300" y="3590925"/>
          <p14:tracePt t="12220" x="5816600" y="3590925"/>
          <p14:tracePt t="12245" x="5803900" y="3590925"/>
          <p14:tracePt t="12271" x="5791200" y="3590925"/>
          <p14:tracePt t="12281" x="5778500" y="3590925"/>
          <p14:tracePt t="12291" x="5778500" y="3603625"/>
          <p14:tracePt t="12302" x="5778500" y="3616325"/>
          <p14:tracePt t="12307" x="5778500" y="3629025"/>
          <p14:tracePt t="12321" x="5778500" y="3641725"/>
          <p14:tracePt t="12327" x="5778500" y="3667125"/>
          <p14:tracePt t="12336" x="5778500" y="3679825"/>
          <p14:tracePt t="12342" x="5778500" y="3692525"/>
          <p14:tracePt t="12351" x="5778500" y="3716338"/>
          <p14:tracePt t="12362" x="5791200" y="3729038"/>
          <p14:tracePt t="12377" x="5791200" y="3741738"/>
          <p14:tracePt t="12382" x="5803900" y="3754438"/>
          <p14:tracePt t="12392" x="5816600" y="3767138"/>
          <p14:tracePt t="12403" x="5816600" y="3779838"/>
          <p14:tracePt t="12407" x="5829300" y="3792538"/>
          <p14:tracePt t="12412" x="5842000" y="3803650"/>
          <p14:tracePt t="12417" x="5854700" y="3816350"/>
          <p14:tracePt t="12422" x="5854700" y="3829050"/>
          <p14:tracePt t="12428" x="5878513" y="3841750"/>
          <p14:tracePt t="12433" x="5903913" y="3841750"/>
          <p14:tracePt t="12437" x="5929313" y="3867150"/>
          <p14:tracePt t="12448" x="5942013" y="3879850"/>
          <p14:tracePt t="12453" x="5978525" y="3892550"/>
          <p14:tracePt t="12458" x="5978525" y="3905250"/>
          <p14:tracePt t="12462" x="6003925" y="3905250"/>
          <p14:tracePt t="12467" x="6016625" y="3929063"/>
          <p14:tracePt t="12473" x="6029325" y="3941763"/>
          <p14:tracePt t="12484" x="6067425" y="3967163"/>
          <p14:tracePt t="12488" x="6103938" y="3967163"/>
          <p14:tracePt t="12493" x="6116638" y="3967163"/>
          <p14:tracePt t="12498" x="6154738" y="3967163"/>
          <p14:tracePt t="12503" x="6180138" y="3967163"/>
          <p14:tracePt t="12508" x="6191250" y="3967163"/>
          <p14:tracePt t="12513" x="6229350" y="3967163"/>
          <p14:tracePt t="12518" x="6267450" y="3967163"/>
          <p14:tracePt t="12523" x="6280150" y="3967163"/>
          <p14:tracePt t="12528" x="6291263" y="3967163"/>
          <p14:tracePt t="12533" x="6316663" y="3967163"/>
          <p14:tracePt t="12544" x="6342063" y="3967163"/>
          <p14:tracePt t="12548" x="6354763" y="3967163"/>
          <p14:tracePt t="12555" x="6367463" y="3967163"/>
          <p14:tracePt t="12558" x="6380163" y="3967163"/>
          <p14:tracePt t="12569" x="6391275" y="3967163"/>
          <p14:tracePt t="12574" x="6403975" y="3967163"/>
          <p14:tracePt t="12580" x="6429375" y="3967163"/>
          <p14:tracePt t="12593" x="6454775" y="3967163"/>
          <p14:tracePt t="12604" x="6467475" y="3967163"/>
          <p14:tracePt t="12615" x="6492875" y="3979863"/>
          <p14:tracePt t="12619" x="6503988" y="4005263"/>
          <p14:tracePt t="12624" x="6516688" y="4005263"/>
          <p14:tracePt t="12634" x="6542088" y="4005263"/>
          <p14:tracePt t="12639" x="6554788" y="4005263"/>
          <p14:tracePt t="12644" x="6567488" y="4005263"/>
          <p14:tracePt t="12650" x="6580188" y="4005263"/>
          <p14:tracePt t="12655" x="6604000" y="4005263"/>
          <p14:tracePt t="12665" x="6629400" y="4005263"/>
          <p14:tracePt t="12675" x="6642100" y="4005263"/>
          <p14:tracePt t="12679" x="6654800" y="4005263"/>
          <p14:tracePt t="12685" x="6667500" y="4005263"/>
          <p14:tracePt t="12689" x="6680200" y="4005263"/>
          <p14:tracePt t="12699" x="6692900" y="4005263"/>
          <p14:tracePt t="12705" x="6704013" y="4017963"/>
          <p14:tracePt t="12710" x="6716713" y="4017963"/>
          <p14:tracePt t="12725" x="6729413" y="4017963"/>
          <p14:tracePt t="12731" x="6742113" y="4017963"/>
          <p14:tracePt t="12760" x="6767513" y="4017963"/>
          <p14:tracePt t="12770" x="6780213" y="4017963"/>
          <p14:tracePt t="12780" x="6792913" y="4017963"/>
          <p14:tracePt t="12786" x="6829425" y="4017963"/>
          <p14:tracePt t="12795" x="6854825" y="4017963"/>
          <p14:tracePt t="12801" x="6892925" y="4017963"/>
          <p14:tracePt t="12806" x="6916738" y="4017963"/>
          <p14:tracePt t="12811" x="6942138" y="4017963"/>
          <p14:tracePt t="12816" x="6967538" y="4017963"/>
          <p14:tracePt t="12820" x="6992938" y="4017963"/>
          <p14:tracePt t="12826" x="7016750" y="4017963"/>
          <p14:tracePt t="12831" x="7054850" y="4017963"/>
          <p14:tracePt t="12841" x="7092950" y="4017963"/>
          <p14:tracePt t="12846" x="7118350" y="4017963"/>
          <p14:tracePt t="12856" x="7142163" y="4017963"/>
          <p14:tracePt t="12861" x="7154863" y="4017963"/>
          <p14:tracePt t="12866" x="7167563" y="4017963"/>
          <p14:tracePt t="12871" x="7180263" y="4017963"/>
          <p14:tracePt t="12887" x="7192963" y="4017963"/>
          <p14:tracePt t="12896" x="7205663" y="4017963"/>
          <p14:tracePt t="12926" x="7229475" y="4017963"/>
          <p14:tracePt t="12937" x="7254875" y="4017963"/>
          <p14:tracePt t="12942" x="7267575" y="4017963"/>
          <p14:tracePt t="12957" x="7280275" y="4017963"/>
          <p14:tracePt t="12962" x="7292975" y="4017963"/>
          <p14:tracePt t="12972" x="7305675" y="4017963"/>
          <p14:tracePt t="12982" x="7318375" y="4017963"/>
          <p14:tracePt t="12992" x="7342188" y="4017963"/>
          <p14:tracePt t="13002" x="7354888" y="4017963"/>
          <p14:tracePt t="13007" x="7367588" y="4017963"/>
          <p14:tracePt t="13013" x="7380288" y="4017963"/>
          <p14:tracePt t="13018" x="7392988" y="4017963"/>
          <p14:tracePt t="13022" x="7429500" y="4017963"/>
          <p14:tracePt t="13027" x="7442200" y="4017963"/>
          <p14:tracePt t="13032" x="7454900" y="4017963"/>
          <p14:tracePt t="13038" x="7467600" y="4017963"/>
          <p14:tracePt t="13043" x="7480300" y="4017963"/>
          <p14:tracePt t="13048" x="7493000" y="4017963"/>
          <p14:tracePt t="13053" x="7531100" y="4017963"/>
          <p14:tracePt t="13057" x="7542213" y="4017963"/>
          <p14:tracePt t="13063" x="7580313" y="4017963"/>
          <p14:tracePt t="13069" x="7593013" y="4017963"/>
          <p14:tracePt t="13073" x="7618413" y="4017963"/>
          <p14:tracePt t="13077" x="7642225" y="4017963"/>
          <p14:tracePt t="13083" x="7667625" y="4017963"/>
          <p14:tracePt t="13088" x="7705725" y="4017963"/>
          <p14:tracePt t="13093" x="7718425" y="4017963"/>
          <p14:tracePt t="13098" x="7754938" y="4017963"/>
          <p14:tracePt t="13103" x="7767638" y="4017963"/>
          <p14:tracePt t="13108" x="7805738" y="4017963"/>
          <p14:tracePt t="13115" x="7831138" y="4005263"/>
          <p14:tracePt t="13118" x="7843838" y="4005263"/>
          <p14:tracePt t="13123" x="7867650" y="4005263"/>
          <p14:tracePt t="13134" x="7905750" y="4005263"/>
          <p14:tracePt t="13138" x="7931150" y="4005263"/>
          <p14:tracePt t="13143" x="7931150" y="3992563"/>
          <p14:tracePt t="13148" x="7954963" y="3992563"/>
          <p14:tracePt t="13154" x="7980363" y="3979863"/>
          <p14:tracePt t="13159" x="7980363" y="3967163"/>
          <p14:tracePt t="13165" x="7993063" y="3967163"/>
          <p14:tracePt t="13183" x="8043863" y="3967163"/>
          <p14:tracePt t="13184" x="8067675" y="3941763"/>
          <p14:tracePt t="13194" x="8080375" y="3941763"/>
          <p14:tracePt t="13199" x="8105775" y="3941763"/>
          <p14:tracePt t="13209" x="8131175" y="3929063"/>
          <p14:tracePt t="13219" x="8143875" y="3929063"/>
          <p14:tracePt t="13224" x="8143875" y="3916363"/>
          <p14:tracePt t="13230" x="8156575" y="3916363"/>
          <p14:tracePt t="13239" x="8167688" y="3916363"/>
          <p14:tracePt t="13249" x="8180388" y="3916363"/>
          <p14:tracePt t="13254" x="8193088" y="3905250"/>
          <p14:tracePt t="13290" x="8205788" y="3905250"/>
          <p14:tracePt t="13295" x="8218488" y="3905250"/>
          <p14:tracePt t="13305" x="8218488" y="3892550"/>
          <p14:tracePt t="13315" x="8231188" y="3879850"/>
          <p14:tracePt t="13331" x="8243888" y="3879850"/>
          <p14:tracePt t="13335" x="8256588" y="3867150"/>
          <p14:tracePt t="13340" x="8256588" y="3854450"/>
          <p14:tracePt t="13351" x="8256588" y="3803650"/>
          <p14:tracePt t="13356" x="8267700" y="3792538"/>
          <p14:tracePt t="13360" x="8280400" y="3792538"/>
          <p14:tracePt t="13365" x="8280400" y="3779838"/>
          <p14:tracePt t="13370" x="8280400" y="3767138"/>
          <p14:tracePt t="13376" x="8280400" y="3754438"/>
          <p14:tracePt t="13385" x="8280400" y="3741738"/>
          <p14:tracePt t="13396" x="8280400" y="3716338"/>
          <p14:tracePt t="13411" x="8280400" y="3692525"/>
          <p14:tracePt t="13421" x="8280400" y="3679825"/>
          <p14:tracePt t="13441" x="8280400" y="3667125"/>
          <p14:tracePt t="13446" x="8280400" y="3654425"/>
          <p14:tracePt t="13456" x="8267700" y="3641725"/>
          <p14:tracePt t="13471" x="8256588" y="3629025"/>
          <p14:tracePt t="13476" x="8243888" y="3616325"/>
          <p14:tracePt t="13487" x="8231188" y="3616325"/>
          <p14:tracePt t="13496" x="8218488" y="3603625"/>
          <p14:tracePt t="13501" x="8193088" y="3603625"/>
          <p14:tracePt t="13506" x="8180388" y="3590925"/>
          <p14:tracePt t="13512" x="8167688" y="3579813"/>
          <p14:tracePt t="13517" x="8156575" y="3567113"/>
          <p14:tracePt t="13522" x="8131175" y="3567113"/>
          <p14:tracePt t="13527" x="8118475" y="3567113"/>
          <p14:tracePt t="13532" x="8093075" y="3567113"/>
          <p14:tracePt t="13537" x="8080375" y="3567113"/>
          <p14:tracePt t="13542" x="8043863" y="3541713"/>
          <p14:tracePt t="13549" x="8018463" y="3541713"/>
          <p14:tracePt t="13552" x="7967663" y="3529013"/>
          <p14:tracePt t="13562" x="7931150" y="3529013"/>
          <p14:tracePt t="13567" x="7905750" y="3503613"/>
          <p14:tracePt t="13572" x="7893050" y="3503613"/>
          <p14:tracePt t="13578" x="7854950" y="3490913"/>
          <p14:tracePt t="13582" x="7831138" y="3490913"/>
          <p14:tracePt t="13592" x="7805738" y="3490913"/>
          <p14:tracePt t="13597" x="7767638" y="3490913"/>
          <p14:tracePt t="13603" x="7731125" y="3467100"/>
          <p14:tracePt t="13608" x="7705725" y="3467100"/>
          <p14:tracePt t="13612" x="7680325" y="3467100"/>
          <p14:tracePt t="13617" x="7631113" y="3467100"/>
          <p14:tracePt t="13623" x="7593013" y="3454400"/>
          <p14:tracePt t="13628" x="7567613" y="3454400"/>
          <p14:tracePt t="13633" x="7518400" y="3454400"/>
          <p14:tracePt t="13638" x="7480300" y="3454400"/>
          <p14:tracePt t="13643" x="7442200" y="3429000"/>
          <p14:tracePt t="13649" x="7380288" y="3429000"/>
          <p14:tracePt t="13653" x="7342188" y="3429000"/>
          <p14:tracePt t="13658" x="7318375" y="3429000"/>
          <p14:tracePt t="13663" x="7267575" y="3416300"/>
          <p14:tracePt t="13668" x="7229475" y="3416300"/>
          <p14:tracePt t="13673" x="7192963" y="3390900"/>
          <p14:tracePt t="13678" x="7129463" y="3390900"/>
          <p14:tracePt t="13683" x="7092950" y="3390900"/>
          <p14:tracePt t="13688" x="7067550" y="3390900"/>
          <p14:tracePt t="13694" x="7029450" y="3390900"/>
          <p14:tracePt t="13699" x="6992938" y="3390900"/>
          <p14:tracePt t="13703" x="6954838" y="3390900"/>
          <p14:tracePt t="13708" x="6929438" y="3390900"/>
          <p14:tracePt t="13713" x="6892925" y="3390900"/>
          <p14:tracePt t="13719" x="6854825" y="3390900"/>
          <p14:tracePt t="13723" x="6816725" y="3390900"/>
          <p14:tracePt t="13728" x="6792913" y="3390900"/>
          <p14:tracePt t="13733" x="6754813" y="3390900"/>
          <p14:tracePt t="13739" x="6716713" y="3390900"/>
          <p14:tracePt t="13744" x="6667500" y="3390900"/>
          <p14:tracePt t="13749" x="6654800" y="3390900"/>
          <p14:tracePt t="13754" x="6616700" y="3390900"/>
          <p14:tracePt t="13759" x="6580188" y="3390900"/>
          <p14:tracePt t="13769" x="6542088" y="3390900"/>
          <p14:tracePt t="13774" x="6529388" y="3390900"/>
          <p14:tracePt t="13779" x="6492875" y="3390900"/>
          <p14:tracePt t="13784" x="6480175" y="3390900"/>
          <p14:tracePt t="13789" x="6454775" y="3390900"/>
          <p14:tracePt t="13794" x="6429375" y="3390900"/>
          <p14:tracePt t="13799" x="6416675" y="3390900"/>
          <p14:tracePt t="13804" x="6403975" y="3390900"/>
          <p14:tracePt t="13810" x="6367463" y="3390900"/>
          <p14:tracePt t="13815" x="6354763" y="3390900"/>
          <p14:tracePt t="13819" x="6329363" y="3390900"/>
          <p14:tracePt t="13824" x="6303963" y="3390900"/>
          <p14:tracePt t="13829" x="6291263" y="3390900"/>
          <p14:tracePt t="13836" x="6280150" y="3390900"/>
          <p14:tracePt t="13839" x="6254750" y="3390900"/>
          <p14:tracePt t="13844" x="6242050" y="3390900"/>
          <p14:tracePt t="13849" x="6203950" y="3390900"/>
          <p14:tracePt t="13855" x="6180138" y="3390900"/>
          <p14:tracePt t="13859" x="6167438" y="3390900"/>
          <p14:tracePt t="13865" x="6154738" y="3390900"/>
          <p14:tracePt t="13870" x="6142038" y="3390900"/>
          <p14:tracePt t="13875" x="6129338" y="3390900"/>
          <p14:tracePt t="13880" x="6116638" y="3390900"/>
          <p14:tracePt t="13885" x="6091238" y="3390900"/>
          <p14:tracePt t="13890" x="6067425" y="3390900"/>
          <p14:tracePt t="13895" x="6054725" y="3390900"/>
          <p14:tracePt t="13900" x="6016625" y="3390900"/>
          <p14:tracePt t="13905" x="6003925" y="3390900"/>
          <p14:tracePt t="13910" x="5991225" y="3390900"/>
          <p14:tracePt t="13915" x="5967413" y="3390900"/>
          <p14:tracePt t="13920" x="5929313" y="3390900"/>
          <p14:tracePt t="13926" x="5903913" y="3390900"/>
          <p14:tracePt t="13935" x="5878513" y="3390900"/>
          <p14:tracePt t="13940" x="5867400" y="3390900"/>
          <p14:tracePt t="13945" x="5842000" y="3390900"/>
          <p14:tracePt t="13951" x="5829300" y="3390900"/>
          <p14:tracePt t="13956" x="5816600" y="3390900"/>
          <p14:tracePt t="13960" x="5803900" y="3416300"/>
          <p14:tracePt t="13970" x="5791200" y="3416300"/>
          <p14:tracePt t="13982" x="5778500" y="3416300"/>
          <p14:tracePt t="13986" x="5767388" y="3429000"/>
          <p14:tracePt t="13996" x="5767388" y="3441700"/>
          <p14:tracePt t="14006" x="5754688" y="3441700"/>
          <p14:tracePt t="14011" x="5741988" y="3454400"/>
          <p14:tracePt t="14026" x="5741988" y="3467100"/>
          <p14:tracePt t="14036" x="5741988" y="3479800"/>
          <p14:tracePt t="14040" x="5741988" y="3490913"/>
          <p14:tracePt t="14052" x="5741988" y="3503613"/>
          <p14:tracePt t="14055" x="5741988" y="3516313"/>
          <p14:tracePt t="14066" x="5741988" y="3529013"/>
          <p14:tracePt t="14072" x="5741988" y="3541713"/>
          <p14:tracePt t="14076" x="5741988" y="3554413"/>
          <p14:tracePt t="14086" x="5741988" y="3567113"/>
          <p14:tracePt t="14092" x="5741988" y="3579813"/>
          <p14:tracePt t="14102" x="5741988" y="3590925"/>
          <p14:tracePt t="14112" x="5741988" y="3603625"/>
          <p14:tracePt t="14117" x="5741988" y="3629025"/>
          <p14:tracePt t="14132" x="5741988" y="3641725"/>
          <p14:tracePt t="14137" x="5741988" y="3667125"/>
          <p14:tracePt t="14149" x="5741988" y="3679825"/>
          <p14:tracePt t="14152" x="5754688" y="3692525"/>
          <p14:tracePt t="14162" x="5767388" y="3703638"/>
          <p14:tracePt t="14167" x="5767388" y="3716338"/>
          <p14:tracePt t="14184" x="5791200" y="3741738"/>
          <p14:tracePt t="14187" x="5791200" y="3754438"/>
          <p14:tracePt t="14193" x="5803900" y="3767138"/>
          <p14:tracePt t="14203" x="5816600" y="3779838"/>
          <p14:tracePt t="14208" x="5829300" y="3792538"/>
          <p14:tracePt t="14213" x="5829300" y="3803650"/>
          <p14:tracePt t="14233" x="5842000" y="3829050"/>
          <p14:tracePt t="14238" x="5867400" y="3841750"/>
          <p14:tracePt t="14243" x="5867400" y="3854450"/>
          <p14:tracePt t="14258" x="5878513" y="3867150"/>
          <p14:tracePt t="14273" x="5891213" y="3879850"/>
          <p14:tracePt t="14288" x="5903913" y="3892550"/>
          <p14:tracePt t="14294" x="5916613" y="3905250"/>
          <p14:tracePt t="14300" x="5916613" y="3916363"/>
          <p14:tracePt t="14308" x="5929313" y="3916363"/>
          <p14:tracePt t="14323" x="5942013" y="3929063"/>
          <p14:tracePt t="14329" x="5942013" y="3941763"/>
          <p14:tracePt t="14349" x="5954713" y="3941763"/>
          <p14:tracePt t="14354" x="5967413" y="3954463"/>
          <p14:tracePt t="14374" x="5978525" y="3954463"/>
          <p14:tracePt t="14379" x="5991225" y="3954463"/>
          <p14:tracePt t="14384" x="6003925" y="3967163"/>
          <p14:tracePt t="14389" x="6016625" y="3967163"/>
          <p14:tracePt t="14410" x="6029325" y="3979863"/>
          <p14:tracePt t="14414" x="6054725" y="3979863"/>
          <p14:tracePt t="14424" x="6067425" y="3979863"/>
          <p14:tracePt t="14429" x="6078538" y="3979863"/>
          <p14:tracePt t="14435" x="6091238" y="3979863"/>
          <p14:tracePt t="14440" x="6103938" y="3979863"/>
          <p14:tracePt t="14445" x="6129338" y="3979863"/>
          <p14:tracePt t="14454" x="6154738" y="3979863"/>
          <p14:tracePt t="14460" x="6167438" y="3979863"/>
          <p14:tracePt t="14466" x="6191250" y="3979863"/>
          <p14:tracePt t="14470" x="6216650" y="3979863"/>
          <p14:tracePt t="14475" x="6229350" y="3979863"/>
          <p14:tracePt t="14480" x="6254750" y="3979863"/>
          <p14:tracePt t="14485" x="6291263" y="3979863"/>
          <p14:tracePt t="14490" x="6303963" y="3979863"/>
          <p14:tracePt t="14495" x="6342063" y="3979863"/>
          <p14:tracePt t="14500" x="6367463" y="3979863"/>
          <p14:tracePt t="14505" x="6403975" y="3979863"/>
          <p14:tracePt t="14511" x="6442075" y="3979863"/>
          <p14:tracePt t="14516" x="6480175" y="3979863"/>
          <p14:tracePt t="14520" x="6503988" y="3979863"/>
          <p14:tracePt t="14526" x="6554788" y="3979863"/>
          <p14:tracePt t="14532" x="6580188" y="3979863"/>
          <p14:tracePt t="14535" x="6592888" y="3979863"/>
          <p14:tracePt t="14540" x="6616700" y="3979863"/>
          <p14:tracePt t="14545" x="6654800" y="3979863"/>
          <p14:tracePt t="14551" x="6692900" y="3979863"/>
          <p14:tracePt t="14556" x="6729413" y="3979863"/>
          <p14:tracePt t="14560" x="6792913" y="3979863"/>
          <p14:tracePt t="14566" x="6829425" y="3967163"/>
          <p14:tracePt t="14576" x="6867525" y="3954463"/>
          <p14:tracePt t="14582" x="6905625" y="3941763"/>
          <p14:tracePt t="14586" x="6905625" y="3929063"/>
          <p14:tracePt t="14591" x="6929438" y="3929063"/>
          <p14:tracePt t="14596" x="6942138" y="3929063"/>
          <p14:tracePt t="14601" x="6942138" y="3916363"/>
          <p14:tracePt t="14606" x="6954838" y="3916363"/>
          <p14:tracePt t="14631" x="6967538" y="3916363"/>
          <p14:tracePt t="14637" x="6980238" y="3916363"/>
          <p14:tracePt t="14651" x="6992938" y="3916363"/>
          <p14:tracePt t="14656" x="7005638" y="3916363"/>
          <p14:tracePt t="14661" x="7016750" y="3916363"/>
          <p14:tracePt t="14667" x="7016750" y="3905250"/>
          <p14:tracePt t="14672" x="7042150" y="3905250"/>
          <p14:tracePt t="14677" x="7054850" y="3905250"/>
          <p14:tracePt t="14683" x="7067550" y="3905250"/>
          <p14:tracePt t="14687" x="7092950" y="3905250"/>
          <p14:tracePt t="14692" x="7105650" y="3905250"/>
          <p14:tracePt t="14698" x="7129463" y="3905250"/>
          <p14:tracePt t="14702" x="7154863" y="3879850"/>
          <p14:tracePt t="14707" x="7167563" y="3879850"/>
          <p14:tracePt t="14712" x="7192963" y="3879850"/>
          <p14:tracePt t="14716" x="7229475" y="3879850"/>
          <p14:tracePt t="14722" x="7242175" y="3879850"/>
          <p14:tracePt t="14727" x="7267575" y="3879850"/>
          <p14:tracePt t="14732" x="7318375" y="3879850"/>
          <p14:tracePt t="14738" x="7329488" y="3879850"/>
          <p14:tracePt t="14743" x="7354888" y="3879850"/>
          <p14:tracePt t="14747" x="7380288" y="3879850"/>
          <p14:tracePt t="14752" x="7405688" y="3879850"/>
          <p14:tracePt t="14758" x="7442200" y="3879850"/>
          <p14:tracePt t="14762" x="7480300" y="3879850"/>
          <p14:tracePt t="14767" x="7518400" y="3879850"/>
          <p14:tracePt t="14777" x="7554913" y="3879850"/>
          <p14:tracePt t="14783" x="7593013" y="3879850"/>
          <p14:tracePt t="14788" x="7605713" y="3879850"/>
          <p14:tracePt t="14793" x="7618413" y="3879850"/>
          <p14:tracePt t="14799" x="7631113" y="3879850"/>
          <p14:tracePt t="14803" x="7642225" y="3879850"/>
          <p14:tracePt t="14808" x="7667625" y="3879850"/>
          <p14:tracePt t="14818" x="7693025" y="3879850"/>
          <p14:tracePt t="14823" x="7705725" y="3879850"/>
          <p14:tracePt t="14833" x="7718425" y="3879850"/>
          <p14:tracePt t="14838" x="7731125" y="3879850"/>
          <p14:tracePt t="14849" x="7742238" y="3879850"/>
          <p14:tracePt t="14854" x="7754938" y="3879850"/>
          <p14:tracePt t="14859" x="7767638" y="3867150"/>
          <p14:tracePt t="14864" x="7780338" y="3854450"/>
          <p14:tracePt t="14873" x="7805738" y="3854450"/>
          <p14:tracePt t="14879" x="7818438" y="3854450"/>
          <p14:tracePt t="14883" x="7831138" y="3854450"/>
          <p14:tracePt t="14888" x="7843838" y="3854450"/>
          <p14:tracePt t="14893" x="7867650" y="3854450"/>
          <p14:tracePt t="14904" x="7893050" y="3854450"/>
          <p14:tracePt t="14909" x="7905750" y="3854450"/>
          <p14:tracePt t="14914" x="7918450" y="3854450"/>
          <p14:tracePt t="14919" x="7931150" y="3854450"/>
          <p14:tracePt t="14924" x="7954963" y="3854450"/>
          <p14:tracePt t="14929" x="7980363" y="3841750"/>
          <p14:tracePt t="14934" x="7993063" y="3841750"/>
          <p14:tracePt t="14939" x="8005763" y="3841750"/>
          <p14:tracePt t="14944" x="8018463" y="3841750"/>
          <p14:tracePt t="14949" x="8043863" y="3841750"/>
          <p14:tracePt t="14954" x="8054975" y="3829050"/>
          <p14:tracePt t="14959" x="8067675" y="3829050"/>
          <p14:tracePt t="14964" x="8080375" y="3829050"/>
          <p14:tracePt t="14970" x="8093075" y="3829050"/>
          <p14:tracePt t="14975" x="8105775" y="3829050"/>
          <p14:tracePt t="14999" x="8118475" y="3829050"/>
          <p14:tracePt t="15021" x="8131175" y="3829050"/>
          <p14:tracePt t="15030" x="8143875" y="3829050"/>
          <p14:tracePt t="15035" x="8167688" y="3816350"/>
          <p14:tracePt t="15065" x="8180388" y="3816350"/>
          <p14:tracePt t="15085" x="8193088" y="3816350"/>
          <p14:tracePt t="15100" x="8205788" y="3816350"/>
          <p14:tracePt t="15105" x="8218488" y="3803650"/>
          <p14:tracePt t="15132" x="8231188" y="3792538"/>
          <p14:tracePt t="15176" x="8243888" y="3792538"/>
          <p14:tracePt t="15213" x="8243888" y="3779838"/>
          <p14:tracePt t="15217" x="8256588" y="3767138"/>
          <p14:tracePt t="15313" x="8256588" y="3754438"/>
          <p14:tracePt t="15327" x="8256588" y="3741738"/>
          <p14:tracePt t="15378" x="8256588" y="3729038"/>
          <p14:tracePt t="15383" x="8256588" y="3716338"/>
          <p14:tracePt t="15399" x="8243888" y="3703638"/>
          <p14:tracePt t="15418" x="8243888" y="3692525"/>
          <p14:tracePt t="15474" x="8231188" y="3692525"/>
          <p14:tracePt t="15736" x="8218488" y="3692525"/>
          <p14:tracePt t="15746" x="8180388" y="3692525"/>
          <p14:tracePt t="15751" x="8167688" y="3692525"/>
          <p14:tracePt t="15756" x="8131175" y="3692525"/>
          <p14:tracePt t="15761" x="8067675" y="3716338"/>
          <p14:tracePt t="15766" x="8043863" y="3716338"/>
          <p14:tracePt t="15771" x="8005763" y="3716338"/>
          <p14:tracePt t="15776" x="7967663" y="3716338"/>
          <p14:tracePt t="15782" x="7905750" y="3754438"/>
          <p14:tracePt t="15786" x="7843838" y="3792538"/>
          <p14:tracePt t="15791" x="7805738" y="3803650"/>
          <p14:tracePt t="15797" x="7780338" y="3803650"/>
          <p14:tracePt t="15802" x="7731125" y="3803650"/>
          <p14:tracePt t="15807" x="7693025" y="3803650"/>
          <p14:tracePt t="15811" x="7654925" y="3803650"/>
          <p14:tracePt t="15816" x="7642225" y="3803650"/>
          <p14:tracePt t="15822" x="7618413" y="3829050"/>
          <p14:tracePt t="15827" x="7593013" y="3829050"/>
          <p14:tracePt t="15833" x="7580313" y="3829050"/>
          <p14:tracePt t="15837" x="7567613" y="3829050"/>
          <p14:tracePt t="15842" x="7542213" y="3841750"/>
          <p14:tracePt t="15877" x="7531100" y="3841750"/>
          <p14:tracePt t="15883" x="7505700" y="3841750"/>
          <p14:tracePt t="15892" x="7467600" y="3854450"/>
          <p14:tracePt t="15898" x="7442200" y="3867150"/>
          <p14:tracePt t="15912" x="7429500" y="3867150"/>
          <p14:tracePt t="15918" x="7418388" y="3867150"/>
          <p14:tracePt t="15923" x="7392988" y="3867150"/>
          <p14:tracePt t="15927" x="7367588" y="3867150"/>
          <p14:tracePt t="15933" x="7354888" y="3879850"/>
          <p14:tracePt t="15937" x="7342188" y="3892550"/>
          <p14:tracePt t="15943" x="7318375" y="3892550"/>
          <p14:tracePt t="15948" x="7292975" y="3905250"/>
          <p14:tracePt t="15953" x="7280275" y="3905250"/>
          <p14:tracePt t="15958" x="7267575" y="3905250"/>
          <p14:tracePt t="15963" x="7242175" y="3905250"/>
          <p14:tracePt t="15968" x="7218363" y="3905250"/>
          <p14:tracePt t="15973" x="7205663" y="3905250"/>
          <p14:tracePt t="15978" x="7154863" y="3916363"/>
          <p14:tracePt t="15988" x="7142163" y="3916363"/>
          <p14:tracePt t="15993" x="7105650" y="3916363"/>
          <p14:tracePt t="15998" x="7080250" y="3916363"/>
          <p14:tracePt t="16003" x="7042150" y="3916363"/>
          <p14:tracePt t="16008" x="7016750" y="3916363"/>
          <p14:tracePt t="16013" x="6992938" y="3916363"/>
          <p14:tracePt t="16019" x="6954838" y="3916363"/>
          <p14:tracePt t="16023" x="6916738" y="3916363"/>
          <p14:tracePt t="16028" x="6905625" y="3916363"/>
          <p14:tracePt t="16034" x="6880225" y="3916363"/>
          <p14:tracePt t="16038" x="6842125" y="3916363"/>
          <p14:tracePt t="16043" x="6829425" y="3916363"/>
          <p14:tracePt t="16048" x="6816725" y="3916363"/>
          <p14:tracePt t="16053" x="6780213" y="3916363"/>
          <p14:tracePt t="16059" x="6767513" y="3916363"/>
          <p14:tracePt t="16064" x="6742113" y="3916363"/>
          <p14:tracePt t="16069" x="6729413" y="3916363"/>
          <p14:tracePt t="16085" x="6680200" y="3916363"/>
          <p14:tracePt t="16089" x="6667500" y="3916363"/>
          <p14:tracePt t="16094" x="6629400" y="3916363"/>
          <p14:tracePt t="16109" x="6616700" y="3916363"/>
          <p14:tracePt t="16114" x="6604000" y="3916363"/>
          <p14:tracePt t="16124" x="6592888" y="3916363"/>
          <p14:tracePt t="16130" x="6580188" y="3916363"/>
          <p14:tracePt t="16135" x="6567488" y="3916363"/>
          <p14:tracePt t="16144" x="6554788" y="3916363"/>
          <p14:tracePt t="16149" x="6542088" y="3916363"/>
          <p14:tracePt t="16155" x="6529388" y="3916363"/>
          <p14:tracePt t="16164" x="6516688" y="3916363"/>
          <p14:tracePt t="16170" x="6503988" y="3916363"/>
          <p14:tracePt t="16180" x="6480175" y="3916363"/>
          <p14:tracePt t="16185" x="6467475" y="3916363"/>
          <p14:tracePt t="16200" x="6454775" y="3916363"/>
          <p14:tracePt t="16205" x="6442075" y="3916363"/>
          <p14:tracePt t="16216" x="6429375" y="3916363"/>
          <p14:tracePt t="16225" x="6416675" y="3916363"/>
          <p14:tracePt t="16230" x="6403975" y="3916363"/>
          <p14:tracePt t="16235" x="6391275" y="3916363"/>
          <p14:tracePt t="16245" x="6367463" y="3916363"/>
          <p14:tracePt t="16250" x="6354763" y="3916363"/>
          <p14:tracePt t="16256" x="6342063" y="3916363"/>
          <p14:tracePt t="16261" x="6303963" y="3916363"/>
          <p14:tracePt t="16266" x="6291263" y="3916363"/>
          <p14:tracePt t="16270" x="6280150" y="3916363"/>
          <p14:tracePt t="16275" x="6267450" y="3916363"/>
          <p14:tracePt t="16281" x="6242050" y="3916363"/>
          <p14:tracePt t="16286" x="6216650" y="3916363"/>
          <p14:tracePt t="16290" x="6203950" y="3916363"/>
          <p14:tracePt t="16296" x="6191250" y="3916363"/>
          <p14:tracePt t="16301" x="6180138" y="3916363"/>
          <p14:tracePt t="16306" x="6154738" y="3916363"/>
          <p14:tracePt t="16316" x="6116638" y="3916363"/>
          <p14:tracePt t="16326" x="6103938" y="3916363"/>
          <p14:tracePt t="16333" x="6091238" y="3916363"/>
          <p14:tracePt t="16528" x="6078538" y="3916363"/>
          <p14:tracePt t="16543" x="6078538" y="3905250"/>
          <p14:tracePt t="16583" x="6078538" y="3892550"/>
          <p14:tracePt t="16770" x="6091238" y="3879850"/>
          <p14:tracePt t="17169" x="6103938" y="3879850"/>
          <p14:tracePt t="17955" x="6167438" y="3879850"/>
          <p14:tracePt t="17960" x="6254750" y="3879850"/>
          <p14:tracePt t="17965" x="6354763" y="3879850"/>
          <p14:tracePt t="17970" x="6442075" y="3879850"/>
          <p14:tracePt t="17975" x="6516688" y="3879850"/>
          <p14:tracePt t="17980" x="6580188" y="3879850"/>
          <p14:tracePt t="17986" x="6629400" y="3879850"/>
          <p14:tracePt t="17991" x="6704013" y="3879850"/>
          <p14:tracePt t="17995" x="6754813" y="3879850"/>
          <p14:tracePt t="18001" x="6805613" y="3879850"/>
          <p14:tracePt t="18006" x="6854825" y="3879850"/>
          <p14:tracePt t="18010" x="6880225" y="3879850"/>
          <p14:tracePt t="18017" x="6892925" y="3879850"/>
          <p14:tracePt t="18020" x="6929438" y="3879850"/>
          <p14:tracePt t="18025" x="6942138" y="3879850"/>
          <p14:tracePt t="18036" x="6954838" y="3879850"/>
          <p14:tracePt t="18152" x="6967538" y="3879850"/>
          <p14:tracePt t="18162" x="6980238" y="3879850"/>
          <p14:tracePt t="18167" x="7005638" y="3879850"/>
          <p14:tracePt t="18177" x="7029450" y="3879850"/>
          <p14:tracePt t="18183" x="7042150" y="3879850"/>
          <p14:tracePt t="18187" x="7067550" y="3879850"/>
          <p14:tracePt t="18192" x="7080250" y="3879850"/>
          <p14:tracePt t="18197" x="7092950" y="3879850"/>
          <p14:tracePt t="18202" x="7129463" y="3879850"/>
          <p14:tracePt t="18208" x="7154863" y="3879850"/>
          <p14:tracePt t="18217" x="7180263" y="3879850"/>
          <p14:tracePt t="18222" x="7192963" y="3879850"/>
          <p14:tracePt t="18717" x="7205663" y="3879850"/>
          <p14:tracePt t="19428" x="7218363" y="3879850"/>
          <p14:tracePt t="19463" x="7229475" y="3892550"/>
          <p14:tracePt t="19473" x="7229475" y="3905250"/>
          <p14:tracePt t="19479" x="7242175" y="3905250"/>
          <p14:tracePt t="19484" x="7267575" y="3916363"/>
          <p14:tracePt t="19494" x="7292975" y="3916363"/>
          <p14:tracePt t="19499" x="7329488" y="3916363"/>
          <p14:tracePt t="19503" x="7367588" y="3954463"/>
          <p14:tracePt t="19519" x="7405688" y="3954463"/>
          <p14:tracePt t="19524" x="7442200" y="3954463"/>
          <p14:tracePt t="19529" x="7467600" y="3954463"/>
          <p14:tracePt t="19534" x="7505700" y="3954463"/>
          <p14:tracePt t="19538" x="7542213" y="3954463"/>
          <p14:tracePt t="19544" x="7554913" y="3954463"/>
          <p14:tracePt t="19549" x="7593013" y="3954463"/>
          <p14:tracePt t="19554" x="7631113" y="3954463"/>
          <p14:tracePt t="19558" x="7642225" y="3954463"/>
          <p14:tracePt t="19564" x="7667625" y="3954463"/>
          <p14:tracePt t="19569" x="7693025" y="3954463"/>
          <p14:tracePt t="19579" x="7718425" y="3954463"/>
          <p14:tracePt t="19585" x="7731125" y="3954463"/>
          <p14:tracePt t="19590" x="7742238" y="3954463"/>
          <p14:tracePt t="19595" x="7754938" y="3954463"/>
          <p14:tracePt t="19599" x="7767638" y="3954463"/>
          <p14:tracePt t="19609" x="7780338" y="3954463"/>
          <p14:tracePt t="19615" x="7793038" y="3954463"/>
          <p14:tracePt t="19620" x="7805738" y="3954463"/>
          <p14:tracePt t="19635" x="7818438" y="3954463"/>
          <p14:tracePt t="19639" x="7831138" y="3954463"/>
          <p14:tracePt t="19645" x="7843838" y="3954463"/>
          <p14:tracePt t="19651" x="7854950" y="3954463"/>
          <p14:tracePt t="19655" x="7867650" y="3954463"/>
          <p14:tracePt t="19660" x="7880350" y="3954463"/>
          <p14:tracePt t="19665" x="7893050" y="3954463"/>
          <p14:tracePt t="19670" x="7918450" y="3954463"/>
          <p14:tracePt t="19680" x="7943850" y="3954463"/>
          <p14:tracePt t="19685" x="7954963" y="3954463"/>
          <p14:tracePt t="19690" x="7967663" y="3954463"/>
          <p14:tracePt t="19695" x="7980363" y="3954463"/>
          <p14:tracePt t="19705" x="7993063" y="3954463"/>
          <p14:tracePt t="19716" x="8005763" y="3954463"/>
          <p14:tracePt t="19721" x="8031163" y="3954463"/>
          <p14:tracePt t="19730" x="8054975" y="3954463"/>
          <p14:tracePt t="19735" x="8067675" y="3954463"/>
          <p14:tracePt t="19741" x="8080375" y="3954463"/>
          <p14:tracePt t="19746" x="8093075" y="3954463"/>
          <p14:tracePt t="19751" x="8118475" y="3954463"/>
          <p14:tracePt t="19755" x="8143875" y="3954463"/>
          <p14:tracePt t="19761" x="8167688" y="3954463"/>
          <p14:tracePt t="19766" x="8180388" y="3954463"/>
          <p14:tracePt t="19771" x="8218488" y="3954463"/>
          <p14:tracePt t="19776" x="8243888" y="3929063"/>
          <p14:tracePt t="19781" x="8267700" y="3929063"/>
          <p14:tracePt t="19786" x="8280400" y="3929063"/>
          <p14:tracePt t="19791" x="8318500" y="3929063"/>
          <p14:tracePt t="19796" x="8331200" y="3929063"/>
          <p14:tracePt t="19806" x="8356600" y="3916363"/>
          <p14:tracePt t="19811" x="8367713" y="3905250"/>
          <p14:tracePt t="19816" x="8380413" y="3905250"/>
          <p14:tracePt t="19851" x="8393113" y="3905250"/>
          <p14:tracePt t="19857" x="8405813" y="3905250"/>
          <p14:tracePt t="19862" x="8405813" y="3892550"/>
          <p14:tracePt t="19877" x="8418513" y="3879850"/>
          <p14:tracePt t="19881" x="8443913" y="3867150"/>
          <p14:tracePt t="19892" x="8443913" y="3854450"/>
          <p14:tracePt t="19897" x="8469313" y="3841750"/>
          <p14:tracePt t="19907" x="8480425" y="3841750"/>
          <p14:tracePt t="19912" x="8493125" y="3841750"/>
          <p14:tracePt t="19918" x="8493125" y="3829050"/>
          <p14:tracePt t="19942" x="8505825" y="3816350"/>
          <p14:tracePt t="19947" x="8518525" y="3803650"/>
          <p14:tracePt t="19964" x="8518525" y="3792538"/>
          <p14:tracePt t="19973" x="8518525" y="3779838"/>
          <p14:tracePt t="19982" x="8518525" y="3767138"/>
          <p14:tracePt t="19988" x="8518525" y="3754438"/>
          <p14:tracePt t="19993" x="8518525" y="3741738"/>
          <p14:tracePt t="20003" x="8518525" y="3729038"/>
          <p14:tracePt t="20008" x="8518525" y="3716338"/>
          <p14:tracePt t="20018" x="8518525" y="3703638"/>
          <p14:tracePt t="20023" x="8518525" y="3679825"/>
          <p14:tracePt t="20032" x="8518525" y="3667125"/>
          <p14:tracePt t="20039" x="8505825" y="3641725"/>
          <p14:tracePt t="20044" x="8493125" y="3641725"/>
          <p14:tracePt t="20047" x="8493125" y="3629025"/>
          <p14:tracePt t="20053" x="8493125" y="3616325"/>
          <p14:tracePt t="20058" x="8480425" y="3603625"/>
          <p14:tracePt t="20069" x="8431213" y="3579813"/>
          <p14:tracePt t="20073" x="8431213" y="3567113"/>
          <p14:tracePt t="20078" x="8418513" y="3554413"/>
          <p14:tracePt t="20085" x="8393113" y="3541713"/>
          <p14:tracePt t="20089" x="8367713" y="3529013"/>
          <p14:tracePt t="20094" x="8343900" y="3529013"/>
          <p14:tracePt t="20098" x="8318500" y="3503613"/>
          <p14:tracePt t="20103" x="8293100" y="3490913"/>
          <p14:tracePt t="20109" x="8280400" y="3490913"/>
          <p14:tracePt t="20114" x="8243888" y="3479800"/>
          <p14:tracePt t="20118" x="8218488" y="3467100"/>
          <p14:tracePt t="20124" x="8180388" y="3454400"/>
          <p14:tracePt t="20129" x="8156575" y="3441700"/>
          <p14:tracePt t="20135" x="8156575" y="3429000"/>
          <p14:tracePt t="20139" x="8118475" y="3429000"/>
          <p14:tracePt t="20149" x="8093075" y="3403600"/>
          <p14:tracePt t="20155" x="8054975" y="3403600"/>
          <p14:tracePt t="20159" x="8043863" y="3403600"/>
          <p14:tracePt t="20164" x="8031163" y="3403600"/>
          <p14:tracePt t="20169" x="8018463" y="3403600"/>
          <p14:tracePt t="20174" x="8005763" y="3403600"/>
          <p14:tracePt t="20180" x="7993063" y="3403600"/>
          <p14:tracePt t="20189" x="7980363" y="3403600"/>
          <p14:tracePt t="20195" x="7967663" y="3403600"/>
          <p14:tracePt t="20199" x="7954963" y="3403600"/>
          <p14:tracePt t="20204" x="7943850" y="3403600"/>
          <p14:tracePt t="20210" x="7931150" y="3403600"/>
          <p14:tracePt t="20215" x="7918450" y="3403600"/>
          <p14:tracePt t="20220" x="7905750" y="3403600"/>
          <p14:tracePt t="20224" x="7893050" y="3403600"/>
          <p14:tracePt t="20240" x="7880350" y="3403600"/>
          <p14:tracePt t="20245" x="7854950" y="3403600"/>
          <p14:tracePt t="20250" x="7831138" y="3429000"/>
          <p14:tracePt t="20260" x="7805738" y="3441700"/>
          <p14:tracePt t="20266" x="7780338" y="3441700"/>
          <p14:tracePt t="20270" x="7754938" y="3467100"/>
          <p14:tracePt t="20275" x="7742238" y="3479800"/>
          <p14:tracePt t="20279" x="7718425" y="3503613"/>
          <p14:tracePt t="20286" x="7705725" y="3503613"/>
          <p14:tracePt t="20291" x="7705725" y="3516313"/>
          <p14:tracePt t="20296" x="7693025" y="3529013"/>
          <p14:tracePt t="20301" x="7667625" y="3554413"/>
          <p14:tracePt t="20311" x="7654925" y="3567113"/>
          <p14:tracePt t="20316" x="7631113" y="3590925"/>
          <p14:tracePt t="20325" x="7631113" y="3603625"/>
          <p14:tracePt t="20331" x="7618413" y="3616325"/>
          <p14:tracePt t="20336" x="7605713" y="3629025"/>
          <p14:tracePt t="20341" x="7605713" y="3654425"/>
          <p14:tracePt t="20346" x="7605713" y="3667125"/>
          <p14:tracePt t="20352" x="7593013" y="3679825"/>
          <p14:tracePt t="20361" x="7593013" y="3692525"/>
          <p14:tracePt t="20366" x="7593013" y="3716338"/>
          <p14:tracePt t="20371" x="7593013" y="3729038"/>
          <p14:tracePt t="20376" x="7593013" y="3741738"/>
          <p14:tracePt t="20381" x="7593013" y="3754438"/>
          <p14:tracePt t="20385" x="7593013" y="3767138"/>
          <p14:tracePt t="20396" x="7593013" y="3779838"/>
          <p14:tracePt t="20416" x="7593013" y="3792538"/>
          <p14:tracePt t="20437" x="7593013" y="3803650"/>
          <p14:tracePt t="20441" x="7593013" y="3816350"/>
          <p14:tracePt t="20663" x="7593013" y="3829050"/>
          <p14:tracePt t="20668" x="7580313" y="3841750"/>
          <p14:tracePt t="20674" x="7531100" y="3867150"/>
          <p14:tracePt t="20679" x="7442200" y="3929063"/>
          <p14:tracePt t="20684" x="7280275" y="3992563"/>
          <p14:tracePt t="20689" x="7192963" y="4017963"/>
          <p14:tracePt t="20693" x="7054850" y="4067175"/>
          <p14:tracePt t="20699" x="6905625" y="4117975"/>
          <p14:tracePt t="20704" x="6729413" y="4167188"/>
          <p14:tracePt t="20709" x="6529388" y="4230688"/>
          <p14:tracePt t="20714" x="6354763" y="4279900"/>
          <p14:tracePt t="20719" x="6154738" y="4330700"/>
          <p14:tracePt t="20724" x="5978525" y="4379913"/>
          <p14:tracePt t="20729" x="5741988" y="4443413"/>
          <p14:tracePt t="20735" x="5541963" y="4492625"/>
          <p14:tracePt t="20739" x="5341938" y="4543425"/>
          <p14:tracePt t="20745" x="5191125" y="4592638"/>
          <p14:tracePt t="20750" x="5078413" y="4643438"/>
          <p14:tracePt t="20754" x="4929188" y="4667250"/>
          <p14:tracePt t="20759" x="4752975" y="4692650"/>
          <p14:tracePt t="20764" x="4627563" y="4718050"/>
          <p14:tracePt t="20769" x="4465638" y="4730750"/>
          <p14:tracePt t="20775" x="4314825" y="4743450"/>
          <p14:tracePt t="20779" x="4165600" y="4743450"/>
          <p14:tracePt t="20785" x="4065588" y="4743450"/>
          <p14:tracePt t="20790" x="3940175" y="4743450"/>
          <p14:tracePt t="20795" x="3790950" y="4743450"/>
          <p14:tracePt t="20800" x="3652838" y="4743450"/>
          <p14:tracePt t="20805" x="3552825" y="4743450"/>
          <p14:tracePt t="20809" x="3440113" y="4743450"/>
          <p14:tracePt t="20815" x="3314700" y="4743450"/>
          <p14:tracePt t="20820" x="3227388" y="4768850"/>
          <p14:tracePt t="20825" x="3140075" y="4768850"/>
          <p14:tracePt t="20830" x="3052763" y="4768850"/>
          <p14:tracePt t="20835" x="2989263" y="4768850"/>
          <p14:tracePt t="20840" x="2901950" y="4768850"/>
          <p14:tracePt t="20845" x="2852738" y="4768850"/>
          <p14:tracePt t="20851" x="2801938" y="4768850"/>
          <p14:tracePt t="20855" x="2752725" y="4768850"/>
          <p14:tracePt t="20861" x="2714625" y="4768850"/>
          <p14:tracePt t="20866" x="2676525" y="4768850"/>
          <p14:tracePt t="20870" x="2640013" y="4768850"/>
          <p14:tracePt t="20875" x="2576513" y="4768850"/>
          <p14:tracePt t="20880" x="2540000" y="4768850"/>
          <p14:tracePt t="20886" x="2501900" y="4768850"/>
          <p14:tracePt t="20891" x="2463800" y="4768850"/>
          <p14:tracePt t="20895" x="2451100" y="4768850"/>
          <p14:tracePt t="20899" x="2401888" y="4768850"/>
          <p14:tracePt t="20906" x="2363788" y="4768850"/>
          <p14:tracePt t="20911" x="2338388" y="4768850"/>
          <p14:tracePt t="20916" x="2301875" y="4768850"/>
          <p14:tracePt t="20920" x="2263775" y="4756150"/>
          <p14:tracePt t="20926" x="2227263" y="4756150"/>
          <p14:tracePt t="20931" x="2189163" y="4730750"/>
          <p14:tracePt t="20941" x="2163763" y="4718050"/>
          <p14:tracePt t="20956" x="2151063" y="4718050"/>
          <p14:tracePt t="20962" x="2151063" y="4705350"/>
          <p14:tracePt t="20966" x="2138363" y="4705350"/>
          <p14:tracePt t="20971" x="2114550" y="4692650"/>
          <p14:tracePt t="20986" x="2114550" y="4679950"/>
          <p14:tracePt t="20991" x="2101850" y="4667250"/>
          <p14:tracePt t="21006" x="2101850" y="4656138"/>
          <p14:tracePt t="21011" x="2101850" y="4643438"/>
          <p14:tracePt t="21017" x="2089150" y="4630738"/>
          <p14:tracePt t="21032" x="2089150" y="4618038"/>
          <p14:tracePt t="21037" x="2089150" y="4592638"/>
          <p14:tracePt t="21047" x="2089150" y="4579938"/>
          <p14:tracePt t="21052" x="2089150" y="4567238"/>
          <p14:tracePt t="21057" x="2076450" y="4554538"/>
          <p14:tracePt t="21069" x="2063750" y="4543425"/>
          <p14:tracePt t="21077" x="2063750" y="4530725"/>
          <p14:tracePt t="21143" x="2063750" y="4518025"/>
          <p14:tracePt t="21148" x="2051050" y="4518025"/>
          <p14:tracePt t="21158" x="2038350" y="4518025"/>
          <p14:tracePt t="21173" x="1989138" y="4518025"/>
          <p14:tracePt t="21183" x="1976438" y="4518025"/>
          <p14:tracePt t="21188" x="1963738" y="4518025"/>
          <p14:tracePt t="21193" x="1951038" y="4518025"/>
          <p14:tracePt t="21198" x="1925638" y="4518025"/>
          <p14:tracePt t="21204" x="1889125" y="4518025"/>
          <p14:tracePt t="21208" x="1851025" y="4518025"/>
          <p14:tracePt t="21213" x="1801813" y="4505325"/>
          <p14:tracePt t="21218" x="1789113" y="4505325"/>
          <p14:tracePt t="21224" x="1751013" y="4505325"/>
          <p14:tracePt t="21229" x="1714500" y="4505325"/>
          <p14:tracePt t="21233" x="1676400" y="4505325"/>
          <p14:tracePt t="21238" x="1663700" y="4505325"/>
          <p14:tracePt t="21244" x="1625600" y="4505325"/>
          <p14:tracePt t="21249" x="1589088" y="4505325"/>
          <p14:tracePt t="21254" x="1576388" y="4505325"/>
          <p14:tracePt t="21258" x="1550988" y="4505325"/>
          <p14:tracePt t="21264" x="1512888" y="4505325"/>
          <p14:tracePt t="21269" x="1501775" y="4505325"/>
          <p14:tracePt t="21274" x="1463675" y="4505325"/>
          <p14:tracePt t="21279" x="1450975" y="4505325"/>
          <p14:tracePt t="21285" x="1425575" y="4505325"/>
          <p14:tracePt t="21289" x="1401763" y="4505325"/>
          <p14:tracePt t="21294" x="1363663" y="4505325"/>
          <p14:tracePt t="21299" x="1338263" y="4505325"/>
          <p14:tracePt t="21304" x="1325563" y="4505325"/>
          <p14:tracePt t="21309" x="1289050" y="4492625"/>
          <p14:tracePt t="21314" x="1276350" y="4492625"/>
          <p14:tracePt t="21320" x="1238250" y="4492625"/>
          <p14:tracePt t="21324" x="1225550" y="4492625"/>
          <p14:tracePt t="21329" x="1212850" y="4492625"/>
          <p14:tracePt t="21335" x="1176338" y="4467225"/>
          <p14:tracePt t="21340" x="1163638" y="4467225"/>
          <p14:tracePt t="21344" x="1150938" y="4467225"/>
          <p14:tracePt t="21349" x="1138238" y="4467225"/>
          <p14:tracePt t="21354" x="1125538" y="4467225"/>
          <p14:tracePt t="21360" x="1112838" y="4467225"/>
          <p14:tracePt t="21370" x="1100138" y="4454525"/>
          <p14:tracePt t="21380" x="1089025" y="4454525"/>
          <p14:tracePt t="21400" x="1076325" y="4454525"/>
          <p14:tracePt t="21405" x="1063625" y="4454525"/>
          <p14:tracePt t="21410" x="1050925" y="4454525"/>
          <p14:tracePt t="21420" x="1038225" y="4454525"/>
          <p14:tracePt t="21642" x="1025525" y="4454525"/>
          <p14:tracePt t="21652" x="1012825" y="4454525"/>
          <p14:tracePt t="21661" x="1000125" y="4454525"/>
          <p14:tracePt t="21668" x="976313" y="4454525"/>
          <p14:tracePt t="21673" x="950913" y="4454525"/>
          <p14:tracePt t="21677" x="938213" y="4454525"/>
          <p14:tracePt t="21682" x="912813" y="4454525"/>
          <p14:tracePt t="21692" x="887413" y="4454525"/>
          <p14:tracePt t="21698" x="850900" y="4454525"/>
          <p14:tracePt t="21703" x="825500" y="4454525"/>
          <p14:tracePt t="21707" x="800100" y="4454525"/>
          <p14:tracePt t="21712" x="776288" y="4454525"/>
          <p14:tracePt t="21719" x="750888" y="4454525"/>
          <p14:tracePt t="21723" x="725488" y="4454525"/>
          <p14:tracePt t="21728" x="712788" y="4454525"/>
          <p14:tracePt t="21732" x="700088" y="4454525"/>
          <p14:tracePt t="21738" x="687388" y="4454525"/>
          <p14:tracePt t="21743" x="663575" y="4454525"/>
          <p14:tracePt t="21859" x="674688" y="4454525"/>
          <p14:tracePt t="21864" x="687388" y="4454525"/>
          <p14:tracePt t="21869" x="700088" y="4454525"/>
          <p14:tracePt t="21874" x="725488" y="4454525"/>
          <p14:tracePt t="21885" x="750888" y="4454525"/>
          <p14:tracePt t="21889" x="825500" y="4454525"/>
          <p14:tracePt t="21894" x="838200" y="4454525"/>
          <p14:tracePt t="21899" x="876300" y="4454525"/>
          <p14:tracePt t="21904" x="887413" y="4454525"/>
          <p14:tracePt t="21910" x="950913" y="4454525"/>
          <p14:tracePt t="21914" x="976313" y="4454525"/>
          <p14:tracePt t="21919" x="1012825" y="4454525"/>
          <p14:tracePt t="21924" x="1063625" y="4454525"/>
          <p14:tracePt t="21930" x="1089025" y="4454525"/>
          <p14:tracePt t="21935" x="1138238" y="4454525"/>
          <p14:tracePt t="21940" x="1150938" y="4454525"/>
          <p14:tracePt t="21944" x="1176338" y="4454525"/>
          <p14:tracePt t="21949" x="1212850" y="4454525"/>
          <p14:tracePt t="21955" x="1250950" y="4454525"/>
          <p14:tracePt t="21960" x="1289050" y="4454525"/>
          <p14:tracePt t="21965" x="1312863" y="4454525"/>
          <p14:tracePt t="21970" x="1325563" y="4454525"/>
          <p14:tracePt t="21975" x="1350963" y="4454525"/>
          <p14:tracePt t="21980" x="1363663" y="4454525"/>
          <p14:tracePt t="21990" x="1376363" y="4443413"/>
          <p14:tracePt t="22147" x="1363663" y="4443413"/>
          <p14:tracePt t="22156" x="1338263" y="4443413"/>
          <p14:tracePt t="22162" x="1325563" y="4443413"/>
          <p14:tracePt t="22167" x="1300163" y="4443413"/>
          <p14:tracePt t="22172" x="1276350" y="4443413"/>
          <p14:tracePt t="22186" x="1263650" y="4443413"/>
          <p14:tracePt t="22192" x="1250950" y="4443413"/>
          <p14:tracePt t="22313" x="1263650" y="4443413"/>
          <p14:tracePt t="22575" x="1276350" y="4443413"/>
          <p14:tracePt t="22862" x="1289050" y="4443413"/>
          <p14:tracePt t="22867" x="1300163" y="4443413"/>
          <p14:tracePt t="22878" x="1312863" y="4443413"/>
          <p14:tracePt t="22888" x="1325563" y="4443413"/>
          <p14:tracePt t="22893" x="1338263" y="4443413"/>
          <p14:tracePt t="22903" x="1350963" y="4443413"/>
          <p14:tracePt t="22908" x="1363663" y="4443413"/>
          <p14:tracePt t="22919" x="1376363" y="4443413"/>
          <p14:tracePt t="22923" x="1412875" y="4454525"/>
          <p14:tracePt t="22933" x="1425575" y="4454525"/>
          <p14:tracePt t="22938" x="1463675" y="4454525"/>
          <p14:tracePt t="22943" x="1489075" y="4454525"/>
          <p14:tracePt t="22949" x="1512888" y="4454525"/>
          <p14:tracePt t="22954" x="1563688" y="4467225"/>
          <p14:tracePt t="22958" x="1601788" y="4492625"/>
          <p14:tracePt t="22963" x="1663700" y="4492625"/>
          <p14:tracePt t="22969" x="1714500" y="4505325"/>
          <p14:tracePt t="22974" x="1801813" y="4505325"/>
          <p14:tracePt t="22979" x="1889125" y="4530725"/>
          <p14:tracePt t="22982" x="1976438" y="4530725"/>
          <p14:tracePt t="22989" x="2089150" y="4554538"/>
          <p14:tracePt t="22993" x="2201863" y="4579938"/>
          <p14:tracePt t="22999" x="2263775" y="4579938"/>
          <p14:tracePt t="23004" x="2389188" y="4579938"/>
          <p14:tracePt t="23009" x="2476500" y="4579938"/>
          <p14:tracePt t="23014" x="2563813" y="4579938"/>
          <p14:tracePt t="23019" x="2701925" y="4579938"/>
          <p14:tracePt t="23024" x="2801938" y="4579938"/>
          <p14:tracePt t="23029" x="2889250" y="4579938"/>
          <p14:tracePt t="23034" x="2940050" y="4579938"/>
          <p14:tracePt t="23039" x="3027363" y="4579938"/>
          <p14:tracePt t="23044" x="3089275" y="4592638"/>
          <p14:tracePt t="23049" x="3176588" y="4592638"/>
          <p14:tracePt t="23054" x="3289300" y="4592638"/>
          <p14:tracePt t="23059" x="3352800" y="4592638"/>
          <p14:tracePt t="23065" x="3414713" y="4592638"/>
          <p14:tracePt t="23070" x="3527425" y="4592638"/>
          <p14:tracePt t="23074" x="3578225" y="4592638"/>
          <p14:tracePt t="23087" x="3689350" y="4592638"/>
          <p14:tracePt t="23090" x="3727450" y="4592638"/>
          <p14:tracePt t="23095" x="3778250" y="4592638"/>
          <p14:tracePt t="23099" x="3802063" y="4592638"/>
          <p14:tracePt t="23104" x="3814763" y="4592638"/>
          <p14:tracePt t="23110" x="3840163" y="4592638"/>
          <p14:tracePt t="23115" x="3878263" y="4592638"/>
          <p14:tracePt t="23120" x="3890963" y="4592638"/>
          <p14:tracePt t="23125" x="3927475" y="4592638"/>
          <p14:tracePt t="23130" x="3940175" y="4592638"/>
          <p14:tracePt t="23136" x="3965575" y="4592638"/>
          <p14:tracePt t="23140" x="3990975" y="4592638"/>
          <p14:tracePt t="23145" x="4027488" y="4592638"/>
          <p14:tracePt t="23150" x="4065588" y="4592638"/>
          <p14:tracePt t="23155" x="4090988" y="4592638"/>
          <p14:tracePt t="23160" x="4127500" y="4592638"/>
          <p14:tracePt t="23165" x="4165600" y="4592638"/>
          <p14:tracePt t="23170" x="4203700" y="4592638"/>
          <p14:tracePt t="23175" x="4227513" y="4592638"/>
          <p14:tracePt t="23181" x="4240213" y="4592638"/>
          <p14:tracePt t="23186" x="4303713" y="4567238"/>
          <p14:tracePt t="23190" x="4314825" y="4567238"/>
          <p14:tracePt t="23195" x="4327525" y="4567238"/>
          <p14:tracePt t="23200" x="4340225" y="4554538"/>
          <p14:tracePt t="23206" x="4352925" y="4554538"/>
          <p14:tracePt t="23211" x="4365625" y="4554538"/>
          <p14:tracePt t="23221" x="4378325" y="4554538"/>
          <p14:tracePt t="23226" x="4391025" y="4554538"/>
          <p14:tracePt t="23236" x="4416425" y="4554538"/>
          <p14:tracePt t="23241" x="4440238" y="4530725"/>
          <p14:tracePt t="23251" x="4452938" y="4530725"/>
          <p14:tracePt t="23256" x="4465638" y="4530725"/>
          <p14:tracePt t="23261" x="4478338" y="4530725"/>
          <p14:tracePt t="23271" x="4491038" y="4530725"/>
          <p14:tracePt t="23276" x="4503738" y="4530725"/>
          <p14:tracePt t="23286" x="4516438" y="4530725"/>
          <p14:tracePt t="23291" x="4527550" y="4530725"/>
          <p14:tracePt t="23433" x="4540250" y="4530725"/>
          <p14:tracePt t="23644" x="4552950" y="4530725"/>
          <p14:tracePt t="23654" x="4565650" y="4530725"/>
          <p14:tracePt t="23664" x="4578350" y="4530725"/>
          <p14:tracePt t="23670" x="4591050" y="4530725"/>
          <p14:tracePt t="23750" x="4603750" y="4530725"/>
          <p14:tracePt t="23755" x="4616450" y="4530725"/>
          <p14:tracePt t="23841" x="4627563" y="4530725"/>
          <p14:tracePt t="23846" x="4640263" y="4530725"/>
          <p14:tracePt t="23853" x="4652963" y="4530725"/>
          <p14:tracePt t="23866" x="4665663" y="4530725"/>
          <p14:tracePt t="23886" x="4678363" y="4530725"/>
          <p14:tracePt t="24209" x="4652963" y="4530725"/>
          <p14:tracePt t="24214" x="4640263" y="4530725"/>
          <p14:tracePt t="24220" x="4627563" y="4518025"/>
          <p14:tracePt t="24225" x="4603750" y="4518025"/>
          <p14:tracePt t="24229" x="4578350" y="4518025"/>
          <p14:tracePt t="24236" x="4565650" y="4518025"/>
          <p14:tracePt t="24239" x="4540250" y="4505325"/>
          <p14:tracePt t="24244" x="4503738" y="4492625"/>
          <p14:tracePt t="24250" x="4465638" y="4492625"/>
          <p14:tracePt t="24255" x="4403725" y="4443413"/>
          <p14:tracePt t="24260" x="4327525" y="4443413"/>
          <p14:tracePt t="24264" x="4252913" y="4405313"/>
          <p14:tracePt t="24270" x="4178300" y="4354513"/>
          <p14:tracePt t="24275" x="4065588" y="4330700"/>
          <p14:tracePt t="24280" x="3940175" y="4279900"/>
          <p14:tracePt t="24286" x="3827463" y="4230688"/>
          <p14:tracePt t="24290" x="3665538" y="4179888"/>
          <p14:tracePt t="24295" x="3514725" y="4117975"/>
          <p14:tracePt t="24300" x="3289300" y="4054475"/>
          <p14:tracePt t="24305" x="3089275" y="3992563"/>
          <p14:tracePt t="24310" x="2914650" y="3941763"/>
          <p14:tracePt t="24316" x="2689225" y="3854450"/>
          <p14:tracePt t="24320" x="2501900" y="3779838"/>
          <p14:tracePt t="24326" x="2238375" y="3654425"/>
          <p14:tracePt t="24330" x="1963738" y="3554413"/>
          <p14:tracePt t="24336" x="1725613" y="3479800"/>
          <p14:tracePt t="24341" x="1412875" y="3341688"/>
          <p14:tracePt t="24346" x="1038225" y="3190875"/>
          <p14:tracePt t="24350" x="738188" y="3003550"/>
          <p14:tracePt t="24356" x="563563" y="2916238"/>
          <p14:tracePt t="24361" x="325438" y="2752725"/>
          <p14:tracePt t="24366" x="74613" y="2627313"/>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Esotropia</a:t>
            </a:r>
            <a:r>
              <a:rPr lang="cs-CZ" dirty="0"/>
              <a:t> </a:t>
            </a:r>
            <a:r>
              <a:rPr lang="cs-CZ" dirty="0" err="1"/>
              <a:t>alternans</a:t>
            </a:r>
            <a:endParaRPr lang="cs-CZ" dirty="0"/>
          </a:p>
        </p:txBody>
      </p:sp>
      <p:sp>
        <p:nvSpPr>
          <p:cNvPr id="3" name="Zástupný symbol pro obsah 2"/>
          <p:cNvSpPr>
            <a:spLocks noGrp="1"/>
          </p:cNvSpPr>
          <p:nvPr>
            <p:ph idx="1"/>
          </p:nvPr>
        </p:nvSpPr>
        <p:spPr>
          <a:xfrm>
            <a:off x="467544" y="1628800"/>
            <a:ext cx="8229600" cy="4525963"/>
          </a:xfrm>
        </p:spPr>
        <p:txBody>
          <a:bodyPr/>
          <a:lstStyle/>
          <a:p>
            <a:pPr marL="0" indent="0">
              <a:buNone/>
            </a:pPr>
            <a:r>
              <a:rPr lang="cs-CZ" b="1" dirty="0"/>
              <a:t>Léčba</a:t>
            </a:r>
          </a:p>
          <a:p>
            <a:r>
              <a:rPr lang="cs-CZ" dirty="0"/>
              <a:t>Konzervativní terapie</a:t>
            </a:r>
          </a:p>
          <a:p>
            <a:pPr marL="0" indent="0">
              <a:buNone/>
            </a:pPr>
            <a:r>
              <a:rPr lang="cs-CZ" dirty="0"/>
              <a:t>Pokud je amblyopie – </a:t>
            </a:r>
            <a:r>
              <a:rPr lang="cs-CZ" dirty="0" err="1"/>
              <a:t>pleoptická</a:t>
            </a:r>
            <a:r>
              <a:rPr lang="cs-CZ" dirty="0"/>
              <a:t> léčba; ortoptická léčba, nácvik SP; binokulárních funkcí ortoptické cvičení (pokud NRK- může se zdařit, ARK – cvičit v objektivní úchylce)</a:t>
            </a:r>
          </a:p>
          <a:p>
            <a:r>
              <a:rPr lang="cs-CZ" dirty="0"/>
              <a:t>Chirurgická terapie – operovat úchylku šilhání nad +10°, aspoň půl roku stabilní</a:t>
            </a:r>
          </a:p>
        </p:txBody>
      </p:sp>
      <p:pic>
        <p:nvPicPr>
          <p:cNvPr id="7" name="Zvuk 6">
            <a:hlinkClick r:id="" action="ppaction://media"/>
            <a:extLst>
              <a:ext uri="{FF2B5EF4-FFF2-40B4-BE49-F238E27FC236}">
                <a16:creationId xmlns:a16="http://schemas.microsoft.com/office/drawing/2014/main" id="{777A897D-14EB-444A-93C7-EAB307022D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40515429"/>
      </p:ext>
    </p:extLst>
  </p:cSld>
  <p:clrMapOvr>
    <a:masterClrMapping/>
  </p:clrMapOvr>
  <mc:AlternateContent xmlns:mc="http://schemas.openxmlformats.org/markup-compatibility/2006" xmlns:p14="http://schemas.microsoft.com/office/powerpoint/2010/main">
    <mc:Choice Requires="p14">
      <p:transition spd="slow" p14:dur="2000" advTm="62275"/>
    </mc:Choice>
    <mc:Fallback xmlns="">
      <p:transition spd="slow" advTm="62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516" x="1225550" y="1114425"/>
          <p14:tracePt t="571" x="1238250" y="1114425"/>
          <p14:tracePt t="576" x="1250950" y="1114425"/>
          <p14:tracePt t="661" x="1238250" y="1125538"/>
          <p14:tracePt t="666" x="1225550" y="1138238"/>
          <p14:tracePt t="676" x="1212850" y="1138238"/>
          <p14:tracePt t="686" x="1200150" y="1138238"/>
          <p14:tracePt t="692" x="1189038" y="1150938"/>
          <p14:tracePt t="696" x="1163638" y="1150938"/>
          <p14:tracePt t="701" x="1150938" y="1150938"/>
          <p14:tracePt t="706" x="1125538" y="1150938"/>
          <p14:tracePt t="712" x="1100138" y="1163638"/>
          <p14:tracePt t="717" x="1089025" y="1163638"/>
          <p14:tracePt t="722" x="1063625" y="1176338"/>
          <p14:tracePt t="726" x="1025525" y="1201738"/>
          <p14:tracePt t="731" x="1012825" y="1201738"/>
          <p14:tracePt t="736" x="1000125" y="1201738"/>
          <p14:tracePt t="742" x="963613" y="1214438"/>
          <p14:tracePt t="747" x="938213" y="1214438"/>
          <p14:tracePt t="752" x="912813" y="1227138"/>
          <p14:tracePt t="756" x="900113" y="1238250"/>
          <p14:tracePt t="762" x="863600" y="1250950"/>
          <p14:tracePt t="767" x="850900" y="1250950"/>
          <p14:tracePt t="772" x="825500" y="1263650"/>
          <p14:tracePt t="778" x="812800" y="1263650"/>
          <p14:tracePt t="782" x="800100" y="1263650"/>
          <p14:tracePt t="787" x="787400" y="1276350"/>
          <p14:tracePt t="792" x="776288" y="1276350"/>
          <p14:tracePt t="797" x="763588" y="1289050"/>
          <p14:tracePt t="802" x="750888" y="1301750"/>
          <p14:tracePt t="813" x="712788" y="1314450"/>
          <p14:tracePt t="817" x="700088" y="1327150"/>
          <p14:tracePt t="822" x="700088" y="1339850"/>
          <p14:tracePt t="827" x="687388" y="1339850"/>
          <p14:tracePt t="833" x="674688" y="1339850"/>
          <p14:tracePt t="838" x="663575" y="1363663"/>
          <p14:tracePt t="842" x="625475" y="1401763"/>
          <p14:tracePt t="847" x="600075" y="1401763"/>
          <p14:tracePt t="853" x="550863" y="1439863"/>
          <p14:tracePt t="858" x="538163" y="1450975"/>
          <p14:tracePt t="863" x="512763" y="1463675"/>
          <p14:tracePt t="868" x="500063" y="1489075"/>
          <p14:tracePt t="872" x="450850" y="1514475"/>
          <p14:tracePt t="878" x="438150" y="1527175"/>
          <p14:tracePt t="883" x="412750" y="1539875"/>
          <p14:tracePt t="887" x="412750" y="1552575"/>
          <p14:tracePt t="898" x="412750" y="1563688"/>
          <p14:tracePt t="915" x="387350" y="1589088"/>
          <p14:tracePt t="929" x="374650" y="1601788"/>
          <p14:tracePt t="938" x="374650" y="1614488"/>
          <p14:tracePt t="945" x="363538" y="1627188"/>
          <p14:tracePt t="948" x="350838" y="1627188"/>
          <p14:tracePt t="953" x="350838" y="1639888"/>
          <p14:tracePt t="964" x="338138" y="1652588"/>
          <p14:tracePt t="974" x="338138" y="1663700"/>
          <p14:tracePt t="979" x="338138" y="1676400"/>
          <p14:tracePt t="984" x="338138" y="1689100"/>
          <p14:tracePt t="989" x="325438" y="1701800"/>
          <p14:tracePt t="999" x="325438" y="1714500"/>
          <p14:tracePt t="1004" x="325438" y="1727200"/>
          <p14:tracePt t="1014" x="325438" y="1739900"/>
          <p14:tracePt t="1019" x="325438" y="1752600"/>
          <p14:tracePt t="1024" x="325438" y="1765300"/>
          <p14:tracePt t="1029" x="325438" y="1776413"/>
          <p14:tracePt t="1034" x="325438" y="1801813"/>
          <p14:tracePt t="1050" x="325438" y="1814513"/>
          <p14:tracePt t="1054" x="325438" y="1827213"/>
          <p14:tracePt t="1059" x="325438" y="1839913"/>
          <p14:tracePt t="1064" x="325438" y="1852613"/>
          <p14:tracePt t="1069" x="325438" y="1865313"/>
          <p14:tracePt t="1075" x="325438" y="1876425"/>
          <p14:tracePt t="1084" x="325438" y="1889125"/>
          <p14:tracePt t="1090" x="325438" y="1914525"/>
          <p14:tracePt t="1095" x="338138" y="1927225"/>
          <p14:tracePt t="1100" x="350838" y="1927225"/>
          <p14:tracePt t="1110" x="363538" y="1939925"/>
          <p14:tracePt t="1115" x="363538" y="1952625"/>
          <p14:tracePt t="1120" x="363538" y="1965325"/>
          <p14:tracePt t="1125" x="374650" y="1965325"/>
          <p14:tracePt t="1140" x="374650" y="1978025"/>
          <p14:tracePt t="1145" x="387350" y="1989138"/>
          <p14:tracePt t="1170" x="400050" y="1989138"/>
          <p14:tracePt t="1186" x="412750" y="2001838"/>
          <p14:tracePt t="1200" x="412750" y="2014538"/>
          <p14:tracePt t="1205" x="425450" y="2039938"/>
          <p14:tracePt t="1221" x="438150" y="2039938"/>
          <p14:tracePt t="1226" x="450850" y="2052638"/>
          <p14:tracePt t="1231" x="463550" y="2065338"/>
          <p14:tracePt t="1241" x="487363" y="2078038"/>
          <p14:tracePt t="1246" x="500063" y="2089150"/>
          <p14:tracePt t="1256" x="500063" y="2101850"/>
          <p14:tracePt t="1262" x="512763" y="2101850"/>
          <p14:tracePt t="1266" x="525463" y="2114550"/>
          <p14:tracePt t="1272" x="538163" y="2114550"/>
          <p14:tracePt t="1276" x="538163" y="2127250"/>
          <p14:tracePt t="1281" x="550863" y="2139950"/>
          <p14:tracePt t="1286" x="587375" y="2152650"/>
          <p14:tracePt t="1297" x="612775" y="2165350"/>
          <p14:tracePt t="1301" x="625475" y="2178050"/>
          <p14:tracePt t="1306" x="625475" y="2190750"/>
          <p14:tracePt t="1312" x="650875" y="2190750"/>
          <p14:tracePt t="1317" x="700088" y="2227263"/>
          <p14:tracePt t="1322" x="712788" y="2227263"/>
          <p14:tracePt t="1326" x="738188" y="2239963"/>
          <p14:tracePt t="1332" x="750888" y="2239963"/>
          <p14:tracePt t="1337" x="776288" y="2252663"/>
          <p14:tracePt t="1342" x="787400" y="2252663"/>
          <p14:tracePt t="1347" x="812800" y="2278063"/>
          <p14:tracePt t="1352" x="825500" y="2278063"/>
          <p14:tracePt t="1357" x="850900" y="2290763"/>
          <p14:tracePt t="1362" x="876300" y="2290763"/>
          <p14:tracePt t="1367" x="912813" y="2290763"/>
          <p14:tracePt t="1372" x="925513" y="2290763"/>
          <p14:tracePt t="1377" x="950913" y="2303463"/>
          <p14:tracePt t="1383" x="976313" y="2303463"/>
          <p14:tracePt t="1387" x="1000125" y="2303463"/>
          <p14:tracePt t="1393" x="1025525" y="2303463"/>
          <p14:tracePt t="1397" x="1050925" y="2303463"/>
          <p14:tracePt t="1402" x="1076325" y="2303463"/>
          <p14:tracePt t="1408" x="1100138" y="2314575"/>
          <p14:tracePt t="1413" x="1138238" y="2314575"/>
          <p14:tracePt t="1417" x="1150938" y="2314575"/>
          <p14:tracePt t="1422" x="1176338" y="2314575"/>
          <p14:tracePt t="1429" x="1200150" y="2314575"/>
          <p14:tracePt t="1433" x="1225550" y="2314575"/>
          <p14:tracePt t="1437" x="1263650" y="2314575"/>
          <p14:tracePt t="1443" x="1300163" y="2314575"/>
          <p14:tracePt t="1447" x="1338263" y="2314575"/>
          <p14:tracePt t="1453" x="1363663" y="2314575"/>
          <p14:tracePt t="1458" x="1401763" y="2314575"/>
          <p14:tracePt t="1463" x="1438275" y="2314575"/>
          <p14:tracePt t="1468" x="1489075" y="2314575"/>
          <p14:tracePt t="1473" x="1512888" y="2314575"/>
          <p14:tracePt t="1479" x="1550988" y="2314575"/>
          <p14:tracePt t="1483" x="1612900" y="2314575"/>
          <p14:tracePt t="1489" x="1651000" y="2314575"/>
          <p14:tracePt t="1493" x="1689100" y="2314575"/>
          <p14:tracePt t="1498" x="1738313" y="2314575"/>
          <p14:tracePt t="1503" x="1763713" y="2314575"/>
          <p14:tracePt t="1508" x="1801813" y="2314575"/>
          <p14:tracePt t="1512" x="1838325" y="2314575"/>
          <p14:tracePt t="1519" x="1876425" y="2314575"/>
          <p14:tracePt t="1524" x="1889125" y="2314575"/>
          <p14:tracePt t="1529" x="1901825" y="2314575"/>
          <p14:tracePt t="1533" x="1925638" y="2314575"/>
          <p14:tracePt t="1538" x="1963738" y="2314575"/>
          <p14:tracePt t="1545" x="1976438" y="2314575"/>
          <p14:tracePt t="1549" x="1989138" y="2314575"/>
          <p14:tracePt t="1554" x="2001838" y="2314575"/>
          <p14:tracePt t="1559" x="2025650" y="2314575"/>
          <p14:tracePt t="1563" x="2063750" y="2303463"/>
          <p14:tracePt t="1569" x="2063750" y="2290763"/>
          <p14:tracePt t="1579" x="2076450" y="2278063"/>
          <p14:tracePt t="1584" x="2089150" y="2278063"/>
          <p14:tracePt t="1595" x="2114550" y="2265363"/>
          <p14:tracePt t="1600" x="2127250" y="2265363"/>
          <p14:tracePt t="1609" x="2138363" y="2252663"/>
          <p14:tracePt t="1619" x="2151063" y="2239963"/>
          <p14:tracePt t="1625" x="2163763" y="2227263"/>
          <p14:tracePt t="1654" x="2176463" y="2227263"/>
          <p14:tracePt t="1659" x="2201863" y="2227263"/>
          <p14:tracePt t="1720" x="2201863" y="2214563"/>
          <p14:tracePt t="1735" x="2214563" y="2201863"/>
          <p14:tracePt t="1745" x="2227263" y="2201863"/>
          <p14:tracePt t="1762" x="2238375" y="2201863"/>
          <p14:tracePt t="1786" x="2251075" y="2190750"/>
          <p14:tracePt t="1801" x="2263775" y="2178050"/>
          <p14:tracePt t="1841" x="2276475" y="2165350"/>
          <p14:tracePt t="1866" x="2276475" y="2152650"/>
          <p14:tracePt t="1876" x="2289175" y="2139950"/>
          <p14:tracePt t="1887" x="2289175" y="2127250"/>
          <p14:tracePt t="1897" x="2289175" y="2114550"/>
          <p14:tracePt t="1912" x="2314575" y="2089150"/>
          <p14:tracePt t="1917" x="2314575" y="2078038"/>
          <p14:tracePt t="1927" x="2314575" y="2065338"/>
          <p14:tracePt t="1932" x="2327275" y="2052638"/>
          <p14:tracePt t="1937" x="2338388" y="2052638"/>
          <p14:tracePt t="1942" x="2338388" y="2039938"/>
          <p14:tracePt t="1947" x="2338388" y="2027238"/>
          <p14:tracePt t="1957" x="2338388" y="2014538"/>
          <p14:tracePt t="1962" x="2338388" y="2001838"/>
          <p14:tracePt t="1968" x="2338388" y="1989138"/>
          <p14:tracePt t="1977" x="2338388" y="1978025"/>
          <p14:tracePt t="1982" x="2338388" y="1965325"/>
          <p14:tracePt t="1988" x="2338388" y="1952625"/>
          <p14:tracePt t="1993" x="2338388" y="1939925"/>
          <p14:tracePt t="1998" x="2338388" y="1927225"/>
          <p14:tracePt t="2002" x="2338388" y="1914525"/>
          <p14:tracePt t="2007" x="2338388" y="1901825"/>
          <p14:tracePt t="2014" x="2338388" y="1889125"/>
          <p14:tracePt t="2018" x="2338388" y="1876425"/>
          <p14:tracePt t="2029" x="2338388" y="1852613"/>
          <p14:tracePt t="2033" x="2338388" y="1839913"/>
          <p14:tracePt t="2038" x="2338388" y="1827213"/>
          <p14:tracePt t="2043" x="2338388" y="1814513"/>
          <p14:tracePt t="2048" x="2338388" y="1801813"/>
          <p14:tracePt t="2053" x="2338388" y="1789113"/>
          <p14:tracePt t="2058" x="2338388" y="1776413"/>
          <p14:tracePt t="2064" x="2338388" y="1765300"/>
          <p14:tracePt t="2068" x="2314575" y="1752600"/>
          <p14:tracePt t="2073" x="2314575" y="1739900"/>
          <p14:tracePt t="2079" x="2314575" y="1727200"/>
          <p14:tracePt t="2094" x="2301875" y="1701800"/>
          <p14:tracePt t="2103" x="2289175" y="1689100"/>
          <p14:tracePt t="2118" x="2276475" y="1676400"/>
          <p14:tracePt t="2134" x="2276475" y="1663700"/>
          <p14:tracePt t="2139" x="2263775" y="1652588"/>
          <p14:tracePt t="2149" x="2251075" y="1652588"/>
          <p14:tracePt t="2159" x="2238375" y="1639888"/>
          <p14:tracePt t="2164" x="2238375" y="1627188"/>
          <p14:tracePt t="2169" x="2227263" y="1614488"/>
          <p14:tracePt t="2184" x="2214563" y="1614488"/>
          <p14:tracePt t="2190" x="2201863" y="1601788"/>
          <p14:tracePt t="2194" x="2201863" y="1589088"/>
          <p14:tracePt t="2209" x="2189163" y="1576388"/>
          <p14:tracePt t="2214" x="2176463" y="1576388"/>
          <p14:tracePt t="2224" x="2176463" y="1563688"/>
          <p14:tracePt t="2245" x="2163763" y="1552575"/>
          <p14:tracePt t="2255" x="2151063" y="1552575"/>
          <p14:tracePt t="2260" x="2138363" y="1552575"/>
          <p14:tracePt t="2265" x="2138363" y="1539875"/>
          <p14:tracePt t="2270" x="2127250" y="1527175"/>
          <p14:tracePt t="2290" x="2114550" y="1527175"/>
          <p14:tracePt t="2296" x="2101850" y="1527175"/>
          <p14:tracePt t="2306" x="2101850" y="1514475"/>
          <p14:tracePt t="2312" x="2089150" y="1514475"/>
          <p14:tracePt t="2321" x="2076450" y="1514475"/>
          <p14:tracePt t="2668" x="2063750" y="1514475"/>
          <p14:tracePt t="2673" x="2051050" y="1514475"/>
          <p14:tracePt t="3082" x="2038350" y="1514475"/>
          <p14:tracePt t="3092" x="2025650" y="1514475"/>
          <p14:tracePt t="3097" x="2014538" y="1514475"/>
          <p14:tracePt t="3102" x="2001838" y="1514475"/>
          <p14:tracePt t="3113" x="1989138" y="1514475"/>
          <p14:tracePt t="3117" x="1963738" y="1527175"/>
          <p14:tracePt t="3127" x="1938338" y="1527175"/>
          <p14:tracePt t="3132" x="1925638" y="1539875"/>
          <p14:tracePt t="3143" x="1901825" y="1552575"/>
          <p14:tracePt t="3148" x="1889125" y="1552575"/>
          <p14:tracePt t="3152" x="1876425" y="1552575"/>
          <p14:tracePt t="3157" x="1876425" y="1563688"/>
          <p14:tracePt t="3163" x="1851025" y="1563688"/>
          <p14:tracePt t="3168" x="1838325" y="1563688"/>
          <p14:tracePt t="3173" x="1814513" y="1563688"/>
          <p14:tracePt t="3179" x="1789113" y="1563688"/>
          <p14:tracePt t="3183" x="1776413" y="1589088"/>
          <p14:tracePt t="3188" x="1751013" y="1601788"/>
          <p14:tracePt t="3193" x="1714500" y="1601788"/>
          <p14:tracePt t="3198" x="1676400" y="1601788"/>
          <p14:tracePt t="3203" x="1663700" y="1627188"/>
          <p14:tracePt t="3208" x="1638300" y="1627188"/>
          <p14:tracePt t="3213" x="1612900" y="1627188"/>
          <p14:tracePt t="3218" x="1576388" y="1627188"/>
          <p14:tracePt t="3223" x="1563688" y="1627188"/>
          <p14:tracePt t="3228" x="1538288" y="1652588"/>
          <p14:tracePt t="3234" x="1525588" y="1652588"/>
          <p14:tracePt t="3238" x="1512888" y="1652588"/>
          <p14:tracePt t="3244" x="1501775" y="1663700"/>
          <p14:tracePt t="3248" x="1489075" y="1663700"/>
          <p14:tracePt t="3253" x="1476375" y="1663700"/>
          <p14:tracePt t="3259" x="1463675" y="1663700"/>
          <p14:tracePt t="3263" x="1438275" y="1689100"/>
          <p14:tracePt t="3273" x="1412875" y="1689100"/>
          <p14:tracePt t="3279" x="1401763" y="1689100"/>
          <p14:tracePt t="3284" x="1389063" y="1689100"/>
          <p14:tracePt t="3289" x="1376363" y="1689100"/>
          <p14:tracePt t="3294" x="1325563" y="1714500"/>
          <p14:tracePt t="3304" x="1312863" y="1714500"/>
          <p14:tracePt t="3309" x="1300163" y="1714500"/>
          <p14:tracePt t="3314" x="1289050" y="1727200"/>
          <p14:tracePt t="3319" x="1263650" y="1727200"/>
          <p14:tracePt t="3324" x="1250950" y="1727200"/>
          <p14:tracePt t="3339" x="1238250" y="1727200"/>
          <p14:tracePt t="3344" x="1225550" y="1727200"/>
          <p14:tracePt t="3349" x="1200150" y="1727200"/>
          <p14:tracePt t="3360" x="1176338" y="1752600"/>
          <p14:tracePt t="3364" x="1163638" y="1752600"/>
          <p14:tracePt t="3374" x="1150938" y="1752600"/>
          <p14:tracePt t="3380" x="1138238" y="1752600"/>
          <p14:tracePt t="3385" x="1125538" y="1752600"/>
          <p14:tracePt t="3390" x="1112838" y="1752600"/>
          <p14:tracePt t="3394" x="1076325" y="1765300"/>
          <p14:tracePt t="3399" x="1076325" y="1776413"/>
          <p14:tracePt t="3405" x="1063625" y="1789113"/>
          <p14:tracePt t="3410" x="1050925" y="1789113"/>
          <p14:tracePt t="3415" x="1038225" y="1789113"/>
          <p14:tracePt t="3425" x="1012825" y="1801813"/>
          <p14:tracePt t="3430" x="1000125" y="1814513"/>
          <p14:tracePt t="3435" x="987425" y="1839913"/>
          <p14:tracePt t="3446" x="976313" y="1839913"/>
          <p14:tracePt t="3455" x="963613" y="1839913"/>
          <p14:tracePt t="3460" x="950913" y="1839913"/>
          <p14:tracePt t="3465" x="938213" y="1852613"/>
          <p14:tracePt t="3470" x="925513" y="1865313"/>
          <p14:tracePt t="3475" x="912813" y="1865313"/>
          <p14:tracePt t="3481" x="912813" y="1876425"/>
          <p14:tracePt t="3486" x="900113" y="1876425"/>
          <p14:tracePt t="3490" x="887413" y="1889125"/>
          <p14:tracePt t="3505" x="863600" y="1901825"/>
          <p14:tracePt t="3511" x="850900" y="1914525"/>
          <p14:tracePt t="3526" x="838200" y="1927225"/>
          <p14:tracePt t="3530" x="825500" y="1939925"/>
          <p14:tracePt t="3536" x="800100" y="1952625"/>
          <p14:tracePt t="3551" x="800100" y="1965325"/>
          <p14:tracePt t="3566" x="787400" y="1978025"/>
          <p14:tracePt t="3572" x="776288" y="1989138"/>
          <p14:tracePt t="3586" x="776288" y="2001838"/>
          <p14:tracePt t="3591" x="763588" y="2027238"/>
          <p14:tracePt t="3596" x="750888" y="2027238"/>
          <p14:tracePt t="3602" x="750888" y="2039938"/>
          <p14:tracePt t="3607" x="738188" y="2052638"/>
          <p14:tracePt t="3611" x="738188" y="2065338"/>
          <p14:tracePt t="3616" x="725488" y="2089150"/>
          <p14:tracePt t="3626" x="725488" y="2101850"/>
          <p14:tracePt t="3632" x="725488" y="2114550"/>
          <p14:tracePt t="3642" x="712788" y="2114550"/>
          <p14:tracePt t="3647" x="712788" y="2127250"/>
          <p14:tracePt t="3657" x="712788" y="2139950"/>
          <p14:tracePt t="3667" x="700088" y="2139950"/>
          <p14:tracePt t="3672" x="700088" y="2152650"/>
          <p14:tracePt t="3677" x="700088" y="2165350"/>
          <p14:tracePt t="3682" x="700088" y="2178050"/>
          <p14:tracePt t="3693" x="700088" y="2190750"/>
          <p14:tracePt t="3697" x="687388" y="2201863"/>
          <p14:tracePt t="3702" x="687388" y="2214563"/>
          <p14:tracePt t="3718" x="687388" y="2239963"/>
          <p14:tracePt t="3723" x="687388" y="2252663"/>
          <p14:tracePt t="3737" x="687388" y="2278063"/>
          <p14:tracePt t="3748" x="687388" y="2290763"/>
          <p14:tracePt t="3758" x="687388" y="2303463"/>
          <p14:tracePt t="3773" x="687388" y="2314575"/>
          <p14:tracePt t="3783" x="687388" y="2327275"/>
          <p14:tracePt t="3788" x="687388" y="2339975"/>
          <p14:tracePt t="3793" x="687388" y="2352675"/>
          <p14:tracePt t="3808" x="687388" y="2365375"/>
          <p14:tracePt t="3814" x="687388" y="2378075"/>
          <p14:tracePt t="3819" x="687388" y="2390775"/>
          <p14:tracePt t="3823" x="687388" y="2403475"/>
          <p14:tracePt t="3828" x="687388" y="2414588"/>
          <p14:tracePt t="3839" x="687388" y="2427288"/>
          <p14:tracePt t="3849" x="687388" y="2439988"/>
          <p14:tracePt t="3853" x="687388" y="2452688"/>
          <p14:tracePt t="3857" x="687388" y="2465388"/>
          <p14:tracePt t="3869" x="687388" y="2478088"/>
          <p14:tracePt t="3874" x="687388" y="2490788"/>
          <p14:tracePt t="3880" x="700088" y="2503488"/>
          <p14:tracePt t="3884" x="712788" y="2503488"/>
          <p14:tracePt t="3889" x="712788" y="2516188"/>
          <p14:tracePt t="3894" x="712788" y="2527300"/>
          <p14:tracePt t="3904" x="725488" y="2527300"/>
          <p14:tracePt t="3909" x="738188" y="2540000"/>
          <p14:tracePt t="3914" x="750888" y="2552700"/>
          <p14:tracePt t="3930" x="750888" y="2565400"/>
          <p14:tracePt t="3935" x="763588" y="2565400"/>
          <p14:tracePt t="3939" x="776288" y="2578100"/>
          <p14:tracePt t="3944" x="787400" y="2590800"/>
          <p14:tracePt t="3960" x="800100" y="2603500"/>
          <p14:tracePt t="3964" x="812800" y="2603500"/>
          <p14:tracePt t="3981" x="825500" y="2616200"/>
          <p14:tracePt t="3986" x="850900" y="2627313"/>
          <p14:tracePt t="3990" x="863600" y="2640013"/>
          <p14:tracePt t="4000" x="876300" y="2640013"/>
          <p14:tracePt t="4005" x="900113" y="2640013"/>
          <p14:tracePt t="4015" x="925513" y="2640013"/>
          <p14:tracePt t="4020" x="938213" y="2640013"/>
          <p14:tracePt t="4025" x="950913" y="2640013"/>
          <p14:tracePt t="4030" x="976313" y="2640013"/>
          <p14:tracePt t="4035" x="987425" y="2640013"/>
          <p14:tracePt t="4040" x="1012825" y="2640013"/>
          <p14:tracePt t="4046" x="1025525" y="2640013"/>
          <p14:tracePt t="4051" x="1038225" y="2665413"/>
          <p14:tracePt t="4056" x="1076325" y="2665413"/>
          <p14:tracePt t="4060" x="1089025" y="2665413"/>
          <p14:tracePt t="4065" x="1100138" y="2665413"/>
          <p14:tracePt t="4070" x="1112838" y="2665413"/>
          <p14:tracePt t="4076" x="1125538" y="2665413"/>
          <p14:tracePt t="4081" x="1138238" y="2665413"/>
          <p14:tracePt t="4086" x="1163638" y="2665413"/>
          <p14:tracePt t="4090" x="1176338" y="2665413"/>
          <p14:tracePt t="4095" x="1189038" y="2665413"/>
          <p14:tracePt t="4101" x="1200150" y="2678113"/>
          <p14:tracePt t="4106" x="1238250" y="2678113"/>
          <p14:tracePt t="4116" x="1263650" y="2678113"/>
          <p14:tracePt t="4121" x="1276350" y="2678113"/>
          <p14:tracePt t="4126" x="1289050" y="2678113"/>
          <p14:tracePt t="4130" x="1325563" y="2678113"/>
          <p14:tracePt t="4136" x="1338263" y="2690813"/>
          <p14:tracePt t="4141" x="1350963" y="2690813"/>
          <p14:tracePt t="4147" x="1376363" y="2690813"/>
          <p14:tracePt t="4151" x="1401763" y="2690813"/>
          <p14:tracePt t="4156" x="1412875" y="2703513"/>
          <p14:tracePt t="4161" x="1438275" y="2703513"/>
          <p14:tracePt t="4172" x="1463675" y="2703513"/>
          <p14:tracePt t="4177" x="1476375" y="2703513"/>
          <p14:tracePt t="4181" x="1489075" y="2703513"/>
          <p14:tracePt t="4196" x="1501775" y="2703513"/>
          <p14:tracePt t="4202" x="1525588" y="2703513"/>
          <p14:tracePt t="4213" x="1538288" y="2716213"/>
          <p14:tracePt t="4217" x="1550988" y="2728913"/>
          <p14:tracePt t="4227" x="1576388" y="2728913"/>
          <p14:tracePt t="4232" x="1589088" y="2728913"/>
          <p14:tracePt t="4237" x="1601788" y="2752725"/>
          <p14:tracePt t="4242" x="1612900" y="2752725"/>
          <p14:tracePt t="4248" x="1638300" y="2752725"/>
          <p14:tracePt t="4257" x="1676400" y="2752725"/>
          <p14:tracePt t="4263" x="1714500" y="2752725"/>
          <p14:tracePt t="4267" x="1738313" y="2765425"/>
          <p14:tracePt t="4273" x="1776413" y="2765425"/>
          <p14:tracePt t="4277" x="1814513" y="2765425"/>
          <p14:tracePt t="4282" x="1889125" y="2778125"/>
          <p14:tracePt t="4287" x="1925638" y="2790825"/>
          <p14:tracePt t="4294" x="1963738" y="2790825"/>
          <p14:tracePt t="4298" x="2014538" y="2803525"/>
          <p14:tracePt t="4302" x="2063750" y="2803525"/>
          <p14:tracePt t="4307" x="2114550" y="2803525"/>
          <p14:tracePt t="4313" x="2138363" y="2803525"/>
          <p14:tracePt t="4318" x="2201863" y="2803525"/>
          <p14:tracePt t="4323" x="2238375" y="2803525"/>
          <p14:tracePt t="4328" x="2276475" y="2803525"/>
          <p14:tracePt t="4333" x="2314575" y="2803525"/>
          <p14:tracePt t="4338" x="2338388" y="2803525"/>
          <p14:tracePt t="4343" x="2376488" y="2803525"/>
          <p14:tracePt t="4348" x="2427288" y="2803525"/>
          <p14:tracePt t="4353" x="2463800" y="2803525"/>
          <p14:tracePt t="4358" x="2476500" y="2803525"/>
          <p14:tracePt t="4363" x="2489200" y="2803525"/>
          <p14:tracePt t="4368" x="2551113" y="2803525"/>
          <p14:tracePt t="4378" x="2589213" y="2803525"/>
          <p14:tracePt t="4383" x="2601913" y="2803525"/>
          <p14:tracePt t="4388" x="2640013" y="2828925"/>
          <p14:tracePt t="4393" x="2676525" y="2828925"/>
          <p14:tracePt t="4398" x="2689225" y="2828925"/>
          <p14:tracePt t="4403" x="2714625" y="2828925"/>
          <p14:tracePt t="4409" x="2752725" y="2828925"/>
          <p14:tracePt t="4414" x="2789238" y="2828925"/>
          <p14:tracePt t="4419" x="2814638" y="2828925"/>
          <p14:tracePt t="4423" x="2852738" y="2828925"/>
          <p14:tracePt t="4428" x="2914650" y="2828925"/>
          <p14:tracePt t="4434" x="2952750" y="2828925"/>
          <p14:tracePt t="4439" x="3001963" y="2828925"/>
          <p14:tracePt t="4443" x="3076575" y="2828925"/>
          <p14:tracePt t="4449" x="3114675" y="2828925"/>
          <p14:tracePt t="4454" x="3189288" y="2828925"/>
          <p14:tracePt t="4459" x="3227388" y="2828925"/>
          <p14:tracePt t="4464" x="3314700" y="2828925"/>
          <p14:tracePt t="4469" x="3352800" y="2828925"/>
          <p14:tracePt t="4474" x="3427413" y="2828925"/>
          <p14:tracePt t="4480" x="3465513" y="2828925"/>
          <p14:tracePt t="4484" x="3540125" y="2828925"/>
          <p14:tracePt t="4489" x="3602038" y="2828925"/>
          <p14:tracePt t="4494" x="3652838" y="2828925"/>
          <p14:tracePt t="4499" x="3678238" y="2828925"/>
          <p14:tracePt t="4504" x="3714750" y="2828925"/>
          <p14:tracePt t="4510" x="3778250" y="2828925"/>
          <p14:tracePt t="4514" x="3814763" y="2828925"/>
          <p14:tracePt t="4519" x="3827463" y="2828925"/>
          <p14:tracePt t="4526" x="3852863" y="2828925"/>
          <p14:tracePt t="4530" x="3890963" y="2828925"/>
          <p14:tracePt t="4534" x="3902075" y="2828925"/>
          <p14:tracePt t="4539" x="3914775" y="2828925"/>
          <p14:tracePt t="4544" x="3952875" y="2828925"/>
          <p14:tracePt t="4550" x="3965575" y="2828925"/>
          <p14:tracePt t="4555" x="3978275" y="2828925"/>
          <p14:tracePt t="4560" x="4002088" y="2828925"/>
          <p14:tracePt t="4570" x="4027488" y="2828925"/>
          <p14:tracePt t="4575" x="4040188" y="2828925"/>
          <p14:tracePt t="4580" x="4052888" y="2828925"/>
          <p14:tracePt t="4585" x="4078288" y="2828925"/>
          <p14:tracePt t="4590" x="4090988" y="2828925"/>
          <p14:tracePt t="4595" x="4114800" y="2828925"/>
          <p14:tracePt t="4600" x="4127500" y="2828925"/>
          <p14:tracePt t="4605" x="4140200" y="2828925"/>
          <p14:tracePt t="4610" x="4152900" y="2828925"/>
          <p14:tracePt t="4615" x="4178300" y="2828925"/>
          <p14:tracePt t="4625" x="4203700" y="2828925"/>
          <p14:tracePt t="4630" x="4214813" y="2828925"/>
          <p14:tracePt t="4635" x="4227513" y="2828925"/>
          <p14:tracePt t="4641" x="4240213" y="2828925"/>
          <p14:tracePt t="4647" x="4252913" y="2828925"/>
          <p14:tracePt t="4650" x="4265613" y="2828925"/>
          <p14:tracePt t="4655" x="4291013" y="2828925"/>
          <p14:tracePt t="4666" x="4314825" y="2828925"/>
          <p14:tracePt t="4671" x="4327525" y="2828925"/>
          <p14:tracePt t="4680" x="4352925" y="2828925"/>
          <p14:tracePt t="4686" x="4378325" y="2828925"/>
          <p14:tracePt t="4697" x="4403725" y="2803525"/>
          <p14:tracePt t="4701" x="4416425" y="2803525"/>
          <p14:tracePt t="4706" x="4427538" y="2803525"/>
          <p14:tracePt t="4711" x="4465638" y="2803525"/>
          <p14:tracePt t="4716" x="4478338" y="2803525"/>
          <p14:tracePt t="4721" x="4491038" y="2803525"/>
          <p14:tracePt t="4726" x="4516438" y="2778125"/>
          <p14:tracePt t="4731" x="4527550" y="2778125"/>
          <p14:tracePt t="4737" x="4565650" y="2765425"/>
          <p14:tracePt t="4747" x="4578350" y="2752725"/>
          <p14:tracePt t="4751" x="4591050" y="2752725"/>
          <p14:tracePt t="4761" x="4591050" y="2740025"/>
          <p14:tracePt t="4782" x="4603750" y="2728913"/>
          <p14:tracePt t="4792" x="4603750" y="2716213"/>
          <p14:tracePt t="4807" x="4616450" y="2690813"/>
          <p14:tracePt t="4813" x="4627563" y="2678113"/>
          <p14:tracePt t="4822" x="4627563" y="2665413"/>
          <p14:tracePt t="4827" x="4627563" y="2640013"/>
          <p14:tracePt t="4837" x="4627563" y="2616200"/>
          <p14:tracePt t="4842" x="4627563" y="2603500"/>
          <p14:tracePt t="4847" x="4627563" y="2590800"/>
          <p14:tracePt t="4853" x="4627563" y="2578100"/>
          <p14:tracePt t="4864" x="4627563" y="2552700"/>
          <p14:tracePt t="4872" x="4627563" y="2527300"/>
          <p14:tracePt t="4882" x="4627563" y="2516188"/>
          <p14:tracePt t="4887" x="4627563" y="2503488"/>
          <p14:tracePt t="4893" x="4627563" y="2490788"/>
          <p14:tracePt t="4897" x="4616450" y="2478088"/>
          <p14:tracePt t="4915" x="4578350" y="2452688"/>
          <p14:tracePt t="4918" x="4552950" y="2452688"/>
          <p14:tracePt t="4928" x="4527550" y="2427288"/>
          <p14:tracePt t="4933" x="4516438" y="2427288"/>
          <p14:tracePt t="4943" x="4503738" y="2427288"/>
          <p14:tracePt t="4948" x="4491038" y="2414588"/>
          <p14:tracePt t="4953" x="4465638" y="2414588"/>
          <p14:tracePt t="4958" x="4452938" y="2414588"/>
          <p14:tracePt t="4969" x="4440238" y="2403475"/>
          <p14:tracePt t="4973" x="4427538" y="2403475"/>
          <p14:tracePt t="4978" x="4416425" y="2403475"/>
          <p14:tracePt t="4983" x="4378325" y="2403475"/>
          <p14:tracePt t="4989" x="4340225" y="2403475"/>
          <p14:tracePt t="4994" x="4314825" y="2390775"/>
          <p14:tracePt t="4998" x="4303713" y="2390775"/>
          <p14:tracePt t="5003" x="4265613" y="2390775"/>
          <p14:tracePt t="5009" x="4227513" y="2390775"/>
          <p14:tracePt t="5014" x="4203700" y="2365375"/>
          <p14:tracePt t="5018" x="4165600" y="2365375"/>
          <p14:tracePt t="5024" x="4103688" y="2365375"/>
          <p14:tracePt t="5028" x="4052888" y="2365375"/>
          <p14:tracePt t="5034" x="4002088" y="2352675"/>
          <p14:tracePt t="5039" x="3940175" y="2352675"/>
          <p14:tracePt t="5044" x="3902075" y="2327275"/>
          <p14:tracePt t="5049" x="3865563" y="2327275"/>
          <p14:tracePt t="5054" x="3778250" y="2314575"/>
          <p14:tracePt t="5059" x="3714750" y="2314575"/>
          <p14:tracePt t="5064" x="3665538" y="2314575"/>
          <p14:tracePt t="5069" x="3602038" y="2290763"/>
          <p14:tracePt t="5074" x="3552825" y="2290763"/>
          <p14:tracePt t="5080" x="3489325" y="2278063"/>
          <p14:tracePt t="5084" x="3402013" y="2278063"/>
          <p14:tracePt t="5089" x="3327400" y="2265363"/>
          <p14:tracePt t="5094" x="3276600" y="2252663"/>
          <p14:tracePt t="5099" x="3227388" y="2239963"/>
          <p14:tracePt t="5105" x="3140075" y="2239963"/>
          <p14:tracePt t="5109" x="3065463" y="2239963"/>
          <p14:tracePt t="5114" x="2989263" y="2239963"/>
          <p14:tracePt t="5119" x="2940050" y="2239963"/>
          <p14:tracePt t="5125" x="2863850" y="2239963"/>
          <p14:tracePt t="5130" x="2776538" y="2239963"/>
          <p14:tracePt t="5135" x="2689225" y="2239963"/>
          <p14:tracePt t="5140" x="2601913" y="2239963"/>
          <p14:tracePt t="5145" x="2514600" y="2239963"/>
          <p14:tracePt t="5150" x="2427288" y="2239963"/>
          <p14:tracePt t="5155" x="2338388" y="2239963"/>
          <p14:tracePt t="5160" x="2251075" y="2239963"/>
          <p14:tracePt t="5165" x="2189163" y="2239963"/>
          <p14:tracePt t="5170" x="2076450" y="2239963"/>
          <p14:tracePt t="5175" x="2014538" y="2239963"/>
          <p14:tracePt t="5180" x="1925638" y="2239963"/>
          <p14:tracePt t="5185" x="1876425" y="2239963"/>
          <p14:tracePt t="5190" x="1838325" y="2239963"/>
          <p14:tracePt t="5197" x="1763713" y="2239963"/>
          <p14:tracePt t="5201" x="1738313" y="2239963"/>
          <p14:tracePt t="5205" x="1701800" y="2239963"/>
          <p14:tracePt t="5210" x="1663700" y="2239963"/>
          <p14:tracePt t="5215" x="1638300" y="2239963"/>
          <p14:tracePt t="5220" x="1601788" y="2239963"/>
          <p14:tracePt t="5226" x="1563688" y="2239963"/>
          <p14:tracePt t="5231" x="1525588" y="2239963"/>
          <p14:tracePt t="5235" x="1512888" y="2239963"/>
          <p14:tracePt t="5241" x="1476375" y="2239963"/>
          <p14:tracePt t="5247" x="1425575" y="2239963"/>
          <p14:tracePt t="5251" x="1401763" y="2239963"/>
          <p14:tracePt t="5256" x="1376363" y="2239963"/>
          <p14:tracePt t="5260" x="1325563" y="2239963"/>
          <p14:tracePt t="5266" x="1300163" y="2239963"/>
          <p14:tracePt t="5271" x="1250950" y="2239963"/>
          <p14:tracePt t="5276" x="1238250" y="2239963"/>
          <p14:tracePt t="5281" x="1189038" y="2239963"/>
          <p14:tracePt t="5286" x="1163638" y="2239963"/>
          <p14:tracePt t="5291" x="1138238" y="2239963"/>
          <p14:tracePt t="5297" x="1125538" y="2239963"/>
          <p14:tracePt t="5301" x="1089025" y="2239963"/>
          <p14:tracePt t="5306" x="1063625" y="2239963"/>
          <p14:tracePt t="5311" x="1038225" y="2239963"/>
          <p14:tracePt t="5317" x="1000125" y="2239963"/>
          <p14:tracePt t="5321" x="976313" y="2239963"/>
          <p14:tracePt t="5326" x="950913" y="2239963"/>
          <p14:tracePt t="5331" x="925513" y="2239963"/>
          <p14:tracePt t="5337" x="912813" y="2239963"/>
          <p14:tracePt t="5342" x="876300" y="2239963"/>
          <p14:tracePt t="5347" x="838200" y="2239963"/>
          <p14:tracePt t="5351" x="825500" y="2239963"/>
          <p14:tracePt t="5357" x="812800" y="2239963"/>
          <p14:tracePt t="5362" x="787400" y="2252663"/>
          <p14:tracePt t="5367" x="776288" y="2252663"/>
          <p14:tracePt t="5371" x="763588" y="2252663"/>
          <p14:tracePt t="5377" x="750888" y="2265363"/>
          <p14:tracePt t="5382" x="738188" y="2278063"/>
          <p14:tracePt t="5387" x="725488" y="2290763"/>
          <p14:tracePt t="5392" x="712788" y="2290763"/>
          <p14:tracePt t="5397" x="700088" y="2303463"/>
          <p14:tracePt t="5468" x="687388" y="2314575"/>
          <p14:tracePt t="5483" x="674688" y="2327275"/>
          <p14:tracePt t="5523" x="674688" y="2339975"/>
          <p14:tracePt t="5533" x="674688" y="2352675"/>
          <p14:tracePt t="5543" x="674688" y="2365375"/>
          <p14:tracePt t="5548" x="674688" y="2378075"/>
          <p14:tracePt t="5558" x="674688" y="2390775"/>
          <p14:tracePt t="5564" x="674688" y="2403475"/>
          <p14:tracePt t="5573" x="674688" y="2427288"/>
          <p14:tracePt t="5579" x="674688" y="2439988"/>
          <p14:tracePt t="5585" x="663575" y="2465388"/>
          <p14:tracePt t="5589" x="650875" y="2478088"/>
          <p14:tracePt t="5592" x="650875" y="2490788"/>
          <p14:tracePt t="5598" x="650875" y="2516188"/>
          <p14:tracePt t="5604" x="650875" y="2552700"/>
          <p14:tracePt t="5614" x="650875" y="2590800"/>
          <p14:tracePt t="5619" x="650875" y="2627313"/>
          <p14:tracePt t="5624" x="650875" y="2652713"/>
          <p14:tracePt t="5630" x="650875" y="2690813"/>
          <p14:tracePt t="5634" x="650875" y="2728913"/>
          <p14:tracePt t="5639" x="625475" y="2765425"/>
          <p14:tracePt t="5644" x="625475" y="2828925"/>
          <p14:tracePt t="5650" x="625475" y="2865438"/>
          <p14:tracePt t="5654" x="612775" y="2916238"/>
          <p14:tracePt t="5659" x="612775" y="2941638"/>
          <p14:tracePt t="5664" x="612775" y="2978150"/>
          <p14:tracePt t="5669" x="587375" y="3041650"/>
          <p14:tracePt t="5675" x="587375" y="3054350"/>
          <p14:tracePt t="5679" x="587375" y="3116263"/>
          <p14:tracePt t="5684" x="574675" y="3141663"/>
          <p14:tracePt t="5689" x="574675" y="3154363"/>
          <p14:tracePt t="5695" x="574675" y="3190875"/>
          <p14:tracePt t="5700" x="574675" y="3216275"/>
          <p14:tracePt t="5705" x="550863" y="3267075"/>
          <p14:tracePt t="5709" x="550863" y="3278188"/>
          <p14:tracePt t="5714" x="550863" y="3316288"/>
          <p14:tracePt t="5720" x="550863" y="3341688"/>
          <p14:tracePt t="5725" x="538163" y="3378200"/>
          <p14:tracePt t="5731" x="538163" y="3390900"/>
          <p14:tracePt t="5735" x="538163" y="3441700"/>
          <p14:tracePt t="5740" x="538163" y="3479800"/>
          <p14:tracePt t="5745" x="538163" y="3516313"/>
          <p14:tracePt t="5750" x="538163" y="3567113"/>
          <p14:tracePt t="5755" x="538163" y="3590925"/>
          <p14:tracePt t="5760" x="538163" y="3654425"/>
          <p14:tracePt t="5765" x="538163" y="3692525"/>
          <p14:tracePt t="5770" x="538163" y="3729038"/>
          <p14:tracePt t="5775" x="538163" y="3779838"/>
          <p14:tracePt t="5781" x="538163" y="3829050"/>
          <p14:tracePt t="5786" x="538163" y="3867150"/>
          <p14:tracePt t="5791" x="538163" y="3916363"/>
          <p14:tracePt t="5795" x="538163" y="3979863"/>
          <p14:tracePt t="5800" x="538163" y="4029075"/>
          <p14:tracePt t="5805" x="538163" y="4092575"/>
          <p14:tracePt t="5811" x="550863" y="4141788"/>
          <p14:tracePt t="5816" x="574675" y="4217988"/>
          <p14:tracePt t="5821" x="587375" y="4267200"/>
          <p14:tracePt t="5825" x="587375" y="4318000"/>
          <p14:tracePt t="5831" x="612775" y="4367213"/>
          <p14:tracePt t="5836" x="625475" y="4418013"/>
          <p14:tracePt t="5841" x="674688" y="4492625"/>
          <p14:tracePt t="5847" x="700088" y="4543425"/>
          <p14:tracePt t="5851" x="712788" y="4579938"/>
          <p14:tracePt t="5856" x="738188" y="4630738"/>
          <p14:tracePt t="5861" x="750888" y="4667250"/>
          <p14:tracePt t="5866" x="787400" y="4743450"/>
          <p14:tracePt t="5871" x="812800" y="4756150"/>
          <p14:tracePt t="5876" x="825500" y="4792663"/>
          <p14:tracePt t="5881" x="850900" y="4818063"/>
          <p14:tracePt t="5886" x="863600" y="4868863"/>
          <p14:tracePt t="5891" x="876300" y="4892675"/>
          <p14:tracePt t="5897" x="887413" y="4892675"/>
          <p14:tracePt t="5902" x="912813" y="4918075"/>
          <p14:tracePt t="5915" x="912813" y="4943475"/>
          <p14:tracePt t="5972" x="912813" y="4956175"/>
          <p14:tracePt t="5977" x="925513" y="4981575"/>
          <p14:tracePt t="5982" x="938213" y="4981575"/>
          <p14:tracePt t="5987" x="938213" y="4992688"/>
          <p14:tracePt t="5992" x="950913" y="5005388"/>
          <p14:tracePt t="5997" x="950913" y="5018088"/>
          <p14:tracePt t="6002" x="963613" y="5043488"/>
          <p14:tracePt t="6012" x="976313" y="5056188"/>
          <p14:tracePt t="6018" x="976313" y="5068888"/>
          <p14:tracePt t="6023" x="1000125" y="5092700"/>
          <p14:tracePt t="6028" x="1000125" y="5105400"/>
          <p14:tracePt t="6033" x="1012825" y="5118100"/>
          <p14:tracePt t="6042" x="1012825" y="5143500"/>
          <p14:tracePt t="6048" x="1025525" y="5156200"/>
          <p14:tracePt t="6053" x="1038225" y="5181600"/>
          <p14:tracePt t="6057" x="1038225" y="5194300"/>
          <p14:tracePt t="6064" x="1063625" y="5218113"/>
          <p14:tracePt t="6068" x="1063625" y="5230813"/>
          <p14:tracePt t="6073" x="1089025" y="5256213"/>
          <p14:tracePt t="6078" x="1125538" y="5294313"/>
          <p14:tracePt t="6083" x="1138238" y="5305425"/>
          <p14:tracePt t="6088" x="1163638" y="5330825"/>
          <p14:tracePt t="6093" x="1176338" y="5343525"/>
          <p14:tracePt t="6098" x="1212850" y="5368925"/>
          <p14:tracePt t="6103" x="1263650" y="5394325"/>
          <p14:tracePt t="6108" x="1300163" y="5418138"/>
          <p14:tracePt t="6114" x="1338263" y="5430838"/>
          <p14:tracePt t="6118" x="1376363" y="5456238"/>
          <p14:tracePt t="6124" x="1412875" y="5468938"/>
          <p14:tracePt t="6128" x="1438275" y="5481638"/>
          <p14:tracePt t="6133" x="1463675" y="5494338"/>
          <p14:tracePt t="6139" x="1512888" y="5507038"/>
          <p14:tracePt t="6144" x="1550988" y="5530850"/>
          <p14:tracePt t="6148" x="1589088" y="5543550"/>
          <p14:tracePt t="6153" x="1625600" y="5543550"/>
          <p14:tracePt t="6158" x="1651000" y="5543550"/>
          <p14:tracePt t="6164" x="1689100" y="5556250"/>
          <p14:tracePt t="6169" x="1763713" y="5594350"/>
          <p14:tracePt t="6174" x="1814513" y="5607050"/>
          <p14:tracePt t="6178" x="1838325" y="5607050"/>
          <p14:tracePt t="6184" x="1951038" y="5643563"/>
          <p14:tracePt t="6189" x="1989138" y="5643563"/>
          <p14:tracePt t="6194" x="2038350" y="5643563"/>
          <p14:tracePt t="6199" x="2101850" y="5643563"/>
          <p14:tracePt t="6204" x="2176463" y="5668963"/>
          <p14:tracePt t="6209" x="2227263" y="5668963"/>
          <p14:tracePt t="6214" x="2327275" y="5681663"/>
          <p14:tracePt t="6219" x="2389188" y="5681663"/>
          <p14:tracePt t="6224" x="2476500" y="5681663"/>
          <p14:tracePt t="6230" x="2563813" y="5681663"/>
          <p14:tracePt t="6234" x="2651125" y="5681663"/>
          <p14:tracePt t="6239" x="2740025" y="5681663"/>
          <p14:tracePt t="6244" x="2801938" y="5681663"/>
          <p14:tracePt t="6249" x="2876550" y="5681663"/>
          <p14:tracePt t="6255" x="2952750" y="5681663"/>
          <p14:tracePt t="6260" x="3027363" y="5681663"/>
          <p14:tracePt t="6264" x="3114675" y="5681663"/>
          <p14:tracePt t="6269" x="3165475" y="5681663"/>
          <p14:tracePt t="6274" x="3240088" y="5681663"/>
          <p14:tracePt t="6281" x="3276600" y="5681663"/>
          <p14:tracePt t="6285" x="3352800" y="5681663"/>
          <p14:tracePt t="6289" x="3389313" y="5681663"/>
          <p14:tracePt t="6294" x="3452813" y="5681663"/>
          <p14:tracePt t="6300" x="3489325" y="5681663"/>
          <p14:tracePt t="6306" x="3527425" y="5681663"/>
          <p14:tracePt t="6315" x="3552825" y="5681663"/>
          <p14:tracePt t="6320" x="3565525" y="5681663"/>
          <p14:tracePt t="6325" x="3578225" y="5681663"/>
          <p14:tracePt t="6331" x="3614738" y="5656263"/>
          <p14:tracePt t="6335" x="3627438" y="5656263"/>
          <p14:tracePt t="6340" x="3640138" y="5643563"/>
          <p14:tracePt t="6345" x="3652838" y="5643563"/>
          <p14:tracePt t="6351" x="3678238" y="5643563"/>
          <p14:tracePt t="6360" x="3702050" y="5643563"/>
          <p14:tracePt t="6365" x="3714750" y="5619750"/>
          <p14:tracePt t="6371" x="3727450" y="5619750"/>
          <p14:tracePt t="6381" x="3740150" y="5619750"/>
          <p14:tracePt t="6385" x="3765550" y="5594350"/>
          <p14:tracePt t="6390" x="3765550" y="5581650"/>
          <p14:tracePt t="6397" x="3778250" y="5581650"/>
          <p14:tracePt t="6401" x="3802063" y="5568950"/>
          <p14:tracePt t="6416" x="3814763" y="5556250"/>
          <p14:tracePt t="6421" x="3827463" y="5543550"/>
          <p14:tracePt t="6426" x="3840163" y="5530850"/>
          <p14:tracePt t="6436" x="3852863" y="5530850"/>
          <p14:tracePt t="6441" x="3865563" y="5518150"/>
          <p14:tracePt t="6446" x="3878263" y="5507038"/>
          <p14:tracePt t="6451" x="3902075" y="5494338"/>
          <p14:tracePt t="6456" x="3914775" y="5494338"/>
          <p14:tracePt t="6461" x="3927475" y="5481638"/>
          <p14:tracePt t="6467" x="3940175" y="5468938"/>
          <p14:tracePt t="6471" x="3978275" y="5468938"/>
          <p14:tracePt t="6476" x="3978275" y="5456238"/>
          <p14:tracePt t="6481" x="3990975" y="5456238"/>
          <p14:tracePt t="6486" x="4002088" y="5456238"/>
          <p14:tracePt t="6492" x="4014788" y="5443538"/>
          <p14:tracePt t="6521" x="4027488" y="5430838"/>
          <p14:tracePt t="6532" x="4027488" y="5418138"/>
          <p14:tracePt t="6547" x="4027488" y="5407025"/>
          <p14:tracePt t="6552" x="4027488" y="5394325"/>
          <p14:tracePt t="6557" x="4027488" y="5381625"/>
          <p14:tracePt t="6562" x="4027488" y="5368925"/>
          <p14:tracePt t="6567" x="4027488" y="5356225"/>
          <p14:tracePt t="6577" x="4027488" y="5343525"/>
          <p14:tracePt t="6582" x="4027488" y="5318125"/>
          <p14:tracePt t="6593" x="4014788" y="5281613"/>
          <p14:tracePt t="6597" x="4014788" y="5268913"/>
          <p14:tracePt t="6602" x="4002088" y="5268913"/>
          <p14:tracePt t="6607" x="3978275" y="5243513"/>
          <p14:tracePt t="6614" x="3965575" y="5243513"/>
          <p14:tracePt t="6618" x="3927475" y="5218113"/>
          <p14:tracePt t="6622" x="3914775" y="5205413"/>
          <p14:tracePt t="6627" x="3865563" y="5181600"/>
          <p14:tracePt t="6633" x="3852863" y="5181600"/>
          <p14:tracePt t="6638" x="3814763" y="5181600"/>
          <p14:tracePt t="6643" x="3790950" y="5156200"/>
          <p14:tracePt t="6648" x="3740150" y="5156200"/>
          <p14:tracePt t="6653" x="3727450" y="5143500"/>
          <p14:tracePt t="6658" x="3689350" y="5143500"/>
          <p14:tracePt t="6664" x="3640138" y="5118100"/>
          <p14:tracePt t="6668" x="3627438" y="5118100"/>
          <p14:tracePt t="6673" x="3589338" y="5105400"/>
          <p14:tracePt t="6678" x="3552825" y="5105400"/>
          <p14:tracePt t="6683" x="3514725" y="5081588"/>
          <p14:tracePt t="6688" x="3465513" y="5081588"/>
          <p14:tracePt t="6693" x="3427413" y="5081588"/>
          <p14:tracePt t="6698" x="3365500" y="5068888"/>
          <p14:tracePt t="6704" x="3314700" y="5068888"/>
          <p14:tracePt t="6709" x="3240088" y="5043488"/>
          <p14:tracePt t="6714" x="3201988" y="5043488"/>
          <p14:tracePt t="6718" x="3140075" y="5043488"/>
          <p14:tracePt t="6723" x="3052763" y="5030788"/>
          <p14:tracePt t="6729" x="3001963" y="5030788"/>
          <p14:tracePt t="6734" x="2927350" y="4992688"/>
          <p14:tracePt t="6738" x="2876550" y="4992688"/>
          <p14:tracePt t="6743" x="2801938" y="4981575"/>
          <p14:tracePt t="6749" x="2740025" y="4981575"/>
          <p14:tracePt t="6754" x="2640013" y="4956175"/>
          <p14:tracePt t="6759" x="2589213" y="4956175"/>
          <p14:tracePt t="6764" x="2514600" y="4943475"/>
          <p14:tracePt t="6769" x="2439988" y="4943475"/>
          <p14:tracePt t="6774" x="2376488" y="4905375"/>
          <p14:tracePt t="6779" x="2289175" y="4905375"/>
          <p14:tracePt t="6784" x="2214563" y="4905375"/>
          <p14:tracePt t="6789" x="2089150" y="4892675"/>
          <p14:tracePt t="6794" x="2001838" y="4892675"/>
          <p14:tracePt t="6799" x="1951038" y="4892675"/>
          <p14:tracePt t="6804" x="1876425" y="4892675"/>
          <p14:tracePt t="6809" x="1801813" y="4892675"/>
          <p14:tracePt t="6814" x="1725613" y="4892675"/>
          <p14:tracePt t="6820" x="1676400" y="4892675"/>
          <p14:tracePt t="6825" x="1589088" y="4892675"/>
          <p14:tracePt t="6829" x="1525588" y="4892675"/>
          <p14:tracePt t="6834" x="1463675" y="4892675"/>
          <p14:tracePt t="6839" x="1389063" y="4892675"/>
          <p14:tracePt t="6845" x="1325563" y="4892675"/>
          <p14:tracePt t="6849" x="1276350" y="4892675"/>
          <p14:tracePt t="6854" x="1212850" y="4892675"/>
          <p14:tracePt t="6859" x="1150938" y="4892675"/>
          <p14:tracePt t="6865" x="1089025" y="4892675"/>
          <p14:tracePt t="6870" x="1038225" y="4892675"/>
          <p14:tracePt t="6875" x="987425" y="4892675"/>
          <p14:tracePt t="6881" x="938213" y="4892675"/>
          <p14:tracePt t="6885" x="876300" y="4892675"/>
          <p14:tracePt t="6890" x="838200" y="4892675"/>
          <p14:tracePt t="6895" x="787400" y="4892675"/>
          <p14:tracePt t="6915" x="650875" y="4892675"/>
          <p14:tracePt t="6920" x="625475" y="4892675"/>
          <p14:tracePt t="6925" x="587375" y="4892675"/>
          <p14:tracePt t="6931" x="550863" y="4905375"/>
          <p14:tracePt t="6936" x="525463" y="4905375"/>
          <p14:tracePt t="6941" x="512763" y="4905375"/>
          <p14:tracePt t="6945" x="487363" y="4905375"/>
          <p14:tracePt t="6950" x="474663" y="4905375"/>
          <p14:tracePt t="6955" x="450850" y="4930775"/>
          <p14:tracePt t="6961" x="438150" y="4930775"/>
          <p14:tracePt t="6965" x="425450" y="4930775"/>
          <p14:tracePt t="6981" x="400050" y="4943475"/>
          <p14:tracePt t="6996" x="387350" y="4943475"/>
          <p14:tracePt t="7001" x="387350" y="4956175"/>
          <p14:tracePt t="7006" x="374650" y="4956175"/>
          <p14:tracePt t="7011" x="350838" y="4956175"/>
          <p14:tracePt t="7021" x="338138" y="4956175"/>
          <p14:tracePt t="7026" x="325438" y="4956175"/>
          <p14:tracePt t="7031" x="312738" y="4956175"/>
          <p14:tracePt t="7042" x="287338" y="4968875"/>
          <p14:tracePt t="7052" x="274638" y="4981575"/>
          <p14:tracePt t="7061" x="261938" y="4981575"/>
          <p14:tracePt t="7066" x="250825" y="4992688"/>
          <p14:tracePt t="7072" x="238125" y="4992688"/>
          <p14:tracePt t="7082" x="238125" y="5005388"/>
          <p14:tracePt t="7091" x="225425" y="5018088"/>
          <p14:tracePt t="7122" x="212725" y="5018088"/>
          <p14:tracePt t="7131" x="200025" y="5030788"/>
          <p14:tracePt t="7651" x="200025" y="5043488"/>
          <p14:tracePt t="7661" x="212725" y="5043488"/>
          <p14:tracePt t="7676" x="225425" y="5043488"/>
          <p14:tracePt t="7757" x="238125" y="5043488"/>
          <p14:tracePt t="8060" x="250825" y="5043488"/>
          <p14:tracePt t="8065" x="250825" y="5030788"/>
          <p14:tracePt t="8075" x="250825" y="5018088"/>
          <p14:tracePt t="8081" x="250825" y="5005388"/>
          <p14:tracePt t="8085" x="250825" y="4992688"/>
          <p14:tracePt t="8100" x="250825" y="4981575"/>
          <p14:tracePt t="8105" x="250825" y="4968875"/>
          <p14:tracePt t="8111" x="250825" y="4956175"/>
          <p14:tracePt t="8115" x="250825" y="4943475"/>
          <p14:tracePt t="8120" x="261938" y="4930775"/>
          <p14:tracePt t="8125" x="261938" y="4918075"/>
          <p14:tracePt t="8136" x="261938" y="4892675"/>
          <p14:tracePt t="8141" x="274638" y="4868863"/>
          <p14:tracePt t="8146" x="287338" y="4868863"/>
          <p14:tracePt t="8150" x="300038" y="4843463"/>
          <p14:tracePt t="8156" x="312738" y="4830763"/>
          <p14:tracePt t="8161" x="312738" y="4805363"/>
          <p14:tracePt t="8166" x="312738" y="4792663"/>
          <p14:tracePt t="8171" x="312738" y="4768850"/>
          <p14:tracePt t="8176" x="312738" y="4743450"/>
          <p14:tracePt t="8182" x="338138" y="4718050"/>
          <p14:tracePt t="8186" x="338138" y="4705350"/>
          <p14:tracePt t="8191" x="350838" y="4679950"/>
          <p14:tracePt t="8196" x="350838" y="4643438"/>
          <p14:tracePt t="8201" x="350838" y="4605338"/>
          <p14:tracePt t="8207" x="374650" y="4567238"/>
          <p14:tracePt t="8211" x="374650" y="4530725"/>
          <p14:tracePt t="8216" x="374650" y="4492625"/>
          <p14:tracePt t="8221" x="387350" y="4454525"/>
          <p14:tracePt t="8227" x="387350" y="4418013"/>
          <p14:tracePt t="8232" x="412750" y="4354513"/>
          <p14:tracePt t="8236" x="412750" y="4318000"/>
          <p14:tracePt t="8241" x="412750" y="4267200"/>
          <p14:tracePt t="8248" x="412750" y="4241800"/>
          <p14:tracePt t="8252" x="425450" y="4167188"/>
          <p14:tracePt t="8257" x="425450" y="4129088"/>
          <p14:tracePt t="8261" x="450850" y="4054475"/>
          <p14:tracePt t="8267" x="463550" y="4017963"/>
          <p14:tracePt t="8272" x="487363" y="3954463"/>
          <p14:tracePt t="8277" x="500063" y="3905250"/>
          <p14:tracePt t="8282" x="500063" y="3854450"/>
          <p14:tracePt t="8287" x="538163" y="3792538"/>
          <p14:tracePt t="8292" x="538163" y="3716338"/>
          <p14:tracePt t="8298" x="550863" y="3654425"/>
          <p14:tracePt t="8302" x="550863" y="3590925"/>
          <p14:tracePt t="8307" x="574675" y="3529013"/>
          <p14:tracePt t="8312" x="574675" y="3441700"/>
          <p14:tracePt t="8318" x="587375" y="3416300"/>
          <p14:tracePt t="8322" x="612775" y="3341688"/>
          <p14:tracePt t="8328" x="612775" y="3316288"/>
          <p14:tracePt t="8332" x="625475" y="3267075"/>
          <p14:tracePt t="8338" x="650875" y="3203575"/>
          <p14:tracePt t="8343" x="663575" y="3178175"/>
          <p14:tracePt t="8348" x="663575" y="3154363"/>
          <p14:tracePt t="8352" x="663575" y="3116263"/>
          <p14:tracePt t="8357" x="674688" y="3078163"/>
          <p14:tracePt t="8363" x="687388" y="3065463"/>
          <p14:tracePt t="8368" x="725488" y="3041650"/>
          <p14:tracePt t="8373" x="725488" y="3028950"/>
          <p14:tracePt t="8378" x="750888" y="3003550"/>
          <p14:tracePt t="8382" x="750888" y="2990850"/>
          <p14:tracePt t="8388" x="763588" y="2952750"/>
          <p14:tracePt t="8393" x="776288" y="2916238"/>
          <p14:tracePt t="8398" x="800100" y="2890838"/>
          <p14:tracePt t="8408" x="812800" y="2840038"/>
          <p14:tracePt t="8413" x="825500" y="2816225"/>
          <p14:tracePt t="8418" x="850900" y="2790825"/>
          <p14:tracePt t="8423" x="863600" y="2790825"/>
          <p14:tracePt t="8428" x="887413" y="2740025"/>
          <p14:tracePt t="8433" x="887413" y="2716213"/>
          <p14:tracePt t="8439" x="912813" y="2678113"/>
          <p14:tracePt t="8443" x="925513" y="2678113"/>
          <p14:tracePt t="8448" x="925513" y="2665413"/>
          <p14:tracePt t="8454" x="925513" y="2652713"/>
          <p14:tracePt t="8459" x="938213" y="2627313"/>
          <p14:tracePt t="8463" x="963613" y="2616200"/>
          <p14:tracePt t="8468" x="963613" y="2603500"/>
          <p14:tracePt t="8473" x="963613" y="2590800"/>
          <p14:tracePt t="8479" x="976313" y="2590800"/>
          <p14:tracePt t="8812" x="1000125" y="2590800"/>
          <p14:tracePt t="8816" x="1012825" y="2603500"/>
          <p14:tracePt t="8821" x="1050925" y="2627313"/>
          <p14:tracePt t="8826" x="1076325" y="2627313"/>
          <p14:tracePt t="8832" x="1112838" y="2652713"/>
          <p14:tracePt t="8837" x="1150938" y="2665413"/>
          <p14:tracePt t="8842" x="1200150" y="2690813"/>
          <p14:tracePt t="8847" x="1212850" y="2703513"/>
          <p14:tracePt t="8851" x="1263650" y="2716213"/>
          <p14:tracePt t="8857" x="1289050" y="2740025"/>
          <p14:tracePt t="8862" x="1350963" y="2740025"/>
          <p14:tracePt t="8867" x="1389063" y="2752725"/>
          <p14:tracePt t="8872" x="1425575" y="2765425"/>
          <p14:tracePt t="8877" x="1463675" y="2765425"/>
          <p14:tracePt t="8882" x="1489075" y="2790825"/>
          <p14:tracePt t="8887" x="1501775" y="2790825"/>
          <p14:tracePt t="8899" x="1538288" y="2790825"/>
          <p14:tracePt t="8903" x="1550988" y="2803525"/>
          <p14:tracePt t="8908" x="1589088" y="2803525"/>
          <p14:tracePt t="8912" x="1601788" y="2803525"/>
          <p14:tracePt t="8928" x="1612900" y="2803525"/>
          <p14:tracePt t="8932" x="1625600" y="2803525"/>
          <p14:tracePt t="9114" x="1638300" y="2803525"/>
          <p14:tracePt t="10189" x="1651000" y="2816225"/>
          <p14:tracePt t="10193" x="1638300" y="2828925"/>
          <p14:tracePt t="10203" x="1625600" y="2840038"/>
          <p14:tracePt t="10209" x="1612900" y="2852738"/>
          <p14:tracePt t="10214" x="1601788" y="2865438"/>
          <p14:tracePt t="10219" x="1589088" y="2865438"/>
          <p14:tracePt t="10223" x="1550988" y="2865438"/>
          <p14:tracePt t="10229" x="1538288" y="2878138"/>
          <p14:tracePt t="10234" x="1525588" y="2878138"/>
          <p14:tracePt t="10239" x="1512888" y="2890838"/>
          <p14:tracePt t="10249" x="1501775" y="2890838"/>
          <p14:tracePt t="10254" x="1489075" y="2903538"/>
          <p14:tracePt t="10259" x="1476375" y="2916238"/>
          <p14:tracePt t="10264" x="1463675" y="2916238"/>
          <p14:tracePt t="10269" x="1450975" y="2941638"/>
          <p14:tracePt t="10274" x="1438275" y="2941638"/>
          <p14:tracePt t="10284" x="1425575" y="2941638"/>
          <p14:tracePt t="10290" x="1425575" y="2952750"/>
          <p14:tracePt t="10294" x="1412875" y="2952750"/>
          <p14:tracePt t="10305" x="1401763" y="2952750"/>
          <p14:tracePt t="10309" x="1389063" y="2952750"/>
          <p14:tracePt t="10314" x="1376363" y="2965450"/>
          <p14:tracePt t="10320" x="1363663" y="2965450"/>
          <p14:tracePt t="10325" x="1350963" y="2965450"/>
          <p14:tracePt t="10339" x="1338263" y="2978150"/>
          <p14:tracePt t="10345" x="1325563" y="2978150"/>
          <p14:tracePt t="10360" x="1312863" y="2978150"/>
          <p14:tracePt t="10380" x="1312863" y="2990850"/>
          <p14:tracePt t="10385" x="1300163" y="2990850"/>
          <p14:tracePt t="10390" x="1289050" y="2990850"/>
          <p14:tracePt t="10396" x="1276350" y="3003550"/>
          <p14:tracePt t="10405" x="1276350" y="3016250"/>
          <p14:tracePt t="10410" x="1263650" y="3028950"/>
          <p14:tracePt t="10416" x="1250950" y="3028950"/>
          <p14:tracePt t="10421" x="1250950" y="3041650"/>
          <p14:tracePt t="10426" x="1250950" y="3054350"/>
          <p14:tracePt t="10445" x="1250950" y="3065463"/>
          <p14:tracePt t="10450" x="1238250" y="3065463"/>
          <p14:tracePt t="10456" x="1238250" y="3078163"/>
          <p14:tracePt t="10466" x="1238250" y="3090863"/>
          <p14:tracePt t="10476" x="1238250" y="3103563"/>
          <p14:tracePt t="10483" x="1225550" y="3128963"/>
          <p14:tracePt t="10486" x="1225550" y="3141663"/>
          <p14:tracePt t="10496" x="1225550" y="3154363"/>
          <p14:tracePt t="10501" x="1225550" y="3165475"/>
          <p14:tracePt t="10506" x="1200150" y="3178175"/>
          <p14:tracePt t="10512" x="1200150" y="3190875"/>
          <p14:tracePt t="10521" x="1200150" y="3203575"/>
          <p14:tracePt t="10526" x="1200150" y="3216275"/>
          <p14:tracePt t="10572" x="1200150" y="3228975"/>
          <p14:tracePt t="10577" x="1200150" y="3241675"/>
          <p14:tracePt t="10753" x="1225550" y="3241675"/>
          <p14:tracePt t="10758" x="1250950" y="3241675"/>
          <p14:tracePt t="10764" x="1289050" y="3254375"/>
          <p14:tracePt t="10768" x="1338263" y="3267075"/>
          <p14:tracePt t="10773" x="1389063" y="3290888"/>
          <p14:tracePt t="10778" x="1438275" y="3290888"/>
          <p14:tracePt t="10784" x="1501775" y="3290888"/>
          <p14:tracePt t="10789" x="1550988" y="3290888"/>
          <p14:tracePt t="10794" x="1625600" y="3328988"/>
          <p14:tracePt t="10799" x="1663700" y="3328988"/>
          <p14:tracePt t="10803" x="1751013" y="3341688"/>
          <p14:tracePt t="10809" x="1838325" y="3341688"/>
          <p14:tracePt t="10814" x="1914525" y="3367088"/>
          <p14:tracePt t="10819" x="1976438" y="3367088"/>
          <p14:tracePt t="10824" x="2025650" y="3378200"/>
          <p14:tracePt t="10829" x="2076450" y="3378200"/>
          <p14:tracePt t="10834" x="2114550" y="3378200"/>
          <p14:tracePt t="10839" x="2138363" y="3378200"/>
          <p14:tracePt t="10844" x="2176463" y="3378200"/>
          <p14:tracePt t="10849" x="2201863" y="3378200"/>
          <p14:tracePt t="10859" x="2238375" y="3378200"/>
          <p14:tracePt t="10864" x="2251075" y="3378200"/>
          <p14:tracePt t="10869" x="2289175" y="3403600"/>
          <p14:tracePt t="10875" x="2301875" y="3403600"/>
          <p14:tracePt t="10880" x="2327275" y="3403600"/>
          <p14:tracePt t="10889" x="2351088" y="3403600"/>
          <p14:tracePt t="10894" x="2363788" y="3403600"/>
          <p14:tracePt t="10900" x="2376488" y="3403600"/>
          <p14:tracePt t="10917" x="2414588" y="3403600"/>
          <p14:tracePt t="10919" x="2439988" y="3403600"/>
          <p14:tracePt t="10930" x="2451100" y="3403600"/>
          <p14:tracePt t="10935" x="2476500" y="3403600"/>
          <p14:tracePt t="10940" x="2514600" y="3403600"/>
          <p14:tracePt t="10955" x="2527300" y="3403600"/>
          <p14:tracePt t="10960" x="2540000" y="3403600"/>
          <p14:tracePt t="10966" x="2551113" y="3403600"/>
          <p14:tracePt t="10970" x="2563813" y="3403600"/>
          <p14:tracePt t="10976" x="2589213" y="3403600"/>
          <p14:tracePt t="10981" x="2614613" y="3403600"/>
          <p14:tracePt t="10985" x="2651125" y="3403600"/>
          <p14:tracePt t="10990" x="2663825" y="3403600"/>
          <p14:tracePt t="10996" x="2689225" y="3403600"/>
          <p14:tracePt t="11001" x="2714625" y="3403600"/>
          <p14:tracePt t="11006" x="2740025" y="3403600"/>
          <p14:tracePt t="11010" x="2752725" y="3403600"/>
          <p14:tracePt t="11016" x="2789238" y="3403600"/>
          <p14:tracePt t="11021" x="2801938" y="3403600"/>
          <p14:tracePt t="11026" x="2814638" y="3403600"/>
          <p14:tracePt t="11031" x="2840038" y="3403600"/>
          <p14:tracePt t="11035" x="2863850" y="3403600"/>
          <p14:tracePt t="11041" x="2876550" y="3403600"/>
          <p14:tracePt t="11046" x="2901950" y="3403600"/>
          <p14:tracePt t="11056" x="2927350" y="3403600"/>
          <p14:tracePt t="11061" x="2940050" y="3403600"/>
          <p14:tracePt t="11067" x="2963863" y="3403600"/>
          <p14:tracePt t="11071" x="3001963" y="3403600"/>
          <p14:tracePt t="11076" x="3027363" y="3403600"/>
          <p14:tracePt t="11081" x="3076575" y="3403600"/>
          <p14:tracePt t="11086" x="3127375" y="3403600"/>
          <p14:tracePt t="11091" x="3165475" y="3403600"/>
          <p14:tracePt t="11097" x="3214688" y="3403600"/>
          <p14:tracePt t="11101" x="3240088" y="3403600"/>
          <p14:tracePt t="11106" x="3276600" y="3403600"/>
          <p14:tracePt t="11112" x="3314700" y="3403600"/>
          <p14:tracePt t="11117" x="3352800" y="3403600"/>
          <p14:tracePt t="11121" x="3376613" y="3403600"/>
          <p14:tracePt t="11126" x="3402013" y="3403600"/>
          <p14:tracePt t="11131" x="3427413" y="3378200"/>
          <p14:tracePt t="11137" x="3440113" y="3378200"/>
          <p14:tracePt t="11142" x="3465513" y="3378200"/>
          <p14:tracePt t="11146" x="3478213" y="3378200"/>
          <p14:tracePt t="11157" x="3489325" y="3378200"/>
          <p14:tracePt t="11187" x="3502025" y="3378200"/>
          <p14:tracePt t="11212" x="3514725" y="3378200"/>
          <p14:tracePt t="11222" x="3527425" y="3378200"/>
          <p14:tracePt t="11228" x="3540125" y="3378200"/>
          <p14:tracePt t="11233" x="3552825" y="3378200"/>
          <p14:tracePt t="11247" x="3565525" y="3378200"/>
          <p14:tracePt t="11253" x="3578225" y="3378200"/>
          <p14:tracePt t="11283" x="3589338" y="3378200"/>
          <p14:tracePt t="11333" x="3602038" y="3378200"/>
          <p14:tracePt t="11339" x="3614738" y="3378200"/>
          <p14:tracePt t="11353" x="3640138" y="3378200"/>
          <p14:tracePt t="11358" x="3652838" y="3378200"/>
          <p14:tracePt t="11369" x="3665538" y="3378200"/>
          <p14:tracePt t="11374" x="3689350" y="3378200"/>
          <p14:tracePt t="11384" x="3714750" y="3378200"/>
          <p14:tracePt t="11389" x="3727450" y="3378200"/>
          <p14:tracePt t="11394" x="3740150" y="3378200"/>
          <p14:tracePt t="11401" x="3778250" y="3378200"/>
          <p14:tracePt t="11404" x="3790950" y="3378200"/>
          <p14:tracePt t="11409" x="3802063" y="3378200"/>
          <p14:tracePt t="11414" x="3814763" y="3378200"/>
          <p14:tracePt t="11419" x="3840163" y="3378200"/>
          <p14:tracePt t="11434" x="3852863" y="3378200"/>
          <p14:tracePt t="11440" x="3878263" y="3378200"/>
          <p14:tracePt t="11450" x="3902075" y="3378200"/>
          <p14:tracePt t="11454" x="3927475" y="3378200"/>
          <p14:tracePt t="11466" x="3952875" y="3378200"/>
          <p14:tracePt t="11470" x="3965575" y="3378200"/>
          <p14:tracePt t="11474" x="3978275" y="3378200"/>
          <p14:tracePt t="11479" x="3990975" y="3378200"/>
          <p14:tracePt t="11485" x="4002088" y="3378200"/>
          <p14:tracePt t="11490" x="4014788" y="3378200"/>
          <p14:tracePt t="11495" x="4040188" y="3390900"/>
          <p14:tracePt t="11505" x="4065588" y="3390900"/>
          <p14:tracePt t="11510" x="4078288" y="3403600"/>
          <p14:tracePt t="11516" x="4114800" y="3429000"/>
          <p14:tracePt t="11520" x="4127500" y="3429000"/>
          <p14:tracePt t="11525" x="4178300" y="3441700"/>
          <p14:tracePt t="11530" x="4203700" y="3441700"/>
          <p14:tracePt t="11535" x="4278313" y="3467100"/>
          <p14:tracePt t="11540" x="4314825" y="3467100"/>
          <p14:tracePt t="11545" x="4352925" y="3467100"/>
          <p14:tracePt t="11550" x="4391025" y="3467100"/>
          <p14:tracePt t="11556" x="4452938" y="3467100"/>
          <p14:tracePt t="11560" x="4503738" y="3467100"/>
          <p14:tracePt t="11566" x="4552950" y="3467100"/>
          <p14:tracePt t="11570" x="4603750" y="3467100"/>
          <p14:tracePt t="11575" x="4640263" y="3467100"/>
          <p14:tracePt t="11581" x="4678363" y="3467100"/>
          <p14:tracePt t="11586" x="4740275" y="3467100"/>
          <p14:tracePt t="11590" x="4791075" y="3467100"/>
          <p14:tracePt t="11595" x="4852988" y="3467100"/>
          <p14:tracePt t="11601" x="4891088" y="3467100"/>
          <p14:tracePt t="11606" x="4940300" y="3467100"/>
          <p14:tracePt t="11611" x="5003800" y="3467100"/>
          <p14:tracePt t="11616" x="5053013" y="3467100"/>
          <p14:tracePt t="11620" x="5078413" y="3467100"/>
          <p14:tracePt t="11626" x="5141913" y="3467100"/>
          <p14:tracePt t="11631" x="5191125" y="3467100"/>
          <p14:tracePt t="11636" x="5253038" y="3467100"/>
          <p14:tracePt t="11641" x="5291138" y="3467100"/>
          <p14:tracePt t="11646" x="5316538" y="3467100"/>
          <p14:tracePt t="11651" x="5329238" y="3467100"/>
          <p14:tracePt t="11656" x="5365750" y="3467100"/>
          <p14:tracePt t="11661" x="5391150" y="3467100"/>
          <p14:tracePt t="11671" x="5403850" y="3467100"/>
          <p14:tracePt t="11677" x="5416550" y="3467100"/>
          <p14:tracePt t="11681" x="5429250" y="3467100"/>
          <p14:tracePt t="11702" x="5441950" y="3467100"/>
          <p14:tracePt t="11711" x="5454650" y="3467100"/>
          <p14:tracePt t="11722" x="5465763" y="3467100"/>
          <p14:tracePt t="11731" x="5478463" y="3467100"/>
          <p14:tracePt t="11737" x="5516563" y="3467100"/>
          <p14:tracePt t="11742" x="5529263" y="3467100"/>
          <p14:tracePt t="11747" x="5541963" y="3467100"/>
          <p14:tracePt t="11752" x="5565775" y="3467100"/>
          <p14:tracePt t="11757" x="5591175" y="3467100"/>
          <p14:tracePt t="11762" x="5629275" y="3467100"/>
          <p14:tracePt t="11772" x="5665788" y="3467100"/>
          <p14:tracePt t="11777" x="5703888" y="3467100"/>
          <p14:tracePt t="11783" x="5716588" y="3467100"/>
          <p14:tracePt t="11788" x="5729288" y="3467100"/>
          <p14:tracePt t="11792" x="5754688" y="3467100"/>
          <p14:tracePt t="11808" x="5767388" y="3467100"/>
          <p14:tracePt t="11813" x="5778500" y="3467100"/>
          <p14:tracePt t="11832" x="5791200" y="3467100"/>
          <p14:tracePt t="11837" x="5803900" y="3467100"/>
          <p14:tracePt t="11843" x="5816600" y="3467100"/>
          <p14:tracePt t="11853" x="5829300" y="3467100"/>
          <p14:tracePt t="11858" x="5842000" y="3467100"/>
          <p14:tracePt t="11862" x="5854700" y="3454400"/>
          <p14:tracePt t="11873" x="5867400" y="3454400"/>
          <p14:tracePt t="11878" x="5891213" y="3454400"/>
          <p14:tracePt t="11883" x="5891213" y="3441700"/>
          <p14:tracePt t="11888" x="5916613" y="3441700"/>
          <p14:tracePt t="11901" x="5978525" y="3441700"/>
          <p14:tracePt t="11903" x="6003925" y="3429000"/>
          <p14:tracePt t="11908" x="6016625" y="3416300"/>
          <p14:tracePt t="11914" x="6042025" y="3416300"/>
          <p14:tracePt t="11919" x="6078538" y="3416300"/>
          <p14:tracePt t="11923" x="6116638" y="3416300"/>
          <p14:tracePt t="11928" x="6142038" y="3416300"/>
          <p14:tracePt t="11934" x="6154738" y="3416300"/>
          <p14:tracePt t="11939" x="6191250" y="3416300"/>
          <p14:tracePt t="11944" x="6216650" y="3416300"/>
          <p14:tracePt t="11949" x="6242050" y="3416300"/>
          <p14:tracePt t="11953" x="6254750" y="3416300"/>
          <p14:tracePt t="11959" x="6267450" y="3416300"/>
          <p14:tracePt t="11964" x="6280150" y="3416300"/>
          <p14:tracePt t="11969" x="6303963" y="3416300"/>
          <p14:tracePt t="11984" x="6316663" y="3416300"/>
          <p14:tracePt t="11989" x="6329363" y="3416300"/>
          <p14:tracePt t="12019" x="6342063" y="3416300"/>
          <p14:tracePt t="12024" x="6354763" y="3416300"/>
          <p14:tracePt t="12030" x="6367463" y="3416300"/>
          <p14:tracePt t="12044" x="6380163" y="3416300"/>
          <p14:tracePt t="12050" x="6391275" y="3416300"/>
          <p14:tracePt t="12055" x="6403975" y="3416300"/>
          <p14:tracePt t="12065" x="6416675" y="3416300"/>
          <p14:tracePt t="12070" x="6429375" y="3416300"/>
          <p14:tracePt t="12080" x="6442075" y="3416300"/>
          <p14:tracePt t="12090" x="6454775" y="3416300"/>
          <p14:tracePt t="12095" x="6467475" y="3416300"/>
          <p14:tracePt t="12110" x="6480175" y="3416300"/>
          <p14:tracePt t="12115" x="6492875" y="3416300"/>
          <p14:tracePt t="12120" x="6503988" y="3403600"/>
          <p14:tracePt t="12125" x="6503988" y="3390900"/>
          <p14:tracePt t="12141" x="6516688" y="3390900"/>
          <p14:tracePt t="12146" x="6529388" y="3390900"/>
          <p14:tracePt t="12151" x="6542088" y="3390900"/>
          <p14:tracePt t="12155" x="6554788" y="3390900"/>
          <p14:tracePt t="12161" x="6580188" y="3390900"/>
          <p14:tracePt t="12171" x="6604000" y="3390900"/>
          <p14:tracePt t="12175" x="6616700" y="3378200"/>
          <p14:tracePt t="12180" x="6616700" y="3367088"/>
          <p14:tracePt t="12186" x="6629400" y="3367088"/>
          <p14:tracePt t="12388" x="6616700" y="3367088"/>
          <p14:tracePt t="12509" x="6604000" y="3367088"/>
          <p14:tracePt t="12609" x="6592888" y="3367088"/>
          <p14:tracePt t="12655" x="6580188" y="3367088"/>
          <p14:tracePt t="12665" x="6567488" y="3367088"/>
          <p14:tracePt t="12670" x="6554788" y="3378200"/>
          <p14:tracePt t="12680" x="6516688" y="3378200"/>
          <p14:tracePt t="12685" x="6503988" y="3390900"/>
          <p14:tracePt t="12690" x="6492875" y="3390900"/>
          <p14:tracePt t="12695" x="6454775" y="3416300"/>
          <p14:tracePt t="12700" x="6416675" y="3429000"/>
          <p14:tracePt t="12705" x="6403975" y="3441700"/>
          <p14:tracePt t="12710" x="6380163" y="3454400"/>
          <p14:tracePt t="12715" x="6303963" y="3490913"/>
          <p14:tracePt t="12731" x="6267450" y="3503613"/>
          <p14:tracePt t="12736" x="6203950" y="3529013"/>
          <p14:tracePt t="12740" x="6154738" y="3541713"/>
          <p14:tracePt t="12745" x="6067425" y="3541713"/>
          <p14:tracePt t="12750" x="5967413" y="3590925"/>
          <p14:tracePt t="12756" x="5903913" y="3616325"/>
          <p14:tracePt t="12761" x="5791200" y="3629025"/>
          <p14:tracePt t="12765" x="5654675" y="3679825"/>
          <p14:tracePt t="12771" x="5565775" y="3679825"/>
          <p14:tracePt t="12776" x="5454650" y="3716338"/>
          <p14:tracePt t="12781" x="5329238" y="3729038"/>
          <p14:tracePt t="12786" x="5165725" y="3767138"/>
          <p14:tracePt t="12791" x="5078413" y="3816350"/>
          <p14:tracePt t="12796" x="4940300" y="3841750"/>
          <p14:tracePt t="12800" x="4791075" y="3916363"/>
          <p14:tracePt t="12806" x="4703763" y="3916363"/>
          <p14:tracePt t="12811" x="4591050" y="3929063"/>
          <p14:tracePt t="12817" x="4503738" y="3967163"/>
          <p14:tracePt t="12822" x="4452938" y="3979863"/>
          <p14:tracePt t="12826" x="4340225" y="4005263"/>
          <p14:tracePt t="12831" x="4291013" y="4017963"/>
          <p14:tracePt t="12836" x="4214813" y="4029075"/>
          <p14:tracePt t="12841" x="4191000" y="4041775"/>
          <p14:tracePt t="12847" x="4165600" y="4041775"/>
          <p14:tracePt t="12852" x="4127500" y="4054475"/>
          <p14:tracePt t="12856" x="4090988" y="4079875"/>
          <p14:tracePt t="12861" x="4052888" y="4079875"/>
          <p14:tracePt t="12867" x="4027488" y="4079875"/>
          <p14:tracePt t="12872" x="3990975" y="4092575"/>
          <p14:tracePt t="12877" x="3965575" y="4092575"/>
          <p14:tracePt t="12882" x="3927475" y="4092575"/>
          <p14:tracePt t="12892" x="3890963" y="4092575"/>
          <p14:tracePt t="12901" x="3827463" y="4092575"/>
          <p14:tracePt t="12903" x="3790950" y="4117975"/>
          <p14:tracePt t="12907" x="3778250" y="4117975"/>
          <p14:tracePt t="12912" x="3752850" y="4117975"/>
          <p14:tracePt t="12918" x="3714750" y="4117975"/>
          <p14:tracePt t="12922" x="3652838" y="4117975"/>
          <p14:tracePt t="12927" x="3614738" y="4117975"/>
          <p14:tracePt t="12932" x="3589338" y="4117975"/>
          <p14:tracePt t="12937" x="3552825" y="4117975"/>
          <p14:tracePt t="12943" x="3502025" y="4117975"/>
          <p14:tracePt t="12947" x="3465513" y="4117975"/>
          <p14:tracePt t="12952" x="3427413" y="4117975"/>
          <p14:tracePt t="12957" x="3352800" y="4117975"/>
          <p14:tracePt t="12963" x="3327400" y="4117975"/>
          <p14:tracePt t="12968" x="3265488" y="4117975"/>
          <p14:tracePt t="12972" x="3214688" y="4117975"/>
          <p14:tracePt t="12977" x="3176588" y="4117975"/>
          <p14:tracePt t="12984" x="3114675" y="4117975"/>
          <p14:tracePt t="12988" x="3101975" y="4117975"/>
          <p14:tracePt t="12993" x="3076575" y="4117975"/>
          <p14:tracePt t="12998" x="3052763" y="4117975"/>
          <p14:tracePt t="13002" x="3040063" y="4117975"/>
          <p14:tracePt t="13018" x="3014663" y="4117975"/>
          <p14:tracePt t="13023" x="3001963" y="4117975"/>
          <p14:tracePt t="13038" x="2989263" y="4117975"/>
          <p14:tracePt t="13043" x="2976563" y="4117975"/>
          <p14:tracePt t="13053" x="2963863" y="4105275"/>
          <p14:tracePt t="13058" x="2952750" y="4105275"/>
          <p14:tracePt t="13064" x="2940050" y="4092575"/>
          <p14:tracePt t="13074" x="2940050" y="4079875"/>
          <p14:tracePt t="13078" x="2927350" y="4067175"/>
          <p14:tracePt t="13094" x="2914650" y="4041775"/>
          <p14:tracePt t="13100" x="2901950" y="4017963"/>
          <p14:tracePt t="13103" x="2889250" y="4017963"/>
          <p14:tracePt t="13109" x="2889250" y="4005263"/>
          <p14:tracePt t="13113" x="2889250" y="3979863"/>
          <p14:tracePt t="13124" x="2889250" y="3954463"/>
          <p14:tracePt t="13129" x="2876550" y="3916363"/>
          <p14:tracePt t="13134" x="2876550" y="3905250"/>
          <p14:tracePt t="13139" x="2876550" y="3892550"/>
          <p14:tracePt t="13144" x="2876550" y="3879850"/>
          <p14:tracePt t="13150" x="2876550" y="3867150"/>
          <p14:tracePt t="13159" x="2863850" y="3841750"/>
          <p14:tracePt t="13164" x="2863850" y="3803650"/>
          <p14:tracePt t="13174" x="2863850" y="3779838"/>
          <p14:tracePt t="13179" x="2863850" y="3767138"/>
          <p14:tracePt t="13184" x="2863850" y="3754438"/>
          <p14:tracePt t="13190" x="2852738" y="3729038"/>
          <p14:tracePt t="13194" x="2840038" y="3703638"/>
          <p14:tracePt t="13200" x="2827338" y="3679825"/>
          <p14:tracePt t="13215" x="2827338" y="3654425"/>
          <p14:tracePt t="13220" x="2801938" y="3629025"/>
          <p14:tracePt t="13230" x="2801938" y="3616325"/>
          <p14:tracePt t="13235" x="2789238" y="3603625"/>
          <p14:tracePt t="13240" x="2763838" y="3590925"/>
          <p14:tracePt t="13245" x="2763838" y="3567113"/>
          <p14:tracePt t="13251" x="2752725" y="3554413"/>
          <p14:tracePt t="13255" x="2752725" y="3541713"/>
          <p14:tracePt t="13260" x="2727325" y="3541713"/>
          <p14:tracePt t="13265" x="2701925" y="3529013"/>
          <p14:tracePt t="13275" x="2689225" y="3516313"/>
          <p14:tracePt t="13280" x="2651125" y="3516313"/>
          <p14:tracePt t="13286" x="2627313" y="3490913"/>
          <p14:tracePt t="13291" x="2614613" y="3490913"/>
          <p14:tracePt t="13295" x="2589213" y="3479800"/>
          <p14:tracePt t="13300" x="2576513" y="3479800"/>
          <p14:tracePt t="13305" x="2527300" y="3479800"/>
          <p14:tracePt t="13311" x="2489200" y="3479800"/>
          <p14:tracePt t="13317" x="2451100" y="3454400"/>
          <p14:tracePt t="13320" x="2389188" y="3454400"/>
          <p14:tracePt t="13325" x="2351088" y="3454400"/>
          <p14:tracePt t="13331" x="2314575" y="3454400"/>
          <p14:tracePt t="13336" x="2238375" y="3454400"/>
          <p14:tracePt t="13341" x="2201863" y="3454400"/>
          <p14:tracePt t="13346" x="2127250" y="3454400"/>
          <p14:tracePt t="13351" x="2089150" y="3454400"/>
          <p14:tracePt t="13356" x="2025650" y="3454400"/>
          <p14:tracePt t="13361" x="1976438" y="3454400"/>
          <p14:tracePt t="13367" x="1889125" y="3454400"/>
          <p14:tracePt t="13371" x="1825625" y="3454400"/>
          <p14:tracePt t="13376" x="1776413" y="3454400"/>
          <p14:tracePt t="13381" x="1701800" y="3454400"/>
          <p14:tracePt t="13386" x="1663700" y="3454400"/>
          <p14:tracePt t="13391" x="1601788" y="3454400"/>
          <p14:tracePt t="13396" x="1550988" y="3454400"/>
          <p14:tracePt t="13401" x="1489075" y="3454400"/>
          <p14:tracePt t="13407" x="1438275" y="3454400"/>
          <p14:tracePt t="13411" x="1376363" y="3454400"/>
          <p14:tracePt t="13417" x="1338263" y="3454400"/>
          <p14:tracePt t="13421" x="1289050" y="3454400"/>
          <p14:tracePt t="13427" x="1263650" y="3454400"/>
          <p14:tracePt t="13433" x="1225550" y="3454400"/>
          <p14:tracePt t="13436" x="1163638" y="3454400"/>
          <p14:tracePt t="13441" x="1125538" y="3454400"/>
          <p14:tracePt t="13447" x="1089025" y="3454400"/>
          <p14:tracePt t="13452" x="1050925" y="3454400"/>
          <p14:tracePt t="13456" x="1012825" y="3441700"/>
          <p14:tracePt t="13462" x="950913" y="3441700"/>
          <p14:tracePt t="13467" x="912813" y="3416300"/>
          <p14:tracePt t="13472" x="863600" y="3416300"/>
          <p14:tracePt t="13477" x="825500" y="3403600"/>
          <p14:tracePt t="13482" x="787400" y="3403600"/>
          <p14:tracePt t="13487" x="725488" y="3403600"/>
          <p14:tracePt t="13492" x="687388" y="3390900"/>
          <p14:tracePt t="13497" x="663575" y="3390900"/>
          <p14:tracePt t="13502" x="650875" y="3390900"/>
          <p14:tracePt t="13507" x="612775" y="3390900"/>
          <p14:tracePt t="13512" x="600075" y="3390900"/>
          <p14:tracePt t="13517" x="563563" y="3378200"/>
          <p14:tracePt t="13523" x="550863" y="3378200"/>
          <p14:tracePt t="13532" x="538163" y="3378200"/>
          <p14:tracePt t="13537" x="525463" y="3378200"/>
          <p14:tracePt t="13543" x="512763" y="3378200"/>
          <p14:tracePt t="13548" x="500063" y="3378200"/>
          <p14:tracePt t="13557" x="487363" y="3378200"/>
          <p14:tracePt t="13562" x="474663" y="3378200"/>
          <p14:tracePt t="13629" x="463550" y="3378200"/>
          <p14:tracePt t="13634" x="450850" y="3378200"/>
          <p14:tracePt t="13643" x="438150" y="3378200"/>
          <p14:tracePt t="13659" x="425450" y="3378200"/>
          <p14:tracePt t="13678" x="412750" y="3378200"/>
          <p14:tracePt t="13699" x="412750" y="3390900"/>
          <p14:tracePt t="13704" x="412750" y="3403600"/>
          <p14:tracePt t="13709" x="387350" y="3416300"/>
          <p14:tracePt t="13719" x="387350" y="3429000"/>
          <p14:tracePt t="13724" x="387350" y="3441700"/>
          <p14:tracePt t="13734" x="387350" y="3479800"/>
          <p14:tracePt t="13739" x="387350" y="3490913"/>
          <p14:tracePt t="13755" x="400050" y="3503613"/>
          <p14:tracePt t="13759" x="412750" y="3529013"/>
          <p14:tracePt t="13764" x="438150" y="3554413"/>
          <p14:tracePt t="13770" x="438150" y="3567113"/>
          <p14:tracePt t="13775" x="438150" y="3579813"/>
          <p14:tracePt t="13779" x="450850" y="3603625"/>
          <p14:tracePt t="13784" x="463550" y="3616325"/>
          <p14:tracePt t="13789" x="474663" y="3629025"/>
          <p14:tracePt t="13795" x="512763" y="3679825"/>
          <p14:tracePt t="13805" x="538163" y="3703638"/>
          <p14:tracePt t="13810" x="550863" y="3703638"/>
          <p14:tracePt t="13815" x="563563" y="3716338"/>
          <p14:tracePt t="13830" x="587375" y="3729038"/>
          <p14:tracePt t="13840" x="600075" y="3741738"/>
          <p14:tracePt t="13860" x="612775" y="3754438"/>
          <p14:tracePt t="13880" x="625475" y="3754438"/>
          <p14:tracePt t="13901" x="638175" y="3754438"/>
          <p14:tracePt t="13911" x="650875" y="3754438"/>
          <p14:tracePt t="13918" x="663575" y="3754438"/>
          <p14:tracePt t="13925" x="700088" y="3754438"/>
          <p14:tracePt t="13931" x="725488" y="3754438"/>
          <p14:tracePt t="13936" x="750888" y="3754438"/>
          <p14:tracePt t="13941" x="763588" y="3754438"/>
          <p14:tracePt t="13946" x="800100" y="3767138"/>
          <p14:tracePt t="13951" x="825500" y="3767138"/>
          <p14:tracePt t="13956" x="876300" y="3767138"/>
          <p14:tracePt t="13961" x="925513" y="3792538"/>
          <p14:tracePt t="13967" x="963613" y="3792538"/>
          <p14:tracePt t="13971" x="1012825" y="3792538"/>
          <p14:tracePt t="13977" x="1076325" y="3803650"/>
          <p14:tracePt t="13981" x="1138238" y="3803650"/>
          <p14:tracePt t="13986" x="1212850" y="3841750"/>
          <p14:tracePt t="13991" x="1276350" y="3841750"/>
          <p14:tracePt t="13997" x="1363663" y="3841750"/>
          <p14:tracePt t="14002" x="1425575" y="3841750"/>
          <p14:tracePt t="14006" x="1501775" y="3841750"/>
          <p14:tracePt t="14011" x="1563688" y="3841750"/>
          <p14:tracePt t="14016" x="1625600" y="3841750"/>
          <p14:tracePt t="14022" x="1689100" y="3841750"/>
          <p14:tracePt t="14027" x="1776413" y="3841750"/>
          <p14:tracePt t="14032" x="1825625" y="3841750"/>
          <p14:tracePt t="14036" x="1914525" y="3841750"/>
          <p14:tracePt t="14042" x="1976438" y="3841750"/>
          <p14:tracePt t="14047" x="2038350" y="3841750"/>
          <p14:tracePt t="14052" x="2089150" y="3841750"/>
          <p14:tracePt t="14057" x="2151063" y="3841750"/>
          <p14:tracePt t="14062" x="2201863" y="3841750"/>
          <p14:tracePt t="14067" x="2251075" y="3841750"/>
          <p14:tracePt t="14072" x="2314575" y="3841750"/>
          <p14:tracePt t="14077" x="2351088" y="3841750"/>
          <p14:tracePt t="14082" x="2376488" y="3841750"/>
          <p14:tracePt t="14087" x="2414588" y="3841750"/>
          <p14:tracePt t="14093" x="2439988" y="3841750"/>
          <p14:tracePt t="14097" x="2489200" y="3841750"/>
          <p14:tracePt t="14102" x="2514600" y="3841750"/>
          <p14:tracePt t="14107" x="2551113" y="3841750"/>
          <p14:tracePt t="14113" x="2576513" y="3841750"/>
          <p14:tracePt t="14118" x="2601913" y="3841750"/>
          <p14:tracePt t="14122" x="2640013" y="3841750"/>
          <p14:tracePt t="14127" x="2676525" y="3841750"/>
          <p14:tracePt t="14132" x="2701925" y="3841750"/>
          <p14:tracePt t="14138" x="2740025" y="3841750"/>
          <p14:tracePt t="14143" x="2776538" y="3841750"/>
          <p14:tracePt t="14148" x="2814638" y="3841750"/>
          <p14:tracePt t="14152" x="2852738" y="3841750"/>
          <p14:tracePt t="14163" x="2889250" y="3841750"/>
          <p14:tracePt t="14168" x="2901950" y="3841750"/>
          <p14:tracePt t="14173" x="2914650" y="3841750"/>
          <p14:tracePt t="14178" x="2940050" y="3841750"/>
          <p14:tracePt t="14228" x="2952750" y="3841750"/>
          <p14:tracePt t="14234" x="2963863" y="3841750"/>
          <p14:tracePt t="14238" x="2976563" y="3841750"/>
          <p14:tracePt t="14254" x="2989263" y="3841750"/>
          <p14:tracePt t="14258" x="3001963" y="3841750"/>
          <p14:tracePt t="14263" x="3014663" y="3841750"/>
          <p14:tracePt t="14274" x="3027363" y="3841750"/>
          <p14:tracePt t="14284" x="3040063" y="3841750"/>
          <p14:tracePt t="14294" x="3052763" y="3841750"/>
          <p14:tracePt t="14304" x="3065463" y="3841750"/>
          <p14:tracePt t="14309" x="3076575" y="3841750"/>
          <p14:tracePt t="14339" x="3089275" y="3841750"/>
          <p14:tracePt t="14345" x="3101975" y="3841750"/>
          <p14:tracePt t="14485" x="3114675" y="3841750"/>
          <p14:tracePt t="14516" x="3140075" y="3841750"/>
          <p14:tracePt t="14526" x="3140075" y="3829050"/>
          <p14:tracePt t="14531" x="3152775" y="3816350"/>
          <p14:tracePt t="14557" x="3152775" y="3792538"/>
          <p14:tracePt t="14672" x="3165475" y="3779838"/>
          <p14:tracePt t="16200" x="3165475" y="3792538"/>
          <p14:tracePt t="16205" x="3165475" y="3803650"/>
          <p14:tracePt t="16775" x="3165475" y="3816350"/>
          <p14:tracePt t="16780" x="3165475" y="3829050"/>
          <p14:tracePt t="19489" x="3152775" y="3829050"/>
          <p14:tracePt t="19494" x="3127375" y="3829050"/>
          <p14:tracePt t="19504" x="3114675" y="3829050"/>
          <p14:tracePt t="19509" x="3101975" y="3829050"/>
          <p14:tracePt t="19514" x="3089275" y="3841750"/>
          <p14:tracePt t="19524" x="3076575" y="3841750"/>
          <p14:tracePt t="19529" x="3065463" y="3841750"/>
          <p14:tracePt t="19534" x="3052763" y="3841750"/>
          <p14:tracePt t="19751" x="3052763" y="3854450"/>
          <p14:tracePt t="19761" x="3052763" y="3867150"/>
          <p14:tracePt t="19772" x="3040063" y="3879850"/>
          <p14:tracePt t="19796" x="3040063" y="3892550"/>
          <p14:tracePt t="19811" x="3040063" y="3905250"/>
          <p14:tracePt t="19842" x="3040063" y="3916363"/>
          <p14:tracePt t="19853" x="3027363" y="3929063"/>
          <p14:tracePt t="20629" x="3027363" y="3941763"/>
          <p14:tracePt t="20644" x="3040063" y="3954463"/>
          <p14:tracePt t="20664" x="3052763" y="3967163"/>
          <p14:tracePt t="20685" x="3065463" y="3979863"/>
          <p14:tracePt t="20709" x="3076575" y="3979863"/>
          <p14:tracePt t="20911" x="3089275" y="3979863"/>
          <p14:tracePt t="20916" x="3101975" y="3979863"/>
          <p14:tracePt t="21032" x="3114675" y="3979863"/>
          <p14:tracePt t="21063" x="3127375" y="3979863"/>
          <p14:tracePt t="21068" x="3140075" y="3979863"/>
          <p14:tracePt t="21074" x="3152775" y="3979863"/>
          <p14:tracePt t="21077" x="3165475" y="3979863"/>
          <p14:tracePt t="21082" x="3189288" y="3979863"/>
          <p14:tracePt t="21088" x="3214688" y="3979863"/>
          <p14:tracePt t="21093" x="3227388" y="3979863"/>
          <p14:tracePt t="21098" x="3240088" y="3979863"/>
          <p14:tracePt t="21104" x="3252788" y="3979863"/>
          <p14:tracePt t="21107" x="3265488" y="3979863"/>
          <p14:tracePt t="21113" x="3276600" y="3979863"/>
          <p14:tracePt t="21123" x="3302000" y="3979863"/>
          <p14:tracePt t="21128" x="3314700" y="3979863"/>
          <p14:tracePt t="21138" x="3327400" y="3979863"/>
          <p14:tracePt t="21143" x="3340100" y="3979863"/>
          <p14:tracePt t="21154" x="3352800" y="3979863"/>
          <p14:tracePt t="21164" x="3365500" y="3979863"/>
          <p14:tracePt t="21239" x="3376613" y="3979863"/>
          <p14:tracePt t="21471" x="3389313" y="3992563"/>
          <p14:tracePt t="21476" x="3389313" y="4005263"/>
          <p14:tracePt t="21491" x="3389313" y="4017963"/>
          <p14:tracePt t="21501" x="3389313" y="4029075"/>
          <p14:tracePt t="21506" x="3402013" y="4041775"/>
          <p14:tracePt t="21512" x="3414713" y="4041775"/>
          <p14:tracePt t="21526" x="3427413" y="4041775"/>
          <p14:tracePt t="21531" x="3440113" y="4054475"/>
          <p14:tracePt t="21542" x="3452813" y="4054475"/>
          <p14:tracePt t="21546" x="3478213" y="4067175"/>
          <p14:tracePt t="21552" x="3489325" y="4067175"/>
          <p14:tracePt t="21556" x="3502025" y="4067175"/>
          <p14:tracePt t="21562" x="3527425" y="4067175"/>
          <p14:tracePt t="21572" x="3565525" y="4079875"/>
          <p14:tracePt t="21582" x="3578225" y="4079875"/>
          <p14:tracePt t="21592" x="3602038" y="4079875"/>
          <p14:tracePt t="21597" x="3627438" y="4079875"/>
          <p14:tracePt t="21602" x="3640138" y="4079875"/>
          <p14:tracePt t="21607" x="3652838" y="4079875"/>
          <p14:tracePt t="21612" x="3665538" y="4079875"/>
          <p14:tracePt t="21622" x="3678238" y="4079875"/>
          <p14:tracePt t="21627" x="3702050" y="4079875"/>
          <p14:tracePt t="21638" x="3727450" y="4079875"/>
          <p14:tracePt t="21648" x="3740150" y="4079875"/>
          <p14:tracePt t="21662" x="3752850" y="4079875"/>
          <p14:tracePt t="21678" x="3765550" y="4079875"/>
          <p14:tracePt t="21683" x="3778250" y="4079875"/>
          <p14:tracePt t="21693" x="3790950" y="4079875"/>
          <p14:tracePt t="21698" x="3814763" y="4079875"/>
          <p14:tracePt t="21708" x="3840163" y="4079875"/>
          <p14:tracePt t="21713" x="3852863" y="4079875"/>
          <p14:tracePt t="21728" x="3865563" y="4079875"/>
          <p14:tracePt t="21734" x="3878263" y="4079875"/>
          <p14:tracePt t="21744" x="3890963" y="4079875"/>
          <p14:tracePt t="21758" x="3902075" y="4079875"/>
          <p14:tracePt t="21764" x="3914775" y="4079875"/>
          <p14:tracePt t="21769" x="3927475" y="4079875"/>
          <p14:tracePt t="21890" x="3940175" y="4079875"/>
          <p14:tracePt t="21895" x="3965575" y="4092575"/>
          <p14:tracePt t="21905" x="3990975" y="4117975"/>
          <p14:tracePt t="21916" x="4002088" y="4117975"/>
          <p14:tracePt t="21921" x="4014788" y="4117975"/>
          <p14:tracePt t="21925" x="4027488" y="4117975"/>
          <p14:tracePt t="21930" x="4052888" y="4129088"/>
          <p14:tracePt t="21950" x="4065588" y="4141788"/>
          <p14:tracePt t="21956" x="4078288" y="4141788"/>
          <p14:tracePt t="21960" x="4090988" y="4141788"/>
          <p14:tracePt t="21971" x="4103688" y="4154488"/>
          <p14:tracePt t="22006" x="4114800" y="4167188"/>
          <p14:tracePt t="22012" x="4127500" y="4167188"/>
          <p14:tracePt t="22016" x="4127500" y="4179888"/>
          <p14:tracePt t="22026" x="4140200" y="4179888"/>
          <p14:tracePt t="22031" x="4152900" y="4179888"/>
          <p14:tracePt t="22041" x="4191000" y="4179888"/>
          <p14:tracePt t="22046" x="4214813" y="4179888"/>
          <p14:tracePt t="22051" x="4227513" y="4192588"/>
          <p14:tracePt t="22056" x="4240213" y="4205288"/>
          <p14:tracePt t="22061" x="4252913" y="4205288"/>
          <p14:tracePt t="22066" x="4265613" y="4217988"/>
          <p14:tracePt t="22071" x="4278313" y="4217988"/>
          <p14:tracePt t="22076" x="4303713" y="4230688"/>
          <p14:tracePt t="22086" x="4327525" y="4230688"/>
          <p14:tracePt t="22091" x="4340225" y="4230688"/>
          <p14:tracePt t="22096" x="4352925" y="4230688"/>
          <p14:tracePt t="22107" x="4365625" y="4230688"/>
          <p14:tracePt t="22112" x="4378325" y="4230688"/>
          <p14:tracePt t="22121" x="4391025" y="4230688"/>
          <p14:tracePt t="22127" x="4403725" y="4241800"/>
          <p14:tracePt t="22132" x="4416425" y="4241800"/>
          <p14:tracePt t="22147" x="4427538" y="4241800"/>
          <p14:tracePt t="22152" x="4440238" y="4241800"/>
          <p14:tracePt t="22157" x="4452938" y="4267200"/>
          <p14:tracePt t="22162" x="4465638" y="4267200"/>
          <p14:tracePt t="22167" x="4478338" y="4267200"/>
          <p14:tracePt t="22172" x="4503738" y="4267200"/>
          <p14:tracePt t="22177" x="4527550" y="4267200"/>
          <p14:tracePt t="22182" x="4552950" y="4267200"/>
          <p14:tracePt t="22188" x="4565650" y="4267200"/>
          <p14:tracePt t="22192" x="4591050" y="4267200"/>
          <p14:tracePt t="22197" x="4627563" y="4267200"/>
          <p14:tracePt t="22208" x="4665663" y="4267200"/>
          <p14:tracePt t="22212" x="4678363" y="4267200"/>
          <p14:tracePt t="22217" x="4691063" y="4267200"/>
          <p14:tracePt t="22221" x="4727575" y="4267200"/>
          <p14:tracePt t="22233" x="4752975" y="4267200"/>
          <p14:tracePt t="22243" x="4765675" y="4267200"/>
          <p14:tracePt t="22254" x="4778375" y="4267200"/>
          <p14:tracePt t="22263" x="4791075" y="4267200"/>
          <p14:tracePt t="22268" x="4803775" y="4267200"/>
          <p14:tracePt t="22273" x="4816475" y="4267200"/>
          <p14:tracePt t="22278" x="4829175" y="4267200"/>
          <p14:tracePt t="22283" x="4840288" y="4267200"/>
          <p14:tracePt t="22288" x="4852988" y="4267200"/>
          <p14:tracePt t="22293" x="4865688" y="4267200"/>
          <p14:tracePt t="22298" x="4878388" y="4267200"/>
          <p14:tracePt t="22304" x="4891088" y="4267200"/>
          <p14:tracePt t="22309" x="4929188" y="4267200"/>
          <p14:tracePt t="22313" x="4940300" y="4267200"/>
          <p14:tracePt t="22318" x="4978400" y="4267200"/>
          <p14:tracePt t="22323" x="4991100" y="4267200"/>
          <p14:tracePt t="22329" x="5016500" y="4267200"/>
          <p14:tracePt t="22334" x="5053013" y="4267200"/>
          <p14:tracePt t="22338" x="5078413" y="4267200"/>
          <p14:tracePt t="22348" x="5116513" y="4267200"/>
          <p14:tracePt t="22359" x="5129213" y="4267200"/>
          <p14:tracePt t="22364" x="5141913" y="4267200"/>
          <p14:tracePt t="22369" x="5153025" y="4267200"/>
          <p14:tracePt t="22374" x="5165725" y="4267200"/>
          <p14:tracePt t="22389" x="5178425" y="4267200"/>
          <p14:tracePt t="22394" x="5191125" y="4267200"/>
          <p14:tracePt t="22398" x="5191125" y="4254500"/>
          <p14:tracePt t="22404" x="5203825" y="4241800"/>
          <p14:tracePt t="22409" x="5216525" y="4241800"/>
          <p14:tracePt t="22414" x="5229225" y="4241800"/>
          <p14:tracePt t="22419" x="5241925" y="4241800"/>
          <p14:tracePt t="22424" x="5253038" y="4241800"/>
          <p14:tracePt t="22430" x="5278438" y="4230688"/>
          <p14:tracePt t="22435" x="5291138" y="4217988"/>
          <p14:tracePt t="22439" x="5303838" y="4217988"/>
          <p14:tracePt t="22444" x="5316538" y="4217988"/>
          <p14:tracePt t="22449" x="5329238" y="4217988"/>
          <p14:tracePt t="22455" x="5353050" y="4205288"/>
          <p14:tracePt t="22460" x="5365750" y="4205288"/>
          <p14:tracePt t="22466" x="5391150" y="4205288"/>
          <p14:tracePt t="22469" x="5403850" y="4205288"/>
          <p14:tracePt t="22475" x="5416550" y="4192588"/>
          <p14:tracePt t="22485" x="5429250" y="4192588"/>
          <p14:tracePt t="22490" x="5441950" y="4179888"/>
          <p14:tracePt t="22495" x="5454650" y="4179888"/>
          <p14:tracePt t="22505" x="5465763" y="4179888"/>
          <p14:tracePt t="22510" x="5491163" y="4154488"/>
          <p14:tracePt t="22525" x="5503863" y="4154488"/>
          <p14:tracePt t="22538" x="5516563" y="4154488"/>
          <p14:tracePt t="22540" x="5529263" y="4141788"/>
          <p14:tracePt t="22545" x="5529263" y="4129088"/>
          <p14:tracePt t="22550" x="5541963" y="4117975"/>
          <p14:tracePt t="22581" x="5554663" y="4117975"/>
          <p14:tracePt t="22591" x="5554663" y="4105275"/>
          <p14:tracePt t="22596" x="5554663" y="4092575"/>
          <p14:tracePt t="22601" x="5554663" y="4079875"/>
          <p14:tracePt t="22621" x="5554663" y="4067175"/>
          <p14:tracePt t="22626" x="5554663" y="4054475"/>
          <p14:tracePt t="22641" x="5554663" y="4041775"/>
          <p14:tracePt t="22647" x="5554663" y="4029075"/>
          <p14:tracePt t="22651" x="5554663" y="4017963"/>
          <p14:tracePt t="22666" x="5554663" y="4005263"/>
          <p14:tracePt t="22677" x="5554663" y="3992563"/>
          <p14:tracePt t="22682" x="5554663" y="3979863"/>
          <p14:tracePt t="22692" x="5541963" y="3979863"/>
          <p14:tracePt t="22701" x="5529263" y="3979863"/>
          <p14:tracePt t="22707" x="5516563" y="3979863"/>
          <p14:tracePt t="22712" x="5503863" y="3979863"/>
          <p14:tracePt t="22721" x="5491163" y="3979863"/>
          <p14:tracePt t="22726" x="5478463" y="3967163"/>
          <p14:tracePt t="22732" x="5454650" y="3967163"/>
          <p14:tracePt t="22738" x="5441950" y="3967163"/>
          <p14:tracePt t="22742" x="5416550" y="3954463"/>
          <p14:tracePt t="22755" x="5378450" y="3954463"/>
          <p14:tracePt t="22757" x="5365750" y="3954463"/>
          <p14:tracePt t="22762" x="5329238" y="3954463"/>
          <p14:tracePt t="22767" x="5291138" y="3954463"/>
          <p14:tracePt t="22772" x="5253038" y="3954463"/>
          <p14:tracePt t="22777" x="5229225" y="3954463"/>
          <p14:tracePt t="22783" x="5191125" y="3954463"/>
          <p14:tracePt t="22788" x="5141913" y="3954463"/>
          <p14:tracePt t="22792" x="5103813" y="3954463"/>
          <p14:tracePt t="22803" x="5053013" y="3954463"/>
          <p14:tracePt t="22808" x="5016500" y="3954463"/>
          <p14:tracePt t="22817" x="4978400" y="3954463"/>
          <p14:tracePt t="22823" x="4953000" y="3954463"/>
          <p14:tracePt t="22828" x="4916488" y="3954463"/>
          <p14:tracePt t="22833" x="4891088" y="3954463"/>
          <p14:tracePt t="22838" x="4878388" y="3954463"/>
          <p14:tracePt t="22843" x="4852988" y="3954463"/>
          <p14:tracePt t="22848" x="4829175" y="3954463"/>
          <p14:tracePt t="22863" x="4816475" y="3954463"/>
          <p14:tracePt t="22868" x="4803775" y="3954463"/>
          <p14:tracePt t="22873" x="4791075" y="3954463"/>
          <p14:tracePt t="22888" x="4778375" y="3954463"/>
          <p14:tracePt t="22906" x="4765675" y="3954463"/>
          <p14:tracePt t="22934" x="4752975" y="3954463"/>
          <p14:tracePt t="22944" x="4740275" y="3954463"/>
          <p14:tracePt t="22964" x="4727575" y="3954463"/>
          <p14:tracePt t="22984" x="4716463" y="3967163"/>
          <p14:tracePt t="23116" x="4703763" y="3967163"/>
          <p14:tracePt t="23121" x="4703763" y="3979863"/>
          <p14:tracePt t="23140" x="4703763" y="3992563"/>
          <p14:tracePt t="23145" x="4703763" y="4005263"/>
          <p14:tracePt t="23196" x="4703763" y="4017963"/>
          <p14:tracePt t="23201" x="4703763" y="4029075"/>
          <p14:tracePt t="23398" x="4703763" y="4041775"/>
          <p14:tracePt t="23402" x="4703763" y="4054475"/>
          <p14:tracePt t="23428" x="4703763" y="4067175"/>
          <p14:tracePt t="23458" x="4703763" y="4092575"/>
          <p14:tracePt t="23524" x="4703763" y="4105275"/>
          <p14:tracePt t="23539" x="4703763" y="4117975"/>
          <p14:tracePt t="23549" x="4703763" y="4129088"/>
          <p14:tracePt t="23554" x="4703763" y="4141788"/>
          <p14:tracePt t="23746" x="4716463" y="4154488"/>
          <p14:tracePt t="23776" x="4727575" y="4154488"/>
          <p14:tracePt t="23781" x="4765675" y="4154488"/>
          <p14:tracePt t="23791" x="4791075" y="4154488"/>
          <p14:tracePt t="23796" x="4803775" y="4154488"/>
          <p14:tracePt t="23801" x="4816475" y="4154488"/>
          <p14:tracePt t="23806" x="4840288" y="4154488"/>
          <p14:tracePt t="23812" x="4865688" y="4154488"/>
          <p14:tracePt t="23817" x="4878388" y="4154488"/>
          <p14:tracePt t="23822" x="4916488" y="4154488"/>
          <p14:tracePt t="23826" x="4940300" y="4154488"/>
          <p14:tracePt t="23831" x="4965700" y="4154488"/>
          <p14:tracePt t="23836" x="4978400" y="4154488"/>
          <p14:tracePt t="23842" x="5003800" y="4154488"/>
          <p14:tracePt t="23846" x="5029200" y="4154488"/>
          <p14:tracePt t="23851" x="5065713" y="4154488"/>
          <p14:tracePt t="23862" x="5091113" y="4154488"/>
          <p14:tracePt t="23867" x="5129213" y="4154488"/>
          <p14:tracePt t="23872" x="5141913" y="4154488"/>
          <p14:tracePt t="23876" x="5165725" y="4154488"/>
          <p14:tracePt t="23882" x="5178425" y="4154488"/>
          <p14:tracePt t="23888" x="5191125" y="4154488"/>
          <p14:tracePt t="23907" x="5278438" y="4154488"/>
          <p14:tracePt t="23917" x="5316538" y="4154488"/>
          <p14:tracePt t="23928" x="5329238" y="4154488"/>
          <p14:tracePt t="23933" x="5365750" y="4154488"/>
          <p14:tracePt t="23942" x="5391150" y="4154488"/>
          <p14:tracePt t="23947" x="5403850" y="4154488"/>
          <p14:tracePt t="23958" x="5416550" y="4154488"/>
          <p14:tracePt t="23968" x="5429250" y="4154488"/>
          <p14:tracePt t="23977" x="5441950" y="4154488"/>
          <p14:tracePt t="23988" x="5454650" y="4154488"/>
          <p14:tracePt t="23993" x="5478463" y="4154488"/>
          <p14:tracePt t="24003" x="5491163" y="4154488"/>
          <p14:tracePt t="24008" x="5503863" y="4154488"/>
          <p14:tracePt t="24013" x="5516563" y="4154488"/>
          <p14:tracePt t="24018" x="5529263" y="4154488"/>
          <p14:tracePt t="24023" x="5565775" y="4154488"/>
          <p14:tracePt t="24028" x="5578475" y="4154488"/>
          <p14:tracePt t="24034" x="5591175" y="4154488"/>
          <p14:tracePt t="24038" x="5603875" y="4154488"/>
          <p14:tracePt t="24043" x="5616575" y="4154488"/>
          <p14:tracePt t="24048" x="5629275" y="4154488"/>
          <p14:tracePt t="24055" x="5665788" y="4154488"/>
          <p14:tracePt t="24059" x="5678488" y="4154488"/>
          <p14:tracePt t="24064" x="5691188" y="4154488"/>
          <p14:tracePt t="24068" x="5703888" y="4154488"/>
          <p14:tracePt t="24073" x="5716588" y="4154488"/>
          <p14:tracePt t="24079" x="5741988" y="4154488"/>
          <p14:tracePt t="24084" x="5778500" y="4154488"/>
          <p14:tracePt t="24104" x="5791200" y="4154488"/>
          <p14:tracePt t="24109" x="5803900" y="4154488"/>
          <p14:tracePt t="24164" x="5816600" y="4154488"/>
          <p14:tracePt t="24169" x="5842000" y="4154488"/>
          <p14:tracePt t="24175" x="5854700" y="4154488"/>
          <p14:tracePt t="24179" x="5867400" y="4154488"/>
          <p14:tracePt t="24184" x="5891213" y="4154488"/>
          <p14:tracePt t="24189" x="5916613" y="4154488"/>
          <p14:tracePt t="24194" x="5929313" y="4154488"/>
          <p14:tracePt t="24200" x="5954713" y="4154488"/>
          <p14:tracePt t="24205" x="5967413" y="4154488"/>
          <p14:tracePt t="24210" x="5978525" y="4154488"/>
          <p14:tracePt t="24215" x="6016625" y="4179888"/>
          <p14:tracePt t="24226" x="6042025" y="4179888"/>
          <p14:tracePt t="24230" x="6054725" y="4192588"/>
          <p14:tracePt t="24235" x="6067425" y="4192588"/>
          <p14:tracePt t="24241" x="6091238" y="4192588"/>
          <p14:tracePt t="24245" x="6103938" y="4205288"/>
          <p14:tracePt t="24250" x="6103938" y="4217988"/>
          <p14:tracePt t="24260" x="6116638" y="4217988"/>
          <p14:tracePt t="24265" x="6142038" y="4217988"/>
          <p14:tracePt t="24270" x="6154738" y="4241800"/>
          <p14:tracePt t="24275" x="6167438" y="4241800"/>
          <p14:tracePt t="24281" x="6180138" y="4241800"/>
          <p14:tracePt t="24285" x="6191250" y="4241800"/>
          <p14:tracePt t="24296" x="6203950" y="4241800"/>
          <p14:tracePt t="24300" x="6216650" y="4241800"/>
          <p14:tracePt t="24306" x="6229350" y="4241800"/>
          <p14:tracePt t="24310" x="6242050" y="4241800"/>
          <p14:tracePt t="24315" x="6254750" y="4241800"/>
          <p14:tracePt t="24322" x="6267450" y="4267200"/>
          <p14:tracePt t="24326" x="6280150" y="4267200"/>
          <p14:tracePt t="24336" x="6291263" y="4267200"/>
          <p14:tracePt t="24341" x="6303963" y="4267200"/>
          <p14:tracePt t="24381" x="6316663" y="4267200"/>
          <p14:tracePt t="24396" x="6329363" y="4267200"/>
          <p14:tracePt t="24426" x="6342063" y="4267200"/>
          <p14:tracePt t="24502" x="6354763" y="4254500"/>
          <p14:tracePt t="24532" x="6367463" y="4254500"/>
          <p14:tracePt t="24800" x="6380163" y="4254500"/>
          <p14:tracePt t="24815" x="6391275" y="4254500"/>
          <p14:tracePt t="24850" x="6403975" y="4241800"/>
          <p14:tracePt t="24875" x="6416675" y="4241800"/>
          <p14:tracePt t="24880" x="6429375" y="4230688"/>
          <p14:tracePt t="24901" x="6442075" y="4230688"/>
          <p14:tracePt t="25925" x="6442075" y="4241800"/>
          <p14:tracePt t="27412" x="6442075" y="4254500"/>
          <p14:tracePt t="27417" x="6391275" y="4254500"/>
          <p14:tracePt t="27423" x="6303963" y="4254500"/>
          <p14:tracePt t="27428" x="6203950" y="4254500"/>
          <p14:tracePt t="27433" x="6067425" y="4254500"/>
          <p14:tracePt t="27438" x="5916613" y="4254500"/>
          <p14:tracePt t="27442" x="5767388" y="4254500"/>
          <p14:tracePt t="27448" x="5629275" y="4254500"/>
          <p14:tracePt t="27453" x="5416550" y="4254500"/>
          <p14:tracePt t="27458" x="5241925" y="4254500"/>
          <p14:tracePt t="27463" x="5053013" y="4254500"/>
          <p14:tracePt t="27468" x="4903788" y="4254500"/>
          <p14:tracePt t="27473" x="4752975" y="4254500"/>
          <p14:tracePt t="27478" x="4578350" y="4254500"/>
          <p14:tracePt t="27483" x="4427538" y="4254500"/>
          <p14:tracePt t="27488" x="4265613" y="4254500"/>
          <p14:tracePt t="27493" x="4127500" y="4254500"/>
          <p14:tracePt t="27499" x="4002088" y="4254500"/>
          <p14:tracePt t="27503" x="3852863" y="4254500"/>
          <p14:tracePt t="27508" x="3765550" y="4254500"/>
          <p14:tracePt t="27513" x="3614738" y="4254500"/>
          <p14:tracePt t="27519" x="3527425" y="4254500"/>
          <p14:tracePt t="27523" x="3440113" y="4254500"/>
          <p14:tracePt t="27529" x="3314700" y="4254500"/>
          <p14:tracePt t="27533" x="3214688" y="4254500"/>
          <p14:tracePt t="27540" x="3127375" y="4254500"/>
          <p14:tracePt t="27544" x="3040063" y="4254500"/>
          <p14:tracePt t="27549" x="2927350" y="4254500"/>
          <p14:tracePt t="27554" x="2840038" y="4254500"/>
          <p14:tracePt t="27558" x="2740025" y="4254500"/>
          <p14:tracePt t="27564" x="2627313" y="4254500"/>
          <p14:tracePt t="27569" x="2540000" y="4254500"/>
          <p14:tracePt t="27574" x="2401888" y="4279900"/>
          <p14:tracePt t="27579" x="2314575" y="4292600"/>
          <p14:tracePt t="27584" x="2251075" y="4292600"/>
          <p14:tracePt t="27590" x="2163763" y="4330700"/>
          <p14:tracePt t="27594" x="2114550" y="4330700"/>
          <p14:tracePt t="27599" x="2076450" y="4341813"/>
          <p14:tracePt t="27604" x="2038350" y="4341813"/>
          <p14:tracePt t="27610" x="2001838" y="4341813"/>
          <p14:tracePt t="27619" x="1963738" y="4354513"/>
          <p14:tracePt t="27624" x="1951038" y="4354513"/>
          <p14:tracePt t="27635" x="1938338" y="4354513"/>
          <p14:tracePt t="27640" x="1914525" y="4354513"/>
          <p14:tracePt t="27654" x="1889125" y="4367213"/>
          <p14:tracePt t="27660" x="1876425" y="4367213"/>
          <p14:tracePt t="27665" x="1863725" y="4367213"/>
          <p14:tracePt t="27670" x="1851025" y="4367213"/>
          <p14:tracePt t="27675" x="1825625" y="4379913"/>
          <p14:tracePt t="27679" x="1801813" y="4392613"/>
          <p14:tracePt t="27685" x="1776413" y="4405313"/>
          <p14:tracePt t="27690" x="1763713" y="4405313"/>
          <p14:tracePt t="27695" x="1701800" y="4430713"/>
          <p14:tracePt t="27700" x="1689100" y="4430713"/>
          <p14:tracePt t="27706" x="1651000" y="4443413"/>
          <p14:tracePt t="27710" x="1625600" y="4443413"/>
          <p14:tracePt t="27715" x="1601788" y="4443413"/>
          <p14:tracePt t="27720" x="1563688" y="4443413"/>
          <p14:tracePt t="27725" x="1550988" y="4443413"/>
          <p14:tracePt t="27730" x="1538288" y="4443413"/>
          <p14:tracePt t="27736" x="1512888" y="4467225"/>
          <p14:tracePt t="27741" x="1489075" y="4467225"/>
          <p14:tracePt t="27745" x="1476375" y="4467225"/>
          <p14:tracePt t="27750" x="1463675" y="4467225"/>
          <p14:tracePt t="27757" x="1438275" y="4467225"/>
          <p14:tracePt t="27760" x="1401763" y="4467225"/>
          <p14:tracePt t="27770" x="1363663" y="4467225"/>
          <p14:tracePt t="27776" x="1338263" y="4467225"/>
          <p14:tracePt t="27781" x="1312863" y="4467225"/>
          <p14:tracePt t="27786" x="1276350" y="4467225"/>
          <p14:tracePt t="27791" x="1263650" y="4467225"/>
          <p14:tracePt t="27795" x="1238250" y="4467225"/>
          <p14:tracePt t="27801" x="1212850" y="4467225"/>
          <p14:tracePt t="27811" x="1189038" y="4467225"/>
          <p14:tracePt t="27821" x="1176338" y="4467225"/>
          <p14:tracePt t="27846" x="1163638" y="4467225"/>
          <p14:tracePt t="27881" x="1150938" y="4467225"/>
          <p14:tracePt t="27896" x="1138238" y="4467225"/>
          <p14:tracePt t="27978" x="1125538" y="4467225"/>
          <p14:tracePt t="27987" x="1100138" y="4467225"/>
          <p14:tracePt t="27998" x="1089025" y="4467225"/>
          <p14:tracePt t="28003" x="1076325" y="4467225"/>
          <p14:tracePt t="28007" x="1063625" y="4467225"/>
          <p14:tracePt t="28012" x="1050925" y="4467225"/>
          <p14:tracePt t="28023" x="1038225" y="4467225"/>
          <p14:tracePt t="28028" x="1025525" y="4467225"/>
          <p14:tracePt t="28043" x="1012825" y="4467225"/>
          <p14:tracePt t="28048" x="1000125" y="4454525"/>
          <p14:tracePt t="28053" x="1000125" y="4443413"/>
          <p14:tracePt t="28063" x="987425" y="4443413"/>
          <p14:tracePt t="28068" x="976313" y="4443413"/>
          <p14:tracePt t="28073" x="963613" y="4443413"/>
          <p14:tracePt t="28119" x="938213" y="4443413"/>
          <p14:tracePt t="28149" x="925513" y="4443413"/>
          <p14:tracePt t="28164" x="912813" y="4443413"/>
          <p14:tracePt t="28169" x="900113" y="4443413"/>
          <p14:tracePt t="28179" x="887413" y="4443413"/>
          <p14:tracePt t="28190" x="876300" y="4443413"/>
          <p14:tracePt t="28204" x="850900" y="4443413"/>
          <p14:tracePt t="28265" x="825500" y="4443413"/>
          <p14:tracePt t="28275" x="812800" y="4443413"/>
          <p14:tracePt t="28280" x="800100" y="4443413"/>
          <p14:tracePt t="28290" x="787400" y="4443413"/>
          <p14:tracePt t="28300" x="776288" y="4443413"/>
          <p14:tracePt t="28310" x="763588" y="4443413"/>
          <p14:tracePt t="28326" x="750888" y="4443413"/>
          <p14:tracePt t="28330" x="738188" y="4443413"/>
          <p14:tracePt t="28355" x="725488" y="4443413"/>
          <p14:tracePt t="28365" x="712788" y="4443413"/>
          <p14:tracePt t="28376" x="700088" y="4454525"/>
          <p14:tracePt t="28386" x="700088" y="4467225"/>
          <p14:tracePt t="28406" x="674688" y="4479925"/>
          <p14:tracePt t="28416" x="674688" y="4492625"/>
          <p14:tracePt t="28437" x="674688" y="4518025"/>
          <p14:tracePt t="28461" x="674688" y="4543425"/>
          <p14:tracePt t="28481" x="674688" y="4554538"/>
          <p14:tracePt t="28512" x="674688" y="4567238"/>
          <p14:tracePt t="28524" x="674688" y="4579938"/>
          <p14:tracePt t="28543" x="687388" y="4592638"/>
          <p14:tracePt t="28552" x="700088" y="4605338"/>
          <p14:tracePt t="28557" x="712788" y="4618038"/>
          <p14:tracePt t="28568" x="725488" y="4630738"/>
          <p14:tracePt t="28573" x="738188" y="4643438"/>
          <p14:tracePt t="28577" x="750888" y="4643438"/>
          <p14:tracePt t="28582" x="750888" y="4656138"/>
          <p14:tracePt t="28587" x="763588" y="4656138"/>
          <p14:tracePt t="28593" x="776288" y="4656138"/>
          <p14:tracePt t="28598" x="787400" y="4667250"/>
          <p14:tracePt t="28609" x="800100" y="4667250"/>
          <p14:tracePt t="28613" x="825500" y="4692650"/>
          <p14:tracePt t="28624" x="850900" y="4705350"/>
          <p14:tracePt t="28628" x="863600" y="4705350"/>
          <p14:tracePt t="28633" x="876300" y="4718050"/>
          <p14:tracePt t="28638" x="887413" y="4718050"/>
          <p14:tracePt t="28648" x="912813" y="4718050"/>
          <p14:tracePt t="28654" x="912813" y="4730750"/>
          <p14:tracePt t="28658" x="925513" y="4730750"/>
          <p14:tracePt t="28663" x="938213" y="4730750"/>
          <p14:tracePt t="28669" x="950913" y="4730750"/>
          <p14:tracePt t="28674" x="963613" y="4730750"/>
          <p14:tracePt t="28683" x="976313" y="4730750"/>
          <p14:tracePt t="28688" x="987425" y="4730750"/>
          <p14:tracePt t="28698" x="1000125" y="4730750"/>
          <p14:tracePt t="28714" x="1012825" y="4730750"/>
          <p14:tracePt t="28719" x="1025525" y="4730750"/>
          <p14:tracePt t="28729" x="1050925" y="4730750"/>
          <p14:tracePt t="28734" x="1063625" y="4730750"/>
          <p14:tracePt t="28740" x="1076325" y="4730750"/>
          <p14:tracePt t="28744" x="1089025" y="4730750"/>
          <p14:tracePt t="28749" x="1112838" y="4730750"/>
          <p14:tracePt t="28754" x="1138238" y="4730750"/>
          <p14:tracePt t="28759" x="1176338" y="4730750"/>
          <p14:tracePt t="28769" x="1212850" y="4730750"/>
          <p14:tracePt t="28774" x="1250950" y="4730750"/>
          <p14:tracePt t="28780" x="1276350" y="4730750"/>
          <p14:tracePt t="28785" x="1300163" y="4730750"/>
          <p14:tracePt t="28790" x="1312863" y="4730750"/>
          <p14:tracePt t="28794" x="1325563" y="4730750"/>
          <p14:tracePt t="28799" x="1338263" y="4730750"/>
          <p14:tracePt t="28805" x="1363663" y="4730750"/>
          <p14:tracePt t="28885" x="1376363" y="4730750"/>
          <p14:tracePt t="28896" x="1389063" y="4730750"/>
          <p14:tracePt t="28901" x="1401763" y="4718050"/>
          <p14:tracePt t="28935" x="1401763" y="4705350"/>
          <p14:tracePt t="28940" x="1401763" y="4692650"/>
          <p14:tracePt t="28971" x="1401763" y="4679950"/>
          <p14:tracePt t="28986" x="1401763" y="4656138"/>
          <p14:tracePt t="28996" x="1401763" y="4630738"/>
          <p14:tracePt t="29011" x="1401763" y="4618038"/>
          <p14:tracePt t="29021" x="1401763" y="4605338"/>
          <p14:tracePt t="29027" x="1376363" y="4592638"/>
          <p14:tracePt t="29032" x="1338263" y="4579938"/>
          <p14:tracePt t="29041" x="1325563" y="4579938"/>
          <p14:tracePt t="29046" x="1312863" y="4579938"/>
          <p14:tracePt t="29052" x="1289050" y="4567238"/>
          <p14:tracePt t="29057" x="1276350" y="4554538"/>
          <p14:tracePt t="29062" x="1263650" y="4554538"/>
          <p14:tracePt t="29067" x="1250950" y="4554538"/>
          <p14:tracePt t="29077" x="1238250" y="4554538"/>
          <p14:tracePt t="29082" x="1225550" y="4543425"/>
          <p14:tracePt t="29087" x="1212850" y="4530725"/>
          <p14:tracePt t="29102" x="1200150" y="4530725"/>
          <p14:tracePt t="29117" x="1176338" y="4530725"/>
          <p14:tracePt t="29124" x="1150938" y="4492625"/>
          <p14:tracePt t="29147" x="1138238" y="4492625"/>
          <p14:tracePt t="29153" x="1125538" y="4479925"/>
          <p14:tracePt t="29159" x="1125538" y="4467225"/>
          <p14:tracePt t="29162" x="1112838" y="4467225"/>
          <p14:tracePt t="29167" x="1100138" y="4467225"/>
          <p14:tracePt t="29174" x="1089025" y="4467225"/>
          <p14:tracePt t="29178" x="1076325" y="4443413"/>
          <p14:tracePt t="29183" x="1063625" y="4443413"/>
          <p14:tracePt t="29193" x="1050925" y="4443413"/>
          <p14:tracePt t="29198" x="1038225" y="4443413"/>
          <p14:tracePt t="29203" x="1012825" y="4430713"/>
          <p14:tracePt t="29208" x="1000125" y="4430713"/>
          <p14:tracePt t="29213" x="987425" y="4430713"/>
          <p14:tracePt t="29218" x="963613" y="4418013"/>
          <p14:tracePt t="29224" x="963613" y="4405313"/>
          <p14:tracePt t="29228" x="925513" y="4405313"/>
          <p14:tracePt t="29232" x="900113" y="4405313"/>
          <p14:tracePt t="29238" x="876300" y="4405313"/>
          <p14:tracePt t="29243" x="838200" y="4379913"/>
          <p14:tracePt t="29254" x="800100" y="4379913"/>
          <p14:tracePt t="29258" x="763588" y="4379913"/>
          <p14:tracePt t="29263" x="750888" y="4379913"/>
          <p14:tracePt t="29269" x="725488" y="4367213"/>
          <p14:tracePt t="29274" x="700088" y="4367213"/>
          <p14:tracePt t="29279" x="687388" y="4367213"/>
          <p14:tracePt t="29284" x="674688" y="4367213"/>
          <p14:tracePt t="29288" x="650875" y="4367213"/>
          <p14:tracePt t="29294" x="638175" y="4354513"/>
          <p14:tracePt t="29304" x="625475" y="4341813"/>
          <p14:tracePt t="29309" x="612775" y="4341813"/>
          <p14:tracePt t="29319" x="600075" y="4341813"/>
          <p14:tracePt t="29324" x="587375" y="4341813"/>
          <p14:tracePt t="29329" x="563563" y="4341813"/>
          <p14:tracePt t="29339" x="538163" y="4341813"/>
          <p14:tracePt t="29344" x="525463" y="4341813"/>
          <p14:tracePt t="29350" x="512763" y="4341813"/>
          <p14:tracePt t="29355" x="500063" y="4341813"/>
          <p14:tracePt t="29364" x="487363" y="4341813"/>
          <p14:tracePt t="29379" x="463550" y="4341813"/>
          <p14:tracePt t="29395" x="463550" y="4354513"/>
          <p14:tracePt t="29400" x="450850" y="4367213"/>
          <p14:tracePt t="29415" x="438150" y="4367213"/>
          <p14:tracePt t="29430" x="425450" y="4367213"/>
          <p14:tracePt t="29435" x="412750" y="4379913"/>
          <p14:tracePt t="29441" x="400050" y="4392613"/>
          <p14:tracePt t="29460" x="387350" y="4405313"/>
          <p14:tracePt t="29470" x="387350" y="4418013"/>
          <p14:tracePt t="29481" x="387350" y="4430713"/>
          <p14:tracePt t="29500" x="387350" y="4443413"/>
          <p14:tracePt t="29521" x="387350" y="4467225"/>
          <p14:tracePt t="29551" x="387350" y="4479925"/>
          <p14:tracePt t="29557" x="387350" y="4492625"/>
          <p14:tracePt t="29566" x="387350" y="4505325"/>
          <p14:tracePt t="29576" x="387350" y="4518025"/>
          <p14:tracePt t="29582" x="387350" y="4530725"/>
          <p14:tracePt t="29586" x="400050" y="4543425"/>
          <p14:tracePt t="29596" x="412750" y="4543425"/>
          <p14:tracePt t="29601" x="412750" y="4554538"/>
          <p14:tracePt t="29607" x="425450" y="4567238"/>
          <p14:tracePt t="29616" x="450850" y="4567238"/>
          <p14:tracePt t="29626" x="463550" y="4579938"/>
          <p14:tracePt t="29637" x="474663" y="4579938"/>
          <p14:tracePt t="29642" x="487363" y="4592638"/>
          <p14:tracePt t="29697" x="500063" y="4592638"/>
          <p14:tracePt t="29703" x="512763" y="4605338"/>
          <p14:tracePt t="29712" x="525463" y="4605338"/>
          <p14:tracePt t="29737" x="538163" y="4605338"/>
          <p14:tracePt t="29743" x="550863" y="4618038"/>
          <p14:tracePt t="29748" x="563563" y="4618038"/>
          <p14:tracePt t="29758" x="574675" y="4630738"/>
          <p14:tracePt t="29762" x="587375" y="4643438"/>
          <p14:tracePt t="29783" x="612775" y="4643438"/>
          <p14:tracePt t="29793" x="625475" y="4643438"/>
          <p14:tracePt t="29809" x="650875" y="4643438"/>
          <p14:tracePt t="29813" x="674688" y="4643438"/>
          <p14:tracePt t="29824" x="687388" y="4656138"/>
          <p14:tracePt t="29828" x="700088" y="4667250"/>
          <p14:tracePt t="29834" x="712788" y="4679950"/>
          <p14:tracePt t="29848" x="725488" y="4679950"/>
          <p14:tracePt t="29853" x="738188" y="4679950"/>
          <p14:tracePt t="29859" x="750888" y="4692650"/>
          <p14:tracePt t="29864" x="763588" y="4692650"/>
          <p14:tracePt t="29869" x="787400" y="4705350"/>
          <p14:tracePt t="29884" x="812800" y="4705350"/>
          <p14:tracePt t="29888" x="825500" y="4705350"/>
          <p14:tracePt t="29894" x="838200" y="4730750"/>
          <p14:tracePt t="29899" x="850900" y="4730750"/>
          <p14:tracePt t="29925" x="887413" y="4730750"/>
          <p14:tracePt t="29929" x="900113" y="4730750"/>
          <p14:tracePt t="29945" x="925513" y="4730750"/>
          <p14:tracePt t="29950" x="938213" y="4730750"/>
          <p14:tracePt t="29959" x="950913" y="4730750"/>
          <p14:tracePt t="29964" x="963613" y="4730750"/>
          <p14:tracePt t="29970" x="987425" y="4730750"/>
          <p14:tracePt t="29980" x="1012825" y="4730750"/>
          <p14:tracePt t="29984" x="1025525" y="4743450"/>
          <p14:tracePt t="29991" x="1025525" y="4756150"/>
          <p14:tracePt t="30000" x="1038225" y="4756150"/>
          <p14:tracePt t="30010" x="1050925" y="4756150"/>
          <p14:tracePt t="30015" x="1050925" y="4768850"/>
          <p14:tracePt t="30020" x="1063625" y="4768850"/>
          <p14:tracePt t="30030" x="1089025" y="4779963"/>
          <p14:tracePt t="30041" x="1100138" y="4779963"/>
          <p14:tracePt t="30045" x="1100138" y="4792663"/>
          <p14:tracePt t="30055" x="1125538" y="4792663"/>
          <p14:tracePt t="30061" x="1138238" y="4792663"/>
          <p14:tracePt t="30066" x="1150938" y="4818063"/>
          <p14:tracePt t="30070" x="1163638" y="4818063"/>
          <p14:tracePt t="30085" x="1176338" y="4818063"/>
          <p14:tracePt t="30091" x="1189038" y="4818063"/>
          <p14:tracePt t="30106" x="1212850" y="4818063"/>
          <p14:tracePt t="30116" x="1225550" y="4818063"/>
          <p14:tracePt t="30121" x="1238250" y="4818063"/>
          <p14:tracePt t="30141" x="1250950" y="4818063"/>
          <p14:tracePt t="30146" x="1263650" y="4818063"/>
          <p14:tracePt t="30151" x="1276350" y="4830763"/>
          <p14:tracePt t="30157" x="1300163" y="4843463"/>
          <p14:tracePt t="30172" x="1338263" y="4843463"/>
          <p14:tracePt t="30177" x="1350963" y="4843463"/>
          <p14:tracePt t="30186" x="1363663" y="4843463"/>
          <p14:tracePt t="30191" x="1389063" y="4843463"/>
          <p14:tracePt t="30208" x="1401763" y="4843463"/>
          <p14:tracePt t="30212" x="1412875" y="4843463"/>
          <p14:tracePt t="30222" x="1425575" y="4843463"/>
          <p14:tracePt t="30227" x="1438275" y="4843463"/>
          <p14:tracePt t="30232" x="1450975" y="4843463"/>
          <p14:tracePt t="30237" x="1463675" y="4843463"/>
          <p14:tracePt t="30242" x="1476375" y="4843463"/>
          <p14:tracePt t="30247" x="1489075" y="4843463"/>
          <p14:tracePt t="30252" x="1501775" y="4843463"/>
          <p14:tracePt t="30258" x="1525588" y="4843463"/>
          <p14:tracePt t="30267" x="1550988" y="4843463"/>
          <p14:tracePt t="30274" x="1563688" y="4843463"/>
          <p14:tracePt t="30277" x="1576388" y="4843463"/>
          <p14:tracePt t="30282" x="1589088" y="4843463"/>
          <p14:tracePt t="30291" x="1612900" y="4843463"/>
          <p14:tracePt t="30303" x="1638300" y="4843463"/>
          <p14:tracePt t="30308" x="1651000" y="4843463"/>
          <p14:tracePt t="30312" x="1663700" y="4843463"/>
          <p14:tracePt t="30317" x="1689100" y="4856163"/>
          <p14:tracePt t="30323" x="1714500" y="4856163"/>
          <p14:tracePt t="30328" x="1725613" y="4856163"/>
          <p14:tracePt t="30333" x="1738313" y="4856163"/>
          <p14:tracePt t="30337" x="1751013" y="4856163"/>
          <p14:tracePt t="30343" x="1763713" y="4856163"/>
          <p14:tracePt t="30348" x="1789113" y="4856163"/>
          <p14:tracePt t="30363" x="1814513" y="4856163"/>
          <p14:tracePt t="30368" x="1825625" y="4856163"/>
          <p14:tracePt t="30378" x="1838325" y="4856163"/>
          <p14:tracePt t="30388" x="1851025" y="4856163"/>
          <p14:tracePt t="30403" x="1876425" y="4856163"/>
          <p14:tracePt t="30439" x="1889125" y="4856163"/>
          <p14:tracePt t="30444" x="1901825" y="4856163"/>
          <p14:tracePt t="30469" x="1925638" y="4856163"/>
          <p14:tracePt t="30474" x="1938338" y="4856163"/>
          <p14:tracePt t="30484" x="1963738" y="4856163"/>
          <p14:tracePt t="30494" x="1976438" y="4856163"/>
          <p14:tracePt t="30499" x="1989138" y="4856163"/>
          <p14:tracePt t="30514" x="2014538" y="4856163"/>
          <p14:tracePt t="30519" x="2025650" y="4856163"/>
          <p14:tracePt t="30524" x="2038350" y="4856163"/>
          <p14:tracePt t="30530" x="2051050" y="4856163"/>
          <p14:tracePt t="30535" x="2063750" y="4856163"/>
          <p14:tracePt t="30539" x="2076450" y="4856163"/>
          <p14:tracePt t="30549" x="2101850" y="4856163"/>
          <p14:tracePt t="30560" x="2127250" y="4856163"/>
          <p14:tracePt t="30565" x="2138363" y="4856163"/>
          <p14:tracePt t="30570" x="2151063" y="4856163"/>
          <p14:tracePt t="30575" x="2176463" y="4856163"/>
          <p14:tracePt t="30580" x="2189163" y="4856163"/>
          <p14:tracePt t="30591" x="2227263" y="4856163"/>
          <p14:tracePt t="30595" x="2238375" y="4856163"/>
          <p14:tracePt t="30600" x="2251075" y="4856163"/>
          <p14:tracePt t="30605" x="2276475" y="4856163"/>
          <p14:tracePt t="30615" x="2301875" y="4856163"/>
          <p14:tracePt t="30620" x="2314575" y="4856163"/>
          <p14:tracePt t="30626" x="2327275" y="4856163"/>
          <p14:tracePt t="30636" x="2338388" y="4856163"/>
          <p14:tracePt t="30641" x="2351088" y="4856163"/>
          <p14:tracePt t="30655" x="2363788" y="4856163"/>
          <p14:tracePt t="30665" x="2389188" y="4856163"/>
          <p14:tracePt t="30711" x="2414588" y="4856163"/>
          <p14:tracePt t="30721" x="2427288" y="4856163"/>
          <p14:tracePt t="30731" x="2439988" y="4856163"/>
          <p14:tracePt t="30737" x="2451100" y="4856163"/>
          <p14:tracePt t="30746" x="2476500" y="4856163"/>
          <p14:tracePt t="30761" x="2501900" y="4856163"/>
          <p14:tracePt t="30767" x="2514600" y="4856163"/>
          <p14:tracePt t="30772" x="2527300" y="4856163"/>
          <p14:tracePt t="30777" x="2540000" y="4856163"/>
          <p14:tracePt t="30786" x="2551113" y="4856163"/>
          <p14:tracePt t="30792" x="2563813" y="4856163"/>
          <p14:tracePt t="30797" x="2589213" y="4856163"/>
          <p14:tracePt t="30822" x="2601913" y="4856163"/>
          <p14:tracePt t="30827" x="2614613" y="4856163"/>
          <p14:tracePt t="30832" x="2627313" y="4856163"/>
          <p14:tracePt t="30837" x="2640013" y="4868863"/>
          <p14:tracePt t="30843" x="2651125" y="4868863"/>
          <p14:tracePt t="30852" x="2676525" y="4868863"/>
          <p14:tracePt t="30863" x="2701925" y="4868863"/>
          <p14:tracePt t="30872" x="2714625" y="4868863"/>
          <p14:tracePt t="30877" x="2727325" y="4868863"/>
          <p14:tracePt t="30882" x="2740025" y="4879975"/>
          <p14:tracePt t="30888" x="2752725" y="4879975"/>
          <p14:tracePt t="30892" x="2763838" y="4879975"/>
          <p14:tracePt t="30909" x="2801938" y="4879975"/>
          <p14:tracePt t="30913" x="2814638" y="4879975"/>
          <p14:tracePt t="30918" x="2827338" y="4879975"/>
          <p14:tracePt t="30923" x="2852738" y="4879975"/>
          <p14:tracePt t="30928" x="2876550" y="4879975"/>
          <p14:tracePt t="30938" x="2901950" y="4879975"/>
          <p14:tracePt t="30943" x="2914650" y="4879975"/>
          <p14:tracePt t="30948" x="2940050" y="4879975"/>
          <p14:tracePt t="30953" x="2976563" y="4879975"/>
          <p14:tracePt t="30958" x="3001963" y="4879975"/>
          <p14:tracePt t="30963" x="3027363" y="4879975"/>
          <p14:tracePt t="30968" x="3040063" y="4879975"/>
          <p14:tracePt t="30973" x="3065463" y="4879975"/>
          <p14:tracePt t="30979" x="3076575" y="4879975"/>
          <p14:tracePt t="30984" x="3101975" y="4879975"/>
          <p14:tracePt t="30988" x="3114675" y="4879975"/>
          <p14:tracePt t="30993" x="3127375" y="4879975"/>
          <p14:tracePt t="30998" x="3152775" y="4879975"/>
          <p14:tracePt t="31009" x="3176588" y="4879975"/>
          <p14:tracePt t="31013" x="3189288" y="4879975"/>
          <p14:tracePt t="31018" x="3201988" y="4879975"/>
          <p14:tracePt t="31025" x="3214688" y="4879975"/>
          <p14:tracePt t="31029" x="3227388" y="4879975"/>
          <p14:tracePt t="31034" x="3240088" y="4879975"/>
          <p14:tracePt t="31039" x="3265488" y="4879975"/>
          <p14:tracePt t="31044" x="3276600" y="4879975"/>
          <p14:tracePt t="31049" x="3302000" y="4879975"/>
          <p14:tracePt t="31053" x="3327400" y="4879975"/>
          <p14:tracePt t="31064" x="3340100" y="4879975"/>
          <p14:tracePt t="31070" x="3352800" y="4879975"/>
          <p14:tracePt t="31075" x="3376613" y="4879975"/>
          <p14:tracePt t="31079" x="3389313" y="4879975"/>
          <p14:tracePt t="31084" x="3414713" y="4879975"/>
          <p14:tracePt t="31100" x="3440113" y="4879975"/>
          <p14:tracePt t="31105" x="3452813" y="4879975"/>
          <p14:tracePt t="31114" x="3465513" y="4879975"/>
          <p14:tracePt t="31119" x="3478213" y="4879975"/>
          <p14:tracePt t="31130" x="3489325" y="4879975"/>
          <p14:tracePt t="31141" x="3502025" y="4879975"/>
          <p14:tracePt t="31240" x="3527425" y="4879975"/>
          <p14:tracePt t="31442" x="3540125" y="4879975"/>
          <p14:tracePt t="31448" x="3565525" y="4879975"/>
          <p14:tracePt t="31452" x="3578225" y="4879975"/>
          <p14:tracePt t="31458" x="3602038" y="4879975"/>
          <p14:tracePt t="31462" x="3627438" y="4879975"/>
          <p14:tracePt t="31468" x="3640138" y="4879975"/>
          <p14:tracePt t="31473" x="3652838" y="4879975"/>
          <p14:tracePt t="31477" x="3678238" y="4879975"/>
          <p14:tracePt t="31483" x="3702050" y="4879975"/>
          <p14:tracePt t="31487" x="3727450" y="4879975"/>
          <p14:tracePt t="31493" x="3740150" y="4879975"/>
          <p14:tracePt t="31498" x="3778250" y="4879975"/>
          <p14:tracePt t="31503" x="3814763" y="4879975"/>
          <p14:tracePt t="31508" x="3827463" y="4879975"/>
          <p14:tracePt t="31513" x="3865563" y="4879975"/>
          <p14:tracePt t="31518" x="3878263" y="4879975"/>
          <p14:tracePt t="31523" x="3890963" y="4879975"/>
          <p14:tracePt t="31528" x="3902075" y="4879975"/>
          <p14:tracePt t="31532" x="3940175" y="4856163"/>
          <p14:tracePt t="31569" x="3940175" y="4843463"/>
          <p14:tracePt t="31575" x="3952875" y="4843463"/>
          <p14:tracePt t="31588" x="3965575" y="4830763"/>
          <p14:tracePt t="31598" x="3978275" y="4830763"/>
          <p14:tracePt t="31619" x="3978275" y="4818063"/>
          <p14:tracePt t="31634" x="3990975" y="4818063"/>
          <p14:tracePt t="31644" x="4002088" y="4818063"/>
          <p14:tracePt t="31649" x="4014788" y="4818063"/>
          <p14:tracePt t="31655" x="4014788" y="4805363"/>
          <p14:tracePt t="31660" x="4027488" y="4805363"/>
          <p14:tracePt t="31664" x="4040188" y="4805363"/>
          <p14:tracePt t="31680" x="4052888" y="4805363"/>
          <p14:tracePt t="31685" x="4065588" y="4805363"/>
          <p14:tracePt t="31689" x="4078288" y="4805363"/>
          <p14:tracePt t="31694" x="4090988" y="4805363"/>
          <p14:tracePt t="31699" x="4103688" y="4805363"/>
          <p14:tracePt t="31710" x="4114800" y="4805363"/>
          <p14:tracePt t="31720" x="4127500" y="4805363"/>
          <p14:tracePt t="31725" x="4152900" y="4805363"/>
          <p14:tracePt t="31740" x="4165600" y="4805363"/>
          <p14:tracePt t="31745" x="4178300" y="4805363"/>
          <p14:tracePt t="31750" x="4191000" y="4805363"/>
          <p14:tracePt t="31775" x="4203700" y="4805363"/>
          <p14:tracePt t="31810" x="4214813" y="4805363"/>
          <p14:tracePt t="31831" x="4227513" y="4805363"/>
          <p14:tracePt t="31835" x="4240213" y="4792663"/>
          <p14:tracePt t="31851" x="4265613" y="4792663"/>
          <p14:tracePt t="31876" x="4278313" y="4792663"/>
          <p14:tracePt t="31881" x="4291013" y="4792663"/>
          <p14:tracePt t="31886" x="4303713" y="4792663"/>
          <p14:tracePt t="31909" x="4314825" y="4792663"/>
          <p14:tracePt t="31921" x="4327525" y="4792663"/>
          <p14:tracePt t="31951" x="4340225" y="4792663"/>
          <p14:tracePt t="32138" x="4352925" y="4792663"/>
          <p14:tracePt t="32145" x="4378325" y="4792663"/>
          <p14:tracePt t="32159" x="4403725" y="4792663"/>
          <p14:tracePt t="32163" x="4416425" y="4792663"/>
          <p14:tracePt t="32175" x="4427538" y="4792663"/>
          <p14:tracePt t="32179" x="4452938" y="4792663"/>
          <p14:tracePt t="32184" x="4465638" y="4792663"/>
          <p14:tracePt t="32189" x="4491038" y="4792663"/>
          <p14:tracePt t="32199" x="4527550" y="4792663"/>
          <p14:tracePt t="32204" x="4552950" y="4792663"/>
          <p14:tracePt t="32209" x="4578350" y="4792663"/>
          <p14:tracePt t="32214" x="4591050" y="4792663"/>
          <p14:tracePt t="32219" x="4616450" y="4792663"/>
          <p14:tracePt t="32225" x="4640263" y="4792663"/>
          <p14:tracePt t="32229" x="4678363" y="4792663"/>
          <p14:tracePt t="32233" x="4691063" y="4792663"/>
          <p14:tracePt t="32240" x="4716463" y="4792663"/>
          <p14:tracePt t="32245" x="4740275" y="4792663"/>
          <p14:tracePt t="32250" x="4752975" y="4792663"/>
          <p14:tracePt t="32253" x="4765675" y="4792663"/>
          <p14:tracePt t="32259" x="4778375" y="4792663"/>
          <p14:tracePt t="32265" x="4803775" y="4792663"/>
          <p14:tracePt t="32270" x="4816475" y="4792663"/>
          <p14:tracePt t="32275" x="4829175" y="4792663"/>
          <p14:tracePt t="32279" x="4840288" y="4792663"/>
          <p14:tracePt t="32295" x="4852988" y="4792663"/>
          <p14:tracePt t="32310" x="4865688" y="4792663"/>
          <p14:tracePt t="32326" x="4878388" y="4792663"/>
          <p14:tracePt t="32330" x="4891088" y="4792663"/>
          <p14:tracePt t="32340" x="4916488" y="4792663"/>
          <p14:tracePt t="32346" x="4916488" y="4779963"/>
          <p14:tracePt t="32350" x="4929188" y="4768850"/>
          <p14:tracePt t="32355" x="4940300" y="4768850"/>
          <p14:tracePt t="32365" x="4953000" y="4768850"/>
          <p14:tracePt t="32375" x="4965700" y="4768850"/>
          <p14:tracePt t="32381" x="4978400" y="4768850"/>
          <p14:tracePt t="32385" x="4991100" y="4768850"/>
          <p14:tracePt t="32395" x="5003800" y="4768850"/>
          <p14:tracePt t="32401" x="5029200" y="4768850"/>
          <p14:tracePt t="32411" x="5053013" y="4768850"/>
          <p14:tracePt t="32415" x="5065713" y="4768850"/>
          <p14:tracePt t="32432" x="5078413" y="4768850"/>
          <p14:tracePt t="32436" x="5091113" y="4768850"/>
          <p14:tracePt t="32446" x="5116513" y="4768850"/>
          <p14:tracePt t="32456" x="5141913" y="4768850"/>
          <p14:tracePt t="32476" x="5153025" y="4756150"/>
          <p14:tracePt t="32481" x="5165725" y="4743450"/>
          <p14:tracePt t="32487" x="5178425" y="4743450"/>
          <p14:tracePt t="32497" x="5191125" y="4743450"/>
          <p14:tracePt t="32512" x="5203825" y="4743450"/>
          <p14:tracePt t="32516" x="5216525" y="4743450"/>
          <p14:tracePt t="32527" x="5229225" y="4718050"/>
          <p14:tracePt t="32542" x="5241925" y="4718050"/>
          <p14:tracePt t="32572" x="5253038" y="4718050"/>
          <p14:tracePt t="33424" x="5241925" y="4718050"/>
          <p14:tracePt t="33430" x="5229225" y="4718050"/>
          <p14:tracePt t="33435" x="5178425" y="4718050"/>
          <p14:tracePt t="33440" x="5153025" y="4718050"/>
          <p14:tracePt t="33444" x="5129213" y="4730750"/>
          <p14:tracePt t="33450" x="5116513" y="4730750"/>
          <p14:tracePt t="33455" x="5078413" y="4743450"/>
          <p14:tracePt t="33460" x="5040313" y="4743450"/>
          <p14:tracePt t="33465" x="5016500" y="4768850"/>
          <p14:tracePt t="33470" x="4965700" y="4768850"/>
          <p14:tracePt t="33476" x="4965700" y="4779963"/>
          <p14:tracePt t="33480" x="4929188" y="4792663"/>
          <p14:tracePt t="33485" x="4903788" y="4805363"/>
          <p14:tracePt t="33490" x="4891088" y="4805363"/>
          <p14:tracePt t="33495" x="4865688" y="4805363"/>
          <p14:tracePt t="33500" x="4816475" y="4805363"/>
          <p14:tracePt t="33506" x="4816475" y="4818063"/>
          <p14:tracePt t="33510" x="4803775" y="4830763"/>
          <p14:tracePt t="33515" x="4778375" y="4830763"/>
          <p14:tracePt t="33520" x="4765675" y="4830763"/>
          <p14:tracePt t="33526" x="4752975" y="4830763"/>
          <p14:tracePt t="33530" x="4727575" y="4830763"/>
          <p14:tracePt t="33536" x="4703763" y="4830763"/>
          <p14:tracePt t="33540" x="4691063" y="4830763"/>
          <p14:tracePt t="33546" x="4665663" y="4830763"/>
          <p14:tracePt t="33551" x="4640263" y="4830763"/>
          <p14:tracePt t="33556" x="4616450" y="4830763"/>
          <p14:tracePt t="33561" x="4578350" y="4830763"/>
          <p14:tracePt t="33565" x="4527550" y="4830763"/>
          <p14:tracePt t="33571" x="4503738" y="4830763"/>
          <p14:tracePt t="33576" x="4452938" y="4830763"/>
          <p14:tracePt t="33581" x="4403725" y="4843463"/>
          <p14:tracePt t="33586" x="4378325" y="4843463"/>
          <p14:tracePt t="33591" x="4352925" y="4843463"/>
          <p14:tracePt t="33596" x="4291013" y="4868863"/>
          <p14:tracePt t="33601" x="4252913" y="4868863"/>
          <p14:tracePt t="33606" x="4227513" y="4868863"/>
          <p14:tracePt t="33611" x="4191000" y="4879975"/>
          <p14:tracePt t="33616" x="4178300" y="4879975"/>
          <p14:tracePt t="33622" x="4140200" y="4879975"/>
          <p14:tracePt t="33626" x="4103688" y="4879975"/>
          <p14:tracePt t="33631" x="4065588" y="4879975"/>
          <p14:tracePt t="33636" x="4027488" y="4905375"/>
          <p14:tracePt t="33643" x="4002088" y="4905375"/>
          <p14:tracePt t="33647" x="3965575" y="4905375"/>
          <p14:tracePt t="33651" x="3927475" y="4905375"/>
          <p14:tracePt t="33656" x="3902075" y="4905375"/>
          <p14:tracePt t="33662" x="3865563" y="4905375"/>
          <p14:tracePt t="33667" x="3827463" y="4905375"/>
          <p14:tracePt t="33672" x="3790950" y="4905375"/>
          <p14:tracePt t="33676" x="3765550" y="4905375"/>
          <p14:tracePt t="33681" x="3714750" y="4905375"/>
          <p14:tracePt t="33687" x="3665538" y="4905375"/>
          <p14:tracePt t="33692" x="3614738" y="4905375"/>
          <p14:tracePt t="33697" x="3552825" y="4905375"/>
          <p14:tracePt t="33702" x="3502025" y="4905375"/>
          <p14:tracePt t="33707" x="3427413" y="4905375"/>
          <p14:tracePt t="33712" x="3352800" y="4905375"/>
          <p14:tracePt t="33717" x="3314700" y="4905375"/>
          <p14:tracePt t="33722" x="3227388" y="4918075"/>
          <p14:tracePt t="33727" x="3152775" y="4943475"/>
          <p14:tracePt t="33733" x="3065463" y="4943475"/>
          <p14:tracePt t="33737" x="2976563" y="4943475"/>
          <p14:tracePt t="33742" x="2876550" y="4943475"/>
          <p14:tracePt t="33747" x="2789238" y="4956175"/>
          <p14:tracePt t="33752" x="2689225" y="4992688"/>
          <p14:tracePt t="33760" x="2601913" y="4992688"/>
          <p14:tracePt t="33763" x="2540000" y="5005388"/>
          <p14:tracePt t="33767" x="2427288" y="5005388"/>
          <p14:tracePt t="33772" x="2351088" y="5030788"/>
          <p14:tracePt t="33778" x="2301875" y="5030788"/>
          <p14:tracePt t="33783" x="2238375" y="5043488"/>
          <p14:tracePt t="33788" x="2189163" y="5043488"/>
          <p14:tracePt t="33793" x="2163763" y="5043488"/>
          <p14:tracePt t="33797" x="2138363" y="5043488"/>
          <p14:tracePt t="33809" x="2127250" y="5043488"/>
          <p14:tracePt t="33813" x="2114550" y="5056188"/>
          <p14:tracePt t="33823" x="2114550" y="5068888"/>
          <p14:tracePt t="33868" x="2101850" y="5068888"/>
          <p14:tracePt t="33874" x="2076450" y="5068888"/>
          <p14:tracePt t="33883" x="2051050" y="5068888"/>
          <p14:tracePt t="33888" x="2038350" y="5068888"/>
          <p14:tracePt t="33894" x="2025650" y="5068888"/>
          <p14:tracePt t="33911" x="1976438" y="5068888"/>
          <p14:tracePt t="33913" x="1938338" y="5068888"/>
          <p14:tracePt t="33924" x="1901825" y="5068888"/>
          <p14:tracePt t="33929" x="1863725" y="5068888"/>
          <p14:tracePt t="33939" x="1838325" y="5068888"/>
          <p14:tracePt t="33944" x="1801813" y="5068888"/>
          <p14:tracePt t="33954" x="1763713" y="5068888"/>
          <p14:tracePt t="33959" x="1751013" y="5068888"/>
          <p14:tracePt t="33965" x="1738313" y="5068888"/>
          <p14:tracePt t="33969" x="1714500" y="5068888"/>
          <p14:tracePt t="33979" x="1689100" y="5068888"/>
          <p14:tracePt t="33984" x="1676400" y="5068888"/>
          <p14:tracePt t="34000" x="1663700" y="5068888"/>
          <p14:tracePt t="34019" x="1651000" y="5068888"/>
          <p14:tracePt t="34044" x="1638300" y="5068888"/>
          <p14:tracePt t="34050" x="1625600" y="5068888"/>
          <p14:tracePt t="34055" x="1601788" y="5068888"/>
          <p14:tracePt t="34065" x="1576388" y="5068888"/>
          <p14:tracePt t="34070" x="1563688" y="5081588"/>
          <p14:tracePt t="34076" x="1550988" y="5081588"/>
          <p14:tracePt t="34080" x="1512888" y="5081588"/>
          <p14:tracePt t="34085" x="1489075" y="5092700"/>
          <p14:tracePt t="34090" x="1476375" y="5092700"/>
          <p14:tracePt t="34101" x="1450975" y="5092700"/>
          <p14:tracePt t="34105" x="1438275" y="5092700"/>
          <p14:tracePt t="34110" x="1425575" y="5092700"/>
          <p14:tracePt t="34116" x="1412875" y="5105400"/>
          <p14:tracePt t="34121" x="1389063" y="5130800"/>
          <p14:tracePt t="34140" x="1376363" y="5130800"/>
          <p14:tracePt t="34252" x="1376363" y="5143500"/>
          <p14:tracePt t="34257" x="1376363" y="5156200"/>
          <p14:tracePt t="34267" x="1376363" y="5168900"/>
          <p14:tracePt t="34277" x="1376363" y="5181600"/>
          <p14:tracePt t="34287" x="1376363" y="5194300"/>
          <p14:tracePt t="34293" x="1376363" y="5205413"/>
          <p14:tracePt t="34307" x="1376363" y="5218113"/>
          <p14:tracePt t="34313" x="1376363" y="5243513"/>
          <p14:tracePt t="34322" x="1389063" y="5243513"/>
          <p14:tracePt t="34332" x="1401763" y="5243513"/>
          <p14:tracePt t="34338" x="1412875" y="5256213"/>
          <p14:tracePt t="34343" x="1412875" y="5268913"/>
          <p14:tracePt t="34347" x="1438275" y="5281613"/>
          <p14:tracePt t="34352" x="1450975" y="5281613"/>
          <p14:tracePt t="34363" x="1476375" y="5294313"/>
          <p14:tracePt t="34373" x="1489075" y="5294313"/>
          <p14:tracePt t="34378" x="1501775" y="5294313"/>
          <p14:tracePt t="34382" x="1512888" y="5294313"/>
          <p14:tracePt t="34388" x="1525588" y="5305425"/>
          <p14:tracePt t="34393" x="1538288" y="5305425"/>
          <p14:tracePt t="34398" x="1563688" y="5305425"/>
          <p14:tracePt t="34403" x="1589088" y="5330825"/>
          <p14:tracePt t="34413" x="1601788" y="5330825"/>
          <p14:tracePt t="34418" x="1625600" y="5330825"/>
          <p14:tracePt t="34428" x="1663700" y="5330825"/>
          <p14:tracePt t="34433" x="1676400" y="5330825"/>
          <p14:tracePt t="34439" x="1689100" y="5330825"/>
          <p14:tracePt t="34443" x="1714500" y="5330825"/>
          <p14:tracePt t="34448" x="1725613" y="5330825"/>
          <p14:tracePt t="34453" x="1738313" y="5330825"/>
          <p14:tracePt t="34459" x="1751013" y="5330825"/>
          <p14:tracePt t="34464" x="1776413" y="5330825"/>
          <p14:tracePt t="34468" x="1801813" y="5330825"/>
          <p14:tracePt t="34473" x="1814513" y="5330825"/>
          <p14:tracePt t="34478" x="1825625" y="5330825"/>
          <p14:tracePt t="34484" x="1838325" y="5330825"/>
          <p14:tracePt t="34489" x="1863725" y="5330825"/>
          <p14:tracePt t="34494" x="1889125" y="5330825"/>
          <p14:tracePt t="34499" x="1925638" y="5330825"/>
          <p14:tracePt t="34504" x="1938338" y="5330825"/>
          <p14:tracePt t="34510" x="1963738" y="5330825"/>
          <p14:tracePt t="34514" x="2001838" y="5330825"/>
          <p14:tracePt t="34519" x="2025650" y="5330825"/>
          <p14:tracePt t="34524" x="2051050" y="5330825"/>
          <p14:tracePt t="34529" x="2089150" y="5330825"/>
          <p14:tracePt t="34534" x="2127250" y="5330825"/>
          <p14:tracePt t="34539" x="2151063" y="5330825"/>
          <p14:tracePt t="34543" x="2163763" y="5330825"/>
          <p14:tracePt t="34550" x="2189163" y="5330825"/>
          <p14:tracePt t="34555" x="2214563" y="5330825"/>
          <p14:tracePt t="34560" x="2227263" y="5330825"/>
          <p14:tracePt t="34564" x="2251075" y="5330825"/>
          <p14:tracePt t="34569" x="2276475" y="5330825"/>
          <p14:tracePt t="34576" x="2314575" y="5330825"/>
          <p14:tracePt t="34584" x="2338388" y="5330825"/>
          <p14:tracePt t="34589" x="2376488" y="5330825"/>
          <p14:tracePt t="34600" x="2414588" y="5330825"/>
          <p14:tracePt t="34605" x="2427288" y="5330825"/>
          <p14:tracePt t="34610" x="2439988" y="5330825"/>
          <p14:tracePt t="34615" x="2476500" y="5330825"/>
          <p14:tracePt t="34620" x="2489200" y="5330825"/>
          <p14:tracePt t="34626" x="2527300" y="5330825"/>
          <p14:tracePt t="34630" x="2551113" y="5330825"/>
          <p14:tracePt t="34635" x="2601913" y="5330825"/>
          <p14:tracePt t="34645" x="2640013" y="5330825"/>
          <p14:tracePt t="34650" x="2651125" y="5330825"/>
          <p14:tracePt t="34655" x="2663825" y="5330825"/>
          <p14:tracePt t="34660" x="2701925" y="5330825"/>
          <p14:tracePt t="34666" x="2714625" y="5330825"/>
          <p14:tracePt t="34671" x="2727325" y="5330825"/>
          <p14:tracePt t="34676" x="2740025" y="5330825"/>
          <p14:tracePt t="34680" x="2752725" y="5330825"/>
          <p14:tracePt t="34685" x="2776538" y="5330825"/>
          <p14:tracePt t="34700" x="2789238" y="5330825"/>
          <p14:tracePt t="34705" x="2801938" y="5330825"/>
          <p14:tracePt t="34710" x="2814638" y="5330825"/>
          <p14:tracePt t="34726" x="2827338" y="5330825"/>
          <p14:tracePt t="34731" x="2840038" y="5330825"/>
          <p14:tracePt t="34741" x="2852738" y="5330825"/>
          <p14:tracePt t="34751" x="2863850" y="5330825"/>
          <p14:tracePt t="34756" x="2876550" y="5330825"/>
          <p14:tracePt t="34766" x="2889250" y="5330825"/>
          <p14:tracePt t="34771" x="2914650" y="5330825"/>
          <p14:tracePt t="34777" x="2914650" y="5343525"/>
          <p14:tracePt t="34781" x="2927350" y="5343525"/>
          <p14:tracePt t="34786" x="2940050" y="5343525"/>
          <p14:tracePt t="34791" x="2952750" y="5343525"/>
          <p14:tracePt t="34797" x="2976563" y="5343525"/>
          <p14:tracePt t="34801" x="3001963" y="5343525"/>
          <p14:tracePt t="34811" x="3014663" y="5343525"/>
          <p14:tracePt t="34816" x="3040063" y="5343525"/>
          <p14:tracePt t="34827" x="3052763" y="5343525"/>
          <p14:tracePt t="34832" x="3065463" y="5343525"/>
          <p14:tracePt t="34837" x="3076575" y="5343525"/>
          <p14:tracePt t="34857" x="3089275" y="5343525"/>
          <p14:tracePt t="34872" x="3101975" y="5343525"/>
          <p14:tracePt t="34877" x="3114675" y="5343525"/>
          <p14:tracePt t="34898" x="3127375" y="5343525"/>
          <p14:tracePt t="34903" x="3140075" y="5343525"/>
          <p14:tracePt t="34907" x="3152775" y="5343525"/>
          <p14:tracePt t="34912" x="3165475" y="5343525"/>
          <p14:tracePt t="34917" x="3176588" y="5343525"/>
          <p14:tracePt t="34923" x="3189288" y="5343525"/>
          <p14:tracePt t="34932" x="3201988" y="5343525"/>
          <p14:tracePt t="34937" x="3227388" y="5343525"/>
          <p14:tracePt t="34948" x="3240088" y="5343525"/>
          <p14:tracePt t="34953" x="3265488" y="5343525"/>
          <p14:tracePt t="34957" x="3265488" y="5356225"/>
          <p14:tracePt t="34963" x="3276600" y="5356225"/>
          <p14:tracePt t="34973" x="3289300" y="5356225"/>
          <p14:tracePt t="34978" x="3302000" y="5356225"/>
          <p14:tracePt t="34993" x="3314700" y="5356225"/>
          <p14:tracePt t="34998" x="3327400" y="5356225"/>
          <p14:tracePt t="35008" x="3340100" y="5356225"/>
          <p14:tracePt t="35013" x="3352800" y="5356225"/>
          <p14:tracePt t="35018" x="3365500" y="5356225"/>
          <p14:tracePt t="35029" x="3376613" y="5356225"/>
          <p14:tracePt t="35034" x="3389313" y="5356225"/>
          <p14:tracePt t="35038" x="3402013" y="5356225"/>
          <p14:tracePt t="35059" x="3414713" y="5356225"/>
          <p14:tracePt t="35230" x="3427413" y="5356225"/>
          <p14:tracePt t="35250" x="3440113" y="5356225"/>
          <p14:tracePt t="35260" x="3452813" y="5356225"/>
          <p14:tracePt t="35270" x="3465513" y="5356225"/>
          <p14:tracePt t="35306" x="3478213" y="5356225"/>
          <p14:tracePt t="35382" x="3489325" y="5368925"/>
          <p14:tracePt t="35387" x="3502025" y="5368925"/>
          <p14:tracePt t="35533" x="3514725" y="5368925"/>
          <p14:tracePt t="35538" x="3527425" y="5368925"/>
          <p14:tracePt t="35543" x="3552825" y="5368925"/>
          <p14:tracePt t="35548" x="3565525" y="5368925"/>
          <p14:tracePt t="35553" x="3578225" y="5368925"/>
          <p14:tracePt t="35563" x="3589338" y="5368925"/>
          <p14:tracePt t="35568" x="3614738" y="5368925"/>
          <p14:tracePt t="35573" x="3640138" y="5368925"/>
          <p14:tracePt t="35578" x="3665538" y="5368925"/>
          <p14:tracePt t="35583" x="3714750" y="5368925"/>
          <p14:tracePt t="35588" x="3752850" y="5368925"/>
          <p14:tracePt t="35598" x="3790950" y="5368925"/>
          <p14:tracePt t="35604" x="3827463" y="5368925"/>
          <p14:tracePt t="35608" x="3852863" y="5368925"/>
          <p14:tracePt t="35613" x="3890963" y="5368925"/>
          <p14:tracePt t="35618" x="3927475" y="5368925"/>
          <p14:tracePt t="35624" x="3952875" y="5368925"/>
          <p14:tracePt t="35629" x="3990975" y="5368925"/>
          <p14:tracePt t="35634" x="4027488" y="5368925"/>
          <p14:tracePt t="35637" x="4065588" y="5368925"/>
          <p14:tracePt t="35643" x="4078288" y="5368925"/>
          <p14:tracePt t="35649" x="4114800" y="5368925"/>
          <p14:tracePt t="35654" x="4127500" y="5368925"/>
          <p14:tracePt t="35660" x="4152900" y="5368925"/>
          <p14:tracePt t="35664" x="4178300" y="5368925"/>
          <p14:tracePt t="35669" x="4191000" y="5368925"/>
          <p14:tracePt t="35674" x="4214813" y="5368925"/>
          <p14:tracePt t="35679" x="4240213" y="5368925"/>
          <p14:tracePt t="35689" x="4265613" y="5368925"/>
          <p14:tracePt t="35695" x="4278313" y="5368925"/>
          <p14:tracePt t="35699" x="4303713" y="5368925"/>
          <p14:tracePt t="35704" x="4314825" y="5368925"/>
          <p14:tracePt t="35710" x="4327525" y="5368925"/>
          <p14:tracePt t="35714" x="4340225" y="5368925"/>
          <p14:tracePt t="35720" x="4365625" y="5368925"/>
          <p14:tracePt t="35725" x="4378325" y="5368925"/>
          <p14:tracePt t="35734" x="4391025" y="5368925"/>
          <p14:tracePt t="35759" x="4403725" y="5368925"/>
          <p14:tracePt t="35765" x="4416425" y="5368925"/>
          <p14:tracePt t="35825" x="4427538" y="5368925"/>
          <p14:tracePt t="35830" x="4440238" y="5368925"/>
          <p14:tracePt t="35901" x="4452938" y="5368925"/>
          <p14:tracePt t="35906" x="4478338" y="5368925"/>
          <p14:tracePt t="35921" x="4491038" y="5368925"/>
          <p14:tracePt t="35927" x="4503738" y="5368925"/>
          <p14:tracePt t="35931" x="4516438" y="5368925"/>
          <p14:tracePt t="35942" x="4527550" y="5368925"/>
          <p14:tracePt t="35952" x="4540250" y="5368925"/>
          <p14:tracePt t="35956" x="4552950" y="5368925"/>
          <p14:tracePt t="36002" x="4565650" y="5368925"/>
          <p14:tracePt t="36007" x="4578350" y="5368925"/>
          <p14:tracePt t="36017" x="4603750" y="5368925"/>
          <p14:tracePt t="36022" x="4616450" y="5368925"/>
          <p14:tracePt t="36047" x="4627563" y="5368925"/>
          <p14:tracePt t="36052" x="4640263" y="5368925"/>
          <p14:tracePt t="36058" x="4665663" y="5381625"/>
          <p14:tracePt t="36077" x="4678363" y="5381625"/>
          <p14:tracePt t="36082" x="4691063" y="5381625"/>
          <p14:tracePt t="36094" x="4691063" y="5394325"/>
          <p14:tracePt t="36416" x="4703763" y="5394325"/>
          <p14:tracePt t="36420" x="4716463" y="5394325"/>
          <p14:tracePt t="36425" x="4727575" y="5394325"/>
          <p14:tracePt t="36440" x="4740275" y="5394325"/>
          <p14:tracePt t="36446" x="4752975" y="5394325"/>
          <p14:tracePt t="36450" x="4765675" y="5394325"/>
          <p14:tracePt t="36455" x="4778375" y="5394325"/>
          <p14:tracePt t="36461" x="4791075" y="5394325"/>
          <p14:tracePt t="36466" x="4803775" y="5394325"/>
          <p14:tracePt t="36477" x="4829175" y="5394325"/>
          <p14:tracePt t="36481" x="4840288" y="5394325"/>
          <p14:tracePt t="36496" x="4852988" y="5394325"/>
          <p14:tracePt t="36501" x="4865688" y="5394325"/>
          <p14:tracePt t="36522" x="4878388" y="5394325"/>
          <p14:tracePt t="36542" x="4891088" y="5394325"/>
          <p14:tracePt t="36556" x="4903788" y="5394325"/>
          <p14:tracePt t="36567" x="4916488" y="5394325"/>
          <p14:tracePt t="36572" x="4940300" y="5394325"/>
          <p14:tracePt t="36587" x="4953000" y="5394325"/>
          <p14:tracePt t="36592" x="4965700" y="5394325"/>
          <p14:tracePt t="36597" x="4978400" y="5394325"/>
          <p14:tracePt t="36607" x="4991100" y="5394325"/>
          <p14:tracePt t="36612" x="5003800" y="5394325"/>
          <p14:tracePt t="36617" x="5016500" y="5394325"/>
          <p14:tracePt t="36627" x="5029200" y="5394325"/>
          <p14:tracePt t="36643" x="5040313" y="5394325"/>
          <p14:tracePt t="36653" x="5053013" y="5394325"/>
          <p14:tracePt t="36657" x="5065713" y="5407025"/>
          <p14:tracePt t="36662" x="5078413" y="5418138"/>
          <p14:tracePt t="36689" x="5091113" y="5418138"/>
          <p14:tracePt t="36694" x="5116513" y="5418138"/>
          <p14:tracePt t="36708" x="5129213" y="5418138"/>
          <p14:tracePt t="36713" x="5141913" y="5418138"/>
          <p14:tracePt t="36718" x="5153025" y="5418138"/>
          <p14:tracePt t="36728" x="5165725" y="5418138"/>
          <p14:tracePt t="36733" x="5191125" y="5418138"/>
          <p14:tracePt t="36744" x="5216525" y="5418138"/>
          <p14:tracePt t="36748" x="5229225" y="5418138"/>
          <p14:tracePt t="36760" x="5253038" y="5418138"/>
          <p14:tracePt t="36764" x="5265738" y="5418138"/>
          <p14:tracePt t="36773" x="5303838" y="5418138"/>
          <p14:tracePt t="36784" x="5329238" y="5418138"/>
          <p14:tracePt t="36789" x="5365750" y="5418138"/>
          <p14:tracePt t="36798" x="5391150" y="5418138"/>
          <p14:tracePt t="36804" x="5429250" y="5418138"/>
          <p14:tracePt t="36810" x="5454650" y="5418138"/>
          <p14:tracePt t="36814" x="5465763" y="5418138"/>
          <p14:tracePt t="36819" x="5491163" y="5418138"/>
          <p14:tracePt t="36829" x="5516563" y="5418138"/>
          <p14:tracePt t="36834" x="5541963" y="5418138"/>
          <p14:tracePt t="36845" x="5554663" y="5418138"/>
          <p14:tracePt t="36850" x="5578475" y="5418138"/>
          <p14:tracePt t="36859" x="5603875" y="5418138"/>
          <p14:tracePt t="36864" x="5616575" y="5418138"/>
          <p14:tracePt t="36869" x="5629275" y="5418138"/>
          <p14:tracePt t="36875" x="5641975" y="5418138"/>
          <p14:tracePt t="36880" x="5654675" y="5418138"/>
          <p14:tracePt t="36884" x="5665788" y="5418138"/>
          <p14:tracePt t="36889" x="5703888" y="5418138"/>
          <p14:tracePt t="36911" x="5778500" y="5418138"/>
          <p14:tracePt t="36914" x="5816600" y="5443538"/>
          <p14:tracePt t="36920" x="5829300" y="5443538"/>
          <p14:tracePt t="36925" x="5854700" y="5443538"/>
          <p14:tracePt t="36935" x="5878513" y="5443538"/>
          <p14:tracePt t="36940" x="5891213" y="5443538"/>
          <p14:tracePt t="36945" x="5903913" y="5443538"/>
          <p14:tracePt t="36950" x="5916613" y="5443538"/>
          <p14:tracePt t="36955" x="5929313" y="5443538"/>
          <p14:tracePt t="36961" x="5942013" y="5443538"/>
          <p14:tracePt t="36965" x="5967413" y="5443538"/>
          <p14:tracePt t="36975" x="5991225" y="5443538"/>
          <p14:tracePt t="36980" x="6003925" y="5443538"/>
          <p14:tracePt t="36985" x="6016625" y="5456238"/>
          <p14:tracePt t="36991" x="6029325" y="5456238"/>
          <p14:tracePt t="36996" x="6042025" y="5456238"/>
          <p14:tracePt t="37005" x="6054725" y="5456238"/>
          <p14:tracePt t="37011" x="6078538" y="5456238"/>
          <p14:tracePt t="37021" x="6103938" y="5456238"/>
          <p14:tracePt t="37025" x="6116638" y="5456238"/>
          <p14:tracePt t="37031" x="6142038" y="5481638"/>
          <p14:tracePt t="37036" x="6154738" y="5481638"/>
          <p14:tracePt t="37042" x="6167438" y="5481638"/>
          <p14:tracePt t="37046" x="6191250" y="5481638"/>
          <p14:tracePt t="37051" x="6229350" y="5481638"/>
          <p14:tracePt t="37056" x="6242050" y="5481638"/>
          <p14:tracePt t="37062" x="6254750" y="5481638"/>
          <p14:tracePt t="37066" x="6267450" y="5481638"/>
          <p14:tracePt t="37071" x="6291263" y="5481638"/>
          <p14:tracePt t="37077" x="6316663" y="5481638"/>
          <p14:tracePt t="37081" x="6329363" y="5481638"/>
          <p14:tracePt t="37087" x="6342063" y="5481638"/>
          <p14:tracePt t="37091" x="6380163" y="5481638"/>
          <p14:tracePt t="37096" x="6416675" y="5481638"/>
          <p14:tracePt t="37107" x="6429375" y="5481638"/>
          <p14:tracePt t="37112" x="6454775" y="5481638"/>
          <p14:tracePt t="37116" x="6467475" y="5481638"/>
          <p14:tracePt t="37121" x="6503988" y="5481638"/>
          <p14:tracePt t="37127" x="6516688" y="5481638"/>
          <p14:tracePt t="37132" x="6529388" y="5481638"/>
          <p14:tracePt t="37137" x="6567488" y="5481638"/>
          <p14:tracePt t="37141" x="6580188" y="5481638"/>
          <p14:tracePt t="37146" x="6604000" y="5481638"/>
          <p14:tracePt t="37152" x="6616700" y="5481638"/>
          <p14:tracePt t="37157" x="6642100" y="5481638"/>
          <p14:tracePt t="37162" x="6667500" y="5481638"/>
          <p14:tracePt t="37167" x="6692900" y="5481638"/>
          <p14:tracePt t="37172" x="6704013" y="5481638"/>
          <p14:tracePt t="37177" x="6729413" y="5481638"/>
          <p14:tracePt t="37182" x="6754813" y="5481638"/>
          <p14:tracePt t="37192" x="6780213" y="5481638"/>
          <p14:tracePt t="37198" x="6792913" y="5481638"/>
          <p14:tracePt t="37202" x="6805613" y="5481638"/>
          <p14:tracePt t="37207" x="6816725" y="5481638"/>
          <p14:tracePt t="37218" x="6829425" y="5481638"/>
          <p14:tracePt t="37234" x="6842125" y="5481638"/>
          <p14:tracePt t="37244" x="6854825" y="5481638"/>
          <p14:tracePt t="37247" x="6867525" y="5481638"/>
          <p14:tracePt t="37252" x="6880225" y="5481638"/>
          <p14:tracePt t="37258" x="6892925" y="5481638"/>
          <p14:tracePt t="37263" x="6905625" y="5481638"/>
          <p14:tracePt t="37268" x="6916738" y="5481638"/>
          <p14:tracePt t="37273" x="6929438" y="5481638"/>
          <p14:tracePt t="37278" x="6954838" y="5481638"/>
          <p14:tracePt t="37283" x="6980238" y="5481638"/>
          <p14:tracePt t="37288" x="6992938" y="5481638"/>
          <p14:tracePt t="37294" x="7016750" y="5481638"/>
          <p14:tracePt t="37303" x="7042150" y="5481638"/>
          <p14:tracePt t="37313" x="7054850" y="5481638"/>
          <p14:tracePt t="37318" x="7067550" y="5481638"/>
          <p14:tracePt t="37323" x="7080250" y="5481638"/>
          <p14:tracePt t="37328" x="7092950" y="5481638"/>
          <p14:tracePt t="37344" x="7105650" y="5481638"/>
          <p14:tracePt t="37369" x="7118350" y="5481638"/>
          <p14:tracePt t="37374" x="7129463" y="5481638"/>
          <p14:tracePt t="37389" x="7142163" y="5481638"/>
          <p14:tracePt t="37394" x="7154863" y="5481638"/>
          <p14:tracePt t="37404" x="7167563" y="5481638"/>
          <p14:tracePt t="37411" x="7180263" y="5481638"/>
          <p14:tracePt t="37414" x="7192963" y="5481638"/>
          <p14:tracePt t="37419" x="7205663" y="5456238"/>
          <p14:tracePt t="37424" x="7218363" y="5456238"/>
          <p14:tracePt t="37429" x="7242175" y="5456238"/>
          <p14:tracePt t="37439" x="7254875" y="5456238"/>
          <p14:tracePt t="37444" x="7267575" y="5456238"/>
          <p14:tracePt t="37449" x="7280275" y="5456238"/>
          <p14:tracePt t="37465" x="7292975" y="5456238"/>
          <p14:tracePt t="37469" x="7305675" y="5456238"/>
          <p14:tracePt t="37484" x="7318375" y="5456238"/>
          <p14:tracePt t="37490" x="7329488" y="5456238"/>
          <p14:tracePt t="37495" x="7354888" y="5430838"/>
          <p14:tracePt t="37505" x="7380288" y="5430838"/>
          <p14:tracePt t="37511" x="7392988" y="5430838"/>
          <p14:tracePt t="37515" x="7418388" y="5418138"/>
          <p14:tracePt t="37520" x="7442200" y="5418138"/>
          <p14:tracePt t="37525" x="7454900" y="5394325"/>
          <p14:tracePt t="37530" x="7467600" y="5394325"/>
          <p14:tracePt t="37535" x="7493000" y="5394325"/>
          <p14:tracePt t="37540" x="7505700" y="5394325"/>
          <p14:tracePt t="37545" x="7531100" y="5394325"/>
          <p14:tracePt t="37550" x="7542213" y="5381625"/>
          <p14:tracePt t="37555" x="7554913" y="5368925"/>
          <p14:tracePt t="37561" x="7567613" y="5368925"/>
          <p14:tracePt t="37566" x="7593013" y="5356225"/>
          <p14:tracePt t="37575" x="7605713" y="5356225"/>
          <p14:tracePt t="37580" x="7618413" y="5356225"/>
          <p14:tracePt t="37586" x="7631113" y="5356225"/>
          <p14:tracePt t="37591" x="7642225" y="5343525"/>
          <p14:tracePt t="37595" x="7654925" y="5343525"/>
          <p14:tracePt t="37605" x="7667625" y="5343525"/>
          <p14:tracePt t="37621" x="7680325" y="5343525"/>
          <p14:tracePt t="37626" x="7693025" y="5330825"/>
          <p14:tracePt t="37631" x="7705725" y="5330825"/>
          <p14:tracePt t="37641" x="7731125" y="5330825"/>
          <p14:tracePt t="37646" x="7742238" y="5330825"/>
          <p14:tracePt t="37656" x="7767638" y="5330825"/>
          <p14:tracePt t="37662" x="7780338" y="5330825"/>
          <p14:tracePt t="37671" x="7793038" y="5330825"/>
          <p14:tracePt t="37677" x="7818438" y="5330825"/>
          <p14:tracePt t="37681" x="7831138" y="5330825"/>
          <p14:tracePt t="37687" x="7843838" y="5330825"/>
          <p14:tracePt t="37692" x="7854950" y="5330825"/>
          <p14:tracePt t="37696" x="7867650" y="5330825"/>
          <p14:tracePt t="37701" x="7880350" y="5330825"/>
          <p14:tracePt t="37707" x="7905750" y="5330825"/>
          <p14:tracePt t="37712" x="7931150" y="5330825"/>
          <p14:tracePt t="37716" x="7943850" y="5330825"/>
          <p14:tracePt t="37722" x="7967663" y="5330825"/>
          <p14:tracePt t="37732" x="7993063" y="5330825"/>
          <p14:tracePt t="37737" x="8005763" y="5330825"/>
          <p14:tracePt t="37742" x="8031163" y="5330825"/>
          <p14:tracePt t="37747" x="8054975" y="5330825"/>
          <p14:tracePt t="37752" x="8067675" y="5330825"/>
          <p14:tracePt t="37757" x="8067675" y="5343525"/>
          <p14:tracePt t="37762" x="8093075" y="5343525"/>
          <p14:tracePt t="37767" x="8105775" y="5343525"/>
          <p14:tracePt t="37772" x="8131175" y="5356225"/>
          <p14:tracePt t="37782" x="8143875" y="5356225"/>
          <p14:tracePt t="37788" x="8156575" y="5356225"/>
          <p14:tracePt t="37812" x="8167688" y="5356225"/>
          <p14:tracePt t="37863" x="8180388" y="5356225"/>
          <p14:tracePt t="37878" x="8193088" y="5356225"/>
          <p14:tracePt t="37908" x="8205788" y="5356225"/>
          <p14:tracePt t="37929" x="8218488" y="5356225"/>
          <p14:tracePt t="37934" x="8231188" y="5356225"/>
          <p14:tracePt t="38060" x="8193088" y="5356225"/>
          <p14:tracePt t="38065" x="8156575" y="5356225"/>
          <p14:tracePt t="38070" x="8067675" y="5356225"/>
          <p14:tracePt t="38075" x="7980363" y="5356225"/>
          <p14:tracePt t="38080" x="7918450" y="5356225"/>
          <p14:tracePt t="38085" x="7805738" y="5356225"/>
          <p14:tracePt t="38090" x="7718425" y="5356225"/>
          <p14:tracePt t="38095" x="7631113" y="5356225"/>
          <p14:tracePt t="38100" x="7505700" y="5356225"/>
          <p14:tracePt t="38105" x="7442200" y="5356225"/>
          <p14:tracePt t="38111" x="7318375" y="5356225"/>
          <p14:tracePt t="38115" x="7229475" y="5356225"/>
          <p14:tracePt t="38120" x="7092950" y="5356225"/>
          <p14:tracePt t="38125" x="7029450" y="5356225"/>
          <p14:tracePt t="38131" x="6942138" y="5381625"/>
          <p14:tracePt t="38135" x="6829425" y="5407025"/>
          <p14:tracePt t="38140" x="6767513" y="5407025"/>
          <p14:tracePt t="38145" x="6667500" y="5418138"/>
          <p14:tracePt t="38151" x="6604000" y="5418138"/>
          <p14:tracePt t="38155" x="6480175" y="5456238"/>
          <p14:tracePt t="38161" x="6367463" y="5456238"/>
          <p14:tracePt t="38165" x="6280150" y="5456238"/>
          <p14:tracePt t="38171" x="6167438" y="5468938"/>
          <p14:tracePt t="38176" x="6042025" y="5507038"/>
          <p14:tracePt t="38181" x="5903913" y="5507038"/>
          <p14:tracePt t="38185" x="5791200" y="5518150"/>
          <p14:tracePt t="38190" x="5665788" y="5556250"/>
          <p14:tracePt t="38196" x="5554663" y="5556250"/>
          <p14:tracePt t="38201" x="5403850" y="5568950"/>
          <p14:tracePt t="38206" x="5291138" y="5607050"/>
          <p14:tracePt t="38211" x="5165725" y="5619750"/>
          <p14:tracePt t="38216" x="5016500" y="5619750"/>
          <p14:tracePt t="38221" x="4903788" y="5656263"/>
          <p14:tracePt t="38226" x="4765675" y="5668963"/>
          <p14:tracePt t="38231" x="4678363" y="5668963"/>
          <p14:tracePt t="38236" x="4591050" y="5694363"/>
          <p14:tracePt t="38242" x="4503738" y="5694363"/>
          <p14:tracePt t="38247" x="4378325" y="5694363"/>
          <p14:tracePt t="38251" x="4327525" y="5694363"/>
          <p14:tracePt t="38256" x="4240213" y="5707063"/>
          <p14:tracePt t="38261" x="4178300" y="5707063"/>
          <p14:tracePt t="38267" x="4127500" y="5707063"/>
          <p14:tracePt t="38272" x="4065588" y="5707063"/>
          <p14:tracePt t="38276" x="4027488" y="5707063"/>
          <p14:tracePt t="38281" x="3990975" y="5707063"/>
          <p14:tracePt t="38287" x="3940175" y="5707063"/>
          <p14:tracePt t="38292" x="3878263" y="5707063"/>
          <p14:tracePt t="38296" x="3802063" y="5707063"/>
          <p14:tracePt t="38302" x="3765550" y="5707063"/>
          <p14:tracePt t="38306" x="3678238" y="5707063"/>
          <p14:tracePt t="38311" x="3614738" y="5707063"/>
          <p14:tracePt t="38317" x="3502025" y="5707063"/>
          <p14:tracePt t="38322" x="3414713" y="5707063"/>
          <p14:tracePt t="38328" x="3327400" y="5707063"/>
          <p14:tracePt t="38332" x="3276600" y="5707063"/>
          <p14:tracePt t="38337" x="3201988" y="5707063"/>
          <p14:tracePt t="38342" x="3152775" y="5707063"/>
          <p14:tracePt t="38347" x="3101975" y="5707063"/>
          <p14:tracePt t="38352" x="3040063" y="5707063"/>
          <p14:tracePt t="38357" x="3001963" y="5707063"/>
          <p14:tracePt t="38363" x="2976563" y="5707063"/>
          <p14:tracePt t="38367" x="2940050" y="5707063"/>
          <p14:tracePt t="38372" x="2901950" y="5707063"/>
          <p14:tracePt t="38383" x="2863850" y="5707063"/>
          <p14:tracePt t="38388" x="2840038" y="5707063"/>
          <p14:tracePt t="38397" x="2814638" y="5707063"/>
          <p14:tracePt t="38403" x="2763838" y="5707063"/>
          <p14:tracePt t="38408" x="2740025" y="5681663"/>
          <p14:tracePt t="38412" x="2689225" y="5668963"/>
          <p14:tracePt t="38418" x="2663825" y="5668963"/>
          <p14:tracePt t="38422" x="2589213" y="5643563"/>
          <p14:tracePt t="38428" x="2540000" y="5630863"/>
          <p14:tracePt t="38434" x="2451100" y="5594350"/>
          <p14:tracePt t="38438" x="2363788" y="5594350"/>
          <p14:tracePt t="38443" x="2301875" y="5581650"/>
          <p14:tracePt t="38449" x="2214563" y="5581650"/>
          <p14:tracePt t="38453" x="2101850" y="5556250"/>
          <p14:tracePt t="38458" x="2025650" y="5556250"/>
          <p14:tracePt t="38463" x="1989138" y="5543550"/>
          <p14:tracePt t="38468" x="1951038" y="5543550"/>
          <p14:tracePt t="38473" x="1863725" y="5518150"/>
          <p14:tracePt t="38480" x="1789113" y="5494338"/>
          <p14:tracePt t="38483" x="1751013" y="5494338"/>
          <p14:tracePt t="38488" x="1714500" y="5494338"/>
          <p14:tracePt t="38493" x="1638300" y="5468938"/>
          <p14:tracePt t="38499" x="1612900" y="5468938"/>
          <p14:tracePt t="38504" x="1576388" y="5468938"/>
          <p14:tracePt t="38508" x="1550988" y="5456238"/>
          <p14:tracePt t="38513" x="1538288" y="5456238"/>
          <p14:tracePt t="38519" x="1512888" y="5456238"/>
          <p14:tracePt t="38524" x="1489075" y="5456238"/>
          <p14:tracePt t="38528" x="1476375" y="5443538"/>
          <p14:tracePt t="38534" x="1476375" y="5430838"/>
          <p14:tracePt t="38538" x="1463675" y="5430838"/>
          <p14:tracePt t="38545" x="1425575" y="5418138"/>
          <p14:tracePt t="38554" x="1412875" y="5418138"/>
          <p14:tracePt t="38560" x="1389063" y="5418138"/>
          <p14:tracePt t="38584" x="1376363" y="5407025"/>
          <p14:tracePt t="38589" x="1363663" y="5407025"/>
          <p14:tracePt t="38599" x="1350963" y="5407025"/>
          <p14:tracePt t="38605" x="1338263" y="5407025"/>
          <p14:tracePt t="38611" x="1325563" y="5407025"/>
          <p14:tracePt t="38614" x="1300163" y="5394325"/>
          <p14:tracePt t="38619" x="1289050" y="5381625"/>
          <p14:tracePt t="38625" x="1276350" y="5381625"/>
          <p14:tracePt t="38634" x="1250950" y="5381625"/>
          <p14:tracePt t="38639" x="1238250" y="5381625"/>
          <p14:tracePt t="38660" x="1225550" y="5381625"/>
          <p14:tracePt t="38675" x="1212850" y="5381625"/>
          <p14:tracePt t="38882" x="1200150" y="5381625"/>
          <p14:tracePt t="38943" x="1189038" y="5381625"/>
          <p14:tracePt t="38958" x="1176338" y="5381625"/>
          <p14:tracePt t="38992" x="1163638" y="5381625"/>
          <p14:tracePt t="39003" x="1150938" y="5381625"/>
          <p14:tracePt t="39008" x="1138238" y="5381625"/>
          <p14:tracePt t="39028" x="1125538" y="5381625"/>
          <p14:tracePt t="39033" x="1112838" y="5381625"/>
          <p14:tracePt t="39054" x="1100138" y="5381625"/>
          <p14:tracePt t="39109" x="1089025" y="5381625"/>
          <p14:tracePt t="39113" x="1076325" y="5381625"/>
          <p14:tracePt t="39119" x="1063625" y="5381625"/>
          <p14:tracePt t="39124" x="1050925" y="5394325"/>
          <p14:tracePt t="39139" x="1038225" y="5394325"/>
          <p14:tracePt t="39149" x="1038225" y="5407025"/>
          <p14:tracePt t="39154" x="1025525" y="5407025"/>
          <p14:tracePt t="39159" x="1012825" y="5418138"/>
          <p14:tracePt t="39164" x="1000125" y="5430838"/>
          <p14:tracePt t="39185" x="987425" y="5430838"/>
          <p14:tracePt t="39190" x="963613" y="5430838"/>
          <p14:tracePt t="39209" x="950913" y="5430838"/>
          <p14:tracePt t="39214" x="938213" y="5430838"/>
          <p14:tracePt t="39250" x="925513" y="5430838"/>
          <p14:tracePt t="39255" x="912813" y="5443538"/>
          <p14:tracePt t="39280" x="900113" y="5456238"/>
          <p14:tracePt t="39316" x="887413" y="5456238"/>
          <p14:tracePt t="39406" x="876300" y="5468938"/>
          <p14:tracePt t="39412" x="863600" y="5468938"/>
          <p14:tracePt t="39421" x="850900" y="5468938"/>
          <p14:tracePt t="39441" x="850900" y="5481638"/>
          <p14:tracePt t="39456" x="850900" y="5494338"/>
          <p14:tracePt t="39462" x="850900" y="5507038"/>
          <p14:tracePt t="39487" x="850900" y="5518150"/>
          <p14:tracePt t="39492" x="850900" y="5530850"/>
          <p14:tracePt t="39513" x="850900" y="5543550"/>
          <p14:tracePt t="39517" x="850900" y="5568950"/>
          <p14:tracePt t="39542" x="850900" y="5594350"/>
          <p14:tracePt t="39548" x="850900" y="5607050"/>
          <p14:tracePt t="39563" x="850900" y="5619750"/>
          <p14:tracePt t="39567" x="850900" y="5630863"/>
          <p14:tracePt t="39588" x="850900" y="5643563"/>
          <p14:tracePt t="39618" x="863600" y="5656263"/>
          <p14:tracePt t="39628" x="876300" y="5668963"/>
          <p14:tracePt t="39639" x="876300" y="5681663"/>
          <p14:tracePt t="39654" x="887413" y="5681663"/>
          <p14:tracePt t="39658" x="900113" y="5694363"/>
          <p14:tracePt t="39663" x="912813" y="5707063"/>
          <p14:tracePt t="39674" x="925513" y="5707063"/>
          <p14:tracePt t="39679" x="938213" y="5719763"/>
          <p14:tracePt t="39684" x="938213" y="5732463"/>
          <p14:tracePt t="39689" x="950913" y="5732463"/>
          <p14:tracePt t="39695" x="976313" y="5743575"/>
          <p14:tracePt t="39699" x="987425" y="5743575"/>
          <p14:tracePt t="39709" x="1025525" y="5756275"/>
          <p14:tracePt t="39714" x="1038225" y="5756275"/>
          <p14:tracePt t="39719" x="1038225" y="5768975"/>
          <p14:tracePt t="39724" x="1076325" y="5768975"/>
          <p14:tracePt t="39729" x="1089025" y="5768975"/>
          <p14:tracePt t="39734" x="1100138" y="5768975"/>
          <p14:tracePt t="39740" x="1125538" y="5794375"/>
          <p14:tracePt t="39749" x="1150938" y="5807075"/>
          <p14:tracePt t="39754" x="1163638" y="5807075"/>
          <p14:tracePt t="39759" x="1176338" y="5807075"/>
          <p14:tracePt t="39765" x="1189038" y="5807075"/>
          <p14:tracePt t="39775" x="1200150" y="5807075"/>
          <p14:tracePt t="39779" x="1212850" y="5819775"/>
          <p14:tracePt t="39784" x="1225550" y="5819775"/>
          <p14:tracePt t="39790" x="1250950" y="5832475"/>
          <p14:tracePt t="39795" x="1263650" y="5832475"/>
          <p14:tracePt t="39800" x="1276350" y="5832475"/>
          <p14:tracePt t="39806" x="1289050" y="5832475"/>
          <p14:tracePt t="39809" x="1300163" y="5832475"/>
          <p14:tracePt t="39815" x="1312863" y="5843588"/>
          <p14:tracePt t="39820" x="1338263" y="5856288"/>
          <p14:tracePt t="39830" x="1350963" y="5856288"/>
          <p14:tracePt t="39835" x="1363663" y="5856288"/>
          <p14:tracePt t="39840" x="1376363" y="5856288"/>
          <p14:tracePt t="39850" x="1389063" y="5856288"/>
          <p14:tracePt t="39860" x="1401763" y="5856288"/>
          <p14:tracePt t="39865" x="1412875" y="5856288"/>
          <p14:tracePt t="39871" x="1425575" y="5856288"/>
          <p14:tracePt t="39875" x="1438275" y="5856288"/>
          <p14:tracePt t="39880" x="1450975" y="5856288"/>
          <p14:tracePt t="39895" x="1476375" y="5868988"/>
          <p14:tracePt t="39902" x="1489075" y="5881688"/>
          <p14:tracePt t="39910" x="1501775" y="5881688"/>
          <p14:tracePt t="39916" x="1525588" y="5881688"/>
          <p14:tracePt t="39921" x="1525588" y="5894388"/>
          <p14:tracePt t="39926" x="1538288" y="5894388"/>
          <p14:tracePt t="39931" x="1550988" y="5894388"/>
          <p14:tracePt t="39936" x="1563688" y="5894388"/>
          <p14:tracePt t="39941" x="1576388" y="5894388"/>
          <p14:tracePt t="39946" x="1589088" y="5894388"/>
          <p14:tracePt t="39951" x="1601788" y="5894388"/>
          <p14:tracePt t="39962" x="1612900" y="5894388"/>
          <p14:tracePt t="39971" x="1625600" y="5894388"/>
          <p14:tracePt t="39981" x="1638300" y="5894388"/>
          <p14:tracePt t="39986" x="1651000" y="5907088"/>
          <p14:tracePt t="40002" x="1663700" y="5907088"/>
          <p14:tracePt t="40042" x="1676400" y="5907088"/>
          <p14:tracePt t="40047" x="1689100" y="5907088"/>
          <p14:tracePt t="40052" x="1701800" y="5907088"/>
          <p14:tracePt t="40067" x="1714500" y="5907088"/>
          <p14:tracePt t="40072" x="1738313" y="5907088"/>
          <p14:tracePt t="40077" x="1751013" y="5907088"/>
          <p14:tracePt t="40082" x="1776413" y="5907088"/>
          <p14:tracePt t="40087" x="1789113" y="5907088"/>
          <p14:tracePt t="40092" x="1801813" y="5907088"/>
          <p14:tracePt t="40098" x="1814513" y="5907088"/>
          <p14:tracePt t="40103" x="1838325" y="5907088"/>
          <p14:tracePt t="40107" x="1863725" y="5907088"/>
          <p14:tracePt t="40113" x="1876425" y="5907088"/>
          <p14:tracePt t="40117" x="1889125" y="5907088"/>
          <p14:tracePt t="40123" x="1901825" y="5907088"/>
          <p14:tracePt t="40129" x="1914525" y="5907088"/>
          <p14:tracePt t="40132" x="1914525" y="5894388"/>
          <p14:tracePt t="40137" x="1925638" y="5894388"/>
          <p14:tracePt t="40147" x="1938338" y="5894388"/>
          <p14:tracePt t="40153" x="1951038" y="5894388"/>
          <p14:tracePt t="40163" x="1976438" y="5894388"/>
          <p14:tracePt t="40168" x="1989138" y="5894388"/>
          <p14:tracePt t="40172" x="2001838" y="5894388"/>
          <p14:tracePt t="40179" x="2014538" y="5894388"/>
          <p14:tracePt t="40183" x="2025650" y="5894388"/>
          <p14:tracePt t="40193" x="2038350" y="5894388"/>
          <p14:tracePt t="40199" x="2076450" y="5881688"/>
          <p14:tracePt t="40208" x="2101850" y="5881688"/>
          <p14:tracePt t="40213" x="2114550" y="5868988"/>
          <p14:tracePt t="40225" x="2127250" y="5868988"/>
          <p14:tracePt t="40229" x="2151063" y="5868988"/>
          <p14:tracePt t="40243" x="2163763" y="5868988"/>
          <p14:tracePt t="40249" x="2176463" y="5868988"/>
          <p14:tracePt t="40254" x="2201863" y="5856288"/>
          <p14:tracePt t="40259" x="2214563" y="5843588"/>
          <p14:tracePt t="40263" x="2227263" y="5832475"/>
          <p14:tracePt t="40274" x="2238375" y="5832475"/>
          <p14:tracePt t="40279" x="2263775" y="5832475"/>
          <p14:tracePt t="40289" x="2276475" y="5832475"/>
          <p14:tracePt t="40295" x="2289175" y="5832475"/>
          <p14:tracePt t="40299" x="2301875" y="5832475"/>
          <p14:tracePt t="40304" x="2301875" y="5819775"/>
          <p14:tracePt t="40309" x="2314575" y="5807075"/>
          <p14:tracePt t="40319" x="2327275" y="5807075"/>
          <p14:tracePt t="40329" x="2338388" y="5794375"/>
          <p14:tracePt t="40339" x="2351088" y="5794375"/>
          <p14:tracePt t="40349" x="2363788" y="5781675"/>
          <p14:tracePt t="40360" x="2363788" y="5768975"/>
          <p14:tracePt t="40370" x="2376488" y="5756275"/>
          <p14:tracePt t="40390" x="2389188" y="5756275"/>
          <p14:tracePt t="40415" x="2389188" y="5743575"/>
          <p14:tracePt t="40420" x="2389188" y="5732463"/>
          <p14:tracePt t="40435" x="2389188" y="5719763"/>
          <p14:tracePt t="40440" x="2389188" y="5707063"/>
          <p14:tracePt t="40445" x="2389188" y="5694363"/>
          <p14:tracePt t="40456" x="2389188" y="5681663"/>
          <p14:tracePt t="40460" x="2389188" y="5668963"/>
          <p14:tracePt t="40470" x="2389188" y="5656263"/>
          <p14:tracePt t="40476" x="2389188" y="5643563"/>
          <p14:tracePt t="40482" x="2376488" y="5630863"/>
          <p14:tracePt t="40490" x="2363788" y="5630863"/>
          <p14:tracePt t="40496" x="2338388" y="5619750"/>
          <p14:tracePt t="40512" x="2314575" y="5619750"/>
          <p14:tracePt t="40516" x="2301875" y="5619750"/>
          <p14:tracePt t="40521" x="2276475" y="5607050"/>
          <p14:tracePt t="40526" x="2263775" y="5607050"/>
          <p14:tracePt t="40531" x="2238375" y="5594350"/>
          <p14:tracePt t="40536" x="2227263" y="5581650"/>
          <p14:tracePt t="40541" x="2189163" y="5581650"/>
          <p14:tracePt t="40546" x="2163763" y="5581650"/>
          <p14:tracePt t="40551" x="2151063" y="5568950"/>
          <p14:tracePt t="40556" x="2101850" y="5556250"/>
          <p14:tracePt t="40562" x="2089150" y="5556250"/>
          <p14:tracePt t="40566" x="2051050" y="5543550"/>
          <p14:tracePt t="40572" x="2025650" y="5543550"/>
          <p14:tracePt t="40577" x="2014538" y="5543550"/>
          <p14:tracePt t="40582" x="1976438" y="5518150"/>
          <p14:tracePt t="40586" x="1951038" y="5518150"/>
          <p14:tracePt t="40591" x="1914525" y="5507038"/>
          <p14:tracePt t="40597" x="1901825" y="5507038"/>
          <p14:tracePt t="40602" x="1889125" y="5507038"/>
          <p14:tracePt t="40607" x="1851025" y="5507038"/>
          <p14:tracePt t="40616" x="1825625" y="5507038"/>
          <p14:tracePt t="40622" x="1814513" y="5507038"/>
          <p14:tracePt t="40627" x="1789113" y="5494338"/>
          <p14:tracePt t="40632" x="1776413" y="5481638"/>
          <p14:tracePt t="40647" x="1763713" y="5481638"/>
          <p14:tracePt t="40652" x="1751013" y="5481638"/>
          <p14:tracePt t="40657" x="1738313" y="5481638"/>
          <p14:tracePt t="40662" x="1725613" y="5481638"/>
          <p14:tracePt t="40668" x="1714500" y="5481638"/>
          <p14:tracePt t="40673" x="1701800" y="5481638"/>
          <p14:tracePt t="40679" x="1689100" y="5481638"/>
          <p14:tracePt t="40682" x="1663700" y="5481638"/>
          <p14:tracePt t="40687" x="1651000" y="5481638"/>
          <p14:tracePt t="40693" x="1638300" y="5481638"/>
          <p14:tracePt t="40697" x="1625600" y="5481638"/>
          <p14:tracePt t="40703" x="1612900" y="5481638"/>
          <p14:tracePt t="40707" x="1601788" y="5481638"/>
          <p14:tracePt t="40717" x="1589088" y="5481638"/>
          <p14:tracePt t="40723" x="1576388" y="5481638"/>
          <p14:tracePt t="40743" x="1563688" y="5481638"/>
          <p14:tracePt t="40763" x="1550988" y="5481638"/>
          <p14:tracePt t="40779" x="1550988" y="5494338"/>
          <p14:tracePt t="40788" x="1538288" y="5494338"/>
          <p14:tracePt t="40798" x="1538288" y="5507038"/>
          <p14:tracePt t="40803" x="1538288" y="5518150"/>
          <p14:tracePt t="40809" x="1538288" y="5530850"/>
          <p14:tracePt t="40823" x="1538288" y="5543550"/>
          <p14:tracePt t="40833" x="1538288" y="5556250"/>
          <p14:tracePt t="40838" x="1538288" y="5568950"/>
          <p14:tracePt t="40854" x="1538288" y="5581650"/>
          <p14:tracePt t="40864" x="1538288" y="5594350"/>
          <p14:tracePt t="40869" x="1550988" y="5607050"/>
          <p14:tracePt t="40874" x="1563688" y="5619750"/>
          <p14:tracePt t="40879" x="1563688" y="5630863"/>
          <p14:tracePt t="40884" x="1576388" y="5643563"/>
          <p14:tracePt t="40889" x="1589088" y="5643563"/>
          <p14:tracePt t="40894" x="1601788" y="5656263"/>
          <p14:tracePt t="40899" x="1612900" y="5668963"/>
          <p14:tracePt t="40914" x="1625600" y="5681663"/>
          <p14:tracePt t="40915" x="1638300" y="5694363"/>
          <p14:tracePt t="40920" x="1651000" y="5694363"/>
          <p14:tracePt t="40925" x="1663700" y="5707063"/>
          <p14:tracePt t="40930" x="1689100" y="5732463"/>
          <p14:tracePt t="40934" x="1714500" y="5732463"/>
          <p14:tracePt t="40950" x="1725613" y="5732463"/>
          <p14:tracePt t="40955" x="1751013" y="5743575"/>
          <p14:tracePt t="40960" x="1751013" y="5756275"/>
          <p14:tracePt t="40964" x="1763713" y="5756275"/>
          <p14:tracePt t="40970" x="1776413" y="5756275"/>
          <p14:tracePt t="40975" x="1789113" y="5756275"/>
          <p14:tracePt t="40980" x="1801813" y="5756275"/>
          <p14:tracePt t="40985" x="1814513" y="5756275"/>
          <p14:tracePt t="40990" x="1825625" y="5756275"/>
          <p14:tracePt t="41005" x="1851025" y="5768975"/>
          <p14:tracePt t="41015" x="1863725" y="5768975"/>
          <p14:tracePt t="41026" x="1876425" y="5768975"/>
          <p14:tracePt t="41031" x="1901825" y="5768975"/>
          <p14:tracePt t="41046" x="1914525" y="5768975"/>
          <p14:tracePt t="41050" x="1938338" y="5781675"/>
          <p14:tracePt t="41056" x="1963738" y="5781675"/>
          <p14:tracePt t="41066" x="1976438" y="5781675"/>
          <p14:tracePt t="41070" x="2001838" y="5781675"/>
          <p14:tracePt t="41081" x="2025650" y="5781675"/>
          <p14:tracePt t="41086" x="2038350" y="5781675"/>
          <p14:tracePt t="41096" x="2063750" y="5794375"/>
          <p14:tracePt t="41101" x="2076450" y="5794375"/>
          <p14:tracePt t="41131" x="2089150" y="5794375"/>
          <p14:tracePt t="41136" x="2101850" y="5794375"/>
          <p14:tracePt t="41157" x="2114550" y="5794375"/>
          <p14:tracePt t="41188" x="2114550" y="5807075"/>
          <p14:tracePt t="41192" x="2127250" y="5819775"/>
          <p14:tracePt t="41429" x="2138363" y="5819775"/>
          <p14:tracePt t="42029" x="2138363" y="5832475"/>
          <p14:tracePt t="42044" x="2138363" y="5843588"/>
          <p14:tracePt t="42049" x="2151063" y="5856288"/>
          <p14:tracePt t="42066" x="2163763" y="5856288"/>
          <p14:tracePt t="42070" x="2176463" y="5856288"/>
          <p14:tracePt t="42074" x="2176463" y="5868988"/>
          <p14:tracePt t="42079" x="2189163" y="5868988"/>
          <p14:tracePt t="42084" x="2201863" y="5881688"/>
          <p14:tracePt t="42090" x="2214563" y="5881688"/>
          <p14:tracePt t="42099" x="2238375" y="5881688"/>
          <p14:tracePt t="42104" x="2251075" y="5881688"/>
          <p14:tracePt t="42109" x="2276475" y="5894388"/>
          <p14:tracePt t="42120" x="2289175" y="5894388"/>
          <p14:tracePt t="42125" x="2301875" y="5907088"/>
          <p14:tracePt t="42130" x="2338388" y="5907088"/>
          <p14:tracePt t="42135" x="2376488" y="5932488"/>
          <p14:tracePt t="42140" x="2389188" y="5932488"/>
          <p14:tracePt t="42146" x="2401888" y="5932488"/>
          <p14:tracePt t="42150" x="2427288" y="5932488"/>
          <p14:tracePt t="42155" x="2439988" y="5932488"/>
          <p14:tracePt t="42160" x="2463800" y="5932488"/>
          <p14:tracePt t="42166" x="2489200" y="5932488"/>
          <p14:tracePt t="42169" x="2489200" y="5945188"/>
          <p14:tracePt t="42175" x="2501900" y="5945188"/>
          <p14:tracePt t="42180" x="2514600" y="5945188"/>
          <p14:tracePt t="42186" x="2527300" y="5945188"/>
          <p14:tracePt t="42191" x="2540000" y="5945188"/>
          <p14:tracePt t="42196" x="2551113" y="5945188"/>
          <p14:tracePt t="42200" x="2576513" y="5956300"/>
          <p14:tracePt t="42210" x="2589213" y="5956300"/>
          <p14:tracePt t="42216" x="2614613" y="5956300"/>
          <p14:tracePt t="42220" x="2627313" y="5956300"/>
          <p14:tracePt t="42225" x="2640013" y="5956300"/>
          <p14:tracePt t="42231" x="2651125" y="5956300"/>
          <p14:tracePt t="42236" x="2676525" y="5969000"/>
          <p14:tracePt t="42241" x="2689225" y="5969000"/>
          <p14:tracePt t="42246" x="2701925" y="5969000"/>
          <p14:tracePt t="42251" x="2714625" y="5969000"/>
          <p14:tracePt t="42256" x="2727325" y="5969000"/>
          <p14:tracePt t="42331" x="2740025" y="5969000"/>
          <p14:tracePt t="42594" x="2752725" y="5969000"/>
          <p14:tracePt t="42599" x="2776538" y="5969000"/>
          <p14:tracePt t="42609" x="2789238" y="5969000"/>
          <p14:tracePt t="42614" x="2801938" y="5969000"/>
          <p14:tracePt t="42619" x="2814638" y="5969000"/>
          <p14:tracePt t="42624" x="2827338" y="5969000"/>
          <p14:tracePt t="42630" x="2840038" y="5969000"/>
          <p14:tracePt t="42634" x="2852738" y="5969000"/>
          <p14:tracePt t="42639" x="2863850" y="5969000"/>
          <p14:tracePt t="42644" x="2889250" y="5969000"/>
          <p14:tracePt t="42655" x="2914650" y="5969000"/>
          <p14:tracePt t="42659" x="2952750" y="5969000"/>
          <p14:tracePt t="42675" x="2963863" y="5969000"/>
          <p14:tracePt t="42680" x="2976563" y="5969000"/>
          <p14:tracePt t="42685" x="2989263" y="5969000"/>
          <p14:tracePt t="42689" x="3014663" y="5969000"/>
          <p14:tracePt t="42694" x="3040063" y="5969000"/>
          <p14:tracePt t="42705" x="3052763" y="5969000"/>
          <p14:tracePt t="42710" x="3076575" y="5969000"/>
          <p14:tracePt t="42720" x="3089275" y="5969000"/>
          <p14:tracePt t="42725" x="3127375" y="5969000"/>
          <p14:tracePt t="42735" x="3152775" y="5969000"/>
          <p14:tracePt t="42740" x="3165475" y="5969000"/>
          <p14:tracePt t="42746" x="3176588" y="5969000"/>
          <p14:tracePt t="42750" x="3189288" y="5969000"/>
          <p14:tracePt t="42755" x="3214688" y="5969000"/>
          <p14:tracePt t="42760" x="3240088" y="5969000"/>
          <p14:tracePt t="42765" x="3265488" y="5969000"/>
          <p14:tracePt t="42770" x="3276600" y="5969000"/>
          <p14:tracePt t="42777" x="3314700" y="5969000"/>
          <p14:tracePt t="42780" x="3340100" y="5969000"/>
          <p14:tracePt t="42785" x="3352800" y="5969000"/>
          <p14:tracePt t="42791" x="3376613" y="5969000"/>
          <p14:tracePt t="42796" x="3414713" y="5994400"/>
          <p14:tracePt t="42801" x="3427413" y="5994400"/>
          <p14:tracePt t="42806" x="3440113" y="5994400"/>
          <p14:tracePt t="42810" x="3478213" y="5994400"/>
          <p14:tracePt t="42816" x="3489325" y="5994400"/>
          <p14:tracePt t="42821" x="3527425" y="6007100"/>
          <p14:tracePt t="42826" x="3540125" y="6007100"/>
          <p14:tracePt t="42831" x="3552825" y="6007100"/>
          <p14:tracePt t="42836" x="3565525" y="6007100"/>
          <p14:tracePt t="42841" x="3602038" y="6007100"/>
          <p14:tracePt t="42846" x="3627438" y="6019800"/>
          <p14:tracePt t="42851" x="3640138" y="6032500"/>
          <p14:tracePt t="42856" x="3652838" y="6032500"/>
          <p14:tracePt t="42861" x="3665538" y="6032500"/>
          <p14:tracePt t="42871" x="3678238" y="6032500"/>
          <p14:tracePt t="42875" x="3689350" y="6032500"/>
          <p14:tracePt t="42882" x="3702050" y="6032500"/>
          <p14:tracePt t="42887" x="3714750" y="6032500"/>
          <p14:tracePt t="42892" x="3727450" y="6032500"/>
          <p14:tracePt t="42901" x="3740150" y="6032500"/>
          <p14:tracePt t="42914" x="3765550" y="6032500"/>
          <p14:tracePt t="42932" x="3778250" y="6032500"/>
          <p14:tracePt t="42937" x="3790950" y="6032500"/>
          <p14:tracePt t="42942" x="3802063" y="6032500"/>
          <p14:tracePt t="42967" x="3814763" y="6032500"/>
          <p14:tracePt t="42978" x="3827463" y="6032500"/>
          <p14:tracePt t="42993" x="3840163" y="6032500"/>
          <p14:tracePt t="43007" x="3852863" y="6032500"/>
          <p14:tracePt t="43022" x="3865563" y="6032500"/>
          <p14:tracePt t="43033" x="3878263" y="6032500"/>
          <p14:tracePt t="43038" x="3890963" y="6019800"/>
          <p14:tracePt t="43043" x="3902075" y="6019800"/>
          <p14:tracePt t="43053" x="3927475" y="6019800"/>
          <p14:tracePt t="43058" x="3940175" y="6019800"/>
          <p14:tracePt t="43068" x="3952875" y="6019800"/>
          <p14:tracePt t="43073" x="3965575" y="6019800"/>
          <p14:tracePt t="43078" x="3978275" y="6019800"/>
          <p14:tracePt t="43088" x="3990975" y="6019800"/>
          <p14:tracePt t="43093" x="4014788" y="6019800"/>
          <p14:tracePt t="43104" x="4027488" y="6019800"/>
          <p14:tracePt t="43109" x="4040188" y="6019800"/>
          <p14:tracePt t="43114" x="4052888" y="6019800"/>
          <p14:tracePt t="43118" x="4065588" y="6019800"/>
          <p14:tracePt t="43123" x="4078288" y="6019800"/>
          <p14:tracePt t="43134" x="4090988" y="6019800"/>
          <p14:tracePt t="43138" x="4103688" y="6007100"/>
          <p14:tracePt t="43249" x="4114800" y="6007100"/>
          <p14:tracePt t="43255" x="4127500" y="6007100"/>
          <p14:tracePt t="43275" x="4140200" y="6007100"/>
          <p14:tracePt t="43280" x="4152900" y="6007100"/>
          <p14:tracePt t="43285" x="4165600" y="6007100"/>
          <p14:tracePt t="43295" x="4178300" y="6007100"/>
          <p14:tracePt t="43300" x="4191000" y="6007100"/>
          <p14:tracePt t="43305" x="4214813" y="6007100"/>
          <p14:tracePt t="43310" x="4240213" y="6007100"/>
          <p14:tracePt t="43315" x="4252913" y="6007100"/>
          <p14:tracePt t="43320" x="4278313" y="6007100"/>
          <p14:tracePt t="43325" x="4314825" y="6007100"/>
          <p14:tracePt t="43331" x="4352925" y="6007100"/>
          <p14:tracePt t="43336" x="4365625" y="6007100"/>
          <p14:tracePt t="43340" x="4403725" y="6007100"/>
          <p14:tracePt t="43345" x="4440238" y="6007100"/>
          <p14:tracePt t="43350" x="4465638" y="6007100"/>
          <p14:tracePt t="43356" x="4491038" y="6007100"/>
          <p14:tracePt t="43361" x="4527550" y="6007100"/>
          <p14:tracePt t="43365" x="4565650" y="6007100"/>
          <p14:tracePt t="43370" x="4603750" y="6007100"/>
          <p14:tracePt t="43375" x="4616450" y="6007100"/>
          <p14:tracePt t="43380" x="4652963" y="6007100"/>
          <p14:tracePt t="43386" x="4678363" y="6007100"/>
          <p14:tracePt t="43391" x="4716463" y="6007100"/>
          <p14:tracePt t="43396" x="4740275" y="6007100"/>
          <p14:tracePt t="43401" x="4765675" y="6007100"/>
          <p14:tracePt t="43406" x="4803775" y="6007100"/>
          <p14:tracePt t="43411" x="4840288" y="6007100"/>
          <p14:tracePt t="43416" x="4852988" y="6007100"/>
          <p14:tracePt t="43421" x="4878388" y="6007100"/>
          <p14:tracePt t="43426" x="4916488" y="6007100"/>
          <p14:tracePt t="43431" x="4940300" y="6007100"/>
          <p14:tracePt t="43436" x="4965700" y="6007100"/>
          <p14:tracePt t="43441" x="5003800" y="6007100"/>
          <p14:tracePt t="43447" x="5016500" y="6007100"/>
          <p14:tracePt t="43452" x="5040313" y="6007100"/>
          <p14:tracePt t="43456" x="5065713" y="6007100"/>
          <p14:tracePt t="43466" x="5103813" y="6007100"/>
          <p14:tracePt t="43472" x="5129213" y="6007100"/>
          <p14:tracePt t="43481" x="5153025" y="6007100"/>
          <p14:tracePt t="43486" x="5165725" y="6007100"/>
          <p14:tracePt t="43492" x="5178425" y="6007100"/>
          <p14:tracePt t="43497" x="5191125" y="6007100"/>
          <p14:tracePt t="43502" x="5203825" y="5994400"/>
          <p14:tracePt t="43527" x="5203825" y="5981700"/>
          <p14:tracePt t="43537" x="5216525" y="5981700"/>
          <p14:tracePt t="43547" x="5229225" y="5981700"/>
          <p14:tracePt t="43557" x="5241925" y="5981700"/>
          <p14:tracePt t="43563" x="5253038" y="5981700"/>
          <p14:tracePt t="43568" x="5265738" y="5981700"/>
          <p14:tracePt t="43573" x="5278438" y="5981700"/>
          <p14:tracePt t="43577" x="5291138" y="5981700"/>
          <p14:tracePt t="43582" x="5303838" y="5981700"/>
          <p14:tracePt t="43587" x="5316538" y="5981700"/>
          <p14:tracePt t="43593" x="5329238" y="5981700"/>
          <p14:tracePt t="43598" x="5353050" y="5981700"/>
          <p14:tracePt t="43607" x="5378450" y="5981700"/>
          <p14:tracePt t="43613" x="5391150" y="5981700"/>
          <p14:tracePt t="43619" x="5403850" y="5981700"/>
          <p14:tracePt t="43623" x="5441950" y="5981700"/>
          <p14:tracePt t="43633" x="5454650" y="5981700"/>
          <p14:tracePt t="43638" x="5465763" y="5981700"/>
          <p14:tracePt t="43643" x="5478463" y="5981700"/>
          <p14:tracePt t="43648" x="5491163" y="5981700"/>
          <p14:tracePt t="43653" x="5503863" y="5981700"/>
          <p14:tracePt t="43663" x="5516563" y="5981700"/>
          <p14:tracePt t="43668" x="5529263" y="5981700"/>
          <p14:tracePt t="43678" x="5541963" y="5981700"/>
          <p14:tracePt t="43683" x="5554663" y="5981700"/>
          <p14:tracePt t="43699" x="5565775" y="5969000"/>
          <p14:tracePt t="43704" x="5578475" y="5956300"/>
          <p14:tracePt t="43713" x="5591175" y="5956300"/>
          <p14:tracePt t="43719" x="5616575" y="5956300"/>
          <p14:tracePt t="43724" x="5629275" y="5956300"/>
          <p14:tracePt t="43730" x="5641975" y="5956300"/>
          <p14:tracePt t="43734" x="5665788" y="5956300"/>
          <p14:tracePt t="43744" x="5691188" y="5956300"/>
          <p14:tracePt t="43749" x="5729288" y="5956300"/>
          <p14:tracePt t="43759" x="5767388" y="5956300"/>
          <p14:tracePt t="43764" x="5778500" y="5956300"/>
          <p14:tracePt t="43769" x="5791200" y="5956300"/>
          <p14:tracePt t="43774" x="5816600" y="5956300"/>
          <p14:tracePt t="43780" x="5829300" y="5956300"/>
          <p14:tracePt t="43784" x="5854700" y="5956300"/>
          <p14:tracePt t="43789" x="5878513" y="5956300"/>
          <p14:tracePt t="43799" x="5903913" y="5956300"/>
          <p14:tracePt t="43804" x="5916613" y="5956300"/>
          <p14:tracePt t="43809" x="5942013" y="5956300"/>
          <p14:tracePt t="43815" x="5967413" y="5956300"/>
          <p14:tracePt t="43824" x="5978525" y="5956300"/>
          <p14:tracePt t="43830" x="5991225" y="5956300"/>
          <p14:tracePt t="43835" x="6003925" y="5956300"/>
          <p14:tracePt t="43900" x="6016625" y="5956300"/>
          <p14:tracePt t="43915" x="6029325" y="5956300"/>
          <p14:tracePt t="43921" x="6042025" y="5956300"/>
          <p14:tracePt t="43935" x="6054725" y="5956300"/>
          <p14:tracePt t="43940" x="6067425" y="5945188"/>
          <p14:tracePt t="43961" x="6078538" y="5945188"/>
          <p14:tracePt t="43971" x="6091238" y="5945188"/>
          <p14:tracePt t="43976" x="6103938" y="5945188"/>
          <p14:tracePt t="44001" x="6116638" y="5945188"/>
          <p14:tracePt t="44006" x="6129338" y="5945188"/>
          <p14:tracePt t="44011" x="6142038" y="5945188"/>
          <p14:tracePt t="44057" x="6154738" y="5945188"/>
          <p14:tracePt t="44062" x="6167438" y="5945188"/>
          <p14:tracePt t="44066" x="6180138" y="5945188"/>
          <p14:tracePt t="44071" x="6191250" y="5945188"/>
          <p14:tracePt t="44077" x="6203950" y="5945188"/>
          <p14:tracePt t="44082" x="6216650" y="5945188"/>
          <p14:tracePt t="44092" x="6229350" y="5945188"/>
          <p14:tracePt t="44097" x="6242050" y="5945188"/>
          <p14:tracePt t="44102" x="6254750" y="5945188"/>
          <p14:tracePt t="44107" x="6267450" y="5945188"/>
          <p14:tracePt t="44112" x="6280150" y="5945188"/>
          <p14:tracePt t="44117" x="6291263" y="5945188"/>
          <p14:tracePt t="44122" x="6303963" y="5945188"/>
          <p14:tracePt t="44127" x="6316663" y="5945188"/>
          <p14:tracePt t="44132" x="6329363" y="5945188"/>
          <p14:tracePt t="44137" x="6342063" y="5945188"/>
          <p14:tracePt t="44141" x="6354763" y="5945188"/>
          <p14:tracePt t="44147" x="6367463" y="5945188"/>
          <p14:tracePt t="44157" x="6380163" y="5945188"/>
          <p14:tracePt t="44369" x="6391275" y="5945188"/>
          <p14:tracePt t="45090" x="6391275" y="5932488"/>
          <p14:tracePt t="45670" x="6391275" y="5919788"/>
          <p14:tracePt t="45675" x="6380163" y="5919788"/>
          <p14:tracePt t="45686" x="6354763" y="5919788"/>
          <p14:tracePt t="45690" x="6342063" y="5919788"/>
          <p14:tracePt t="45706" x="6329363" y="5919788"/>
          <p14:tracePt t="45711" x="6291263" y="5919788"/>
          <p14:tracePt t="45726" x="6280150" y="5919788"/>
          <p14:tracePt t="45731" x="6267450" y="5919788"/>
          <p14:tracePt t="45741" x="6254750" y="5919788"/>
          <p14:tracePt t="45766" x="6242050" y="5919788"/>
          <p14:tracePt t="45771" x="6229350" y="5919788"/>
          <p14:tracePt t="45792" x="6216650" y="5919788"/>
          <p14:tracePt t="45796" x="6203950" y="5919788"/>
          <p14:tracePt t="45801" x="6191250" y="5919788"/>
          <p14:tracePt t="45807" x="6180138" y="5919788"/>
          <p14:tracePt t="45812" x="6154738" y="5919788"/>
          <p14:tracePt t="45817" x="6129338" y="5919788"/>
          <p14:tracePt t="45822" x="6116638" y="5932488"/>
          <p14:tracePt t="45832" x="6103938" y="5945188"/>
          <p14:tracePt t="45837" x="6091238" y="5945188"/>
          <p14:tracePt t="45848" x="6067425" y="5956300"/>
          <p14:tracePt t="45852" x="6054725" y="5969000"/>
          <p14:tracePt t="45857" x="6042025" y="5981700"/>
          <p14:tracePt t="45887" x="6029325" y="5994400"/>
          <p14:tracePt t="45897" x="6016625" y="6007100"/>
          <p14:tracePt t="45915" x="6016625" y="6019800"/>
          <p14:tracePt t="45928" x="6003925" y="6019800"/>
          <p14:tracePt t="45933" x="5991225" y="6019800"/>
          <p14:tracePt t="45938" x="5978525" y="6032500"/>
          <p14:tracePt t="45953" x="5967413" y="6045200"/>
          <p14:tracePt t="45958" x="5954713" y="6045200"/>
          <p14:tracePt t="45964" x="5942013" y="6056313"/>
          <p14:tracePt t="45989" x="5929313" y="6056313"/>
          <p14:tracePt t="45999" x="5916613" y="6069013"/>
          <p14:tracePt t="46014" x="5916613" y="6081713"/>
          <p14:tracePt t="46018" x="5903913" y="6081713"/>
          <p14:tracePt t="46023" x="5891213" y="6081713"/>
          <p14:tracePt t="46029" x="5878513" y="6081713"/>
          <p14:tracePt t="46034" x="5867400" y="6081713"/>
          <p14:tracePt t="46038" x="5829300" y="6081713"/>
          <p14:tracePt t="46044" x="5803900" y="6094413"/>
          <p14:tracePt t="46049" x="5778500" y="6094413"/>
          <p14:tracePt t="46054" x="5741988" y="6094413"/>
          <p14:tracePt t="46059" x="5716588" y="6107113"/>
          <p14:tracePt t="46065" x="5703888" y="6119813"/>
          <p14:tracePt t="46069" x="5665788" y="6119813"/>
          <p14:tracePt t="46074" x="5641975" y="6132513"/>
          <p14:tracePt t="46079" x="5603875" y="6132513"/>
          <p14:tracePt t="46084" x="5591175" y="6157913"/>
          <p14:tracePt t="46089" x="5578475" y="6157913"/>
          <p14:tracePt t="46095" x="5565775" y="6169025"/>
          <p14:tracePt t="46099" x="5554663" y="6169025"/>
          <p14:tracePt t="46104" x="5529263" y="6169025"/>
          <p14:tracePt t="46109" x="5503863" y="6169025"/>
          <p14:tracePt t="46114" x="5491163" y="6169025"/>
          <p14:tracePt t="46120" x="5465763" y="6169025"/>
          <p14:tracePt t="46125" x="5441950" y="6169025"/>
          <p14:tracePt t="46128" x="5429250" y="6181725"/>
          <p14:tracePt t="46134" x="5391150" y="6181725"/>
          <p14:tracePt t="46140" x="5365750" y="6181725"/>
          <p14:tracePt t="46145" x="5353050" y="6194425"/>
          <p14:tracePt t="46150" x="5316538" y="6194425"/>
          <p14:tracePt t="46155" x="5291138" y="6194425"/>
          <p14:tracePt t="46159" x="5278438" y="6194425"/>
          <p14:tracePt t="46165" x="5265738" y="6194425"/>
          <p14:tracePt t="46170" x="5229225" y="6219825"/>
          <p14:tracePt t="46175" x="5216525" y="6219825"/>
          <p14:tracePt t="46181" x="5203825" y="6219825"/>
          <p14:tracePt t="46185" x="5191125" y="6219825"/>
          <p14:tracePt t="46190" x="5153025" y="6232525"/>
          <p14:tracePt t="46195" x="5141913" y="6232525"/>
          <p14:tracePt t="46200" x="5116513" y="6245225"/>
          <p14:tracePt t="46205" x="5103813" y="6257925"/>
          <p14:tracePt t="46215" x="5078413" y="6257925"/>
          <p14:tracePt t="46220" x="5065713" y="6257925"/>
          <p14:tracePt t="46225" x="5040313" y="6257925"/>
          <p14:tracePt t="46231" x="5029200" y="6257925"/>
          <p14:tracePt t="46236" x="5016500" y="6257925"/>
          <p14:tracePt t="46241" x="4991100" y="6257925"/>
          <p14:tracePt t="46245" x="4978400" y="6257925"/>
          <p14:tracePt t="46250" x="4965700" y="6257925"/>
          <p14:tracePt t="46256" x="4929188" y="6257925"/>
          <p14:tracePt t="46261" x="4916488" y="6257925"/>
          <p14:tracePt t="46266" x="4891088" y="6281738"/>
          <p14:tracePt t="46271" x="4865688" y="6281738"/>
          <p14:tracePt t="46275" x="4852988" y="6281738"/>
          <p14:tracePt t="46281" x="4829175" y="6281738"/>
          <p14:tracePt t="46286" x="4803775" y="6294438"/>
          <p14:tracePt t="46291" x="4791075" y="6294438"/>
          <p14:tracePt t="46296" x="4778375" y="6294438"/>
          <p14:tracePt t="46301" x="4740275" y="6294438"/>
          <p14:tracePt t="46306" x="4727575" y="6294438"/>
          <p14:tracePt t="46311" x="4716463" y="6294438"/>
          <p14:tracePt t="46316" x="4703763" y="6294438"/>
          <p14:tracePt t="46321" x="4665663" y="6307138"/>
          <p14:tracePt t="46332" x="4652963" y="6319838"/>
          <p14:tracePt t="46336" x="4640263" y="6319838"/>
          <p14:tracePt t="46341" x="4616450" y="6319838"/>
          <p14:tracePt t="46346" x="4591050" y="6319838"/>
          <p14:tracePt t="46351" x="4578350" y="6319838"/>
          <p14:tracePt t="46357" x="4552950" y="6319838"/>
          <p14:tracePt t="46361" x="4527550" y="6319838"/>
          <p14:tracePt t="46366" x="4491038" y="6319838"/>
          <p14:tracePt t="46377" x="4465638" y="6319838"/>
          <p14:tracePt t="46382" x="4452938" y="6319838"/>
          <p14:tracePt t="46387" x="4440238" y="6319838"/>
          <p14:tracePt t="46392" x="4427538" y="6319838"/>
          <p14:tracePt t="46396" x="4403725" y="6319838"/>
          <p14:tracePt t="46402" x="4378325" y="6319838"/>
          <p14:tracePt t="46407" x="4365625" y="6319838"/>
          <p14:tracePt t="46411" x="4340225" y="6319838"/>
          <p14:tracePt t="46417" x="4314825" y="6319838"/>
          <p14:tracePt t="46427" x="4291013" y="6319838"/>
          <p14:tracePt t="46432" x="4278313" y="6319838"/>
          <p14:tracePt t="46437" x="4265613" y="6319838"/>
          <p14:tracePt t="46442" x="4252913" y="6319838"/>
          <p14:tracePt t="46448" x="4227513" y="6319838"/>
          <p14:tracePt t="46477" x="4214813" y="6319838"/>
          <p14:tracePt t="46482" x="4203700" y="6319838"/>
          <p14:tracePt t="46498" x="4191000" y="6319838"/>
          <p14:tracePt t="46503" x="4178300" y="6319838"/>
          <p14:tracePt t="46508" x="4165600" y="6319838"/>
          <p14:tracePt t="46512" x="4152900" y="6319838"/>
          <p14:tracePt t="46518" x="4140200" y="6319838"/>
          <p14:tracePt t="46523" x="4114800" y="6319838"/>
          <p14:tracePt t="46528" x="4103688" y="6307138"/>
          <p14:tracePt t="46533" x="4065588" y="6281738"/>
          <p14:tracePt t="46538" x="4052888" y="6281738"/>
          <p14:tracePt t="46543" x="4040188" y="6281738"/>
          <p14:tracePt t="46549" x="4027488" y="6257925"/>
          <p14:tracePt t="46553" x="4014788" y="6257925"/>
          <p14:tracePt t="46558" x="3990975" y="6257925"/>
          <p14:tracePt t="46563" x="3890963" y="6157913"/>
          <p14:tracePt t="46569" x="3865563" y="6157913"/>
          <p14:tracePt t="46765" x="3852863" y="6132513"/>
          <p14:tracePt t="46781" x="3840163" y="6132513"/>
          <p14:tracePt t="46785" x="3814763" y="6132513"/>
          <p14:tracePt t="46790" x="3778250" y="6132513"/>
          <p14:tracePt t="46795" x="3740150" y="6132513"/>
          <p14:tracePt t="46800" x="3714750" y="6132513"/>
          <p14:tracePt t="46805" x="3665538" y="6132513"/>
          <p14:tracePt t="46811" x="3627438" y="6132513"/>
          <p14:tracePt t="46816" x="3565525" y="6132513"/>
          <p14:tracePt t="46820" x="3514725" y="6119813"/>
          <p14:tracePt t="46825" x="3478213" y="6107113"/>
          <p14:tracePt t="46833" x="3414713" y="6094413"/>
          <p14:tracePt t="46836" x="3365500" y="6081713"/>
          <p14:tracePt t="46841" x="3265488" y="6019800"/>
          <p14:tracePt t="46846" x="3214688" y="6007100"/>
          <p14:tracePt t="46850" x="3152775" y="6007100"/>
          <p14:tracePt t="46856" x="3065463" y="5969000"/>
          <p14:tracePt t="46861" x="2963863" y="5932488"/>
          <p14:tracePt t="46866" x="2840038" y="5907088"/>
          <p14:tracePt t="46871" x="2740025" y="5881688"/>
          <p14:tracePt t="46876" x="2627313" y="5868988"/>
          <p14:tracePt t="46882" x="2527300" y="5868988"/>
          <p14:tracePt t="46886" x="2414588" y="5832475"/>
          <p14:tracePt t="46891" x="2314575" y="5781675"/>
          <p14:tracePt t="46899" x="2251075" y="5768975"/>
          <p14:tracePt t="46902" x="2151063" y="5743575"/>
          <p14:tracePt t="46906" x="2101850" y="5732463"/>
          <p14:tracePt t="46911" x="2014538" y="5694363"/>
          <p14:tracePt t="46916" x="1963738" y="5681663"/>
          <p14:tracePt t="46922" x="1914525" y="5681663"/>
          <p14:tracePt t="46927" x="1863725" y="5643563"/>
          <p14:tracePt t="46932" x="1825625" y="5619750"/>
          <p14:tracePt t="46936" x="1776413" y="5607050"/>
          <p14:tracePt t="46941" x="1738313" y="5581650"/>
          <p14:tracePt t="46948" x="1701800" y="5568950"/>
          <p14:tracePt t="46952" x="1651000" y="5543550"/>
          <p14:tracePt t="46957" x="1638300" y="5530850"/>
          <p14:tracePt t="46961" x="1601788" y="5530850"/>
          <p14:tracePt t="46966" x="1563688" y="5518150"/>
          <p14:tracePt t="46972" x="1525588" y="5507038"/>
          <p14:tracePt t="46977" x="1476375" y="5481638"/>
          <p14:tracePt t="46982" x="1450975" y="5468938"/>
          <p14:tracePt t="46987" x="1425575" y="5468938"/>
          <p14:tracePt t="46992" x="1376363" y="5443538"/>
          <p14:tracePt t="46998" x="1350963" y="5443538"/>
          <p14:tracePt t="47002" x="1325563" y="5430838"/>
          <p14:tracePt t="47007" x="1312863" y="5430838"/>
          <p14:tracePt t="47012" x="1300163" y="5430838"/>
          <p14:tracePt t="47017" x="1289050" y="5430838"/>
          <p14:tracePt t="47022" x="1276350" y="5430838"/>
          <p14:tracePt t="47027" x="1263650" y="5418138"/>
          <p14:tracePt t="47032" x="1250950" y="5407025"/>
          <p14:tracePt t="47038" x="1238250" y="5407025"/>
          <p14:tracePt t="47073" x="1225550" y="5407025"/>
          <p14:tracePt t="47077" x="1212850" y="5407025"/>
          <p14:tracePt t="47088" x="1189038" y="5407025"/>
          <p14:tracePt t="47093" x="1176338" y="5407025"/>
          <p14:tracePt t="47108" x="1163638" y="5407025"/>
          <p14:tracePt t="47113" x="1150938" y="5407025"/>
          <p14:tracePt t="47138" x="1138238" y="5407025"/>
          <p14:tracePt t="47153" x="1125538" y="5407025"/>
          <p14:tracePt t="47165" x="1112838" y="5407025"/>
          <p14:tracePt t="47168" x="1100138" y="5407025"/>
          <p14:tracePt t="47183" x="1089025" y="5407025"/>
          <p14:tracePt t="47188" x="1076325" y="5407025"/>
          <p14:tracePt t="47204" x="1063625" y="5418138"/>
          <p14:tracePt t="47209" x="1050925" y="5418138"/>
          <p14:tracePt t="47215" x="1038225" y="5430838"/>
          <p14:tracePt t="47219" x="1038225" y="5443538"/>
          <p14:tracePt t="47224" x="1025525" y="5456238"/>
          <p14:tracePt t="47229" x="1012825" y="5456238"/>
          <p14:tracePt t="47234" x="1000125" y="5468938"/>
          <p14:tracePt t="47239" x="1000125" y="5481638"/>
          <p14:tracePt t="47244" x="987425" y="5494338"/>
          <p14:tracePt t="47250" x="976313" y="5494338"/>
          <p14:tracePt t="47254" x="976313" y="5507038"/>
          <p14:tracePt t="47265" x="976313" y="5518150"/>
          <p14:tracePt t="47270" x="976313" y="5530850"/>
          <p14:tracePt t="47279" x="976313" y="5556250"/>
          <p14:tracePt t="47284" x="976313" y="5568950"/>
          <p14:tracePt t="47289" x="976313" y="5581650"/>
          <p14:tracePt t="47295" x="976313" y="5594350"/>
          <p14:tracePt t="47300" x="976313" y="5607050"/>
          <p14:tracePt t="47309" x="976313" y="5619750"/>
          <p14:tracePt t="47315" x="976313" y="5643563"/>
          <p14:tracePt t="47320" x="987425" y="5643563"/>
          <p14:tracePt t="47325" x="1025525" y="5656263"/>
          <p14:tracePt t="47330" x="1050925" y="5668963"/>
          <p14:tracePt t="47335" x="1100138" y="5681663"/>
          <p14:tracePt t="47340" x="1150938" y="5694363"/>
          <p14:tracePt t="47345" x="1212850" y="5694363"/>
          <p14:tracePt t="47350" x="1263650" y="5694363"/>
          <p14:tracePt t="47355" x="1350963" y="5719763"/>
          <p14:tracePt t="47360" x="1412875" y="5719763"/>
          <p14:tracePt t="47366" x="1476375" y="5719763"/>
          <p14:tracePt t="47370" x="1563688" y="5719763"/>
          <p14:tracePt t="47375" x="1651000" y="5719763"/>
          <p14:tracePt t="47380" x="1763713" y="5719763"/>
          <p14:tracePt t="47386" x="1863725" y="5719763"/>
          <p14:tracePt t="47391" x="2001838" y="5719763"/>
          <p14:tracePt t="47396" x="2089150" y="5719763"/>
          <p14:tracePt t="47400" x="2189163" y="5719763"/>
          <p14:tracePt t="47405" x="2314575" y="5719763"/>
          <p14:tracePt t="47411" x="2427288" y="5719763"/>
          <p14:tracePt t="47416" x="2551113" y="5719763"/>
          <p14:tracePt t="47421" x="2663825" y="5719763"/>
          <p14:tracePt t="47425" x="2752725" y="5719763"/>
          <p14:tracePt t="47432" x="2840038" y="5719763"/>
          <p14:tracePt t="47436" x="2927350" y="5719763"/>
          <p14:tracePt t="47441" x="3014663" y="5719763"/>
          <p14:tracePt t="47446" x="3101975" y="5719763"/>
          <p14:tracePt t="47451" x="3165475" y="5719763"/>
          <p14:tracePt t="47456" x="3252788" y="5719763"/>
          <p14:tracePt t="47461" x="3302000" y="5719763"/>
          <p14:tracePt t="47466" x="3376613" y="5719763"/>
          <p14:tracePt t="47471" x="3440113" y="5719763"/>
          <p14:tracePt t="47476" x="3452813" y="5719763"/>
          <p14:tracePt t="47482" x="3502025" y="5719763"/>
          <p14:tracePt t="47486" x="3565525" y="5719763"/>
          <p14:tracePt t="47491" x="3627438" y="5719763"/>
          <p14:tracePt t="47496" x="3678238" y="5719763"/>
          <p14:tracePt t="47502" x="3740150" y="5719763"/>
          <p14:tracePt t="47507" x="3790950" y="5719763"/>
          <p14:tracePt t="47511" x="3852863" y="5719763"/>
          <p14:tracePt t="47516" x="3902075" y="5694363"/>
          <p14:tracePt t="47521" x="3940175" y="5694363"/>
          <p14:tracePt t="47527" x="3990975" y="5694363"/>
          <p14:tracePt t="47532" x="4040188" y="5681663"/>
          <p14:tracePt t="47536" x="4065588" y="5681663"/>
          <p14:tracePt t="47542" x="4114800" y="5681663"/>
          <p14:tracePt t="47547" x="4165600" y="5656263"/>
          <p14:tracePt t="47552" x="4191000" y="5656263"/>
          <p14:tracePt t="47557" x="4227513" y="5656263"/>
          <p14:tracePt t="47562" x="4252913" y="5656263"/>
          <p14:tracePt t="47567" x="4291013" y="5643563"/>
          <p14:tracePt t="47572" x="4314825" y="5643563"/>
          <p14:tracePt t="47577" x="4352925" y="5643563"/>
          <p14:tracePt t="47582" x="4378325" y="5643563"/>
          <p14:tracePt t="47587" x="4416425" y="5619750"/>
          <p14:tracePt t="47593" x="4427538" y="5619750"/>
          <p14:tracePt t="47597" x="4452938" y="5607050"/>
          <p14:tracePt t="47602" x="4478338" y="5607050"/>
          <p14:tracePt t="47607" x="4516438" y="5607050"/>
          <p14:tracePt t="47612" x="4540250" y="5594350"/>
          <p14:tracePt t="47623" x="4552950" y="5581650"/>
          <p14:tracePt t="47637" x="4565650" y="5568950"/>
          <p14:tracePt t="47649" x="4578350" y="5556250"/>
          <p14:tracePt t="47668" x="4591050" y="5543550"/>
          <p14:tracePt t="47673" x="4603750" y="5530850"/>
          <p14:tracePt t="47678" x="4603750" y="5518150"/>
          <p14:tracePt t="47688" x="4616450" y="5518150"/>
          <p14:tracePt t="47693" x="4627563" y="5507038"/>
          <p14:tracePt t="47699" x="4640263" y="5494338"/>
          <p14:tracePt t="47713" x="4640263" y="5481638"/>
          <p14:tracePt t="47718" x="4640263" y="5456238"/>
          <p14:tracePt t="47732" x="4640263" y="5443538"/>
          <p14:tracePt t="47738" x="4591050" y="5418138"/>
          <p14:tracePt t="47743" x="4565650" y="5418138"/>
          <p14:tracePt t="47749" x="4516438" y="5418138"/>
          <p14:tracePt t="47754" x="4452938" y="5407025"/>
          <p14:tracePt t="47758" x="4416425" y="5407025"/>
          <p14:tracePt t="47763" x="4340225" y="5381625"/>
          <p14:tracePt t="47769" x="4327525" y="5381625"/>
          <p14:tracePt t="47774" x="4240213" y="5381625"/>
          <p14:tracePt t="47779" x="4178300" y="5368925"/>
          <p14:tracePt t="47784" x="4103688" y="5368925"/>
          <p14:tracePt t="47789" x="4040188" y="5330825"/>
          <p14:tracePt t="47794" x="3952875" y="5330825"/>
          <p14:tracePt t="47799" x="3865563" y="5318125"/>
          <p14:tracePt t="47804" x="3752850" y="5294313"/>
          <p14:tracePt t="47809" x="3702050" y="5294313"/>
          <p14:tracePt t="47815" x="3614738" y="5294313"/>
          <p14:tracePt t="47819" x="3552825" y="5281613"/>
          <p14:tracePt t="47824" x="3478213" y="5281613"/>
          <p14:tracePt t="47829" x="3389313" y="5243513"/>
          <p14:tracePt t="47834" x="3314700" y="5230813"/>
          <p14:tracePt t="47840" x="3276600" y="5230813"/>
          <p14:tracePt t="47844" x="3189288" y="5230813"/>
          <p14:tracePt t="47849" x="3152775" y="5230813"/>
          <p14:tracePt t="47854" x="3076575" y="5205413"/>
          <p14:tracePt t="47859" x="3027363" y="5194300"/>
          <p14:tracePt t="47865" x="2976563" y="5194300"/>
          <p14:tracePt t="47870" x="2927350" y="5194300"/>
          <p14:tracePt t="47874" x="2863850" y="5168900"/>
          <p14:tracePt t="47878" x="2814638" y="5168900"/>
          <p14:tracePt t="47885" x="2752725" y="5143500"/>
          <p14:tracePt t="47890" x="2701925" y="5143500"/>
          <p14:tracePt t="47894" x="2640013" y="5143500"/>
          <p14:tracePt t="47899" x="2563813" y="5118100"/>
          <p14:tracePt t="47905" x="2514600" y="5118100"/>
          <p14:tracePt t="47910" x="2451100" y="5092700"/>
          <p14:tracePt t="47916" x="2376488" y="5081588"/>
          <p14:tracePt t="47920" x="2301875" y="5068888"/>
          <p14:tracePt t="47925" x="2238375" y="5068888"/>
          <p14:tracePt t="47930" x="2176463" y="5068888"/>
          <p14:tracePt t="47935" x="2089150" y="5068888"/>
          <p14:tracePt t="47940" x="2025650" y="5068888"/>
          <p14:tracePt t="47945" x="1951038" y="5068888"/>
          <p14:tracePt t="47953" x="1889125" y="5068888"/>
          <p14:tracePt t="47956" x="1825625" y="5068888"/>
          <p14:tracePt t="47960" x="1763713" y="5068888"/>
          <p14:tracePt t="47966" x="1689100" y="5068888"/>
          <p14:tracePt t="47970" x="1625600" y="5068888"/>
          <p14:tracePt t="47975" x="1563688" y="5068888"/>
          <p14:tracePt t="47982" x="1512888" y="5068888"/>
          <p14:tracePt t="47985" x="1425575" y="5068888"/>
          <p14:tracePt t="47990" x="1389063" y="5068888"/>
          <p14:tracePt t="47995" x="1325563" y="5068888"/>
          <p14:tracePt t="48001" x="1276350" y="5068888"/>
          <p14:tracePt t="48006" x="1225550" y="5068888"/>
          <p14:tracePt t="48011" x="1176338" y="5068888"/>
          <p14:tracePt t="48015" x="1125538" y="5068888"/>
          <p14:tracePt t="48021" x="1076325" y="5068888"/>
          <p14:tracePt t="48026" x="1038225" y="5068888"/>
          <p14:tracePt t="48032" x="1000125" y="5068888"/>
          <p14:tracePt t="48036" x="950913" y="5068888"/>
          <p14:tracePt t="48041" x="912813" y="5068888"/>
          <p14:tracePt t="48046" x="887413" y="5068888"/>
          <p14:tracePt t="48051" x="850900" y="5068888"/>
          <p14:tracePt t="48056" x="812800" y="5068888"/>
          <p14:tracePt t="48061" x="776288" y="5068888"/>
          <p14:tracePt t="48066" x="763588" y="5068888"/>
          <p14:tracePt t="48072" x="738188" y="5081588"/>
          <p14:tracePt t="48076" x="700088" y="5092700"/>
          <p14:tracePt t="48082" x="687388" y="5092700"/>
          <p14:tracePt t="48091" x="663575" y="5105400"/>
          <p14:tracePt t="48097" x="650875" y="5105400"/>
          <p14:tracePt t="48101" x="612775" y="5130800"/>
          <p14:tracePt t="48106" x="600075" y="5130800"/>
          <p14:tracePt t="48111" x="587375" y="5143500"/>
          <p14:tracePt t="48117" x="563563" y="5143500"/>
          <p14:tracePt t="48122" x="550863" y="5156200"/>
          <p14:tracePt t="48127" x="525463" y="5168900"/>
          <p14:tracePt t="48132" x="525463" y="5181600"/>
          <p14:tracePt t="48136" x="512763" y="5181600"/>
          <p14:tracePt t="48142" x="500063" y="5194300"/>
          <p14:tracePt t="48147" x="487363" y="5194300"/>
          <p14:tracePt t="48152" x="474663" y="5205413"/>
          <p14:tracePt t="48162" x="474663" y="5218113"/>
          <p14:tracePt t="48167" x="463550" y="5218113"/>
          <p14:tracePt t="48172" x="463550" y="5230813"/>
          <p14:tracePt t="48182" x="463550" y="5243513"/>
          <p14:tracePt t="48217" x="463550" y="5256213"/>
          <p14:tracePt t="48526" x="463550" y="5268913"/>
          <p14:tracePt t="48551" x="474663" y="5268913"/>
          <p14:tracePt t="48561" x="487363" y="5268913"/>
          <p14:tracePt t="48575" x="500063" y="5268913"/>
          <p14:tracePt t="48580" x="512763" y="5268913"/>
          <p14:tracePt t="48606" x="525463" y="5268913"/>
          <p14:tracePt t="48611" x="538163" y="5268913"/>
          <p14:tracePt t="48737" x="538163" y="5256213"/>
          <p14:tracePt t="48747" x="538163" y="5243513"/>
          <p14:tracePt t="48753" x="525463" y="5230813"/>
          <p14:tracePt t="48762" x="500063" y="5205413"/>
          <p14:tracePt t="48767" x="487363" y="5194300"/>
          <p14:tracePt t="48773" x="463550" y="5156200"/>
          <p14:tracePt t="48778" x="463550" y="5143500"/>
          <p14:tracePt t="48783" x="463550" y="5130800"/>
          <p14:tracePt t="48787" x="450850" y="5105400"/>
          <p14:tracePt t="48792" x="438150" y="5092700"/>
          <p14:tracePt t="48799" x="425450" y="5081588"/>
          <p14:tracePt t="48803" x="425450" y="5068888"/>
          <p14:tracePt t="48807" x="412750" y="5056188"/>
          <p14:tracePt t="48813" x="400050" y="5043488"/>
          <p14:tracePt t="48817" x="387350" y="5005388"/>
          <p14:tracePt t="48823" x="374650" y="4992688"/>
          <p14:tracePt t="48828" x="374650" y="4981575"/>
          <p14:tracePt t="48834" x="374650" y="4956175"/>
          <p14:tracePt t="48838" x="374650" y="4930775"/>
          <p14:tracePt t="48843" x="325438" y="4879975"/>
          <p14:tracePt t="48849" x="312738" y="4856163"/>
          <p14:tracePt t="48853" x="300038" y="4843463"/>
          <p14:tracePt t="48858" x="274638" y="4818063"/>
          <p14:tracePt t="48863" x="274638" y="4779963"/>
          <p14:tracePt t="48868" x="261938" y="4756150"/>
          <p14:tracePt t="48873" x="238125" y="4730750"/>
          <p14:tracePt t="48878" x="238125" y="4718050"/>
          <p14:tracePt t="48883" x="238125" y="4692650"/>
          <p14:tracePt t="48889" x="238125" y="4667250"/>
          <p14:tracePt t="48894" x="225425" y="4656138"/>
          <p14:tracePt t="48899" x="212725" y="4643438"/>
          <p14:tracePt t="48917" x="212725" y="4605338"/>
          <p14:tracePt t="48919" x="212725" y="4592638"/>
          <p14:tracePt t="48923" x="212725" y="4567238"/>
          <p14:tracePt t="48928" x="212725" y="4543425"/>
          <p14:tracePt t="48939" x="212725" y="4479925"/>
          <p14:tracePt t="48949" x="212725" y="4467225"/>
          <p14:tracePt t="48954" x="212725" y="4454525"/>
          <p14:tracePt t="48959" x="212725" y="4418013"/>
          <p14:tracePt t="48964" x="212725" y="4405313"/>
          <p14:tracePt t="48969" x="212725" y="4379913"/>
          <p14:tracePt t="48974" x="212725" y="4341813"/>
          <p14:tracePt t="48979" x="212725" y="4305300"/>
          <p14:tracePt t="48984" x="212725" y="4279900"/>
          <p14:tracePt t="48990" x="212725" y="4254500"/>
          <p14:tracePt t="48994" x="212725" y="4205288"/>
          <p14:tracePt t="48999" x="212725" y="4192588"/>
          <p14:tracePt t="49004" x="212725" y="4154488"/>
          <p14:tracePt t="49010" x="212725" y="4117975"/>
          <p14:tracePt t="49016" x="212725" y="4079875"/>
          <p14:tracePt t="49019" x="212725" y="4054475"/>
          <p14:tracePt t="49024" x="212725" y="4041775"/>
          <p14:tracePt t="49029" x="212725" y="4005263"/>
          <p14:tracePt t="49035" x="212725" y="3979863"/>
          <p14:tracePt t="49040" x="212725" y="3954463"/>
          <p14:tracePt t="49045" x="212725" y="3941763"/>
          <p14:tracePt t="49049" x="212725" y="3916363"/>
          <p14:tracePt t="49055" x="212725" y="3879850"/>
          <p14:tracePt t="49060" x="212725" y="3841750"/>
          <p14:tracePt t="49065" x="212725" y="3816350"/>
          <p14:tracePt t="49070" x="212725" y="3779838"/>
          <p14:tracePt t="49075" x="212725" y="3741738"/>
          <p14:tracePt t="49080" x="212725" y="3716338"/>
          <p14:tracePt t="49085" x="212725" y="3679825"/>
          <p14:tracePt t="49090" x="212725" y="3641725"/>
          <p14:tracePt t="49095" x="212725" y="3603625"/>
          <p14:tracePt t="49100" x="212725" y="3590925"/>
          <p14:tracePt t="49106" x="212725" y="3554413"/>
          <p14:tracePt t="49110" x="212725" y="3541713"/>
          <p14:tracePt t="49116" x="212725" y="3516313"/>
          <p14:tracePt t="49121" x="212725" y="3490913"/>
          <p14:tracePt t="49126" x="212725" y="3479800"/>
          <p14:tracePt t="49130" x="212725" y="3467100"/>
          <p14:tracePt t="49136" x="212725" y="3454400"/>
          <p14:tracePt t="49140" x="212725" y="3429000"/>
          <p14:tracePt t="49145" x="212725" y="3403600"/>
          <p14:tracePt t="49151" x="212725" y="3390900"/>
          <p14:tracePt t="49156" x="212725" y="3378200"/>
          <p14:tracePt t="49160" x="212725" y="3367088"/>
          <p14:tracePt t="49166" x="212725" y="3354388"/>
          <p14:tracePt t="49176" x="212725" y="3341688"/>
          <p14:tracePt t="49182" x="212725" y="3316288"/>
          <p14:tracePt t="49191" x="212725" y="3290888"/>
          <p14:tracePt t="49196" x="212725" y="3278188"/>
          <p14:tracePt t="49201" x="212725" y="3267075"/>
          <p14:tracePt t="49206" x="238125" y="3228975"/>
          <p14:tracePt t="49211" x="238125" y="3190875"/>
          <p14:tracePt t="49217" x="250825" y="3165475"/>
          <p14:tracePt t="49221" x="274638" y="3116263"/>
          <p14:tracePt t="49226" x="274638" y="3090863"/>
          <p14:tracePt t="49232" x="274638" y="3054350"/>
          <p14:tracePt t="49236" x="287338" y="3016250"/>
          <p14:tracePt t="49242" x="287338" y="2978150"/>
          <p14:tracePt t="49247" x="312738" y="2941638"/>
          <p14:tracePt t="49251" x="312738" y="2916238"/>
          <p14:tracePt t="49256" x="312738" y="2890838"/>
          <p14:tracePt t="49261" x="312738" y="2852738"/>
          <p14:tracePt t="49267" x="312738" y="2840038"/>
          <p14:tracePt t="49272" x="325438" y="2803525"/>
          <p14:tracePt t="49277" x="325438" y="2778125"/>
          <p14:tracePt t="49281" x="338138" y="2752725"/>
          <p14:tracePt t="49287" x="338138" y="2740025"/>
          <p14:tracePt t="49292" x="350838" y="2703513"/>
          <p14:tracePt t="49302" x="350838" y="2690813"/>
          <p14:tracePt t="49307" x="363538" y="2678113"/>
          <p14:tracePt t="49317" x="374650" y="2665413"/>
          <p14:tracePt t="49423" x="374650" y="2652713"/>
          <p14:tracePt t="49438" x="387350" y="2640013"/>
          <p14:tracePt t="49458" x="400050" y="2640013"/>
          <p14:tracePt t="49469" x="412750" y="2640013"/>
          <p14:tracePt t="49473" x="425450" y="2652713"/>
          <p14:tracePt t="49478" x="438150" y="2665413"/>
          <p14:tracePt t="49485" x="450850" y="2665413"/>
          <p14:tracePt t="49488" x="463550" y="2665413"/>
          <p14:tracePt t="49625" x="463550" y="2678113"/>
          <p14:tracePt t="49630" x="463550" y="2690813"/>
          <p14:tracePt t="49655" x="474663" y="2690813"/>
          <p14:tracePt t="49756" x="487363" y="2690813"/>
          <p14:tracePt t="49781" x="500063" y="2690813"/>
          <p14:tracePt t="49811" x="512763" y="2690813"/>
          <p14:tracePt t="49852" x="525463" y="2690813"/>
          <p14:tracePt t="49862" x="538163" y="2690813"/>
          <p14:tracePt t="49877" x="550863" y="2690813"/>
          <p14:tracePt t="49883" x="563563" y="2690813"/>
          <p14:tracePt t="49900" x="600075" y="2690813"/>
          <p14:tracePt t="49902" x="612775" y="2690813"/>
          <p14:tracePt t="49907" x="625475" y="2690813"/>
          <p14:tracePt t="49912" x="638175" y="2690813"/>
          <p14:tracePt t="49917" x="650875" y="2703513"/>
          <p14:tracePt t="49922" x="674688" y="2703513"/>
          <p14:tracePt t="49928" x="712788" y="2703513"/>
          <p14:tracePt t="49937" x="750888" y="2716213"/>
          <p14:tracePt t="49942" x="776288" y="2716213"/>
          <p14:tracePt t="49948" x="787400" y="2716213"/>
          <p14:tracePt t="49953" x="812800" y="2716213"/>
          <p14:tracePt t="49957" x="850900" y="2716213"/>
          <p14:tracePt t="49962" x="876300" y="2728913"/>
          <p14:tracePt t="49967" x="912813" y="2728913"/>
          <p14:tracePt t="49973" x="963613" y="2752725"/>
          <p14:tracePt t="49978" x="976313" y="2752725"/>
          <p14:tracePt t="49983" x="1000125" y="2752725"/>
          <p14:tracePt t="49988" x="1038225" y="2752725"/>
          <p14:tracePt t="49993" x="1076325" y="2765425"/>
          <p14:tracePt t="49998" x="1089025" y="2765425"/>
          <p14:tracePt t="50003" x="1112838" y="2765425"/>
          <p14:tracePt t="50008" x="1150938" y="2765425"/>
          <p14:tracePt t="50013" x="1189038" y="2790825"/>
          <p14:tracePt t="50018" x="1200150" y="2790825"/>
          <p14:tracePt t="50023" x="1250950" y="2790825"/>
          <p14:tracePt t="50028" x="1289050" y="2790825"/>
          <p14:tracePt t="50033" x="1312863" y="2803525"/>
          <p14:tracePt t="50038" x="1338263" y="2803525"/>
          <p14:tracePt t="50044" x="1376363" y="2803525"/>
          <p14:tracePt t="50048" x="1412875" y="2803525"/>
          <p14:tracePt t="50053" x="1438275" y="2816225"/>
          <p14:tracePt t="50058" x="1450975" y="2828925"/>
          <p14:tracePt t="50064" x="1489075" y="2828925"/>
          <p14:tracePt t="50069" x="1512888" y="2828925"/>
          <p14:tracePt t="50073" x="1538288" y="2828925"/>
          <p14:tracePt t="50078" x="1576388" y="2828925"/>
          <p14:tracePt t="50083" x="1612900" y="2828925"/>
          <p14:tracePt t="50089" x="1651000" y="2840038"/>
          <p14:tracePt t="50100" x="1689100" y="2840038"/>
          <p14:tracePt t="50104" x="1725613" y="2840038"/>
          <p14:tracePt t="50109" x="1738313" y="2840038"/>
          <p14:tracePt t="50114" x="1751013" y="2840038"/>
          <p14:tracePt t="50119" x="1776413" y="2840038"/>
          <p14:tracePt t="50124" x="1801813" y="2840038"/>
          <p14:tracePt t="50129" x="1838325" y="2840038"/>
          <p14:tracePt t="50134" x="1851025" y="2840038"/>
          <p14:tracePt t="50139" x="1876425" y="2840038"/>
          <p14:tracePt t="50144" x="1901825" y="2840038"/>
          <p14:tracePt t="50150" x="1925638" y="2840038"/>
          <p14:tracePt t="50154" x="1963738" y="2840038"/>
          <p14:tracePt t="50160" x="2001838" y="2840038"/>
          <p14:tracePt t="50166" x="2014538" y="2840038"/>
          <p14:tracePt t="50169" x="2063750" y="2840038"/>
          <p14:tracePt t="50174" x="2089150" y="2840038"/>
          <p14:tracePt t="50180" x="2114550" y="2840038"/>
          <p14:tracePt t="50184" x="2189163" y="2840038"/>
          <p14:tracePt t="50190" x="2214563" y="2840038"/>
          <p14:tracePt t="50195" x="2251075" y="2840038"/>
          <p14:tracePt t="50199" x="2276475" y="2840038"/>
          <p14:tracePt t="50205" x="2301875" y="2840038"/>
          <p14:tracePt t="50210" x="2338388" y="2840038"/>
          <p14:tracePt t="50215" x="2376488" y="2840038"/>
          <p14:tracePt t="50220" x="2389188" y="2840038"/>
          <p14:tracePt t="50225" x="2414588" y="2840038"/>
          <p14:tracePt t="50230" x="2439988" y="2840038"/>
          <p14:tracePt t="50235" x="2463800" y="2840038"/>
          <p14:tracePt t="50241" x="2501900" y="2840038"/>
          <p14:tracePt t="50245" x="2514600" y="2840038"/>
          <p14:tracePt t="50251" x="2540000" y="2840038"/>
          <p14:tracePt t="50255" x="2563813" y="2840038"/>
          <p14:tracePt t="50260" x="2576513" y="2840038"/>
          <p14:tracePt t="50266" x="2589213" y="2840038"/>
          <p14:tracePt t="50270" x="2601913" y="2840038"/>
          <p14:tracePt t="50276" x="2627313" y="2840038"/>
          <p14:tracePt t="50281" x="2651125" y="2840038"/>
          <p14:tracePt t="50285" x="2689225" y="2840038"/>
          <p14:tracePt t="50290" x="2701925" y="2840038"/>
          <p14:tracePt t="50296" x="2727325" y="2840038"/>
          <p14:tracePt t="50301" x="2763838" y="2840038"/>
          <p14:tracePt t="50305" x="2789238" y="2840038"/>
          <p14:tracePt t="50310" x="2827338" y="2840038"/>
          <p14:tracePt t="50316" x="2863850" y="2840038"/>
          <p14:tracePt t="50321" x="2901950" y="2840038"/>
          <p14:tracePt t="50326" x="2914650" y="2840038"/>
          <p14:tracePt t="50331" x="2952750" y="2840038"/>
          <p14:tracePt t="50336" x="2989263" y="2840038"/>
          <p14:tracePt t="50341" x="3014663" y="2840038"/>
          <p14:tracePt t="50346" x="3052763" y="2840038"/>
          <p14:tracePt t="50351" x="3089275" y="2840038"/>
          <p14:tracePt t="50356" x="3127375" y="2840038"/>
          <p14:tracePt t="50361" x="3152775" y="2840038"/>
          <p14:tracePt t="50366" x="3189288" y="2840038"/>
          <p14:tracePt t="50371" x="3227388" y="2840038"/>
          <p14:tracePt t="50376" x="3240088" y="2840038"/>
          <p14:tracePt t="50381" x="3265488" y="2840038"/>
          <p14:tracePt t="50386" x="3302000" y="2840038"/>
          <p14:tracePt t="50392" x="3314700" y="2840038"/>
          <p14:tracePt t="50397" x="3352800" y="2840038"/>
          <p14:tracePt t="50401" x="3365500" y="2840038"/>
          <p14:tracePt t="50406" x="3376613" y="2840038"/>
          <p14:tracePt t="50412" x="3414713" y="2840038"/>
          <p14:tracePt t="50418" x="3440113" y="2840038"/>
          <p14:tracePt t="50421" x="3452813" y="2840038"/>
          <p14:tracePt t="50426" x="3478213" y="2840038"/>
          <p14:tracePt t="50431" x="3489325" y="2840038"/>
          <p14:tracePt t="50437" x="3502025" y="2840038"/>
          <p14:tracePt t="50442" x="3514725" y="2840038"/>
          <p14:tracePt t="50446" x="3540125" y="2840038"/>
          <p14:tracePt t="50452" x="3565525" y="2840038"/>
          <p14:tracePt t="50457" x="3578225" y="2840038"/>
          <p14:tracePt t="50462" x="3602038" y="2840038"/>
          <p14:tracePt t="50466" x="3627438" y="2840038"/>
          <p14:tracePt t="50472" x="3640138" y="2840038"/>
          <p14:tracePt t="50477" x="3665538" y="2840038"/>
          <p14:tracePt t="50487" x="3689350" y="2840038"/>
          <p14:tracePt t="50492" x="3702050" y="2840038"/>
          <p14:tracePt t="50497" x="3714750" y="2840038"/>
          <p14:tracePt t="50503" x="3727450" y="2840038"/>
          <p14:tracePt t="50508" x="3740150" y="2840038"/>
          <p14:tracePt t="50512" x="3752850" y="2840038"/>
          <p14:tracePt t="50517" x="3778250" y="2840038"/>
          <p14:tracePt t="50528" x="3790950" y="2840038"/>
          <p14:tracePt t="50533" x="3802063" y="2840038"/>
          <p14:tracePt t="50537" x="3814763" y="2840038"/>
          <p14:tracePt t="50547" x="3827463" y="2840038"/>
          <p14:tracePt t="50558" x="3840163" y="2840038"/>
          <p14:tracePt t="50563" x="3852863" y="2840038"/>
          <p14:tracePt t="50573" x="3865563" y="2840038"/>
          <p14:tracePt t="50578" x="3878263" y="2840038"/>
          <p14:tracePt t="50583" x="3890963" y="2840038"/>
          <p14:tracePt t="50593" x="3914775" y="2840038"/>
          <p14:tracePt t="50598" x="3927475" y="2840038"/>
          <p14:tracePt t="50603" x="3952875" y="2840038"/>
          <p14:tracePt t="50608" x="3978275" y="2840038"/>
          <p14:tracePt t="50618" x="4002088" y="2840038"/>
          <p14:tracePt t="50623" x="4014788" y="2840038"/>
          <p14:tracePt t="50629" x="4027488" y="2840038"/>
          <p14:tracePt t="50634" x="4065588" y="2840038"/>
          <p14:tracePt t="50638" x="4078288" y="2840038"/>
          <p14:tracePt t="50643" x="4090988" y="2840038"/>
          <p14:tracePt t="50648" x="4103688" y="2840038"/>
          <p14:tracePt t="50654" x="4127500" y="2840038"/>
          <p14:tracePt t="50664" x="4140200" y="2840038"/>
          <p14:tracePt t="50669" x="4152900" y="2840038"/>
          <p14:tracePt t="50673" x="4178300" y="2840038"/>
          <p14:tracePt t="50679" x="4214813" y="2840038"/>
          <p14:tracePt t="50684" x="4227513" y="2840038"/>
          <p14:tracePt t="50689" x="4240213" y="2828925"/>
          <p14:tracePt t="50694" x="4252913" y="2828925"/>
          <p14:tracePt t="50700" x="4278313" y="2828925"/>
          <p14:tracePt t="50704" x="4314825" y="2803525"/>
          <p14:tracePt t="50714" x="4327525" y="2790825"/>
          <p14:tracePt t="50719" x="4340225" y="2790825"/>
          <p14:tracePt t="50730" x="4365625" y="2778125"/>
          <p14:tracePt t="50739" x="4378325" y="2778125"/>
          <p14:tracePt t="50750" x="4391025" y="2765425"/>
          <p14:tracePt t="50785" x="4403725" y="2752725"/>
          <p14:tracePt t="50790" x="4416425" y="2752725"/>
          <p14:tracePt t="50810" x="4427538" y="2740025"/>
          <p14:tracePt t="50820" x="4440238" y="2740025"/>
          <p14:tracePt t="50825" x="4452938" y="2740025"/>
          <p14:tracePt t="50830" x="4452938" y="2728913"/>
          <p14:tracePt t="50845" x="4452938" y="2716213"/>
          <p14:tracePt t="50862" x="4465638" y="2690813"/>
          <p14:tracePt t="50875" x="4478338" y="2678113"/>
          <p14:tracePt t="50880" x="4491038" y="2678113"/>
          <p14:tracePt t="50890" x="4491038" y="2665413"/>
          <p14:tracePt t="50902" x="4491038" y="2652713"/>
          <p14:tracePt t="50906" x="4491038" y="2640013"/>
          <p14:tracePt t="50921" x="4491038" y="2627313"/>
          <p14:tracePt t="50925" x="4491038" y="2616200"/>
          <p14:tracePt t="50936" x="4491038" y="2590800"/>
          <p14:tracePt t="50941" x="4491038" y="2578100"/>
          <p14:tracePt t="50952" x="4491038" y="2565400"/>
          <p14:tracePt t="50956" x="4491038" y="2552700"/>
          <p14:tracePt t="50961" x="4491038" y="2540000"/>
          <p14:tracePt t="50967" x="4491038" y="2527300"/>
          <p14:tracePt t="50977" x="4491038" y="2516188"/>
          <p14:tracePt t="50983" x="4491038" y="2503488"/>
          <p14:tracePt t="50991" x="4491038" y="2478088"/>
          <p14:tracePt t="50996" x="4491038" y="2465388"/>
          <p14:tracePt t="51007" x="4491038" y="2452688"/>
          <p14:tracePt t="51011" x="4465638" y="2427288"/>
          <p14:tracePt t="51022" x="4465638" y="2414588"/>
          <p14:tracePt t="51027" x="4465638" y="2403475"/>
          <p14:tracePt t="51033" x="4452938" y="2390775"/>
          <p14:tracePt t="51037" x="4440238" y="2378075"/>
          <p14:tracePt t="51042" x="4427538" y="2365375"/>
          <p14:tracePt t="51047" x="4416425" y="2339975"/>
          <p14:tracePt t="51052" x="4403725" y="2339975"/>
          <p14:tracePt t="51062" x="4391025" y="2327275"/>
          <p14:tracePt t="51067" x="4378325" y="2314575"/>
          <p14:tracePt t="51073" x="4378325" y="2303463"/>
          <p14:tracePt t="51077" x="4365625" y="2290763"/>
          <p14:tracePt t="51083" x="4327525" y="2290763"/>
          <p14:tracePt t="51087" x="4303713" y="2278063"/>
          <p14:tracePt t="51092" x="4291013" y="2265363"/>
          <p14:tracePt t="51098" x="4252913" y="2252663"/>
          <p14:tracePt t="51103" x="4214813" y="2227263"/>
          <p14:tracePt t="51107" x="4165600" y="2227263"/>
          <p14:tracePt t="51112" x="4103688" y="2227263"/>
          <p14:tracePt t="51118" x="4065588" y="2214563"/>
          <p14:tracePt t="51123" x="3990975" y="2214563"/>
          <p14:tracePt t="51128" x="3952875" y="2214563"/>
          <p14:tracePt t="51133" x="3878263" y="2214563"/>
          <p14:tracePt t="51137" x="3802063" y="2214563"/>
          <p14:tracePt t="51143" x="3714750" y="2190750"/>
          <p14:tracePt t="51148" x="3665538" y="2190750"/>
          <p14:tracePt t="51153" x="3578225" y="2178050"/>
          <p14:tracePt t="51158" x="3514725" y="2178050"/>
          <p14:tracePt t="51163" x="3427413" y="2178050"/>
          <p14:tracePt t="51168" x="3376613" y="2152650"/>
          <p14:tracePt t="51173" x="3302000" y="2139950"/>
          <p14:tracePt t="51178" x="3240088" y="2139950"/>
          <p14:tracePt t="51184" x="3176588" y="2139950"/>
          <p14:tracePt t="51189" x="3140075" y="2114550"/>
          <p14:tracePt t="51194" x="3076575" y="2114550"/>
          <p14:tracePt t="51199" x="3040063" y="2114550"/>
          <p14:tracePt t="51203" x="3001963" y="2114550"/>
          <p14:tracePt t="51208" x="2976563" y="2114550"/>
          <p14:tracePt t="51214" x="2940050" y="2114550"/>
          <p14:tracePt t="51219" x="2889250" y="2114550"/>
          <p14:tracePt t="51223" x="2852738" y="2114550"/>
          <p14:tracePt t="51228" x="2840038" y="2114550"/>
          <p14:tracePt t="51234" x="2789238" y="2114550"/>
          <p14:tracePt t="51239" x="2740025" y="2114550"/>
          <p14:tracePt t="51244" x="2689225" y="2114550"/>
          <p14:tracePt t="51250" x="2651125" y="2114550"/>
          <p14:tracePt t="51253" x="2614613" y="2114550"/>
          <p14:tracePt t="51259" x="2551113" y="2114550"/>
          <p14:tracePt t="51264" x="2501900" y="2114550"/>
          <p14:tracePt t="51269" x="2439988" y="2114550"/>
          <p14:tracePt t="51274" x="2401888" y="2114550"/>
          <p14:tracePt t="51279" x="2351088" y="2114550"/>
          <p14:tracePt t="51284" x="2314575" y="2114550"/>
          <p14:tracePt t="51289" x="2251075" y="2114550"/>
          <p14:tracePt t="51294" x="2227263" y="2114550"/>
          <p14:tracePt t="51300" x="2189163" y="2114550"/>
          <p14:tracePt t="51305" x="2151063" y="2114550"/>
          <p14:tracePt t="51310" x="2114550" y="2114550"/>
          <p14:tracePt t="51314" x="2089150" y="2114550"/>
          <p14:tracePt t="51319" x="2051050" y="2114550"/>
          <p14:tracePt t="51324" x="2014538" y="2114550"/>
          <p14:tracePt t="51329" x="1976438" y="2114550"/>
          <p14:tracePt t="51335" x="1951038" y="2114550"/>
          <p14:tracePt t="51339" x="1914525" y="2114550"/>
          <p14:tracePt t="51344" x="1889125" y="2114550"/>
          <p14:tracePt t="51350" x="1851025" y="2114550"/>
          <p14:tracePt t="51355" x="1814513" y="2114550"/>
          <p14:tracePt t="51360" x="1763713" y="2114550"/>
          <p14:tracePt t="51365" x="1725613" y="2114550"/>
          <p14:tracePt t="51369" x="1701800" y="2114550"/>
          <p14:tracePt t="51375" x="1625600" y="2114550"/>
          <p14:tracePt t="51380" x="1601788" y="2114550"/>
          <p14:tracePt t="51385" x="1563688" y="2114550"/>
          <p14:tracePt t="51390" x="1550988" y="2114550"/>
          <p14:tracePt t="51395" x="1525588" y="2114550"/>
          <p14:tracePt t="51400" x="1489075" y="2114550"/>
          <p14:tracePt t="51405" x="1450975" y="2114550"/>
          <p14:tracePt t="51410" x="1425575" y="2114550"/>
          <p14:tracePt t="51415" x="1401763" y="2114550"/>
          <p14:tracePt t="51420" x="1363663" y="2114550"/>
          <p14:tracePt t="51426" x="1350963" y="2114550"/>
          <p14:tracePt t="51430" x="1325563" y="2114550"/>
          <p14:tracePt t="51435" x="1300163" y="2114550"/>
          <p14:tracePt t="51440" x="1276350" y="2114550"/>
          <p14:tracePt t="51446" x="1263650" y="2114550"/>
          <p14:tracePt t="51451" x="1238250" y="2114550"/>
          <p14:tracePt t="51455" x="1212850" y="2114550"/>
          <p14:tracePt t="51460" x="1200150" y="2114550"/>
          <p14:tracePt t="51467" x="1163638" y="2114550"/>
          <p14:tracePt t="51471" x="1150938" y="2114550"/>
          <p14:tracePt t="51476" x="1112838" y="2114550"/>
          <p14:tracePt t="51480" x="1100138" y="2114550"/>
          <p14:tracePt t="51486" x="1089025" y="2114550"/>
          <p14:tracePt t="51491" x="1076325" y="2114550"/>
          <p14:tracePt t="51496" x="1050925" y="2114550"/>
          <p14:tracePt t="51501" x="1038225" y="2114550"/>
          <p14:tracePt t="51506" x="1025525" y="2114550"/>
          <p14:tracePt t="51511" x="1012825" y="2114550"/>
          <p14:tracePt t="51517" x="1000125" y="2127250"/>
          <p14:tracePt t="51521" x="987425" y="2127250"/>
          <p14:tracePt t="51526" x="963613" y="2127250"/>
          <p14:tracePt t="51537" x="950913" y="2139950"/>
          <p14:tracePt t="51541" x="938213" y="2139950"/>
          <p14:tracePt t="51551" x="925513" y="2139950"/>
          <p14:tracePt t="51556" x="925513" y="2152650"/>
          <p14:tracePt t="51567" x="912813" y="2152650"/>
          <p14:tracePt t="51577" x="900113" y="2152650"/>
          <p14:tracePt t="51587" x="900113" y="2165350"/>
          <p14:tracePt t="51591" x="887413" y="2165350"/>
          <p14:tracePt t="51596" x="876300" y="2165350"/>
          <p14:tracePt t="51602" x="863600" y="2178050"/>
          <p14:tracePt t="51607" x="863600" y="2190750"/>
          <p14:tracePt t="51617" x="850900" y="2190750"/>
          <p14:tracePt t="51627" x="838200" y="2201863"/>
          <p14:tracePt t="51637" x="825500" y="2214563"/>
          <p14:tracePt t="51652" x="825500" y="2227263"/>
          <p14:tracePt t="51657" x="812800" y="2239963"/>
          <p14:tracePt t="51683" x="812800" y="2252663"/>
          <p14:tracePt t="51688" x="812800" y="2265363"/>
          <p14:tracePt t="51693" x="812800" y="2278063"/>
          <p14:tracePt t="51697" x="812800" y="2290763"/>
          <p14:tracePt t="51708" x="812800" y="2303463"/>
          <p14:tracePt t="51713" x="812800" y="2314575"/>
          <p14:tracePt t="51717" x="812800" y="2327275"/>
          <p14:tracePt t="51723" x="812800" y="2339975"/>
          <p14:tracePt t="51727" x="812800" y="2352675"/>
          <p14:tracePt t="51734" x="812800" y="2365375"/>
          <p14:tracePt t="51738" x="812800" y="2378075"/>
          <p14:tracePt t="51743" x="812800" y="2390775"/>
          <p14:tracePt t="51748" x="812800" y="2403475"/>
          <p14:tracePt t="51758" x="812800" y="2427288"/>
          <p14:tracePt t="51763" x="812800" y="2439988"/>
          <p14:tracePt t="51773" x="812800" y="2452688"/>
          <p14:tracePt t="51778" x="812800" y="2465388"/>
          <p14:tracePt t="51784" x="825500" y="2478088"/>
          <p14:tracePt t="51788" x="838200" y="2503488"/>
          <p14:tracePt t="51793" x="838200" y="2516188"/>
          <p14:tracePt t="51800" x="850900" y="2527300"/>
          <p14:tracePt t="51804" x="863600" y="2527300"/>
          <p14:tracePt t="51809" x="876300" y="2540000"/>
          <p14:tracePt t="51813" x="876300" y="2565400"/>
          <p14:tracePt t="51818" x="900113" y="2578100"/>
          <p14:tracePt t="51824" x="912813" y="2578100"/>
          <p14:tracePt t="51829" x="925513" y="2590800"/>
          <p14:tracePt t="51839" x="950913" y="2616200"/>
          <p14:tracePt t="51844" x="987425" y="2616200"/>
          <p14:tracePt t="51854" x="1025525" y="2616200"/>
          <p14:tracePt t="51859" x="1050925" y="2640013"/>
          <p14:tracePt t="51869" x="1076325" y="2640013"/>
          <p14:tracePt t="51874" x="1112838" y="2640013"/>
          <p14:tracePt t="51878" x="1125538" y="2652713"/>
          <p14:tracePt t="51884" x="1150938" y="2652713"/>
          <p14:tracePt t="51889" x="1176338" y="2652713"/>
          <p14:tracePt t="51894" x="1225550" y="2652713"/>
          <p14:tracePt t="51900" x="1250950" y="2652713"/>
          <p14:tracePt t="51917" x="1389063" y="2678113"/>
          <p14:tracePt t="51920" x="1438275" y="2678113"/>
          <p14:tracePt t="51925" x="1501775" y="2678113"/>
          <p14:tracePt t="51929" x="1550988" y="2678113"/>
          <p14:tracePt t="51934" x="1625600" y="2678113"/>
          <p14:tracePt t="51940" x="1689100" y="2678113"/>
          <p14:tracePt t="51945" x="1776413" y="2678113"/>
          <p14:tracePt t="51951" x="1825625" y="2678113"/>
          <p14:tracePt t="51955" x="1889125" y="2678113"/>
          <p14:tracePt t="51960" x="1938338" y="2678113"/>
          <p14:tracePt t="51965" x="2025650" y="2678113"/>
          <p14:tracePt t="51970" x="2089150" y="2678113"/>
          <p14:tracePt t="51975" x="2138363" y="2678113"/>
          <p14:tracePt t="51980" x="2201863" y="2678113"/>
          <p14:tracePt t="51985" x="2251075" y="2678113"/>
          <p14:tracePt t="51990" x="2327275" y="2678113"/>
          <p14:tracePt t="51995" x="2376488" y="2690813"/>
          <p14:tracePt t="52000" x="2439988" y="2690813"/>
          <p14:tracePt t="52005" x="2514600" y="2690813"/>
          <p14:tracePt t="52011" x="2551113" y="2690813"/>
          <p14:tracePt t="52017" x="2627313" y="2690813"/>
          <p14:tracePt t="52020" x="2663825" y="2690813"/>
          <p14:tracePt t="52025" x="2727325" y="2690813"/>
          <p14:tracePt t="52031" x="2776538" y="2690813"/>
          <p14:tracePt t="52036" x="2840038" y="2690813"/>
          <p14:tracePt t="52040" x="2889250" y="2690813"/>
          <p14:tracePt t="52045" x="2927350" y="2690813"/>
          <p14:tracePt t="52050" x="2989263" y="2690813"/>
          <p14:tracePt t="52056" x="3040063" y="2690813"/>
          <p14:tracePt t="52061" x="3076575" y="2690813"/>
          <p14:tracePt t="52067" x="3140075" y="2690813"/>
          <p14:tracePt t="52071" x="3165475" y="2690813"/>
          <p14:tracePt t="52076" x="3214688" y="2690813"/>
          <p14:tracePt t="52081" x="3265488" y="2690813"/>
          <p14:tracePt t="52086" x="3314700" y="2716213"/>
          <p14:tracePt t="52091" x="3365500" y="2716213"/>
          <p14:tracePt t="52096" x="3402013" y="2716213"/>
          <p14:tracePt t="52101" x="3465513" y="2716213"/>
          <p14:tracePt t="52106" x="3514725" y="2716213"/>
          <p14:tracePt t="52111" x="3540125" y="2716213"/>
          <p14:tracePt t="52117" x="3614738" y="2716213"/>
          <p14:tracePt t="52122" x="3640138" y="2716213"/>
          <p14:tracePt t="52127" x="3689350" y="2716213"/>
          <p14:tracePt t="52131" x="3727450" y="2716213"/>
          <p14:tracePt t="52136" x="3765550" y="2716213"/>
          <p14:tracePt t="52141" x="3790950" y="2716213"/>
          <p14:tracePt t="52147" x="3827463" y="2716213"/>
          <p14:tracePt t="52152" x="3878263" y="2716213"/>
          <p14:tracePt t="52157" x="3902075" y="2716213"/>
          <p14:tracePt t="52161" x="3940175" y="2716213"/>
          <p14:tracePt t="52167" x="3965575" y="2716213"/>
          <p14:tracePt t="52172" x="4014788" y="2716213"/>
          <p14:tracePt t="52177" x="4027488" y="2716213"/>
          <p14:tracePt t="52183" x="4065588" y="2716213"/>
          <p14:tracePt t="52187" x="4090988" y="2716213"/>
          <p14:tracePt t="52192" x="4103688" y="2716213"/>
          <p14:tracePt t="52197" x="4127500" y="2716213"/>
          <p14:tracePt t="52202" x="4152900" y="2716213"/>
          <p14:tracePt t="52212" x="4178300" y="2716213"/>
          <p14:tracePt t="52217" x="4191000" y="2716213"/>
          <p14:tracePt t="52232" x="4203700" y="2716213"/>
          <p14:tracePt t="52237" x="4214813" y="2716213"/>
          <p14:tracePt t="52249" x="4227513" y="2716213"/>
          <p14:tracePt t="52258" x="4265613" y="2716213"/>
          <p14:tracePt t="52267" x="4291013" y="2716213"/>
          <p14:tracePt t="52274" x="4303713" y="2716213"/>
          <p14:tracePt t="52278" x="4314825" y="2716213"/>
          <p14:tracePt t="52284" x="4327525" y="2716213"/>
          <p14:tracePt t="52289" x="4340225" y="2716213"/>
          <p14:tracePt t="52298" x="4378325" y="2716213"/>
          <p14:tracePt t="52303" x="4391025" y="2716213"/>
          <p14:tracePt t="52333" x="4416425" y="2716213"/>
          <p14:tracePt t="52358" x="4427538" y="2703513"/>
          <p14:tracePt t="52373" x="4427538" y="2690813"/>
          <p14:tracePt t="52384" x="4440238" y="2678113"/>
          <p14:tracePt t="52389" x="4452938" y="2678113"/>
          <p14:tracePt t="52394" x="4465638" y="2665413"/>
          <p14:tracePt t="52399" x="4465638" y="2652713"/>
          <p14:tracePt t="52403" x="4478338" y="2652713"/>
          <p14:tracePt t="52419" x="4491038" y="2640013"/>
          <p14:tracePt t="52424" x="4503738" y="2627313"/>
          <p14:tracePt t="52439" x="4503738" y="2616200"/>
          <p14:tracePt t="52466" x="4503738" y="2603500"/>
          <p14:tracePt t="52470" x="4516438" y="2590800"/>
          <p14:tracePt t="52474" x="4527550" y="2578100"/>
          <p14:tracePt t="52494" x="4527550" y="2565400"/>
          <p14:tracePt t="52520" x="4527550" y="2552700"/>
          <p14:tracePt t="52530" x="4527550" y="2540000"/>
          <p14:tracePt t="52540" x="4527550" y="2527300"/>
          <p14:tracePt t="52545" x="4527550" y="2503488"/>
          <p14:tracePt t="52551" x="4516438" y="2503488"/>
          <p14:tracePt t="52555" x="4503738" y="2490788"/>
          <p14:tracePt t="52560" x="4503738" y="2478088"/>
          <p14:tracePt t="52571" x="4491038" y="2478088"/>
          <p14:tracePt t="52576" x="4478338" y="2465388"/>
          <p14:tracePt t="52580" x="4478338" y="2452688"/>
          <p14:tracePt t="52585" x="4465638" y="2439988"/>
          <p14:tracePt t="52590" x="4452938" y="2439988"/>
          <p14:tracePt t="52606" x="4440238" y="2439988"/>
          <p14:tracePt t="52611" x="4403725" y="2427288"/>
          <p14:tracePt t="52615" x="4391025" y="2427288"/>
          <p14:tracePt t="52620" x="4365625" y="2414588"/>
          <p14:tracePt t="52625" x="4340225" y="2414588"/>
          <p14:tracePt t="52631" x="4303713" y="2390775"/>
          <p14:tracePt t="52636" x="4291013" y="2390775"/>
          <p14:tracePt t="52641" x="4265613" y="2390775"/>
          <p14:tracePt t="52646" x="4240213" y="2390775"/>
          <p14:tracePt t="52651" x="4203700" y="2378075"/>
          <p14:tracePt t="52661" x="4178300" y="2378075"/>
          <p14:tracePt t="52667" x="4140200" y="2352675"/>
          <p14:tracePt t="52676" x="4114800" y="2352675"/>
          <p14:tracePt t="52681" x="4078288" y="2339975"/>
          <p14:tracePt t="52686" x="4065588" y="2339975"/>
          <p14:tracePt t="52690" x="4040188" y="2339975"/>
          <p14:tracePt t="52696" x="4002088" y="2339975"/>
          <p14:tracePt t="52702" x="3990975" y="2339975"/>
          <p14:tracePt t="52706" x="3952875" y="2339975"/>
          <p14:tracePt t="52710" x="3914775" y="2339975"/>
          <p14:tracePt t="52716" x="3878263" y="2339975"/>
          <p14:tracePt t="52722" x="3852863" y="2339975"/>
          <p14:tracePt t="52726" x="3814763" y="2339975"/>
          <p14:tracePt t="52732" x="3778250" y="2339975"/>
          <p14:tracePt t="52736" x="3752850" y="2339975"/>
          <p14:tracePt t="52742" x="3702050" y="2339975"/>
          <p14:tracePt t="52747" x="3652838" y="2339975"/>
          <p14:tracePt t="52752" x="3602038" y="2339975"/>
          <p14:tracePt t="52757" x="3552825" y="2339975"/>
          <p14:tracePt t="52762" x="3489325" y="2339975"/>
          <p14:tracePt t="52767" x="3440113" y="2339975"/>
          <p14:tracePt t="52772" x="3414713" y="2339975"/>
          <p14:tracePt t="52777" x="3340100" y="2339975"/>
          <p14:tracePt t="52782" x="3302000" y="2339975"/>
          <p14:tracePt t="52787" x="3240088" y="2339975"/>
          <p14:tracePt t="52792" x="3189288" y="2339975"/>
          <p14:tracePt t="52797" x="3127375" y="2339975"/>
          <p14:tracePt t="52802" x="3076575" y="2339975"/>
          <p14:tracePt t="52807" x="3027363" y="2339975"/>
          <p14:tracePt t="52813" x="2976563" y="2339975"/>
          <p14:tracePt t="52818" x="2927350" y="2339975"/>
          <p14:tracePt t="52822" x="2901950" y="2339975"/>
          <p14:tracePt t="52827" x="2863850" y="2339975"/>
          <p14:tracePt t="52832" x="2801938" y="2339975"/>
          <p14:tracePt t="52838" x="2763838" y="2339975"/>
          <p14:tracePt t="52843" x="2727325" y="2339975"/>
          <p14:tracePt t="52847" x="2676525" y="2339975"/>
          <p14:tracePt t="52852" x="2651125" y="2339975"/>
          <p14:tracePt t="52858" x="2614613" y="2339975"/>
          <p14:tracePt t="52863" x="2551113" y="2339975"/>
          <p14:tracePt t="52868" x="2514600" y="2339975"/>
          <p14:tracePt t="52873" x="2476500" y="2339975"/>
          <p14:tracePt t="52884" x="2414588" y="2339975"/>
          <p14:tracePt t="52888" x="2376488" y="2339975"/>
          <p14:tracePt t="52893" x="2363788" y="2339975"/>
          <p14:tracePt t="52898" x="2314575" y="2339975"/>
          <p14:tracePt t="52903" x="2289175" y="2339975"/>
          <p14:tracePt t="52920" x="2201863" y="2339975"/>
          <p14:tracePt t="52923" x="2163763" y="2339975"/>
          <p14:tracePt t="52929" x="2151063" y="2339975"/>
          <p14:tracePt t="52935" x="2114550" y="2339975"/>
          <p14:tracePt t="52938" x="2076450" y="2339975"/>
          <p14:tracePt t="52943" x="2051050" y="2339975"/>
          <p14:tracePt t="52948" x="2038350" y="2339975"/>
          <p14:tracePt t="52954" x="2001838" y="2339975"/>
          <p14:tracePt t="52959" x="1976438" y="2339975"/>
          <p14:tracePt t="52963" x="1938338" y="2339975"/>
          <p14:tracePt t="52968" x="1901825" y="2339975"/>
          <p14:tracePt t="52974" x="1876425" y="2339975"/>
          <p14:tracePt t="52979" x="1838325" y="2339975"/>
          <p14:tracePt t="52984" x="1801813" y="2339975"/>
          <p14:tracePt t="52989" x="1763713" y="2339975"/>
          <p14:tracePt t="52994" x="1701800" y="2339975"/>
          <p14:tracePt t="52999" x="1651000" y="2339975"/>
          <p14:tracePt t="53004" x="1589088" y="2339975"/>
          <p14:tracePt t="53009" x="1538288" y="2339975"/>
          <p14:tracePt t="53014" x="1512888" y="2339975"/>
          <p14:tracePt t="53020" x="1450975" y="2339975"/>
          <p14:tracePt t="53024" x="1412875" y="2339975"/>
          <p14:tracePt t="53029" x="1376363" y="2339975"/>
          <p14:tracePt t="53034" x="1338263" y="2339975"/>
          <p14:tracePt t="53039" x="1312863" y="2339975"/>
          <p14:tracePt t="53045" x="1300163" y="2339975"/>
          <p14:tracePt t="53051" x="1276350" y="2339975"/>
          <p14:tracePt t="53054" x="1250950" y="2339975"/>
          <p14:tracePt t="53059" x="1225550" y="2339975"/>
          <p14:tracePt t="53064" x="1212850" y="2339975"/>
          <p14:tracePt t="53070" x="1189038" y="2314575"/>
          <p14:tracePt t="53074" x="1176338" y="2314575"/>
          <p14:tracePt t="53080" x="1150938" y="2314575"/>
          <p14:tracePt t="53084" x="1138238" y="2314575"/>
          <p14:tracePt t="53090" x="1112838" y="2303463"/>
          <p14:tracePt t="53095" x="1089025" y="2303463"/>
          <p14:tracePt t="53105" x="1050925" y="2303463"/>
          <p14:tracePt t="53109" x="1038225" y="2303463"/>
          <p14:tracePt t="53115" x="1000125" y="2303463"/>
          <p14:tracePt t="53120" x="987425" y="2303463"/>
          <p14:tracePt t="53125" x="963613" y="2303463"/>
          <p14:tracePt t="53130" x="938213" y="2303463"/>
          <p14:tracePt t="53135" x="900113" y="2303463"/>
          <p14:tracePt t="53145" x="876300" y="2303463"/>
          <p14:tracePt t="53151" x="863600" y="2303463"/>
          <p14:tracePt t="53155" x="850900" y="2303463"/>
          <p14:tracePt t="53161" x="838200" y="2303463"/>
          <p14:tracePt t="53167" x="825500" y="2303463"/>
          <p14:tracePt t="53175" x="812800" y="2303463"/>
          <p14:tracePt t="53191" x="800100" y="2303463"/>
          <p14:tracePt t="53196" x="787400" y="2303463"/>
          <p14:tracePt t="53231" x="776288" y="2303463"/>
          <p14:tracePt t="53236" x="763588" y="2303463"/>
          <p14:tracePt t="53251" x="750888" y="2303463"/>
          <p14:tracePt t="53256" x="738188" y="2303463"/>
          <p14:tracePt t="53261" x="725488" y="2303463"/>
          <p14:tracePt t="53302" x="725488" y="2314575"/>
          <p14:tracePt t="53322" x="712788" y="2314575"/>
          <p14:tracePt t="53347" x="700088" y="2327275"/>
          <p14:tracePt t="53559" x="687388" y="2327275"/>
          <p14:tracePt t="53599" x="687388" y="2339975"/>
          <p14:tracePt t="53624" x="674688" y="2339975"/>
          <p14:tracePt t="53629" x="663575" y="2339975"/>
          <p14:tracePt t="53634" x="650875" y="2352675"/>
          <p14:tracePt t="53655" x="650875" y="2365375"/>
          <p14:tracePt t="53660" x="638175" y="2365375"/>
          <p14:tracePt t="53665" x="612775" y="2378075"/>
          <p14:tracePt t="53674" x="612775" y="2390775"/>
          <p14:tracePt t="53685" x="612775" y="2403475"/>
          <p14:tracePt t="53690" x="600075" y="2403475"/>
          <p14:tracePt t="53695" x="587375" y="2403475"/>
          <p14:tracePt t="53705" x="587375" y="2414588"/>
          <p14:tracePt t="53710" x="574675" y="2427288"/>
          <p14:tracePt t="53731" x="574675" y="2439988"/>
          <p14:tracePt t="53735" x="574675" y="2452688"/>
          <p14:tracePt t="53751" x="563563" y="2465388"/>
          <p14:tracePt t="53791" x="550863" y="2478088"/>
          <p14:tracePt t="53796" x="550863" y="2490788"/>
          <p14:tracePt t="53806" x="550863" y="2503488"/>
          <p14:tracePt t="53826" x="538163" y="2503488"/>
          <p14:tracePt t="53831" x="538163" y="2516188"/>
          <p14:tracePt t="53841" x="538163" y="2527300"/>
          <p14:tracePt t="53856" x="538163" y="2540000"/>
          <p14:tracePt t="53962" x="538163" y="2552700"/>
          <p14:tracePt t="54411" x="525463" y="2565400"/>
          <p14:tracePt t="54451" x="512763" y="2565400"/>
          <p14:tracePt t="54477" x="500063" y="2578100"/>
          <p14:tracePt t="54522" x="500063" y="2590800"/>
          <p14:tracePt t="54527" x="500063" y="2603500"/>
          <p14:tracePt t="54562" x="500063" y="2616200"/>
          <p14:tracePt t="54568" x="500063" y="2627313"/>
          <p14:tracePt t="55743" x="500063" y="2640013"/>
          <p14:tracePt t="55753" x="500063" y="2652713"/>
          <p14:tracePt t="55758" x="512763" y="2665413"/>
          <p14:tracePt t="55763" x="525463" y="2665413"/>
          <p14:tracePt t="55768" x="538163" y="2665413"/>
          <p14:tracePt t="55773" x="550863" y="2665413"/>
          <p14:tracePt t="55778" x="574675" y="2665413"/>
          <p14:tracePt t="55788" x="600075" y="2665413"/>
          <p14:tracePt t="55793" x="612775" y="2665413"/>
          <p14:tracePt t="55798" x="625475" y="2665413"/>
          <p14:tracePt t="55804" x="638175" y="2665413"/>
          <p14:tracePt t="55808" x="650875" y="2678113"/>
          <p14:tracePt t="55813" x="650875" y="2690813"/>
          <p14:tracePt t="57134" x="663575" y="2703513"/>
          <p14:tracePt t="57145" x="663575" y="2716213"/>
          <p14:tracePt t="57150" x="663575" y="2740025"/>
          <p14:tracePt t="57160" x="663575" y="2765425"/>
          <p14:tracePt t="57165" x="638175" y="2790825"/>
          <p14:tracePt t="57175" x="638175" y="2816225"/>
          <p14:tracePt t="57180" x="625475" y="2840038"/>
          <p14:tracePt t="57186" x="600075" y="2878138"/>
          <p14:tracePt t="57190" x="600075" y="2890838"/>
          <p14:tracePt t="57195" x="574675" y="2928938"/>
          <p14:tracePt t="57200" x="574675" y="2941638"/>
          <p14:tracePt t="57205" x="574675" y="2965450"/>
          <p14:tracePt t="57210" x="563563" y="3003550"/>
          <p14:tracePt t="57216" x="563563" y="3028950"/>
          <p14:tracePt t="57220" x="563563" y="3065463"/>
          <p14:tracePt t="57231" x="563563" y="3103563"/>
          <p14:tracePt t="57236" x="563563" y="3116263"/>
          <p14:tracePt t="57241" x="550863" y="3141663"/>
          <p14:tracePt t="57245" x="538163" y="3165475"/>
          <p14:tracePt t="57250" x="538163" y="3216275"/>
          <p14:tracePt t="57256" x="538163" y="3267075"/>
          <p14:tracePt t="57261" x="538163" y="3290888"/>
          <p14:tracePt t="57266" x="538163" y="3303588"/>
          <p14:tracePt t="57271" x="538163" y="3328988"/>
          <p14:tracePt t="57276" x="525463" y="3367088"/>
          <p14:tracePt t="57281" x="525463" y="3429000"/>
          <p14:tracePt t="57286" x="500063" y="3503613"/>
          <p14:tracePt t="57291" x="500063" y="3529013"/>
          <p14:tracePt t="57296" x="487363" y="3579813"/>
          <p14:tracePt t="57301" x="463550" y="3629025"/>
          <p14:tracePt t="57306" x="450850" y="3679825"/>
          <p14:tracePt t="57311" x="425450" y="3729038"/>
          <p14:tracePt t="57316" x="412750" y="3803650"/>
          <p14:tracePt t="57321" x="412750" y="3816350"/>
          <p14:tracePt t="57327" x="387350" y="3854450"/>
          <p14:tracePt t="57331" x="387350" y="3905250"/>
          <p14:tracePt t="57336" x="374650" y="3929063"/>
          <p14:tracePt t="57341" x="374650" y="3979863"/>
          <p14:tracePt t="57347" x="350838" y="3992563"/>
          <p14:tracePt t="57353" x="350838" y="4029075"/>
          <p14:tracePt t="57357" x="350838" y="4067175"/>
          <p14:tracePt t="57361" x="350838" y="4105275"/>
          <p14:tracePt t="57366" x="350838" y="4129088"/>
          <p14:tracePt t="57372" x="350838" y="4179888"/>
          <p14:tracePt t="57377" x="350838" y="4217988"/>
          <p14:tracePt t="57382" x="350838" y="4254500"/>
          <p14:tracePt t="57387" x="350838" y="4279900"/>
          <p14:tracePt t="57392" x="350838" y="4318000"/>
          <p14:tracePt t="57397" x="363538" y="4367213"/>
          <p14:tracePt t="57402" x="374650" y="4418013"/>
          <p14:tracePt t="57407" x="387350" y="4430713"/>
          <p14:tracePt t="57412" x="387350" y="4454525"/>
          <p14:tracePt t="57417" x="412750" y="4492625"/>
          <p14:tracePt t="57422" x="412750" y="4530725"/>
          <p14:tracePt t="57427" x="412750" y="4554538"/>
          <p14:tracePt t="57432" x="438150" y="4605338"/>
          <p14:tracePt t="57438" x="450850" y="4618038"/>
          <p14:tracePt t="57443" x="450850" y="4656138"/>
          <p14:tracePt t="57447" x="463550" y="4705350"/>
          <p14:tracePt t="57453" x="463550" y="4730750"/>
          <p14:tracePt t="57457" x="487363" y="4756150"/>
          <p14:tracePt t="57463" x="487363" y="4768850"/>
          <p14:tracePt t="57469" x="500063" y="4818063"/>
          <p14:tracePt t="57473" x="525463" y="4843463"/>
          <p14:tracePt t="57476" x="525463" y="4868863"/>
          <p14:tracePt t="57482" x="550863" y="4879975"/>
          <p14:tracePt t="57488" x="550863" y="4892675"/>
          <p14:tracePt t="57493" x="563563" y="4918075"/>
          <p14:tracePt t="57498" x="587375" y="4956175"/>
          <p14:tracePt t="57508" x="600075" y="4981575"/>
          <p14:tracePt t="57513" x="625475" y="5005388"/>
          <p14:tracePt t="57519" x="638175" y="5018088"/>
          <p14:tracePt t="57523" x="663575" y="5030788"/>
          <p14:tracePt t="57528" x="663575" y="5043488"/>
          <p14:tracePt t="57533" x="687388" y="5068888"/>
          <p14:tracePt t="57538" x="725488" y="5092700"/>
          <p14:tracePt t="57543" x="750888" y="5105400"/>
          <p14:tracePt t="57548" x="776288" y="5130800"/>
          <p14:tracePt t="57559" x="800100" y="5143500"/>
          <p14:tracePt t="57563" x="838200" y="5168900"/>
          <p14:tracePt t="57569" x="838200" y="5181600"/>
          <p14:tracePt t="57573" x="863600" y="5194300"/>
          <p14:tracePt t="57579" x="876300" y="5194300"/>
          <p14:tracePt t="57584" x="900113" y="5205413"/>
          <p14:tracePt t="57588" x="925513" y="5205413"/>
          <p14:tracePt t="57594" x="963613" y="5230813"/>
          <p14:tracePt t="57598" x="1000125" y="5243513"/>
          <p14:tracePt t="57604" x="1050925" y="5256213"/>
          <p14:tracePt t="57609" x="1100138" y="5281613"/>
          <p14:tracePt t="57614" x="1150938" y="5305425"/>
          <p14:tracePt t="57619" x="1200150" y="5305425"/>
          <p14:tracePt t="57624" x="1263650" y="5318125"/>
          <p14:tracePt t="57629" x="1312863" y="5318125"/>
          <p14:tracePt t="57634" x="1401763" y="5330825"/>
          <p14:tracePt t="57639" x="1425575" y="5343525"/>
          <p14:tracePt t="57644" x="1489075" y="5343525"/>
          <p14:tracePt t="57649" x="1512888" y="5343525"/>
          <p14:tracePt t="57654" x="1576388" y="5356225"/>
          <p14:tracePt t="57659" x="1625600" y="5356225"/>
          <p14:tracePt t="57664" x="1651000" y="5356225"/>
          <p14:tracePt t="57670" x="1714500" y="5381625"/>
          <p14:tracePt t="57675" x="1763713" y="5381625"/>
          <p14:tracePt t="57680" x="1801813" y="5394325"/>
          <p14:tracePt t="57684" x="1838325" y="5394325"/>
          <p14:tracePt t="57689" x="1851025" y="5394325"/>
          <p14:tracePt t="57695" x="1889125" y="5418138"/>
          <p14:tracePt t="57699" x="1938338" y="5430838"/>
          <p14:tracePt t="57705" x="1963738" y="5430838"/>
          <p14:tracePt t="57710" x="2014538" y="5443538"/>
          <p14:tracePt t="57715" x="2038350" y="5456238"/>
          <p14:tracePt t="57720" x="2063750" y="5456238"/>
          <p14:tracePt t="57725" x="2101850" y="5456238"/>
          <p14:tracePt t="57730" x="2138363" y="5468938"/>
          <p14:tracePt t="57736" x="2163763" y="5468938"/>
          <p14:tracePt t="57740" x="2201863" y="5494338"/>
          <p14:tracePt t="57745" x="2238375" y="5494338"/>
          <p14:tracePt t="57750" x="2263775" y="5494338"/>
          <p14:tracePt t="57755" x="2276475" y="5494338"/>
          <p14:tracePt t="57760" x="2314575" y="5494338"/>
          <p14:tracePt t="57765" x="2363788" y="5494338"/>
          <p14:tracePt t="57770" x="2376488" y="5494338"/>
          <p14:tracePt t="57775" x="2414588" y="5494338"/>
          <p14:tracePt t="57780" x="2451100" y="5494338"/>
          <p14:tracePt t="57786" x="2489200" y="5494338"/>
          <p14:tracePt t="57791" x="2514600" y="5494338"/>
          <p14:tracePt t="57795" x="2551113" y="5494338"/>
          <p14:tracePt t="57800" x="2589213" y="5494338"/>
          <p14:tracePt t="57805" x="2627313" y="5494338"/>
          <p14:tracePt t="57810" x="2651125" y="5494338"/>
          <p14:tracePt t="57816" x="2689225" y="5494338"/>
          <p14:tracePt t="57820" x="2714625" y="5494338"/>
          <p14:tracePt t="57831" x="2752725" y="5494338"/>
          <p14:tracePt t="57836" x="2763838" y="5494338"/>
          <p14:tracePt t="57841" x="2789238" y="5494338"/>
          <p14:tracePt t="57846" x="2814638" y="5481638"/>
          <p14:tracePt t="57851" x="2840038" y="5468938"/>
          <p14:tracePt t="57856" x="2852738" y="5468938"/>
          <p14:tracePt t="57861" x="2876550" y="5468938"/>
          <p14:tracePt t="57866" x="2927350" y="5443538"/>
          <p14:tracePt t="57871" x="2940050" y="5443538"/>
          <p14:tracePt t="57876" x="2963863" y="5430838"/>
          <p14:tracePt t="57881" x="3014663" y="5430838"/>
          <p14:tracePt t="57886" x="3065463" y="5418138"/>
          <p14:tracePt t="57891" x="3089275" y="5407025"/>
          <p14:tracePt t="57895" x="3127375" y="5407025"/>
          <p14:tracePt t="57903" x="3189288" y="5394325"/>
          <p14:tracePt t="57906" x="3240088" y="5394325"/>
          <p14:tracePt t="57912" x="3302000" y="5394325"/>
          <p14:tracePt t="57916" x="3340100" y="5368925"/>
          <p14:tracePt t="57921" x="3389313" y="5368925"/>
          <p14:tracePt t="57927" x="3414713" y="5368925"/>
          <p14:tracePt t="57932" x="3465513" y="5356225"/>
          <p14:tracePt t="57937" x="3514725" y="5356225"/>
          <p14:tracePt t="57941" x="3540125" y="5343525"/>
          <p14:tracePt t="57947" x="3565525" y="5330825"/>
          <p14:tracePt t="57953" x="3589338" y="5330825"/>
          <p14:tracePt t="57957" x="3627438" y="5330825"/>
          <p14:tracePt t="57962" x="3652838" y="5330825"/>
          <p14:tracePt t="57967" x="3665538" y="5318125"/>
          <p14:tracePt t="57972" x="3678238" y="5318125"/>
          <p14:tracePt t="57977" x="3702050" y="5318125"/>
          <p14:tracePt t="57981" x="3714750" y="5318125"/>
          <p14:tracePt t="57988" x="3740150" y="5318125"/>
          <p14:tracePt t="57992" x="3752850" y="5318125"/>
          <p14:tracePt t="57998" x="3765550" y="5305425"/>
          <p14:tracePt t="58003" x="3778250" y="5305425"/>
          <p14:tracePt t="58007" x="3802063" y="5294313"/>
          <p14:tracePt t="58012" x="3827463" y="5294313"/>
          <p14:tracePt t="58018" x="3840163" y="5294313"/>
          <p14:tracePt t="58022" x="3878263" y="5268913"/>
          <p14:tracePt t="58028" x="3902075" y="5256213"/>
          <p14:tracePt t="58038" x="3952875" y="5256213"/>
          <p14:tracePt t="58043" x="3978275" y="5230813"/>
          <p14:tracePt t="58048" x="3990975" y="5230813"/>
          <p14:tracePt t="58054" x="4002088" y="5230813"/>
          <p14:tracePt t="58057" x="4014788" y="5230813"/>
          <p14:tracePt t="58063" x="4027488" y="5230813"/>
          <p14:tracePt t="58068" x="4052888" y="5230813"/>
          <p14:tracePt t="58073" x="4065588" y="5230813"/>
          <p14:tracePt t="58078" x="4065588" y="5218113"/>
          <p14:tracePt t="58083" x="4078288" y="5205413"/>
          <p14:tracePt t="58088" x="4090988" y="5205413"/>
          <p14:tracePt t="58093" x="4090988" y="5194300"/>
          <p14:tracePt t="58138" x="4103688" y="5194300"/>
          <p14:tracePt t="58143" x="4114800" y="5194300"/>
          <p14:tracePt t="58154" x="4114800" y="5181600"/>
          <p14:tracePt t="58158" x="4114800" y="5168900"/>
          <p14:tracePt t="58164" x="4114800" y="5156200"/>
          <p14:tracePt t="58179" x="4114800" y="5143500"/>
          <p14:tracePt t="58184" x="4114800" y="5118100"/>
          <p14:tracePt t="58189" x="4103688" y="5118100"/>
          <p14:tracePt t="58199" x="4090988" y="5118100"/>
          <p14:tracePt t="58204" x="4052888" y="5092700"/>
          <p14:tracePt t="58214" x="4027488" y="5081588"/>
          <p14:tracePt t="58220" x="3990975" y="5056188"/>
          <p14:tracePt t="58225" x="3978275" y="5056188"/>
          <p14:tracePt t="58229" x="3940175" y="5043488"/>
          <p14:tracePt t="58234" x="3914775" y="5043488"/>
          <p14:tracePt t="58239" x="3890963" y="5043488"/>
          <p14:tracePt t="58244" x="3852863" y="5043488"/>
          <p14:tracePt t="58250" x="3814763" y="5018088"/>
          <p14:tracePt t="58255" x="3765550" y="5018088"/>
          <p14:tracePt t="58259" x="3702050" y="5018088"/>
          <p14:tracePt t="58264" x="3652838" y="5018088"/>
          <p14:tracePt t="58269" x="3589338" y="5018088"/>
          <p14:tracePt t="58275" x="3540125" y="5018088"/>
          <p14:tracePt t="58280" x="3465513" y="5018088"/>
          <p14:tracePt t="58284" x="3376613" y="5018088"/>
          <p14:tracePt t="58289" x="3314700" y="5018088"/>
          <p14:tracePt t="58295" x="3201988" y="5018088"/>
          <p14:tracePt t="58300" x="3114675" y="5018088"/>
          <p14:tracePt t="58305" x="2989263" y="5018088"/>
          <p14:tracePt t="58310" x="2876550" y="5018088"/>
          <p14:tracePt t="58315" x="2789238" y="5018088"/>
          <p14:tracePt t="58320" x="2663825" y="5018088"/>
          <p14:tracePt t="58325" x="2551113" y="5018088"/>
          <p14:tracePt t="58330" x="2463800" y="5018088"/>
          <p14:tracePt t="58336" x="2376488" y="5018088"/>
          <p14:tracePt t="58341" x="2301875" y="5018088"/>
          <p14:tracePt t="58345" x="2189163" y="5018088"/>
          <p14:tracePt t="58350" x="2127250" y="5018088"/>
          <p14:tracePt t="58355" x="2051050" y="5018088"/>
          <p14:tracePt t="58360" x="1989138" y="5018088"/>
          <p14:tracePt t="58365" x="1925638" y="5018088"/>
          <p14:tracePt t="58371" x="1863725" y="5018088"/>
          <p14:tracePt t="58375" x="1814513" y="5018088"/>
          <p14:tracePt t="58380" x="1776413" y="5018088"/>
          <p14:tracePt t="58386" x="1714500" y="5018088"/>
          <p14:tracePt t="58391" x="1663700" y="5018088"/>
          <p14:tracePt t="58396" x="1625600" y="5018088"/>
          <p14:tracePt t="58400" x="1550988" y="5018088"/>
          <p14:tracePt t="58406" x="1512888" y="5018088"/>
          <p14:tracePt t="58411" x="1450975" y="5018088"/>
          <p14:tracePt t="58416" x="1363663" y="5018088"/>
          <p14:tracePt t="58421" x="1312863" y="5018088"/>
          <p14:tracePt t="58426" x="1250950" y="5018088"/>
          <p14:tracePt t="58431" x="1200150" y="5018088"/>
          <p14:tracePt t="58437" x="1138238" y="5018088"/>
          <p14:tracePt t="58441" x="1089025" y="5018088"/>
          <p14:tracePt t="58446" x="1025525" y="5018088"/>
          <p14:tracePt t="58451" x="976313" y="5018088"/>
          <p14:tracePt t="58456" x="938213" y="5018088"/>
          <p14:tracePt t="58462" x="863600" y="5018088"/>
          <p14:tracePt t="58466" x="800100" y="5018088"/>
          <p14:tracePt t="58471" x="750888" y="5018088"/>
          <p14:tracePt t="58476" x="687388" y="5018088"/>
          <p14:tracePt t="58482" x="638175" y="5018088"/>
          <p14:tracePt t="58486" x="563563" y="5018088"/>
          <p14:tracePt t="58491" x="525463" y="5018088"/>
          <p14:tracePt t="58496" x="487363" y="5018088"/>
          <p14:tracePt t="58503" x="463550" y="5018088"/>
          <p14:tracePt t="58507" x="400050" y="5018088"/>
          <p14:tracePt t="58512" x="350838" y="5018088"/>
          <p14:tracePt t="58516" x="312738" y="5018088"/>
          <p14:tracePt t="58522" x="274638" y="5018088"/>
          <p14:tracePt t="58527" x="250825" y="5018088"/>
          <p14:tracePt t="58532" x="212725" y="5018088"/>
          <p14:tracePt t="58537" x="187325" y="5043488"/>
          <p14:tracePt t="58542" x="174625" y="5043488"/>
          <p14:tracePt t="58547" x="161925" y="5043488"/>
          <p14:tracePt t="58553" x="150813" y="5043488"/>
          <p14:tracePt t="58557" x="125413" y="5043488"/>
          <p14:tracePt t="58622" x="125413" y="5056188"/>
          <p14:tracePt t="58633" x="112713" y="5068888"/>
          <p14:tracePt t="58658" x="100013" y="5081588"/>
          <p14:tracePt t="58678" x="100013" y="5092700"/>
          <p14:tracePt t="58694" x="100013" y="5105400"/>
          <p14:tracePt t="58718" x="100013" y="5118100"/>
          <p14:tracePt t="58728" x="100013" y="5130800"/>
          <p14:tracePt t="59173" x="100013" y="5143500"/>
          <p14:tracePt t="59187" x="112713" y="5143500"/>
          <p14:tracePt t="59198" x="138113" y="5143500"/>
          <p14:tracePt t="59203" x="150813" y="5143500"/>
          <p14:tracePt t="59212" x="187325" y="5143500"/>
          <p14:tracePt t="59218" x="200025" y="5143500"/>
          <p14:tracePt t="59223" x="212725" y="5143500"/>
          <p14:tracePt t="59228" x="225425" y="5143500"/>
          <p14:tracePt t="59233" x="238125" y="5143500"/>
          <p14:tracePt t="59238" x="250825" y="5143500"/>
          <p14:tracePt t="59243" x="274638" y="5143500"/>
          <p14:tracePt t="59253" x="287338" y="5143500"/>
          <p14:tracePt t="59258" x="300038" y="5143500"/>
          <p14:tracePt t="59263" x="312738" y="5143500"/>
          <p14:tracePt t="59278" x="325438" y="5143500"/>
          <p14:tracePt t="59283" x="338138" y="5143500"/>
          <p14:tracePt t="59344" x="350838" y="5143500"/>
          <p14:tracePt t="59364" x="363538" y="5143500"/>
          <p14:tracePt t="59370" x="374650" y="5143500"/>
          <p14:tracePt t="59389" x="387350" y="5143500"/>
          <p14:tracePt t="59429" x="400050" y="5143500"/>
          <p14:tracePt t="60635" x="400050" y="5130800"/>
          <p14:tracePt t="60640" x="400050" y="5118100"/>
          <p14:tracePt t="60660" x="387350" y="5105400"/>
          <p14:tracePt t="61245" x="387350" y="5092700"/>
          <p14:tracePt t="61250" x="387350" y="5081588"/>
          <p14:tracePt t="61256" x="387350" y="5068888"/>
          <p14:tracePt t="61260" x="387350" y="5056188"/>
          <p14:tracePt t="61266" x="374650" y="5043488"/>
          <p14:tracePt t="61275" x="374650" y="5030788"/>
          <p14:tracePt t="61281" x="374650" y="5005388"/>
          <p14:tracePt t="61291" x="374650" y="4981575"/>
          <p14:tracePt t="61295" x="374650" y="4943475"/>
          <p14:tracePt t="61300" x="374650" y="4930775"/>
          <p14:tracePt t="61306" x="374650" y="4918075"/>
          <p14:tracePt t="61311" x="374650" y="4892675"/>
          <p14:tracePt t="61316" x="374650" y="4879975"/>
          <p14:tracePt t="61321" x="374650" y="4843463"/>
          <p14:tracePt t="61326" x="374650" y="4818063"/>
          <p14:tracePt t="61331" x="400050" y="4779963"/>
          <p14:tracePt t="61336" x="412750" y="4692650"/>
          <p14:tracePt t="61341" x="438150" y="4643438"/>
          <p14:tracePt t="61346" x="450850" y="4567238"/>
          <p14:tracePt t="61351" x="500063" y="4479925"/>
          <p14:tracePt t="61356" x="550863" y="4379913"/>
          <p14:tracePt t="61361" x="574675" y="4292600"/>
          <p14:tracePt t="61366" x="587375" y="4205288"/>
          <p14:tracePt t="61371" x="625475" y="4105275"/>
          <p14:tracePt t="61377" x="650875" y="3992563"/>
          <p14:tracePt t="61382" x="687388" y="3905250"/>
          <p14:tracePt t="61386" x="712788" y="3792538"/>
          <p14:tracePt t="61391" x="738188" y="3703638"/>
          <p14:tracePt t="61397" x="776288" y="3603625"/>
          <p14:tracePt t="61402" x="776288" y="3516313"/>
          <p14:tracePt t="61407" x="812800" y="3429000"/>
          <p14:tracePt t="61412" x="812800" y="3341688"/>
          <p14:tracePt t="61416" x="812800" y="3254375"/>
          <p14:tracePt t="61422" x="812800" y="3165475"/>
          <p14:tracePt t="61427" x="812800" y="3054350"/>
          <p14:tracePt t="61432" x="812800" y="2965450"/>
          <p14:tracePt t="61438" x="812800" y="2865438"/>
          <p14:tracePt t="61442" x="812800" y="2778125"/>
          <p14:tracePt t="61447" x="812800" y="2690813"/>
          <p14:tracePt t="61452" x="812800" y="2616200"/>
          <p14:tracePt t="61457" x="763588" y="2503488"/>
          <p14:tracePt t="61462" x="738188" y="2427288"/>
          <p14:tracePt t="61467" x="712788" y="2339975"/>
          <p14:tracePt t="61473" x="674688" y="2252663"/>
          <p14:tracePt t="61477" x="625475" y="2152650"/>
          <p14:tracePt t="61482" x="574675" y="2065338"/>
          <p14:tracePt t="61488" x="550863" y="1989138"/>
          <p14:tracePt t="61493" x="474663" y="1876425"/>
          <p14:tracePt t="61497" x="438150" y="1801813"/>
          <p14:tracePt t="61502" x="387350" y="1701800"/>
          <p14:tracePt t="61507" x="312738" y="1627188"/>
          <p14:tracePt t="61513" x="261938" y="1552575"/>
          <p14:tracePt t="61518" x="187325" y="1450975"/>
          <p14:tracePt t="61524" x="125413" y="1389063"/>
          <p14:tracePt t="61527" x="25400" y="128905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Esotropie</a:t>
            </a:r>
            <a:r>
              <a:rPr lang="cs-CZ" dirty="0"/>
              <a:t> I.</a:t>
            </a:r>
          </a:p>
        </p:txBody>
      </p:sp>
      <p:sp>
        <p:nvSpPr>
          <p:cNvPr id="4" name="Zástupný symbol pro obsah 3"/>
          <p:cNvSpPr>
            <a:spLocks noGrp="1"/>
          </p:cNvSpPr>
          <p:nvPr>
            <p:ph idx="1"/>
          </p:nvPr>
        </p:nvSpPr>
        <p:spPr/>
        <p:txBody>
          <a:bodyPr>
            <a:normAutofit/>
          </a:bodyPr>
          <a:lstStyle/>
          <a:p>
            <a:r>
              <a:rPr lang="cs-CZ" b="1" dirty="0"/>
              <a:t>Strabismus</a:t>
            </a:r>
            <a:r>
              <a:rPr lang="cs-CZ" dirty="0"/>
              <a:t> je odvozen od řeckého slova </a:t>
            </a:r>
            <a:r>
              <a:rPr lang="cs-CZ" i="1" dirty="0" err="1"/>
              <a:t>strabidzein</a:t>
            </a:r>
            <a:r>
              <a:rPr lang="cs-CZ" dirty="0"/>
              <a:t> – šilhati.</a:t>
            </a:r>
          </a:p>
          <a:p>
            <a:r>
              <a:rPr lang="cs-CZ" dirty="0"/>
              <a:t>V některé literatuře se pro strabismus užívá název </a:t>
            </a:r>
            <a:r>
              <a:rPr lang="cs-CZ" b="1" dirty="0" err="1"/>
              <a:t>heterotropie</a:t>
            </a:r>
            <a:r>
              <a:rPr lang="cs-CZ" b="1" dirty="0"/>
              <a:t>. </a:t>
            </a:r>
            <a:r>
              <a:rPr lang="cs-CZ" dirty="0"/>
              <a:t>Je také odvozen od řeckého slova </a:t>
            </a:r>
            <a:r>
              <a:rPr lang="cs-CZ" i="1" dirty="0" err="1"/>
              <a:t>heteros</a:t>
            </a:r>
            <a:r>
              <a:rPr lang="cs-CZ" i="1" dirty="0"/>
              <a:t> </a:t>
            </a:r>
            <a:r>
              <a:rPr lang="cs-CZ" dirty="0"/>
              <a:t>– jiný, </a:t>
            </a:r>
            <a:r>
              <a:rPr lang="cs-CZ" i="1" dirty="0" err="1"/>
              <a:t>tropein</a:t>
            </a:r>
            <a:r>
              <a:rPr lang="cs-CZ" i="1" dirty="0"/>
              <a:t> </a:t>
            </a:r>
            <a:r>
              <a:rPr lang="cs-CZ" dirty="0"/>
              <a:t>– zahýbati</a:t>
            </a:r>
          </a:p>
          <a:p>
            <a:r>
              <a:rPr lang="cs-CZ" b="1" dirty="0"/>
              <a:t>Strabismus = </a:t>
            </a:r>
            <a:r>
              <a:rPr lang="cs-CZ" b="1" dirty="0" err="1"/>
              <a:t>heterotropie</a:t>
            </a:r>
            <a:r>
              <a:rPr lang="cs-CZ" b="1" dirty="0"/>
              <a:t> = šilhání</a:t>
            </a:r>
            <a:endParaRPr lang="cs-CZ" dirty="0"/>
          </a:p>
          <a:p>
            <a:endParaRPr lang="cs-CZ" dirty="0"/>
          </a:p>
        </p:txBody>
      </p:sp>
      <p:pic>
        <p:nvPicPr>
          <p:cNvPr id="3" name="Zvuk 2">
            <a:hlinkClick r:id="" action="ppaction://media"/>
            <a:extLst>
              <a:ext uri="{FF2B5EF4-FFF2-40B4-BE49-F238E27FC236}">
                <a16:creationId xmlns:a16="http://schemas.microsoft.com/office/drawing/2014/main" id="{0C33F6A8-B62C-4DA8-8432-BA7C8A8FC7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9636079"/>
      </p:ext>
    </p:extLst>
  </p:cSld>
  <p:clrMapOvr>
    <a:masterClrMapping/>
  </p:clrMapOvr>
  <mc:AlternateContent xmlns:mc="http://schemas.openxmlformats.org/markup-compatibility/2006" xmlns:p14="http://schemas.microsoft.com/office/powerpoint/2010/main">
    <mc:Choice Requires="p14">
      <p:transition spd="slow" p14:dur="2000" advTm="25934"/>
    </mc:Choice>
    <mc:Fallback xmlns="">
      <p:transition spd="slow" advTm="25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19" x="4452938" y="5230813"/>
          <p14:tracePt t="972" x="4452938" y="5243513"/>
          <p14:tracePt t="1478" x="4440238" y="5256213"/>
          <p14:tracePt t="1487" x="4427538" y="5256213"/>
          <p14:tracePt t="1502" x="4416425" y="5256213"/>
          <p14:tracePt t="1507" x="4391025" y="5243513"/>
          <p14:tracePt t="1517" x="4365625" y="5218113"/>
          <p14:tracePt t="1522" x="4352925" y="5205413"/>
          <p14:tracePt t="1528" x="4340225" y="5205413"/>
          <p14:tracePt t="1532" x="4327525" y="5181600"/>
          <p14:tracePt t="1537" x="4303713" y="5168900"/>
          <p14:tracePt t="1543" x="4291013" y="5156200"/>
          <p14:tracePt t="1552" x="4278313" y="5143500"/>
          <p14:tracePt t="1562" x="4265613" y="5130800"/>
          <p14:tracePt t="1568" x="4252913" y="5118100"/>
          <p14:tracePt t="1578" x="4214813" y="5118100"/>
          <p14:tracePt t="1582" x="4178300" y="5081588"/>
          <p14:tracePt t="1588" x="4165600" y="5056188"/>
          <p14:tracePt t="1593" x="4152900" y="5030788"/>
          <p14:tracePt t="1599" x="4140200" y="5005388"/>
          <p14:tracePt t="1603" x="4103688" y="4968875"/>
          <p14:tracePt t="1608" x="4078288" y="4918075"/>
          <p14:tracePt t="1613" x="4065588" y="4879975"/>
          <p14:tracePt t="1618" x="4052888" y="4843463"/>
          <p14:tracePt t="1623" x="4027488" y="4805363"/>
          <p14:tracePt t="1628" x="3990975" y="4730750"/>
          <p14:tracePt t="1633" x="3952875" y="4679950"/>
          <p14:tracePt t="1639" x="3927475" y="4630738"/>
          <p14:tracePt t="1644" x="3902075" y="4567238"/>
          <p14:tracePt t="1648" x="3878263" y="4543425"/>
          <p14:tracePt t="1653" x="3878263" y="4492625"/>
          <p14:tracePt t="1660" x="3865563" y="4454525"/>
          <p14:tracePt t="1663" x="3865563" y="4418013"/>
          <p14:tracePt t="1669" x="3840163" y="4379913"/>
          <p14:tracePt t="1673" x="3827463" y="4330700"/>
          <p14:tracePt t="1679" x="3827463" y="4292600"/>
          <p14:tracePt t="1683" x="3802063" y="4217988"/>
          <p14:tracePt t="1688" x="3802063" y="4205288"/>
          <p14:tracePt t="1694" x="3802063" y="4129088"/>
          <p14:tracePt t="1698" x="3802063" y="4092575"/>
          <p14:tracePt t="1703" x="3790950" y="4017963"/>
          <p14:tracePt t="1708" x="3790950" y="3979863"/>
          <p14:tracePt t="1714" x="3790950" y="3941763"/>
          <p14:tracePt t="1720" x="3790950" y="3879850"/>
          <p14:tracePt t="1724" x="3765550" y="3803650"/>
          <p14:tracePt t="1729" x="3765550" y="3741738"/>
          <p14:tracePt t="1733" x="3765550" y="3667125"/>
          <p14:tracePt t="1739" x="3765550" y="3603625"/>
          <p14:tracePt t="1744" x="3765550" y="3541713"/>
          <p14:tracePt t="1749" x="3765550" y="3454400"/>
          <p14:tracePt t="1754" x="3765550" y="3416300"/>
          <p14:tracePt t="1760" x="3765550" y="3341688"/>
          <p14:tracePt t="1765" x="3765550" y="3290888"/>
          <p14:tracePt t="1769" x="3765550" y="3228975"/>
          <p14:tracePt t="1774" x="3765550" y="3178175"/>
          <p14:tracePt t="1779" x="3752850" y="3128963"/>
          <p14:tracePt t="1785" x="3752850" y="3078163"/>
          <p14:tracePt t="1790" x="3752850" y="3065463"/>
          <p14:tracePt t="1794" x="3752850" y="3041650"/>
          <p14:tracePt t="1799" x="3727450" y="2978150"/>
          <p14:tracePt t="1805" x="3727450" y="2952750"/>
          <p14:tracePt t="1811" x="3727450" y="2916238"/>
          <p14:tracePt t="1815" x="3714750" y="2878138"/>
          <p14:tracePt t="1819" x="3714750" y="2865438"/>
          <p14:tracePt t="1824" x="3689350" y="2816225"/>
          <p14:tracePt t="1831" x="3689350" y="2803525"/>
          <p14:tracePt t="1835" x="3689350" y="2765425"/>
          <p14:tracePt t="1840" x="3678238" y="2752725"/>
          <p14:tracePt t="1845" x="3652838" y="2678113"/>
          <p14:tracePt t="1855" x="3640138" y="2665413"/>
          <p14:tracePt t="1861" x="3640138" y="2640013"/>
          <p14:tracePt t="1865" x="3614738" y="2616200"/>
          <p14:tracePt t="1877" x="3614738" y="2603500"/>
          <p14:tracePt t="1880" x="3614738" y="2578100"/>
          <p14:tracePt t="1885" x="3589338" y="2565400"/>
          <p14:tracePt t="1895" x="3578225" y="2552700"/>
          <p14:tracePt t="1901" x="3552825" y="2540000"/>
          <p14:tracePt t="1935" x="3527425" y="2540000"/>
          <p14:tracePt t="2425" x="3514725" y="2527300"/>
          <p14:tracePt t="2455" x="3552825" y="2527300"/>
          <p14:tracePt t="2460" x="3552825" y="2516188"/>
          <p14:tracePt t="2466" x="3565525" y="2516188"/>
          <p14:tracePt t="2471" x="3578225" y="2516188"/>
          <p14:tracePt t="2475" x="3602038" y="2516188"/>
          <p14:tracePt t="2480" x="3614738" y="2516188"/>
          <p14:tracePt t="2486" x="3640138" y="2516188"/>
          <p14:tracePt t="2493" x="3652838" y="2503488"/>
          <p14:tracePt t="2496" x="3665538" y="2503488"/>
          <p14:tracePt t="2500" x="3689350" y="2503488"/>
          <p14:tracePt t="2511" x="3727450" y="2503488"/>
          <p14:tracePt t="2516" x="3740150" y="2503488"/>
          <p14:tracePt t="2521" x="3752850" y="2503488"/>
          <p14:tracePt t="2525" x="3778250" y="2503488"/>
          <p14:tracePt t="2536" x="3814763" y="2503488"/>
          <p14:tracePt t="2541" x="3827463" y="2503488"/>
          <p14:tracePt t="2546" x="3840163" y="2503488"/>
          <p14:tracePt t="2551" x="3865563" y="2503488"/>
          <p14:tracePt t="2561" x="3890963" y="2503488"/>
          <p14:tracePt t="2567" x="3902075" y="2503488"/>
          <p14:tracePt t="2571" x="3914775" y="2503488"/>
          <p14:tracePt t="2577" x="3927475" y="2503488"/>
          <p14:tracePt t="2586" x="3940175" y="2503488"/>
          <p14:tracePt t="2596" x="3978275" y="2503488"/>
          <p14:tracePt t="2601" x="3990975" y="2503488"/>
          <p14:tracePt t="2612" x="4014788" y="2503488"/>
          <p14:tracePt t="2616" x="4040188" y="2503488"/>
          <p14:tracePt t="2627" x="4065588" y="2503488"/>
          <p14:tracePt t="2633" x="4078288" y="2503488"/>
          <p14:tracePt t="2637" x="4090988" y="2503488"/>
          <p14:tracePt t="2642" x="4127500" y="2503488"/>
          <p14:tracePt t="2647" x="4140200" y="2503488"/>
          <p14:tracePt t="2652" x="4165600" y="2503488"/>
          <p14:tracePt t="2657" x="4191000" y="2503488"/>
          <p14:tracePt t="2662" x="4240213" y="2503488"/>
          <p14:tracePt t="2667" x="4265613" y="2503488"/>
          <p14:tracePt t="2672" x="4291013" y="2503488"/>
          <p14:tracePt t="2678" x="4327525" y="2503488"/>
          <p14:tracePt t="2687" x="4365625" y="2503488"/>
          <p14:tracePt t="2692" x="4378325" y="2503488"/>
          <p14:tracePt t="2697" x="4391025" y="2503488"/>
          <p14:tracePt t="2703" x="4416425" y="2503488"/>
          <p14:tracePt t="2717" x="4440238" y="2503488"/>
          <p14:tracePt t="2722" x="4452938" y="2503488"/>
          <p14:tracePt t="2728" x="4465638" y="2503488"/>
          <p14:tracePt t="2733" x="4478338" y="2503488"/>
          <p14:tracePt t="2737" x="4503738" y="2503488"/>
          <p14:tracePt t="2742" x="4527550" y="2503488"/>
          <p14:tracePt t="2748" x="4565650" y="2503488"/>
          <p14:tracePt t="2753" x="4578350" y="2503488"/>
          <p14:tracePt t="2758" x="4591050" y="2503488"/>
          <p14:tracePt t="2763" x="4627563" y="2503488"/>
          <p14:tracePt t="2767" x="4640263" y="2503488"/>
          <p14:tracePt t="2778" x="4665663" y="2503488"/>
          <p14:tracePt t="2783" x="4691063" y="2503488"/>
          <p14:tracePt t="2798" x="4716463" y="2503488"/>
          <p14:tracePt t="2814" x="4727575" y="2503488"/>
          <p14:tracePt t="2828" x="4740275" y="2503488"/>
          <p14:tracePt t="2844" x="4752975" y="2503488"/>
          <p14:tracePt t="2854" x="4765675" y="2503488"/>
          <p14:tracePt t="2864" x="4778375" y="2503488"/>
          <p14:tracePt t="2879" x="4803775" y="2503488"/>
          <p14:tracePt t="2919" x="4816475" y="2503488"/>
          <p14:tracePt t="2924" x="4829175" y="2503488"/>
          <p14:tracePt t="2935" x="4840288" y="2503488"/>
          <p14:tracePt t="2945" x="4852988" y="2503488"/>
          <p14:tracePt t="2950" x="4865688" y="2503488"/>
          <p14:tracePt t="2954" x="4878388" y="2503488"/>
          <p14:tracePt t="2964" x="4891088" y="2503488"/>
          <p14:tracePt t="2969" x="4916488" y="2503488"/>
          <p14:tracePt t="2980" x="4940300" y="2503488"/>
          <p14:tracePt t="2990" x="4953000" y="2503488"/>
          <p14:tracePt t="2995" x="4965700" y="2503488"/>
          <p14:tracePt t="3012" x="4978400" y="2503488"/>
          <p14:tracePt t="3020" x="4991100" y="2503488"/>
          <p14:tracePt t="3025" x="5003800" y="2503488"/>
          <p14:tracePt t="3035" x="5016500" y="2503488"/>
          <p14:tracePt t="3040" x="5029200" y="2503488"/>
          <p14:tracePt t="4145" x="5029200" y="2516188"/>
          <p14:tracePt t="4155" x="5029200" y="2527300"/>
          <p14:tracePt t="4161" x="4991100" y="2540000"/>
          <p14:tracePt t="4165" x="4978400" y="2540000"/>
          <p14:tracePt t="4170" x="4940300" y="2540000"/>
          <p14:tracePt t="4175" x="4891088" y="2565400"/>
          <p14:tracePt t="4180" x="4852988" y="2565400"/>
          <p14:tracePt t="4185" x="4803775" y="2565400"/>
          <p14:tracePt t="4190" x="4765675" y="2565400"/>
          <p14:tracePt t="4195" x="4703763" y="2578100"/>
          <p14:tracePt t="4200" x="4665663" y="2578100"/>
          <p14:tracePt t="4205" x="4627563" y="2578100"/>
          <p14:tracePt t="4211" x="4591050" y="2578100"/>
          <p14:tracePt t="4216" x="4503738" y="2578100"/>
          <p14:tracePt t="4221" x="4478338" y="2578100"/>
          <p14:tracePt t="4225" x="4416425" y="2578100"/>
          <p14:tracePt t="4230" x="4365625" y="2578100"/>
          <p14:tracePt t="4236" x="4327525" y="2578100"/>
          <p14:tracePt t="4241" x="4265613" y="2578100"/>
          <p14:tracePt t="4245" x="4227513" y="2578100"/>
          <p14:tracePt t="4250" x="4191000" y="2578100"/>
          <p14:tracePt t="4255" x="4165600" y="2578100"/>
          <p14:tracePt t="4261" x="4127500" y="2578100"/>
          <p14:tracePt t="4266" x="4090988" y="2578100"/>
          <p14:tracePt t="4276" x="4078288" y="2578100"/>
          <p14:tracePt t="4281" x="4052888" y="2578100"/>
          <p14:tracePt t="4286" x="4027488" y="2578100"/>
          <p14:tracePt t="4296" x="4002088" y="2578100"/>
          <p14:tracePt t="4301" x="3990975" y="2578100"/>
          <p14:tracePt t="4306" x="3978275" y="2578100"/>
          <p14:tracePt t="4311" x="3940175" y="2578100"/>
          <p14:tracePt t="4316" x="3927475" y="2578100"/>
          <p14:tracePt t="4321" x="3902075" y="2578100"/>
          <p14:tracePt t="4326" x="3878263" y="2578100"/>
          <p14:tracePt t="4332" x="3852863" y="2578100"/>
          <p14:tracePt t="4337" x="3814763" y="2578100"/>
          <p14:tracePt t="4342" x="3790950" y="2578100"/>
          <p14:tracePt t="4346" x="3752850" y="2578100"/>
          <p14:tracePt t="4351" x="3714750" y="2578100"/>
          <p14:tracePt t="4357" x="3678238" y="2578100"/>
          <p14:tracePt t="4361" x="3640138" y="2578100"/>
          <p14:tracePt t="4367" x="3602038" y="2603500"/>
          <p14:tracePt t="4378" x="3565525" y="2616200"/>
          <p14:tracePt t="4382" x="3527425" y="2616200"/>
          <p14:tracePt t="4387" x="3514725" y="2616200"/>
          <p14:tracePt t="4392" x="3502025" y="2616200"/>
          <p14:tracePt t="4397" x="3478213" y="2616200"/>
          <p14:tracePt t="4407" x="3440113" y="2627313"/>
          <p14:tracePt t="4417" x="3427413" y="2627313"/>
          <p14:tracePt t="4578" x="3414713" y="2627313"/>
          <p14:tracePt t="4583" x="3402013" y="2627313"/>
          <p14:tracePt t="4589" x="3389313" y="2627313"/>
          <p14:tracePt t="4614" x="3365500" y="2627313"/>
          <p14:tracePt t="4618" x="3352800" y="2627313"/>
          <p14:tracePt t="4649" x="3352800" y="2616200"/>
          <p14:tracePt t="4654" x="3352800" y="2603500"/>
          <p14:tracePt t="4659" x="3327400" y="2603500"/>
          <p14:tracePt t="4669" x="3314700" y="2590800"/>
          <p14:tracePt t="4675" x="3314700" y="2578100"/>
          <p14:tracePt t="4685" x="3302000" y="2578100"/>
          <p14:tracePt t="4689" x="3265488" y="2565400"/>
          <p14:tracePt t="4699" x="3240088" y="2565400"/>
          <p14:tracePt t="4705" x="3227388" y="2552700"/>
          <p14:tracePt t="4711" x="3214688" y="2552700"/>
          <p14:tracePt t="4714" x="3189288" y="2552700"/>
          <p14:tracePt t="4720" x="3176588" y="2540000"/>
          <p14:tracePt t="4725" x="3176588" y="2527300"/>
          <p14:tracePt t="4730" x="3152775" y="2527300"/>
          <p14:tracePt t="4735" x="3140075" y="2527300"/>
          <p14:tracePt t="4740" x="3127375" y="2516188"/>
          <p14:tracePt t="4745" x="3114675" y="2503488"/>
          <p14:tracePt t="4750" x="3089275" y="2490788"/>
          <p14:tracePt t="4754" x="3076575" y="2478088"/>
          <p14:tracePt t="4761" x="3065463" y="2465388"/>
          <p14:tracePt t="4765" x="3040063" y="2465388"/>
          <p14:tracePt t="4771" x="3014663" y="2439988"/>
          <p14:tracePt t="4775" x="3014663" y="2427288"/>
          <p14:tracePt t="4780" x="2976563" y="2427288"/>
          <p14:tracePt t="4785" x="2952750" y="2403475"/>
          <p14:tracePt t="4796" x="2940050" y="2403475"/>
          <p14:tracePt t="4801" x="2914650" y="2403475"/>
          <p14:tracePt t="4805" x="2914650" y="2390775"/>
          <p14:tracePt t="4811" x="2901950" y="2378075"/>
          <p14:tracePt t="4815" x="2889250" y="2378075"/>
          <p14:tracePt t="4827" x="2876550" y="2365375"/>
          <p14:tracePt t="4830" x="2852738" y="2365375"/>
          <p14:tracePt t="4841" x="2840038" y="2352675"/>
          <p14:tracePt t="4846" x="2827338" y="2352675"/>
          <p14:tracePt t="4851" x="2801938" y="2352675"/>
          <p14:tracePt t="4856" x="2763838" y="2352675"/>
          <p14:tracePt t="4862" x="2740025" y="2352675"/>
          <p14:tracePt t="4866" x="2740025" y="2339975"/>
          <p14:tracePt t="4871" x="2689225" y="2339975"/>
          <p14:tracePt t="4876" x="2640013" y="2339975"/>
          <p14:tracePt t="4881" x="2614613" y="2339975"/>
          <p14:tracePt t="4886" x="2576513" y="2314575"/>
          <p14:tracePt t="4891" x="2527300" y="2314575"/>
          <p14:tracePt t="4896" x="2463800" y="2314575"/>
          <p14:tracePt t="4901" x="2427288" y="2303463"/>
          <p14:tracePt t="4906" x="2376488" y="2303463"/>
          <p14:tracePt t="4912" x="2338388" y="2303463"/>
          <p14:tracePt t="4917" x="2276475" y="2303463"/>
          <p14:tracePt t="4921" x="2251075" y="2303463"/>
          <p14:tracePt t="4926" x="2227263" y="2290763"/>
          <p14:tracePt t="4932" x="2201863" y="2290763"/>
          <p14:tracePt t="4937" x="2163763" y="2290763"/>
          <p14:tracePt t="4942" x="2151063" y="2290763"/>
          <p14:tracePt t="4947" x="2138363" y="2290763"/>
          <p14:tracePt t="4951" x="2114550" y="2278063"/>
          <p14:tracePt t="4957" x="2089150" y="2278063"/>
          <p14:tracePt t="4962" x="2076450" y="2278063"/>
          <p14:tracePt t="4980" x="2001838" y="2252663"/>
          <p14:tracePt t="4983" x="1976438" y="2252663"/>
          <p14:tracePt t="4987" x="1938338" y="2252663"/>
          <p14:tracePt t="4992" x="1914525" y="2252663"/>
          <p14:tracePt t="4997" x="1876425" y="2252663"/>
          <p14:tracePt t="5003" x="1838325" y="2252663"/>
          <p14:tracePt t="5007" x="1814513" y="2252663"/>
          <p14:tracePt t="5013" x="1776413" y="2252663"/>
          <p14:tracePt t="5037" x="1763713" y="2252663"/>
          <p14:tracePt t="5042" x="1751013" y="2252663"/>
          <p14:tracePt t="5048" x="1714500" y="2252663"/>
          <p14:tracePt t="5053" x="1689100" y="2252663"/>
          <p14:tracePt t="5058" x="1663700" y="2252663"/>
          <p14:tracePt t="5063" x="1638300" y="2278063"/>
          <p14:tracePt t="5067" x="1612900" y="2278063"/>
          <p14:tracePt t="5073" x="1576388" y="2278063"/>
          <p14:tracePt t="5078" x="1550988" y="2290763"/>
          <p14:tracePt t="5083" x="1525588" y="2290763"/>
          <p14:tracePt t="5088" x="1512888" y="2290763"/>
          <p14:tracePt t="5093" x="1489075" y="2290763"/>
          <p14:tracePt t="5098" x="1463675" y="2290763"/>
          <p14:tracePt t="5103" x="1438275" y="2314575"/>
          <p14:tracePt t="5108" x="1425575" y="2314575"/>
          <p14:tracePt t="5113" x="1412875" y="2314575"/>
          <p14:tracePt t="5119" x="1401763" y="2314575"/>
          <p14:tracePt t="5123" x="1389063" y="2327275"/>
          <p14:tracePt t="5128" x="1376363" y="2339975"/>
          <p14:tracePt t="5134" x="1376363" y="2365375"/>
          <p14:tracePt t="5138" x="1363663" y="2378075"/>
          <p14:tracePt t="5149" x="1363663" y="2390775"/>
          <p14:tracePt t="5159" x="1363663" y="2414588"/>
          <p14:tracePt t="5163" x="1363663" y="2427288"/>
          <p14:tracePt t="5169" x="1363663" y="2452688"/>
          <p14:tracePt t="5174" x="1363663" y="2478088"/>
          <p14:tracePt t="5179" x="1376363" y="2503488"/>
          <p14:tracePt t="5183" x="1389063" y="2516188"/>
          <p14:tracePt t="5189" x="1389063" y="2540000"/>
          <p14:tracePt t="5196" x="1425575" y="2578100"/>
          <p14:tracePt t="5199" x="1438275" y="2603500"/>
          <p14:tracePt t="5204" x="1476375" y="2627313"/>
          <p14:tracePt t="5209" x="1489075" y="2627313"/>
          <p14:tracePt t="5214" x="1525588" y="2652713"/>
          <p14:tracePt t="5219" x="1563688" y="2678113"/>
          <p14:tracePt t="5225" x="1612900" y="2703513"/>
          <p14:tracePt t="5229" x="1676400" y="2728913"/>
          <p14:tracePt t="5234" x="1689100" y="2740025"/>
          <p14:tracePt t="5240" x="1738313" y="2765425"/>
          <p14:tracePt t="5245" x="1763713" y="2765425"/>
          <p14:tracePt t="5250" x="1801813" y="2778125"/>
          <p14:tracePt t="5254" x="1838325" y="2803525"/>
          <p14:tracePt t="5259" x="1863725" y="2803525"/>
          <p14:tracePt t="5265" x="1901825" y="2816225"/>
          <p14:tracePt t="5270" x="1938338" y="2816225"/>
          <p14:tracePt t="5274" x="1976438" y="2840038"/>
          <p14:tracePt t="5279" x="2014538" y="2840038"/>
          <p14:tracePt t="5285" x="2038350" y="2840038"/>
          <p14:tracePt t="5290" x="2076450" y="2840038"/>
          <p14:tracePt t="5295" x="2114550" y="2840038"/>
          <p14:tracePt t="5300" x="2127250" y="2840038"/>
          <p14:tracePt t="5305" x="2176463" y="2840038"/>
          <p14:tracePt t="5310" x="2189163" y="2840038"/>
          <p14:tracePt t="5315" x="2214563" y="2840038"/>
          <p14:tracePt t="5320" x="2276475" y="2840038"/>
          <p14:tracePt t="5325" x="2314575" y="2840038"/>
          <p14:tracePt t="5330" x="2351088" y="2840038"/>
          <p14:tracePt t="5335" x="2401888" y="2840038"/>
          <p14:tracePt t="5340" x="2414588" y="2840038"/>
          <p14:tracePt t="5345" x="2451100" y="2840038"/>
          <p14:tracePt t="5350" x="2489200" y="2840038"/>
          <p14:tracePt t="5362" x="2527300" y="2840038"/>
          <p14:tracePt t="5365" x="2563813" y="2840038"/>
          <p14:tracePt t="5370" x="2589213" y="2840038"/>
          <p14:tracePt t="5376" x="2614613" y="2840038"/>
          <p14:tracePt t="5381" x="2627313" y="2840038"/>
          <p14:tracePt t="5386" x="2651125" y="2840038"/>
          <p14:tracePt t="5390" x="2676525" y="2840038"/>
          <p14:tracePt t="5395" x="2689225" y="2840038"/>
          <p14:tracePt t="5401" x="2701925" y="2840038"/>
          <p14:tracePt t="5406" x="2714625" y="2840038"/>
          <p14:tracePt t="5421" x="2727325" y="2840038"/>
          <p14:tracePt t="5426" x="2740025" y="2828925"/>
          <p14:tracePt t="5431" x="2752725" y="2828925"/>
          <p14:tracePt t="5436" x="2763838" y="2828925"/>
          <p14:tracePt t="5446" x="2789238" y="2828925"/>
          <p14:tracePt t="5456" x="2814638" y="2816225"/>
          <p14:tracePt t="5466" x="2827338" y="2816225"/>
          <p14:tracePt t="5471" x="2852738" y="2816225"/>
          <p14:tracePt t="5476" x="2876550" y="2816225"/>
          <p14:tracePt t="5481" x="2914650" y="2816225"/>
          <p14:tracePt t="5487" x="2940050" y="2790825"/>
          <p14:tracePt t="5492" x="2952750" y="2790825"/>
          <p14:tracePt t="5501" x="2976563" y="2790825"/>
          <p14:tracePt t="5507" x="2989263" y="2778125"/>
          <p14:tracePt t="5521" x="3014663" y="2765425"/>
          <p14:tracePt t="5529" x="3027363" y="2765425"/>
          <p14:tracePt t="5543" x="3040063" y="2765425"/>
          <p14:tracePt t="5547" x="3065463" y="2752725"/>
          <p14:tracePt t="5557" x="3076575" y="2740025"/>
          <p14:tracePt t="5562" x="3076575" y="2728913"/>
          <p14:tracePt t="5567" x="3089275" y="2728913"/>
          <p14:tracePt t="5572" x="3101975" y="2728913"/>
          <p14:tracePt t="5578" x="3114675" y="2728913"/>
          <p14:tracePt t="5582" x="3140075" y="2703513"/>
          <p14:tracePt t="5587" x="3152775" y="2690813"/>
          <p14:tracePt t="5597" x="3165475" y="2678113"/>
          <p14:tracePt t="5647" x="3189288" y="2652713"/>
          <p14:tracePt t="5657" x="3201988" y="2640013"/>
          <p14:tracePt t="5673" x="3214688" y="2640013"/>
          <p14:tracePt t="5679" x="3240088" y="2640013"/>
          <p14:tracePt t="5683" x="3252788" y="2616200"/>
          <p14:tracePt t="5688" x="3265488" y="2616200"/>
          <p14:tracePt t="5693" x="3276600" y="2603500"/>
          <p14:tracePt t="5698" x="3289300" y="2603500"/>
          <p14:tracePt t="5703" x="3302000" y="2603500"/>
          <p14:tracePt t="5708" x="3314700" y="2590800"/>
          <p14:tracePt t="5714" x="3327400" y="2590800"/>
          <p14:tracePt t="5738" x="3340100" y="2578100"/>
          <p14:tracePt t="5743" x="3352800" y="2578100"/>
          <p14:tracePt t="5750" x="3365500" y="2578100"/>
          <p14:tracePt t="5764" x="3389313" y="2565400"/>
          <p14:tracePt t="5769" x="3402013" y="2552700"/>
          <p14:tracePt t="5780" x="3414713" y="2552700"/>
          <p14:tracePt t="5784" x="3440113" y="2552700"/>
          <p14:tracePt t="5789" x="3465513" y="2552700"/>
          <p14:tracePt t="5795" x="3502025" y="2552700"/>
          <p14:tracePt t="5799" x="3540125" y="2552700"/>
          <p14:tracePt t="5804" x="3589338" y="2552700"/>
          <p14:tracePt t="5809" x="3614738" y="2552700"/>
          <p14:tracePt t="5814" x="3640138" y="2552700"/>
          <p14:tracePt t="5819" x="3678238" y="2552700"/>
          <p14:tracePt t="5824" x="3714750" y="2540000"/>
          <p14:tracePt t="5830" x="3740150" y="2540000"/>
          <p14:tracePt t="5835" x="3752850" y="2540000"/>
          <p14:tracePt t="5839" x="3790950" y="2540000"/>
          <p14:tracePt t="5846" x="3802063" y="2540000"/>
          <p14:tracePt t="5850" x="3827463" y="2540000"/>
          <p14:tracePt t="5854" x="3840163" y="2540000"/>
          <p14:tracePt t="5865" x="3865563" y="2540000"/>
          <p14:tracePt t="5870" x="3878263" y="2540000"/>
          <p14:tracePt t="5880" x="3890963" y="2540000"/>
          <p14:tracePt t="5885" x="3902075" y="2540000"/>
          <p14:tracePt t="5890" x="3914775" y="2540000"/>
          <p14:tracePt t="5900" x="3927475" y="2540000"/>
          <p14:tracePt t="5912" x="3952875" y="2540000"/>
          <p14:tracePt t="5927" x="3978275" y="2540000"/>
          <p14:tracePt t="5930" x="3990975" y="2540000"/>
          <p14:tracePt t="5936" x="4002088" y="2540000"/>
          <p14:tracePt t="5940" x="4014788" y="2540000"/>
          <p14:tracePt t="5946" x="4027488" y="2540000"/>
          <p14:tracePt t="5951" x="4040188" y="2540000"/>
          <p14:tracePt t="5956" x="4065588" y="2540000"/>
          <p14:tracePt t="5979" x="4090988" y="2540000"/>
          <p14:tracePt t="5981" x="4103688" y="2540000"/>
          <p14:tracePt t="5987" x="4114800" y="2540000"/>
          <p14:tracePt t="5991" x="4127500" y="2540000"/>
          <p14:tracePt t="6001" x="4140200" y="2540000"/>
          <p14:tracePt t="6012" x="4152900" y="2540000"/>
          <p14:tracePt t="6016" x="4178300" y="2540000"/>
          <p14:tracePt t="6031" x="4191000" y="2540000"/>
          <p14:tracePt t="6036" x="4214813" y="2540000"/>
          <p14:tracePt t="6047" x="4227513" y="2540000"/>
          <p14:tracePt t="6066" x="4240213" y="2540000"/>
          <p14:tracePt t="6081" x="4265613" y="2540000"/>
          <p14:tracePt t="6102" x="4291013" y="2540000"/>
          <p14:tracePt t="6107" x="4303713" y="2540000"/>
          <p14:tracePt t="6113" x="4314825" y="2527300"/>
          <p14:tracePt t="6243" x="4327525" y="2527300"/>
          <p14:tracePt t="6258" x="4340225" y="2527300"/>
          <p14:tracePt t="6283" x="4352925" y="2527300"/>
          <p14:tracePt t="6884" x="4365625" y="2527300"/>
          <p14:tracePt t="6904" x="4365625" y="2540000"/>
          <p14:tracePt t="6914" x="4365625" y="2552700"/>
          <p14:tracePt t="6919" x="4327525" y="2590800"/>
          <p14:tracePt t="6924" x="4314825" y="2616200"/>
          <p14:tracePt t="6929" x="4291013" y="2640013"/>
          <p14:tracePt t="6934" x="4278313" y="2640013"/>
          <p14:tracePt t="6939" x="4265613" y="2652713"/>
          <p14:tracePt t="6949" x="4252913" y="2652713"/>
          <p14:tracePt t="6954" x="4240213" y="2665413"/>
          <p14:tracePt t="6959" x="4227513" y="2665413"/>
          <p14:tracePt t="6964" x="4214813" y="2678113"/>
          <p14:tracePt t="6981" x="4203700" y="2690813"/>
          <p14:tracePt t="6984" x="4191000" y="2703513"/>
          <p14:tracePt t="7014" x="4178300" y="2703513"/>
          <p14:tracePt t="7019" x="4165600" y="2703513"/>
          <p14:tracePt t="7040" x="4152900" y="2716213"/>
          <p14:tracePt t="7046" x="4152900" y="2728913"/>
          <p14:tracePt t="7050" x="4140200" y="2728913"/>
          <p14:tracePt t="7055" x="4114800" y="2752725"/>
          <p14:tracePt t="7060" x="4103688" y="2752725"/>
          <p14:tracePt t="7065" x="4103688" y="2765425"/>
          <p14:tracePt t="7070" x="4078288" y="2778125"/>
          <p14:tracePt t="7075" x="4065588" y="2778125"/>
          <p14:tracePt t="7080" x="4052888" y="2790825"/>
          <p14:tracePt t="7085" x="4027488" y="2803525"/>
          <p14:tracePt t="7091" x="4014788" y="2816225"/>
          <p14:tracePt t="7096" x="4014788" y="2828925"/>
          <p14:tracePt t="7100" x="4002088" y="2828925"/>
          <p14:tracePt t="7105" x="3990975" y="2840038"/>
          <p14:tracePt t="7110" x="3978275" y="2840038"/>
          <p14:tracePt t="7116" x="3978275" y="2852738"/>
          <p14:tracePt t="7136" x="3965575" y="2852738"/>
          <p14:tracePt t="7181" x="3952875" y="2852738"/>
          <p14:tracePt t="7196" x="3940175" y="2865438"/>
          <p14:tracePt t="7211" x="3927475" y="2865438"/>
          <p14:tracePt t="7221" x="3914775" y="2878138"/>
          <p14:tracePt t="7232" x="3902075" y="2878138"/>
          <p14:tracePt t="7237" x="3878263" y="2878138"/>
          <p14:tracePt t="7241" x="3852863" y="2903538"/>
          <p14:tracePt t="7247" x="3840163" y="2903538"/>
          <p14:tracePt t="7252" x="3814763" y="2916238"/>
          <p14:tracePt t="7257" x="3802063" y="2916238"/>
          <p14:tracePt t="7263" x="3778250" y="2916238"/>
          <p14:tracePt t="7267" x="3752850" y="2916238"/>
          <p14:tracePt t="7271" x="3714750" y="2941638"/>
          <p14:tracePt t="7277" x="3702050" y="2941638"/>
          <p14:tracePt t="7282" x="3678238" y="2941638"/>
          <p14:tracePt t="7287" x="3640138" y="2941638"/>
          <p14:tracePt t="7292" x="3614738" y="2952750"/>
          <p14:tracePt t="7297" x="3578225" y="2952750"/>
          <p14:tracePt t="7303" x="3540125" y="2952750"/>
          <p14:tracePt t="7307" x="3514725" y="2952750"/>
          <p14:tracePt t="7313" x="3489325" y="2965450"/>
          <p14:tracePt t="7317" x="3478213" y="2965450"/>
          <p14:tracePt t="7323" x="3452813" y="2978150"/>
          <p14:tracePt t="7332" x="3427413" y="2978150"/>
          <p14:tracePt t="7337" x="3414713" y="2978150"/>
          <p14:tracePt t="7342" x="3414713" y="2990850"/>
          <p14:tracePt t="7347" x="3402013" y="3003550"/>
          <p14:tracePt t="7353" x="3389313" y="3003550"/>
          <p14:tracePt t="7357" x="3365500" y="3016250"/>
          <p14:tracePt t="7367" x="3340100" y="3016250"/>
          <p14:tracePt t="7373" x="3302000" y="3016250"/>
          <p14:tracePt t="7379" x="3265488" y="3028950"/>
          <p14:tracePt t="7389" x="3227388" y="3028950"/>
          <p14:tracePt t="7393" x="3189288" y="3028950"/>
          <p14:tracePt t="7398" x="3165475" y="3041650"/>
          <p14:tracePt t="7403" x="3140075" y="3041650"/>
          <p14:tracePt t="7408" x="3114675" y="3065463"/>
          <p14:tracePt t="7413" x="3101975" y="3065463"/>
          <p14:tracePt t="7419" x="3076575" y="3065463"/>
          <p14:tracePt t="7423" x="3065463" y="3078163"/>
          <p14:tracePt t="7430" x="3052763" y="3103563"/>
          <p14:tracePt t="7433" x="3040063" y="3103563"/>
          <p14:tracePt t="7443" x="3027363" y="3103563"/>
          <p14:tracePt t="7449" x="3014663" y="3103563"/>
          <p14:tracePt t="7454" x="3001963" y="3128963"/>
          <p14:tracePt t="7463" x="2976563" y="3154363"/>
          <p14:tracePt t="7468" x="2963863" y="3165475"/>
          <p14:tracePt t="7480" x="2963863" y="3178175"/>
          <p14:tracePt t="7484" x="2952750" y="3203575"/>
          <p14:tracePt t="7494" x="2940050" y="3216275"/>
          <p14:tracePt t="7499" x="2940050" y="3228975"/>
          <p14:tracePt t="7509" x="2914650" y="3254375"/>
          <p14:tracePt t="7519" x="2914650" y="3267075"/>
          <p14:tracePt t="7534" x="2914650" y="3278188"/>
          <p14:tracePt t="7549" x="2901950" y="3278188"/>
          <p14:tracePt t="7554" x="2889250" y="3290888"/>
          <p14:tracePt t="7937" x="2889250" y="3303588"/>
          <p14:tracePt t="7963" x="2901950" y="3303588"/>
          <p14:tracePt t="8013" x="2927350" y="3303588"/>
          <p14:tracePt t="8030" x="2940050" y="3303588"/>
          <p14:tracePt t="8049" x="2952750" y="3303588"/>
          <p14:tracePt t="8060" x="2963863" y="3303588"/>
          <p14:tracePt t="8063" x="2976563" y="3303588"/>
          <p14:tracePt t="8124" x="2989263" y="3316288"/>
          <p14:tracePt t="8130" x="3014663" y="3328988"/>
          <p14:tracePt t="8139" x="3052763" y="3328988"/>
          <p14:tracePt t="8144" x="3089275" y="3328988"/>
          <p14:tracePt t="8149" x="3114675" y="3328988"/>
          <p14:tracePt t="8154" x="3165475" y="3328988"/>
          <p14:tracePt t="8160" x="3214688" y="3328988"/>
          <p14:tracePt t="8164" x="3252788" y="3328988"/>
          <p14:tracePt t="8169" x="3302000" y="3328988"/>
          <p14:tracePt t="8175" x="3327400" y="3328988"/>
          <p14:tracePt t="8180" x="3365500" y="3328988"/>
          <p14:tracePt t="8185" x="3402013" y="3328988"/>
          <p14:tracePt t="8190" x="3452813" y="3328988"/>
          <p14:tracePt t="8194" x="3465513" y="3328988"/>
          <p14:tracePt t="8200" x="3502025" y="3328988"/>
          <p14:tracePt t="8205" x="3527425" y="3328988"/>
          <p14:tracePt t="8215" x="3565525" y="3328988"/>
          <p14:tracePt t="8220" x="3578225" y="3328988"/>
          <p14:tracePt t="8225" x="3589338" y="3328988"/>
          <p14:tracePt t="8230" x="3614738" y="3328988"/>
          <p14:tracePt t="8246" x="3640138" y="3328988"/>
          <p14:tracePt t="8256" x="3652838" y="3328988"/>
          <p14:tracePt t="8281" x="3665538" y="3328988"/>
          <p14:tracePt t="8301" x="3678238" y="3341688"/>
          <p14:tracePt t="8315" x="3702050" y="3354388"/>
          <p14:tracePt t="8326" x="3714750" y="3354388"/>
          <p14:tracePt t="8331" x="3778250" y="3354388"/>
          <p14:tracePt t="8342" x="3802063" y="3367088"/>
          <p14:tracePt t="8346" x="3827463" y="3367088"/>
          <p14:tracePt t="8356" x="3852863" y="3367088"/>
          <p14:tracePt t="8361" x="3890963" y="3367088"/>
          <p14:tracePt t="8372" x="3914775" y="3367088"/>
          <p14:tracePt t="8376" x="3927475" y="3367088"/>
          <p14:tracePt t="8381" x="3952875" y="3367088"/>
          <p14:tracePt t="8387" x="3978275" y="3367088"/>
          <p14:tracePt t="8397" x="4014788" y="3367088"/>
          <p14:tracePt t="8401" x="4040188" y="3367088"/>
          <p14:tracePt t="8406" x="4052888" y="3390900"/>
          <p14:tracePt t="8413" x="4065588" y="3390900"/>
          <p14:tracePt t="8423" x="4078288" y="3390900"/>
          <p14:tracePt t="8432" x="4090988" y="3390900"/>
          <p14:tracePt t="8447" x="4103688" y="3390900"/>
          <p14:tracePt t="8457" x="4114800" y="3390900"/>
          <p14:tracePt t="8463" x="4127500" y="3390900"/>
          <p14:tracePt t="8472" x="4152900" y="3390900"/>
          <p14:tracePt t="8477" x="4165600" y="3390900"/>
          <p14:tracePt t="8488" x="4178300" y="3390900"/>
          <p14:tracePt t="8493" x="4191000" y="3390900"/>
          <p14:tracePt t="8558" x="4203700" y="3390900"/>
          <p14:tracePt t="8568" x="4227513" y="3390900"/>
          <p14:tracePt t="8573" x="4240213" y="3390900"/>
          <p14:tracePt t="8578" x="4265613" y="3390900"/>
          <p14:tracePt t="8583" x="4303713" y="3390900"/>
          <p14:tracePt t="8588" x="4314825" y="3390900"/>
          <p14:tracePt t="8599" x="4327525" y="3390900"/>
          <p14:tracePt t="8603" x="4340225" y="3390900"/>
          <p14:tracePt t="8659" x="4352925" y="3390900"/>
          <p14:tracePt t="8699" x="4365625" y="3390900"/>
          <p14:tracePt t="8709" x="4378325" y="3390900"/>
          <p14:tracePt t="8714" x="4391025" y="3390900"/>
          <p14:tracePt t="8725" x="4416425" y="3390900"/>
          <p14:tracePt t="8731" x="4427538" y="3390900"/>
          <p14:tracePt t="8734" x="4440238" y="3390900"/>
          <p14:tracePt t="8744" x="4452938" y="3390900"/>
          <p14:tracePt t="8760" x="4465638" y="3390900"/>
          <p14:tracePt t="8765" x="4478338" y="3390900"/>
          <p14:tracePt t="8770" x="4491038" y="3390900"/>
          <p14:tracePt t="8775" x="4503738" y="3390900"/>
          <p14:tracePt t="8780" x="4540250" y="3390900"/>
          <p14:tracePt t="8785" x="4578350" y="3390900"/>
          <p14:tracePt t="8791" x="4616450" y="3390900"/>
          <p14:tracePt t="8797" x="4678363" y="3390900"/>
          <p14:tracePt t="8800" x="4727575" y="3390900"/>
          <p14:tracePt t="8806" x="4791075" y="3390900"/>
          <p14:tracePt t="8811" x="4865688" y="3354388"/>
          <p14:tracePt t="8815" x="4903788" y="3354388"/>
          <p14:tracePt t="8820" x="4940300" y="3341688"/>
          <p14:tracePt t="8825" x="4991100" y="3341688"/>
          <p14:tracePt t="8831" x="5040313" y="3316288"/>
          <p14:tracePt t="8836" x="5053013" y="3316288"/>
          <p14:tracePt t="8840" x="5065713" y="3316288"/>
          <p14:tracePt t="8845" x="5078413" y="3316288"/>
          <p14:tracePt t="8866" x="5091113" y="3316288"/>
          <p14:tracePt t="9214" x="5078413" y="3316288"/>
          <p14:tracePt t="9223" x="5091113" y="3316288"/>
          <p14:tracePt t="9230" x="5116513" y="3316288"/>
          <p14:tracePt t="9234" x="5153025" y="3316288"/>
          <p14:tracePt t="9239" x="5191125" y="3316288"/>
          <p14:tracePt t="9244" x="5203825" y="3316288"/>
          <p14:tracePt t="9249" x="5216525" y="3316288"/>
          <p14:tracePt t="9254" x="5241925" y="3316288"/>
          <p14:tracePt t="9264" x="5265738" y="3316288"/>
          <p14:tracePt t="9269" x="5278438" y="3316288"/>
          <p14:tracePt t="9274" x="5291138" y="3316288"/>
          <p14:tracePt t="9280" x="5303838" y="3316288"/>
          <p14:tracePt t="9284" x="5329238" y="3316288"/>
          <p14:tracePt t="9294" x="5341938" y="3316288"/>
          <p14:tracePt t="9299" x="5353050" y="3316288"/>
          <p14:tracePt t="9310" x="5378450" y="3316288"/>
          <p14:tracePt t="9314" x="5391150" y="3316288"/>
          <p14:tracePt t="9319" x="5403850" y="3316288"/>
          <p14:tracePt t="9325" x="5416550" y="3316288"/>
          <p14:tracePt t="9330" x="5441950" y="3316288"/>
          <p14:tracePt t="9335" x="5454650" y="3316288"/>
          <p14:tracePt t="9339" x="5465763" y="3316288"/>
          <p14:tracePt t="9344" x="5491163" y="3316288"/>
          <p14:tracePt t="9350" x="5503863" y="3316288"/>
          <p14:tracePt t="9355" x="5541963" y="3316288"/>
          <p14:tracePt t="9360" x="5554663" y="3341688"/>
          <p14:tracePt t="9365" x="5591175" y="3341688"/>
          <p14:tracePt t="9370" x="5616575" y="3341688"/>
          <p14:tracePt t="9375" x="5654675" y="3354388"/>
          <p14:tracePt t="9380" x="5691188" y="3354388"/>
          <p14:tracePt t="9385" x="5729288" y="3354388"/>
          <p14:tracePt t="9390" x="5767388" y="3378200"/>
          <p14:tracePt t="9395" x="5816600" y="3378200"/>
          <p14:tracePt t="9401" x="5878513" y="3390900"/>
          <p14:tracePt t="9405" x="5916613" y="3390900"/>
          <p14:tracePt t="9410" x="5967413" y="3390900"/>
          <p14:tracePt t="9415" x="5991225" y="3390900"/>
          <p14:tracePt t="9421" x="6029325" y="3390900"/>
          <p14:tracePt t="9426" x="6091238" y="3390900"/>
          <p14:tracePt t="9430" x="6129338" y="3416300"/>
          <p14:tracePt t="9435" x="6167438" y="3416300"/>
          <p14:tracePt t="9441" x="6191250" y="3416300"/>
          <p14:tracePt t="9447" x="6229350" y="3416300"/>
          <p14:tracePt t="9450" x="6242050" y="3416300"/>
          <p14:tracePt t="9456" x="6280150" y="3416300"/>
          <p14:tracePt t="9461" x="6291263" y="3416300"/>
          <p14:tracePt t="9466" x="6303963" y="3416300"/>
          <p14:tracePt t="9471" x="6316663" y="3416300"/>
          <p14:tracePt t="9476" x="6329363" y="3416300"/>
          <p14:tracePt t="9481" x="6367463" y="3416300"/>
          <p14:tracePt t="9486" x="6380163" y="3416300"/>
          <p14:tracePt t="9491" x="6391275" y="3416300"/>
          <p14:tracePt t="9497" x="6416675" y="3416300"/>
          <p14:tracePt t="9506" x="6442075" y="3416300"/>
          <p14:tracePt t="9514" x="6480175" y="3416300"/>
          <p14:tracePt t="9522" x="6516688" y="3416300"/>
          <p14:tracePt t="9526" x="6529388" y="3416300"/>
          <p14:tracePt t="9531" x="6567488" y="3429000"/>
          <p14:tracePt t="9537" x="6604000" y="3429000"/>
          <p14:tracePt t="9541" x="6642100" y="3429000"/>
          <p14:tracePt t="9547" x="6680200" y="3429000"/>
          <p14:tracePt t="9551" x="6716713" y="3429000"/>
          <p14:tracePt t="9557" x="6742113" y="3454400"/>
          <p14:tracePt t="9564" x="6792913" y="3454400"/>
          <p14:tracePt t="9567" x="6829425" y="3467100"/>
          <p14:tracePt t="9571" x="6854825" y="3467100"/>
          <p14:tracePt t="9576" x="6892925" y="3467100"/>
          <p14:tracePt t="9582" x="6954838" y="3467100"/>
          <p14:tracePt t="9587" x="6980238" y="3479800"/>
          <p14:tracePt t="9593" x="7005638" y="3479800"/>
          <p14:tracePt t="9597" x="7054850" y="3479800"/>
          <p14:tracePt t="9602" x="7067550" y="3490913"/>
          <p14:tracePt t="9607" x="7105650" y="3490913"/>
          <p14:tracePt t="9612" x="7142163" y="3490913"/>
          <p14:tracePt t="9617" x="7167563" y="3490913"/>
          <p14:tracePt t="9622" x="7205663" y="3490913"/>
          <p14:tracePt t="9628" x="7229475" y="3516313"/>
          <p14:tracePt t="9632" x="7267575" y="3516313"/>
          <p14:tracePt t="9637" x="7305675" y="3516313"/>
          <p14:tracePt t="9642" x="7329488" y="3516313"/>
          <p14:tracePt t="9648" x="7367588" y="3516313"/>
          <p14:tracePt t="9653" x="7405688" y="3516313"/>
          <p14:tracePt t="9657" x="7429500" y="3516313"/>
          <p14:tracePt t="9664" x="7480300" y="3516313"/>
          <p14:tracePt t="9667" x="7542213" y="3516313"/>
          <p14:tracePt t="9673" x="7580313" y="3516313"/>
          <p14:tracePt t="9678" x="7631113" y="3516313"/>
          <p14:tracePt t="9683" x="7667625" y="3516313"/>
          <p14:tracePt t="9687" x="7731125" y="3516313"/>
          <p14:tracePt t="9692" x="7767638" y="3516313"/>
          <p14:tracePt t="9698" x="7793038" y="3516313"/>
          <p14:tracePt t="9703" x="7831138" y="3516313"/>
          <p14:tracePt t="9708" x="7867650" y="3516313"/>
          <p14:tracePt t="9714" x="7893050" y="3516313"/>
          <p14:tracePt t="9718" x="7918450" y="3516313"/>
          <p14:tracePt t="9723" x="7943850" y="3516313"/>
          <p14:tracePt t="9728" x="7954963" y="3516313"/>
          <p14:tracePt t="9733" x="7967663" y="3516313"/>
          <p14:tracePt t="9738" x="7993063" y="3503613"/>
          <p14:tracePt t="9749" x="8005763" y="3503613"/>
          <p14:tracePt t="9759" x="8018463" y="3490913"/>
          <p14:tracePt t="9778" x="8031163" y="3490913"/>
          <p14:tracePt t="9793" x="8043863" y="3490913"/>
          <p14:tracePt t="9799" x="8054975" y="3479800"/>
          <p14:tracePt t="9804" x="8067675" y="3467100"/>
          <p14:tracePt t="9809" x="8080375" y="3467100"/>
          <p14:tracePt t="9824" x="8093075" y="3467100"/>
          <p14:tracePt t="9831" x="8105775" y="3467100"/>
          <p14:tracePt t="9834" x="8118475" y="3467100"/>
          <p14:tracePt t="9849" x="8131175" y="3467100"/>
          <p14:tracePt t="9854" x="8143875" y="3467100"/>
          <p14:tracePt t="9865" x="8156575" y="3467100"/>
          <p14:tracePt t="9869" x="8167688" y="3467100"/>
          <p14:tracePt t="9880" x="8193088" y="3467100"/>
          <p14:tracePt t="10136" x="8218488" y="3467100"/>
          <p14:tracePt t="13243" x="8231188" y="3467100"/>
          <p14:tracePt t="14297" x="8218488" y="3467100"/>
          <p14:tracePt t="14302" x="8118475" y="3503613"/>
          <p14:tracePt t="14308" x="8031163" y="3516313"/>
          <p14:tracePt t="14313" x="7954963" y="3541713"/>
          <p14:tracePt t="14318" x="7843838" y="3554413"/>
          <p14:tracePt t="14323" x="7693025" y="3603625"/>
          <p14:tracePt t="14328" x="7542213" y="3641725"/>
          <p14:tracePt t="14332" x="7342188" y="3716338"/>
          <p14:tracePt t="14338" x="7142163" y="3767138"/>
          <p14:tracePt t="14343" x="6992938" y="3816350"/>
          <p14:tracePt t="14349" x="6816725" y="3879850"/>
          <p14:tracePt t="14353" x="6616700" y="3929063"/>
          <p14:tracePt t="14358" x="6442075" y="3979863"/>
          <p14:tracePt t="14363" x="6254750" y="4029075"/>
          <p14:tracePt t="14368" x="6054725" y="4079875"/>
          <p14:tracePt t="14373" x="5903913" y="4141788"/>
          <p14:tracePt t="14379" x="5729288" y="4192588"/>
          <p14:tracePt t="14384" x="5565775" y="4241800"/>
          <p14:tracePt t="14388" x="5416550" y="4292600"/>
          <p14:tracePt t="14393" x="5316538" y="4341813"/>
          <p14:tracePt t="14400" x="5191125" y="4392613"/>
          <p14:tracePt t="14404" x="5103813" y="4392613"/>
          <p14:tracePt t="14408" x="4940300" y="4430713"/>
          <p14:tracePt t="14413" x="4878388" y="4430713"/>
          <p14:tracePt t="14419" x="4765675" y="4443413"/>
          <p14:tracePt t="14424" x="4678363" y="4443413"/>
          <p14:tracePt t="14429" x="4616450" y="4467225"/>
          <p14:tracePt t="14434" x="4565650" y="4479925"/>
          <p14:tracePt t="14439" x="4452938" y="4518025"/>
          <p14:tracePt t="14444" x="4352925" y="4530725"/>
          <p14:tracePt t="14449" x="4265613" y="4530725"/>
          <p14:tracePt t="14454" x="4203700" y="4530725"/>
          <p14:tracePt t="14459" x="4114800" y="4530725"/>
          <p14:tracePt t="14464" x="4027488" y="4530725"/>
          <p14:tracePt t="14469" x="3965575" y="4530725"/>
          <p14:tracePt t="14474" x="3878263" y="4530725"/>
          <p14:tracePt t="14479" x="3827463" y="4530725"/>
          <p14:tracePt t="14484" x="3752850" y="4530725"/>
          <p14:tracePt t="14490" x="3678238" y="4530725"/>
          <p14:tracePt t="14495" x="3640138" y="4530725"/>
          <p14:tracePt t="14499" x="3578225" y="4530725"/>
          <p14:tracePt t="14504" x="3527425" y="4530725"/>
          <p14:tracePt t="14510" x="3502025" y="4530725"/>
          <p14:tracePt t="14516" x="3452813" y="4530725"/>
          <p14:tracePt t="14520" x="3440113" y="4530725"/>
          <p14:tracePt t="14524" x="3427413" y="4530725"/>
          <p14:tracePt t="14529" x="3402013" y="4530725"/>
          <p14:tracePt t="14541" x="3376613" y="4530725"/>
          <p14:tracePt t="14545" x="3365500" y="4530725"/>
          <p14:tracePt t="14550" x="3352800" y="4530725"/>
          <p14:tracePt t="14554" x="3340100" y="4530725"/>
          <p14:tracePt t="14566" x="3327400" y="4530725"/>
          <p14:tracePt t="14570" x="3314700" y="4530725"/>
          <p14:tracePt t="14575" x="3289300" y="4530725"/>
          <p14:tracePt t="14585" x="3265488" y="4530725"/>
          <p14:tracePt t="14590" x="3252788" y="4530725"/>
          <p14:tracePt t="14595" x="3240088" y="4530725"/>
          <p14:tracePt t="14600" x="3227388" y="4530725"/>
          <p14:tracePt t="14621" x="3214688" y="4518025"/>
          <p14:tracePt t="14640" x="3201988" y="4518025"/>
          <p14:tracePt t="14646" x="3201988" y="4505325"/>
          <p14:tracePt t="14706" x="3201988" y="4492625"/>
          <p14:tracePt t="14717" x="3214688" y="4479925"/>
          <p14:tracePt t="14722" x="3227388" y="4467225"/>
          <p14:tracePt t="14726" x="3240088" y="4454525"/>
          <p14:tracePt t="14733" x="3240088" y="4443413"/>
          <p14:tracePt t="14737" x="3252788" y="4443413"/>
          <p14:tracePt t="14741" x="3276600" y="4418013"/>
          <p14:tracePt t="14747" x="3276600" y="4405313"/>
          <p14:tracePt t="14751" x="3289300" y="4405313"/>
          <p14:tracePt t="14756" x="3314700" y="4392613"/>
          <p14:tracePt t="14762" x="3327400" y="4392613"/>
          <p14:tracePt t="14767" x="3327400" y="4379913"/>
          <p14:tracePt t="14777" x="3340100" y="4379913"/>
          <p14:tracePt t="14783" x="3352800" y="4379913"/>
          <p14:tracePt t="14787" x="3376613" y="4354513"/>
          <p14:tracePt t="14792" x="3389313" y="4354513"/>
          <p14:tracePt t="14803" x="3414713" y="4354513"/>
          <p14:tracePt t="14812" x="3427413" y="4330700"/>
          <p14:tracePt t="14817" x="3440113" y="4330700"/>
          <p14:tracePt t="14823" x="3452813" y="4330700"/>
          <p14:tracePt t="14827" x="3465513" y="4318000"/>
          <p14:tracePt t="14833" x="3478213" y="4318000"/>
          <p14:tracePt t="14842" x="3502025" y="4318000"/>
          <p14:tracePt t="14849" x="3502025" y="4305300"/>
          <p14:tracePt t="14852" x="3514725" y="4305300"/>
          <p14:tracePt t="14858" x="3527425" y="4305300"/>
          <p14:tracePt t="14862" x="3540125" y="4292600"/>
          <p14:tracePt t="14867" x="3552825" y="4292600"/>
          <p14:tracePt t="14873" x="3565525" y="4292600"/>
          <p14:tracePt t="14878" x="3578225" y="4292600"/>
          <p14:tracePt t="14883" x="3602038" y="4267200"/>
          <p14:tracePt t="14887" x="3614738" y="4267200"/>
          <p14:tracePt t="14893" x="3627438" y="4267200"/>
          <p14:tracePt t="14899" x="3640138" y="4267200"/>
          <p14:tracePt t="14903" x="3665538" y="4254500"/>
          <p14:tracePt t="14908" x="3689350" y="4254500"/>
          <p14:tracePt t="14913" x="3702050" y="4254500"/>
          <p14:tracePt t="14918" x="3727450" y="4230688"/>
          <p14:tracePt t="14933" x="3740150" y="4230688"/>
          <p14:tracePt t="14949" x="3752850" y="4230688"/>
          <p14:tracePt t="14983" x="3765550" y="4230688"/>
          <p14:tracePt t="14989" x="3778250" y="4230688"/>
          <p14:tracePt t="14994" x="3790950" y="4230688"/>
          <p14:tracePt t="15004" x="3802063" y="4230688"/>
          <p14:tracePt t="15009" x="3814763" y="4217988"/>
          <p14:tracePt t="15014" x="3827463" y="4205288"/>
          <p14:tracePt t="15034" x="3852863" y="4205288"/>
          <p14:tracePt t="15256" x="3865563" y="4205288"/>
          <p14:tracePt t="15261" x="3865563" y="4192588"/>
          <p14:tracePt t="15266" x="3890963" y="4192588"/>
          <p14:tracePt t="15271" x="3914775" y="4192588"/>
          <p14:tracePt t="15276" x="3940175" y="4192588"/>
          <p14:tracePt t="15281" x="3978275" y="4192588"/>
          <p14:tracePt t="15287" x="4027488" y="4192588"/>
          <p14:tracePt t="15292" x="4065588" y="4192588"/>
          <p14:tracePt t="15296" x="4090988" y="4192588"/>
          <p14:tracePt t="15301" x="4152900" y="4192588"/>
          <p14:tracePt t="15306" x="4203700" y="4192588"/>
          <p14:tracePt t="15311" x="4278313" y="4167188"/>
          <p14:tracePt t="15317" x="4340225" y="4154488"/>
          <p14:tracePt t="15322" x="4403725" y="4154488"/>
          <p14:tracePt t="15326" x="4478338" y="4154488"/>
          <p14:tracePt t="15331" x="4565650" y="4129088"/>
          <p14:tracePt t="15337" x="4616450" y="4129088"/>
          <p14:tracePt t="15343" x="4678363" y="4117975"/>
          <p14:tracePt t="15347" x="4765675" y="4117975"/>
          <p14:tracePt t="15352" x="4816475" y="4117975"/>
          <p14:tracePt t="15356" x="4878388" y="4117975"/>
          <p14:tracePt t="15362" x="4916488" y="4117975"/>
          <p14:tracePt t="15367" x="4965700" y="4117975"/>
          <p14:tracePt t="15372" x="4978400" y="4117975"/>
          <p14:tracePt t="15377" x="5003800" y="4117975"/>
          <p14:tracePt t="15383" x="5016500" y="4117975"/>
          <p14:tracePt t="15397" x="5040313" y="4117975"/>
          <p14:tracePt t="15574" x="5053013" y="4117975"/>
          <p14:tracePt t="15579" x="5065713" y="4117975"/>
          <p14:tracePt t="15590" x="5078413" y="4117975"/>
          <p14:tracePt t="15599" x="5103813" y="4117975"/>
          <p14:tracePt t="15609" x="5129213" y="4117975"/>
          <p14:tracePt t="15614" x="5141913" y="4117975"/>
          <p14:tracePt t="15630" x="5153025" y="4117975"/>
          <p14:tracePt t="15781" x="5165725" y="4117975"/>
          <p14:tracePt t="15822" x="5178425" y="4117975"/>
          <p14:tracePt t="15871" x="5191125" y="4117975"/>
          <p14:tracePt t="16184" x="5203825" y="4117975"/>
          <p14:tracePt t="16199" x="5216525" y="4117975"/>
          <p14:tracePt t="16219" x="5229225" y="4117975"/>
          <p14:tracePt t="16224" x="5241925" y="4117975"/>
          <p14:tracePt t="16325" x="5265738" y="4117975"/>
          <p14:tracePt t="16330" x="5278438" y="4117975"/>
          <p14:tracePt t="16335" x="5316538" y="4117975"/>
          <p14:tracePt t="16341" x="5341938" y="4117975"/>
          <p14:tracePt t="16346" x="5378450" y="4117975"/>
          <p14:tracePt t="16351" x="5429250" y="4117975"/>
          <p14:tracePt t="16355" x="5478463" y="4117975"/>
          <p14:tracePt t="16360" x="5516563" y="4117975"/>
          <p14:tracePt t="16367" x="5554663" y="4117975"/>
          <p14:tracePt t="16370" x="5616575" y="4117975"/>
          <p14:tracePt t="16376" x="5641975" y="4117975"/>
          <p14:tracePt t="16380" x="5691188" y="4117975"/>
          <p14:tracePt t="16385" x="5729288" y="4117975"/>
          <p14:tracePt t="16391" x="5754688" y="4117975"/>
          <p14:tracePt t="16396" x="5767388" y="4117975"/>
          <p14:tracePt t="16401" x="5791200" y="4117975"/>
          <p14:tracePt t="16406" x="5816600" y="4117975"/>
          <p14:tracePt t="16417" x="5842000" y="4117975"/>
          <p14:tracePt t="16426" x="5854700" y="4117975"/>
          <p14:tracePt t="16441" x="5867400" y="4117975"/>
          <p14:tracePt t="16451" x="5878513" y="4117975"/>
          <p14:tracePt t="16467" x="5891213" y="4117975"/>
          <p14:tracePt t="16478" x="5903913" y="4117975"/>
          <p14:tracePt t="16491" x="5929313" y="4117975"/>
          <p14:tracePt t="16507" x="5942013" y="4117975"/>
          <p14:tracePt t="16512" x="5967413" y="4117975"/>
          <p14:tracePt t="16517" x="5978525" y="4117975"/>
          <p14:tracePt t="16522" x="5991225" y="4117975"/>
          <p14:tracePt t="16527" x="6016625" y="4117975"/>
          <p14:tracePt t="16533" x="6042025" y="4117975"/>
          <p14:tracePt t="16537" x="6054725" y="4117975"/>
          <p14:tracePt t="16542" x="6078538" y="4117975"/>
          <p14:tracePt t="16552" x="6116638" y="4117975"/>
          <p14:tracePt t="16562" x="6129338" y="4117975"/>
          <p14:tracePt t="16567" x="6142038" y="4117975"/>
          <p14:tracePt t="17051" x="6154738" y="4117975"/>
          <p14:tracePt t="17056" x="6167438" y="4117975"/>
          <p14:tracePt t="17218" x="6191250" y="4117975"/>
          <p14:tracePt t="17223" x="6216650" y="4117975"/>
          <p14:tracePt t="17228" x="6267450" y="4117975"/>
          <p14:tracePt t="17234" x="6303963" y="4117975"/>
          <p14:tracePt t="17239" x="6354763" y="4117975"/>
          <p14:tracePt t="17244" x="6416675" y="4117975"/>
          <p14:tracePt t="17248" x="6480175" y="4117975"/>
          <p14:tracePt t="17254" x="6529388" y="4117975"/>
          <p14:tracePt t="17258" x="6567488" y="4117975"/>
          <p14:tracePt t="17263" x="6629400" y="4117975"/>
          <p14:tracePt t="17269" x="6667500" y="4117975"/>
          <p14:tracePt t="17274" x="6692900" y="4117975"/>
          <p14:tracePt t="17278" x="6729413" y="4117975"/>
          <p14:tracePt t="17284" x="6780213" y="4117975"/>
          <p14:tracePt t="17288" x="6805613" y="4117975"/>
          <p14:tracePt t="17294" x="6829425" y="4117975"/>
          <p14:tracePt t="17300" x="6842125" y="4117975"/>
          <p14:tracePt t="17304" x="6880225" y="4117975"/>
          <p14:tracePt t="17308" x="6892925" y="4117975"/>
          <p14:tracePt t="17314" x="6905625" y="4117975"/>
          <p14:tracePt t="17319" x="6916738" y="4117975"/>
          <p14:tracePt t="17329" x="6929438" y="4117975"/>
          <p14:tracePt t="17339" x="6954838" y="4117975"/>
          <p14:tracePt t="17351" x="6980238" y="4117975"/>
          <p14:tracePt t="17354" x="6992938" y="4117975"/>
          <p14:tracePt t="17364" x="7005638" y="4117975"/>
          <p14:tracePt t="17370" x="7016750" y="4117975"/>
          <p14:tracePt t="17374" x="7029450" y="4117975"/>
          <p14:tracePt t="17379" x="7042150" y="4117975"/>
          <p14:tracePt t="17385" x="7080250" y="4117975"/>
          <p14:tracePt t="17390" x="7092950" y="4117975"/>
          <p14:tracePt t="17395" x="7105650" y="4117975"/>
          <p14:tracePt t="17400" x="7118350" y="4117975"/>
          <p14:tracePt t="17404" x="7154863" y="4117975"/>
          <p14:tracePt t="17410" x="7192963" y="4117975"/>
          <p14:tracePt t="17417" x="7205663" y="4117975"/>
          <p14:tracePt t="17420" x="7218363" y="4117975"/>
          <p14:tracePt t="17424" x="7254875" y="4117975"/>
          <p14:tracePt t="17429" x="7292975" y="4117975"/>
          <p14:tracePt t="17440" x="7329488" y="4117975"/>
          <p14:tracePt t="17446" x="7342188" y="4117975"/>
          <p14:tracePt t="17450" x="7354888" y="4117975"/>
          <p14:tracePt t="17455" x="7380288" y="4117975"/>
          <p14:tracePt t="17467" x="7405688" y="4117975"/>
          <p14:tracePt t="17470" x="7418388" y="4117975"/>
          <p14:tracePt t="17475" x="7429500" y="4117975"/>
          <p14:tracePt t="17480" x="7442200" y="4117975"/>
          <p14:tracePt t="17485" x="7467600" y="4117975"/>
          <p14:tracePt t="17495" x="7493000" y="4117975"/>
          <p14:tracePt t="17500" x="7531100" y="4117975"/>
          <p14:tracePt t="17511" x="7567613" y="4117975"/>
          <p14:tracePt t="17515" x="7580313" y="4117975"/>
          <p14:tracePt t="17520" x="7618413" y="4117975"/>
          <p14:tracePt t="17526" x="7654925" y="4117975"/>
          <p14:tracePt t="17531" x="7693025" y="4117975"/>
          <p14:tracePt t="17536" x="7693025" y="4129088"/>
          <p14:tracePt t="17540" x="7718425" y="4141788"/>
          <p14:tracePt t="17545" x="7754938" y="4141788"/>
          <p14:tracePt t="17556" x="7793038" y="4141788"/>
          <p14:tracePt t="17561" x="7831138" y="4154488"/>
          <p14:tracePt t="17567" x="7854950" y="4154488"/>
          <p14:tracePt t="17571" x="7893050" y="4154488"/>
          <p14:tracePt t="17576" x="7931150" y="4154488"/>
          <p14:tracePt t="17581" x="7980363" y="4154488"/>
          <p14:tracePt t="17586" x="7993063" y="4154488"/>
          <p14:tracePt t="17591" x="8031163" y="4154488"/>
          <p14:tracePt t="17596" x="8054975" y="4154488"/>
          <p14:tracePt t="17601" x="8080375" y="4154488"/>
          <p14:tracePt t="17607" x="8118475" y="4154488"/>
          <p14:tracePt t="17611" x="8156575" y="4154488"/>
          <p14:tracePt t="17617" x="8167688" y="4154488"/>
          <p14:tracePt t="17623" x="8193088" y="4154488"/>
          <p14:tracePt t="17627" x="8218488" y="4154488"/>
          <p14:tracePt t="17631" x="8231188" y="4154488"/>
          <p14:tracePt t="17636" x="8243888" y="4154488"/>
          <p14:tracePt t="17642" x="8256588" y="4154488"/>
          <p14:tracePt t="17647" x="8267700" y="4154488"/>
          <p14:tracePt t="17657" x="8280400" y="4154488"/>
          <p14:tracePt t="17828" x="8293100" y="4154488"/>
          <p14:tracePt t="17834" x="8305800" y="4154488"/>
          <p14:tracePt t="19175" x="8293100" y="4154488"/>
          <p14:tracePt t="19180" x="8267700" y="4154488"/>
          <p14:tracePt t="19191" x="8231188" y="4154488"/>
          <p14:tracePt t="19195" x="8167688" y="4154488"/>
          <p14:tracePt t="19201" x="8105775" y="4154488"/>
          <p14:tracePt t="19205" x="8043863" y="4154488"/>
          <p14:tracePt t="19210" x="7893050" y="4154488"/>
          <p14:tracePt t="19215" x="7818438" y="4154488"/>
          <p14:tracePt t="19220" x="7718425" y="4154488"/>
          <p14:tracePt t="19226" x="7580313" y="4154488"/>
          <p14:tracePt t="19230" x="7505700" y="4154488"/>
          <p14:tracePt t="19235" x="7367588" y="4154488"/>
          <p14:tracePt t="19240" x="7242175" y="4154488"/>
          <p14:tracePt t="19245" x="7105650" y="4179888"/>
          <p14:tracePt t="19251" x="7005638" y="4192588"/>
          <p14:tracePt t="19255" x="6916738" y="4192588"/>
          <p14:tracePt t="19260" x="6780213" y="4230688"/>
          <p14:tracePt t="19265" x="6692900" y="4241800"/>
          <p14:tracePt t="19271" x="6629400" y="4241800"/>
          <p14:tracePt t="19276" x="6554788" y="4241800"/>
          <p14:tracePt t="19281" x="6467475" y="4292600"/>
          <p14:tracePt t="19286" x="6429375" y="4292600"/>
          <p14:tracePt t="19291" x="6367463" y="4292600"/>
          <p14:tracePt t="19296" x="6329363" y="4292600"/>
          <p14:tracePt t="19301" x="6280150" y="4292600"/>
          <p14:tracePt t="19306" x="6216650" y="4292600"/>
          <p14:tracePt t="19311" x="6191250" y="4292600"/>
          <p14:tracePt t="19318" x="6091238" y="4292600"/>
          <p14:tracePt t="19321" x="6042025" y="4292600"/>
          <p14:tracePt t="19326" x="5978525" y="4292600"/>
          <p14:tracePt t="19331" x="5903913" y="4292600"/>
          <p14:tracePt t="19336" x="5842000" y="4292600"/>
          <p14:tracePt t="19341" x="5829300" y="4292600"/>
          <p14:tracePt t="19347" x="5754688" y="4292600"/>
          <p14:tracePt t="19351" x="5665788" y="4292600"/>
          <p14:tracePt t="19356" x="5541963" y="4330700"/>
          <p14:tracePt t="19362" x="5465763" y="4341813"/>
          <p14:tracePt t="19368" x="5365750" y="4341813"/>
          <p14:tracePt t="19371" x="5253038" y="4367213"/>
          <p14:tracePt t="19376" x="5141913" y="4418013"/>
          <p14:tracePt t="19381" x="5003800" y="4467225"/>
          <p14:tracePt t="19387" x="4916488" y="4492625"/>
          <p14:tracePt t="19392" x="4803775" y="4518025"/>
          <p14:tracePt t="19397" x="4665663" y="4567238"/>
          <p14:tracePt t="19401" x="4552950" y="4579938"/>
          <p14:tracePt t="19407" x="4465638" y="4618038"/>
          <p14:tracePt t="19412" x="4378325" y="4630738"/>
          <p14:tracePt t="19418" x="4278313" y="4679950"/>
          <p14:tracePt t="19422" x="4191000" y="4692650"/>
          <p14:tracePt t="19427" x="4114800" y="4718050"/>
          <p14:tracePt t="19432" x="4065588" y="4718050"/>
          <p14:tracePt t="19437" x="4002088" y="4768850"/>
          <p14:tracePt t="19442" x="3940175" y="4792663"/>
          <p14:tracePt t="19447" x="3940175" y="4805363"/>
          <p14:tracePt t="19452" x="3902075" y="4818063"/>
          <p14:tracePt t="19458" x="3878263" y="4830763"/>
          <p14:tracePt t="19462" x="3852863" y="4843463"/>
          <p14:tracePt t="19469" x="3827463" y="4856163"/>
          <p14:tracePt t="19472" x="3790950" y="4868863"/>
          <p14:tracePt t="19479" x="3740150" y="4892675"/>
          <p14:tracePt t="19484" x="3714750" y="4905375"/>
          <p14:tracePt t="19487" x="3678238" y="4930775"/>
          <p14:tracePt t="19492" x="3652838" y="4943475"/>
          <p14:tracePt t="19497" x="3614738" y="4968875"/>
          <p14:tracePt t="19503" x="3565525" y="4968875"/>
          <p14:tracePt t="19508" x="3502025" y="4968875"/>
          <p14:tracePt t="19513" x="3427413" y="4981575"/>
          <p14:tracePt t="19518" x="3365500" y="4981575"/>
          <p14:tracePt t="19523" x="3276600" y="4992688"/>
          <p14:tracePt t="19528" x="3227388" y="5005388"/>
          <p14:tracePt t="19534" x="3176588" y="5018088"/>
          <p14:tracePt t="19538" x="3114675" y="5018088"/>
          <p14:tracePt t="19543" x="3065463" y="5018088"/>
          <p14:tracePt t="19548" x="3027363" y="5043488"/>
          <p14:tracePt t="19553" x="2976563" y="5043488"/>
          <p14:tracePt t="19559" x="2940050" y="5043488"/>
          <p14:tracePt t="19563" x="2914650" y="5043488"/>
          <p14:tracePt t="19568" x="2876550" y="5043488"/>
          <p14:tracePt t="19575" x="2840038" y="5043488"/>
          <p14:tracePt t="19579" x="2801938" y="5043488"/>
          <p14:tracePt t="19585" x="2776538" y="5043488"/>
          <p14:tracePt t="19588" x="2740025" y="5043488"/>
          <p14:tracePt t="19594" x="2701925" y="5043488"/>
          <p14:tracePt t="19599" x="2663825" y="5043488"/>
          <p14:tracePt t="19603" x="2601913" y="5043488"/>
          <p14:tracePt t="19608" x="2576513" y="5043488"/>
          <p14:tracePt t="19613" x="2489200" y="5043488"/>
          <p14:tracePt t="19619" x="2451100" y="5043488"/>
          <p14:tracePt t="19624" x="2427288" y="5043488"/>
          <p14:tracePt t="19630" x="2414588" y="5043488"/>
          <p14:tracePt t="19635" x="2401888" y="5043488"/>
          <p14:tracePt t="19640" x="2389188" y="5043488"/>
          <p14:tracePt t="19655" x="2389188" y="5030788"/>
          <p14:tracePt t="19659" x="2376488" y="5030788"/>
          <p14:tracePt t="19664" x="2376488" y="5005388"/>
          <p14:tracePt t="19669" x="2376488" y="4992688"/>
          <p14:tracePt t="19674" x="2376488" y="4981575"/>
          <p14:tracePt t="19679" x="2376488" y="4956175"/>
          <p14:tracePt t="19685" x="2376488" y="4930775"/>
          <p14:tracePt t="19694" x="2363788" y="4905375"/>
          <p14:tracePt t="19701" x="2351088" y="4892675"/>
          <p14:tracePt t="19704" x="2338388" y="4868863"/>
          <p14:tracePt t="19709" x="2327275" y="4868863"/>
          <p14:tracePt t="19714" x="2289175" y="4830763"/>
          <p14:tracePt t="19720" x="2289175" y="4818063"/>
          <p14:tracePt t="19725" x="2276475" y="4818063"/>
          <p14:tracePt t="19730" x="2263775" y="4818063"/>
          <p14:tracePt t="19775" x="2263775" y="4805363"/>
          <p14:tracePt t="19790" x="2263775" y="4779963"/>
          <p14:tracePt t="19795" x="2251075" y="4779963"/>
          <p14:tracePt t="19811" x="2251075" y="4768850"/>
          <p14:tracePt t="19816" x="2251075" y="4756150"/>
          <p14:tracePt t="19820" x="2238375" y="4743450"/>
          <p14:tracePt t="19825" x="2227263" y="4743450"/>
          <p14:tracePt t="19831" x="2227263" y="4730750"/>
          <p14:tracePt t="19835" x="2214563" y="4718050"/>
          <p14:tracePt t="19840" x="2201863" y="4705350"/>
          <p14:tracePt t="19845" x="2176463" y="4692650"/>
          <p14:tracePt t="19855" x="2176463" y="4679950"/>
          <p14:tracePt t="19862" x="2151063" y="4656138"/>
          <p14:tracePt t="19866" x="2127250" y="4656138"/>
          <p14:tracePt t="19871" x="2114550" y="4656138"/>
          <p14:tracePt t="19876" x="2089150" y="4630738"/>
          <p14:tracePt t="19881" x="2063750" y="4605338"/>
          <p14:tracePt t="19886" x="2038350" y="4592638"/>
          <p14:tracePt t="19891" x="2001838" y="4567238"/>
          <p14:tracePt t="19896" x="1976438" y="4554538"/>
          <p14:tracePt t="19901" x="1938338" y="4530725"/>
          <p14:tracePt t="19906" x="1901825" y="4505325"/>
          <p14:tracePt t="19911" x="1851025" y="4479925"/>
          <p14:tracePt t="19916" x="1801813" y="4454525"/>
          <p14:tracePt t="19921" x="1763713" y="4443413"/>
          <p14:tracePt t="19927" x="1689100" y="4418013"/>
          <p14:tracePt t="19932" x="1663700" y="4405313"/>
          <p14:tracePt t="19937" x="1625600" y="4379913"/>
          <p14:tracePt t="19941" x="1601788" y="4367213"/>
          <p14:tracePt t="19946" x="1563688" y="4354513"/>
          <p14:tracePt t="19953" x="1550988" y="4354513"/>
          <p14:tracePt t="19956" x="1538288" y="4341813"/>
          <p14:tracePt t="19962" x="1525588" y="4341813"/>
          <p14:tracePt t="19966" x="1512888" y="4341813"/>
          <p14:tracePt t="19972" x="1489075" y="4330700"/>
          <p14:tracePt t="19977" x="1476375" y="4318000"/>
          <p14:tracePt t="19982" x="1463675" y="4318000"/>
          <p14:tracePt t="20001" x="1438275" y="4318000"/>
          <p14:tracePt t="20007" x="1425575" y="4318000"/>
          <p14:tracePt t="20012" x="1412875" y="4292600"/>
          <p14:tracePt t="20018" x="1376363" y="4292600"/>
          <p14:tracePt t="20023" x="1350963" y="4279900"/>
          <p14:tracePt t="20027" x="1338263" y="4279900"/>
          <p14:tracePt t="20032" x="1300163" y="4279900"/>
          <p14:tracePt t="20039" x="1263650" y="4279900"/>
          <p14:tracePt t="20042" x="1250950" y="4279900"/>
          <p14:tracePt t="20047" x="1238250" y="4279900"/>
          <p14:tracePt t="20053" x="1212850" y="4279900"/>
          <p14:tracePt t="20058" x="1200150" y="4279900"/>
          <p14:tracePt t="20062" x="1189038" y="4279900"/>
          <p14:tracePt t="20068" x="1176338" y="4267200"/>
          <p14:tracePt t="20072" x="1163638" y="4267200"/>
          <p14:tracePt t="20093" x="1150938" y="4267200"/>
          <p14:tracePt t="20098" x="1125538" y="4267200"/>
          <p14:tracePt t="20113" x="1100138" y="4267200"/>
          <p14:tracePt t="20119" x="1089025" y="4267200"/>
          <p14:tracePt t="20123" x="1076325" y="4267200"/>
          <p14:tracePt t="20128" x="1063625" y="4267200"/>
          <p14:tracePt t="20135" x="1050925" y="4267200"/>
          <p14:tracePt t="20138" x="1038225" y="4267200"/>
          <p14:tracePt t="20143" x="1012825" y="4267200"/>
          <p14:tracePt t="20158" x="987425" y="4267200"/>
          <p14:tracePt t="20164" x="976313" y="4267200"/>
          <p14:tracePt t="20169" x="976313" y="4279900"/>
          <p14:tracePt t="20173" x="963613" y="4279900"/>
          <p14:tracePt t="20178" x="950913" y="4292600"/>
          <p14:tracePt t="20183" x="938213" y="4292600"/>
          <p14:tracePt t="20189" x="925513" y="4318000"/>
          <p14:tracePt t="20195" x="912813" y="4330700"/>
          <p14:tracePt t="20204" x="887413" y="4341813"/>
          <p14:tracePt t="20209" x="887413" y="4354513"/>
          <p14:tracePt t="20214" x="863600" y="4379913"/>
          <p14:tracePt t="20220" x="850900" y="4379913"/>
          <p14:tracePt t="20224" x="838200" y="4405313"/>
          <p14:tracePt t="20229" x="825500" y="4430713"/>
          <p14:tracePt t="20235" x="800100" y="4454525"/>
          <p14:tracePt t="20239" x="787400" y="4454525"/>
          <p14:tracePt t="20244" x="776288" y="4492625"/>
          <p14:tracePt t="20250" x="763588" y="4518025"/>
          <p14:tracePt t="20254" x="750888" y="4530725"/>
          <p14:tracePt t="20259" x="725488" y="4554538"/>
          <p14:tracePt t="20265" x="725488" y="4567238"/>
          <p14:tracePt t="20269" x="712788" y="4592638"/>
          <p14:tracePt t="20274" x="700088" y="4592638"/>
          <p14:tracePt t="20279" x="700088" y="4618038"/>
          <p14:tracePt t="20290" x="700088" y="4630738"/>
          <p14:tracePt t="20295" x="700088" y="4643438"/>
          <p14:tracePt t="20299" x="700088" y="4679950"/>
          <p14:tracePt t="20304" x="700088" y="4692650"/>
          <p14:tracePt t="20309" x="700088" y="4705350"/>
          <p14:tracePt t="20315" x="700088" y="4718050"/>
          <p14:tracePt t="20320" x="700088" y="4730750"/>
          <p14:tracePt t="20325" x="700088" y="4756150"/>
          <p14:tracePt t="20330" x="725488" y="4779963"/>
          <p14:tracePt t="20335" x="738188" y="4792663"/>
          <p14:tracePt t="20341" x="763588" y="4805363"/>
          <p14:tracePt t="20345" x="800100" y="4818063"/>
          <p14:tracePt t="20350" x="812800" y="4830763"/>
          <p14:tracePt t="20355" x="838200" y="4843463"/>
          <p14:tracePt t="20360" x="876300" y="4868863"/>
          <p14:tracePt t="20365" x="925513" y="4879975"/>
          <p14:tracePt t="20370" x="963613" y="4879975"/>
          <p14:tracePt t="20375" x="1012825" y="4905375"/>
          <p14:tracePt t="20381" x="1038225" y="4905375"/>
          <p14:tracePt t="20386" x="1089025" y="4905375"/>
          <p14:tracePt t="20390" x="1125538" y="4918075"/>
          <p14:tracePt t="20395" x="1176338" y="4918075"/>
          <p14:tracePt t="20402" x="1212850" y="4918075"/>
          <p14:tracePt t="20405" x="1276350" y="4918075"/>
          <p14:tracePt t="20413" x="1325563" y="4918075"/>
          <p14:tracePt t="20415" x="1389063" y="4918075"/>
          <p14:tracePt t="20420" x="1438275" y="4918075"/>
          <p14:tracePt t="20426" x="1501775" y="4918075"/>
          <p14:tracePt t="20431" x="1550988" y="4918075"/>
          <p14:tracePt t="20436" x="1625600" y="4918075"/>
          <p14:tracePt t="20441" x="1701800" y="4918075"/>
          <p14:tracePt t="20445" x="1738313" y="4918075"/>
          <p14:tracePt t="20452" x="1801813" y="4918075"/>
          <p14:tracePt t="20456" x="1876425" y="4918075"/>
          <p14:tracePt t="20461" x="1938338" y="4918075"/>
          <p14:tracePt t="20466" x="2001838" y="4918075"/>
          <p14:tracePt t="20471" x="2038350" y="4918075"/>
          <p14:tracePt t="20476" x="2101850" y="4918075"/>
          <p14:tracePt t="20481" x="2176463" y="4905375"/>
          <p14:tracePt t="20486" x="2238375" y="4905375"/>
          <p14:tracePt t="20491" x="2314575" y="4868863"/>
          <p14:tracePt t="20497" x="2327275" y="4868863"/>
          <p14:tracePt t="20502" x="2401888" y="4856163"/>
          <p14:tracePt t="20511" x="2439988" y="4856163"/>
          <p14:tracePt t="20516" x="2451100" y="4856163"/>
          <p14:tracePt t="20522" x="2463800" y="4843463"/>
          <p14:tracePt t="20527" x="2476500" y="4830763"/>
          <p14:tracePt t="20558" x="2489200" y="4830763"/>
          <p14:tracePt t="20583" x="2489200" y="4818063"/>
          <p14:tracePt t="20602" x="2501900" y="4805363"/>
          <p14:tracePt t="20607" x="2501900" y="4792663"/>
          <p14:tracePt t="20627" x="2514600" y="4779963"/>
          <p14:tracePt t="20634" x="2527300" y="4779963"/>
          <p14:tracePt t="21103" x="2527300" y="4792663"/>
          <p14:tracePt t="21106" x="2527300" y="4805363"/>
          <p14:tracePt t="21111" x="2551113" y="4818063"/>
          <p14:tracePt t="21116" x="2563813" y="4830763"/>
          <p14:tracePt t="21122" x="2563813" y="4843463"/>
          <p14:tracePt t="21127" x="2576513" y="4868863"/>
          <p14:tracePt t="21132" x="2589213" y="4892675"/>
          <p14:tracePt t="21136" x="2601913" y="4905375"/>
          <p14:tracePt t="21142" x="2614613" y="4905375"/>
          <p14:tracePt t="21147" x="2651125" y="4956175"/>
          <p14:tracePt t="21152" x="2651125" y="4981575"/>
          <p14:tracePt t="21157" x="2663825" y="5005388"/>
          <p14:tracePt t="21162" x="2689225" y="5018088"/>
          <p14:tracePt t="21168" x="2714625" y="5043488"/>
          <p14:tracePt t="21172" x="2752725" y="5068888"/>
          <p14:tracePt t="21177" x="2752725" y="5081588"/>
          <p14:tracePt t="21182" x="2789238" y="5105400"/>
          <p14:tracePt t="21187" x="2789238" y="5118100"/>
          <p14:tracePt t="21193" x="2814638" y="5130800"/>
          <p14:tracePt t="21198" x="2827338" y="5156200"/>
          <p14:tracePt t="21202" x="2840038" y="5156200"/>
          <p14:tracePt t="21207" x="2840038" y="5168900"/>
          <p14:tracePt t="21213" x="2863850" y="5168900"/>
          <p14:tracePt t="21219" x="2876550" y="5168900"/>
          <p14:tracePt t="21223" x="2889250" y="5181600"/>
          <p14:tracePt t="21232" x="2901950" y="5181600"/>
          <p14:tracePt t="21237" x="2940050" y="5181600"/>
          <p14:tracePt t="21244" x="2952750" y="5194300"/>
          <p14:tracePt t="21248" x="2989263" y="5194300"/>
          <p14:tracePt t="21253" x="3040063" y="5194300"/>
          <p14:tracePt t="21259" x="3089275" y="5194300"/>
          <p14:tracePt t="21263" x="3152775" y="5194300"/>
          <p14:tracePt t="21269" x="3214688" y="5194300"/>
          <p14:tracePt t="21273" x="3276600" y="5194300"/>
          <p14:tracePt t="21278" x="3327400" y="5194300"/>
          <p14:tracePt t="21283" x="3376613" y="5194300"/>
          <p14:tracePt t="21288" x="3440113" y="5194300"/>
          <p14:tracePt t="21293" x="3489325" y="5194300"/>
          <p14:tracePt t="21298" x="3552825" y="5194300"/>
          <p14:tracePt t="21303" x="3589338" y="5194300"/>
          <p14:tracePt t="21308" x="3640138" y="5194300"/>
          <p14:tracePt t="21314" x="3665538" y="5194300"/>
          <p14:tracePt t="21319" x="3689350" y="5194300"/>
          <p14:tracePt t="21323" x="3727450" y="5194300"/>
          <p14:tracePt t="21335" x="3765550" y="5194300"/>
          <p14:tracePt t="21339" x="3790950" y="5194300"/>
          <p14:tracePt t="21344" x="3814763" y="5194300"/>
          <p14:tracePt t="21348" x="3827463" y="5194300"/>
          <p14:tracePt t="21353" x="3852863" y="5194300"/>
          <p14:tracePt t="21359" x="3890963" y="5194300"/>
          <p14:tracePt t="21364" x="3927475" y="5194300"/>
          <p14:tracePt t="21369" x="4002088" y="5194300"/>
          <p14:tracePt t="21374" x="4052888" y="5194300"/>
          <p14:tracePt t="21379" x="4103688" y="5194300"/>
          <p14:tracePt t="21385" x="4191000" y="5194300"/>
          <p14:tracePt t="21389" x="4227513" y="5194300"/>
          <p14:tracePt t="21394" x="4314825" y="5194300"/>
          <p14:tracePt t="21399" x="4378325" y="5194300"/>
          <p14:tracePt t="21404" x="4440238" y="5194300"/>
          <p14:tracePt t="21409" x="4516438" y="5194300"/>
          <p14:tracePt t="21414" x="4603750" y="5194300"/>
          <p14:tracePt t="21419" x="4691063" y="5194300"/>
          <p14:tracePt t="21425" x="4778375" y="5194300"/>
          <p14:tracePt t="21431" x="4816475" y="5194300"/>
          <p14:tracePt t="21436" x="4878388" y="5194300"/>
          <p14:tracePt t="21439" x="4953000" y="5194300"/>
          <p14:tracePt t="21444" x="5003800" y="5194300"/>
          <p14:tracePt t="21450" x="5065713" y="5194300"/>
          <p14:tracePt t="21454" x="5103813" y="5194300"/>
          <p14:tracePt t="21460" x="5141913" y="5181600"/>
          <p14:tracePt t="21464" x="5178425" y="5181600"/>
          <p14:tracePt t="21470" x="5203825" y="5181600"/>
          <p14:tracePt t="21475" x="5241925" y="5181600"/>
          <p14:tracePt t="21480" x="5265738" y="5181600"/>
          <p14:tracePt t="21485" x="5291138" y="5156200"/>
          <p14:tracePt t="21490" x="5303838" y="5156200"/>
          <p14:tracePt t="21495" x="5329238" y="5143500"/>
          <p14:tracePt t="21500" x="5365750" y="5143500"/>
          <p14:tracePt t="21505" x="5391150" y="5130800"/>
          <p14:tracePt t="21511" x="5403850" y="5130800"/>
          <p14:tracePt t="21515" x="5403850" y="5118100"/>
          <p14:tracePt t="21520" x="5429250" y="5118100"/>
          <p14:tracePt t="21525" x="5454650" y="5092700"/>
          <p14:tracePt t="21530" x="5454650" y="5081588"/>
          <p14:tracePt t="21545" x="5465763" y="5081588"/>
          <p14:tracePt t="21552" x="5478463" y="5068888"/>
          <p14:tracePt t="21561" x="5503863" y="5043488"/>
          <p14:tracePt t="21570" x="5503863" y="5030788"/>
          <p14:tracePt t="21581" x="5503863" y="5018088"/>
          <p14:tracePt t="21586" x="5503863" y="5005388"/>
          <p14:tracePt t="21591" x="5503863" y="4992688"/>
          <p14:tracePt t="21596" x="5516563" y="4968875"/>
          <p14:tracePt t="21602" x="5529263" y="4956175"/>
          <p14:tracePt t="21611" x="5529263" y="4930775"/>
          <p14:tracePt t="21616" x="5529263" y="4892675"/>
          <p14:tracePt t="21626" x="5529263" y="4868863"/>
          <p14:tracePt t="21631" x="5529263" y="4856163"/>
          <p14:tracePt t="21641" x="5529263" y="4843463"/>
          <p14:tracePt t="21646" x="5516563" y="4818063"/>
          <p14:tracePt t="21653" x="5491163" y="4792663"/>
          <p14:tracePt t="21657" x="5478463" y="4779963"/>
          <p14:tracePt t="21662" x="5454650" y="4768850"/>
          <p14:tracePt t="21666" x="5403850" y="4756150"/>
          <p14:tracePt t="21671" x="5365750" y="4730750"/>
          <p14:tracePt t="21677" x="5329238" y="4718050"/>
          <p14:tracePt t="21682" x="5291138" y="4692650"/>
          <p14:tracePt t="21687" x="5265738" y="4679950"/>
          <p14:tracePt t="21691" x="5178425" y="4656138"/>
          <p14:tracePt t="21696" x="5141913" y="4643438"/>
          <p14:tracePt t="21703" x="5116513" y="4618038"/>
          <p14:tracePt t="21707" x="5040313" y="4618038"/>
          <p14:tracePt t="21713" x="4991100" y="4605338"/>
          <p14:tracePt t="21717" x="4940300" y="4579938"/>
          <p14:tracePt t="21722" x="4916488" y="4579938"/>
          <p14:tracePt t="21727" x="4865688" y="4567238"/>
          <p14:tracePt t="21732" x="4816475" y="4567238"/>
          <p14:tracePt t="21737" x="4778375" y="4567238"/>
          <p14:tracePt t="21742" x="4752975" y="4567238"/>
          <p14:tracePt t="21747" x="4716463" y="4543425"/>
          <p14:tracePt t="21752" x="4678363" y="4543425"/>
          <p14:tracePt t="21757" x="4627563" y="4543425"/>
          <p14:tracePt t="21762" x="4603750" y="4543425"/>
          <p14:tracePt t="21769" x="4565650" y="4543425"/>
          <p14:tracePt t="21773" x="4527550" y="4543425"/>
          <p14:tracePt t="21778" x="4491038" y="4543425"/>
          <p14:tracePt t="21782" x="4465638" y="4543425"/>
          <p14:tracePt t="21787" x="4427538" y="4543425"/>
          <p14:tracePt t="21793" x="4403725" y="4543425"/>
          <p14:tracePt t="21797" x="4391025" y="4543425"/>
          <p14:tracePt t="21803" x="4365625" y="4543425"/>
          <p14:tracePt t="21807" x="4340225" y="4543425"/>
          <p14:tracePt t="21819" x="4314825" y="4543425"/>
          <p14:tracePt t="21823" x="4303713" y="4543425"/>
          <p14:tracePt t="21828" x="4278313" y="4543425"/>
          <p14:tracePt t="21833" x="4252913" y="4543425"/>
          <p14:tracePt t="21838" x="4227513" y="4543425"/>
          <p14:tracePt t="21843" x="4191000" y="4543425"/>
          <p14:tracePt t="21848" x="4178300" y="4543425"/>
          <p14:tracePt t="21853" x="4152900" y="4543425"/>
          <p14:tracePt t="21858" x="4127500" y="4543425"/>
          <p14:tracePt t="21863" x="4090988" y="4543425"/>
          <p14:tracePt t="21869" x="4078288" y="4543425"/>
          <p14:tracePt t="21873" x="4040188" y="4543425"/>
          <p14:tracePt t="21879" x="4014788" y="4543425"/>
          <p14:tracePt t="21885" x="3990975" y="4543425"/>
          <p14:tracePt t="21889" x="3952875" y="4543425"/>
          <p14:tracePt t="21894" x="3914775" y="4543425"/>
          <p14:tracePt t="21898" x="3890963" y="4543425"/>
          <p14:tracePt t="21903" x="3865563" y="4543425"/>
          <p14:tracePt t="21909" x="3827463" y="4543425"/>
          <p14:tracePt t="21914" x="3814763" y="4543425"/>
          <p14:tracePt t="21919" x="3790950" y="4543425"/>
          <p14:tracePt t="21923" x="3778250" y="4543425"/>
          <p14:tracePt t="21928" x="3752850" y="4543425"/>
          <p14:tracePt t="21936" x="3752850" y="4554538"/>
          <p14:tracePt t="21939" x="3740150" y="4554538"/>
          <p14:tracePt t="21949" x="3727450" y="4567238"/>
          <p14:tracePt t="21964" x="3727450" y="4579938"/>
          <p14:tracePt t="21975" x="3727450" y="4605338"/>
          <p14:tracePt t="21986" x="3727450" y="4618038"/>
          <p14:tracePt t="21990" x="3727450" y="4630738"/>
          <p14:tracePt t="22004" x="3752850" y="4705350"/>
          <p14:tracePt t="22009" x="3765550" y="4718050"/>
          <p14:tracePt t="22020" x="3790950" y="4743450"/>
          <p14:tracePt t="22025" x="3840163" y="4756150"/>
          <p14:tracePt t="22029" x="3878263" y="4779963"/>
          <p14:tracePt t="22035" x="3890963" y="4779963"/>
          <p14:tracePt t="22039" x="3940175" y="4779963"/>
          <p14:tracePt t="22045" x="3990975" y="4779963"/>
          <p14:tracePt t="22050" x="4027488" y="4805363"/>
          <p14:tracePt t="22055" x="4090988" y="4805363"/>
          <p14:tracePt t="22059" x="4127500" y="4805363"/>
          <p14:tracePt t="22065" x="4178300" y="4805363"/>
          <p14:tracePt t="22070" x="4214813" y="4805363"/>
          <p14:tracePt t="22075" x="4265613" y="4805363"/>
          <p14:tracePt t="22080" x="4303713" y="4805363"/>
          <p14:tracePt t="22086" x="4352925" y="4805363"/>
          <p14:tracePt t="22090" x="4391025" y="4805363"/>
          <p14:tracePt t="22095" x="4403725" y="4805363"/>
          <p14:tracePt t="22101" x="4452938" y="4805363"/>
          <p14:tracePt t="22105" x="4478338" y="4805363"/>
          <p14:tracePt t="22116" x="4516438" y="4805363"/>
          <p14:tracePt t="22120" x="4540250" y="4805363"/>
          <p14:tracePt t="22130" x="4565650" y="4805363"/>
          <p14:tracePt t="22136" x="4603750" y="4805363"/>
          <p14:tracePt t="22145" x="4627563" y="4805363"/>
          <p14:tracePt t="22150" x="4665663" y="4805363"/>
          <p14:tracePt t="22161" x="4716463" y="4792663"/>
          <p14:tracePt t="22166" x="4727575" y="4792663"/>
          <p14:tracePt t="22176" x="4740275" y="4779963"/>
          <p14:tracePt t="22181" x="4765675" y="4779963"/>
          <p14:tracePt t="22191" x="4765675" y="4768850"/>
          <p14:tracePt t="22196" x="4778375" y="4756150"/>
          <p14:tracePt t="22206" x="4791075" y="4756150"/>
          <p14:tracePt t="22735" x="4803775" y="4756150"/>
          <p14:tracePt t="22741" x="4816475" y="4756150"/>
          <p14:tracePt t="22752" x="4829175" y="4756150"/>
          <p14:tracePt t="22756" x="4840288" y="4756150"/>
          <p14:tracePt t="22761" x="4852988" y="4756150"/>
          <p14:tracePt t="22766" x="4878388" y="4756150"/>
          <p14:tracePt t="22771" x="4878388" y="4768850"/>
          <p14:tracePt t="22776" x="4903788" y="4792663"/>
          <p14:tracePt t="22781" x="4916488" y="4792663"/>
          <p14:tracePt t="22786" x="4940300" y="4818063"/>
          <p14:tracePt t="22791" x="4965700" y="4830763"/>
          <p14:tracePt t="22796" x="5016500" y="4856163"/>
          <p14:tracePt t="22802" x="5029200" y="4856163"/>
          <p14:tracePt t="22806" x="5065713" y="4868863"/>
          <p14:tracePt t="22812" x="5091113" y="4879975"/>
          <p14:tracePt t="22816" x="5129213" y="4892675"/>
          <p14:tracePt t="22822" x="5153025" y="4892675"/>
          <p14:tracePt t="22826" x="5203825" y="4905375"/>
          <p14:tracePt t="22831" x="5229225" y="4918075"/>
          <p14:tracePt t="22838" x="5265738" y="4918075"/>
          <p14:tracePt t="22842" x="5303838" y="4943475"/>
          <p14:tracePt t="22847" x="5341938" y="4956175"/>
          <p14:tracePt t="22853" x="5378450" y="4956175"/>
          <p14:tracePt t="22856" x="5391150" y="4956175"/>
          <p14:tracePt t="22862" x="5441950" y="4956175"/>
          <p14:tracePt t="22867" x="5465763" y="4956175"/>
          <p14:tracePt t="22872" x="5478463" y="4956175"/>
          <p14:tracePt t="22877" x="5516563" y="4956175"/>
          <p14:tracePt t="22882" x="5554663" y="4956175"/>
          <p14:tracePt t="22887" x="5578475" y="4956175"/>
          <p14:tracePt t="22892" x="5603875" y="4956175"/>
          <p14:tracePt t="22897" x="5654675" y="4956175"/>
          <p14:tracePt t="22903" x="5678488" y="4956175"/>
          <p14:tracePt t="22907" x="5691188" y="4956175"/>
          <p14:tracePt t="22912" x="5716588" y="4956175"/>
          <p14:tracePt t="22917" x="5754688" y="4956175"/>
          <p14:tracePt t="22922" x="5778500" y="4956175"/>
          <p14:tracePt t="22928" x="5816600" y="4956175"/>
          <p14:tracePt t="22933" x="5854700" y="4956175"/>
          <p14:tracePt t="22937" x="5903913" y="4956175"/>
          <p14:tracePt t="22942" x="5916613" y="4943475"/>
          <p14:tracePt t="22947" x="6003925" y="4930775"/>
          <p14:tracePt t="22953" x="6029325" y="4905375"/>
          <p14:tracePt t="22958" x="6067425" y="4892675"/>
          <p14:tracePt t="22962" x="6116638" y="4879975"/>
          <p14:tracePt t="22969" x="6142038" y="4879975"/>
          <p14:tracePt t="22972" x="6216650" y="4843463"/>
          <p14:tracePt t="22987" x="6342063" y="4805363"/>
          <p14:tracePt t="22989" x="6391275" y="4792663"/>
          <p14:tracePt t="22993" x="6442075" y="4768850"/>
          <p14:tracePt t="22998" x="6492875" y="4756150"/>
          <p14:tracePt t="23004" x="6516688" y="4756150"/>
          <p14:tracePt t="23008" x="6554788" y="4730750"/>
          <p14:tracePt t="23013" x="6604000" y="4718050"/>
          <p14:tracePt t="23019" x="6642100" y="4718050"/>
          <p14:tracePt t="23023" x="6680200" y="4718050"/>
          <p14:tracePt t="23028" x="6704013" y="4692650"/>
          <p14:tracePt t="23043" x="6716713" y="4692650"/>
          <p14:tracePt t="23049" x="6729413" y="4692650"/>
          <p14:tracePt t="23054" x="6729413" y="4679950"/>
          <p14:tracePt t="23058" x="6742113" y="4667250"/>
          <p14:tracePt t="23079" x="6742113" y="4656138"/>
          <p14:tracePt t="23083" x="6742113" y="4643438"/>
          <p14:tracePt t="23089" x="6754813" y="4630738"/>
          <p14:tracePt t="23094" x="6767513" y="4618038"/>
          <p14:tracePt t="23103" x="6767513" y="4592638"/>
          <p14:tracePt t="23109" x="6767513" y="4567238"/>
          <p14:tracePt t="23114" x="6792913" y="4554538"/>
          <p14:tracePt t="23139" x="6805613" y="4530725"/>
          <p14:tracePt t="23179" x="6805613" y="4518025"/>
          <p14:tracePt t="23210" x="6805613" y="4505325"/>
          <p14:tracePt t="23265" x="6792913" y="4505325"/>
          <p14:tracePt t="23280" x="6780213" y="4505325"/>
          <p14:tracePt t="23296" x="6767513" y="4505325"/>
          <p14:tracePt t="23310" x="6754813" y="4505325"/>
          <p14:tracePt t="23326" x="6742113" y="4518025"/>
          <p14:tracePt t="23336" x="6742113" y="4530725"/>
          <p14:tracePt t="23352" x="6742113" y="4543425"/>
          <p14:tracePt t="23356" x="6742113" y="4554538"/>
          <p14:tracePt t="23366" x="6742113" y="4592638"/>
          <p14:tracePt t="23371" x="6742113" y="4618038"/>
          <p14:tracePt t="23381" x="6742113" y="4643438"/>
          <p14:tracePt t="23386" x="6742113" y="4656138"/>
          <p14:tracePt t="23392" x="6742113" y="4667250"/>
          <p14:tracePt t="23396" x="6742113" y="4705350"/>
          <p14:tracePt t="23401" x="6742113" y="4718050"/>
          <p14:tracePt t="23406" x="6742113" y="4730750"/>
          <p14:tracePt t="23411" x="6742113" y="4743450"/>
          <p14:tracePt t="23417" x="6742113" y="4756150"/>
          <p14:tracePt t="23421" x="6754813" y="4768850"/>
          <p14:tracePt t="23432" x="6754813" y="4779963"/>
          <p14:tracePt t="23436" x="6754813" y="4792663"/>
          <p14:tracePt t="23442" x="6767513" y="4805363"/>
          <p14:tracePt t="23447" x="6767513" y="4818063"/>
          <p14:tracePt t="23453" x="6780213" y="4843463"/>
          <p14:tracePt t="23462" x="6792913" y="4856163"/>
          <p14:tracePt t="23467" x="6805613" y="4868863"/>
          <p14:tracePt t="23472" x="6805613" y="4879975"/>
          <p14:tracePt t="23598" x="6816725" y="4892675"/>
          <p14:tracePt t="24885" x="6829425" y="4892675"/>
          <p14:tracePt t="24895" x="6842125" y="4892675"/>
          <p14:tracePt t="24900" x="6854825" y="4892675"/>
          <p14:tracePt t="24909" x="6880225" y="4892675"/>
          <p14:tracePt t="24920" x="6905625" y="4892675"/>
          <p14:tracePt t="24925" x="6916738" y="4892675"/>
          <p14:tracePt t="24930" x="6929438" y="4892675"/>
          <p14:tracePt t="24940" x="6942138" y="4905375"/>
          <p14:tracePt t="24944" x="6954838" y="4905375"/>
          <p14:tracePt t="24980" x="6967538" y="4905375"/>
          <p14:tracePt t="24990" x="6992938" y="4905375"/>
          <p14:tracePt t="25001" x="7016750" y="4905375"/>
          <p14:tracePt t="25006" x="7029450" y="4905375"/>
          <p14:tracePt t="25010" x="7054850" y="4905375"/>
          <p14:tracePt t="25015" x="7092950" y="4905375"/>
          <p14:tracePt t="25020" x="7142163" y="4905375"/>
          <p14:tracePt t="25026" x="7192963" y="4905375"/>
          <p14:tracePt t="25031" x="7218363" y="4905375"/>
          <p14:tracePt t="25035" x="7267575" y="4905375"/>
          <p14:tracePt t="25040" x="7305675" y="4905375"/>
          <p14:tracePt t="25046" x="7342188" y="4905375"/>
          <p14:tracePt t="25051" x="7405688" y="4905375"/>
          <p14:tracePt t="25056" x="7429500" y="4905375"/>
          <p14:tracePt t="25061" x="7518400" y="4905375"/>
          <p14:tracePt t="25065" x="7554913" y="4905375"/>
          <p14:tracePt t="25071" x="7593013" y="4905375"/>
          <p14:tracePt t="25076" x="7667625" y="4905375"/>
          <p14:tracePt t="25081" x="7705725" y="4905375"/>
          <p14:tracePt t="25087" x="7780338" y="4905375"/>
          <p14:tracePt t="25091" x="7818438" y="4905375"/>
          <p14:tracePt t="25096" x="7880350" y="4905375"/>
          <p14:tracePt t="25101" x="7931150" y="4905375"/>
          <p14:tracePt t="25106" x="7967663" y="4905375"/>
          <p14:tracePt t="25111" x="8054975" y="4905375"/>
          <p14:tracePt t="25116" x="8080375" y="4905375"/>
          <p14:tracePt t="25122" x="8143875" y="4905375"/>
          <p14:tracePt t="25126" x="8193088" y="4905375"/>
          <p14:tracePt t="25131" x="8280400" y="4879975"/>
          <p14:tracePt t="25137" x="8393113" y="4830763"/>
          <p14:tracePt t="25142" x="8456613" y="4830763"/>
          <p14:tracePt t="25147" x="8556625" y="4818063"/>
          <p14:tracePt t="25151" x="8643938" y="4792663"/>
          <p14:tracePt t="25156" x="8756650" y="4743450"/>
          <p14:tracePt t="25162" x="8831263" y="4718050"/>
          <p14:tracePt t="25167" x="8943975" y="4679950"/>
          <p14:tracePt t="25172" x="8993188" y="4630738"/>
          <p14:tracePt t="25176" x="9093200" y="4579938"/>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Esotropia</a:t>
            </a:r>
            <a:r>
              <a:rPr lang="cs-CZ" dirty="0"/>
              <a:t> kongenitální</a:t>
            </a:r>
          </a:p>
        </p:txBody>
      </p:sp>
      <p:sp>
        <p:nvSpPr>
          <p:cNvPr id="3" name="Zástupný symbol pro obsah 2"/>
          <p:cNvSpPr>
            <a:spLocks noGrp="1"/>
          </p:cNvSpPr>
          <p:nvPr>
            <p:ph idx="1"/>
          </p:nvPr>
        </p:nvSpPr>
        <p:spPr/>
        <p:txBody>
          <a:bodyPr>
            <a:normAutofit fontScale="85000" lnSpcReduction="20000"/>
          </a:bodyPr>
          <a:lstStyle/>
          <a:p>
            <a:pPr marL="0" indent="0">
              <a:buNone/>
            </a:pPr>
            <a:r>
              <a:rPr lang="cs-CZ" b="1" dirty="0"/>
              <a:t>Kongenitální (idiopatická) </a:t>
            </a:r>
            <a:r>
              <a:rPr lang="cs-CZ" b="1" dirty="0" err="1"/>
              <a:t>esotropie</a:t>
            </a:r>
            <a:endParaRPr lang="cs-CZ" b="1" dirty="0"/>
          </a:p>
          <a:p>
            <a:r>
              <a:rPr lang="en-US" dirty="0" err="1"/>
              <a:t>Kongenitální</a:t>
            </a:r>
            <a:r>
              <a:rPr lang="en-US" dirty="0"/>
              <a:t> </a:t>
            </a:r>
            <a:r>
              <a:rPr lang="en-US" dirty="0" err="1"/>
              <a:t>esotropie</a:t>
            </a:r>
            <a:r>
              <a:rPr lang="en-US" dirty="0"/>
              <a:t> se </a:t>
            </a:r>
            <a:r>
              <a:rPr lang="en-US" dirty="0" err="1"/>
              <a:t>typicky</a:t>
            </a:r>
            <a:r>
              <a:rPr lang="en-US" dirty="0"/>
              <a:t> </a:t>
            </a:r>
            <a:r>
              <a:rPr lang="en-US" dirty="0" err="1"/>
              <a:t>projevuje</a:t>
            </a:r>
            <a:r>
              <a:rPr lang="en-US" dirty="0"/>
              <a:t> </a:t>
            </a:r>
            <a:r>
              <a:rPr lang="cs-CZ" dirty="0"/>
              <a:t>v prvních týdnech po </a:t>
            </a:r>
            <a:r>
              <a:rPr lang="en-US" dirty="0" err="1"/>
              <a:t>narození</a:t>
            </a:r>
            <a:r>
              <a:rPr lang="en-US" dirty="0"/>
              <a:t> </a:t>
            </a:r>
            <a:r>
              <a:rPr lang="cs-CZ" dirty="0"/>
              <a:t>dítěte - </a:t>
            </a:r>
            <a:r>
              <a:rPr lang="cs-CZ" u="sng" dirty="0"/>
              <a:t>nejpozději </a:t>
            </a:r>
            <a:r>
              <a:rPr lang="en-US" b="1" u="sng" dirty="0"/>
              <a:t>do 6. </a:t>
            </a:r>
            <a:r>
              <a:rPr lang="en-US" b="1" u="sng" dirty="0" err="1"/>
              <a:t>měsíce</a:t>
            </a:r>
            <a:r>
              <a:rPr lang="cs-CZ" b="1" u="sng" dirty="0"/>
              <a:t> </a:t>
            </a:r>
            <a:r>
              <a:rPr lang="cs-CZ" dirty="0"/>
              <a:t>života dítěte</a:t>
            </a:r>
          </a:p>
          <a:p>
            <a:r>
              <a:rPr lang="en-US" dirty="0" err="1"/>
              <a:t>Bývá</a:t>
            </a:r>
            <a:r>
              <a:rPr lang="en-US" dirty="0"/>
              <a:t> bez </a:t>
            </a:r>
            <a:r>
              <a:rPr lang="en-US" dirty="0" err="1"/>
              <a:t>neurologické</a:t>
            </a:r>
            <a:r>
              <a:rPr lang="en-US" dirty="0"/>
              <a:t> </a:t>
            </a:r>
            <a:r>
              <a:rPr lang="en-US" dirty="0" err="1"/>
              <a:t>příčiny</a:t>
            </a:r>
            <a:r>
              <a:rPr lang="en-US" dirty="0"/>
              <a:t> a </a:t>
            </a:r>
            <a:r>
              <a:rPr lang="en-US" dirty="0" err="1"/>
              <a:t>projevuje</a:t>
            </a:r>
            <a:r>
              <a:rPr lang="en-US" dirty="0"/>
              <a:t> se </a:t>
            </a:r>
            <a:r>
              <a:rPr lang="en-US" dirty="0" err="1"/>
              <a:t>jako</a:t>
            </a:r>
            <a:r>
              <a:rPr lang="en-US" dirty="0"/>
              <a:t> </a:t>
            </a:r>
            <a:r>
              <a:rPr lang="en-US" dirty="0" err="1"/>
              <a:t>konstantní</a:t>
            </a:r>
            <a:r>
              <a:rPr lang="en-US" dirty="0"/>
              <a:t> </a:t>
            </a:r>
            <a:r>
              <a:rPr lang="en-US" dirty="0" err="1"/>
              <a:t>neakomodativní</a:t>
            </a:r>
            <a:r>
              <a:rPr lang="en-US" dirty="0"/>
              <a:t> </a:t>
            </a:r>
            <a:r>
              <a:rPr lang="en-US" dirty="0" err="1"/>
              <a:t>esotropie</a:t>
            </a:r>
            <a:endParaRPr lang="cs-CZ" dirty="0"/>
          </a:p>
          <a:p>
            <a:r>
              <a:rPr lang="cs-CZ" dirty="0"/>
              <a:t>Idiopatický – vzniklý z neznámé příčiny</a:t>
            </a:r>
          </a:p>
          <a:p>
            <a:r>
              <a:rPr lang="en-US" dirty="0" err="1"/>
              <a:t>Refrakční</a:t>
            </a:r>
            <a:r>
              <a:rPr lang="en-US" dirty="0"/>
              <a:t> </a:t>
            </a:r>
            <a:r>
              <a:rPr lang="en-US" dirty="0" err="1"/>
              <a:t>vada</a:t>
            </a:r>
            <a:r>
              <a:rPr lang="en-US" dirty="0"/>
              <a:t> je </a:t>
            </a:r>
            <a:r>
              <a:rPr lang="en-US" dirty="0" err="1"/>
              <a:t>malá</a:t>
            </a:r>
            <a:r>
              <a:rPr lang="en-US" dirty="0"/>
              <a:t>, </a:t>
            </a:r>
            <a:r>
              <a:rPr lang="en-US" dirty="0" err="1"/>
              <a:t>obvykle</a:t>
            </a:r>
            <a:r>
              <a:rPr lang="en-US" dirty="0"/>
              <a:t> do +3,0 D </a:t>
            </a:r>
            <a:r>
              <a:rPr lang="en-US" dirty="0" err="1"/>
              <a:t>hypermetropie</a:t>
            </a:r>
            <a:endParaRPr lang="cs-CZ" dirty="0"/>
          </a:p>
          <a:p>
            <a:r>
              <a:rPr lang="en-US" dirty="0" err="1"/>
              <a:t>Úchylka</a:t>
            </a:r>
            <a:r>
              <a:rPr lang="en-US" dirty="0"/>
              <a:t> je </a:t>
            </a:r>
            <a:r>
              <a:rPr lang="en-US" dirty="0" err="1"/>
              <a:t>výrazná</a:t>
            </a:r>
            <a:r>
              <a:rPr lang="en-US" dirty="0"/>
              <a:t> (</a:t>
            </a:r>
            <a:r>
              <a:rPr lang="en-US" dirty="0" err="1"/>
              <a:t>více</a:t>
            </a:r>
            <a:r>
              <a:rPr lang="en-US" dirty="0"/>
              <a:t> </a:t>
            </a:r>
            <a:r>
              <a:rPr lang="en-US" dirty="0" err="1"/>
              <a:t>než</a:t>
            </a:r>
            <a:r>
              <a:rPr lang="en-US" dirty="0"/>
              <a:t> </a:t>
            </a:r>
            <a:r>
              <a:rPr lang="cs-CZ" dirty="0"/>
              <a:t>+</a:t>
            </a:r>
            <a:r>
              <a:rPr lang="en-US" dirty="0"/>
              <a:t>15</a:t>
            </a:r>
            <a:r>
              <a:rPr lang="cs-CZ" dirty="0"/>
              <a:t>°</a:t>
            </a:r>
            <a:r>
              <a:rPr lang="en-US" dirty="0"/>
              <a:t>) a </a:t>
            </a:r>
            <a:r>
              <a:rPr lang="en-US" dirty="0" err="1"/>
              <a:t>stejná</a:t>
            </a:r>
            <a:r>
              <a:rPr lang="en-US" dirty="0"/>
              <a:t> do </a:t>
            </a:r>
            <a:r>
              <a:rPr lang="en-US" dirty="0" err="1"/>
              <a:t>blízka</a:t>
            </a:r>
            <a:r>
              <a:rPr lang="en-US" dirty="0"/>
              <a:t> </a:t>
            </a:r>
            <a:r>
              <a:rPr lang="en-US" dirty="0" err="1"/>
              <a:t>i</a:t>
            </a:r>
            <a:r>
              <a:rPr lang="en-US" dirty="0"/>
              <a:t> do </a:t>
            </a:r>
            <a:r>
              <a:rPr lang="en-US" dirty="0" err="1"/>
              <a:t>dálky</a:t>
            </a:r>
            <a:r>
              <a:rPr lang="cs-CZ" dirty="0"/>
              <a:t> = oboustranná stejně velká úchylka, silně omezená abdukce</a:t>
            </a:r>
          </a:p>
        </p:txBody>
      </p:sp>
      <p:pic>
        <p:nvPicPr>
          <p:cNvPr id="6" name="Zvuk 5">
            <a:hlinkClick r:id="" action="ppaction://media"/>
            <a:extLst>
              <a:ext uri="{FF2B5EF4-FFF2-40B4-BE49-F238E27FC236}">
                <a16:creationId xmlns:a16="http://schemas.microsoft.com/office/drawing/2014/main" id="{C8322D0A-740E-472A-82B3-1616F7F9C0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3542835"/>
      </p:ext>
    </p:extLst>
  </p:cSld>
  <p:clrMapOvr>
    <a:masterClrMapping/>
  </p:clrMapOvr>
  <mc:AlternateContent xmlns:mc="http://schemas.openxmlformats.org/markup-compatibility/2006" xmlns:p14="http://schemas.microsoft.com/office/powerpoint/2010/main">
    <mc:Choice Requires="p14">
      <p:transition spd="slow" p14:dur="2000" advTm="66924"/>
    </mc:Choice>
    <mc:Fallback xmlns="">
      <p:transition spd="slow" advTm="66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401" x="587375" y="989013"/>
          <p14:tracePt t="405" x="625475" y="989013"/>
          <p14:tracePt t="411" x="650875" y="989013"/>
          <p14:tracePt t="416" x="663575" y="989013"/>
          <p14:tracePt t="421" x="725488" y="989013"/>
          <p14:tracePt t="427" x="750888" y="989013"/>
          <p14:tracePt t="431" x="838200" y="989013"/>
          <p14:tracePt t="437" x="887413" y="989013"/>
          <p14:tracePt t="440" x="963613" y="989013"/>
          <p14:tracePt t="447" x="1076325" y="989013"/>
          <p14:tracePt t="451" x="1138238" y="989013"/>
          <p14:tracePt t="456" x="1263650" y="989013"/>
          <p14:tracePt t="462" x="1350963" y="989013"/>
          <p14:tracePt t="466" x="1401763" y="989013"/>
          <p14:tracePt t="470" x="1489075" y="989013"/>
          <p14:tracePt t="477" x="1550988" y="989013"/>
          <p14:tracePt t="482" x="1612900" y="989013"/>
          <p14:tracePt t="487" x="1663700" y="989013"/>
          <p14:tracePt t="491" x="1714500" y="989013"/>
          <p14:tracePt t="497" x="1763713" y="989013"/>
          <p14:tracePt t="500" x="1776413" y="976313"/>
          <p14:tracePt t="507" x="1814513" y="963613"/>
          <p14:tracePt t="511" x="1838325" y="938213"/>
          <p14:tracePt t="517" x="1876425" y="938213"/>
          <p14:tracePt t="521" x="1876425" y="925513"/>
          <p14:tracePt t="532" x="1901825" y="925513"/>
          <p14:tracePt t="542" x="1914525" y="925513"/>
          <p14:tracePt t="552" x="1914525" y="912813"/>
          <p14:tracePt t="567" x="1925638" y="912813"/>
          <p14:tracePt t="571" x="1938338" y="901700"/>
          <p14:tracePt t="598" x="1938338" y="889000"/>
          <p14:tracePt t="648" x="1938338" y="863600"/>
          <p14:tracePt t="664" x="1938338" y="850900"/>
          <p14:tracePt t="668" x="1925638" y="850900"/>
          <p14:tracePt t="683" x="1914525" y="850900"/>
          <p14:tracePt t="688" x="1889125" y="850900"/>
          <p14:tracePt t="694" x="1876425" y="850900"/>
          <p14:tracePt t="699" x="1863725" y="850900"/>
          <p14:tracePt t="702" x="1851025" y="850900"/>
          <p14:tracePt t="707" x="1838325" y="850900"/>
          <p14:tracePt t="714" x="1814513" y="850900"/>
          <p14:tracePt t="724" x="1789113" y="850900"/>
          <p14:tracePt t="729" x="1776413" y="850900"/>
          <p14:tracePt t="739" x="1763713" y="850900"/>
          <p14:tracePt t="744" x="1751013" y="850900"/>
          <p14:tracePt t="754" x="1725613" y="850900"/>
          <p14:tracePt t="769" x="1701800" y="850900"/>
          <p14:tracePt t="774" x="1689100" y="850900"/>
          <p14:tracePt t="790" x="1676400" y="850900"/>
          <p14:tracePt t="794" x="1663700" y="863600"/>
          <p14:tracePt t="799" x="1663700" y="876300"/>
          <p14:tracePt t="804" x="1663700" y="889000"/>
          <p14:tracePt t="811" x="1651000" y="901700"/>
          <p14:tracePt t="814" x="1625600" y="912813"/>
          <p14:tracePt t="824" x="1625600" y="925513"/>
          <p14:tracePt t="830" x="1612900" y="938213"/>
          <p14:tracePt t="834" x="1612900" y="950913"/>
          <p14:tracePt t="844" x="1601788" y="963613"/>
          <p14:tracePt t="850" x="1601788" y="976313"/>
          <p14:tracePt t="870" x="1601788" y="1001713"/>
          <p14:tracePt t="890" x="1601788" y="1014413"/>
          <p14:tracePt t="921" x="1601788" y="1025525"/>
          <p14:tracePt t="996" x="1601788" y="1038225"/>
          <p14:tracePt t="1041" x="1601788" y="1063625"/>
          <p14:tracePt t="1062" x="1601788" y="1076325"/>
          <p14:tracePt t="1066" x="1601788" y="1089025"/>
          <p14:tracePt t="1087" x="1612900" y="1101725"/>
          <p14:tracePt t="1102" x="1625600" y="1101725"/>
          <p14:tracePt t="1107" x="1638300" y="1114425"/>
          <p14:tracePt t="1112" x="1638300" y="1125538"/>
          <p14:tracePt t="1123" x="1651000" y="1125538"/>
          <p14:tracePt t="1132" x="1663700" y="1125538"/>
          <p14:tracePt t="1137" x="1676400" y="1138238"/>
          <p14:tracePt t="1147" x="1689100" y="1150938"/>
          <p14:tracePt t="1158" x="1701800" y="1150938"/>
          <p14:tracePt t="1168" x="1714500" y="1163638"/>
          <p14:tracePt t="1178" x="1725613" y="1163638"/>
          <p14:tracePt t="1181" x="1738313" y="1163638"/>
          <p14:tracePt t="1186" x="1751013" y="1176338"/>
          <p14:tracePt t="1202" x="1763713" y="1189038"/>
          <p14:tracePt t="1207" x="1789113" y="1189038"/>
          <p14:tracePt t="1217" x="1814513" y="1201738"/>
          <p14:tracePt t="1222" x="1851025" y="1201738"/>
          <p14:tracePt t="1227" x="1863725" y="1214438"/>
          <p14:tracePt t="1233" x="1876425" y="1214438"/>
          <p14:tracePt t="1238" x="1901825" y="1214438"/>
          <p14:tracePt t="1244" x="1914525" y="1227138"/>
          <p14:tracePt t="1248" x="1938338" y="1238250"/>
          <p14:tracePt t="1253" x="1976438" y="1250950"/>
          <p14:tracePt t="1258" x="1989138" y="1250950"/>
          <p14:tracePt t="1263" x="2001838" y="1250950"/>
          <p14:tracePt t="1268" x="2014538" y="1250950"/>
          <p14:tracePt t="1273" x="2038350" y="1250950"/>
          <p14:tracePt t="1278" x="2051050" y="1250950"/>
          <p14:tracePt t="1283" x="2076450" y="1263650"/>
          <p14:tracePt t="1288" x="2089150" y="1276350"/>
          <p14:tracePt t="1294" x="2101850" y="1276350"/>
          <p14:tracePt t="1304" x="2114550" y="1276350"/>
          <p14:tracePt t="1309" x="2138363" y="1276350"/>
          <p14:tracePt t="1313" x="2151063" y="1276350"/>
          <p14:tracePt t="1319" x="2163763" y="1276350"/>
          <p14:tracePt t="1323" x="2189163" y="1276350"/>
          <p14:tracePt t="1329" x="2214563" y="1276350"/>
          <p14:tracePt t="1334" x="2251075" y="1276350"/>
          <p14:tracePt t="1344" x="2276475" y="1276350"/>
          <p14:tracePt t="1349" x="2289175" y="1276350"/>
          <p14:tracePt t="1353" x="2301875" y="1276350"/>
          <p14:tracePt t="1358" x="2314575" y="1276350"/>
          <p14:tracePt t="1364" x="2338388" y="1276350"/>
          <p14:tracePt t="1373" x="2363788" y="1276350"/>
          <p14:tracePt t="1379" x="2376488" y="1276350"/>
          <p14:tracePt t="1385" x="2389188" y="1276350"/>
          <p14:tracePt t="1388" x="2401888" y="1276350"/>
          <p14:tracePt t="1394" x="2414588" y="1276350"/>
          <p14:tracePt t="1399" x="2451100" y="1276350"/>
          <p14:tracePt t="1403" x="2463800" y="1276350"/>
          <p14:tracePt t="1411" x="2476500" y="1276350"/>
          <p14:tracePt t="1415" x="2489200" y="1276350"/>
          <p14:tracePt t="1419" x="2527300" y="1276350"/>
          <p14:tracePt t="1424" x="2551113" y="1276350"/>
          <p14:tracePt t="1428" x="2576513" y="1276350"/>
          <p14:tracePt t="1435" x="2614613" y="1276350"/>
          <p14:tracePt t="1445" x="2640013" y="1276350"/>
          <p14:tracePt t="1449" x="2651125" y="1276350"/>
          <p14:tracePt t="1454" x="2663825" y="1276350"/>
          <p14:tracePt t="1461" x="2701925" y="1276350"/>
          <p14:tracePt t="1465" x="2714625" y="1276350"/>
          <p14:tracePt t="1469" x="2727325" y="1276350"/>
          <p14:tracePt t="1474" x="2763838" y="1276350"/>
          <p14:tracePt t="1480" x="2776538" y="1276350"/>
          <p14:tracePt t="1486" x="2801938" y="1276350"/>
          <p14:tracePt t="1489" x="2827338" y="1276350"/>
          <p14:tracePt t="1495" x="2863850" y="1276350"/>
          <p14:tracePt t="1505" x="2901950" y="1276350"/>
          <p14:tracePt t="1511" x="2927350" y="1276350"/>
          <p14:tracePt t="1515" x="2952750" y="1276350"/>
          <p14:tracePt t="1520" x="2963863" y="1276350"/>
          <p14:tracePt t="1526" x="2989263" y="1276350"/>
          <p14:tracePt t="1531" x="3014663" y="1276350"/>
          <p14:tracePt t="1536" x="3052763" y="1276350"/>
          <p14:tracePt t="1541" x="3076575" y="1276350"/>
          <p14:tracePt t="1546" x="3089275" y="1276350"/>
          <p14:tracePt t="1551" x="3127375" y="1276350"/>
          <p14:tracePt t="1556" x="3140075" y="1276350"/>
          <p14:tracePt t="1561" x="3176588" y="1276350"/>
          <p14:tracePt t="1566" x="3214688" y="1276350"/>
          <p14:tracePt t="1571" x="3240088" y="1276350"/>
          <p14:tracePt t="1576" x="3252788" y="1276350"/>
          <p14:tracePt t="1581" x="3289300" y="1276350"/>
          <p14:tracePt t="1586" x="3314700" y="1276350"/>
          <p14:tracePt t="1590" x="3340100" y="1276350"/>
          <p14:tracePt t="1595" x="3376613" y="1276350"/>
          <p14:tracePt t="1602" x="3389313" y="1276350"/>
          <p14:tracePt t="1605" x="3427413" y="1289050"/>
          <p14:tracePt t="1611" x="3440113" y="1289050"/>
          <p14:tracePt t="1617" x="3465513" y="1289050"/>
          <p14:tracePt t="1622" x="3478213" y="1289050"/>
          <p14:tracePt t="1626" x="3514725" y="1289050"/>
          <p14:tracePt t="1631" x="3540125" y="1301750"/>
          <p14:tracePt t="1636" x="3565525" y="1301750"/>
          <p14:tracePt t="1641" x="3602038" y="1301750"/>
          <p14:tracePt t="1647" x="3640138" y="1301750"/>
          <p14:tracePt t="1656" x="3678238" y="1301750"/>
          <p14:tracePt t="1661" x="3702050" y="1301750"/>
          <p14:tracePt t="1667" x="3740150" y="1301750"/>
          <p14:tracePt t="1671" x="3765550" y="1301750"/>
          <p14:tracePt t="1677" x="3802063" y="1301750"/>
          <p14:tracePt t="1682" x="3827463" y="1301750"/>
          <p14:tracePt t="1687" x="3840163" y="1301750"/>
          <p14:tracePt t="1691" x="3865563" y="1301750"/>
          <p14:tracePt t="1697" x="3902075" y="1301750"/>
          <p14:tracePt t="1702" x="3927475" y="1301750"/>
          <p14:tracePt t="1707" x="3940175" y="1301750"/>
          <p14:tracePt t="1713" x="3965575" y="1301750"/>
          <p14:tracePt t="1717" x="3990975" y="1301750"/>
          <p14:tracePt t="1721" x="4014788" y="1301750"/>
          <p14:tracePt t="1728" x="4027488" y="1301750"/>
          <p14:tracePt t="1733" x="4052888" y="1301750"/>
          <p14:tracePt t="1741" x="4078288" y="1301750"/>
          <p14:tracePt t="1747" x="4103688" y="1301750"/>
          <p14:tracePt t="1752" x="4114800" y="1301750"/>
          <p14:tracePt t="1758" x="4140200" y="1301750"/>
          <p14:tracePt t="1763" x="4165600" y="1301750"/>
          <p14:tracePt t="1768" x="4178300" y="1301750"/>
          <p14:tracePt t="1772" x="4203700" y="1301750"/>
          <p14:tracePt t="1778" x="4240213" y="1301750"/>
          <p14:tracePt t="1788" x="4278313" y="1301750"/>
          <p14:tracePt t="1794" x="4291013" y="1301750"/>
          <p14:tracePt t="1798" x="4314825" y="1301750"/>
          <p14:tracePt t="1802" x="4365625" y="1301750"/>
          <p14:tracePt t="1807" x="4403725" y="1301750"/>
          <p14:tracePt t="1818" x="4452938" y="1301750"/>
          <p14:tracePt t="1822" x="4465638" y="1301750"/>
          <p14:tracePt t="1828" x="4503738" y="1301750"/>
          <p14:tracePt t="1834" x="4540250" y="1301750"/>
          <p14:tracePt t="1837" x="4578350" y="1301750"/>
          <p14:tracePt t="1843" x="4603750" y="1301750"/>
          <p14:tracePt t="1849" x="4627563" y="1301750"/>
          <p14:tracePt t="1853" x="4665663" y="1301750"/>
          <p14:tracePt t="1857" x="4703763" y="1301750"/>
          <p14:tracePt t="1863" x="4727575" y="1301750"/>
          <p14:tracePt t="1868" x="4765675" y="1301750"/>
          <p14:tracePt t="1873" x="4778375" y="1301750"/>
          <p14:tracePt t="1878" x="4816475" y="1301750"/>
          <p14:tracePt t="1884" x="4840288" y="1301750"/>
          <p14:tracePt t="1888" x="4852988" y="1301750"/>
          <p14:tracePt t="1894" x="4891088" y="1301750"/>
          <p14:tracePt t="1899" x="4929188" y="1301750"/>
          <p14:tracePt t="1913" x="4953000" y="1301750"/>
          <p14:tracePt t="1914" x="4991100" y="1301750"/>
          <p14:tracePt t="1924" x="5029200" y="1301750"/>
          <p14:tracePt t="1929" x="5053013" y="1301750"/>
          <p14:tracePt t="1939" x="5078413" y="1301750"/>
          <p14:tracePt t="1944" x="5091113" y="1301750"/>
          <p14:tracePt t="1951" x="5103813" y="1301750"/>
          <p14:tracePt t="1953" x="5116513" y="1301750"/>
          <p14:tracePt t="1959" x="5129213" y="1301750"/>
          <p14:tracePt t="1965" x="5141913" y="1301750"/>
          <p14:tracePt t="1969" x="5165725" y="1301750"/>
          <p14:tracePt t="1978" x="5191125" y="1301750"/>
          <p14:tracePt t="1984" x="5203825" y="1301750"/>
          <p14:tracePt t="1990" x="5216525" y="1301750"/>
          <p14:tracePt t="1995" x="5229225" y="1301750"/>
          <p14:tracePt t="2000" x="5253038" y="1314450"/>
          <p14:tracePt t="2004" x="5278438" y="1314450"/>
          <p14:tracePt t="2011" x="5291138" y="1314450"/>
          <p14:tracePt t="2015" x="5303838" y="1314450"/>
          <p14:tracePt t="2020" x="5316538" y="1314450"/>
          <p14:tracePt t="2024" x="5353050" y="1314450"/>
          <p14:tracePt t="2030" x="5365750" y="1314450"/>
          <p14:tracePt t="2035" x="5378450" y="1314450"/>
          <p14:tracePt t="2039" x="5403850" y="1314450"/>
          <p14:tracePt t="2045" x="5429250" y="1314450"/>
          <p14:tracePt t="2050" x="5465763" y="1339850"/>
          <p14:tracePt t="2056" x="5503863" y="1339850"/>
          <p14:tracePt t="2065" x="5541963" y="1339850"/>
          <p14:tracePt t="2069" x="5554663" y="1339850"/>
          <p14:tracePt t="2075" x="5578475" y="1339850"/>
          <p14:tracePt t="2081" x="5603875" y="1339850"/>
          <p14:tracePt t="2085" x="5616575" y="1339850"/>
          <p14:tracePt t="2089" x="5654675" y="1339850"/>
          <p14:tracePt t="2094" x="5665788" y="1339850"/>
          <p14:tracePt t="2100" x="5678488" y="1339850"/>
          <p14:tracePt t="2105" x="5691188" y="1339850"/>
          <p14:tracePt t="2111" x="5729288" y="1339850"/>
          <p14:tracePt t="2116" x="5741988" y="1339850"/>
          <p14:tracePt t="2121" x="5778500" y="1339850"/>
          <p14:tracePt t="2126" x="5791200" y="1339850"/>
          <p14:tracePt t="2131" x="5803900" y="1339850"/>
          <p14:tracePt t="2135" x="5842000" y="1339850"/>
          <p14:tracePt t="2140" x="5854700" y="1339850"/>
          <p14:tracePt t="2146" x="5878513" y="1339850"/>
          <p14:tracePt t="2151" x="5903913" y="1339850"/>
          <p14:tracePt t="2155" x="5916613" y="1339850"/>
          <p14:tracePt t="2162" x="5942013" y="1339850"/>
          <p14:tracePt t="2166" x="5978525" y="1339850"/>
          <p14:tracePt t="2172" x="5991225" y="1339850"/>
          <p14:tracePt t="2178" x="6003925" y="1339850"/>
          <p14:tracePt t="2181" x="6029325" y="1339850"/>
          <p14:tracePt t="2190" x="6042025" y="1339850"/>
          <p14:tracePt t="2196" x="6054725" y="1339850"/>
          <p14:tracePt t="2201" x="6067425" y="1339850"/>
          <p14:tracePt t="2205" x="6078538" y="1339850"/>
          <p14:tracePt t="2211" x="6091238" y="1339850"/>
          <p14:tracePt t="2221" x="6103938" y="1339850"/>
          <p14:tracePt t="2232" x="6116638" y="1339850"/>
          <p14:tracePt t="2241" x="6142038" y="1339850"/>
          <p14:tracePt t="2252" x="6154738" y="1339850"/>
          <p14:tracePt t="2256" x="6180138" y="1339850"/>
          <p14:tracePt t="2261" x="6191250" y="1339850"/>
          <p14:tracePt t="2267" x="6203950" y="1339850"/>
          <p14:tracePt t="2271" x="6229350" y="1339850"/>
          <p14:tracePt t="2278" x="6254750" y="1339850"/>
          <p14:tracePt t="2282" x="6267450" y="1339850"/>
          <p14:tracePt t="2287" x="6303963" y="1339850"/>
          <p14:tracePt t="2292" x="6316663" y="1339850"/>
          <p14:tracePt t="2297" x="6329363" y="1339850"/>
          <p14:tracePt t="2303" x="6342063" y="1339850"/>
          <p14:tracePt t="2308" x="6380163" y="1339850"/>
          <p14:tracePt t="2312" x="6391275" y="1339850"/>
          <p14:tracePt t="2317" x="6403975" y="1339850"/>
          <p14:tracePt t="2321" x="6442075" y="1339850"/>
          <p14:tracePt t="2328" x="6454775" y="1339850"/>
          <p14:tracePt t="2333" x="6467475" y="1339850"/>
          <p14:tracePt t="2336" x="6480175" y="1339850"/>
          <p14:tracePt t="2341" x="6503988" y="1339850"/>
          <p14:tracePt t="2352" x="6542088" y="1339850"/>
          <p14:tracePt t="2363" x="6567488" y="1339850"/>
          <p14:tracePt t="2372" x="6592888" y="1339850"/>
          <p14:tracePt t="2378" x="6604000" y="1339850"/>
          <p14:tracePt t="2383" x="6629400" y="1339850"/>
          <p14:tracePt t="2388" x="6654800" y="1339850"/>
          <p14:tracePt t="2398" x="6680200" y="1339850"/>
          <p14:tracePt t="2404" x="6716713" y="1339850"/>
          <p14:tracePt t="2413" x="6742113" y="1339850"/>
          <p14:tracePt t="2418" x="6780213" y="1339850"/>
          <p14:tracePt t="2428" x="6816725" y="1339850"/>
          <p14:tracePt t="2434" x="6842125" y="1339850"/>
          <p14:tracePt t="2449" x="6867525" y="1339850"/>
          <p14:tracePt t="2454" x="6880225" y="1339850"/>
          <p14:tracePt t="2464" x="6905625" y="1339850"/>
          <p14:tracePt t="2484" x="6916738" y="1339850"/>
          <p14:tracePt t="2495" x="6929438" y="1339850"/>
          <p14:tracePt t="2504" x="6942138" y="1339850"/>
          <p14:tracePt t="2508" x="6954838" y="1327150"/>
          <p14:tracePt t="2520" x="6980238" y="1314450"/>
          <p14:tracePt t="2524" x="7005638" y="1314450"/>
          <p14:tracePt t="2529" x="7042150" y="1289050"/>
          <p14:tracePt t="2538" x="7054850" y="1289050"/>
          <p14:tracePt t="2545" x="7080250" y="1289050"/>
          <p14:tracePt t="2550" x="7142163" y="1263650"/>
          <p14:tracePt t="2558" x="7180263" y="1250950"/>
          <p14:tracePt t="2565" x="7192963" y="1238250"/>
          <p14:tracePt t="2569" x="7229475" y="1214438"/>
          <p14:tracePt t="2574" x="7242175" y="1214438"/>
          <p14:tracePt t="2580" x="7267575" y="1189038"/>
          <p14:tracePt t="2585" x="7280275" y="1176338"/>
          <p14:tracePt t="2595" x="7305675" y="1176338"/>
          <p14:tracePt t="2600" x="7342188" y="1150938"/>
          <p14:tracePt t="2604" x="7354888" y="1150938"/>
          <p14:tracePt t="2610" x="7367588" y="1125538"/>
          <p14:tracePt t="2616" x="7380288" y="1114425"/>
          <p14:tracePt t="2619" x="7405688" y="1101725"/>
          <p14:tracePt t="2624" x="7405688" y="1089025"/>
          <p14:tracePt t="2630" x="7429500" y="1063625"/>
          <p14:tracePt t="2635" x="7454900" y="1063625"/>
          <p14:tracePt t="2641" x="7467600" y="1038225"/>
          <p14:tracePt t="2646" x="7467600" y="1025525"/>
          <p14:tracePt t="2650" x="7493000" y="1001713"/>
          <p14:tracePt t="2654" x="7505700" y="1001713"/>
          <p14:tracePt t="2660" x="7518400" y="976313"/>
          <p14:tracePt t="2666" x="7518400" y="950913"/>
          <p14:tracePt t="2675" x="7531100" y="925513"/>
          <p14:tracePt t="2680" x="7542213" y="912813"/>
          <p14:tracePt t="2686" x="7542213" y="901700"/>
          <p14:tracePt t="2691" x="7542213" y="863600"/>
          <p14:tracePt t="2696" x="7542213" y="825500"/>
          <p14:tracePt t="2701" x="7554913" y="776288"/>
          <p14:tracePt t="2704" x="7567613" y="776288"/>
          <p14:tracePt t="2711" x="7567613" y="750888"/>
          <p14:tracePt t="2716" x="7567613" y="712788"/>
          <p14:tracePt t="2721" x="7567613" y="688975"/>
          <p14:tracePt t="2725" x="7567613" y="663575"/>
          <p14:tracePt t="2731" x="7567613" y="625475"/>
          <p14:tracePt t="2736" x="7567613" y="576263"/>
          <p14:tracePt t="2745" x="7567613" y="563563"/>
          <p14:tracePt t="2750" x="7567613" y="550863"/>
          <p14:tracePt t="2755" x="7567613" y="538163"/>
          <p14:tracePt t="2762" x="7567613" y="512763"/>
          <p14:tracePt t="2767" x="7531100" y="476250"/>
          <p14:tracePt t="2770" x="7505700" y="463550"/>
          <p14:tracePt t="2776" x="7493000" y="450850"/>
          <p14:tracePt t="2782" x="7480300" y="450850"/>
          <p14:tracePt t="2787" x="7442200" y="450850"/>
          <p14:tracePt t="2791" x="7405688" y="438150"/>
          <p14:tracePt t="2796" x="7354888" y="412750"/>
          <p14:tracePt t="2801" x="7329488" y="412750"/>
          <p14:tracePt t="2806" x="7267575" y="400050"/>
          <p14:tracePt t="2811" x="7229475" y="400050"/>
          <p14:tracePt t="2817" x="7154863" y="374650"/>
          <p14:tracePt t="2821" x="7105650" y="374650"/>
          <p14:tracePt t="2828" x="7042150" y="374650"/>
          <p14:tracePt t="2832" x="6954838" y="363538"/>
          <p14:tracePt t="2836" x="6867525" y="363538"/>
          <p14:tracePt t="2841" x="6767513" y="325438"/>
          <p14:tracePt t="2847" x="6680200" y="312738"/>
          <p14:tracePt t="2853" x="6629400" y="312738"/>
          <p14:tracePt t="2856" x="6554788" y="312738"/>
          <p14:tracePt t="2862" x="6480175" y="287338"/>
          <p14:tracePt t="2867" x="6429375" y="287338"/>
          <p14:tracePt t="2871" x="6391275" y="287338"/>
          <p14:tracePt t="2878" x="6329363" y="287338"/>
          <p14:tracePt t="2883" x="6291263" y="287338"/>
          <p14:tracePt t="2886" x="6242050" y="287338"/>
          <p14:tracePt t="2891" x="6191250" y="287338"/>
          <p14:tracePt t="2898" x="6154738" y="287338"/>
          <p14:tracePt t="2903" x="6103938" y="287338"/>
          <p14:tracePt t="2907" x="6078538" y="287338"/>
          <p14:tracePt t="2912" x="6042025" y="287338"/>
          <p14:tracePt t="2917" x="5978525" y="287338"/>
          <p14:tracePt t="2922" x="5929313" y="287338"/>
          <p14:tracePt t="2928" x="5878513" y="287338"/>
          <p14:tracePt t="2933" x="5816600" y="287338"/>
          <p14:tracePt t="2937" x="5767388" y="287338"/>
          <p14:tracePt t="2943" x="5703888" y="287338"/>
          <p14:tracePt t="2948" x="5641975" y="287338"/>
          <p14:tracePt t="2952" x="5591175" y="287338"/>
          <p14:tracePt t="2957" x="5503863" y="287338"/>
          <p14:tracePt t="2963" x="5441950" y="287338"/>
          <p14:tracePt t="2968" x="5378450" y="287338"/>
          <p14:tracePt t="2973" x="5265738" y="287338"/>
          <p14:tracePt t="2978" x="5203825" y="287338"/>
          <p14:tracePt t="2983" x="5091113" y="287338"/>
          <p14:tracePt t="2988" x="5029200" y="287338"/>
          <p14:tracePt t="2995" x="4940300" y="287338"/>
          <p14:tracePt t="2999" x="4840288" y="287338"/>
          <p14:tracePt t="3002" x="4765675" y="287338"/>
          <p14:tracePt t="3007" x="4665663" y="287338"/>
          <p14:tracePt t="3014" x="4616450" y="287338"/>
          <p14:tracePt t="3019" x="4527550" y="287338"/>
          <p14:tracePt t="3023" x="4465638" y="287338"/>
          <p14:tracePt t="3028" x="4403725" y="287338"/>
          <p14:tracePt t="3033" x="4352925" y="287338"/>
          <p14:tracePt t="3039" x="4303713" y="287338"/>
          <p14:tracePt t="3045" x="4240213" y="287338"/>
          <p14:tracePt t="3049" x="4203700" y="287338"/>
          <p14:tracePt t="3053" x="4178300" y="287338"/>
          <p14:tracePt t="3059" x="4140200" y="287338"/>
          <p14:tracePt t="3064" x="4103688" y="287338"/>
          <p14:tracePt t="3069" x="4065588" y="287338"/>
          <p14:tracePt t="3074" x="4040188" y="287338"/>
          <p14:tracePt t="3079" x="4002088" y="287338"/>
          <p14:tracePt t="3084" x="3990975" y="287338"/>
          <p14:tracePt t="3089" x="3940175" y="287338"/>
          <p14:tracePt t="3095" x="3902075" y="287338"/>
          <p14:tracePt t="3099" x="3865563" y="287338"/>
          <p14:tracePt t="3104" x="3840163" y="287338"/>
          <p14:tracePt t="3108" x="3790950" y="287338"/>
          <p14:tracePt t="3115" x="3752850" y="287338"/>
          <p14:tracePt t="3119" x="3689350" y="287338"/>
          <p14:tracePt t="3124" x="3640138" y="287338"/>
          <p14:tracePt t="3129" x="3602038" y="287338"/>
          <p14:tracePt t="3135" x="3527425" y="287338"/>
          <p14:tracePt t="3140" x="3489325" y="287338"/>
          <p14:tracePt t="3145" x="3452813" y="287338"/>
          <p14:tracePt t="3149" x="3389313" y="287338"/>
          <p14:tracePt t="3155" x="3365500" y="287338"/>
          <p14:tracePt t="3160" x="3327400" y="287338"/>
          <p14:tracePt t="3165" x="3276600" y="287338"/>
          <p14:tracePt t="3169" x="3252788" y="287338"/>
          <p14:tracePt t="3174" x="3227388" y="287338"/>
          <p14:tracePt t="3180" x="3189288" y="287338"/>
          <p14:tracePt t="3184" x="3152775" y="287338"/>
          <p14:tracePt t="3189" x="3140075" y="287338"/>
          <p14:tracePt t="3195" x="3127375" y="287338"/>
          <p14:tracePt t="3200" x="3089275" y="287338"/>
          <p14:tracePt t="3205" x="3076575" y="287338"/>
          <p14:tracePt t="3209" x="3052763" y="287338"/>
          <p14:tracePt t="3215" x="3027363" y="287338"/>
          <p14:tracePt t="3225" x="3001963" y="287338"/>
          <p14:tracePt t="3230" x="2989263" y="287338"/>
          <p14:tracePt t="3235" x="2963863" y="287338"/>
          <p14:tracePt t="3240" x="2940050" y="287338"/>
          <p14:tracePt t="3246" x="2927350" y="287338"/>
          <p14:tracePt t="3251" x="2901950" y="300038"/>
          <p14:tracePt t="3254" x="2889250" y="300038"/>
          <p14:tracePt t="3260" x="2876550" y="300038"/>
          <p14:tracePt t="3265" x="2863850" y="312738"/>
          <p14:tracePt t="3270" x="2852738" y="312738"/>
          <p14:tracePt t="3275" x="2840038" y="312738"/>
          <p14:tracePt t="3281" x="2827338" y="312738"/>
          <p14:tracePt t="3285" x="2814638" y="325438"/>
          <p14:tracePt t="3291" x="2801938" y="338138"/>
          <p14:tracePt t="3301" x="2776538" y="338138"/>
          <p14:tracePt t="3305" x="2763838" y="338138"/>
          <p14:tracePt t="3312" x="2763838" y="350838"/>
          <p14:tracePt t="3316" x="2752725" y="363538"/>
          <p14:tracePt t="3320" x="2727325" y="374650"/>
          <p14:tracePt t="3325" x="2714625" y="374650"/>
          <p14:tracePt t="3331" x="2689225" y="387350"/>
          <p14:tracePt t="3335" x="2663825" y="400050"/>
          <p14:tracePt t="3341" x="2627313" y="412750"/>
          <p14:tracePt t="3345" x="2601913" y="425450"/>
          <p14:tracePt t="3351" x="2601913" y="438150"/>
          <p14:tracePt t="3355" x="2576513" y="450850"/>
          <p14:tracePt t="3362" x="2551113" y="463550"/>
          <p14:tracePt t="3367" x="2527300" y="476250"/>
          <p14:tracePt t="3372" x="2501900" y="500063"/>
          <p14:tracePt t="3375" x="2463800" y="525463"/>
          <p14:tracePt t="3381" x="2451100" y="538163"/>
          <p14:tracePt t="3387" x="2427288" y="550863"/>
          <p14:tracePt t="3391" x="2401888" y="563563"/>
          <p14:tracePt t="3397" x="2376488" y="588963"/>
          <p14:tracePt t="3402" x="2351088" y="612775"/>
          <p14:tracePt t="3407" x="2327275" y="638175"/>
          <p14:tracePt t="3412" x="2301875" y="638175"/>
          <p14:tracePt t="3417" x="2276475" y="663575"/>
          <p14:tracePt t="3422" x="2251075" y="676275"/>
          <p14:tracePt t="3427" x="2238375" y="688975"/>
          <p14:tracePt t="3432" x="2227263" y="700088"/>
          <p14:tracePt t="3437" x="2201863" y="712788"/>
          <p14:tracePt t="3441" x="2176463" y="725488"/>
          <p14:tracePt t="3447" x="2163763" y="725488"/>
          <p14:tracePt t="3453" x="2163763" y="738188"/>
          <p14:tracePt t="3457" x="2163763" y="750888"/>
          <p14:tracePt t="3462" x="2151063" y="763588"/>
          <p14:tracePt t="3472" x="2138363" y="763588"/>
          <p14:tracePt t="3477" x="2127250" y="776288"/>
          <p14:tracePt t="3483" x="2127250" y="788988"/>
          <p14:tracePt t="3493" x="2114550" y="801688"/>
          <p14:tracePt t="3498" x="2101850" y="801688"/>
          <p14:tracePt t="3508" x="2101850" y="812800"/>
          <p14:tracePt t="3513" x="2089150" y="825500"/>
          <p14:tracePt t="3523" x="2076450" y="825500"/>
          <p14:tracePt t="3795" x="2063750" y="838200"/>
          <p14:tracePt t="3801" x="2063750" y="850900"/>
          <p14:tracePt t="3805" x="2063750" y="863600"/>
          <p14:tracePt t="3809" x="2051050" y="876300"/>
          <p14:tracePt t="3816" x="2025650" y="901700"/>
          <p14:tracePt t="3820" x="2025650" y="912813"/>
          <p14:tracePt t="3835" x="2014538" y="925513"/>
          <p14:tracePt t="3841" x="2014538" y="938213"/>
          <p14:tracePt t="3845" x="2014538" y="950913"/>
          <p14:tracePt t="3851" x="2001838" y="950913"/>
          <p14:tracePt t="3862" x="2001838" y="963613"/>
          <p14:tracePt t="3871" x="2001838" y="976313"/>
          <p14:tracePt t="3886" x="2001838" y="989013"/>
          <p14:tracePt t="4168" x="1989138" y="1001713"/>
          <p14:tracePt t="4582" x="1976438" y="1001713"/>
          <p14:tracePt t="4602" x="1951038" y="1001713"/>
          <p14:tracePt t="4608" x="1938338" y="1001713"/>
          <p14:tracePt t="4618" x="1914525" y="1001713"/>
          <p14:tracePt t="4622" x="1901825" y="1014413"/>
          <p14:tracePt t="4633" x="1889125" y="1014413"/>
          <p14:tracePt t="4637" x="1863725" y="1014413"/>
          <p14:tracePt t="4641" x="1851025" y="1038225"/>
          <p14:tracePt t="4647" x="1838325" y="1038225"/>
          <p14:tracePt t="4653" x="1801813" y="1038225"/>
          <p14:tracePt t="4657" x="1789113" y="1050925"/>
          <p14:tracePt t="4662" x="1776413" y="1050925"/>
          <p14:tracePt t="4668" x="1763713" y="1050925"/>
          <p14:tracePt t="4673" x="1738313" y="1063625"/>
          <p14:tracePt t="4679" x="1714500" y="1063625"/>
          <p14:tracePt t="4683" x="1689100" y="1076325"/>
          <p14:tracePt t="4687" x="1676400" y="1076325"/>
          <p14:tracePt t="4692" x="1651000" y="1101725"/>
          <p14:tracePt t="4698" x="1638300" y="1101725"/>
          <p14:tracePt t="4703" x="1612900" y="1101725"/>
          <p14:tracePt t="4708" x="1576388" y="1114425"/>
          <p14:tracePt t="4713" x="1525588" y="1138238"/>
          <p14:tracePt t="4718" x="1501775" y="1150938"/>
          <p14:tracePt t="4724" x="1463675" y="1176338"/>
          <p14:tracePt t="4729" x="1425575" y="1189038"/>
          <p14:tracePt t="4733" x="1401763" y="1189038"/>
          <p14:tracePt t="4737" x="1363663" y="1214438"/>
          <p14:tracePt t="4743" x="1325563" y="1227138"/>
          <p14:tracePt t="4748" x="1276350" y="1250950"/>
          <p14:tracePt t="4754" x="1238250" y="1250950"/>
          <p14:tracePt t="4757" x="1189038" y="1263650"/>
          <p14:tracePt t="4762" x="1150938" y="1276350"/>
          <p14:tracePt t="4769" x="1125538" y="1276350"/>
          <p14:tracePt t="4774" x="1076325" y="1289050"/>
          <p14:tracePt t="4779" x="1050925" y="1289050"/>
          <p14:tracePt t="4784" x="1012825" y="1314450"/>
          <p14:tracePt t="4788" x="963613" y="1314450"/>
          <p14:tracePt t="4794" x="950913" y="1327150"/>
          <p14:tracePt t="4799" x="912813" y="1327150"/>
          <p14:tracePt t="4804" x="887413" y="1350963"/>
          <p14:tracePt t="4808" x="863600" y="1350963"/>
          <p14:tracePt t="4814" x="850900" y="1363663"/>
          <p14:tracePt t="4820" x="838200" y="1363663"/>
          <p14:tracePt t="4824" x="787400" y="1389063"/>
          <p14:tracePt t="4834" x="776288" y="1389063"/>
          <p14:tracePt t="4839" x="738188" y="1401763"/>
          <p14:tracePt t="4844" x="725488" y="1401763"/>
          <p14:tracePt t="4854" x="712788" y="1401763"/>
          <p14:tracePt t="4859" x="687388" y="1401763"/>
          <p14:tracePt t="4880" x="674688" y="1401763"/>
          <p14:tracePt t="4885" x="650875" y="1401763"/>
          <p14:tracePt t="4890" x="650875" y="1414463"/>
          <p14:tracePt t="4899" x="638175" y="1414463"/>
          <p14:tracePt t="4915" x="625475" y="1414463"/>
          <p14:tracePt t="4945" x="612775" y="1414463"/>
          <p14:tracePt t="4965" x="600075" y="1427163"/>
          <p14:tracePt t="5303" x="574675" y="1427163"/>
          <p14:tracePt t="5309" x="574675" y="1439863"/>
          <p14:tracePt t="5323" x="563563" y="1439863"/>
          <p14:tracePt t="5333" x="550863" y="1450975"/>
          <p14:tracePt t="5337" x="550863" y="1463675"/>
          <p14:tracePt t="5344" x="538163" y="1463675"/>
          <p14:tracePt t="5359" x="538163" y="1489075"/>
          <p14:tracePt t="5364" x="525463" y="1501775"/>
          <p14:tracePt t="5368" x="512763" y="1501775"/>
          <p14:tracePt t="5389" x="512763" y="1514475"/>
          <p14:tracePt t="5435" x="512763" y="1527175"/>
          <p14:tracePt t="5459" x="500063" y="1539875"/>
          <p14:tracePt t="5464" x="487363" y="1539875"/>
          <p14:tracePt t="5475" x="487363" y="1552575"/>
          <p14:tracePt t="5480" x="474663" y="1563688"/>
          <p14:tracePt t="5490" x="474663" y="1576388"/>
          <p14:tracePt t="5510" x="474663" y="1589088"/>
          <p14:tracePt t="5514" x="474663" y="1614488"/>
          <p14:tracePt t="5519" x="463550" y="1614488"/>
          <p14:tracePt t="5525" x="463550" y="1627188"/>
          <p14:tracePt t="5530" x="450850" y="1639888"/>
          <p14:tracePt t="5541" x="450850" y="1652588"/>
          <p14:tracePt t="5546" x="450850" y="1663700"/>
          <p14:tracePt t="5555" x="450850" y="1676400"/>
          <p14:tracePt t="5560" x="450850" y="1689100"/>
          <p14:tracePt t="5571" x="438150" y="1701800"/>
          <p14:tracePt t="5576" x="438150" y="1714500"/>
          <p14:tracePt t="5596" x="438150" y="1739900"/>
          <p14:tracePt t="5606" x="438150" y="1752600"/>
          <p14:tracePt t="5621" x="438150" y="1765300"/>
          <p14:tracePt t="5631" x="438150" y="1776413"/>
          <p14:tracePt t="5646" x="438150" y="1801813"/>
          <p14:tracePt t="5657" x="438150" y="1827213"/>
          <p14:tracePt t="5660" x="438150" y="1839913"/>
          <p14:tracePt t="5666" x="438150" y="1852613"/>
          <p14:tracePt t="5672" x="438150" y="1865313"/>
          <p14:tracePt t="5676" x="438150" y="1876425"/>
          <p14:tracePt t="5681" x="438150" y="1889125"/>
          <p14:tracePt t="5687" x="438150" y="1901825"/>
          <p14:tracePt t="5690" x="463550" y="1914525"/>
          <p14:tracePt t="5697" x="474663" y="1914525"/>
          <p14:tracePt t="5702" x="512763" y="1927225"/>
          <p14:tracePt t="5707" x="512763" y="1939925"/>
          <p14:tracePt t="5712" x="538163" y="1952625"/>
          <p14:tracePt t="5717" x="574675" y="1952625"/>
          <p14:tracePt t="5722" x="587375" y="1965325"/>
          <p14:tracePt t="5726" x="612775" y="1965325"/>
          <p14:tracePt t="5737" x="638175" y="1989138"/>
          <p14:tracePt t="5741" x="674688" y="1989138"/>
          <p14:tracePt t="5748" x="700088" y="1989138"/>
          <p14:tracePt t="5753" x="712788" y="1989138"/>
          <p14:tracePt t="5756" x="738188" y="1989138"/>
          <p14:tracePt t="5763" x="763588" y="1989138"/>
          <p14:tracePt t="5767" x="800100" y="1989138"/>
          <p14:tracePt t="5772" x="850900" y="2001838"/>
          <p14:tracePt t="5777" x="876300" y="2014538"/>
          <p14:tracePt t="5782" x="912813" y="2014538"/>
          <p14:tracePt t="5787" x="950913" y="2014538"/>
          <p14:tracePt t="5793" x="987425" y="2014538"/>
          <p14:tracePt t="5798" x="1050925" y="2014538"/>
          <p14:tracePt t="5803" x="1100138" y="2014538"/>
          <p14:tracePt t="5806" x="1150938" y="2014538"/>
          <p14:tracePt t="5813" x="1189038" y="2014538"/>
          <p14:tracePt t="5818" x="1238250" y="2014538"/>
          <p14:tracePt t="5822" x="1325563" y="2014538"/>
          <p14:tracePt t="5827" x="1350963" y="2014538"/>
          <p14:tracePt t="5833" x="1425575" y="2014538"/>
          <p14:tracePt t="5837" x="1463675" y="2014538"/>
          <p14:tracePt t="5843" x="1501775" y="2014538"/>
          <p14:tracePt t="5848" x="1563688" y="2014538"/>
          <p14:tracePt t="5853" x="1601788" y="2014538"/>
          <p14:tracePt t="5857" x="1638300" y="2014538"/>
          <p14:tracePt t="5863" x="1663700" y="2014538"/>
          <p14:tracePt t="5868" x="1701800" y="2014538"/>
          <p14:tracePt t="5873" x="1714500" y="2014538"/>
          <p14:tracePt t="5878" x="1738313" y="2014538"/>
          <p14:tracePt t="5883" x="1763713" y="2014538"/>
          <p14:tracePt t="5889" x="1801813" y="2014538"/>
          <p14:tracePt t="5898" x="1825625" y="2014538"/>
          <p14:tracePt t="5903" x="1851025" y="2014538"/>
          <p14:tracePt t="5914" x="1863725" y="2014538"/>
          <p14:tracePt t="5919" x="1901825" y="2014538"/>
          <p14:tracePt t="5928" x="1914525" y="2014538"/>
          <p14:tracePt t="5933" x="1925638" y="2014538"/>
          <p14:tracePt t="5944" x="1938338" y="2014538"/>
          <p14:tracePt t="5959" x="1951038" y="2014538"/>
          <p14:tracePt t="5969" x="1976438" y="2014538"/>
          <p14:tracePt t="5980" x="2001838" y="2014538"/>
          <p14:tracePt t="5984" x="2014538" y="2014538"/>
          <p14:tracePt t="5989" x="2038350" y="2027238"/>
          <p14:tracePt t="5999" x="2063750" y="2027238"/>
          <p14:tracePt t="6008" x="2089150" y="2027238"/>
          <p14:tracePt t="6014" x="2127250" y="2027238"/>
          <p14:tracePt t="6019" x="2151063" y="2039938"/>
          <p14:tracePt t="6025" x="2163763" y="2052638"/>
          <p14:tracePt t="6030" x="2189163" y="2052638"/>
          <p14:tracePt t="6035" x="2227263" y="2052638"/>
          <p14:tracePt t="6038" x="2238375" y="2052638"/>
          <p14:tracePt t="6044" x="2276475" y="2065338"/>
          <p14:tracePt t="6050" x="2301875" y="2065338"/>
          <p14:tracePt t="6055" x="2327275" y="2065338"/>
          <p14:tracePt t="6059" x="2351088" y="2065338"/>
          <p14:tracePt t="6065" x="2376488" y="2065338"/>
          <p14:tracePt t="6069" x="2414588" y="2089150"/>
          <p14:tracePt t="6080" x="2427288" y="2089150"/>
          <p14:tracePt t="6085" x="2451100" y="2089150"/>
          <p14:tracePt t="6116" x="2463800" y="2089150"/>
          <p14:tracePt t="6120" x="2476500" y="2089150"/>
          <p14:tracePt t="6135" x="2489200" y="2089150"/>
          <p14:tracePt t="6140" x="2501900" y="2089150"/>
          <p14:tracePt t="6151" x="2514600" y="2089150"/>
          <p14:tracePt t="6156" x="2540000" y="2089150"/>
          <p14:tracePt t="6161" x="2563813" y="2089150"/>
          <p14:tracePt t="6166" x="2576513" y="2089150"/>
          <p14:tracePt t="6170" x="2589213" y="2089150"/>
          <p14:tracePt t="6175" x="2601913" y="2089150"/>
          <p14:tracePt t="6181" x="2614613" y="2089150"/>
          <p14:tracePt t="6186" x="2627313" y="2101850"/>
          <p14:tracePt t="6190" x="2640013" y="2114550"/>
          <p14:tracePt t="6196" x="2651125" y="2114550"/>
          <p14:tracePt t="6261" x="2676525" y="2114550"/>
          <p14:tracePt t="6266" x="2689225" y="2114550"/>
          <p14:tracePt t="6277" x="2701925" y="2114550"/>
          <p14:tracePt t="6282" x="2714625" y="2114550"/>
          <p14:tracePt t="6287" x="2727325" y="2114550"/>
          <p14:tracePt t="6292" x="2740025" y="2114550"/>
          <p14:tracePt t="6307" x="2763838" y="2114550"/>
          <p14:tracePt t="6615" x="2776538" y="2114550"/>
          <p14:tracePt t="6620" x="2789238" y="2114550"/>
          <p14:tracePt t="6630" x="2801938" y="2114550"/>
          <p14:tracePt t="6640" x="2814638" y="2114550"/>
          <p14:tracePt t="6645" x="2827338" y="2114550"/>
          <p14:tracePt t="6650" x="2852738" y="2114550"/>
          <p14:tracePt t="6660" x="2876550" y="2114550"/>
          <p14:tracePt t="6675" x="2889250" y="2114550"/>
          <p14:tracePt t="6740" x="2901950" y="2114550"/>
          <p14:tracePt t="6756" x="2914650" y="2114550"/>
          <p14:tracePt t="6766" x="2927350" y="2114550"/>
          <p14:tracePt t="6776" x="2940050" y="2114550"/>
          <p14:tracePt t="6780" x="2963863" y="2114550"/>
          <p14:tracePt t="6807" x="2989263" y="2114550"/>
          <p14:tracePt t="6811" x="3001963" y="2114550"/>
          <p14:tracePt t="6816" x="3014663" y="2114550"/>
          <p14:tracePt t="6821" x="3027363" y="2114550"/>
          <p14:tracePt t="6827" x="3052763" y="2114550"/>
          <p14:tracePt t="6837" x="3065463" y="2114550"/>
          <p14:tracePt t="6841" x="3076575" y="2114550"/>
          <p14:tracePt t="6847" x="3089275" y="2114550"/>
          <p14:tracePt t="6857" x="3114675" y="2114550"/>
          <p14:tracePt t="6863" x="3127375" y="2114550"/>
          <p14:tracePt t="6871" x="3140075" y="2114550"/>
          <p14:tracePt t="6882" x="3152775" y="2114550"/>
          <p14:tracePt t="6887" x="3165475" y="2114550"/>
          <p14:tracePt t="6899" x="3189288" y="2114550"/>
          <p14:tracePt t="6908" x="3201988" y="2114550"/>
          <p14:tracePt t="6913" x="3214688" y="2114550"/>
          <p14:tracePt t="6917" x="3227388" y="2114550"/>
          <p14:tracePt t="6921" x="3240088" y="2114550"/>
          <p14:tracePt t="6933" x="3252788" y="2114550"/>
          <p14:tracePt t="6938" x="3276600" y="2114550"/>
          <p14:tracePt t="6947" x="3302000" y="2114550"/>
          <p14:tracePt t="6953" x="3314700" y="2114550"/>
          <p14:tracePt t="6957" x="3327400" y="2114550"/>
          <p14:tracePt t="6963" x="3340100" y="2114550"/>
          <p14:tracePt t="6968" x="3352800" y="2114550"/>
          <p14:tracePt t="6972" x="3365500" y="2114550"/>
          <p14:tracePt t="6978" x="3389313" y="2114550"/>
          <p14:tracePt t="6983" x="3414713" y="2114550"/>
          <p14:tracePt t="6988" x="3427413" y="2114550"/>
          <p14:tracePt t="6993" x="3452813" y="2114550"/>
          <p14:tracePt t="7003" x="3478213" y="2114550"/>
          <p14:tracePt t="7007" x="3489325" y="2114550"/>
          <p14:tracePt t="7013" x="3514725" y="2114550"/>
          <p14:tracePt t="7018" x="3540125" y="2114550"/>
          <p14:tracePt t="7022" x="3578225" y="2114550"/>
          <p14:tracePt t="7033" x="3614738" y="2114550"/>
          <p14:tracePt t="7037" x="3627438" y="2114550"/>
          <p14:tracePt t="7043" x="3640138" y="2114550"/>
          <p14:tracePt t="7049" x="3678238" y="2114550"/>
          <p14:tracePt t="7057" x="3689350" y="2114550"/>
          <p14:tracePt t="7063" x="3714750" y="2114550"/>
          <p14:tracePt t="7069" x="3727450" y="2114550"/>
          <p14:tracePt t="7074" x="3752850" y="2114550"/>
          <p14:tracePt t="7083" x="3778250" y="2114550"/>
          <p14:tracePt t="7088" x="3790950" y="2114550"/>
          <p14:tracePt t="7094" x="3802063" y="2114550"/>
          <p14:tracePt t="7099" x="3814763" y="2114550"/>
          <p14:tracePt t="7103" x="3840163" y="2114550"/>
          <p14:tracePt t="7119" x="3865563" y="2114550"/>
          <p14:tracePt t="7124" x="3878263" y="2101850"/>
          <p14:tracePt t="7134" x="3890963" y="2101850"/>
          <p14:tracePt t="7144" x="3902075" y="2101850"/>
          <p14:tracePt t="7160" x="3914775" y="2089150"/>
          <p14:tracePt t="7174" x="3927475" y="2089150"/>
          <p14:tracePt t="7180" x="3940175" y="2078038"/>
          <p14:tracePt t="7190" x="3940175" y="2065338"/>
          <p14:tracePt t="7195" x="3952875" y="2065338"/>
          <p14:tracePt t="7200" x="3965575" y="2065338"/>
          <p14:tracePt t="7203" x="3978275" y="2065338"/>
          <p14:tracePt t="7215" x="3978275" y="2052638"/>
          <p14:tracePt t="7220" x="3990975" y="2039938"/>
          <p14:tracePt t="7224" x="4002088" y="2039938"/>
          <p14:tracePt t="7235" x="4014788" y="2039938"/>
          <p14:tracePt t="7239" x="4014788" y="2027238"/>
          <p14:tracePt t="7245" x="4027488" y="2014538"/>
          <p14:tracePt t="7255" x="4040188" y="2001838"/>
          <p14:tracePt t="7290" x="4052888" y="1989138"/>
          <p14:tracePt t="7301" x="4065588" y="1978025"/>
          <p14:tracePt t="7316" x="4078288" y="1965325"/>
          <p14:tracePt t="7330" x="4078288" y="1952625"/>
          <p14:tracePt t="7336" x="4078288" y="1939925"/>
          <p14:tracePt t="7351" x="4078288" y="1914525"/>
          <p14:tracePt t="7356" x="4078288" y="1901825"/>
          <p14:tracePt t="7372" x="4078288" y="1889125"/>
          <p14:tracePt t="7377" x="4078288" y="1876425"/>
          <p14:tracePt t="7380" x="4078288" y="1865313"/>
          <p14:tracePt t="7386" x="4078288" y="1852613"/>
          <p14:tracePt t="7397" x="4078288" y="1827213"/>
          <p14:tracePt t="7402" x="4078288" y="1814513"/>
          <p14:tracePt t="7416" x="4078288" y="1801813"/>
          <p14:tracePt t="7420" x="4078288" y="1789113"/>
          <p14:tracePt t="7432" x="4027488" y="1765300"/>
          <p14:tracePt t="7437" x="4014788" y="1765300"/>
          <p14:tracePt t="7442" x="3978275" y="1752600"/>
          <p14:tracePt t="7447" x="3940175" y="1727200"/>
          <p14:tracePt t="7452" x="3890963" y="1714500"/>
          <p14:tracePt t="7457" x="3840163" y="1714500"/>
          <p14:tracePt t="7462" x="3790950" y="1689100"/>
          <p14:tracePt t="7467" x="3752850" y="1676400"/>
          <p14:tracePt t="7473" x="3727450" y="1676400"/>
          <p14:tracePt t="7477" x="3702050" y="1652588"/>
          <p14:tracePt t="7482" x="3665538" y="1652588"/>
          <p14:tracePt t="7487" x="3640138" y="1639888"/>
          <p14:tracePt t="7493" x="3627438" y="1639888"/>
          <p14:tracePt t="7497" x="3602038" y="1639888"/>
          <p14:tracePt t="7503" x="3578225" y="1614488"/>
          <p14:tracePt t="7507" x="3565525" y="1614488"/>
          <p14:tracePt t="7518" x="3540125" y="1614488"/>
          <p14:tracePt t="7523" x="3502025" y="1614488"/>
          <p14:tracePt t="7532" x="3478213" y="1614488"/>
          <p14:tracePt t="7537" x="3440113" y="1614488"/>
          <p14:tracePt t="7547" x="3402013" y="1614488"/>
          <p14:tracePt t="7553" x="3365500" y="1614488"/>
          <p14:tracePt t="7558" x="3340100" y="1614488"/>
          <p14:tracePt t="7563" x="3314700" y="1614488"/>
          <p14:tracePt t="7568" x="3265488" y="1614488"/>
          <p14:tracePt t="7573" x="3240088" y="1614488"/>
          <p14:tracePt t="7578" x="3201988" y="1614488"/>
          <p14:tracePt t="7583" x="3165475" y="1614488"/>
          <p14:tracePt t="7588" x="3127375" y="1614488"/>
          <p14:tracePt t="7592" x="3101975" y="1614488"/>
          <p14:tracePt t="7597" x="3065463" y="1614488"/>
          <p14:tracePt t="7603" x="3027363" y="1614488"/>
          <p14:tracePt t="7609" x="3014663" y="1614488"/>
          <p14:tracePt t="7614" x="2989263" y="1614488"/>
          <p14:tracePt t="7619" x="2963863" y="1614488"/>
          <p14:tracePt t="7622" x="2940050" y="1614488"/>
          <p14:tracePt t="7627" x="2914650" y="1614488"/>
          <p14:tracePt t="7634" x="2901950" y="1614488"/>
          <p14:tracePt t="7638" x="2889250" y="1614488"/>
          <p14:tracePt t="7643" x="2852738" y="1614488"/>
          <p14:tracePt t="7647" x="2840038" y="1614488"/>
          <p14:tracePt t="7653" x="2827338" y="1614488"/>
          <p14:tracePt t="7658" x="2801938" y="1614488"/>
          <p14:tracePt t="7664" x="2776538" y="1614488"/>
          <p14:tracePt t="7669" x="2763838" y="1614488"/>
          <p14:tracePt t="7673" x="2727325" y="1614488"/>
          <p14:tracePt t="7679" x="2689225" y="1614488"/>
          <p14:tracePt t="7684" x="2676525" y="1614488"/>
          <p14:tracePt t="7689" x="2651125" y="1614488"/>
          <p14:tracePt t="7693" x="2627313" y="1614488"/>
          <p14:tracePt t="7699" x="2601913" y="1614488"/>
          <p14:tracePt t="7704" x="2589213" y="1614488"/>
          <p14:tracePt t="7708" x="2551113" y="1614488"/>
          <p14:tracePt t="7714" x="2527300" y="1614488"/>
          <p14:tracePt t="7719" x="2476500" y="1614488"/>
          <p14:tracePt t="7724" x="2451100" y="1614488"/>
          <p14:tracePt t="7731" x="2439988" y="1614488"/>
          <p14:tracePt t="7735" x="2427288" y="1614488"/>
          <p14:tracePt t="7738" x="2389188" y="1627188"/>
          <p14:tracePt t="7743" x="2389188" y="1639888"/>
          <p14:tracePt t="7750" x="2376488" y="1639888"/>
          <p14:tracePt t="7753" x="2363788" y="1652588"/>
          <p14:tracePt t="7770" x="2351088" y="1652588"/>
          <p14:tracePt t="7774" x="2338388" y="1663700"/>
          <p14:tracePt t="7789" x="2327275" y="1676400"/>
          <p14:tracePt t="7795" x="2327275" y="1689100"/>
          <p14:tracePt t="7800" x="2314575" y="1689100"/>
          <p14:tracePt t="7804" x="2314575" y="1701800"/>
          <p14:tracePt t="7814" x="2314575" y="1714500"/>
          <p14:tracePt t="7819" x="2314575" y="1727200"/>
          <p14:tracePt t="7835" x="2314575" y="1739900"/>
          <p14:tracePt t="7841" x="2301875" y="1752600"/>
          <p14:tracePt t="7851" x="2301875" y="1765300"/>
          <p14:tracePt t="7854" x="2301875" y="1776413"/>
          <p14:tracePt t="7875" x="2301875" y="1801813"/>
          <p14:tracePt t="7891" x="2301875" y="1814513"/>
          <p14:tracePt t="7897" x="2301875" y="1827213"/>
          <p14:tracePt t="7900" x="2301875" y="1839913"/>
          <p14:tracePt t="7915" x="2301875" y="1865313"/>
          <p14:tracePt t="7921" x="2301875" y="1876425"/>
          <p14:tracePt t="7931" x="2301875" y="1889125"/>
          <p14:tracePt t="7941" x="2314575" y="1901825"/>
          <p14:tracePt t="7951" x="2327275" y="1901825"/>
          <p14:tracePt t="7955" x="2338388" y="1914525"/>
          <p14:tracePt t="7971" x="2351088" y="1927225"/>
          <p14:tracePt t="7982" x="2363788" y="1939925"/>
          <p14:tracePt t="7987" x="2376488" y="1939925"/>
          <p14:tracePt t="7997" x="2401888" y="1939925"/>
          <p14:tracePt t="8002" x="2414588" y="1952625"/>
          <p14:tracePt t="8006" x="2427288" y="1952625"/>
          <p14:tracePt t="8012" x="2439988" y="1952625"/>
          <p14:tracePt t="8017" x="2451100" y="1965325"/>
          <p14:tracePt t="8021" x="2463800" y="1978025"/>
          <p14:tracePt t="8026" x="2489200" y="1978025"/>
          <p14:tracePt t="8037" x="2527300" y="1978025"/>
          <p14:tracePt t="8047" x="2551113" y="1978025"/>
          <p14:tracePt t="8057" x="2576513" y="1978025"/>
          <p14:tracePt t="8062" x="2614613" y="1978025"/>
          <p14:tracePt t="8067" x="2614613" y="1989138"/>
          <p14:tracePt t="8071" x="2640013" y="2001838"/>
          <p14:tracePt t="8077" x="2651125" y="2001838"/>
          <p14:tracePt t="8083" x="2663825" y="2001838"/>
          <p14:tracePt t="8088" x="2676525" y="2001838"/>
          <p14:tracePt t="8091" x="2689225" y="2001838"/>
          <p14:tracePt t="8097" x="2714625" y="2001838"/>
          <p14:tracePt t="8103" x="2740025" y="2001838"/>
          <p14:tracePt t="8107" x="2752725" y="2001838"/>
          <p14:tracePt t="8111" x="2763838" y="2014538"/>
          <p14:tracePt t="8117" x="2789238" y="2014538"/>
          <p14:tracePt t="8127" x="2814638" y="2014538"/>
          <p14:tracePt t="8133" x="2827338" y="2014538"/>
          <p14:tracePt t="8143" x="2840038" y="2014538"/>
          <p14:tracePt t="8148" x="2852738" y="2014538"/>
          <p14:tracePt t="8153" x="2863850" y="2014538"/>
          <p14:tracePt t="8158" x="2863850" y="2027238"/>
          <p14:tracePt t="8168" x="2876550" y="2027238"/>
          <p14:tracePt t="8172" x="2901950" y="2027238"/>
          <p14:tracePt t="8194" x="2927350" y="2027238"/>
          <p14:tracePt t="8203" x="2940050" y="2027238"/>
          <p14:tracePt t="8214" x="2952750" y="2027238"/>
          <p14:tracePt t="8218" x="2963863" y="2039938"/>
          <p14:tracePt t="8234" x="2976563" y="2039938"/>
          <p14:tracePt t="8239" x="2989263" y="2039938"/>
          <p14:tracePt t="8248" x="3014663" y="2039938"/>
          <p14:tracePt t="8274" x="3027363" y="2052638"/>
          <p14:tracePt t="8279" x="3040063" y="2052638"/>
          <p14:tracePt t="8289" x="3052763" y="2052638"/>
          <p14:tracePt t="8304" x="3065463" y="2052638"/>
          <p14:tracePt t="8314" x="3076575" y="2052638"/>
          <p14:tracePt t="8320" x="3089275" y="2052638"/>
          <p14:tracePt t="8329" x="3101975" y="2052638"/>
          <p14:tracePt t="8340" x="3114675" y="2052638"/>
          <p14:tracePt t="8344" x="3127375" y="2052638"/>
          <p14:tracePt t="8350" x="3152775" y="2052638"/>
          <p14:tracePt t="8354" x="3165475" y="2052638"/>
          <p14:tracePt t="8360" x="3189288" y="2052638"/>
          <p14:tracePt t="8364" x="3214688" y="2052638"/>
          <p14:tracePt t="8370" x="3252788" y="2052638"/>
          <p14:tracePt t="8374" x="3276600" y="2052638"/>
          <p14:tracePt t="8381" x="3314700" y="2052638"/>
          <p14:tracePt t="8385" x="3352800" y="2052638"/>
          <p14:tracePt t="8390" x="3389313" y="2052638"/>
          <p14:tracePt t="8394" x="3414713" y="2052638"/>
          <p14:tracePt t="8400" x="3440113" y="2052638"/>
          <p14:tracePt t="8405" x="3465513" y="2052638"/>
          <p14:tracePt t="8411" x="3489325" y="2052638"/>
          <p14:tracePt t="8414" x="3527425" y="2052638"/>
          <p14:tracePt t="8420" x="3565525" y="2052638"/>
          <p14:tracePt t="8424" x="3578225" y="2052638"/>
          <p14:tracePt t="8431" x="3614738" y="2052638"/>
          <p14:tracePt t="8436" x="3652838" y="2052638"/>
          <p14:tracePt t="8440" x="3665538" y="2052638"/>
          <p14:tracePt t="8444" x="3689350" y="2052638"/>
          <p14:tracePt t="8450" x="3727450" y="2052638"/>
          <p14:tracePt t="8455" x="3765550" y="2052638"/>
          <p14:tracePt t="8461" x="3790950" y="2052638"/>
          <p14:tracePt t="8466" x="3827463" y="2052638"/>
          <p14:tracePt t="8471" x="3865563" y="2052638"/>
          <p14:tracePt t="8474" x="3890963" y="2052638"/>
          <p14:tracePt t="8481" x="3914775" y="2052638"/>
          <p14:tracePt t="8486" x="3965575" y="2052638"/>
          <p14:tracePt t="8490" x="4002088" y="2052638"/>
          <p14:tracePt t="8496" x="4027488" y="2052638"/>
          <p14:tracePt t="8501" x="4065588" y="2052638"/>
          <p14:tracePt t="8505" x="4090988" y="2052638"/>
          <p14:tracePt t="8516" x="4127500" y="2052638"/>
          <p14:tracePt t="8520" x="4152900" y="2052638"/>
          <p14:tracePt t="8531" x="4178300" y="2052638"/>
          <p14:tracePt t="8536" x="4214813" y="2052638"/>
          <p14:tracePt t="8546" x="4240213" y="2052638"/>
          <p14:tracePt t="8551" x="4252913" y="2052638"/>
          <p14:tracePt t="8557" x="4265613" y="2052638"/>
          <p14:tracePt t="8560" x="4291013" y="2052638"/>
          <p14:tracePt t="8566" x="4303713" y="2052638"/>
          <p14:tracePt t="8571" x="4327525" y="2052638"/>
          <p14:tracePt t="8577" x="4340225" y="2052638"/>
          <p14:tracePt t="8582" x="4365625" y="2052638"/>
          <p14:tracePt t="8587" x="4391025" y="2052638"/>
          <p14:tracePt t="8590" x="4427538" y="2052638"/>
          <p14:tracePt t="8597" x="4452938" y="2052638"/>
          <p14:tracePt t="8601" x="4491038" y="2052638"/>
          <p14:tracePt t="8607" x="4527550" y="2052638"/>
          <p14:tracePt t="8611" x="4565650" y="2052638"/>
          <p14:tracePt t="8617" x="4591050" y="2052638"/>
          <p14:tracePt t="8621" x="4652963" y="2052638"/>
          <p14:tracePt t="8627" x="4703763" y="2052638"/>
          <p14:tracePt t="8632" x="4740275" y="2052638"/>
          <p14:tracePt t="8637" x="4791075" y="2052638"/>
          <p14:tracePt t="8642" x="4829175" y="2052638"/>
          <p14:tracePt t="8647" x="4891088" y="2052638"/>
          <p14:tracePt t="8652" x="4916488" y="2052638"/>
          <p14:tracePt t="8656" x="4953000" y="2052638"/>
          <p14:tracePt t="8662" x="5003800" y="2052638"/>
          <p14:tracePt t="8668" x="5040313" y="2052638"/>
          <p14:tracePt t="8673" x="5053013" y="2052638"/>
          <p14:tracePt t="8676" x="5091113" y="2052638"/>
          <p14:tracePt t="8681" x="5103813" y="2052638"/>
          <p14:tracePt t="8688" x="5116513" y="2052638"/>
          <p14:tracePt t="8692" x="5129213" y="2052638"/>
          <p14:tracePt t="8698" x="5153025" y="2052638"/>
          <p14:tracePt t="9005" x="5141913" y="2065338"/>
          <p14:tracePt t="9010" x="5116513" y="2065338"/>
          <p14:tracePt t="9020" x="5078413" y="2065338"/>
          <p14:tracePt t="9025" x="5053013" y="2065338"/>
          <p14:tracePt t="9031" x="5016500" y="2065338"/>
          <p14:tracePt t="9036" x="4991100" y="2065338"/>
          <p14:tracePt t="9041" x="4940300" y="2065338"/>
          <p14:tracePt t="9046" x="4929188" y="2065338"/>
          <p14:tracePt t="9051" x="4891088" y="2065338"/>
          <p14:tracePt t="9056" x="4852988" y="2065338"/>
          <p14:tracePt t="9061" x="4829175" y="2065338"/>
          <p14:tracePt t="9066" x="4816475" y="2065338"/>
          <p14:tracePt t="9071" x="4765675" y="2065338"/>
          <p14:tracePt t="9075" x="4752975" y="2065338"/>
          <p14:tracePt t="9081" x="4716463" y="2065338"/>
          <p14:tracePt t="9086" x="4678363" y="2065338"/>
          <p14:tracePt t="9091" x="4652963" y="2065338"/>
          <p14:tracePt t="9096" x="4616450" y="2065338"/>
          <p14:tracePt t="9101" x="4578350" y="2065338"/>
          <p14:tracePt t="9105" x="4540250" y="2065338"/>
          <p14:tracePt t="9112" x="4478338" y="2052638"/>
          <p14:tracePt t="9115" x="4452938" y="2027238"/>
          <p14:tracePt t="9121" x="4403725" y="2027238"/>
          <p14:tracePt t="9125" x="4391025" y="2014538"/>
          <p14:tracePt t="9131" x="4340225" y="1989138"/>
          <p14:tracePt t="9137" x="4327525" y="1989138"/>
          <p14:tracePt t="9140" x="4278313" y="1978025"/>
          <p14:tracePt t="9146" x="4265613" y="1978025"/>
          <p14:tracePt t="9152" x="4227513" y="1965325"/>
          <p14:tracePt t="9156" x="4203700" y="1965325"/>
          <p14:tracePt t="9162" x="4165600" y="1952625"/>
          <p14:tracePt t="9171" x="4114800" y="1914525"/>
          <p14:tracePt t="9176" x="4103688" y="1914525"/>
          <p14:tracePt t="9182" x="4090988" y="1889125"/>
          <p14:tracePt t="9186" x="4078288" y="1889125"/>
          <p14:tracePt t="9191" x="4065588" y="1876425"/>
          <p14:tracePt t="9198" x="4052888" y="1865313"/>
          <p14:tracePt t="9201" x="4052888" y="1852613"/>
          <p14:tracePt t="9206" x="4040188" y="1852613"/>
          <p14:tracePt t="9211" x="4014788" y="1827213"/>
          <p14:tracePt t="9216" x="4002088" y="1801813"/>
          <p14:tracePt t="9227" x="3990975" y="1789113"/>
          <p14:tracePt t="9232" x="3978275" y="1789113"/>
          <p14:tracePt t="9236" x="3952875" y="1765300"/>
          <p14:tracePt t="9247" x="3940175" y="1739900"/>
          <p14:tracePt t="9252" x="3914775" y="1727200"/>
          <p14:tracePt t="9257" x="3890963" y="1727200"/>
          <p14:tracePt t="9262" x="3852863" y="1701800"/>
          <p14:tracePt t="9271" x="3790950" y="1701800"/>
          <p14:tracePt t="9278" x="3752850" y="1689100"/>
          <p14:tracePt t="9283" x="3740150" y="1689100"/>
          <p14:tracePt t="9288" x="3702050" y="1676400"/>
          <p14:tracePt t="9293" x="3665538" y="1676400"/>
          <p14:tracePt t="9298" x="3640138" y="1676400"/>
          <p14:tracePt t="9303" x="3614738" y="1663700"/>
          <p14:tracePt t="9308" x="3578225" y="1663700"/>
          <p14:tracePt t="9312" x="3540125" y="1663700"/>
          <p14:tracePt t="9318" x="3527425" y="1663700"/>
          <p14:tracePt t="9323" x="3489325" y="1639888"/>
          <p14:tracePt t="9327" x="3452813" y="1639888"/>
          <p14:tracePt t="9333" x="3414713" y="1639888"/>
          <p14:tracePt t="9338" x="3402013" y="1639888"/>
          <p14:tracePt t="9343" x="3389313" y="1639888"/>
          <p14:tracePt t="9348" x="3365500" y="1639888"/>
          <p14:tracePt t="9354" x="3352800" y="1627188"/>
          <p14:tracePt t="9357" x="3327400" y="1627188"/>
          <p14:tracePt t="9363" x="3302000" y="1627188"/>
          <p14:tracePt t="9369" x="3289300" y="1627188"/>
          <p14:tracePt t="9373" x="3252788" y="1627188"/>
          <p14:tracePt t="9379" x="3227388" y="1627188"/>
          <p14:tracePt t="9383" x="3201988" y="1627188"/>
          <p14:tracePt t="9388" x="3189288" y="1627188"/>
          <p14:tracePt t="9393" x="3152775" y="1627188"/>
          <p14:tracePt t="9399" x="3114675" y="1601788"/>
          <p14:tracePt t="9404" x="3089275" y="1601788"/>
          <p14:tracePt t="9408" x="3065463" y="1601788"/>
          <p14:tracePt t="9414" x="3027363" y="1601788"/>
          <p14:tracePt t="9419" x="3027363" y="1589088"/>
          <p14:tracePt t="9424" x="2989263" y="1589088"/>
          <p14:tracePt t="9429" x="2952750" y="1589088"/>
          <p14:tracePt t="9434" x="2940050" y="1589088"/>
          <p14:tracePt t="9439" x="2927350" y="1589088"/>
          <p14:tracePt t="9444" x="2914650" y="1589088"/>
          <p14:tracePt t="9449" x="2889250" y="1589088"/>
          <p14:tracePt t="9454" x="2863850" y="1589088"/>
          <p14:tracePt t="9465" x="2852738" y="1589088"/>
          <p14:tracePt t="9469" x="2840038" y="1589088"/>
          <p14:tracePt t="9473" x="2827338" y="1589088"/>
          <p14:tracePt t="9478" x="2814638" y="1589088"/>
          <p14:tracePt t="9484" x="2776538" y="1589088"/>
          <p14:tracePt t="9489" x="2763838" y="1589088"/>
          <p14:tracePt t="9493" x="2752725" y="1589088"/>
          <p14:tracePt t="9498" x="2727325" y="1589088"/>
          <p14:tracePt t="9520" x="2701925" y="1589088"/>
          <p14:tracePt t="9525" x="2689225" y="1589088"/>
          <p14:tracePt t="9531" x="2676525" y="1589088"/>
          <p14:tracePt t="9535" x="2663825" y="1589088"/>
          <p14:tracePt t="9539" x="2651125" y="1589088"/>
          <p14:tracePt t="9550" x="2640013" y="1601788"/>
          <p14:tracePt t="9555" x="2614613" y="1601788"/>
          <p14:tracePt t="9566" x="2589213" y="1601788"/>
          <p14:tracePt t="9570" x="2576513" y="1601788"/>
          <p14:tracePt t="9576" x="2576513" y="1614488"/>
          <p14:tracePt t="9581" x="2563813" y="1627188"/>
          <p14:tracePt t="9596" x="2551113" y="1627188"/>
          <p14:tracePt t="9601" x="2551113" y="1639888"/>
          <p14:tracePt t="9615" x="2551113" y="1663700"/>
          <p14:tracePt t="9620" x="2540000" y="1676400"/>
          <p14:tracePt t="9626" x="2527300" y="1676400"/>
          <p14:tracePt t="9631" x="2527300" y="1689100"/>
          <p14:tracePt t="9636" x="2527300" y="1701800"/>
          <p14:tracePt t="9646" x="2527300" y="1714500"/>
          <p14:tracePt t="9651" x="2527300" y="1727200"/>
          <p14:tracePt t="9655" x="2527300" y="1739900"/>
          <p14:tracePt t="9665" x="2527300" y="1752600"/>
          <p14:tracePt t="9671" x="2527300" y="1776413"/>
          <p14:tracePt t="9682" x="2527300" y="1789113"/>
          <p14:tracePt t="9690" x="2540000" y="1801813"/>
          <p14:tracePt t="9696" x="2551113" y="1814513"/>
          <p14:tracePt t="9707" x="2563813" y="1814513"/>
          <p14:tracePt t="9711" x="2576513" y="1827213"/>
          <p14:tracePt t="9716" x="2576513" y="1839913"/>
          <p14:tracePt t="9721" x="2601913" y="1852613"/>
          <p14:tracePt t="9726" x="2627313" y="1852613"/>
          <p14:tracePt t="9731" x="2627313" y="1865313"/>
          <p14:tracePt t="9737" x="2640013" y="1865313"/>
          <p14:tracePt t="9742" x="2651125" y="1865313"/>
          <p14:tracePt t="9748" x="2663825" y="1876425"/>
          <p14:tracePt t="9752" x="2663825" y="1901825"/>
          <p14:tracePt t="9756" x="2676525" y="1901825"/>
          <p14:tracePt t="9762" x="2701925" y="1901825"/>
          <p14:tracePt t="9772" x="2727325" y="1927225"/>
          <p14:tracePt t="9782" x="2727325" y="1939925"/>
          <p14:tracePt t="9787" x="2740025" y="1939925"/>
          <p14:tracePt t="9792" x="2789238" y="1965325"/>
          <p14:tracePt t="9802" x="2801938" y="1965325"/>
          <p14:tracePt t="9806" x="2814638" y="1965325"/>
          <p14:tracePt t="9813" x="2827338" y="1965325"/>
          <p14:tracePt t="9818" x="2840038" y="1965325"/>
          <p14:tracePt t="9823" x="2863850" y="1965325"/>
          <p14:tracePt t="9827" x="2889250" y="1989138"/>
          <p14:tracePt t="9838" x="2901950" y="2001838"/>
          <p14:tracePt t="9843" x="2927350" y="2001838"/>
          <p14:tracePt t="9848" x="2927350" y="2014538"/>
          <p14:tracePt t="9853" x="2952750" y="2027238"/>
          <p14:tracePt t="9856" x="2963863" y="2027238"/>
          <p14:tracePt t="9863" x="2976563" y="2027238"/>
          <p14:tracePt t="9868" x="2989263" y="2027238"/>
          <p14:tracePt t="9873" x="3014663" y="2052638"/>
          <p14:tracePt t="9877" x="3040063" y="2065338"/>
          <p14:tracePt t="9883" x="3076575" y="2065338"/>
          <p14:tracePt t="9888" x="3101975" y="2078038"/>
          <p14:tracePt t="9893" x="3114675" y="2078038"/>
          <p14:tracePt t="9898" x="3140075" y="2078038"/>
          <p14:tracePt t="9903" x="3152775" y="2078038"/>
          <p14:tracePt t="9908" x="3165475" y="2078038"/>
          <p14:tracePt t="9912" x="3176588" y="2078038"/>
          <p14:tracePt t="9931" x="3201988" y="2089150"/>
          <p14:tracePt t="9934" x="3227388" y="2089150"/>
          <p14:tracePt t="9942" x="3240088" y="2089150"/>
          <p14:tracePt t="9959" x="3252788" y="2089150"/>
          <p14:tracePt t="9965" x="3265488" y="2089150"/>
          <p14:tracePt t="9979" x="3289300" y="2089150"/>
          <p14:tracePt t="9989" x="3302000" y="2089150"/>
          <p14:tracePt t="9993" x="3314700" y="2089150"/>
          <p14:tracePt t="10004" x="3340100" y="2089150"/>
          <p14:tracePt t="10015" x="3352800" y="2089150"/>
          <p14:tracePt t="10034" x="3365500" y="2089150"/>
          <p14:tracePt t="10040" x="3376613" y="2089150"/>
          <p14:tracePt t="10070" x="3389313" y="2089150"/>
          <p14:tracePt t="12118" x="3365500" y="2089150"/>
          <p14:tracePt t="12126" x="3340100" y="2089150"/>
          <p14:tracePt t="12132" x="3302000" y="2089150"/>
          <p14:tracePt t="12149" x="3276600" y="2089150"/>
          <p14:tracePt t="12188" x="3265488" y="2089150"/>
          <p14:tracePt t="13025" x="3252788" y="2089150"/>
          <p14:tracePt t="13030" x="3214688" y="2089150"/>
          <p14:tracePt t="13034" x="3189288" y="2089150"/>
          <p14:tracePt t="13040" x="3152775" y="2089150"/>
          <p14:tracePt t="13051" x="3101975" y="2089150"/>
          <p14:tracePt t="13051" x="3065463" y="2089150"/>
          <p14:tracePt t="13055" x="3001963" y="2101850"/>
          <p14:tracePt t="13059" x="2927350" y="2101850"/>
          <p14:tracePt t="13066" x="2852738" y="2101850"/>
          <p14:tracePt t="13071" x="2776538" y="2127250"/>
          <p14:tracePt t="13076" x="2689225" y="2139950"/>
          <p14:tracePt t="13080" x="2614613" y="2139950"/>
          <p14:tracePt t="13086" x="2527300" y="2178050"/>
          <p14:tracePt t="13091" x="2476500" y="2178050"/>
          <p14:tracePt t="13096" x="2376488" y="2190750"/>
          <p14:tracePt t="13101" x="2314575" y="2190750"/>
          <p14:tracePt t="13106" x="2214563" y="2214563"/>
          <p14:tracePt t="13110" x="2127250" y="2227263"/>
          <p14:tracePt t="13116" x="2014538" y="2265363"/>
          <p14:tracePt t="13121" x="1889125" y="2314575"/>
          <p14:tracePt t="13126" x="1776413" y="2327275"/>
          <p14:tracePt t="13131" x="1638300" y="2378075"/>
          <p14:tracePt t="13136" x="1550988" y="2414588"/>
          <p14:tracePt t="13140" x="1438275" y="2414588"/>
          <p14:tracePt t="13146" x="1325563" y="2427288"/>
          <p14:tracePt t="13151" x="1212850" y="2478088"/>
          <p14:tracePt t="13155" x="1163638" y="2503488"/>
          <p14:tracePt t="13162" x="1076325" y="2516188"/>
          <p14:tracePt t="13166" x="1000125" y="2552700"/>
          <p14:tracePt t="13171" x="912813" y="2565400"/>
          <p14:tracePt t="13175" x="838200" y="2590800"/>
          <p14:tracePt t="13180" x="787400" y="2603500"/>
          <p14:tracePt t="13187" x="712788" y="2627313"/>
          <p14:tracePt t="13191" x="663575" y="2640013"/>
          <p14:tracePt t="13196" x="612775" y="2678113"/>
          <p14:tracePt t="13201" x="587375" y="2678113"/>
          <p14:tracePt t="13206" x="550863" y="2703513"/>
          <p14:tracePt t="13216" x="550863" y="2716213"/>
          <p14:tracePt t="13221" x="538163" y="2716213"/>
          <p14:tracePt t="13237" x="525463" y="2728913"/>
          <p14:tracePt t="13247" x="525463" y="2740025"/>
          <p14:tracePt t="13272" x="525463" y="2752725"/>
          <p14:tracePt t="13278" x="512763" y="2765425"/>
          <p14:tracePt t="13317" x="512763" y="2778125"/>
          <p14:tracePt t="13353" x="500063" y="2778125"/>
          <p14:tracePt t="13358" x="474663" y="2790825"/>
          <p14:tracePt t="13382" x="463550" y="2790825"/>
          <p14:tracePt t="13389" x="438150" y="2803525"/>
          <p14:tracePt t="13399" x="438150" y="2816225"/>
          <p14:tracePt t="13479" x="425450" y="2816225"/>
          <p14:tracePt t="13489" x="412750" y="2816225"/>
          <p14:tracePt t="22588" x="400050" y="2816225"/>
          <p14:tracePt t="22608" x="387350" y="2816225"/>
          <p14:tracePt t="22694" x="374650" y="2828925"/>
          <p14:tracePt t="22709" x="363538" y="2828925"/>
          <p14:tracePt t="22739" x="363538" y="2840038"/>
          <p14:tracePt t="22800" x="363538" y="2852738"/>
          <p14:tracePt t="22830" x="350838" y="2878138"/>
          <p14:tracePt t="22860" x="325438" y="2903538"/>
          <p14:tracePt t="22906" x="312738" y="2916238"/>
          <p14:tracePt t="22911" x="312738" y="2928938"/>
          <p14:tracePt t="22931" x="312738" y="2941638"/>
          <p14:tracePt t="22951" x="312738" y="2952750"/>
          <p14:tracePt t="22956" x="312738" y="2965450"/>
          <p14:tracePt t="22970" x="312738" y="2978150"/>
          <p14:tracePt t="22987" x="312738" y="2990850"/>
          <p14:tracePt t="23012" x="300038" y="3016250"/>
          <p14:tracePt t="23027" x="300038" y="3028950"/>
          <p14:tracePt t="23042" x="287338" y="3028950"/>
          <p14:tracePt t="23046" x="287338" y="3041650"/>
          <p14:tracePt t="23057" x="287338" y="3054350"/>
          <p14:tracePt t="23067" x="287338" y="3065463"/>
          <p14:tracePt t="23072" x="261938" y="3090863"/>
          <p14:tracePt t="23082" x="261938" y="3103563"/>
          <p14:tracePt t="23087" x="250825" y="3116263"/>
          <p14:tracePt t="23104" x="250825" y="3128963"/>
          <p14:tracePt t="23112" x="250825" y="3141663"/>
          <p14:tracePt t="23116" x="238125" y="3154363"/>
          <p14:tracePt t="23128" x="225425" y="3165475"/>
          <p14:tracePt t="23138" x="225425" y="3178175"/>
          <p14:tracePt t="23143" x="200025" y="3203575"/>
          <p14:tracePt t="23154" x="200025" y="3216275"/>
          <p14:tracePt t="23157" x="200025" y="3228975"/>
          <p14:tracePt t="23168" x="200025" y="3241675"/>
          <p14:tracePt t="23173" x="187325" y="3254375"/>
          <p14:tracePt t="23177" x="174625" y="3267075"/>
          <p14:tracePt t="23188" x="174625" y="3278188"/>
          <p14:tracePt t="23203" x="174625" y="3303588"/>
          <p14:tracePt t="23208" x="161925" y="3316288"/>
          <p14:tracePt t="23213" x="150813" y="3316288"/>
          <p14:tracePt t="23223" x="138113" y="3328988"/>
          <p14:tracePt t="23228" x="138113" y="3341688"/>
          <p14:tracePt t="23238" x="138113" y="3354388"/>
          <p14:tracePt t="23248" x="138113" y="3367088"/>
          <p14:tracePt t="23253" x="138113" y="3378200"/>
          <p14:tracePt t="23270" x="125413" y="3378200"/>
          <p14:tracePt t="23289" x="125413" y="3390900"/>
          <p14:tracePt t="23304" x="125413" y="3416300"/>
          <p14:tracePt t="23425" x="112713" y="3429000"/>
          <p14:tracePt t="24172" x="125413" y="3429000"/>
          <p14:tracePt t="24202" x="138113" y="3429000"/>
          <p14:tracePt t="25206" x="174625" y="3429000"/>
          <p14:tracePt t="25211" x="187325" y="3429000"/>
          <p14:tracePt t="25215" x="212725" y="3429000"/>
          <p14:tracePt t="25221" x="238125" y="3416300"/>
          <p14:tracePt t="25225" x="261938" y="3403600"/>
          <p14:tracePt t="25236" x="287338" y="3403600"/>
          <p14:tracePt t="25241" x="300038" y="3403600"/>
          <p14:tracePt t="25245" x="300038" y="3390900"/>
          <p14:tracePt t="25250" x="312738" y="3390900"/>
          <p14:tracePt t="25261" x="325438" y="3378200"/>
          <p14:tracePt t="25276" x="338138" y="3367088"/>
          <p14:tracePt t="25307" x="338138" y="3341688"/>
          <p14:tracePt t="25321" x="350838" y="3341688"/>
          <p14:tracePt t="36059" x="338138" y="3354388"/>
          <p14:tracePt t="36070" x="338138" y="3378200"/>
          <p14:tracePt t="36074" x="338138" y="3390900"/>
          <p14:tracePt t="36080" x="325438" y="3403600"/>
          <p14:tracePt t="36089" x="312738" y="3429000"/>
          <p14:tracePt t="36095" x="287338" y="3441700"/>
          <p14:tracePt t="36100" x="261938" y="3467100"/>
          <p14:tracePt t="36111" x="261938" y="3479800"/>
          <p14:tracePt t="36115" x="261938" y="3503613"/>
          <p14:tracePt t="36126" x="261938" y="3529013"/>
          <p14:tracePt t="36130" x="261938" y="3567113"/>
          <p14:tracePt t="36135" x="250825" y="3579813"/>
          <p14:tracePt t="36141" x="238125" y="3603625"/>
          <p14:tracePt t="36145" x="238125" y="3629025"/>
          <p14:tracePt t="36150" x="238125" y="3641725"/>
          <p14:tracePt t="36155" x="238125" y="3667125"/>
          <p14:tracePt t="36161" x="238125" y="3692525"/>
          <p14:tracePt t="36169" x="238125" y="3716338"/>
          <p14:tracePt t="36175" x="238125" y="3754438"/>
          <p14:tracePt t="36186" x="238125" y="3792538"/>
          <p14:tracePt t="36191" x="238125" y="3803650"/>
          <p14:tracePt t="36196" x="238125" y="3841750"/>
          <p14:tracePt t="36206" x="238125" y="3854450"/>
          <p14:tracePt t="36210" x="238125" y="3867150"/>
          <p14:tracePt t="36216" x="238125" y="3879850"/>
          <p14:tracePt t="36220" x="238125" y="3905250"/>
          <p14:tracePt t="36231" x="238125" y="3929063"/>
          <p14:tracePt t="36241" x="238125" y="3941763"/>
          <p14:tracePt t="36246" x="238125" y="3954463"/>
          <p14:tracePt t="36251" x="238125" y="3967163"/>
          <p14:tracePt t="36266" x="238125" y="3979863"/>
          <p14:tracePt t="36276" x="238125" y="3992563"/>
          <p14:tracePt t="36282" x="238125" y="4017963"/>
          <p14:tracePt t="36291" x="238125" y="4029075"/>
          <p14:tracePt t="36297" x="238125" y="4054475"/>
          <p14:tracePt t="36311" x="238125" y="4067175"/>
          <p14:tracePt t="36317" x="238125" y="4079875"/>
          <p14:tracePt t="36321" x="238125" y="4092575"/>
          <p14:tracePt t="36332" x="250825" y="4105275"/>
          <p14:tracePt t="36336" x="250825" y="4129088"/>
          <p14:tracePt t="36372" x="261938" y="4141788"/>
          <p14:tracePt t="36402" x="261938" y="4154488"/>
          <p14:tracePt t="36418" x="261938" y="4167188"/>
          <p14:tracePt t="36423" x="261938" y="4192588"/>
          <p14:tracePt t="36427" x="274638" y="4192588"/>
          <p14:tracePt t="36443" x="274638" y="4205288"/>
          <p14:tracePt t="36463" x="274638" y="4217988"/>
          <p14:tracePt t="36477" x="287338" y="4230688"/>
          <p14:tracePt t="36533" x="300038" y="4230688"/>
          <p14:tracePt t="36537" x="312738" y="4241800"/>
          <p14:tracePt t="36554" x="312738" y="4254500"/>
          <p14:tracePt t="36559" x="312738" y="4267200"/>
          <p14:tracePt t="36564" x="312738" y="4279900"/>
          <p14:tracePt t="36568" x="312738" y="4305300"/>
          <p14:tracePt t="36584" x="312738" y="4330700"/>
          <p14:tracePt t="36599" x="312738" y="4341813"/>
          <p14:tracePt t="36603" x="312738" y="4354513"/>
          <p14:tracePt t="36615" x="312738" y="4367213"/>
          <p14:tracePt t="36620" x="312738" y="4379913"/>
          <p14:tracePt t="36623" x="312738" y="4392613"/>
          <p14:tracePt t="36634" x="312738" y="4418013"/>
          <p14:tracePt t="36645" x="312738" y="4443413"/>
          <p14:tracePt t="36649" x="312738" y="4454525"/>
          <p14:tracePt t="36669" x="312738" y="4467225"/>
          <p14:tracePt t="36676" x="312738" y="4479925"/>
          <p14:tracePt t="36685" x="312738" y="4492625"/>
          <p14:tracePt t="36715" x="312738" y="4505325"/>
          <p14:tracePt t="41400" x="312738" y="4543425"/>
          <p14:tracePt t="41406" x="312738" y="4554538"/>
          <p14:tracePt t="41411" x="312738" y="4567238"/>
          <p14:tracePt t="41416" x="312738" y="4592638"/>
          <p14:tracePt t="41420" x="312738" y="4618038"/>
          <p14:tracePt t="41426" x="312738" y="4630738"/>
          <p14:tracePt t="41431" x="312738" y="4656138"/>
          <p14:tracePt t="41440" x="312738" y="4679950"/>
          <p14:tracePt t="41446" x="312738" y="4692650"/>
          <p14:tracePt t="41451" x="312738" y="4705350"/>
          <p14:tracePt t="41455" x="312738" y="4718050"/>
          <p14:tracePt t="41462" x="312738" y="4730750"/>
          <p14:tracePt t="41471" x="312738" y="4743450"/>
          <p14:tracePt t="41476" x="312738" y="4768850"/>
          <p14:tracePt t="41487" x="312738" y="4805363"/>
          <p14:tracePt t="41491" x="312738" y="4830763"/>
          <p14:tracePt t="41511" x="312738" y="4856163"/>
          <p14:tracePt t="41517" x="312738" y="4868863"/>
          <p14:tracePt t="41522" x="312738" y="4879975"/>
          <p14:tracePt t="41528" x="312738" y="4918075"/>
          <p14:tracePt t="41532" x="338138" y="4943475"/>
          <p14:tracePt t="41541" x="338138" y="4956175"/>
          <p14:tracePt t="41547" x="338138" y="4981575"/>
          <p14:tracePt t="41552" x="338138" y="5005388"/>
          <p14:tracePt t="41556" x="350838" y="5030788"/>
          <p14:tracePt t="41562" x="350838" y="5043488"/>
          <p14:tracePt t="41566" x="363538" y="5056188"/>
          <p14:tracePt t="41578" x="374650" y="5081588"/>
          <p14:tracePt t="41587" x="374650" y="5092700"/>
          <p14:tracePt t="41591" x="374650" y="5105400"/>
          <p14:tracePt t="41603" x="374650" y="5130800"/>
          <p14:tracePt t="41607" x="374650" y="5143500"/>
          <p14:tracePt t="41612" x="374650" y="5156200"/>
          <p14:tracePt t="41617" x="374650" y="5168900"/>
          <p14:tracePt t="41623" x="374650" y="5194300"/>
          <p14:tracePt t="41633" x="374650" y="5218113"/>
          <p14:tracePt t="41637" x="374650" y="5230813"/>
          <p14:tracePt t="41648" x="374650" y="5243513"/>
          <p14:tracePt t="41653" x="374650" y="5256213"/>
          <p14:tracePt t="41657" x="387350" y="5268913"/>
          <p14:tracePt t="50807" x="387350" y="5281613"/>
          <p14:tracePt t="50812" x="387350" y="5305425"/>
          <p14:tracePt t="50821" x="400050" y="5318125"/>
          <p14:tracePt t="50827" x="400050" y="5330825"/>
          <p14:tracePt t="50833" x="412750" y="5343525"/>
          <p14:tracePt t="50849" x="412750" y="5356225"/>
          <p14:tracePt t="50858" x="412750" y="5368925"/>
          <p14:tracePt t="50862" x="412750" y="5381625"/>
          <p14:tracePt t="50866" x="412750" y="5394325"/>
          <p14:tracePt t="50878" x="425450" y="5407025"/>
          <p14:tracePt t="50883" x="438150" y="5418138"/>
          <p14:tracePt t="50903" x="438150" y="5443538"/>
          <p14:tracePt t="50939" x="438150" y="5456238"/>
          <p14:tracePt t="50943" x="450850" y="5456238"/>
          <p14:tracePt t="50954" x="450850" y="5468938"/>
          <p14:tracePt t="50958" x="463550" y="5481638"/>
          <p14:tracePt t="50994" x="474663" y="5481638"/>
          <p14:tracePt t="50999" x="487363" y="5481638"/>
          <p14:tracePt t="51054" x="500063" y="5481638"/>
          <p14:tracePt t="51059" x="512763" y="5481638"/>
          <p14:tracePt t="51066" x="525463" y="5481638"/>
          <p14:tracePt t="51070" x="550863" y="5481638"/>
          <p14:tracePt t="51073" x="574675" y="5481638"/>
          <p14:tracePt t="51084" x="587375" y="5481638"/>
          <p14:tracePt t="51089" x="600075" y="5481638"/>
          <p14:tracePt t="51095" x="650875" y="5481638"/>
          <p14:tracePt t="51099" x="687388" y="5481638"/>
          <p14:tracePt t="51105" x="738188" y="5481638"/>
          <p14:tracePt t="51110" x="776288" y="5481638"/>
          <p14:tracePt t="51115" x="850900" y="5481638"/>
          <p14:tracePt t="51120" x="938213" y="5481638"/>
          <p14:tracePt t="51124" x="1038225" y="5518150"/>
          <p14:tracePt t="51129" x="1138238" y="5518150"/>
          <p14:tracePt t="51135" x="1163638" y="5518150"/>
          <p14:tracePt t="51140" x="1200150" y="5518150"/>
          <p14:tracePt t="51145" x="1250950" y="5543550"/>
          <p14:tracePt t="51152" x="1312863" y="5556250"/>
          <p14:tracePt t="51155" x="1425575" y="5568950"/>
          <p14:tracePt t="51161" x="1501775" y="5619750"/>
          <p14:tracePt t="51166" x="1538288" y="5619750"/>
          <p14:tracePt t="51170" x="1612900" y="5619750"/>
          <p14:tracePt t="51174" x="1676400" y="5619750"/>
          <p14:tracePt t="51179" x="1751013" y="5643563"/>
          <p14:tracePt t="51186" x="1789113" y="5656263"/>
          <p14:tracePt t="51190" x="1814513" y="5656263"/>
          <p14:tracePt t="51194" x="1825625" y="5656263"/>
          <p14:tracePt t="51199" x="1838325" y="5656263"/>
          <p14:tracePt t="51204" x="1914525" y="5681663"/>
          <p14:tracePt t="51210" x="1938338" y="5694363"/>
          <p14:tracePt t="51220" x="1976438" y="5694363"/>
          <p14:tracePt t="51225" x="1989138" y="5694363"/>
          <p14:tracePt t="51231" x="2014538" y="5719763"/>
          <p14:tracePt t="51236" x="2038350" y="5719763"/>
          <p14:tracePt t="51241" x="2051050" y="5719763"/>
          <p14:tracePt t="51246" x="2089150" y="5719763"/>
          <p14:tracePt t="51251" x="2127250" y="5719763"/>
          <p14:tracePt t="51261" x="2138363" y="5719763"/>
          <p14:tracePt t="51266" x="2163763" y="5719763"/>
          <p14:tracePt t="51271" x="2214563" y="5719763"/>
          <p14:tracePt t="51276" x="2238375" y="5756275"/>
          <p14:tracePt t="51282" x="2251075" y="5756275"/>
          <p14:tracePt t="51292" x="2276475" y="5781675"/>
          <p14:tracePt t="51301" x="2289175" y="5781675"/>
          <p14:tracePt t="51316" x="2301875" y="5781675"/>
          <p14:tracePt t="51322" x="2314575" y="5781675"/>
          <p14:tracePt t="51332" x="2327275" y="5781675"/>
          <p14:tracePt t="51342" x="2338388" y="5781675"/>
          <p14:tracePt t="51352" x="2351088" y="5781675"/>
          <p14:tracePt t="51357" x="2363788" y="5794375"/>
          <p14:tracePt t="51372" x="2376488" y="5794375"/>
          <p14:tracePt t="51376" x="2401888" y="5794375"/>
          <p14:tracePt t="51382" x="2414588" y="5794375"/>
          <p14:tracePt t="51387" x="2439988" y="5794375"/>
          <p14:tracePt t="51392" x="2451100" y="5794375"/>
          <p14:tracePt t="51397" x="2476500" y="5794375"/>
          <p14:tracePt t="51403" x="2489200" y="5794375"/>
          <p14:tracePt t="51418" x="2501900" y="5794375"/>
          <p14:tracePt t="51421" x="2501900" y="5781675"/>
          <p14:tracePt t="51473" x="2501900" y="5768975"/>
          <p14:tracePt t="51478" x="2527300" y="5768975"/>
          <p14:tracePt t="51483" x="2563813" y="5756275"/>
          <p14:tracePt t="51503" x="2563813" y="5743575"/>
          <p14:tracePt t="51983" x="2563813" y="5732463"/>
          <p14:tracePt t="52002" x="2563813" y="5719763"/>
          <p14:tracePt t="52016" x="2563813" y="5707063"/>
          <p14:tracePt t="52033" x="2563813" y="5681663"/>
          <p14:tracePt t="52063" x="2551113" y="5668963"/>
          <p14:tracePt t="52125" x="2551113" y="5656263"/>
          <p14:tracePt t="52214" x="2540000" y="5656263"/>
          <p14:tracePt t="52219" x="2527300" y="5668963"/>
          <p14:tracePt t="52240" x="2514600" y="5668963"/>
          <p14:tracePt t="52370" x="2527300" y="5668963"/>
          <p14:tracePt t="52380" x="2540000" y="5668963"/>
          <p14:tracePt t="52386" x="2551113" y="5668963"/>
          <p14:tracePt t="52391" x="2589213" y="5668963"/>
          <p14:tracePt t="52395" x="2627313" y="5668963"/>
          <p14:tracePt t="52401" x="2651125" y="5668963"/>
          <p14:tracePt t="52406" x="2663825" y="5668963"/>
          <p14:tracePt t="52411" x="2714625" y="5668963"/>
          <p14:tracePt t="52416" x="2752725" y="5668963"/>
          <p14:tracePt t="52421" x="2763838" y="5668963"/>
          <p14:tracePt t="52425" x="2789238" y="5668963"/>
          <p14:tracePt t="52431" x="2814638" y="5668963"/>
          <p14:tracePt t="52436" x="2827338" y="5668963"/>
          <p14:tracePt t="52441" x="2852738" y="5668963"/>
          <p14:tracePt t="52452" x="2876550" y="5668963"/>
          <p14:tracePt t="52456" x="2889250" y="5668963"/>
          <p14:tracePt t="52466" x="2901950" y="5668963"/>
          <p14:tracePt t="52471" x="2914650" y="5668963"/>
          <p14:tracePt t="52476" x="2927350" y="5668963"/>
          <p14:tracePt t="52483" x="2940050" y="5668963"/>
          <p14:tracePt t="52487" x="2952750" y="5681663"/>
          <p14:tracePt t="52507" x="2963863" y="5694363"/>
          <p14:tracePt t="52511" x="2976563" y="5707063"/>
          <p14:tracePt t="52517" x="3014663" y="5732463"/>
          <p14:tracePt t="52522" x="3027363" y="5732463"/>
          <p14:tracePt t="52533" x="3065463" y="5732463"/>
          <p14:tracePt t="52537" x="3101975" y="5732463"/>
          <p14:tracePt t="52542" x="3127375" y="5732463"/>
          <p14:tracePt t="52547" x="3152775" y="5732463"/>
          <p14:tracePt t="52552" x="3189288" y="5732463"/>
          <p14:tracePt t="52558" x="3227388" y="5732463"/>
          <p14:tracePt t="52563" x="3227388" y="5756275"/>
          <p14:tracePt t="52566" x="3240088" y="5768975"/>
          <p14:tracePt t="52572" x="3252788" y="5768975"/>
          <p14:tracePt t="52576" x="3276600" y="5768975"/>
          <p14:tracePt t="52583" x="3289300" y="5768975"/>
          <p14:tracePt t="52588" x="3314700" y="5768975"/>
          <p14:tracePt t="52593" x="3340100" y="5768975"/>
          <p14:tracePt t="52596" x="3376613" y="5768975"/>
          <p14:tracePt t="52607" x="3389313" y="5768975"/>
          <p14:tracePt t="52613" x="3402013" y="5768975"/>
          <p14:tracePt t="52623" x="3414713" y="5768975"/>
          <p14:tracePt t="52633" x="3440113" y="5768975"/>
          <p14:tracePt t="52643" x="3465513" y="5768975"/>
          <p14:tracePt t="52647" x="3502025" y="5768975"/>
          <p14:tracePt t="52653" x="3527425" y="5768975"/>
          <p14:tracePt t="52664" x="3540125" y="5768975"/>
          <p14:tracePt t="52668" x="3552825" y="5768975"/>
          <p14:tracePt t="52677" x="3578225" y="5768975"/>
          <p14:tracePt t="52683" x="3602038" y="5768975"/>
          <p14:tracePt t="52689" x="3665538" y="5768975"/>
          <p14:tracePt t="52694" x="3702050" y="5768975"/>
          <p14:tracePt t="52698" x="3740150" y="5768975"/>
          <p14:tracePt t="52703" x="3765550" y="5768975"/>
          <p14:tracePt t="52708" x="3814763" y="5768975"/>
          <p14:tracePt t="52714" x="3852863" y="5768975"/>
          <p14:tracePt t="52719" x="3914775" y="5768975"/>
          <p14:tracePt t="52724" x="3940175" y="5768975"/>
          <p14:tracePt t="52739" x="3952875" y="5768975"/>
          <p14:tracePt t="52743" x="3990975" y="5768975"/>
          <p14:tracePt t="52749" x="4052888" y="5768975"/>
          <p14:tracePt t="52754" x="4065588" y="5768975"/>
          <p14:tracePt t="52758" x="4103688" y="5768975"/>
          <p14:tracePt t="52764" x="4140200" y="5768975"/>
          <p14:tracePt t="52769" x="4191000" y="5768975"/>
          <p14:tracePt t="52773" x="4227513" y="5768975"/>
          <p14:tracePt t="52779" x="4265613" y="5768975"/>
          <p14:tracePt t="52784" x="4303713" y="5768975"/>
          <p14:tracePt t="52790" x="4340225" y="5768975"/>
          <p14:tracePt t="52794" x="4365625" y="5768975"/>
          <p14:tracePt t="52799" x="4391025" y="5768975"/>
          <p14:tracePt t="52804" x="4403725" y="5768975"/>
          <p14:tracePt t="52809" x="4452938" y="5768975"/>
          <p14:tracePt t="52814" x="4465638" y="5768975"/>
          <p14:tracePt t="52820" x="4491038" y="5768975"/>
          <p14:tracePt t="52824" x="4527550" y="5768975"/>
          <p14:tracePt t="52828" x="4552950" y="5768975"/>
          <p14:tracePt t="52835" x="4627563" y="5768975"/>
          <p14:tracePt t="52840" x="4665663" y="5768975"/>
          <p14:tracePt t="52844" x="4678363" y="5768975"/>
          <p14:tracePt t="52850" x="4703763" y="5768975"/>
          <p14:tracePt t="52855" x="4727575" y="5768975"/>
          <p14:tracePt t="52866" x="4740275" y="5768975"/>
          <p14:tracePt t="52870" x="4752975" y="5768975"/>
          <p14:tracePt t="52875" x="4765675" y="5768975"/>
          <p14:tracePt t="52880" x="4778375" y="5768975"/>
          <p14:tracePt t="52885" x="4791075" y="5768975"/>
          <p14:tracePt t="52891" x="4816475" y="5768975"/>
          <p14:tracePt t="52901" x="4878388" y="5768975"/>
          <p14:tracePt t="52905" x="4929188" y="5781675"/>
          <p14:tracePt t="52910" x="4965700" y="5794375"/>
          <p14:tracePt t="52920" x="4978400" y="5794375"/>
          <p14:tracePt t="52925" x="5016500" y="5807075"/>
          <p14:tracePt t="52935" x="5029200" y="5819775"/>
          <p14:tracePt t="52940" x="5040313" y="5819775"/>
          <p14:tracePt t="52951" x="5040313" y="5832475"/>
          <p14:tracePt t="52956" x="5065713" y="5832475"/>
          <p14:tracePt t="52960" x="5091113" y="5832475"/>
          <p14:tracePt t="52966" x="5116513" y="5832475"/>
          <p14:tracePt t="52971" x="5153025" y="5832475"/>
          <p14:tracePt t="52976" x="5191125" y="5856288"/>
          <p14:tracePt t="52980" x="5229225" y="5856288"/>
          <p14:tracePt t="52986" x="5241925" y="5856288"/>
          <p14:tracePt t="52990" x="5278438" y="5856288"/>
          <p14:tracePt t="52995" x="5291138" y="5856288"/>
          <p14:tracePt t="53000" x="5303838" y="5856288"/>
          <p14:tracePt t="53006" x="5316538" y="5856288"/>
          <p14:tracePt t="53011" x="5353050" y="5856288"/>
          <p14:tracePt t="53017" x="5365750" y="5856288"/>
          <p14:tracePt t="53022" x="5391150" y="5868988"/>
          <p14:tracePt t="53027" x="5403850" y="5868988"/>
          <p14:tracePt t="53031" x="5441950" y="5868988"/>
          <p14:tracePt t="53036" x="5465763" y="5868988"/>
          <p14:tracePt t="53045" x="5491163" y="5868988"/>
          <p14:tracePt t="53051" x="5503863" y="5868988"/>
          <p14:tracePt t="53056" x="5516563" y="5868988"/>
          <p14:tracePt t="53062" x="5554663" y="5868988"/>
          <p14:tracePt t="53067" x="5565775" y="5868988"/>
          <p14:tracePt t="53072" x="5578475" y="5868988"/>
          <p14:tracePt t="53076" x="5629275" y="5881688"/>
          <p14:tracePt t="53083" x="5641975" y="5881688"/>
          <p14:tracePt t="53087" x="5654675" y="5881688"/>
          <p14:tracePt t="53091" x="5665788" y="5881688"/>
          <p14:tracePt t="53096" x="5691188" y="5881688"/>
          <p14:tracePt t="53102" x="5703888" y="5881688"/>
          <p14:tracePt t="53107" x="5716588" y="5881688"/>
          <p14:tracePt t="53111" x="5754688" y="5881688"/>
          <p14:tracePt t="53117" x="5778500" y="5881688"/>
          <p14:tracePt t="53127" x="5791200" y="5881688"/>
          <p14:tracePt t="53133" x="5816600" y="5881688"/>
          <p14:tracePt t="53138" x="5829300" y="5881688"/>
          <p14:tracePt t="53142" x="5842000" y="5881688"/>
          <p14:tracePt t="53147" x="5867400" y="5881688"/>
          <p14:tracePt t="53152" x="5903913" y="5881688"/>
          <p14:tracePt t="53157" x="5942013" y="5881688"/>
          <p14:tracePt t="53163" x="5967413" y="5881688"/>
          <p14:tracePt t="53167" x="6003925" y="5881688"/>
          <p14:tracePt t="53173" x="6042025" y="5881688"/>
          <p14:tracePt t="53176" x="6078538" y="5881688"/>
          <p14:tracePt t="53183" x="6116638" y="5881688"/>
          <p14:tracePt t="53188" x="6129338" y="5881688"/>
          <p14:tracePt t="53192" x="6142038" y="5881688"/>
          <p14:tracePt t="53197" x="6191250" y="5881688"/>
          <p14:tracePt t="53202" x="6229350" y="5881688"/>
          <p14:tracePt t="53207" x="6267450" y="5881688"/>
          <p14:tracePt t="53212" x="6316663" y="5881688"/>
          <p14:tracePt t="53218" x="6329363" y="5881688"/>
          <p14:tracePt t="53223" x="6367463" y="5881688"/>
          <p14:tracePt t="53228" x="6380163" y="5881688"/>
          <p14:tracePt t="53238" x="6391275" y="5881688"/>
          <p14:tracePt t="53243" x="6403975" y="5868988"/>
          <p14:tracePt t="53248" x="6442075" y="5868988"/>
          <p14:tracePt t="53273" x="6442075" y="5856288"/>
          <p14:tracePt t="53314" x="6467475" y="5856288"/>
          <p14:tracePt t="53319" x="6492875" y="5843588"/>
          <p14:tracePt t="53329" x="6503988" y="5843588"/>
          <p14:tracePt t="53334" x="6516688" y="5843588"/>
          <p14:tracePt t="53339" x="6554788" y="5843588"/>
          <p14:tracePt t="53344" x="6567488" y="5843588"/>
          <p14:tracePt t="53349" x="6604000" y="5807075"/>
          <p14:tracePt t="53354" x="6616700" y="5807075"/>
          <p14:tracePt t="53359" x="6629400" y="5794375"/>
          <p14:tracePt t="53370" x="6642100" y="5781675"/>
          <p14:tracePt t="53383" x="6680200" y="5781675"/>
          <p14:tracePt t="53390" x="6692900" y="5768975"/>
          <p14:tracePt t="53393" x="6716713" y="5743575"/>
          <p14:tracePt t="53400" x="6742113" y="5743575"/>
          <p14:tracePt t="53404" x="6754813" y="5732463"/>
          <p14:tracePt t="53416" x="6767513" y="5732463"/>
          <p14:tracePt t="53420" x="6805613" y="5719763"/>
          <p14:tracePt t="53430" x="6805613" y="5707063"/>
          <p14:tracePt t="53435" x="6816725" y="5694363"/>
          <p14:tracePt t="53440" x="6829425" y="5694363"/>
          <p14:tracePt t="53450" x="6842125" y="5694363"/>
          <p14:tracePt t="53460" x="6854825" y="5694363"/>
          <p14:tracePt t="53465" x="6867525" y="5681663"/>
          <p14:tracePt t="53506" x="6880225" y="5668963"/>
          <p14:tracePt t="53526" x="6880225" y="5656263"/>
          <p14:tracePt t="53551" x="6892925" y="5643563"/>
          <p14:tracePt t="53561" x="6905625" y="5630863"/>
          <p14:tracePt t="53566" x="6916738" y="5619750"/>
          <p14:tracePt t="53571" x="6929438" y="5607050"/>
          <p14:tracePt t="53576" x="6942138" y="5594350"/>
          <p14:tracePt t="53580" x="6967538" y="5581650"/>
          <p14:tracePt t="53592" x="6980238" y="5568950"/>
          <p14:tracePt t="53597" x="6992938" y="5556250"/>
          <p14:tracePt t="53601" x="7005638" y="5543550"/>
          <p14:tracePt t="53606" x="7005638" y="5530850"/>
          <p14:tracePt t="53692" x="7016750" y="5530850"/>
          <p14:tracePt t="53701" x="7016750" y="5518150"/>
          <p14:tracePt t="53732" x="7016750" y="5507038"/>
          <p14:tracePt t="53748" x="7016750" y="5494338"/>
          <p14:tracePt t="53763" x="7016750" y="5481638"/>
          <p14:tracePt t="53767" x="7016750" y="5468938"/>
          <p14:tracePt t="53783" x="7016750" y="5456238"/>
          <p14:tracePt t="53793" x="7016750" y="5443538"/>
          <p14:tracePt t="53803" x="7005638" y="5430838"/>
          <p14:tracePt t="53807" x="6992938" y="5430838"/>
          <p14:tracePt t="53839" x="6942138" y="5407025"/>
          <p14:tracePt t="53848" x="6929438" y="5407025"/>
          <p14:tracePt t="53853" x="6916738" y="5407025"/>
          <p14:tracePt t="53858" x="6905625" y="5407025"/>
          <p14:tracePt t="53863" x="6880225" y="5407025"/>
          <p14:tracePt t="53868" x="6854825" y="5407025"/>
          <p14:tracePt t="53874" x="6816725" y="5407025"/>
          <p14:tracePt t="53877" x="6780213" y="5407025"/>
          <p14:tracePt t="53884" x="6767513" y="5407025"/>
          <p14:tracePt t="53889" x="6704013" y="5407025"/>
          <p14:tracePt t="53893" x="6654800" y="5407025"/>
          <p14:tracePt t="53900" x="6629400" y="5407025"/>
          <p14:tracePt t="53909" x="6616700" y="5407025"/>
          <p14:tracePt t="53918" x="6567488" y="5407025"/>
          <p14:tracePt t="53919" x="6542088" y="5407025"/>
          <p14:tracePt t="53924" x="6503988" y="5394325"/>
          <p14:tracePt t="53929" x="6467475" y="5394325"/>
          <p14:tracePt t="53934" x="6429375" y="5394325"/>
          <p14:tracePt t="53940" x="6391275" y="5394325"/>
          <p14:tracePt t="53943" x="6329363" y="5394325"/>
          <p14:tracePt t="53950" x="6254750" y="5368925"/>
          <p14:tracePt t="53955" x="6229350" y="5368925"/>
          <p14:tracePt t="53959" x="6180138" y="5368925"/>
          <p14:tracePt t="53964" x="6142038" y="5368925"/>
          <p14:tracePt t="53969" x="6103938" y="5368925"/>
          <p14:tracePt t="53974" x="6054725" y="5368925"/>
          <p14:tracePt t="53980" x="6029325" y="5368925"/>
          <p14:tracePt t="53985" x="5991225" y="5368925"/>
          <p14:tracePt t="53990" x="5954713" y="5368925"/>
          <p14:tracePt t="53993" x="5891213" y="5368925"/>
          <p14:tracePt t="54000" x="5854700" y="5368925"/>
          <p14:tracePt t="54005" x="5816600" y="5368925"/>
          <p14:tracePt t="54009" x="5791200" y="5368925"/>
          <p14:tracePt t="54014" x="5741988" y="5368925"/>
          <p14:tracePt t="54020" x="5703888" y="5368925"/>
          <p14:tracePt t="54025" x="5654675" y="5368925"/>
          <p14:tracePt t="54029" x="5603875" y="5368925"/>
          <p14:tracePt t="54035" x="5565775" y="5368925"/>
          <p14:tracePt t="54040" x="5491163" y="5368925"/>
          <p14:tracePt t="54045" x="5465763" y="5368925"/>
          <p14:tracePt t="54050" x="5378450" y="5368925"/>
          <p14:tracePt t="54056" x="5329238" y="5368925"/>
          <p14:tracePt t="54059" x="5265738" y="5368925"/>
          <p14:tracePt t="54064" x="5216525" y="5368925"/>
          <p14:tracePt t="54071" x="5178425" y="5368925"/>
          <p14:tracePt t="54076" x="5129213" y="5368925"/>
          <p14:tracePt t="54079" x="5040313" y="5368925"/>
          <p14:tracePt t="54084" x="4953000" y="5368925"/>
          <p14:tracePt t="54090" x="4916488" y="5368925"/>
          <p14:tracePt t="54095" x="4829175" y="5368925"/>
          <p14:tracePt t="54101" x="4765675" y="5368925"/>
          <p14:tracePt t="54106" x="4716463" y="5368925"/>
          <p14:tracePt t="54109" x="4652963" y="5368925"/>
          <p14:tracePt t="54117" x="4603750" y="5368925"/>
          <p14:tracePt t="54121" x="4540250" y="5368925"/>
          <p14:tracePt t="54126" x="4491038" y="5368925"/>
          <p14:tracePt t="54131" x="4427538" y="5368925"/>
          <p14:tracePt t="54136" x="4391025" y="5368925"/>
          <p14:tracePt t="54141" x="4340225" y="5368925"/>
          <p14:tracePt t="54146" x="4314825" y="5368925"/>
          <p14:tracePt t="54151" x="4278313" y="5368925"/>
          <p14:tracePt t="54156" x="4214813" y="5368925"/>
          <p14:tracePt t="54161" x="4178300" y="5368925"/>
          <p14:tracePt t="54167" x="4140200" y="5368925"/>
          <p14:tracePt t="54172" x="4114800" y="5368925"/>
          <p14:tracePt t="54175" x="4078288" y="5368925"/>
          <p14:tracePt t="54180" x="4027488" y="5368925"/>
          <p14:tracePt t="54187" x="3990975" y="5368925"/>
          <p14:tracePt t="54191" x="3965575" y="5368925"/>
          <p14:tracePt t="54195" x="3927475" y="5368925"/>
          <p14:tracePt t="54200" x="3890963" y="5368925"/>
          <p14:tracePt t="54206" x="3827463" y="5368925"/>
          <p14:tracePt t="54211" x="3790950" y="5394325"/>
          <p14:tracePt t="54217" x="3740150" y="5394325"/>
          <p14:tracePt t="54222" x="3689350" y="5394325"/>
          <p14:tracePt t="54225" x="3652838" y="5394325"/>
          <p14:tracePt t="54232" x="3614738" y="5394325"/>
          <p14:tracePt t="54237" x="3565525" y="5394325"/>
          <p14:tracePt t="54241" x="3514725" y="5407025"/>
          <p14:tracePt t="54246" x="3465513" y="5407025"/>
          <p14:tracePt t="54252" x="3414713" y="5430838"/>
          <p14:tracePt t="54257" x="3376613" y="5430838"/>
          <p14:tracePt t="54262" x="3352800" y="5430838"/>
          <p14:tracePt t="54267" x="3289300" y="5430838"/>
          <p14:tracePt t="54272" x="3240088" y="5430838"/>
          <p14:tracePt t="54277" x="3201988" y="5430838"/>
          <p14:tracePt t="54283" x="3165475" y="5430838"/>
          <p14:tracePt t="54287" x="3127375" y="5430838"/>
          <p14:tracePt t="54292" x="3076575" y="5430838"/>
          <p14:tracePt t="54296" x="3040063" y="5430838"/>
          <p14:tracePt t="54303" x="3001963" y="5430838"/>
          <p14:tracePt t="54308" x="2976563" y="5430838"/>
          <p14:tracePt t="54311" x="2940050" y="5430838"/>
          <p14:tracePt t="54317" x="2927350" y="5430838"/>
          <p14:tracePt t="54322" x="2901950" y="5430838"/>
          <p14:tracePt t="54333" x="2863850" y="5430838"/>
          <p14:tracePt t="54338" x="2852738" y="5430838"/>
          <p14:tracePt t="54341" x="2840038" y="5430838"/>
          <p14:tracePt t="54347" x="2814638" y="5430838"/>
          <p14:tracePt t="54358" x="2789238" y="5430838"/>
          <p14:tracePt t="54368" x="2776538" y="5430838"/>
          <p14:tracePt t="54378" x="2763838" y="5430838"/>
          <p14:tracePt t="54388" x="2752725" y="5430838"/>
          <p14:tracePt t="54403" x="2740025" y="5430838"/>
          <p14:tracePt t="54408" x="2727325" y="5430838"/>
          <p14:tracePt t="54433" x="2701925" y="5430838"/>
          <p14:tracePt t="54439" x="2689225" y="5443538"/>
          <p14:tracePt t="54449" x="2689225" y="5456238"/>
          <p14:tracePt t="54454" x="2676525" y="5456238"/>
          <p14:tracePt t="54457" x="2651125" y="5468938"/>
          <p14:tracePt t="54478" x="2640013" y="5468938"/>
          <p14:tracePt t="54484" x="2627313" y="5468938"/>
          <p14:tracePt t="54489" x="2614613" y="5494338"/>
          <p14:tracePt t="54493" x="2614613" y="5507038"/>
          <p14:tracePt t="54499" x="2601913" y="5507038"/>
          <p14:tracePt t="54509" x="2589213" y="5507038"/>
          <p14:tracePt t="54533" x="2576513" y="5507038"/>
          <p14:tracePt t="54539" x="2563813" y="5507038"/>
          <p14:tracePt t="54565" x="2551113" y="5518150"/>
          <p14:tracePt t="54575" x="2540000" y="5530850"/>
          <p14:tracePt t="54584" x="2540000" y="5543550"/>
          <p14:tracePt t="54589" x="2527300" y="5543550"/>
          <p14:tracePt t="54595" x="2514600" y="5556250"/>
          <p14:tracePt t="54620" x="2514600" y="5568950"/>
          <p14:tracePt t="54624" x="2514600" y="5581650"/>
          <p14:tracePt t="54634" x="2514600" y="5594350"/>
          <p14:tracePt t="54646" x="2514600" y="5607050"/>
          <p14:tracePt t="54651" x="2514600" y="5619750"/>
          <p14:tracePt t="54655" x="2501900" y="5619750"/>
          <p14:tracePt t="54665" x="2501900" y="5630863"/>
          <p14:tracePt t="54681" x="2501900" y="5643563"/>
          <p14:tracePt t="54686" x="2501900" y="5656263"/>
          <p14:tracePt t="54711" x="2501900" y="5668963"/>
          <p14:tracePt t="54737" x="2501900" y="5681663"/>
          <p14:tracePt t="54747" x="2514600" y="5681663"/>
          <p14:tracePt t="54761" x="2527300" y="5681663"/>
          <p14:tracePt t="54776" x="2540000" y="5681663"/>
          <p14:tracePt t="54787" x="2563813" y="5681663"/>
          <p14:tracePt t="54796" x="2589213" y="5681663"/>
          <p14:tracePt t="54801" x="2601913" y="5681663"/>
          <p14:tracePt t="54807" x="2614613" y="5681663"/>
          <p14:tracePt t="54811" x="2627313" y="5681663"/>
          <p14:tracePt t="54817" x="2640013" y="5681663"/>
          <p14:tracePt t="54822" x="2651125" y="5681663"/>
          <p14:tracePt t="54827" x="2663825" y="5694363"/>
          <p14:tracePt t="54831" x="2676525" y="5707063"/>
          <p14:tracePt t="54837" x="2701925" y="5707063"/>
          <p14:tracePt t="54842" x="2727325" y="5707063"/>
          <p14:tracePt t="54847" x="2740025" y="5707063"/>
          <p14:tracePt t="54852" x="2752725" y="5707063"/>
          <p14:tracePt t="54858" x="2789238" y="5707063"/>
          <p14:tracePt t="54861" x="2801938" y="5707063"/>
          <p14:tracePt t="54867" x="2827338" y="5707063"/>
          <p14:tracePt t="54878" x="2852738" y="5707063"/>
          <p14:tracePt t="54884" x="2863850" y="5707063"/>
          <p14:tracePt t="54887" x="2876550" y="5707063"/>
          <p14:tracePt t="54891" x="2889250" y="5707063"/>
          <p14:tracePt t="54897" x="2914650" y="5707063"/>
          <p14:tracePt t="54908" x="2940050" y="5707063"/>
          <p14:tracePt t="54912" x="2952750" y="5707063"/>
          <p14:tracePt t="54934" x="3014663" y="5707063"/>
          <p14:tracePt t="54938" x="3027363" y="5707063"/>
          <p14:tracePt t="54942" x="3040063" y="5707063"/>
          <p14:tracePt t="54948" x="3052763" y="5707063"/>
          <p14:tracePt t="54952" x="3065463" y="5707063"/>
          <p14:tracePt t="54958" x="3101975" y="5707063"/>
          <p14:tracePt t="54962" x="3127375" y="5707063"/>
          <p14:tracePt t="54973" x="3152775" y="5707063"/>
          <p14:tracePt t="54979" x="3165475" y="5707063"/>
          <p14:tracePt t="54984" x="3189288" y="5707063"/>
          <p14:tracePt t="54988" x="3214688" y="5707063"/>
          <p14:tracePt t="54992" x="3227388" y="5707063"/>
          <p14:tracePt t="54997" x="3240088" y="5707063"/>
          <p14:tracePt t="55004" x="3276600" y="5707063"/>
          <p14:tracePt t="55008" x="3289300" y="5707063"/>
          <p14:tracePt t="55012" x="3314700" y="5707063"/>
          <p14:tracePt t="55018" x="3352800" y="5707063"/>
          <p14:tracePt t="55024" x="3376613" y="5707063"/>
          <p14:tracePt t="55029" x="3402013" y="5707063"/>
          <p14:tracePt t="55034" x="3440113" y="5707063"/>
          <p14:tracePt t="55039" x="3478213" y="5707063"/>
          <p14:tracePt t="55042" x="3502025" y="5707063"/>
          <p14:tracePt t="55049" x="3540125" y="5707063"/>
          <p14:tracePt t="55054" x="3589338" y="5707063"/>
          <p14:tracePt t="55059" x="3627438" y="5707063"/>
          <p14:tracePt t="55063" x="3652838" y="5707063"/>
          <p14:tracePt t="55069" x="3678238" y="5707063"/>
          <p14:tracePt t="55074" x="3727450" y="5707063"/>
          <p14:tracePt t="55079" x="3765550" y="5707063"/>
          <p14:tracePt t="55084" x="3790950" y="5719763"/>
          <p14:tracePt t="55089" x="3852863" y="5719763"/>
          <p14:tracePt t="55093" x="3890963" y="5719763"/>
          <p14:tracePt t="55100" x="3927475" y="5719763"/>
          <p14:tracePt t="55104" x="3965575" y="5719763"/>
          <p14:tracePt t="55108" x="3978275" y="5719763"/>
          <p14:tracePt t="55113" x="4002088" y="5719763"/>
          <p14:tracePt t="55120" x="4065588" y="5743575"/>
          <p14:tracePt t="55124" x="4103688" y="5743575"/>
          <p14:tracePt t="55129" x="4140200" y="5743575"/>
          <p14:tracePt t="55134" x="4178300" y="5756275"/>
          <p14:tracePt t="55140" x="4227513" y="5768975"/>
          <p14:tracePt t="55145" x="4252913" y="5781675"/>
          <p14:tracePt t="55151" x="4291013" y="5781675"/>
          <p14:tracePt t="55154" x="4327525" y="5781675"/>
          <p14:tracePt t="55160" x="4340225" y="5781675"/>
          <p14:tracePt t="55165" x="4378325" y="5781675"/>
          <p14:tracePt t="55170" x="4416425" y="5781675"/>
          <p14:tracePt t="55175" x="4427538" y="5781675"/>
          <p14:tracePt t="55179" x="4452938" y="5781675"/>
          <p14:tracePt t="55184" x="4478338" y="5781675"/>
          <p14:tracePt t="55194" x="4503738" y="5781675"/>
          <p14:tracePt t="55225" x="4516438" y="5781675"/>
          <p14:tracePt t="55246" x="4540250" y="5781675"/>
          <p14:tracePt t="55256" x="4565650" y="5781675"/>
          <p14:tracePt t="55271" x="4591050" y="5756275"/>
          <p14:tracePt t="55276" x="4627563" y="5756275"/>
          <p14:tracePt t="55280" x="4640263" y="5756275"/>
          <p14:tracePt t="55286" x="4652963" y="5756275"/>
          <p14:tracePt t="55290" x="4691063" y="5756275"/>
          <p14:tracePt t="55295" x="4703763" y="5756275"/>
          <p14:tracePt t="55301" x="4716463" y="5756275"/>
          <p14:tracePt t="55306" x="4727575" y="5756275"/>
          <p14:tracePt t="55785" x="4740275" y="5756275"/>
          <p14:tracePt t="56396" x="4752975" y="5756275"/>
          <p14:tracePt t="56401" x="4778375" y="5756275"/>
          <p14:tracePt t="56415" x="4803775" y="5756275"/>
          <p14:tracePt t="56419" x="4840288" y="5756275"/>
          <p14:tracePt t="56430" x="4878388" y="5756275"/>
          <p14:tracePt t="56436" x="4916488" y="5756275"/>
          <p14:tracePt t="56441" x="4940300" y="5756275"/>
          <p14:tracePt t="56445" x="4978400" y="5756275"/>
          <p14:tracePt t="56451" x="5040313" y="5756275"/>
          <p14:tracePt t="56456" x="5078413" y="5756275"/>
          <p14:tracePt t="56461" x="5129213" y="5756275"/>
          <p14:tracePt t="56466" x="5165725" y="5756275"/>
          <p14:tracePt t="56471" x="5203825" y="5756275"/>
          <p14:tracePt t="56475" x="5265738" y="5756275"/>
          <p14:tracePt t="56481" x="5303838" y="5756275"/>
          <p14:tracePt t="56486" x="5329238" y="5756275"/>
          <p14:tracePt t="56492" x="5365750" y="5756275"/>
          <p14:tracePt t="56501" x="5391150" y="5756275"/>
          <p14:tracePt t="56506" x="5403850" y="5756275"/>
          <p14:tracePt t="56510" x="5416550" y="5756275"/>
          <p14:tracePt t="56518" x="5429250" y="5756275"/>
          <p14:tracePt t="56577" x="5441950" y="5756275"/>
          <p14:tracePt t="56592" x="5454650" y="5756275"/>
          <p14:tracePt t="56598" x="5478463" y="5756275"/>
          <p14:tracePt t="56607" x="5503863" y="5756275"/>
          <p14:tracePt t="56612" x="5516563" y="5756275"/>
          <p14:tracePt t="56618" x="5541963" y="5781675"/>
          <p14:tracePt t="56628" x="5565775" y="5781675"/>
          <p14:tracePt t="56632" x="5578475" y="5781675"/>
          <p14:tracePt t="56638" x="5591175" y="5781675"/>
          <p14:tracePt t="56641" x="5629275" y="5781675"/>
          <p14:tracePt t="56646" x="5665788" y="5781675"/>
          <p14:tracePt t="56663" x="5703888" y="5781675"/>
          <p14:tracePt t="56668" x="5741988" y="5794375"/>
          <p14:tracePt t="56678" x="5754688" y="5794375"/>
          <p14:tracePt t="56693" x="5767388" y="5794375"/>
          <p14:tracePt t="57036" x="5778500" y="5794375"/>
          <p14:tracePt t="57041" x="5791200" y="5794375"/>
          <p14:tracePt t="57046" x="5803900" y="5794375"/>
          <p14:tracePt t="57051" x="5816600" y="5794375"/>
          <p14:tracePt t="57071" x="5842000" y="5794375"/>
          <p14:tracePt t="57075" x="5854700" y="5794375"/>
          <p14:tracePt t="57080" x="5867400" y="5794375"/>
          <p14:tracePt t="57085" x="5878513" y="5794375"/>
          <p14:tracePt t="57097" x="5903913" y="5794375"/>
          <p14:tracePt t="57116" x="5929313" y="5794375"/>
          <p14:tracePt t="57122" x="5942013" y="5794375"/>
          <p14:tracePt t="57126" x="5954713" y="5794375"/>
          <p14:tracePt t="57131" x="5967413" y="5794375"/>
          <p14:tracePt t="57142" x="5978525" y="5794375"/>
          <p14:tracePt t="57147" x="5991225" y="5794375"/>
          <p14:tracePt t="57162" x="6016625" y="5794375"/>
          <p14:tracePt t="57168" x="6029325" y="5794375"/>
          <p14:tracePt t="57171" x="6078538" y="5794375"/>
          <p14:tracePt t="57176" x="6091238" y="5794375"/>
          <p14:tracePt t="57182" x="6103938" y="5794375"/>
          <p14:tracePt t="57188" x="6116638" y="5794375"/>
          <p14:tracePt t="57191" x="6154738" y="5794375"/>
          <p14:tracePt t="57196" x="6167438" y="5794375"/>
          <p14:tracePt t="57202" x="6180138" y="5794375"/>
          <p14:tracePt t="57208" x="6203950" y="5794375"/>
          <p14:tracePt t="57216" x="6229350" y="5794375"/>
          <p14:tracePt t="57222" x="6242050" y="5794375"/>
          <p14:tracePt t="57233" x="6254750" y="5794375"/>
          <p14:tracePt t="57238" x="6267450" y="5794375"/>
          <p14:tracePt t="57243" x="6280150" y="5794375"/>
          <p14:tracePt t="57258" x="6291263" y="5794375"/>
          <p14:tracePt t="57273" x="6316663" y="5794375"/>
          <p14:tracePt t="57284" x="6342063" y="5794375"/>
          <p14:tracePt t="57288" x="6354763" y="5794375"/>
          <p14:tracePt t="57313" x="6367463" y="5794375"/>
          <p14:tracePt t="57318" x="6380163" y="5794375"/>
          <p14:tracePt t="57343" x="6391275" y="5794375"/>
          <p14:tracePt t="57352" x="6403975" y="5794375"/>
          <p14:tracePt t="57369" x="6416675" y="5794375"/>
          <p14:tracePt t="57374" x="6429375" y="5794375"/>
          <p14:tracePt t="57409" x="6454775" y="5794375"/>
          <p14:tracePt t="57434" x="6467475" y="5794375"/>
          <p14:tracePt t="57581" x="6480175" y="5794375"/>
          <p14:tracePt t="57590" x="6492875" y="5794375"/>
          <p14:tracePt t="57601" x="6516688" y="5794375"/>
          <p14:tracePt t="57611" x="6529388" y="5794375"/>
          <p14:tracePt t="57615" x="6542088" y="5794375"/>
          <p14:tracePt t="57622" x="6554788" y="5794375"/>
          <p14:tracePt t="57687" x="6554788" y="5807075"/>
          <p14:tracePt t="59341" x="6567488" y="5794375"/>
          <p14:tracePt t="59346" x="6604000" y="5781675"/>
          <p14:tracePt t="59352" x="6642100" y="5768975"/>
          <p14:tracePt t="59356" x="6667500" y="5768975"/>
          <p14:tracePt t="59360" x="6692900" y="5768975"/>
          <p14:tracePt t="59365" x="6716713" y="5756275"/>
          <p14:tracePt t="59370" x="6742113" y="5743575"/>
          <p14:tracePt t="59376" x="6754813" y="5732463"/>
          <p14:tracePt t="59397" x="6767513" y="5732463"/>
          <p14:tracePt t="59403" x="6767513" y="5719763"/>
          <p14:tracePt t="59436" x="6767513" y="5707063"/>
          <p14:tracePt t="59452" x="6767513" y="5681663"/>
          <p14:tracePt t="59457" x="6729413" y="5656263"/>
          <p14:tracePt t="59467" x="6716713" y="5656263"/>
          <p14:tracePt t="59472" x="6692900" y="5656263"/>
          <p14:tracePt t="59478" x="6680200" y="5656263"/>
          <p14:tracePt t="59481" x="6654800" y="5656263"/>
          <p14:tracePt t="59488" x="6616700" y="5656263"/>
          <p14:tracePt t="59491" x="6580188" y="5630863"/>
          <p14:tracePt t="59496" x="6542088" y="5630863"/>
          <p14:tracePt t="59503" x="6503988" y="5619750"/>
          <p14:tracePt t="59508" x="6429375" y="5594350"/>
          <p14:tracePt t="59511" x="6391275" y="5594350"/>
          <p14:tracePt t="59516" x="6316663" y="5594350"/>
          <p14:tracePt t="59522" x="6229350" y="5594350"/>
          <p14:tracePt t="59527" x="6191250" y="5594350"/>
          <p14:tracePt t="59532" x="6103938" y="5594350"/>
          <p14:tracePt t="59538" x="6078538" y="5594350"/>
          <p14:tracePt t="59542" x="5967413" y="5543550"/>
          <p14:tracePt t="59547" x="5929313" y="5518150"/>
          <p14:tracePt t="59553" x="5854700" y="5518150"/>
          <p14:tracePt t="59558" x="5754688" y="5494338"/>
          <p14:tracePt t="59562" x="5665788" y="5481638"/>
          <p14:tracePt t="59569" x="5603875" y="5481638"/>
          <p14:tracePt t="59573" x="5516563" y="5481638"/>
          <p14:tracePt t="59577" x="5465763" y="5494338"/>
          <p14:tracePt t="59583" x="5378450" y="5494338"/>
          <p14:tracePt t="59588" x="5316538" y="5494338"/>
          <p14:tracePt t="59593" x="5241925" y="5494338"/>
          <p14:tracePt t="59597" x="5191125" y="5494338"/>
          <p14:tracePt t="59603" x="5129213" y="5494338"/>
          <p14:tracePt t="59613" x="5091113" y="5494338"/>
          <p14:tracePt t="59619" x="5053013" y="5494338"/>
          <p14:tracePt t="59624" x="5029200" y="5494338"/>
          <p14:tracePt t="59628" x="5003800" y="5494338"/>
          <p14:tracePt t="59633" x="4965700" y="5494338"/>
          <p14:tracePt t="59639" x="4953000" y="5494338"/>
          <p14:tracePt t="59643" x="4929188" y="5494338"/>
          <p14:tracePt t="59648" x="4865688" y="5494338"/>
          <p14:tracePt t="59654" x="4829175" y="5494338"/>
          <p14:tracePt t="59658" x="4791075" y="5494338"/>
          <p14:tracePt t="59663" x="4765675" y="5494338"/>
          <p14:tracePt t="59669" x="4716463" y="5481638"/>
          <p14:tracePt t="59674" x="4691063" y="5481638"/>
          <p14:tracePt t="59679" x="4640263" y="5481638"/>
          <p14:tracePt t="59683" x="4603750" y="5481638"/>
          <p14:tracePt t="59689" x="4578350" y="5481638"/>
          <p14:tracePt t="59693" x="4540250" y="5481638"/>
          <p14:tracePt t="59699" x="4478338" y="5481638"/>
          <p14:tracePt t="59704" x="4440238" y="5481638"/>
          <p14:tracePt t="59710" x="4403725" y="5481638"/>
          <p14:tracePt t="59719" x="4365625" y="5481638"/>
          <p14:tracePt t="59724" x="4352925" y="5481638"/>
          <p14:tracePt t="59734" x="4340225" y="5481638"/>
          <p14:tracePt t="59740" x="4314825" y="5481638"/>
          <p14:tracePt t="59785" x="4303713" y="5481638"/>
          <p14:tracePt t="59805" x="4291013" y="5481638"/>
          <p14:tracePt t="59810" x="4278313" y="5481638"/>
          <p14:tracePt t="59835" x="4278313" y="5494338"/>
          <p14:tracePt t="59840" x="4278313" y="5507038"/>
          <p14:tracePt t="59851" x="4278313" y="5518150"/>
          <p14:tracePt t="59871" x="4278313" y="5543550"/>
          <p14:tracePt t="59916" x="4278313" y="5568950"/>
          <p14:tracePt t="59926" x="4278313" y="5581650"/>
          <p14:tracePt t="59951" x="4278313" y="5594350"/>
          <p14:tracePt t="59966" x="4278313" y="5607050"/>
          <p14:tracePt t="59971" x="4278313" y="5619750"/>
          <p14:tracePt t="59981" x="4291013" y="5630863"/>
          <p14:tracePt t="59986" x="4303713" y="5630863"/>
          <p14:tracePt t="59996" x="4314825" y="5643563"/>
          <p14:tracePt t="60003" x="4327525" y="5643563"/>
          <p14:tracePt t="60012" x="4340225" y="5656263"/>
          <p14:tracePt t="60022" x="4352925" y="5656263"/>
          <p14:tracePt t="60027" x="4365625" y="5668963"/>
          <p14:tracePt t="60031" x="4378325" y="5681663"/>
          <p14:tracePt t="60036" x="4391025" y="5681663"/>
          <p14:tracePt t="60041" x="4403725" y="5694363"/>
          <p14:tracePt t="60047" x="4427538" y="5719763"/>
          <p14:tracePt t="60057" x="4452938" y="5732463"/>
          <p14:tracePt t="60062" x="4478338" y="5732463"/>
          <p14:tracePt t="60067" x="4491038" y="5732463"/>
          <p14:tracePt t="60072" x="4516438" y="5743575"/>
          <p14:tracePt t="60078" x="4527550" y="5743575"/>
          <p14:tracePt t="60081" x="4540250" y="5781675"/>
          <p14:tracePt t="60087" x="4552950" y="5781675"/>
          <p14:tracePt t="60102" x="4565650" y="5794375"/>
          <p14:tracePt t="60118" x="4578350" y="5794375"/>
          <p14:tracePt t="60138" x="4591050" y="5794375"/>
          <p14:tracePt t="60223" x="4603750" y="5794375"/>
          <p14:tracePt t="62690" x="4616450" y="5807075"/>
          <p14:tracePt t="62715" x="4640263" y="5807075"/>
          <p14:tracePt t="62720" x="4652963" y="5807075"/>
          <p14:tracePt t="62725" x="4665663" y="5807075"/>
          <p14:tracePt t="62730" x="4678363" y="5807075"/>
          <p14:tracePt t="62737" x="4691063" y="5807075"/>
          <p14:tracePt t="62739" x="4691063" y="5794375"/>
          <p14:tracePt t="62755" x="4703763" y="5794375"/>
          <p14:tracePt t="62982" x="4716463" y="5794375"/>
          <p14:tracePt t="62993" x="4727575" y="5781675"/>
          <p14:tracePt t="63018" x="4752975" y="5781675"/>
          <p14:tracePt t="63613" x="4740275" y="5781675"/>
          <p14:tracePt t="63623" x="4716463" y="5781675"/>
          <p14:tracePt t="63628" x="4691063" y="5781675"/>
          <p14:tracePt t="63643" x="4652963" y="5781675"/>
          <p14:tracePt t="63647" x="4640263" y="5781675"/>
          <p14:tracePt t="63654" x="4627563" y="5781675"/>
          <p14:tracePt t="63659" x="4591050" y="5781675"/>
          <p14:tracePt t="63662" x="4565650" y="5781675"/>
          <p14:tracePt t="63667" x="4527550" y="5781675"/>
          <p14:tracePt t="63673" x="4491038" y="5781675"/>
          <p14:tracePt t="63679" x="4440238" y="5781675"/>
          <p14:tracePt t="63684" x="4403725" y="5781675"/>
          <p14:tracePt t="63688" x="4391025" y="5781675"/>
          <p14:tracePt t="63693" x="4327525" y="5781675"/>
          <p14:tracePt t="63698" x="4303713" y="5781675"/>
          <p14:tracePt t="63704" x="4252913" y="5781675"/>
          <p14:tracePt t="63709" x="4165600" y="5756275"/>
          <p14:tracePt t="63713" x="4127500" y="5743575"/>
          <p14:tracePt t="63718" x="4052888" y="5743575"/>
          <p14:tracePt t="63723" x="3978275" y="5743575"/>
          <p14:tracePt t="63728" x="3914775" y="5743575"/>
          <p14:tracePt t="63733" x="3852863" y="5743575"/>
          <p14:tracePt t="63738" x="3790950" y="5743575"/>
          <p14:tracePt t="63743" x="3740150" y="5743575"/>
          <p14:tracePt t="63748" x="3689350" y="5719763"/>
          <p14:tracePt t="63754" x="3640138" y="5719763"/>
          <p14:tracePt t="63759" x="3589338" y="5719763"/>
          <p14:tracePt t="63764" x="3552825" y="5719763"/>
          <p14:tracePt t="63770" x="3489325" y="5719763"/>
          <p14:tracePt t="63775" x="3452813" y="5719763"/>
          <p14:tracePt t="63778" x="3427413" y="5719763"/>
          <p14:tracePt t="63783" x="3376613" y="5719763"/>
          <p14:tracePt t="63788" x="3352800" y="5719763"/>
          <p14:tracePt t="63795" x="3327400" y="5719763"/>
          <p14:tracePt t="63800" x="3289300" y="5719763"/>
          <p14:tracePt t="63805" x="3240088" y="5719763"/>
          <p14:tracePt t="63809" x="3214688" y="5719763"/>
          <p14:tracePt t="63814" x="3201988" y="5707063"/>
          <p14:tracePt t="63821" x="3152775" y="5707063"/>
          <p14:tracePt t="63825" x="3114675" y="5707063"/>
          <p14:tracePt t="63829" x="3101975" y="5707063"/>
          <p14:tracePt t="63834" x="3076575" y="5707063"/>
          <p14:tracePt t="63840" x="3040063" y="5681663"/>
          <p14:tracePt t="63845" x="3001963" y="5681663"/>
          <p14:tracePt t="63850" x="2989263" y="5681663"/>
          <p14:tracePt t="63855" x="2976563" y="5681663"/>
          <p14:tracePt t="63860" x="2952750" y="5681663"/>
          <p14:tracePt t="63864" x="2927350" y="5681663"/>
          <p14:tracePt t="63871" x="2914650" y="5681663"/>
          <p14:tracePt t="63880" x="2901950" y="5681663"/>
          <p14:tracePt t="63884" x="2889250" y="5681663"/>
          <p14:tracePt t="63905" x="2827338" y="5681663"/>
          <p14:tracePt t="63909" x="2801938" y="5681663"/>
          <p14:tracePt t="63916" x="2776538" y="5681663"/>
          <p14:tracePt t="63922" x="2740025" y="5681663"/>
          <p14:tracePt t="63926" x="2701925" y="5681663"/>
          <p14:tracePt t="63930" x="2689225" y="5681663"/>
          <p14:tracePt t="63936" x="2663825" y="5681663"/>
          <p14:tracePt t="63941" x="2576513" y="5681663"/>
          <p14:tracePt t="63946" x="2551113" y="5681663"/>
          <p14:tracePt t="63951" x="2476500" y="5707063"/>
          <p14:tracePt t="63956" x="2439988" y="5719763"/>
          <p14:tracePt t="63961" x="2376488" y="5732463"/>
          <p14:tracePt t="63966" x="2301875" y="5768975"/>
          <p14:tracePt t="63971" x="2276475" y="5768975"/>
          <p14:tracePt t="63976" x="2227263" y="5768975"/>
          <p14:tracePt t="63981" x="2176463" y="5794375"/>
          <p14:tracePt t="63986" x="2138363" y="5794375"/>
          <p14:tracePt t="63991" x="2089150" y="5794375"/>
          <p14:tracePt t="63996" x="2051050" y="5794375"/>
          <p14:tracePt t="64001" x="2001838" y="5807075"/>
          <p14:tracePt t="64012" x="1951038" y="5807075"/>
          <p14:tracePt t="64016" x="1938338" y="5807075"/>
          <p14:tracePt t="64021" x="1901825" y="5832475"/>
          <p14:tracePt t="64026" x="1889125" y="5832475"/>
          <p14:tracePt t="64031" x="1876425" y="5832475"/>
          <p14:tracePt t="64038" x="1851025" y="5832475"/>
          <p14:tracePt t="64040" x="1825625" y="5832475"/>
          <p14:tracePt t="64045" x="1814513" y="5832475"/>
          <p14:tracePt t="64052" x="1801813" y="5832475"/>
          <p14:tracePt t="64056" x="1776413" y="5832475"/>
          <p14:tracePt t="64071" x="1763713" y="5832475"/>
          <p14:tracePt t="64077" x="1738313" y="5832475"/>
          <p14:tracePt t="64088" x="1725613" y="5832475"/>
          <p14:tracePt t="64092" x="1714500" y="5832475"/>
          <p14:tracePt t="64096" x="1689100" y="5832475"/>
          <p14:tracePt t="64101" x="1676400" y="5843588"/>
          <p14:tracePt t="64107" x="1663700" y="5856288"/>
          <p14:tracePt t="64113" x="1638300" y="5856288"/>
          <p14:tracePt t="64116" x="1625600" y="5856288"/>
          <p14:tracePt t="64122" x="1601788" y="5856288"/>
          <p14:tracePt t="64132" x="1576388" y="5868988"/>
          <p14:tracePt t="64138" x="1538288" y="5868988"/>
          <p14:tracePt t="64142" x="1501775" y="5894388"/>
          <p14:tracePt t="64153" x="1463675" y="5894388"/>
          <p14:tracePt t="64158" x="1412875" y="5907088"/>
          <p14:tracePt t="64163" x="1389063" y="5919788"/>
          <p14:tracePt t="64168" x="1363663" y="5932488"/>
          <p14:tracePt t="64172" x="1338263" y="5932488"/>
          <p14:tracePt t="64178" x="1300163" y="5932488"/>
          <p14:tracePt t="64182" x="1289050" y="5945188"/>
          <p14:tracePt t="64188" x="1263650" y="5969000"/>
          <p14:tracePt t="64193" x="1238250" y="5969000"/>
          <p14:tracePt t="64197" x="1225550" y="5969000"/>
          <p14:tracePt t="64202" x="1212850" y="5969000"/>
          <p14:tracePt t="64207" x="1189038" y="5981700"/>
          <p14:tracePt t="64212" x="1176338" y="5994400"/>
          <p14:tracePt t="64244" x="1150938" y="5994400"/>
          <p14:tracePt t="64259" x="1138238" y="5994400"/>
          <p14:tracePt t="64299" x="1125538" y="5994400"/>
          <p14:tracePt t="64304" x="1112838" y="5994400"/>
          <p14:tracePt t="64309" x="1100138" y="6007100"/>
          <p14:tracePt t="64319" x="1100138" y="6032500"/>
          <p14:tracePt t="64324" x="1089025" y="6032500"/>
          <p14:tracePt t="64328" x="1076325" y="6045200"/>
          <p14:tracePt t="64350" x="1076325" y="6069013"/>
          <p14:tracePt t="64363" x="1063625" y="6081713"/>
          <p14:tracePt t="64371" x="1063625" y="6094413"/>
          <p14:tracePt t="64375" x="1063625" y="6107113"/>
          <p14:tracePt t="64379" x="1063625" y="6119813"/>
          <p14:tracePt t="64385" x="1063625" y="6132513"/>
          <p14:tracePt t="64389" x="1063625" y="6145213"/>
          <p14:tracePt t="64400" x="1063625" y="6157913"/>
          <p14:tracePt t="64405" x="1063625" y="6181725"/>
          <p14:tracePt t="64414" x="1100138" y="6194425"/>
          <p14:tracePt t="64425" x="1163638" y="6232525"/>
          <p14:tracePt t="64429" x="1200150" y="6232525"/>
          <p14:tracePt t="64435" x="1225550" y="6232525"/>
          <p14:tracePt t="64440" x="1276350" y="6257925"/>
          <p14:tracePt t="64445" x="1300163" y="6257925"/>
          <p14:tracePt t="64451" x="1338263" y="6257925"/>
          <p14:tracePt t="64455" x="1389063" y="6257925"/>
          <p14:tracePt t="64460" x="1425575" y="6257925"/>
          <p14:tracePt t="64465" x="1450975" y="6257925"/>
          <p14:tracePt t="64471" x="1489075" y="6257925"/>
          <p14:tracePt t="64474" x="1512888" y="6257925"/>
          <p14:tracePt t="64479" x="1550988" y="6257925"/>
          <p14:tracePt t="64491" x="1589088" y="6257925"/>
          <p14:tracePt t="64495" x="1601788" y="6257925"/>
          <p14:tracePt t="64500" x="1612900" y="6257925"/>
          <p14:tracePt t="64505" x="1638300" y="6257925"/>
          <p14:tracePt t="64510" x="1663700" y="6257925"/>
          <p14:tracePt t="64516" x="1676400" y="6257925"/>
          <p14:tracePt t="64521" x="1701800" y="6257925"/>
          <p14:tracePt t="64525" x="1725613" y="6257925"/>
          <p14:tracePt t="64530" x="1738313" y="6257925"/>
          <p14:tracePt t="64535" x="1763713" y="6257925"/>
          <p14:tracePt t="64541" x="1789113" y="6257925"/>
          <p14:tracePt t="64545" x="1825625" y="6257925"/>
          <p14:tracePt t="64551" x="1863725" y="6257925"/>
          <p14:tracePt t="64556" x="1876425" y="6257925"/>
          <p14:tracePt t="64562" x="1901825" y="6257925"/>
          <p14:tracePt t="64566" x="1938338" y="6257925"/>
          <p14:tracePt t="64571" x="1976438" y="6257925"/>
          <p14:tracePt t="64576" x="2001838" y="6257925"/>
          <p14:tracePt t="64580" x="2038350" y="6245225"/>
          <p14:tracePt t="64585" x="2063750" y="6232525"/>
          <p14:tracePt t="64592" x="2101850" y="6232525"/>
          <p14:tracePt t="64596" x="2127250" y="6232525"/>
          <p14:tracePt t="64600" x="2138363" y="6232525"/>
          <p14:tracePt t="64608" x="2163763" y="6232525"/>
          <p14:tracePt t="64612" x="2189163" y="6232525"/>
          <p14:tracePt t="64616" x="2201863" y="6232525"/>
          <p14:tracePt t="64622" x="2238375" y="6232525"/>
          <p14:tracePt t="64626" x="2251075" y="6232525"/>
          <p14:tracePt t="64632" x="2263775" y="6232525"/>
          <p14:tracePt t="64637" x="2276475" y="6232525"/>
          <p14:tracePt t="64646" x="2289175" y="6232525"/>
          <p14:tracePt t="64652" x="2314575" y="6232525"/>
          <p14:tracePt t="64666" x="2338388" y="6232525"/>
          <p14:tracePt t="64671" x="2351088" y="6232525"/>
          <p14:tracePt t="64677" x="2363788" y="6232525"/>
          <p14:tracePt t="64682" x="2376488" y="6232525"/>
          <p14:tracePt t="64688" x="2389188" y="6232525"/>
          <p14:tracePt t="64692" x="2401888" y="6232525"/>
          <p14:tracePt t="64697" x="2439988" y="6232525"/>
          <p14:tracePt t="64701" x="2451100" y="6232525"/>
          <p14:tracePt t="64708" x="2463800" y="6232525"/>
          <p14:tracePt t="64712" x="2489200" y="6232525"/>
          <p14:tracePt t="64722" x="2527300" y="6232525"/>
          <p14:tracePt t="64728" x="2540000" y="6232525"/>
          <p14:tracePt t="64732" x="2576513" y="6232525"/>
          <p14:tracePt t="64738" x="2589213" y="6232525"/>
          <p14:tracePt t="64742" x="2601913" y="6232525"/>
          <p14:tracePt t="64747" x="2614613" y="6232525"/>
          <p14:tracePt t="64753" x="2651125" y="6232525"/>
          <p14:tracePt t="64758" x="2663825" y="6232525"/>
          <p14:tracePt t="64762" x="2689225" y="6232525"/>
          <p14:tracePt t="64767" x="2714625" y="6232525"/>
          <p14:tracePt t="64773" x="2727325" y="6232525"/>
          <p14:tracePt t="64778" x="2763838" y="6207125"/>
          <p14:tracePt t="64783" x="2776538" y="6207125"/>
          <p14:tracePt t="64788" x="2801938" y="6207125"/>
          <p14:tracePt t="64793" x="2827338" y="6194425"/>
          <p14:tracePt t="64799" x="2840038" y="6194425"/>
          <p14:tracePt t="64803" x="2863850" y="6194425"/>
          <p14:tracePt t="64808" x="2889250" y="6194425"/>
          <p14:tracePt t="64813" x="2901950" y="6181725"/>
          <p14:tracePt t="64817" x="2901950" y="6169025"/>
          <p14:tracePt t="64824" x="2914650" y="6169025"/>
          <p14:tracePt t="64849" x="2927350" y="6169025"/>
          <p14:tracePt t="64874" x="2940050" y="6169025"/>
          <p14:tracePt t="64879" x="2976563" y="6169025"/>
          <p14:tracePt t="64894" x="2989263" y="6157913"/>
          <p14:tracePt t="64899" x="3001963" y="6145213"/>
          <p14:tracePt t="64905" x="3014663" y="6145213"/>
          <p14:tracePt t="64923" x="3040063" y="6145213"/>
          <p14:tracePt t="64930" x="3052763" y="6145213"/>
          <p14:tracePt t="64935" x="3065463" y="6145213"/>
          <p14:tracePt t="64939" x="3089275" y="6145213"/>
          <p14:tracePt t="64949" x="3101975" y="6132513"/>
          <p14:tracePt t="64955" x="3114675" y="6119813"/>
          <p14:tracePt t="64971" x="3140075" y="6119813"/>
          <p14:tracePt t="65086" x="3152775" y="6119813"/>
          <p14:tracePt t="65121" x="3165475" y="6119813"/>
          <p14:tracePt t="65191" x="3176588" y="6119813"/>
          <p14:tracePt t="65388" x="3189288" y="6107113"/>
          <p14:tracePt t="65600" x="3189288" y="6094413"/>
          <p14:tracePt t="65625" x="3189288" y="6069013"/>
          <p14:tracePt t="65645" x="3189288" y="6056313"/>
          <p14:tracePt t="65650" x="3189288" y="6045200"/>
          <p14:tracePt t="65661" x="3189288" y="6032500"/>
          <p14:tracePt t="65666" x="3189288" y="6019800"/>
          <p14:tracePt t="65676" x="3189288" y="6007100"/>
          <p14:tracePt t="65680" x="3189288" y="5994400"/>
          <p14:tracePt t="65691" x="3176588" y="5994400"/>
          <p14:tracePt t="65696" x="3176588" y="5981700"/>
          <p14:tracePt t="65702" x="3165475" y="5969000"/>
          <p14:tracePt t="65711" x="3140075" y="5969000"/>
          <p14:tracePt t="65722" x="3114675" y="5956300"/>
          <p14:tracePt t="65726" x="3089275" y="5945188"/>
          <p14:tracePt t="65731" x="3076575" y="5945188"/>
          <p14:tracePt t="65736" x="3065463" y="5932488"/>
          <p14:tracePt t="65742" x="3040063" y="5919788"/>
          <p14:tracePt t="65747" x="3027363" y="5907088"/>
          <p14:tracePt t="65751" x="3014663" y="5907088"/>
          <p14:tracePt t="65756" x="2989263" y="5881688"/>
          <p14:tracePt t="65761" x="2976563" y="5881688"/>
          <p14:tracePt t="65767" x="2952750" y="5856288"/>
          <p14:tracePt t="65772" x="2927350" y="5843588"/>
          <p14:tracePt t="65776" x="2876550" y="5819775"/>
          <p14:tracePt t="65780" x="2852738" y="5807075"/>
          <p14:tracePt t="65787" x="2814638" y="5768975"/>
          <p14:tracePt t="65792" x="2776538" y="5743575"/>
          <p14:tracePt t="65797" x="2752725" y="5719763"/>
          <p14:tracePt t="65802" x="2740025" y="5694363"/>
          <p14:tracePt t="65807" x="2714625" y="5643563"/>
          <p14:tracePt t="65813" x="2689225" y="5607050"/>
          <p14:tracePt t="65817" x="2651125" y="5530850"/>
          <p14:tracePt t="65822" x="2614613" y="5456238"/>
          <p14:tracePt t="65827" x="2551113" y="5381625"/>
          <p14:tracePt t="65832" x="2501900" y="5305425"/>
          <p14:tracePt t="65838" x="2463800" y="5256213"/>
          <p14:tracePt t="65842" x="2363788" y="5156200"/>
          <p14:tracePt t="65846" x="2276475" y="5030788"/>
          <p14:tracePt t="65852" x="2201863" y="4943475"/>
          <p14:tracePt t="65858" x="2138363" y="4843463"/>
          <p14:tracePt t="65863" x="2051050" y="4705350"/>
          <p14:tracePt t="65866" x="1925638" y="4567238"/>
          <p14:tracePt t="65872" x="1838325" y="4443413"/>
          <p14:tracePt t="65876" x="1738313" y="4341813"/>
          <p14:tracePt t="65882" x="1651000" y="4205288"/>
          <p14:tracePt t="65888" x="1601788" y="4129088"/>
          <p14:tracePt t="65893" x="1512888" y="3992563"/>
          <p14:tracePt t="65896" x="1463675" y="3905250"/>
          <p14:tracePt t="65906" x="1412875" y="3803650"/>
          <p14:tracePt t="65909" x="1350963" y="3692525"/>
          <p14:tracePt t="65913" x="1312863" y="3579813"/>
          <p14:tracePt t="65917" x="1250950" y="3503613"/>
          <p14:tracePt t="65923" x="1189038" y="3403600"/>
          <p14:tracePt t="65928" x="1125538" y="3328988"/>
          <p14:tracePt t="65932" x="1076325" y="3216275"/>
          <p14:tracePt t="65938" x="1012825" y="3116263"/>
          <p14:tracePt t="65943" x="950913" y="3016250"/>
          <p14:tracePt t="65949" x="912813" y="2965450"/>
          <p14:tracePt t="65952" x="850900" y="2903538"/>
          <p14:tracePt t="65958" x="787400" y="2816225"/>
          <p14:tracePt t="65963" x="725488" y="2728913"/>
          <p14:tracePt t="65967" x="663575" y="2678113"/>
          <p14:tracePt t="65974" x="600075" y="2578100"/>
          <p14:tracePt t="65979" x="525463" y="2478088"/>
          <p14:tracePt t="65982" x="438150" y="2378075"/>
          <p14:tracePt t="65989" x="338138" y="2278063"/>
          <p14:tracePt t="65994" x="287338" y="2227263"/>
          <p14:tracePt t="65998" x="187325" y="2127250"/>
          <p14:tracePt t="66005" x="100013" y="2027238"/>
          <p14:tracePt t="66008" x="0" y="1965325"/>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Esotropia</a:t>
            </a:r>
            <a:r>
              <a:rPr lang="cs-CZ" dirty="0"/>
              <a:t> kongenitální</a:t>
            </a:r>
          </a:p>
        </p:txBody>
      </p:sp>
      <p:sp>
        <p:nvSpPr>
          <p:cNvPr id="3" name="Zástupný symbol pro obsah 2"/>
          <p:cNvSpPr>
            <a:spLocks noGrp="1"/>
          </p:cNvSpPr>
          <p:nvPr>
            <p:ph idx="1"/>
          </p:nvPr>
        </p:nvSpPr>
        <p:spPr/>
        <p:txBody>
          <a:bodyPr>
            <a:normAutofit fontScale="85000" lnSpcReduction="10000"/>
          </a:bodyPr>
          <a:lstStyle/>
          <a:p>
            <a:pPr marL="0" indent="0">
              <a:buNone/>
            </a:pPr>
            <a:r>
              <a:rPr lang="cs-CZ" b="1" dirty="0"/>
              <a:t>zkřížená fixace</a:t>
            </a:r>
          </a:p>
          <a:p>
            <a:r>
              <a:rPr lang="en-US" dirty="0" err="1"/>
              <a:t>dítě</a:t>
            </a:r>
            <a:r>
              <a:rPr lang="en-US" dirty="0"/>
              <a:t> </a:t>
            </a:r>
            <a:r>
              <a:rPr lang="en-US" dirty="0" err="1"/>
              <a:t>používá</a:t>
            </a:r>
            <a:r>
              <a:rPr lang="en-US" dirty="0"/>
              <a:t> pro </a:t>
            </a:r>
            <a:r>
              <a:rPr lang="en-US" dirty="0" err="1"/>
              <a:t>sledování</a:t>
            </a:r>
            <a:r>
              <a:rPr lang="en-US" dirty="0"/>
              <a:t> </a:t>
            </a:r>
            <a:r>
              <a:rPr lang="en-US" dirty="0" err="1"/>
              <a:t>předmětů</a:t>
            </a:r>
            <a:r>
              <a:rPr lang="en-US" dirty="0"/>
              <a:t> v </a:t>
            </a:r>
            <a:r>
              <a:rPr lang="en-US" dirty="0" err="1"/>
              <a:t>levém</a:t>
            </a:r>
            <a:r>
              <a:rPr lang="en-US" dirty="0"/>
              <a:t> </a:t>
            </a:r>
            <a:r>
              <a:rPr lang="en-US" dirty="0" err="1"/>
              <a:t>zorném</a:t>
            </a:r>
            <a:r>
              <a:rPr lang="en-US" dirty="0"/>
              <a:t> </a:t>
            </a:r>
            <a:r>
              <a:rPr lang="en-US" dirty="0" err="1"/>
              <a:t>poli</a:t>
            </a:r>
            <a:r>
              <a:rPr lang="en-US" dirty="0"/>
              <a:t> </a:t>
            </a:r>
            <a:r>
              <a:rPr lang="en-US" dirty="0" err="1"/>
              <a:t>preferenčně</a:t>
            </a:r>
            <a:r>
              <a:rPr lang="en-US" dirty="0"/>
              <a:t> </a:t>
            </a:r>
            <a:r>
              <a:rPr lang="en-US" dirty="0" err="1"/>
              <a:t>pravé</a:t>
            </a:r>
            <a:r>
              <a:rPr lang="en-US" dirty="0"/>
              <a:t> </a:t>
            </a:r>
            <a:r>
              <a:rPr lang="en-US" dirty="0" err="1"/>
              <a:t>oko</a:t>
            </a:r>
            <a:r>
              <a:rPr lang="en-US" dirty="0"/>
              <a:t> a pro </a:t>
            </a:r>
            <a:r>
              <a:rPr lang="en-US" dirty="0" err="1"/>
              <a:t>sledování</a:t>
            </a:r>
            <a:r>
              <a:rPr lang="en-US" dirty="0"/>
              <a:t> </a:t>
            </a:r>
            <a:r>
              <a:rPr lang="en-US" dirty="0" err="1"/>
              <a:t>předmětů</a:t>
            </a:r>
            <a:r>
              <a:rPr lang="en-US" dirty="0"/>
              <a:t> v </a:t>
            </a:r>
            <a:r>
              <a:rPr lang="en-US" dirty="0" err="1"/>
              <a:t>pravém</a:t>
            </a:r>
            <a:r>
              <a:rPr lang="en-US" dirty="0"/>
              <a:t> </a:t>
            </a:r>
            <a:r>
              <a:rPr lang="en-US" dirty="0" err="1"/>
              <a:t>zorném</a:t>
            </a:r>
            <a:r>
              <a:rPr lang="en-US" dirty="0"/>
              <a:t> </a:t>
            </a:r>
            <a:r>
              <a:rPr lang="en-US" dirty="0" err="1"/>
              <a:t>poli</a:t>
            </a:r>
            <a:r>
              <a:rPr lang="en-US" dirty="0"/>
              <a:t> </a:t>
            </a:r>
            <a:r>
              <a:rPr lang="en-US" dirty="0" err="1"/>
              <a:t>oko</a:t>
            </a:r>
            <a:r>
              <a:rPr lang="en-US" dirty="0"/>
              <a:t> </a:t>
            </a:r>
            <a:r>
              <a:rPr lang="en-US" dirty="0" err="1"/>
              <a:t>levé</a:t>
            </a:r>
            <a:endParaRPr lang="cs-CZ" dirty="0"/>
          </a:p>
          <a:p>
            <a:r>
              <a:rPr lang="cs-CZ" dirty="0"/>
              <a:t>j</a:t>
            </a:r>
            <a:r>
              <a:rPr lang="en-US" dirty="0"/>
              <a:t>e to </a:t>
            </a:r>
            <a:r>
              <a:rPr lang="en-US" dirty="0" err="1"/>
              <a:t>monokulární</a:t>
            </a:r>
            <a:r>
              <a:rPr lang="en-US" dirty="0"/>
              <a:t> </a:t>
            </a:r>
            <a:r>
              <a:rPr lang="en-US" dirty="0" err="1"/>
              <a:t>fenomén</a:t>
            </a:r>
            <a:r>
              <a:rPr lang="en-US" dirty="0"/>
              <a:t>, </a:t>
            </a:r>
            <a:r>
              <a:rPr lang="en-US" dirty="0" err="1"/>
              <a:t>dítě</a:t>
            </a:r>
            <a:r>
              <a:rPr lang="en-US" dirty="0"/>
              <a:t> </a:t>
            </a:r>
            <a:r>
              <a:rPr lang="en-US" dirty="0" err="1"/>
              <a:t>neotáčí</a:t>
            </a:r>
            <a:r>
              <a:rPr lang="en-US" dirty="0"/>
              <a:t> </a:t>
            </a:r>
            <a:r>
              <a:rPr lang="en-US" dirty="0" err="1"/>
              <a:t>hlavu</a:t>
            </a:r>
            <a:r>
              <a:rPr lang="en-US" dirty="0"/>
              <a:t> ani </a:t>
            </a:r>
            <a:r>
              <a:rPr lang="en-US" dirty="0" err="1"/>
              <a:t>oči</a:t>
            </a:r>
            <a:r>
              <a:rPr lang="en-US" dirty="0"/>
              <a:t>, ale </a:t>
            </a:r>
            <a:r>
              <a:rPr lang="en-US" dirty="0" err="1"/>
              <a:t>využívá</a:t>
            </a:r>
            <a:r>
              <a:rPr lang="en-US" dirty="0"/>
              <a:t> </a:t>
            </a:r>
            <a:r>
              <a:rPr lang="en-US" dirty="0" err="1"/>
              <a:t>postavení</a:t>
            </a:r>
            <a:r>
              <a:rPr lang="en-US" dirty="0"/>
              <a:t> (</a:t>
            </a:r>
            <a:r>
              <a:rPr lang="en-US" dirty="0" err="1"/>
              <a:t>namíření</a:t>
            </a:r>
            <a:r>
              <a:rPr lang="en-US" dirty="0"/>
              <a:t>) </a:t>
            </a:r>
            <a:r>
              <a:rPr lang="en-US" dirty="0" err="1"/>
              <a:t>šilhavých</a:t>
            </a:r>
            <a:r>
              <a:rPr lang="en-US" dirty="0"/>
              <a:t> </a:t>
            </a:r>
            <a:r>
              <a:rPr lang="en-US" dirty="0" err="1"/>
              <a:t>očí</a:t>
            </a:r>
            <a:r>
              <a:rPr lang="en-US" dirty="0"/>
              <a:t> </a:t>
            </a:r>
            <a:endParaRPr lang="cs-CZ" dirty="0"/>
          </a:p>
          <a:p>
            <a:r>
              <a:rPr lang="cs-CZ" dirty="0"/>
              <a:t>k</a:t>
            </a:r>
            <a:r>
              <a:rPr lang="en-US" dirty="0" err="1"/>
              <a:t>dyž</a:t>
            </a:r>
            <a:r>
              <a:rPr lang="en-US" dirty="0"/>
              <a:t> </a:t>
            </a:r>
            <a:r>
              <a:rPr lang="en-US" dirty="0" err="1"/>
              <a:t>provedeme</a:t>
            </a:r>
            <a:r>
              <a:rPr lang="en-US" dirty="0"/>
              <a:t> </a:t>
            </a:r>
            <a:r>
              <a:rPr lang="en-US" dirty="0" err="1"/>
              <a:t>zakrývací</a:t>
            </a:r>
            <a:r>
              <a:rPr lang="en-US" dirty="0"/>
              <a:t> </a:t>
            </a:r>
            <a:r>
              <a:rPr lang="en-US" dirty="0" err="1"/>
              <a:t>zkoušku</a:t>
            </a:r>
            <a:r>
              <a:rPr lang="en-US" dirty="0"/>
              <a:t>, </a:t>
            </a:r>
            <a:r>
              <a:rPr lang="en-US" dirty="0" err="1"/>
              <a:t>nezakryté</a:t>
            </a:r>
            <a:r>
              <a:rPr lang="en-US" dirty="0"/>
              <a:t> </a:t>
            </a:r>
            <a:r>
              <a:rPr lang="en-US" dirty="0" err="1"/>
              <a:t>oko</a:t>
            </a:r>
            <a:r>
              <a:rPr lang="en-US" dirty="0"/>
              <a:t> se </a:t>
            </a:r>
            <a:r>
              <a:rPr lang="en-US" dirty="0" err="1"/>
              <a:t>otáčí</a:t>
            </a:r>
            <a:r>
              <a:rPr lang="en-US" dirty="0"/>
              <a:t> a </a:t>
            </a:r>
            <a:r>
              <a:rPr lang="en-US" dirty="0" err="1"/>
              <a:t>fixuje</a:t>
            </a:r>
            <a:r>
              <a:rPr lang="en-US" dirty="0"/>
              <a:t> </a:t>
            </a:r>
            <a:r>
              <a:rPr lang="en-US" dirty="0" err="1"/>
              <a:t>normálně</a:t>
            </a:r>
            <a:r>
              <a:rPr lang="en-US" dirty="0"/>
              <a:t> </a:t>
            </a:r>
            <a:endParaRPr lang="cs-CZ" dirty="0"/>
          </a:p>
          <a:p>
            <a:r>
              <a:rPr lang="cs-CZ" dirty="0"/>
              <a:t>z</a:t>
            </a:r>
            <a:r>
              <a:rPr lang="en-US" dirty="0"/>
              <a:t>a </a:t>
            </a:r>
            <a:r>
              <a:rPr lang="en-US" dirty="0" err="1"/>
              <a:t>binokulárních</a:t>
            </a:r>
            <a:r>
              <a:rPr lang="en-US" dirty="0"/>
              <a:t> </a:t>
            </a:r>
            <a:r>
              <a:rPr lang="en-US" dirty="0" err="1"/>
              <a:t>podmínek</a:t>
            </a:r>
            <a:r>
              <a:rPr lang="en-US" dirty="0"/>
              <a:t> je pro </a:t>
            </a:r>
            <a:r>
              <a:rPr lang="en-US" dirty="0" err="1"/>
              <a:t>něj</a:t>
            </a:r>
            <a:r>
              <a:rPr lang="en-US" dirty="0"/>
              <a:t> </a:t>
            </a:r>
            <a:r>
              <a:rPr lang="en-US" dirty="0" err="1"/>
              <a:t>pohodlnější</a:t>
            </a:r>
            <a:r>
              <a:rPr lang="en-US" dirty="0"/>
              <a:t> </a:t>
            </a:r>
            <a:r>
              <a:rPr lang="en-US" dirty="0" err="1"/>
              <a:t>střídat</a:t>
            </a:r>
            <a:r>
              <a:rPr lang="en-US" dirty="0"/>
              <a:t> </a:t>
            </a:r>
            <a:r>
              <a:rPr lang="en-US" dirty="0" err="1"/>
              <a:t>oči</a:t>
            </a:r>
            <a:r>
              <a:rPr lang="cs-CZ" dirty="0"/>
              <a:t> = t</a:t>
            </a:r>
            <a:r>
              <a:rPr lang="en-US" dirty="0" err="1"/>
              <a:t>ato</a:t>
            </a:r>
            <a:r>
              <a:rPr lang="en-US" dirty="0"/>
              <a:t> </a:t>
            </a:r>
            <a:r>
              <a:rPr lang="en-US" dirty="0" err="1"/>
              <a:t>zkřížená</a:t>
            </a:r>
            <a:r>
              <a:rPr lang="en-US" dirty="0"/>
              <a:t> </a:t>
            </a:r>
            <a:r>
              <a:rPr lang="en-US" dirty="0" err="1"/>
              <a:t>fixace</a:t>
            </a:r>
            <a:r>
              <a:rPr lang="en-US" dirty="0"/>
              <a:t> </a:t>
            </a:r>
            <a:r>
              <a:rPr lang="en-US" dirty="0" err="1"/>
              <a:t>vede</a:t>
            </a:r>
            <a:r>
              <a:rPr lang="en-US" dirty="0"/>
              <a:t> k </a:t>
            </a:r>
            <a:r>
              <a:rPr lang="en-US" dirty="0" err="1"/>
              <a:t>omezení</a:t>
            </a:r>
            <a:r>
              <a:rPr lang="en-US" dirty="0"/>
              <a:t> </a:t>
            </a:r>
            <a:r>
              <a:rPr lang="en-US" dirty="0" err="1"/>
              <a:t>očních</a:t>
            </a:r>
            <a:r>
              <a:rPr lang="en-US" dirty="0"/>
              <a:t> </a:t>
            </a:r>
            <a:r>
              <a:rPr lang="en-US" dirty="0" err="1"/>
              <a:t>pohybů</a:t>
            </a:r>
            <a:endParaRPr lang="cs-CZ" dirty="0"/>
          </a:p>
        </p:txBody>
      </p:sp>
      <p:pic>
        <p:nvPicPr>
          <p:cNvPr id="5" name="Zvuk 4">
            <a:hlinkClick r:id="" action="ppaction://media"/>
            <a:extLst>
              <a:ext uri="{FF2B5EF4-FFF2-40B4-BE49-F238E27FC236}">
                <a16:creationId xmlns:a16="http://schemas.microsoft.com/office/drawing/2014/main" id="{9D6D2343-9AD9-480A-B6F2-0E67F6F299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65837169"/>
      </p:ext>
    </p:extLst>
  </p:cSld>
  <p:clrMapOvr>
    <a:masterClrMapping/>
  </p:clrMapOvr>
  <mc:AlternateContent xmlns:mc="http://schemas.openxmlformats.org/markup-compatibility/2006" xmlns:p14="http://schemas.microsoft.com/office/powerpoint/2010/main">
    <mc:Choice Requires="p14">
      <p:transition spd="slow" p14:dur="2000" advTm="10154"/>
    </mc:Choice>
    <mc:Fallback xmlns="">
      <p:transition spd="slow" advTm="10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454" x="1089025" y="1489075"/>
          <p14:tracePt t="464" x="1076325" y="1489075"/>
          <p14:tracePt t="485" x="1063625" y="1489075"/>
          <p14:tracePt t="491" x="1050925" y="1489075"/>
          <p14:tracePt t="495" x="1038225" y="1489075"/>
          <p14:tracePt t="505" x="1038225" y="1476375"/>
          <p14:tracePt t="514" x="1025525" y="1463675"/>
          <p14:tracePt t="525" x="1000125" y="1463675"/>
          <p14:tracePt t="530" x="1000125" y="1450975"/>
          <p14:tracePt t="535" x="987425" y="1450975"/>
          <p14:tracePt t="545" x="976313" y="1450975"/>
          <p14:tracePt t="550" x="963613" y="1450975"/>
          <p14:tracePt t="560" x="938213" y="1439863"/>
          <p14:tracePt t="575" x="912813" y="1439863"/>
          <p14:tracePt t="596" x="887413" y="1439863"/>
          <p14:tracePt t="606" x="876300" y="1439863"/>
          <p14:tracePt t="610" x="863600" y="1439863"/>
          <p14:tracePt t="615" x="850900" y="1439863"/>
          <p14:tracePt t="621" x="825500" y="1439863"/>
          <p14:tracePt t="632" x="800100" y="1439863"/>
          <p14:tracePt t="635" x="787400" y="1439863"/>
          <p14:tracePt t="641" x="763588" y="1439863"/>
          <p14:tracePt t="647" x="750888" y="1439863"/>
          <p14:tracePt t="656" x="712788" y="1439863"/>
          <p14:tracePt t="661" x="700088" y="1439863"/>
          <p14:tracePt t="666" x="687388" y="1439863"/>
          <p14:tracePt t="671" x="674688" y="1439863"/>
          <p14:tracePt t="676" x="663575" y="1439863"/>
          <p14:tracePt t="681" x="650875" y="1439863"/>
          <p14:tracePt t="686" x="612775" y="1439863"/>
          <p14:tracePt t="691" x="600075" y="1439863"/>
          <p14:tracePt t="696" x="587375" y="1439863"/>
          <p14:tracePt t="701" x="563563" y="1439863"/>
          <p14:tracePt t="712" x="550863" y="1463675"/>
          <p14:tracePt t="716" x="538163" y="1476375"/>
          <p14:tracePt t="723" x="525463" y="1476375"/>
          <p14:tracePt t="728" x="512763" y="1476375"/>
          <p14:tracePt t="736" x="487363" y="1501775"/>
          <p14:tracePt t="742" x="474663" y="1501775"/>
          <p14:tracePt t="752" x="463550" y="1501775"/>
          <p14:tracePt t="762" x="450850" y="1501775"/>
          <p14:tracePt t="767" x="438150" y="1501775"/>
          <p14:tracePt t="773" x="438150" y="1514475"/>
          <p14:tracePt t="782" x="425450" y="1527175"/>
          <p14:tracePt t="792" x="412750" y="1527175"/>
          <p14:tracePt t="822" x="400050" y="1539875"/>
          <p14:tracePt t="839" x="400050" y="1552575"/>
          <p14:tracePt t="874" x="387350" y="1563688"/>
          <p14:tracePt t="904" x="374650" y="1576388"/>
          <p14:tracePt t="923" x="363538" y="1589088"/>
          <p14:tracePt t="929" x="363538" y="1601788"/>
          <p14:tracePt t="954" x="363538" y="1614488"/>
          <p14:tracePt t="959" x="363538" y="1627188"/>
          <p14:tracePt t="964" x="350838" y="1627188"/>
          <p14:tracePt t="988" x="350838" y="1652588"/>
          <p14:tracePt t="1010" x="350838" y="1663700"/>
          <p14:tracePt t="1040" x="338138" y="1663700"/>
          <p14:tracePt t="1045" x="338138" y="1676400"/>
          <p14:tracePt t="1064" x="338138" y="1689100"/>
          <p14:tracePt t="1094" x="338138" y="1701800"/>
          <p14:tracePt t="1246" x="338138" y="1714500"/>
          <p14:tracePt t="1261" x="338138" y="1727200"/>
          <p14:tracePt t="1266" x="338138" y="1739900"/>
          <p14:tracePt t="1288" x="338138" y="1765300"/>
          <p14:tracePt t="1297" x="338138" y="1776413"/>
          <p14:tracePt t="1311" x="338138" y="1789113"/>
          <p14:tracePt t="1317" x="338138" y="1801813"/>
          <p14:tracePt t="1322" x="338138" y="1814513"/>
          <p14:tracePt t="1326" x="338138" y="1827213"/>
          <p14:tracePt t="1337" x="338138" y="1852613"/>
          <p14:tracePt t="1348" x="338138" y="1889125"/>
          <p14:tracePt t="1352" x="350838" y="1901825"/>
          <p14:tracePt t="1363" x="363538" y="1927225"/>
          <p14:tracePt t="1368" x="387350" y="1952625"/>
          <p14:tracePt t="1372" x="387350" y="1965325"/>
          <p14:tracePt t="1377" x="387350" y="1978025"/>
          <p14:tracePt t="1382" x="400050" y="1989138"/>
          <p14:tracePt t="1387" x="400050" y="2001838"/>
          <p14:tracePt t="1402" x="400050" y="2014538"/>
          <p14:tracePt t="1408" x="412750" y="2027238"/>
          <p14:tracePt t="1434" x="412750" y="2039938"/>
          <p14:tracePt t="1746" x="412750" y="2052638"/>
          <p14:tracePt t="1787" x="412750" y="2065338"/>
          <p14:tracePt t="1796" x="425450" y="2078038"/>
          <p14:tracePt t="1816" x="425450" y="2089150"/>
          <p14:tracePt t="1832" x="438150" y="2101850"/>
          <p14:tracePt t="1846" x="450850" y="2101850"/>
          <p14:tracePt t="1851" x="463550" y="2101850"/>
          <p14:tracePt t="1856" x="474663" y="2114550"/>
          <p14:tracePt t="1881" x="487363" y="2114550"/>
          <p14:tracePt t="1902" x="500063" y="2127250"/>
          <p14:tracePt t="1908" x="512763" y="2127250"/>
          <p14:tracePt t="1917" x="525463" y="2127250"/>
          <p14:tracePt t="1921" x="550863" y="2152650"/>
          <p14:tracePt t="1937" x="574675" y="2152650"/>
          <p14:tracePt t="1942" x="587375" y="2152650"/>
          <p14:tracePt t="1947" x="600075" y="2152650"/>
          <p14:tracePt t="1952" x="612775" y="2152650"/>
          <p14:tracePt t="1959" x="625475" y="2152650"/>
          <p14:tracePt t="1962" x="638175" y="2152650"/>
          <p14:tracePt t="1972" x="663575" y="2152650"/>
          <p14:tracePt t="1988" x="687388" y="2152650"/>
          <p14:tracePt t="1998" x="700088" y="2152650"/>
          <p14:tracePt t="2002" x="712788" y="2152650"/>
          <p14:tracePt t="2013" x="725488" y="2152650"/>
          <p14:tracePt t="2024" x="750888" y="2152650"/>
          <p14:tracePt t="2043" x="776288" y="2152650"/>
          <p14:tracePt t="2053" x="787400" y="2152650"/>
          <p14:tracePt t="2069" x="800100" y="2152650"/>
          <p14:tracePt t="2073" x="812800" y="2152650"/>
          <p14:tracePt t="2083" x="825500" y="2152650"/>
          <p14:tracePt t="2089" x="838200" y="2152650"/>
          <p14:tracePt t="2093" x="863600" y="2152650"/>
          <p14:tracePt t="2115" x="887413" y="2152650"/>
          <p14:tracePt t="2118" x="925513" y="2152650"/>
          <p14:tracePt t="2130" x="950913" y="2152650"/>
          <p14:tracePt t="2134" x="963613" y="2152650"/>
          <p14:tracePt t="2138" x="976313" y="2152650"/>
          <p14:tracePt t="2143" x="987425" y="2152650"/>
          <p14:tracePt t="2148" x="1012825" y="2152650"/>
          <p14:tracePt t="2154" x="1038225" y="2152650"/>
          <p14:tracePt t="2159" x="1050925" y="2152650"/>
          <p14:tracePt t="2169" x="1063625" y="2152650"/>
          <p14:tracePt t="2175" x="1076325" y="2152650"/>
          <p14:tracePt t="2185" x="1100138" y="2152650"/>
          <p14:tracePt t="2194" x="1112838" y="2152650"/>
          <p14:tracePt t="2210" x="1138238" y="2152650"/>
          <p14:tracePt t="2215" x="1150938" y="2152650"/>
          <p14:tracePt t="2219" x="1163638" y="2152650"/>
          <p14:tracePt t="2225" x="1176338" y="2152650"/>
          <p14:tracePt t="2235" x="1189038" y="2152650"/>
          <p14:tracePt t="2245" x="1212850" y="2152650"/>
          <p14:tracePt t="2255" x="1238250" y="2152650"/>
          <p14:tracePt t="2259" x="1250950" y="2152650"/>
          <p14:tracePt t="2271" x="1263650" y="2152650"/>
          <p14:tracePt t="2275" x="1276350" y="2152650"/>
          <p14:tracePt t="2280" x="1289050" y="2152650"/>
          <p14:tracePt t="2292" x="1300163" y="2152650"/>
          <p14:tracePt t="2300" x="1312863" y="2152650"/>
          <p14:tracePt t="2310" x="1325563" y="2152650"/>
          <p14:tracePt t="2315" x="1338263" y="2152650"/>
          <p14:tracePt t="2320" x="1350963" y="2152650"/>
          <p14:tracePt t="2417" x="1376363" y="2152650"/>
          <p14:tracePt t="2432" x="1389063" y="2152650"/>
          <p14:tracePt t="2436" x="1401763" y="2152650"/>
          <p14:tracePt t="2446" x="1412875" y="2152650"/>
          <p14:tracePt t="2451" x="1425575" y="2152650"/>
          <p14:tracePt t="2462" x="1438275" y="2152650"/>
          <p14:tracePt t="2466" x="1463675" y="2152650"/>
          <p14:tracePt t="2478" x="1489075" y="2152650"/>
          <p14:tracePt t="2482" x="1501775" y="2152650"/>
          <p14:tracePt t="2492" x="1512888" y="2152650"/>
          <p14:tracePt t="2497" x="1525588" y="2152650"/>
          <p14:tracePt t="2501" x="1538288" y="2152650"/>
          <p14:tracePt t="2507" x="1550988" y="2152650"/>
          <p14:tracePt t="2513" x="1576388" y="2152650"/>
          <p14:tracePt t="2522" x="1601788" y="2152650"/>
          <p14:tracePt t="2528" x="1612900" y="2152650"/>
          <p14:tracePt t="2532" x="1625600" y="2152650"/>
          <p14:tracePt t="2537" x="1638300" y="2152650"/>
          <p14:tracePt t="2542" x="1651000" y="2152650"/>
          <p14:tracePt t="2552" x="1663700" y="2152650"/>
          <p14:tracePt t="2557" x="1689100" y="2152650"/>
          <p14:tracePt t="2563" x="1701800" y="2152650"/>
          <p14:tracePt t="2567" x="1714500" y="2152650"/>
          <p14:tracePt t="2572" x="1725613" y="2152650"/>
          <p14:tracePt t="2579" x="1738313" y="2152650"/>
          <p14:tracePt t="2583" x="1751013" y="2152650"/>
          <p14:tracePt t="2587" x="1776413" y="2152650"/>
          <p14:tracePt t="2597" x="1801813" y="2152650"/>
          <p14:tracePt t="2603" x="1814513" y="2152650"/>
          <p14:tracePt t="2608" x="1825625" y="2152650"/>
          <p14:tracePt t="2614" x="1838325" y="2152650"/>
          <p14:tracePt t="2617" x="1851025" y="2152650"/>
          <p14:tracePt t="2623" x="1863725" y="2152650"/>
          <p14:tracePt t="2628" x="1901825" y="2152650"/>
          <p14:tracePt t="2633" x="1914525" y="2152650"/>
          <p14:tracePt t="2638" x="1925638" y="2152650"/>
          <p14:tracePt t="2643" x="1951038" y="2152650"/>
          <p14:tracePt t="2648" x="1976438" y="2152650"/>
          <p14:tracePt t="2653" x="1989138" y="2152650"/>
          <p14:tracePt t="2659" x="2014538" y="2152650"/>
          <p14:tracePt t="2668" x="2051050" y="2152650"/>
          <p14:tracePt t="2675" x="2076450" y="2127250"/>
          <p14:tracePt t="2683" x="2114550" y="2127250"/>
          <p14:tracePt t="2688" x="2127250" y="2127250"/>
          <p14:tracePt t="2694" x="2163763" y="2127250"/>
          <p14:tracePt t="2699" x="2189163" y="2114550"/>
          <p14:tracePt t="2703" x="2201863" y="2114550"/>
          <p14:tracePt t="2709" x="2238375" y="2114550"/>
          <p14:tracePt t="2714" x="2289175" y="2089150"/>
          <p14:tracePt t="2719" x="2314575" y="2089150"/>
          <p14:tracePt t="2725" x="2351088" y="2089150"/>
          <p14:tracePt t="2729" x="2376488" y="2089150"/>
          <p14:tracePt t="2733" x="2427288" y="2089150"/>
          <p14:tracePt t="2739" x="2451100" y="2078038"/>
          <p14:tracePt t="2744" x="2514600" y="2078038"/>
          <p14:tracePt t="2749" x="2551113" y="2078038"/>
          <p14:tracePt t="2754" x="2589213" y="2078038"/>
          <p14:tracePt t="2760" x="2614613" y="2065338"/>
          <p14:tracePt t="2764" x="2627313" y="2065338"/>
          <p14:tracePt t="2769" x="2663825" y="2065338"/>
          <p14:tracePt t="2776" x="2689225" y="2065338"/>
          <p14:tracePt t="2780" x="2714625" y="2065338"/>
          <p14:tracePt t="2784" x="2740025" y="2052638"/>
          <p14:tracePt t="2800" x="2752725" y="2052638"/>
          <p14:tracePt t="2809" x="2763838" y="2052638"/>
          <p14:tracePt t="2815" x="2776538" y="2052638"/>
          <p14:tracePt t="2820" x="2776538" y="2039938"/>
          <p14:tracePt t="2856" x="2789238" y="2027238"/>
          <p14:tracePt t="2866" x="2801938" y="2027238"/>
          <p14:tracePt t="2870" x="2814638" y="2014538"/>
          <p14:tracePt t="2881" x="2827338" y="2001838"/>
          <p14:tracePt t="2885" x="2840038" y="2001838"/>
          <p14:tracePt t="2890" x="2852738" y="2001838"/>
          <p14:tracePt t="2901" x="2863850" y="2001838"/>
          <p14:tracePt t="2906" x="2889250" y="2001838"/>
          <p14:tracePt t="2912" x="2889250" y="1989138"/>
          <p14:tracePt t="2920" x="2914650" y="1989138"/>
          <p14:tracePt t="2930" x="2927350" y="1978025"/>
          <p14:tracePt t="2962" x="2940050" y="1965325"/>
          <p14:tracePt t="2971" x="2952750" y="1952625"/>
          <p14:tracePt t="2976" x="2963863" y="1939925"/>
          <p14:tracePt t="2992" x="2963863" y="1927225"/>
          <p14:tracePt t="2996" x="2963863" y="1914525"/>
          <p14:tracePt t="3001" x="2976563" y="1901825"/>
          <p14:tracePt t="3013" x="2989263" y="1889125"/>
          <p14:tracePt t="3016" x="2989263" y="1876425"/>
          <p14:tracePt t="3026" x="2989263" y="1865313"/>
          <p14:tracePt t="3031" x="2989263" y="1839913"/>
          <p14:tracePt t="3042" x="2989263" y="1814513"/>
          <p14:tracePt t="3046" x="2989263" y="1801813"/>
          <p14:tracePt t="3057" x="2989263" y="1789113"/>
          <p14:tracePt t="3062" x="2989263" y="1776413"/>
          <p14:tracePt t="3067" x="2989263" y="1765300"/>
          <p14:tracePt t="3072" x="2976563" y="1727200"/>
          <p14:tracePt t="3076" x="2963863" y="1714500"/>
          <p14:tracePt t="3083" x="2952750" y="1701800"/>
          <p14:tracePt t="3087" x="2940050" y="1689100"/>
          <p14:tracePt t="3093" x="2914650" y="1676400"/>
          <p14:tracePt t="3097" x="2876550" y="1663700"/>
          <p14:tracePt t="3102" x="2852738" y="1639888"/>
          <p14:tracePt t="3109" x="2827338" y="1627188"/>
          <p14:tracePt t="3112" x="2801938" y="1614488"/>
          <p14:tracePt t="3117" x="2763838" y="1576388"/>
          <p14:tracePt t="3122" x="2727325" y="1563688"/>
          <p14:tracePt t="3128" x="2689225" y="1539875"/>
          <p14:tracePt t="3134" x="2640013" y="1527175"/>
          <p14:tracePt t="3138" x="2601913" y="1514475"/>
          <p14:tracePt t="3142" x="2589213" y="1514475"/>
          <p14:tracePt t="3147" x="2551113" y="1501775"/>
          <p14:tracePt t="3153" x="2501900" y="1501775"/>
          <p14:tracePt t="3157" x="2463800" y="1489075"/>
          <p14:tracePt t="3163" x="2451100" y="1476375"/>
          <p14:tracePt t="3167" x="2414588" y="1463675"/>
          <p14:tracePt t="3172" x="2376488" y="1463675"/>
          <p14:tracePt t="3178" x="2338388" y="1439863"/>
          <p14:tracePt t="3183" x="2327275" y="1439863"/>
          <p14:tracePt t="3194" x="2263775" y="1427163"/>
          <p14:tracePt t="3199" x="2214563" y="1401763"/>
          <p14:tracePt t="3203" x="2201863" y="1401763"/>
          <p14:tracePt t="3209" x="2176463" y="1401763"/>
          <p14:tracePt t="3214" x="2138363" y="1389063"/>
          <p14:tracePt t="3218" x="2101850" y="1363663"/>
          <p14:tracePt t="3223" x="2063750" y="1363663"/>
          <p14:tracePt t="3228" x="2038350" y="1350963"/>
          <p14:tracePt t="3233" x="2001838" y="1350963"/>
          <p14:tracePt t="3239" x="1963738" y="1327150"/>
          <p14:tracePt t="3244" x="1925638" y="1327150"/>
          <p14:tracePt t="3248" x="1901825" y="1327150"/>
          <p14:tracePt t="3253" x="1863725" y="1314450"/>
          <p14:tracePt t="3259" x="1825625" y="1314450"/>
          <p14:tracePt t="3263" x="1789113" y="1314450"/>
          <p14:tracePt t="3269" x="1738313" y="1314450"/>
          <p14:tracePt t="3275" x="1701800" y="1301750"/>
          <p14:tracePt t="3278" x="1651000" y="1289050"/>
          <p14:tracePt t="3283" x="1601788" y="1276350"/>
          <p14:tracePt t="3290" x="1563688" y="1276350"/>
          <p14:tracePt t="3294" x="1512888" y="1276350"/>
          <p14:tracePt t="3299" x="1463675" y="1276350"/>
          <p14:tracePt t="3304" x="1425575" y="1276350"/>
          <p14:tracePt t="3309" x="1389063" y="1276350"/>
          <p14:tracePt t="3314" x="1350963" y="1276350"/>
          <p14:tracePt t="3319" x="1312863" y="1276350"/>
          <p14:tracePt t="3325" x="1250950" y="1276350"/>
          <p14:tracePt t="3331" x="1225550" y="1276350"/>
          <p14:tracePt t="3334" x="1189038" y="1276350"/>
          <p14:tracePt t="3339" x="1176338" y="1276350"/>
          <p14:tracePt t="3344" x="1138238" y="1276350"/>
          <p14:tracePt t="3349" x="1112838" y="1276350"/>
          <p14:tracePt t="3354" x="1089025" y="1276350"/>
          <p14:tracePt t="3360" x="1050925" y="1276350"/>
          <p14:tracePt t="3370" x="1025525" y="1276350"/>
          <p14:tracePt t="3376" x="987425" y="1276350"/>
          <p14:tracePt t="3385" x="950913" y="1289050"/>
          <p14:tracePt t="3390" x="900113" y="1314450"/>
          <p14:tracePt t="3394" x="887413" y="1314450"/>
          <p14:tracePt t="3399" x="863600" y="1327150"/>
          <p14:tracePt t="3405" x="850900" y="1327150"/>
          <p14:tracePt t="3411" x="812800" y="1339850"/>
          <p14:tracePt t="3415" x="800100" y="1350963"/>
          <p14:tracePt t="3420" x="763588" y="1363663"/>
          <p14:tracePt t="3430" x="738188" y="1363663"/>
          <p14:tracePt t="3435" x="712788" y="1363663"/>
          <p14:tracePt t="3446" x="687388" y="1376363"/>
          <p14:tracePt t="3450" x="674688" y="1376363"/>
          <p14:tracePt t="3455" x="674688" y="1389063"/>
          <p14:tracePt t="3466" x="650875" y="1389063"/>
          <p14:tracePt t="3470" x="638175" y="1401763"/>
          <p14:tracePt t="3486" x="625475" y="1414463"/>
          <p14:tracePt t="3491" x="600075" y="1439863"/>
          <p14:tracePt t="3495" x="587375" y="1439863"/>
          <p14:tracePt t="3505" x="574675" y="1463675"/>
          <p14:tracePt t="3521" x="563563" y="1476375"/>
          <p14:tracePt t="3526" x="550863" y="1476375"/>
          <p14:tracePt t="3530" x="550863" y="1489075"/>
          <p14:tracePt t="3540" x="550863" y="1514475"/>
          <p14:tracePt t="3551" x="538163" y="1527175"/>
          <p14:tracePt t="3556" x="525463" y="1539875"/>
          <p14:tracePt t="3561" x="525463" y="1552575"/>
          <p14:tracePt t="3571" x="525463" y="1563688"/>
          <p14:tracePt t="3576" x="512763" y="1576388"/>
          <p14:tracePt t="3581" x="500063" y="1589088"/>
          <p14:tracePt t="3592" x="500063" y="1601788"/>
          <p14:tracePt t="3596" x="500063" y="1627188"/>
          <p14:tracePt t="3601" x="487363" y="1627188"/>
          <p14:tracePt t="3611" x="487363" y="1652588"/>
          <p14:tracePt t="3616" x="487363" y="1663700"/>
          <p14:tracePt t="3622" x="474663" y="1663700"/>
          <p14:tracePt t="3626" x="474663" y="1676400"/>
          <p14:tracePt t="3637" x="474663" y="1689100"/>
          <p14:tracePt t="3642" x="474663" y="1701800"/>
          <p14:tracePt t="3647" x="463550" y="1714500"/>
          <p14:tracePt t="3663" x="463550" y="1727200"/>
          <p14:tracePt t="3668" x="463550" y="1739900"/>
          <p14:tracePt t="3676" x="463550" y="1765300"/>
          <p14:tracePt t="3687" x="463550" y="1776413"/>
          <p14:tracePt t="3693" x="463550" y="1789113"/>
          <p14:tracePt t="3708" x="463550" y="1801813"/>
          <p14:tracePt t="3739" x="463550" y="1814513"/>
          <p14:tracePt t="3779" x="463550" y="1827213"/>
          <p14:tracePt t="4248" x="463550" y="1839913"/>
          <p14:tracePt t="4252" x="463550" y="1852613"/>
          <p14:tracePt t="4263" x="450850" y="1865313"/>
          <p14:tracePt t="4267" x="450850" y="1876425"/>
          <p14:tracePt t="4277" x="450850" y="1889125"/>
          <p14:tracePt t="4282" x="438150" y="1901825"/>
          <p14:tracePt t="4298" x="438150" y="1914525"/>
          <p14:tracePt t="4309" x="438150" y="1927225"/>
          <p14:tracePt t="4312" x="425450" y="1939925"/>
          <p14:tracePt t="4317" x="412750" y="1952625"/>
          <p14:tracePt t="4323" x="412750" y="1965325"/>
          <p14:tracePt t="4338" x="412750" y="1978025"/>
          <p14:tracePt t="4343" x="412750" y="1989138"/>
          <p14:tracePt t="4348" x="412750" y="2001838"/>
          <p14:tracePt t="4359" x="412750" y="2014538"/>
          <p14:tracePt t="4363" x="412750" y="2027238"/>
          <p14:tracePt t="4368" x="412750" y="2039938"/>
          <p14:tracePt t="4373" x="400050" y="2052638"/>
          <p14:tracePt t="4378" x="387350" y="2065338"/>
          <p14:tracePt t="4388" x="387350" y="2078038"/>
          <p14:tracePt t="4393" x="387350" y="2089150"/>
          <p14:tracePt t="4398" x="387350" y="2101850"/>
          <p14:tracePt t="4409" x="387350" y="2127250"/>
          <p14:tracePt t="4413" x="387350" y="2139950"/>
          <p14:tracePt t="4418" x="387350" y="2152650"/>
          <p14:tracePt t="4430" x="387350" y="2165350"/>
          <p14:tracePt t="4438" x="387350" y="2178050"/>
          <p14:tracePt t="4455" x="387350" y="2190750"/>
          <p14:tracePt t="4475" x="387350" y="2214563"/>
          <p14:tracePt t="4504" x="387350" y="2239963"/>
          <p14:tracePt t="4525" x="387350" y="2252663"/>
          <p14:tracePt t="4823" x="387350" y="2265363"/>
          <p14:tracePt t="4832" x="387350" y="2278063"/>
          <p14:tracePt t="4843" x="387350" y="2303463"/>
          <p14:tracePt t="4852" x="387350" y="2327275"/>
          <p14:tracePt t="4862" x="387350" y="2339975"/>
          <p14:tracePt t="4867" x="387350" y="2352675"/>
          <p14:tracePt t="4878" x="387350" y="2365375"/>
          <p14:tracePt t="4893" x="387350" y="2378075"/>
          <p14:tracePt t="4903" x="387350" y="2390775"/>
          <p14:tracePt t="4913" x="387350" y="2403475"/>
          <p14:tracePt t="4918" x="387350" y="2414588"/>
          <p14:tracePt t="4943" x="387350" y="2427288"/>
          <p14:tracePt t="4948" x="387350" y="2439988"/>
          <p14:tracePt t="4973" x="387350" y="2465388"/>
          <p14:tracePt t="4978" x="387350" y="2478088"/>
          <p14:tracePt t="4999" x="387350" y="2490788"/>
          <p14:tracePt t="5015" x="387350" y="2503488"/>
          <p14:tracePt t="5034" x="387350" y="2527300"/>
          <p14:tracePt t="5069" x="387350" y="2552700"/>
          <p14:tracePt t="5091" x="387350" y="2565400"/>
          <p14:tracePt t="5156" x="387350" y="2578100"/>
          <p14:tracePt t="5181" x="387350" y="2590800"/>
          <p14:tracePt t="5190" x="387350" y="2603500"/>
          <p14:tracePt t="5196" x="387350" y="2616200"/>
          <p14:tracePt t="5206" x="387350" y="2640013"/>
          <p14:tracePt t="5221" x="387350" y="2665413"/>
          <p14:tracePt t="5232" x="387350" y="2678113"/>
          <p14:tracePt t="5235" x="400050" y="2678113"/>
          <p14:tracePt t="5240" x="400050" y="2690813"/>
          <p14:tracePt t="5403" x="400050" y="2703513"/>
          <p14:tracePt t="5432" x="400050" y="2716213"/>
          <p14:tracePt t="5437" x="412750" y="2728913"/>
          <p14:tracePt t="5488" x="412750" y="2752725"/>
          <p14:tracePt t="5528" x="412750" y="2765425"/>
          <p14:tracePt t="5533" x="412750" y="2778125"/>
          <p14:tracePt t="6790" x="412750" y="2803525"/>
          <p14:tracePt t="6794" x="412750" y="2816225"/>
          <p14:tracePt t="6804" x="412750" y="2828925"/>
          <p14:tracePt t="6810" x="412750" y="2840038"/>
          <p14:tracePt t="6819" x="412750" y="2852738"/>
          <p14:tracePt t="6824" x="412750" y="2878138"/>
          <p14:tracePt t="6829" x="412750" y="2890838"/>
          <p14:tracePt t="6834" x="412750" y="2903538"/>
          <p14:tracePt t="6844" x="412750" y="2916238"/>
          <p14:tracePt t="6850" x="412750" y="2928938"/>
          <p14:tracePt t="6855" x="412750" y="2952750"/>
          <p14:tracePt t="6869" x="412750" y="2978150"/>
          <p14:tracePt t="6879" x="412750" y="2990850"/>
          <p14:tracePt t="6884" x="412750" y="3003550"/>
          <p14:tracePt t="6895" x="412750" y="3016250"/>
          <p14:tracePt t="6900" x="412750" y="3041650"/>
          <p14:tracePt t="6931" x="412750" y="3065463"/>
          <p14:tracePt t="6942" x="412750" y="3078163"/>
          <p14:tracePt t="6956" x="412750" y="3090863"/>
          <p14:tracePt t="6966" x="412750" y="3103563"/>
          <p14:tracePt t="6970" x="412750" y="3116263"/>
          <p14:tracePt t="6982" x="412750" y="3128963"/>
          <p14:tracePt t="6986" x="412750" y="3154363"/>
          <p14:tracePt t="7001" x="412750" y="3178175"/>
          <p14:tracePt t="7011" x="412750" y="3190875"/>
          <p14:tracePt t="7017" x="412750" y="3203575"/>
          <p14:tracePt t="7027" x="412750" y="3216275"/>
          <p14:tracePt t="7032" x="425450" y="3228975"/>
          <p14:tracePt t="7036" x="438150" y="3228975"/>
          <p14:tracePt t="7041" x="438150" y="3241675"/>
          <p14:tracePt t="7047" x="438150" y="3267075"/>
          <p14:tracePt t="7056" x="438150" y="3278188"/>
          <p14:tracePt t="7061" x="438150" y="3290888"/>
          <p14:tracePt t="7077" x="438150" y="3303588"/>
          <p14:tracePt t="7081" x="450850" y="3328988"/>
          <p14:tracePt t="7094" x="463550" y="3341688"/>
          <p14:tracePt t="7111" x="463550" y="3354388"/>
          <p14:tracePt t="7118" x="474663" y="3367088"/>
          <p14:tracePt t="7133" x="474663" y="3378200"/>
          <p14:tracePt t="7144" x="487363" y="3390900"/>
          <p14:tracePt t="7153" x="487363" y="3403600"/>
          <p14:tracePt t="7177" x="487363" y="3429000"/>
          <p14:tracePt t="7189" x="500063" y="3454400"/>
          <p14:tracePt t="7198" x="500063" y="3467100"/>
          <p14:tracePt t="7203" x="512763" y="3479800"/>
          <p14:tracePt t="7208" x="512763" y="3490913"/>
          <p14:tracePt t="7212" x="525463" y="3503613"/>
          <p14:tracePt t="7217" x="525463" y="3516313"/>
          <p14:tracePt t="7222" x="538163" y="3541713"/>
          <p14:tracePt t="7229" x="550863" y="3541713"/>
          <p14:tracePt t="7234" x="550863" y="3554413"/>
          <p14:tracePt t="7244" x="550863" y="3579813"/>
          <p14:tracePt t="7249" x="563563" y="3579813"/>
          <p14:tracePt t="7253" x="574675" y="3590925"/>
          <p14:tracePt t="7263" x="574675" y="3603625"/>
          <p14:tracePt t="7273" x="587375" y="3603625"/>
          <p14:tracePt t="7278" x="587375" y="3616325"/>
          <p14:tracePt t="7284" x="600075" y="3629025"/>
          <p14:tracePt t="7294" x="600075" y="3641725"/>
          <p14:tracePt t="7313" x="600075" y="3667125"/>
          <p14:tracePt t="7318" x="612775" y="3679825"/>
          <p14:tracePt t="7339" x="625475" y="3679825"/>
          <p14:tracePt t="7344" x="625475" y="3692525"/>
          <p14:tracePt t="7355" x="625475" y="3716338"/>
          <p14:tracePt t="7365" x="638175" y="3729038"/>
          <p14:tracePt t="7369" x="650875" y="3729038"/>
          <p14:tracePt t="7374" x="650875" y="3741738"/>
          <p14:tracePt t="7379" x="650875" y="3754438"/>
          <p14:tracePt t="7384" x="663575" y="3779838"/>
          <p14:tracePt t="7405" x="674688" y="3792538"/>
          <p14:tracePt t="7410" x="687388" y="3792538"/>
          <p14:tracePt t="7440" x="687388" y="3803650"/>
          <p14:tracePt t="7460" x="687388" y="3829050"/>
          <p14:tracePt t="7515" x="687388" y="3854450"/>
          <p14:tracePt t="7532" x="687388" y="3867150"/>
          <p14:tracePt t="7552" x="687388" y="3879850"/>
          <p14:tracePt t="7587" x="687388" y="3892550"/>
          <p14:tracePt t="7612" x="687388" y="3916363"/>
          <p14:tracePt t="7641" x="687388" y="3929063"/>
          <p14:tracePt t="7661" x="687388" y="3941763"/>
          <p14:tracePt t="7703" x="687388" y="3967163"/>
          <p14:tracePt t="7712" x="687388" y="3979863"/>
          <p14:tracePt t="7733" x="687388" y="3992563"/>
          <p14:tracePt t="7748" x="687388" y="4005263"/>
          <p14:tracePt t="8978" x="687388" y="3992563"/>
          <p14:tracePt t="8984" x="687388" y="3929063"/>
          <p14:tracePt t="8987" x="687388" y="3879850"/>
          <p14:tracePt t="8995" x="687388" y="3829050"/>
          <p14:tracePt t="8999" x="663575" y="3754438"/>
          <p14:tracePt t="9003" x="638175" y="3692525"/>
          <p14:tracePt t="9008" x="638175" y="3603625"/>
          <p14:tracePt t="9013" x="638175" y="3516313"/>
          <p14:tracePt t="9018" x="612775" y="3403600"/>
          <p14:tracePt t="9023" x="600075" y="3328988"/>
          <p14:tracePt t="9029" x="600075" y="3228975"/>
          <p14:tracePt t="9033" x="563563" y="3128963"/>
          <p14:tracePt t="9039" x="550863" y="3028950"/>
          <p14:tracePt t="9045" x="500063" y="2890838"/>
          <p14:tracePt t="9049" x="463550" y="2752725"/>
          <p14:tracePt t="9053" x="412750" y="2640013"/>
          <p14:tracePt t="9059" x="350838" y="2490788"/>
          <p14:tracePt t="9065" x="274638" y="2327275"/>
          <p14:tracePt t="9068" x="187325" y="2190750"/>
          <p14:tracePt t="9073" x="112713" y="2052638"/>
          <p14:tracePt t="9079" x="50800" y="1978025"/>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Esotropia</a:t>
            </a:r>
            <a:r>
              <a:rPr lang="cs-CZ" dirty="0"/>
              <a:t> kongenitální</a:t>
            </a:r>
          </a:p>
        </p:txBody>
      </p:sp>
      <p:sp>
        <p:nvSpPr>
          <p:cNvPr id="3" name="Zástupný symbol pro obsah 2"/>
          <p:cNvSpPr>
            <a:spLocks noGrp="1"/>
          </p:cNvSpPr>
          <p:nvPr>
            <p:ph idx="1"/>
          </p:nvPr>
        </p:nvSpPr>
        <p:spPr/>
        <p:txBody>
          <a:bodyPr>
            <a:normAutofit fontScale="77500" lnSpcReduction="20000"/>
          </a:bodyPr>
          <a:lstStyle/>
          <a:p>
            <a:pPr marL="0" indent="0">
              <a:buNone/>
            </a:pPr>
            <a:r>
              <a:rPr lang="cs-CZ" b="1" dirty="0"/>
              <a:t>Zvláštní forma vrozené </a:t>
            </a:r>
            <a:r>
              <a:rPr lang="cs-CZ" b="1" dirty="0" err="1"/>
              <a:t>esotropie</a:t>
            </a:r>
            <a:r>
              <a:rPr lang="cs-CZ" b="1" dirty="0"/>
              <a:t> </a:t>
            </a:r>
            <a:r>
              <a:rPr lang="cs-CZ" dirty="0"/>
              <a:t>je tzv. syndrom vrozeného strabismu podle Langa</a:t>
            </a:r>
          </a:p>
          <a:p>
            <a:r>
              <a:rPr lang="cs-CZ" dirty="0"/>
              <a:t>Vznik do 6 měsíců věku dítěte</a:t>
            </a:r>
          </a:p>
          <a:p>
            <a:r>
              <a:rPr lang="cs-CZ" dirty="0"/>
              <a:t>Hyperfunkce dolních šikmých svalů</a:t>
            </a:r>
          </a:p>
          <a:p>
            <a:r>
              <a:rPr lang="cs-CZ" dirty="0"/>
              <a:t>Latentní nebo manifestní nystagmus</a:t>
            </a:r>
          </a:p>
          <a:p>
            <a:r>
              <a:rPr lang="cs-CZ" dirty="0"/>
              <a:t>Disociovaná vertikální divergence DVD, projevuje se driftem zakrytého nebo potlačeného oka vzhůru, obvykle více patrná na jednom oku </a:t>
            </a:r>
          </a:p>
          <a:p>
            <a:r>
              <a:rPr lang="cs-CZ" dirty="0"/>
              <a:t>Malá nebo žádná refrakční vada</a:t>
            </a:r>
          </a:p>
          <a:p>
            <a:r>
              <a:rPr lang="cs-CZ" dirty="0"/>
              <a:t>Sklon hlavy, který nekompenzuje žádnou diplopii</a:t>
            </a:r>
          </a:p>
          <a:p>
            <a:pPr marL="0" indent="0">
              <a:buNone/>
            </a:pPr>
            <a:r>
              <a:rPr lang="cs-CZ" dirty="0"/>
              <a:t>Částečné BV, obvykle jen periferní fúzi, lze získat časnou operací, nejpozději do 2 let věku dítěte.</a:t>
            </a:r>
          </a:p>
          <a:p>
            <a:pPr marL="0" indent="0">
              <a:buNone/>
            </a:pPr>
            <a:endParaRPr lang="cs-CZ" dirty="0"/>
          </a:p>
          <a:p>
            <a:endParaRPr lang="cs-CZ" dirty="0"/>
          </a:p>
        </p:txBody>
      </p:sp>
      <p:pic>
        <p:nvPicPr>
          <p:cNvPr id="5" name="Zvuk 4">
            <a:hlinkClick r:id="" action="ppaction://media"/>
            <a:extLst>
              <a:ext uri="{FF2B5EF4-FFF2-40B4-BE49-F238E27FC236}">
                <a16:creationId xmlns:a16="http://schemas.microsoft.com/office/drawing/2014/main" id="{A00F7C04-6E28-4247-A494-A812C20B73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93500042"/>
      </p:ext>
    </p:extLst>
  </p:cSld>
  <p:clrMapOvr>
    <a:masterClrMapping/>
  </p:clrMapOvr>
  <mc:AlternateContent xmlns:mc="http://schemas.openxmlformats.org/markup-compatibility/2006" xmlns:p14="http://schemas.microsoft.com/office/powerpoint/2010/main">
    <mc:Choice Requires="p14">
      <p:transition spd="slow" p14:dur="2000" advTm="44944"/>
    </mc:Choice>
    <mc:Fallback xmlns="">
      <p:transition spd="slow" advTm="44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241" x="525463" y="1014413"/>
          <p14:tracePt t="252" x="550863" y="1014413"/>
          <p14:tracePt t="257" x="563563" y="1014413"/>
          <p14:tracePt t="262" x="574675" y="1014413"/>
          <p14:tracePt t="266" x="612775" y="1014413"/>
          <p14:tracePt t="271" x="650875" y="1014413"/>
          <p14:tracePt t="282" x="700088" y="1014413"/>
          <p14:tracePt t="286" x="712788" y="1014413"/>
          <p14:tracePt t="296" x="738188" y="1025525"/>
          <p14:tracePt t="303" x="750888" y="1025525"/>
          <p14:tracePt t="316" x="763588" y="1038225"/>
          <p14:tracePt t="328" x="776288" y="1050925"/>
          <p14:tracePt t="342" x="776288" y="1063625"/>
          <p14:tracePt t="347" x="787400" y="1063625"/>
          <p14:tracePt t="353" x="787400" y="1089025"/>
          <p14:tracePt t="362" x="787400" y="1101725"/>
          <p14:tracePt t="378" x="787400" y="1114425"/>
          <p14:tracePt t="383" x="787400" y="1125538"/>
          <p14:tracePt t="402" x="800100" y="1138238"/>
          <p14:tracePt t="484" x="800100" y="1150938"/>
          <p14:tracePt t="500" x="800100" y="1176338"/>
          <p14:tracePt t="519" x="800100" y="1189038"/>
          <p14:tracePt t="536" x="787400" y="1189038"/>
          <p14:tracePt t="540" x="776288" y="1201738"/>
          <p14:tracePt t="545" x="763588" y="1214438"/>
          <p14:tracePt t="559" x="738188" y="1214438"/>
          <p14:tracePt t="564" x="725488" y="1227138"/>
          <p14:tracePt t="569" x="725488" y="1238250"/>
          <p14:tracePt t="574" x="712788" y="1238250"/>
          <p14:tracePt t="579" x="700088" y="1238250"/>
          <p14:tracePt t="590" x="687388" y="1238250"/>
          <p14:tracePt t="594" x="674688" y="1250950"/>
          <p14:tracePt t="604" x="674688" y="1263650"/>
          <p14:tracePt t="614" x="650875" y="1276350"/>
          <p14:tracePt t="630" x="650875" y="1289050"/>
          <p14:tracePt t="636" x="638175" y="1301750"/>
          <p14:tracePt t="640" x="612775" y="1327150"/>
          <p14:tracePt t="644" x="612775" y="1339850"/>
          <p14:tracePt t="650" x="600075" y="1350963"/>
          <p14:tracePt t="656" x="587375" y="1363663"/>
          <p14:tracePt t="659" x="563563" y="1389063"/>
          <p14:tracePt t="664" x="550863" y="1401763"/>
          <p14:tracePt t="671" x="538163" y="1414463"/>
          <p14:tracePt t="675" x="525463" y="1439863"/>
          <p14:tracePt t="680" x="512763" y="1450975"/>
          <p14:tracePt t="686" x="474663" y="1489075"/>
          <p14:tracePt t="690" x="474663" y="1501775"/>
          <p14:tracePt t="695" x="450850" y="1527175"/>
          <p14:tracePt t="700" x="438150" y="1539875"/>
          <p14:tracePt t="705" x="425450" y="1563688"/>
          <p14:tracePt t="716" x="425450" y="1576388"/>
          <p14:tracePt t="722" x="412750" y="1601788"/>
          <p14:tracePt t="730" x="400050" y="1614488"/>
          <p14:tracePt t="736" x="387350" y="1627188"/>
          <p14:tracePt t="746" x="363538" y="1639888"/>
          <p14:tracePt t="752" x="363538" y="1652588"/>
          <p14:tracePt t="760" x="363538" y="1663700"/>
          <p14:tracePt t="771" x="363538" y="1676400"/>
          <p14:tracePt t="776" x="350838" y="1689100"/>
          <p14:tracePt t="792" x="350838" y="1714500"/>
          <p14:tracePt t="811" x="350838" y="1739900"/>
          <p14:tracePt t="816" x="350838" y="1752600"/>
          <p14:tracePt t="832" x="350838" y="1765300"/>
          <p14:tracePt t="836" x="350838" y="1776413"/>
          <p14:tracePt t="841" x="350838" y="1789113"/>
          <p14:tracePt t="847" x="350838" y="1801813"/>
          <p14:tracePt t="853" x="350838" y="1814513"/>
          <p14:tracePt t="857" x="363538" y="1814513"/>
          <p14:tracePt t="866" x="374650" y="1827213"/>
          <p14:tracePt t="871" x="374650" y="1839913"/>
          <p14:tracePt t="882" x="400050" y="1839913"/>
          <p14:tracePt t="887" x="425450" y="1852613"/>
          <p14:tracePt t="892" x="425450" y="1865313"/>
          <p14:tracePt t="896" x="450850" y="1865313"/>
          <p14:tracePt t="903" x="474663" y="1865313"/>
          <p14:tracePt t="907" x="500063" y="1889125"/>
          <p14:tracePt t="921" x="563563" y="1901825"/>
          <p14:tracePt t="923" x="600075" y="1901825"/>
          <p14:tracePt t="927" x="625475" y="1927225"/>
          <p14:tracePt t="932" x="674688" y="1927225"/>
          <p14:tracePt t="937" x="712788" y="1939925"/>
          <p14:tracePt t="942" x="750888" y="1939925"/>
          <p14:tracePt t="947" x="763588" y="1939925"/>
          <p14:tracePt t="953" x="776288" y="1939925"/>
          <p14:tracePt t="957" x="850900" y="1965325"/>
          <p14:tracePt t="963" x="887413" y="1965325"/>
          <p14:tracePt t="967" x="950913" y="1978025"/>
          <p14:tracePt t="973" x="1000125" y="1978025"/>
          <p14:tracePt t="978" x="1063625" y="1978025"/>
          <p14:tracePt t="982" x="1112838" y="1978025"/>
          <p14:tracePt t="987" x="1163638" y="2001838"/>
          <p14:tracePt t="993" x="1212850" y="2001838"/>
          <p14:tracePt t="998" x="1238250" y="2001838"/>
          <p14:tracePt t="1003" x="1276350" y="2001838"/>
          <p14:tracePt t="1008" x="1325563" y="2001838"/>
          <p14:tracePt t="1013" x="1350963" y="2001838"/>
          <p14:tracePt t="1023" x="1389063" y="2001838"/>
          <p14:tracePt t="1028" x="1401763" y="2001838"/>
          <p14:tracePt t="1033" x="1412875" y="2001838"/>
          <p14:tracePt t="1038" x="1438275" y="2001838"/>
          <p14:tracePt t="1048" x="1463675" y="2001838"/>
          <p14:tracePt t="1054" x="1476375" y="2001838"/>
          <p14:tracePt t="1058" x="1489075" y="2001838"/>
          <p14:tracePt t="1064" x="1501775" y="2001838"/>
          <p14:tracePt t="1069" x="1525588" y="2001838"/>
          <p14:tracePt t="1078" x="1550988" y="2001838"/>
          <p14:tracePt t="1083" x="1589088" y="2001838"/>
          <p14:tracePt t="1094" x="1625600" y="2001838"/>
          <p14:tracePt t="1098" x="1663700" y="2001838"/>
          <p14:tracePt t="1106" x="1701800" y="2001838"/>
          <p14:tracePt t="1109" x="1751013" y="2001838"/>
          <p14:tracePt t="1114" x="1801813" y="2001838"/>
          <p14:tracePt t="1119" x="1838325" y="2001838"/>
          <p14:tracePt t="1124" x="1901825" y="2001838"/>
          <p14:tracePt t="1128" x="1951038" y="2001838"/>
          <p14:tracePt t="1134" x="2014538" y="2001838"/>
          <p14:tracePt t="1140" x="2051050" y="2001838"/>
          <p14:tracePt t="1144" x="2089150" y="2001838"/>
          <p14:tracePt t="1149" x="2138363" y="2001838"/>
          <p14:tracePt t="1154" x="2189163" y="2001838"/>
          <p14:tracePt t="1159" x="2238375" y="2001838"/>
          <p14:tracePt t="1164" x="2301875" y="2001838"/>
          <p14:tracePt t="1169" x="2338388" y="2001838"/>
          <p14:tracePt t="1175" x="2376488" y="2001838"/>
          <p14:tracePt t="1179" x="2414588" y="2001838"/>
          <p14:tracePt t="1184" x="2451100" y="2001838"/>
          <p14:tracePt t="1190" x="2501900" y="2001838"/>
          <p14:tracePt t="1194" x="2514600" y="2001838"/>
          <p14:tracePt t="1200" x="2551113" y="2001838"/>
          <p14:tracePt t="1205" x="2589213" y="2001838"/>
          <p14:tracePt t="1210" x="2627313" y="2001838"/>
          <p14:tracePt t="1214" x="2640013" y="2001838"/>
          <p14:tracePt t="1219" x="2651125" y="2001838"/>
          <p14:tracePt t="1225" x="2676525" y="2001838"/>
          <p14:tracePt t="1230" x="2701925" y="2001838"/>
          <p14:tracePt t="1236" x="2714625" y="2001838"/>
          <p14:tracePt t="1240" x="2740025" y="2001838"/>
          <p14:tracePt t="1244" x="2763838" y="2001838"/>
          <p14:tracePt t="1251" x="2776538" y="2001838"/>
          <p14:tracePt t="1255" x="2789238" y="2001838"/>
          <p14:tracePt t="1260" x="2801938" y="2001838"/>
          <p14:tracePt t="1266" x="2814638" y="2001838"/>
          <p14:tracePt t="1276" x="2827338" y="2001838"/>
          <p14:tracePt t="1286" x="2852738" y="2001838"/>
          <p14:tracePt t="1301" x="2876550" y="2001838"/>
          <p14:tracePt t="1310" x="2889250" y="2001838"/>
          <p14:tracePt t="1316" x="2901950" y="2001838"/>
          <p14:tracePt t="1321" x="2914650" y="2001838"/>
          <p14:tracePt t="1325" x="2940050" y="2001838"/>
          <p14:tracePt t="1330" x="2940050" y="2014538"/>
          <p14:tracePt t="1336" x="2963863" y="2014538"/>
          <p14:tracePt t="1341" x="2976563" y="2014538"/>
          <p14:tracePt t="1346" x="2989263" y="2027238"/>
          <p14:tracePt t="1350" x="3001963" y="2027238"/>
          <p14:tracePt t="1355" x="3014663" y="2027238"/>
          <p14:tracePt t="1361" x="3027363" y="2027238"/>
          <p14:tracePt t="1366" x="3052763" y="2027238"/>
          <p14:tracePt t="1377" x="3065463" y="2027238"/>
          <p14:tracePt t="1380" x="3076575" y="2027238"/>
          <p14:tracePt t="1407" x="3089275" y="2027238"/>
          <p14:tracePt t="1411" x="3089275" y="2039938"/>
          <p14:tracePt t="1421" x="3101975" y="2039938"/>
          <p14:tracePt t="1426" x="3114675" y="2039938"/>
          <p14:tracePt t="1432" x="3127375" y="2039938"/>
          <p14:tracePt t="1438" x="3140075" y="2039938"/>
          <p14:tracePt t="1442" x="3165475" y="2039938"/>
          <p14:tracePt t="1453" x="3189288" y="2065338"/>
          <p14:tracePt t="1457" x="3201988" y="2065338"/>
          <p14:tracePt t="1462" x="3214688" y="2065338"/>
          <p14:tracePt t="1466" x="3227388" y="2065338"/>
          <p14:tracePt t="1471" x="3252788" y="2065338"/>
          <p14:tracePt t="1482" x="3276600" y="2065338"/>
          <p14:tracePt t="1487" x="3289300" y="2065338"/>
          <p14:tracePt t="1492" x="3302000" y="2065338"/>
          <p14:tracePt t="1497" x="3314700" y="2065338"/>
          <p14:tracePt t="1503" x="3327400" y="2078038"/>
          <p14:tracePt t="1508" x="3340100" y="2078038"/>
          <p14:tracePt t="1512" x="3365500" y="2078038"/>
          <p14:tracePt t="1523" x="3389313" y="2078038"/>
          <p14:tracePt t="1527" x="3402013" y="2078038"/>
          <p14:tracePt t="1533" x="3414713" y="2078038"/>
          <p14:tracePt t="1537" x="3427413" y="2078038"/>
          <p14:tracePt t="1542" x="3452813" y="2078038"/>
          <p14:tracePt t="1548" x="3489325" y="2078038"/>
          <p14:tracePt t="1553" x="3514725" y="2078038"/>
          <p14:tracePt t="1557" x="3540125" y="2078038"/>
          <p14:tracePt t="1562" x="3552825" y="2078038"/>
          <p14:tracePt t="1569" x="3602038" y="2101850"/>
          <p14:tracePt t="1573" x="3614738" y="2101850"/>
          <p14:tracePt t="1578" x="3627438" y="2101850"/>
          <p14:tracePt t="1584" x="3652838" y="2101850"/>
          <p14:tracePt t="1587" x="3678238" y="2101850"/>
          <p14:tracePt t="1593" x="3714750" y="2101850"/>
          <p14:tracePt t="1603" x="3752850" y="2114550"/>
          <p14:tracePt t="1608" x="3778250" y="2114550"/>
          <p14:tracePt t="1613" x="3802063" y="2114550"/>
          <p14:tracePt t="1619" x="3827463" y="2114550"/>
          <p14:tracePt t="1624" x="3852863" y="2127250"/>
          <p14:tracePt t="1628" x="3865563" y="2127250"/>
          <p14:tracePt t="1633" x="3890963" y="2127250"/>
          <p14:tracePt t="1640" x="3914775" y="2127250"/>
          <p14:tracePt t="1643" x="3940175" y="2127250"/>
          <p14:tracePt t="1648" x="3965575" y="2127250"/>
          <p14:tracePt t="1654" x="3978275" y="2127250"/>
          <p14:tracePt t="1658" x="4002088" y="2127250"/>
          <p14:tracePt t="1665" x="4027488" y="2127250"/>
          <p14:tracePt t="1673" x="4052888" y="2127250"/>
          <p14:tracePt t="1678" x="4065588" y="2127250"/>
          <p14:tracePt t="1684" x="4090988" y="2127250"/>
          <p14:tracePt t="1689" x="4103688" y="2127250"/>
          <p14:tracePt t="1693" x="4114800" y="2127250"/>
          <p14:tracePt t="1704" x="4140200" y="2127250"/>
          <p14:tracePt t="1708" x="4152900" y="2127250"/>
          <p14:tracePt t="1714" x="4165600" y="2127250"/>
          <p14:tracePt t="1724" x="4203700" y="2127250"/>
          <p14:tracePt t="1734" x="4227513" y="2127250"/>
          <p14:tracePt t="1740" x="4240213" y="2127250"/>
          <p14:tracePt t="1744" x="4252913" y="2127250"/>
          <p14:tracePt t="1749" x="4265613" y="2127250"/>
          <p14:tracePt t="1755" x="4278313" y="2127250"/>
          <p14:tracePt t="1759" x="4291013" y="2127250"/>
          <p14:tracePt t="1765" x="4314825" y="2127250"/>
          <p14:tracePt t="1770" x="4327525" y="2127250"/>
          <p14:tracePt t="1775" x="4340225" y="2127250"/>
          <p14:tracePt t="1779" x="4352925" y="2127250"/>
          <p14:tracePt t="1786" x="4365625" y="2127250"/>
          <p14:tracePt t="1789" x="4403725" y="2127250"/>
          <p14:tracePt t="1794" x="4416425" y="2127250"/>
          <p14:tracePt t="1810" x="4427538" y="2127250"/>
          <p14:tracePt t="1815" x="4440238" y="2127250"/>
          <p14:tracePt t="1826" x="4465638" y="2127250"/>
          <p14:tracePt t="1846" x="4478338" y="2127250"/>
          <p14:tracePt t="1850" x="4491038" y="2127250"/>
          <p14:tracePt t="1855" x="4503738" y="2127250"/>
          <p14:tracePt t="1860" x="4527550" y="2127250"/>
          <p14:tracePt t="1865" x="4552950" y="2127250"/>
          <p14:tracePt t="1870" x="4565650" y="2127250"/>
          <p14:tracePt t="1876" x="4578350" y="2127250"/>
          <p14:tracePt t="1892" x="4591050" y="2127250"/>
          <p14:tracePt t="1895" x="4603750" y="2127250"/>
          <p14:tracePt t="1905" x="4616450" y="2127250"/>
          <p14:tracePt t="1906" x="4627563" y="2127250"/>
          <p14:tracePt t="1911" x="4640263" y="2127250"/>
          <p14:tracePt t="1931" x="4665663" y="2127250"/>
          <p14:tracePt t="1941" x="4678363" y="2127250"/>
          <p14:tracePt t="1952" x="4691063" y="2127250"/>
          <p14:tracePt t="1971" x="4703763" y="2127250"/>
          <p14:tracePt t="1981" x="4716463" y="2127250"/>
          <p14:tracePt t="1987" x="4727575" y="2127250"/>
          <p14:tracePt t="2002" x="4740275" y="2127250"/>
          <p14:tracePt t="2007" x="4752975" y="2127250"/>
          <p14:tracePt t="2021" x="4778375" y="2127250"/>
          <p14:tracePt t="2073" x="4791075" y="2127250"/>
          <p14:tracePt t="2082" x="4803775" y="2127250"/>
          <p14:tracePt t="2087" x="4816475" y="2127250"/>
          <p14:tracePt t="2098" x="4829175" y="2127250"/>
          <p14:tracePt t="2107" x="4840288" y="2127250"/>
          <p14:tracePt t="2117" x="4865688" y="2127250"/>
          <p14:tracePt t="2139" x="4891088" y="2127250"/>
          <p14:tracePt t="2143" x="4903788" y="2127250"/>
          <p14:tracePt t="2158" x="4916488" y="2127250"/>
          <p14:tracePt t="2189" x="4929188" y="2127250"/>
          <p14:tracePt t="2219" x="4940300" y="2127250"/>
          <p14:tracePt t="2273" x="4953000" y="2127250"/>
          <p14:tracePt t="2278" x="4965700" y="2114550"/>
          <p14:tracePt t="2325" x="4978400" y="2114550"/>
          <p14:tracePt t="2330" x="5003800" y="2114550"/>
          <p14:tracePt t="2340" x="5003800" y="2101850"/>
          <p14:tracePt t="2350" x="5029200" y="2101850"/>
          <p14:tracePt t="2360" x="5040313" y="2101850"/>
          <p14:tracePt t="2370" x="5053013" y="2089150"/>
          <p14:tracePt t="2380" x="5065713" y="2089150"/>
          <p14:tracePt t="2387" x="5078413" y="2078038"/>
          <p14:tracePt t="2426" x="5091113" y="2065338"/>
          <p14:tracePt t="3061" x="5103813" y="2065338"/>
          <p14:tracePt t="3070" x="5116513" y="2065338"/>
          <p14:tracePt t="3076" x="5129213" y="2078038"/>
          <p14:tracePt t="3081" x="5141913" y="2089150"/>
          <p14:tracePt t="3087" x="5165725" y="2101850"/>
          <p14:tracePt t="3096" x="5178425" y="2114550"/>
          <p14:tracePt t="3101" x="5191125" y="2139950"/>
          <p14:tracePt t="3106" x="5203825" y="2139950"/>
          <p14:tracePt t="3116" x="5216525" y="2152650"/>
          <p14:tracePt t="3121" x="5241925" y="2178050"/>
          <p14:tracePt t="3137" x="5253038" y="2190750"/>
          <p14:tracePt t="3141" x="5265738" y="2201863"/>
          <p14:tracePt t="3158" x="5278438" y="2201863"/>
          <p14:tracePt t="3162" x="5291138" y="2201863"/>
          <p14:tracePt t="3171" x="5303838" y="2201863"/>
          <p14:tracePt t="3176" x="5316538" y="2201863"/>
          <p14:tracePt t="3181" x="5329238" y="2227263"/>
          <p14:tracePt t="3187" x="5341938" y="2227263"/>
          <p14:tracePt t="3192" x="5353050" y="2227263"/>
          <p14:tracePt t="3206" x="5365750" y="2227263"/>
          <p14:tracePt t="3217" x="5378450" y="2227263"/>
          <p14:tracePt t="3233" x="5391150" y="2227263"/>
          <p14:tracePt t="3248" x="5403850" y="2227263"/>
          <p14:tracePt t="3257" x="5416550" y="2227263"/>
          <p14:tracePt t="3267" x="5429250" y="2227263"/>
          <p14:tracePt t="3272" x="5441950" y="2227263"/>
          <p14:tracePt t="3277" x="5454650" y="2227263"/>
          <p14:tracePt t="3288" x="5478463" y="2201863"/>
          <p14:tracePt t="3292" x="5491163" y="2201863"/>
          <p14:tracePt t="3304" x="5503863" y="2201863"/>
          <p14:tracePt t="3308" x="5516563" y="2201863"/>
          <p14:tracePt t="3313" x="5541963" y="2201863"/>
          <p14:tracePt t="3318" x="5541963" y="2190750"/>
          <p14:tracePt t="3324" x="5554663" y="2190750"/>
          <p14:tracePt t="3327" x="5565775" y="2190750"/>
          <p14:tracePt t="3338" x="5591175" y="2190750"/>
          <p14:tracePt t="3344" x="5603875" y="2190750"/>
          <p14:tracePt t="3354" x="5629275" y="2190750"/>
          <p14:tracePt t="3359" x="5641975" y="2178050"/>
          <p14:tracePt t="3369" x="5654675" y="2178050"/>
          <p14:tracePt t="3383" x="5678488" y="2178050"/>
          <p14:tracePt t="3388" x="5691188" y="2178050"/>
          <p14:tracePt t="3399" x="5703888" y="2178050"/>
          <p14:tracePt t="3404" x="5716588" y="2178050"/>
          <p14:tracePt t="3414" x="5741988" y="2178050"/>
          <p14:tracePt t="3430" x="5754688" y="2165350"/>
          <p14:tracePt t="3434" x="5767388" y="2165350"/>
          <p14:tracePt t="3450" x="5791200" y="2165350"/>
          <p14:tracePt t="3459" x="5803900" y="2165350"/>
          <p14:tracePt t="3470" x="5816600" y="2165350"/>
          <p14:tracePt t="3474" x="5829300" y="2165350"/>
          <p14:tracePt t="3484" x="5842000" y="2165350"/>
          <p14:tracePt t="3489" x="5854700" y="2165350"/>
          <p14:tracePt t="3495" x="5878513" y="2165350"/>
          <p14:tracePt t="3504" x="5891213" y="2165350"/>
          <p14:tracePt t="3509" x="5903913" y="2165350"/>
          <p14:tracePt t="3515" x="5916613" y="2165350"/>
          <p14:tracePt t="3521" x="5929313" y="2165350"/>
          <p14:tracePt t="3524" x="5942013" y="2165350"/>
          <p14:tracePt t="3529" x="5967413" y="2165350"/>
          <p14:tracePt t="3541" x="5991225" y="2165350"/>
          <p14:tracePt t="3545" x="6003925" y="2165350"/>
          <p14:tracePt t="3549" x="6016625" y="2165350"/>
          <p14:tracePt t="3555" x="6029325" y="2165350"/>
          <p14:tracePt t="3559" x="6054725" y="2165350"/>
          <p14:tracePt t="3576" x="6067425" y="2165350"/>
          <p14:tracePt t="3580" x="6078538" y="2165350"/>
          <p14:tracePt t="3596" x="6091238" y="2152650"/>
          <p14:tracePt t="3600" x="6103938" y="2152650"/>
          <p14:tracePt t="3610" x="6116638" y="2152650"/>
          <p14:tracePt t="3626" x="6142038" y="2152650"/>
          <p14:tracePt t="3637" x="6167438" y="2152650"/>
          <p14:tracePt t="3650" x="6180138" y="2139950"/>
          <p14:tracePt t="3655" x="6191250" y="2139950"/>
          <p14:tracePt t="3666" x="6216650" y="2139950"/>
          <p14:tracePt t="3672" x="6242050" y="2114550"/>
          <p14:tracePt t="3675" x="6254750" y="2114550"/>
          <p14:tracePt t="3689" x="6280150" y="2101850"/>
          <p14:tracePt t="3691" x="6291263" y="2101850"/>
          <p14:tracePt t="3697" x="6303963" y="2101850"/>
          <p14:tracePt t="3706" x="6316663" y="2101850"/>
          <p14:tracePt t="3711" x="6329363" y="2101850"/>
          <p14:tracePt t="3716" x="6342063" y="2101850"/>
          <p14:tracePt t="3726" x="6367463" y="2101850"/>
          <p14:tracePt t="3731" x="6380163" y="2101850"/>
          <p14:tracePt t="3737" x="6380163" y="2089150"/>
          <p14:tracePt t="3747" x="6391275" y="2089150"/>
          <p14:tracePt t="3776" x="6403975" y="2089150"/>
          <p14:tracePt t="3787" x="6416675" y="2089150"/>
          <p14:tracePt t="3793" x="6429375" y="2089150"/>
          <p14:tracePt t="3797" x="6454775" y="2089150"/>
          <p14:tracePt t="3807" x="6480175" y="2089150"/>
          <p14:tracePt t="3813" x="6492875" y="2089150"/>
          <p14:tracePt t="3817" x="6503988" y="2089150"/>
          <p14:tracePt t="3822" x="6542088" y="2089150"/>
          <p14:tracePt t="3827" x="6554788" y="2089150"/>
          <p14:tracePt t="3832" x="6580188" y="2089150"/>
          <p14:tracePt t="3837" x="6616700" y="2089150"/>
          <p14:tracePt t="3844" x="6629400" y="2089150"/>
          <p14:tracePt t="3847" x="6680200" y="2089150"/>
          <p14:tracePt t="3852" x="6716713" y="2089150"/>
          <p14:tracePt t="3857" x="6742113" y="2089150"/>
          <p14:tracePt t="3868" x="6805613" y="2089150"/>
          <p14:tracePt t="3872" x="6816725" y="2089150"/>
          <p14:tracePt t="3877" x="6829425" y="2089150"/>
          <p14:tracePt t="3882" x="6842125" y="2089150"/>
          <p14:tracePt t="3888" x="6867525" y="2089150"/>
          <p14:tracePt t="3893" x="6892925" y="2089150"/>
          <p14:tracePt t="3898" x="6905625" y="2089150"/>
          <p14:tracePt t="3902" x="6916738" y="2089150"/>
          <p14:tracePt t="3922" x="6954838" y="2089150"/>
          <p14:tracePt t="3923" x="6980238" y="2089150"/>
          <p14:tracePt t="3934" x="6992938" y="2089150"/>
          <p14:tracePt t="3938" x="7005638" y="2089150"/>
          <p14:tracePt t="3948" x="7016750" y="2089150"/>
          <p14:tracePt t="3954" x="7029450" y="2089150"/>
          <p14:tracePt t="3963" x="7042150" y="2089150"/>
          <p14:tracePt t="3973" x="7067550" y="2089150"/>
          <p14:tracePt t="3988" x="7092950" y="2089150"/>
          <p14:tracePt t="3993" x="7105650" y="2089150"/>
          <p14:tracePt t="3998" x="7118350" y="2089150"/>
          <p14:tracePt t="4004" x="7142163" y="2078038"/>
          <p14:tracePt t="4009" x="7154863" y="2078038"/>
          <p14:tracePt t="4018" x="7192963" y="2078038"/>
          <p14:tracePt t="4024" x="7205663" y="2078038"/>
          <p14:tracePt t="4029" x="7242175" y="2052638"/>
          <p14:tracePt t="4034" x="7254875" y="2052638"/>
          <p14:tracePt t="4039" x="7292975" y="2052638"/>
          <p14:tracePt t="4044" x="7305675" y="2052638"/>
          <p14:tracePt t="4049" x="7342188" y="2052638"/>
          <p14:tracePt t="4054" x="7354888" y="2052638"/>
          <p14:tracePt t="4060" x="7367588" y="2052638"/>
          <p14:tracePt t="4064" x="7392988" y="2052638"/>
          <p14:tracePt t="4071" x="7405688" y="2052638"/>
          <p14:tracePt t="4074" x="7429500" y="2052638"/>
          <p14:tracePt t="4081" x="7442200" y="2052638"/>
          <p14:tracePt t="4100" x="7454900" y="2052638"/>
          <p14:tracePt t="4126" x="7467600" y="2039938"/>
          <p14:tracePt t="4136" x="7480300" y="2039938"/>
          <p14:tracePt t="4150" x="7493000" y="2039938"/>
          <p14:tracePt t="4155" x="7518400" y="2039938"/>
          <p14:tracePt t="4165" x="7542213" y="2039938"/>
          <p14:tracePt t="4176" x="7554913" y="2039938"/>
          <p14:tracePt t="4180" x="7567613" y="2039938"/>
          <p14:tracePt t="4190" x="7580313" y="2039938"/>
          <p14:tracePt t="4206" x="7593013" y="2039938"/>
          <p14:tracePt t="4210" x="7605713" y="2039938"/>
          <p14:tracePt t="4241" x="7631113" y="2039938"/>
          <p14:tracePt t="4257" x="7642225" y="2039938"/>
          <p14:tracePt t="4292" x="7654925" y="2039938"/>
          <p14:tracePt t="4296" x="7667625" y="2039938"/>
          <p14:tracePt t="4311" x="7693025" y="2039938"/>
          <p14:tracePt t="4332" x="7705725" y="2039938"/>
          <p14:tracePt t="4337" x="7718425" y="2039938"/>
          <p14:tracePt t="4354" x="7742238" y="2039938"/>
          <p14:tracePt t="4373" x="7754938" y="2039938"/>
          <p14:tracePt t="4408" x="7767638" y="2039938"/>
          <p14:tracePt t="4700" x="7780338" y="2039938"/>
          <p14:tracePt t="4711" x="7805738" y="2039938"/>
          <p14:tracePt t="4731" x="7831138" y="2039938"/>
          <p14:tracePt t="4796" x="7843838" y="2039938"/>
          <p14:tracePt t="4801" x="7854950" y="2039938"/>
          <p14:tracePt t="4805" x="7867650" y="2039938"/>
          <p14:tracePt t="4810" x="7893050" y="2039938"/>
          <p14:tracePt t="4816" x="7931150" y="2039938"/>
          <p14:tracePt t="4821" x="7980363" y="2039938"/>
          <p14:tracePt t="4826" x="8031163" y="2039938"/>
          <p14:tracePt t="4831" x="8054975" y="2039938"/>
          <p14:tracePt t="4836" x="8105775" y="2039938"/>
          <p14:tracePt t="4842" x="8143875" y="2039938"/>
          <p14:tracePt t="4846" x="8205788" y="2039938"/>
          <p14:tracePt t="4851" x="8243888" y="2039938"/>
          <p14:tracePt t="4856" x="8293100" y="2039938"/>
          <p14:tracePt t="4861" x="8318500" y="2039938"/>
          <p14:tracePt t="4866" x="8356600" y="2052638"/>
          <p14:tracePt t="4871" x="8418513" y="2052638"/>
          <p14:tracePt t="4876" x="8456613" y="2078038"/>
          <p14:tracePt t="4881" x="8480425" y="2078038"/>
          <p14:tracePt t="4888" x="8531225" y="2078038"/>
          <p14:tracePt t="4892" x="8543925" y="2078038"/>
          <p14:tracePt t="4906" x="8593138" y="2078038"/>
          <p14:tracePt t="4918" x="8618538" y="2078038"/>
          <p14:tracePt t="4977" x="8593138" y="2078038"/>
          <p14:tracePt t="4982" x="8543925" y="2078038"/>
          <p14:tracePt t="4988" x="8456613" y="2078038"/>
          <p14:tracePt t="4993" x="8367713" y="2078038"/>
          <p14:tracePt t="4997" x="8280400" y="2078038"/>
          <p14:tracePt t="5002" x="8180388" y="2078038"/>
          <p14:tracePt t="5009" x="8043863" y="2078038"/>
          <p14:tracePt t="5013" x="7918450" y="2078038"/>
          <p14:tracePt t="5017" x="7793038" y="2078038"/>
          <p14:tracePt t="5022" x="7667625" y="2078038"/>
          <p14:tracePt t="5029" x="7518400" y="2078038"/>
          <p14:tracePt t="5033" x="7318375" y="2078038"/>
          <p14:tracePt t="5038" x="7154863" y="2078038"/>
          <p14:tracePt t="5042" x="6980238" y="2078038"/>
          <p14:tracePt t="5047" x="6816725" y="2078038"/>
          <p14:tracePt t="5054" x="6667500" y="2078038"/>
          <p14:tracePt t="5058" x="6492875" y="2078038"/>
          <p14:tracePt t="5063" x="6342063" y="2078038"/>
          <p14:tracePt t="5068" x="6191250" y="2078038"/>
          <p14:tracePt t="5073" x="6067425" y="2078038"/>
          <p14:tracePt t="5078" x="5942013" y="2078038"/>
          <p14:tracePt t="5083" x="5803900" y="2078038"/>
          <p14:tracePt t="5089" x="5678488" y="2078038"/>
          <p14:tracePt t="5093" x="5565775" y="2101850"/>
          <p14:tracePt t="5098" x="5454650" y="2127250"/>
          <p14:tracePt t="5104" x="5329238" y="2127250"/>
          <p14:tracePt t="5108" x="5191125" y="2152650"/>
          <p14:tracePt t="5113" x="5103813" y="2178050"/>
          <p14:tracePt t="5118" x="4978400" y="2190750"/>
          <p14:tracePt t="5123" x="4865688" y="2190750"/>
          <p14:tracePt t="5129" x="4716463" y="2227263"/>
          <p14:tracePt t="5133" x="4603750" y="2239963"/>
          <p14:tracePt t="5138" x="4478338" y="2239963"/>
          <p14:tracePt t="5144" x="4365625" y="2278063"/>
          <p14:tracePt t="5149" x="4278313" y="2290763"/>
          <p14:tracePt t="5155" x="4140200" y="2290763"/>
          <p14:tracePt t="5158" x="4052888" y="2327275"/>
          <p14:tracePt t="5163" x="3965575" y="2327275"/>
          <p14:tracePt t="5170" x="3878263" y="2339975"/>
          <p14:tracePt t="5174" x="3827463" y="2339975"/>
          <p14:tracePt t="5179" x="3740150" y="2365375"/>
          <p14:tracePt t="5184" x="3678238" y="2365375"/>
          <p14:tracePt t="5189" x="3627438" y="2378075"/>
          <p14:tracePt t="5194" x="3565525" y="2378075"/>
          <p14:tracePt t="5200" x="3489325" y="2378075"/>
          <p14:tracePt t="5204" x="3427413" y="2378075"/>
          <p14:tracePt t="5209" x="3389313" y="2378075"/>
          <p14:tracePt t="5214" x="3327400" y="2378075"/>
          <p14:tracePt t="5220" x="3276600" y="2378075"/>
          <p14:tracePt t="5224" x="3214688" y="2378075"/>
          <p14:tracePt t="5229" x="3176588" y="2378075"/>
          <p14:tracePt t="5234" x="3101975" y="2378075"/>
          <p14:tracePt t="5240" x="3076575" y="2378075"/>
          <p14:tracePt t="5245" x="3014663" y="2378075"/>
          <p14:tracePt t="5249" x="2940050" y="2378075"/>
          <p14:tracePt t="5255" x="2876550" y="2403475"/>
          <p14:tracePt t="5260" x="2827338" y="2403475"/>
          <p14:tracePt t="5266" x="2740025" y="2403475"/>
          <p14:tracePt t="5271" x="2689225" y="2403475"/>
          <p14:tracePt t="5274" x="2627313" y="2403475"/>
          <p14:tracePt t="5279" x="2576513" y="2403475"/>
          <p14:tracePt t="5285" x="2540000" y="2403475"/>
          <p14:tracePt t="5290" x="2476500" y="2403475"/>
          <p14:tracePt t="5295" x="2401888" y="2403475"/>
          <p14:tracePt t="5300" x="2376488" y="2403475"/>
          <p14:tracePt t="5305" x="2289175" y="2403475"/>
          <p14:tracePt t="5312" x="2201863" y="2403475"/>
          <p14:tracePt t="5315" x="2138363" y="2403475"/>
          <p14:tracePt t="5321" x="2089150" y="2403475"/>
          <p14:tracePt t="5326" x="2001838" y="2403475"/>
          <p14:tracePt t="5330" x="1938338" y="2403475"/>
          <p14:tracePt t="5335" x="1851025" y="2414588"/>
          <p14:tracePt t="5340" x="1801813" y="2427288"/>
          <p14:tracePt t="5345" x="1776413" y="2439988"/>
          <p14:tracePt t="5350" x="1751013" y="2439988"/>
          <p14:tracePt t="5357" x="1714500" y="2439988"/>
          <p14:tracePt t="5361" x="1676400" y="2439988"/>
          <p14:tracePt t="5365" x="1663700" y="2439988"/>
          <p14:tracePt t="5371" x="1638300" y="2439988"/>
          <p14:tracePt t="5377" x="1612900" y="2439988"/>
          <p14:tracePt t="5385" x="1589088" y="2439988"/>
          <p14:tracePt t="5390" x="1576388" y="2439988"/>
          <p14:tracePt t="5400" x="1563688" y="2439988"/>
          <p14:tracePt t="5406" x="1550988" y="2439988"/>
          <p14:tracePt t="5411" x="1538288" y="2439988"/>
          <p14:tracePt t="5421" x="1525588" y="2439988"/>
          <p14:tracePt t="5426" x="1501775" y="2439988"/>
          <p14:tracePt t="5431" x="1476375" y="2439988"/>
          <p14:tracePt t="5436" x="1463675" y="2439988"/>
          <p14:tracePt t="5441" x="1412875" y="2439988"/>
          <p14:tracePt t="5451" x="1376363" y="2439988"/>
          <p14:tracePt t="5456" x="1350963" y="2439988"/>
          <p14:tracePt t="5461" x="1338263" y="2427288"/>
          <p14:tracePt t="5466" x="1300163" y="2427288"/>
          <p14:tracePt t="5471" x="1289050" y="2414588"/>
          <p14:tracePt t="5482" x="1276350" y="2414588"/>
          <p14:tracePt t="5486" x="1238250" y="2403475"/>
          <p14:tracePt t="5491" x="1238250" y="2390775"/>
          <p14:tracePt t="5503" x="1225550" y="2390775"/>
          <p14:tracePt t="5512" x="1212850" y="2390775"/>
          <p14:tracePt t="5653" x="1225550" y="2390775"/>
          <p14:tracePt t="5659" x="1263650" y="2390775"/>
          <p14:tracePt t="5663" x="1300163" y="2390775"/>
          <p14:tracePt t="5668" x="1338263" y="2390775"/>
          <p14:tracePt t="5673" x="1389063" y="2378075"/>
          <p14:tracePt t="5678" x="1425575" y="2365375"/>
          <p14:tracePt t="5683" x="1463675" y="2365375"/>
          <p14:tracePt t="5688" x="1512888" y="2365375"/>
          <p14:tracePt t="5693" x="1563688" y="2365375"/>
          <p14:tracePt t="5699" x="1612900" y="2352675"/>
          <p14:tracePt t="5703" x="1651000" y="2352675"/>
          <p14:tracePt t="5709" x="1689100" y="2352675"/>
          <p14:tracePt t="5713" x="1725613" y="2352675"/>
          <p14:tracePt t="5719" x="1763713" y="2352675"/>
          <p14:tracePt t="5724" x="1801813" y="2352675"/>
          <p14:tracePt t="5729" x="1814513" y="2352675"/>
          <p14:tracePt t="5733" x="1851025" y="2352675"/>
          <p14:tracePt t="5740" x="1889125" y="2352675"/>
          <p14:tracePt t="5745" x="1914525" y="2352675"/>
          <p14:tracePt t="5749" x="1951038" y="2352675"/>
          <p14:tracePt t="5755" x="1976438" y="2352675"/>
          <p14:tracePt t="5760" x="2025650" y="2352675"/>
          <p14:tracePt t="5764" x="2051050" y="2352675"/>
          <p14:tracePt t="5770" x="2089150" y="2352675"/>
          <p14:tracePt t="5774" x="2101850" y="2352675"/>
          <p14:tracePt t="5779" x="2127250" y="2352675"/>
          <p14:tracePt t="5784" x="2163763" y="2352675"/>
          <p14:tracePt t="5789" x="2189163" y="2352675"/>
          <p14:tracePt t="5794" x="2214563" y="2352675"/>
          <p14:tracePt t="5799" x="2227263" y="2352675"/>
          <p14:tracePt t="5805" x="2263775" y="2352675"/>
          <p14:tracePt t="5815" x="2289175" y="2352675"/>
          <p14:tracePt t="5819" x="2327275" y="2339975"/>
          <p14:tracePt t="5825" x="2327275" y="2327275"/>
          <p14:tracePt t="5829" x="2338388" y="2327275"/>
          <p14:tracePt t="5835" x="2376488" y="2327275"/>
          <p14:tracePt t="5849" x="2401888" y="2327275"/>
          <p14:tracePt t="5855" x="2414588" y="2327275"/>
          <p14:tracePt t="5864" x="2427288" y="2327275"/>
          <p14:tracePt t="5876" x="2439988" y="2327275"/>
          <p14:tracePt t="5880" x="2451100" y="2314575"/>
          <p14:tracePt t="5915" x="2463800" y="2314575"/>
          <p14:tracePt t="5925" x="2476500" y="2314575"/>
          <p14:tracePt t="5931" x="2489200" y="2314575"/>
          <p14:tracePt t="5936" x="2514600" y="2314575"/>
          <p14:tracePt t="5940" x="2540000" y="2303463"/>
          <p14:tracePt t="5952" x="2551113" y="2303463"/>
          <p14:tracePt t="5955" x="2589213" y="2290763"/>
          <p14:tracePt t="5960" x="2601913" y="2290763"/>
          <p14:tracePt t="5965" x="2627313" y="2265363"/>
          <p14:tracePt t="5972" x="2640013" y="2265363"/>
          <p14:tracePt t="5976" x="2651125" y="2265363"/>
          <p14:tracePt t="5981" x="2676525" y="2252663"/>
          <p14:tracePt t="5985" x="2714625" y="2252663"/>
          <p14:tracePt t="5992" x="2740025" y="2227263"/>
          <p14:tracePt t="6001" x="2763838" y="2227263"/>
          <p14:tracePt t="6006" x="2776538" y="2227263"/>
          <p14:tracePt t="6011" x="2789238" y="2227263"/>
          <p14:tracePt t="6016" x="2801938" y="2227263"/>
          <p14:tracePt t="6022" x="2814638" y="2227263"/>
          <p14:tracePt t="6032" x="2827338" y="2227263"/>
          <p14:tracePt t="6036" x="2840038" y="2227263"/>
          <p14:tracePt t="6254" x="2852738" y="2227263"/>
          <p14:tracePt t="6280" x="2876550" y="2227263"/>
          <p14:tracePt t="6283" x="2889250" y="2227263"/>
          <p14:tracePt t="6288" x="2901950" y="2227263"/>
          <p14:tracePt t="6293" x="2914650" y="2227263"/>
          <p14:tracePt t="6298" x="2927350" y="2227263"/>
          <p14:tracePt t="6310" x="2940050" y="2227263"/>
          <p14:tracePt t="6313" x="2952750" y="2227263"/>
          <p14:tracePt t="6318" x="2963863" y="2227263"/>
          <p14:tracePt t="6324" x="2976563" y="2201863"/>
          <p14:tracePt t="6329" x="2989263" y="2201863"/>
          <p14:tracePt t="6334" x="3001963" y="2201863"/>
          <p14:tracePt t="6345" x="3014663" y="2201863"/>
          <p14:tracePt t="6349" x="3027363" y="2201863"/>
          <p14:tracePt t="6355" x="3040063" y="2190750"/>
          <p14:tracePt t="6409" x="3052763" y="2190750"/>
          <p14:tracePt t="6420" x="3076575" y="2190750"/>
          <p14:tracePt t="6435" x="3101975" y="2190750"/>
          <p14:tracePt t="6440" x="3114675" y="2190750"/>
          <p14:tracePt t="6455" x="3127375" y="2190750"/>
          <p14:tracePt t="7025" x="3101975" y="2190750"/>
          <p14:tracePt t="7030" x="3089275" y="2190750"/>
          <p14:tracePt t="7035" x="3065463" y="2190750"/>
          <p14:tracePt t="7040" x="3040063" y="2190750"/>
          <p14:tracePt t="7045" x="3014663" y="2190750"/>
          <p14:tracePt t="7050" x="2976563" y="2190750"/>
          <p14:tracePt t="7056" x="2927350" y="2190750"/>
          <p14:tracePt t="7060" x="2889250" y="2190750"/>
          <p14:tracePt t="7065" x="2827338" y="2190750"/>
          <p14:tracePt t="7072" x="2776538" y="2190750"/>
          <p14:tracePt t="7075" x="2701925" y="2190750"/>
          <p14:tracePt t="7080" x="2614613" y="2190750"/>
          <p14:tracePt t="7085" x="2527300" y="2190750"/>
          <p14:tracePt t="7090" x="2439988" y="2190750"/>
          <p14:tracePt t="7096" x="2314575" y="2190750"/>
          <p14:tracePt t="7101" x="2138363" y="2190750"/>
          <p14:tracePt t="7106" x="2014538" y="2190750"/>
          <p14:tracePt t="7111" x="1863725" y="2190750"/>
          <p14:tracePt t="7115" x="1714500" y="2190750"/>
          <p14:tracePt t="7122" x="1601788" y="2190750"/>
          <p14:tracePt t="7126" x="1463675" y="2190750"/>
          <p14:tracePt t="7131" x="1412875" y="2190750"/>
          <p14:tracePt t="7135" x="1325563" y="2190750"/>
          <p14:tracePt t="7141" x="1263650" y="2190750"/>
          <p14:tracePt t="7146" x="1189038" y="2214563"/>
          <p14:tracePt t="7152" x="1100138" y="2214563"/>
          <p14:tracePt t="7156" x="1025525" y="2239963"/>
          <p14:tracePt t="7162" x="1000125" y="2239963"/>
          <p14:tracePt t="7166" x="950913" y="2239963"/>
          <p14:tracePt t="7172" x="912813" y="2252663"/>
          <p14:tracePt t="7176" x="876300" y="2252663"/>
          <p14:tracePt t="7181" x="850900" y="2252663"/>
          <p14:tracePt t="7186" x="812800" y="2252663"/>
          <p14:tracePt t="7192" x="800100" y="2252663"/>
          <p14:tracePt t="7196" x="776288" y="2265363"/>
          <p14:tracePt t="7201" x="750888" y="2265363"/>
          <p14:tracePt t="7206" x="712788" y="2265363"/>
          <p14:tracePt t="7212" x="700088" y="2265363"/>
          <p14:tracePt t="7216" x="663575" y="2265363"/>
          <p14:tracePt t="7222" x="612775" y="2265363"/>
          <p14:tracePt t="7226" x="600075" y="2265363"/>
          <p14:tracePt t="7232" x="587375" y="2265363"/>
          <p14:tracePt t="7239" x="574675" y="2265363"/>
          <p14:tracePt t="7242" x="550863" y="2278063"/>
          <p14:tracePt t="7247" x="538163" y="2278063"/>
          <p14:tracePt t="7251" x="525463" y="2278063"/>
          <p14:tracePt t="7257" x="512763" y="2278063"/>
          <p14:tracePt t="7262" x="500063" y="2278063"/>
          <p14:tracePt t="7267" x="487363" y="2290763"/>
          <p14:tracePt t="7273" x="474663" y="2303463"/>
          <p14:tracePt t="7303" x="463550" y="2303463"/>
          <p14:tracePt t="7313" x="450850" y="2303463"/>
          <p14:tracePt t="7317" x="438150" y="2303463"/>
          <p14:tracePt t="7323" x="412750" y="2303463"/>
          <p14:tracePt t="7329" x="400050" y="2314575"/>
          <p14:tracePt t="7344" x="387350" y="2314575"/>
          <p14:tracePt t="7352" x="374650" y="2314575"/>
          <p14:tracePt t="7357" x="363538" y="2314575"/>
          <p14:tracePt t="7384" x="363538" y="2327275"/>
          <p14:tracePt t="7404" x="350838" y="2327275"/>
          <p14:tracePt t="7413" x="325438" y="2327275"/>
          <p14:tracePt t="7458" x="325438" y="2339975"/>
          <p14:tracePt t="7484" x="312738" y="2352675"/>
          <p14:tracePt t="7524" x="312738" y="2378075"/>
          <p14:tracePt t="7551" x="312738" y="2390775"/>
          <p14:tracePt t="7555" x="312738" y="2403475"/>
          <p14:tracePt t="7564" x="312738" y="2414588"/>
          <p14:tracePt t="7579" x="312738" y="2427288"/>
          <p14:tracePt t="7590" x="312738" y="2439988"/>
          <p14:tracePt t="7605" x="312738" y="2452688"/>
          <p14:tracePt t="7712" x="312738" y="2465388"/>
          <p14:tracePt t="7736" x="312738" y="2490788"/>
          <p14:tracePt t="7756" x="325438" y="2490788"/>
          <p14:tracePt t="7761" x="338138" y="2503488"/>
          <p14:tracePt t="10068" x="363538" y="2527300"/>
          <p14:tracePt t="10071" x="374650" y="2527300"/>
          <p14:tracePt t="10081" x="387350" y="2527300"/>
          <p14:tracePt t="10086" x="400050" y="2540000"/>
          <p14:tracePt t="10091" x="400050" y="2552700"/>
          <p14:tracePt t="10107" x="412750" y="2565400"/>
          <p14:tracePt t="10112" x="425450" y="2565400"/>
          <p14:tracePt t="10123" x="425450" y="2578100"/>
          <p14:tracePt t="10126" x="425450" y="2590800"/>
          <p14:tracePt t="10131" x="425450" y="2603500"/>
          <p14:tracePt t="10157" x="425450" y="2627313"/>
          <p14:tracePt t="10168" x="425450" y="2640013"/>
          <p14:tracePt t="10197" x="425450" y="2652713"/>
          <p14:tracePt t="10243" x="425450" y="2665413"/>
          <p14:tracePt t="10263" x="425450" y="2678113"/>
          <p14:tracePt t="10284" x="425450" y="2690813"/>
          <p14:tracePt t="10308" x="425450" y="2716213"/>
          <p14:tracePt t="10333" x="425450" y="2728913"/>
          <p14:tracePt t="10350" x="400050" y="2740025"/>
          <p14:tracePt t="10365" x="400050" y="2752725"/>
          <p14:tracePt t="10374" x="387350" y="2752725"/>
          <p14:tracePt t="10390" x="374650" y="2765425"/>
          <p14:tracePt t="10394" x="363538" y="2778125"/>
          <p14:tracePt t="10464" x="350838" y="2790825"/>
          <p14:tracePt t="10474" x="338138" y="2803525"/>
          <p14:tracePt t="10531" x="338138" y="2828925"/>
          <p14:tracePt t="10712" x="338138" y="2852738"/>
          <p14:tracePt t="10737" x="338138" y="2865438"/>
          <p14:tracePt t="10777" x="338138" y="2878138"/>
          <p14:tracePt t="12796" x="338138" y="2890838"/>
          <p14:tracePt t="13632" x="338138" y="2903538"/>
          <p14:tracePt t="13642" x="338138" y="2916238"/>
          <p14:tracePt t="13648" x="338138" y="2928938"/>
          <p14:tracePt t="13658" x="325438" y="2941638"/>
          <p14:tracePt t="13682" x="325438" y="2965450"/>
          <p14:tracePt t="13693" x="325438" y="2978150"/>
          <p14:tracePt t="13708" x="312738" y="2978150"/>
          <p14:tracePt t="13713" x="312738" y="2990850"/>
          <p14:tracePt t="13725" x="312738" y="3003550"/>
          <p14:tracePt t="13748" x="312738" y="3016250"/>
          <p14:tracePt t="13758" x="312738" y="3028950"/>
          <p14:tracePt t="13763" x="300038" y="3041650"/>
          <p14:tracePt t="13768" x="300038" y="3054350"/>
          <p14:tracePt t="13785" x="300038" y="3065463"/>
          <p14:tracePt t="13789" x="300038" y="3078163"/>
          <p14:tracePt t="13808" x="300038" y="3103563"/>
          <p14:tracePt t="13818" x="300038" y="3116263"/>
          <p14:tracePt t="13830" x="300038" y="3128963"/>
          <p14:tracePt t="13839" x="300038" y="3141663"/>
          <p14:tracePt t="13845" x="300038" y="3165475"/>
          <p14:tracePt t="13859" x="300038" y="3178175"/>
          <p14:tracePt t="13864" x="300038" y="3190875"/>
          <p14:tracePt t="13879" x="300038" y="3216275"/>
          <p14:tracePt t="13892" x="300038" y="3228975"/>
          <p14:tracePt t="13910" x="300038" y="3267075"/>
          <p14:tracePt t="13920" x="312738" y="3290888"/>
          <p14:tracePt t="13936" x="312738" y="3303588"/>
          <p14:tracePt t="13951" x="312738" y="3316288"/>
          <p14:tracePt t="13954" x="325438" y="3316288"/>
          <p14:tracePt t="14087" x="325438" y="3328988"/>
          <p14:tracePt t="14096" x="325438" y="3341688"/>
          <p14:tracePt t="14117" x="325438" y="3354388"/>
          <p14:tracePt t="14131" x="325438" y="3367088"/>
          <p14:tracePt t="14147" x="325438" y="3390900"/>
          <p14:tracePt t="14299" x="325438" y="3403600"/>
          <p14:tracePt t="14303" x="325438" y="3416300"/>
          <p14:tracePt t="14317" x="325438" y="3429000"/>
          <p14:tracePt t="17152" x="325438" y="3441700"/>
          <p14:tracePt t="17159" x="325438" y="3454400"/>
          <p14:tracePt t="17164" x="325438" y="3467100"/>
          <p14:tracePt t="17173" x="325438" y="3479800"/>
          <p14:tracePt t="17183" x="325438" y="3490913"/>
          <p14:tracePt t="17187" x="325438" y="3503613"/>
          <p14:tracePt t="17193" x="312738" y="3503613"/>
          <p14:tracePt t="17203" x="312738" y="3529013"/>
          <p14:tracePt t="17214" x="312738" y="3541713"/>
          <p14:tracePt t="17218" x="312738" y="3554413"/>
          <p14:tracePt t="17234" x="312738" y="3567113"/>
          <p14:tracePt t="17238" x="312738" y="3579813"/>
          <p14:tracePt t="17264" x="312738" y="3590925"/>
          <p14:tracePt t="17335" x="312738" y="3603625"/>
          <p14:tracePt t="17405" x="300038" y="3616325"/>
          <p14:tracePt t="17451" x="300038" y="3629025"/>
          <p14:tracePt t="17455" x="300038" y="3641725"/>
          <p14:tracePt t="17480" x="300038" y="3667125"/>
          <p14:tracePt t="17486" x="300038" y="3679825"/>
          <p14:tracePt t="17505" x="300038" y="3692525"/>
          <p14:tracePt t="17516" x="300038" y="3703638"/>
          <p14:tracePt t="17531" x="300038" y="3716338"/>
          <p14:tracePt t="17541" x="300038" y="3729038"/>
          <p14:tracePt t="17556" x="300038" y="3754438"/>
          <p14:tracePt t="17561" x="287338" y="3754438"/>
          <p14:tracePt t="17592" x="287338" y="3779838"/>
          <p14:tracePt t="17602" x="287338" y="3792538"/>
          <p14:tracePt t="17632" x="287338" y="3803650"/>
          <p14:tracePt t="17653" x="287338" y="3816350"/>
          <p14:tracePt t="17657" x="274638" y="3841750"/>
          <p14:tracePt t="17728" x="274638" y="3867150"/>
          <p14:tracePt t="17794" x="274638" y="3879850"/>
          <p14:tracePt t="17971" x="274638" y="3892550"/>
          <p14:tracePt t="17985" x="274638" y="3905250"/>
          <p14:tracePt t="18051" x="274638" y="3929063"/>
          <p14:tracePt t="29439" x="274638" y="3967163"/>
          <p14:tracePt t="29444" x="274638" y="4005263"/>
          <p14:tracePt t="29449" x="274638" y="4067175"/>
          <p14:tracePt t="29454" x="274638" y="4092575"/>
          <p14:tracePt t="29459" x="274638" y="4141788"/>
          <p14:tracePt t="29465" x="274638" y="4179888"/>
          <p14:tracePt t="29469" x="274638" y="4241800"/>
          <p14:tracePt t="29474" x="274638" y="4279900"/>
          <p14:tracePt t="29480" x="274638" y="4318000"/>
          <p14:tracePt t="29484" x="300038" y="4367213"/>
          <p14:tracePt t="29489" x="300038" y="4405313"/>
          <p14:tracePt t="29494" x="312738" y="4430713"/>
          <p14:tracePt t="29499" x="325438" y="4454525"/>
          <p14:tracePt t="29504" x="338138" y="4492625"/>
          <p14:tracePt t="29509" x="350838" y="4518025"/>
          <p14:tracePt t="29515" x="363538" y="4518025"/>
          <p14:tracePt t="29519" x="374650" y="4543425"/>
          <p14:tracePt t="29524" x="400050" y="4579938"/>
          <p14:tracePt t="29531" x="400050" y="4592638"/>
          <p14:tracePt t="29536" x="412750" y="4592638"/>
          <p14:tracePt t="29540" x="425450" y="4605338"/>
          <p14:tracePt t="29544" x="450850" y="4618038"/>
          <p14:tracePt t="29550" x="463550" y="4630738"/>
          <p14:tracePt t="29555" x="474663" y="4630738"/>
          <p14:tracePt t="29560" x="487363" y="4643438"/>
          <p14:tracePt t="29565" x="512763" y="4656138"/>
          <p14:tracePt t="29570" x="550863" y="4667250"/>
          <p14:tracePt t="29575" x="587375" y="4692650"/>
          <p14:tracePt t="29582" x="600075" y="4692650"/>
          <p14:tracePt t="29585" x="612775" y="4705350"/>
          <p14:tracePt t="29590" x="650875" y="4705350"/>
          <p14:tracePt t="29595" x="663575" y="4718050"/>
          <p14:tracePt t="29601" x="674688" y="4718050"/>
          <p14:tracePt t="29605" x="700088" y="4730750"/>
          <p14:tracePt t="29610" x="712788" y="4743450"/>
          <p14:tracePt t="29616" x="738188" y="4768850"/>
          <p14:tracePt t="29621" x="763588" y="4792663"/>
          <p14:tracePt t="29626" x="776288" y="4792663"/>
          <p14:tracePt t="29632" x="812800" y="4805363"/>
          <p14:tracePt t="29635" x="825500" y="4818063"/>
          <p14:tracePt t="29640" x="838200" y="4818063"/>
          <p14:tracePt t="29646" x="863600" y="4818063"/>
          <p14:tracePt t="29652" x="912813" y="4843463"/>
          <p14:tracePt t="29655" x="950913" y="4868863"/>
          <p14:tracePt t="29660" x="976313" y="4868863"/>
          <p14:tracePt t="29665" x="1012825" y="4892675"/>
          <p14:tracePt t="29671" x="1063625" y="4905375"/>
          <p14:tracePt t="29676" x="1112838" y="4930775"/>
          <p14:tracePt t="29682" x="1163638" y="4943475"/>
          <p14:tracePt t="29686" x="1212850" y="4992688"/>
          <p14:tracePt t="29691" x="1276350" y="5018088"/>
          <p14:tracePt t="29696" x="1300163" y="5018088"/>
          <p14:tracePt t="29701" x="1350963" y="5030788"/>
          <p14:tracePt t="29706" x="1376363" y="5056188"/>
          <p14:tracePt t="29711" x="1412875" y="5056188"/>
          <p14:tracePt t="29717" x="1463675" y="5068888"/>
          <p14:tracePt t="29721" x="1476375" y="5081588"/>
          <p14:tracePt t="29726" x="1512888" y="5092700"/>
          <p14:tracePt t="29732" x="1550988" y="5092700"/>
          <p14:tracePt t="29737" x="1576388" y="5118100"/>
          <p14:tracePt t="29742" x="1601788" y="5118100"/>
          <p14:tracePt t="29748" x="1612900" y="5130800"/>
          <p14:tracePt t="29751" x="1625600" y="5130800"/>
          <p14:tracePt t="29756" x="1638300" y="5143500"/>
          <p14:tracePt t="29767" x="1651000" y="5143500"/>
          <p14:tracePt t="29771" x="1663700" y="5156200"/>
          <p14:tracePt t="29776" x="1676400" y="5156200"/>
          <p14:tracePt t="29792" x="1701800" y="5156200"/>
          <p14:tracePt t="29798" x="1714500" y="5156200"/>
          <p14:tracePt t="29808" x="1725613" y="5156200"/>
          <p14:tracePt t="29813" x="1738313" y="5156200"/>
          <p14:tracePt t="29817" x="1751013" y="5156200"/>
          <p14:tracePt t="29822" x="1763713" y="5156200"/>
          <p14:tracePt t="29827" x="1801813" y="5156200"/>
          <p14:tracePt t="29832" x="1814513" y="5156200"/>
          <p14:tracePt t="29837" x="1838325" y="5168900"/>
          <p14:tracePt t="29843" x="1863725" y="5181600"/>
          <p14:tracePt t="29848" x="1876425" y="5181600"/>
          <p14:tracePt t="29852" x="1889125" y="5181600"/>
          <p14:tracePt t="29858" x="1914525" y="5181600"/>
          <p14:tracePt t="29863" x="1938338" y="5181600"/>
          <p14:tracePt t="29868" x="1976438" y="5181600"/>
          <p14:tracePt t="29872" x="2014538" y="5181600"/>
          <p14:tracePt t="29877" x="2025650" y="5181600"/>
          <p14:tracePt t="29882" x="2051050" y="5181600"/>
          <p14:tracePt t="29889" x="2089150" y="5181600"/>
          <p14:tracePt t="29893" x="2101850" y="5181600"/>
          <p14:tracePt t="29898" x="2138363" y="5181600"/>
          <p14:tracePt t="29904" x="2151063" y="5181600"/>
          <p14:tracePt t="29916" x="2176463" y="5181600"/>
          <p14:tracePt t="29918" x="2201863" y="5181600"/>
          <p14:tracePt t="29923" x="2214563" y="5168900"/>
          <p14:tracePt t="29933" x="2227263" y="5168900"/>
          <p14:tracePt t="29969" x="2238375" y="5156200"/>
          <p14:tracePt t="29973" x="2238375" y="5143500"/>
          <p14:tracePt t="29983" x="2238375" y="5130800"/>
          <p14:tracePt t="29994" x="2238375" y="5118100"/>
          <p14:tracePt t="30004" x="2238375" y="5105400"/>
          <p14:tracePt t="30008" x="2238375" y="5092700"/>
          <p14:tracePt t="30019" x="2238375" y="5081588"/>
          <p14:tracePt t="30024" x="2238375" y="5056188"/>
          <p14:tracePt t="30044" x="2238375" y="5043488"/>
          <p14:tracePt t="30049" x="2238375" y="5030788"/>
          <p14:tracePt t="30054" x="2238375" y="5018088"/>
          <p14:tracePt t="30059" x="2238375" y="5005388"/>
          <p14:tracePt t="30074" x="2238375" y="4992688"/>
          <p14:tracePt t="30079" x="2238375" y="4981575"/>
          <p14:tracePt t="30084" x="2238375" y="4968875"/>
          <p14:tracePt t="30090" x="2227263" y="4968875"/>
          <p14:tracePt t="30095" x="2227263" y="4956175"/>
          <p14:tracePt t="30100" x="2201863" y="4930775"/>
          <p14:tracePt t="30104" x="2176463" y="4930775"/>
          <p14:tracePt t="30109" x="2138363" y="4918075"/>
          <p14:tracePt t="30115" x="2127250" y="4918075"/>
          <p14:tracePt t="30120" x="2076450" y="4905375"/>
          <p14:tracePt t="30125" x="2051050" y="4905375"/>
          <p14:tracePt t="30129" x="2014538" y="4905375"/>
          <p14:tracePt t="30135" x="1989138" y="4892675"/>
          <p14:tracePt t="30140" x="1951038" y="4868863"/>
          <p14:tracePt t="30145" x="1914525" y="4868863"/>
          <p14:tracePt t="30150" x="1876425" y="4868863"/>
          <p14:tracePt t="30155" x="1838325" y="4868863"/>
          <p14:tracePt t="30160" x="1814513" y="4868863"/>
          <p14:tracePt t="30165" x="1789113" y="4868863"/>
          <p14:tracePt t="30171" x="1738313" y="4856163"/>
          <p14:tracePt t="30175" x="1725613" y="4856163"/>
          <p14:tracePt t="30182" x="1689100" y="4856163"/>
          <p14:tracePt t="30186" x="1676400" y="4856163"/>
          <p14:tracePt t="30190" x="1663700" y="4856163"/>
          <p14:tracePt t="30195" x="1625600" y="4856163"/>
          <p14:tracePt t="30200" x="1612900" y="4856163"/>
          <p14:tracePt t="30206" x="1601788" y="4856163"/>
          <p14:tracePt t="30211" x="1589088" y="4856163"/>
          <p14:tracePt t="30215" x="1563688" y="4856163"/>
          <p14:tracePt t="30225" x="1538288" y="4856163"/>
          <p14:tracePt t="30232" x="1525588" y="4856163"/>
          <p14:tracePt t="30236" x="1512888" y="4856163"/>
          <p14:tracePt t="30240" x="1501775" y="4856163"/>
          <p14:tracePt t="30250" x="1476375" y="4856163"/>
          <p14:tracePt t="30256" x="1463675" y="4856163"/>
          <p14:tracePt t="30261" x="1450975" y="4856163"/>
          <p14:tracePt t="30266" x="1438275" y="4856163"/>
          <p14:tracePt t="30272" x="1425575" y="4856163"/>
          <p14:tracePt t="30276" x="1401763" y="4879975"/>
          <p14:tracePt t="30282" x="1376363" y="4879975"/>
          <p14:tracePt t="30287" x="1350963" y="4892675"/>
          <p14:tracePt t="30292" x="1325563" y="4918075"/>
          <p14:tracePt t="30296" x="1312863" y="4930775"/>
          <p14:tracePt t="30303" x="1289050" y="4943475"/>
          <p14:tracePt t="30311" x="1263650" y="4943475"/>
          <p14:tracePt t="30316" x="1250950" y="4956175"/>
          <p14:tracePt t="30321" x="1238250" y="4981575"/>
          <p14:tracePt t="30327" x="1225550" y="4981575"/>
          <p14:tracePt t="30332" x="1189038" y="4992688"/>
          <p14:tracePt t="30336" x="1189038" y="5005388"/>
          <p14:tracePt t="30347" x="1176338" y="5018088"/>
          <p14:tracePt t="30352" x="1150938" y="5030788"/>
          <p14:tracePt t="30362" x="1150938" y="5043488"/>
          <p14:tracePt t="30367" x="1138238" y="5056188"/>
          <p14:tracePt t="30377" x="1138238" y="5068888"/>
          <p14:tracePt t="30388" x="1138238" y="5081588"/>
          <p14:tracePt t="30392" x="1138238" y="5092700"/>
          <p14:tracePt t="30399" x="1125538" y="5105400"/>
          <p14:tracePt t="30412" x="1125538" y="5118100"/>
          <p14:tracePt t="30417" x="1125538" y="5143500"/>
          <p14:tracePt t="30433" x="1138238" y="5156200"/>
          <p14:tracePt t="30438" x="1138238" y="5168900"/>
          <p14:tracePt t="30449" x="1138238" y="5181600"/>
          <p14:tracePt t="30453" x="1150938" y="5194300"/>
          <p14:tracePt t="30457" x="1163638" y="5205413"/>
          <p14:tracePt t="30469" x="1176338" y="5205413"/>
          <p14:tracePt t="30473" x="1200150" y="5205413"/>
          <p14:tracePt t="30484" x="1225550" y="5205413"/>
          <p14:tracePt t="30487" x="1238250" y="5205413"/>
          <p14:tracePt t="30493" x="1263650" y="5205413"/>
          <p14:tracePt t="30499" x="1289050" y="5205413"/>
          <p14:tracePt t="30503" x="1325563" y="5205413"/>
          <p14:tracePt t="30514" x="1363663" y="5205413"/>
          <p14:tracePt t="30518" x="1389063" y="5205413"/>
          <p14:tracePt t="30523" x="1425575" y="5205413"/>
          <p14:tracePt t="30528" x="1489075" y="5205413"/>
          <p14:tracePt t="30533" x="1525588" y="5205413"/>
          <p14:tracePt t="30538" x="1563688" y="5205413"/>
          <p14:tracePt t="30544" x="1612900" y="5205413"/>
          <p14:tracePt t="30549" x="1676400" y="5205413"/>
          <p14:tracePt t="30554" x="1701800" y="5205413"/>
          <p14:tracePt t="30558" x="1751013" y="5205413"/>
          <p14:tracePt t="30565" x="1814513" y="5205413"/>
          <p14:tracePt t="30569" x="1863725" y="5205413"/>
          <p14:tracePt t="30573" x="1925638" y="5205413"/>
          <p14:tracePt t="30578" x="1976438" y="5205413"/>
          <p14:tracePt t="30584" x="2051050" y="5205413"/>
          <p14:tracePt t="30589" x="2076450" y="5194300"/>
          <p14:tracePt t="30594" x="2127250" y="5194300"/>
          <p14:tracePt t="30599" x="2176463" y="5168900"/>
          <p14:tracePt t="30605" x="2214563" y="5168900"/>
          <p14:tracePt t="30610" x="2251075" y="5156200"/>
          <p14:tracePt t="30615" x="2263775" y="5156200"/>
          <p14:tracePt t="30619" x="2301875" y="5156200"/>
          <p14:tracePt t="30624" x="2338388" y="5156200"/>
          <p14:tracePt t="30629" x="2376488" y="5156200"/>
          <p14:tracePt t="30634" x="2389188" y="5156200"/>
          <p14:tracePt t="30639" x="2401888" y="5156200"/>
          <p14:tracePt t="30644" x="2427288" y="5156200"/>
          <p14:tracePt t="30656" x="2439988" y="5143500"/>
          <p14:tracePt t="30659" x="2451100" y="5143500"/>
          <p14:tracePt t="30674" x="2476500" y="5143500"/>
          <p14:tracePt t="30679" x="2489200" y="5143500"/>
          <p14:tracePt t="30685" x="2501900" y="5143500"/>
          <p14:tracePt t="30689" x="2514600" y="5143500"/>
          <p14:tracePt t="30694" x="2527300" y="5143500"/>
          <p14:tracePt t="30705" x="2540000" y="5143500"/>
          <p14:tracePt t="30710" x="2563813" y="5143500"/>
          <p14:tracePt t="30716" x="2576513" y="5143500"/>
          <p14:tracePt t="30720" x="2589213" y="5143500"/>
          <p14:tracePt t="30725" x="2601913" y="5143500"/>
          <p14:tracePt t="30750" x="2614613" y="5143500"/>
          <p14:tracePt t="30760" x="2627313" y="5143500"/>
          <p14:tracePt t="30766" x="2651125" y="5143500"/>
          <p14:tracePt t="30776" x="2676525" y="5143500"/>
          <p14:tracePt t="30780" x="2689225" y="5143500"/>
          <p14:tracePt t="30790" x="2701925" y="5143500"/>
          <p14:tracePt t="30795" x="2714625" y="5143500"/>
          <p14:tracePt t="30801" x="2727325" y="5143500"/>
          <p14:tracePt t="30810" x="2740025" y="5143500"/>
          <p14:tracePt t="31255" x="2752725" y="5143500"/>
          <p14:tracePt t="31265" x="2763838" y="5143500"/>
          <p14:tracePt t="31275" x="2776538" y="5143500"/>
          <p14:tracePt t="31281" x="2789238" y="5143500"/>
          <p14:tracePt t="31289" x="2814638" y="5143500"/>
          <p14:tracePt t="31295" x="2827338" y="5143500"/>
          <p14:tracePt t="31300" x="2852738" y="5143500"/>
          <p14:tracePt t="31305" x="2876550" y="5143500"/>
          <p14:tracePt t="31316" x="2901950" y="5143500"/>
          <p14:tracePt t="31320" x="2914650" y="5143500"/>
          <p14:tracePt t="31325" x="2927350" y="5143500"/>
          <p14:tracePt t="31331" x="2963863" y="5143500"/>
          <p14:tracePt t="31336" x="3001963" y="5143500"/>
          <p14:tracePt t="31341" x="3014663" y="5143500"/>
          <p14:tracePt t="31345" x="3040063" y="5143500"/>
          <p14:tracePt t="31351" x="3065463" y="5143500"/>
          <p14:tracePt t="31355" x="3089275" y="5143500"/>
          <p14:tracePt t="31360" x="3101975" y="5143500"/>
          <p14:tracePt t="31366" x="3140075" y="5168900"/>
          <p14:tracePt t="31371" x="3152775" y="5168900"/>
          <p14:tracePt t="31375" x="3189288" y="5168900"/>
          <p14:tracePt t="31381" x="3227388" y="5168900"/>
          <p14:tracePt t="31392" x="3265488" y="5168900"/>
          <p14:tracePt t="31396" x="3289300" y="5168900"/>
          <p14:tracePt t="31405" x="3327400" y="5168900"/>
          <p14:tracePt t="31411" x="3340100" y="5168900"/>
          <p14:tracePt t="31416" x="3352800" y="5168900"/>
          <p14:tracePt t="31426" x="3376613" y="5168900"/>
          <p14:tracePt t="31441" x="3389313" y="5168900"/>
          <p14:tracePt t="31446" x="3402013" y="5168900"/>
          <p14:tracePt t="31497" x="3414713" y="5168900"/>
          <p14:tracePt t="31506" x="3427413" y="5168900"/>
          <p14:tracePt t="31517" x="3440113" y="5168900"/>
          <p14:tracePt t="31532" x="3452813" y="5168900"/>
          <p14:tracePt t="31537" x="3465513" y="5168900"/>
          <p14:tracePt t="31542" x="3489325" y="5168900"/>
          <p14:tracePt t="31553" x="3502025" y="5168900"/>
          <p14:tracePt t="31557" x="3514725" y="5168900"/>
          <p14:tracePt t="31567" x="3527425" y="5168900"/>
          <p14:tracePt t="31572" x="3540125" y="5168900"/>
          <p14:tracePt t="31583" x="3552825" y="5168900"/>
          <p14:tracePt t="31589" x="3565525" y="5168900"/>
          <p14:tracePt t="31597" x="3578225" y="5168900"/>
          <p14:tracePt t="31603" x="3602038" y="5168900"/>
          <p14:tracePt t="31618" x="3614738" y="5168900"/>
          <p14:tracePt t="31623" x="3627438" y="5168900"/>
          <p14:tracePt t="31628" x="3640138" y="5168900"/>
          <p14:tracePt t="31638" x="3652838" y="5168900"/>
          <p14:tracePt t="31649" x="3665538" y="5168900"/>
          <p14:tracePt t="31653" x="3678238" y="5168900"/>
          <p14:tracePt t="31663" x="3689350" y="5168900"/>
          <p14:tracePt t="31673" x="3714750" y="5168900"/>
          <p14:tracePt t="31688" x="3727450" y="5168900"/>
          <p14:tracePt t="31693" x="3740150" y="5168900"/>
          <p14:tracePt t="31699" x="3752850" y="5168900"/>
          <p14:tracePt t="31708" x="3765550" y="5168900"/>
          <p14:tracePt t="31714" x="3778250" y="5168900"/>
          <p14:tracePt t="31719" x="3790950" y="5168900"/>
          <p14:tracePt t="31723" x="3802063" y="5168900"/>
          <p14:tracePt t="31733" x="3827463" y="5168900"/>
          <p14:tracePt t="31749" x="3852863" y="5168900"/>
          <p14:tracePt t="31760" x="3865563" y="5168900"/>
          <p14:tracePt t="31785" x="3878263" y="5168900"/>
          <p14:tracePt t="31825" x="3890963" y="5168900"/>
          <p14:tracePt t="31876" x="3914775" y="5168900"/>
          <p14:tracePt t="31895" x="3940175" y="5168900"/>
          <p14:tracePt t="31906" x="3952875" y="5168900"/>
          <p14:tracePt t="31925" x="3965575" y="5168900"/>
          <p14:tracePt t="31937" x="3978275" y="5168900"/>
          <p14:tracePt t="31956" x="3990975" y="5168900"/>
          <p14:tracePt t="31961" x="4002088" y="5156200"/>
          <p14:tracePt t="32133" x="4014788" y="5143500"/>
          <p14:tracePt t="32142" x="4040188" y="5143500"/>
          <p14:tracePt t="32148" x="4078288" y="5143500"/>
          <p14:tracePt t="32153" x="4127500" y="5143500"/>
          <p14:tracePt t="32157" x="4140200" y="5143500"/>
          <p14:tracePt t="32162" x="4165600" y="5143500"/>
          <p14:tracePt t="32167" x="4178300" y="5143500"/>
          <p14:tracePt t="32172" x="4227513" y="5143500"/>
          <p14:tracePt t="32178" x="4252913" y="5143500"/>
          <p14:tracePt t="32183" x="4291013" y="5143500"/>
          <p14:tracePt t="32192" x="4314825" y="5143500"/>
          <p14:tracePt t="32199" x="4352925" y="5143500"/>
          <p14:tracePt t="32208" x="4391025" y="5143500"/>
          <p14:tracePt t="32213" x="4427538" y="5143500"/>
          <p14:tracePt t="32218" x="4452938" y="5143500"/>
          <p14:tracePt t="32223" x="4491038" y="5143500"/>
          <p14:tracePt t="32228" x="4527550" y="5143500"/>
          <p14:tracePt t="32233" x="4552950" y="5168900"/>
          <p14:tracePt t="32239" x="4578350" y="5168900"/>
          <p14:tracePt t="32243" x="4616450" y="5168900"/>
          <p14:tracePt t="32249" x="4652963" y="5168900"/>
          <p14:tracePt t="32253" x="4678363" y="5168900"/>
          <p14:tracePt t="32259" x="4716463" y="5181600"/>
          <p14:tracePt t="32263" x="4727575" y="5181600"/>
          <p14:tracePt t="32269" x="4765675" y="5181600"/>
          <p14:tracePt t="32274" x="4778375" y="5181600"/>
          <p14:tracePt t="32278" x="4816475" y="5181600"/>
          <p14:tracePt t="32283" x="4852988" y="5181600"/>
          <p14:tracePt t="32295" x="4891088" y="5181600"/>
          <p14:tracePt t="32299" x="4916488" y="5181600"/>
          <p14:tracePt t="32309" x="4953000" y="5181600"/>
          <p14:tracePt t="32315" x="4965700" y="5181600"/>
          <p14:tracePt t="32320" x="4978400" y="5181600"/>
          <p14:tracePt t="32324" x="5003800" y="5181600"/>
          <p14:tracePt t="32334" x="5016500" y="5181600"/>
          <p14:tracePt t="32339" x="5029200" y="5181600"/>
          <p14:tracePt t="32344" x="5053013" y="5181600"/>
          <p14:tracePt t="32350" x="5078413" y="5181600"/>
          <p14:tracePt t="32354" x="5091113" y="5181600"/>
          <p14:tracePt t="32359" x="5116513" y="5181600"/>
          <p14:tracePt t="32364" x="5153025" y="5181600"/>
          <p14:tracePt t="32370" x="5165725" y="5181600"/>
          <p14:tracePt t="32374" x="5178425" y="5156200"/>
          <p14:tracePt t="32379" x="5191125" y="5156200"/>
          <p14:tracePt t="32385" x="5229225" y="5156200"/>
          <p14:tracePt t="32389" x="5253038" y="5156200"/>
          <p14:tracePt t="32394" x="5278438" y="5143500"/>
          <p14:tracePt t="32400" x="5291138" y="5143500"/>
          <p14:tracePt t="32405" x="5316538" y="5143500"/>
          <p14:tracePt t="32410" x="5353050" y="5143500"/>
          <p14:tracePt t="32414" x="5378450" y="5143500"/>
          <p14:tracePt t="32424" x="5403850" y="5143500"/>
          <p14:tracePt t="32430" x="5441950" y="5118100"/>
          <p14:tracePt t="32435" x="5478463" y="5118100"/>
          <p14:tracePt t="32440" x="5503863" y="5118100"/>
          <p14:tracePt t="32444" x="5516563" y="5105400"/>
          <p14:tracePt t="32450" x="5541963" y="5105400"/>
          <p14:tracePt t="32455" x="5554663" y="5105400"/>
          <p14:tracePt t="32460" x="5578475" y="5105400"/>
          <p14:tracePt t="32466" x="5591175" y="5105400"/>
          <p14:tracePt t="32470" x="5603875" y="5105400"/>
          <p14:tracePt t="32475" x="5629275" y="5105400"/>
          <p14:tracePt t="32485" x="5665788" y="5105400"/>
          <p14:tracePt t="32490" x="5678488" y="5092700"/>
          <p14:tracePt t="32909" x="5691188" y="5092700"/>
          <p14:tracePt t="32914" x="5716588" y="5092700"/>
          <p14:tracePt t="32920" x="5741988" y="5092700"/>
          <p14:tracePt t="32925" x="5754688" y="5092700"/>
          <p14:tracePt t="32929" x="5791200" y="5092700"/>
          <p14:tracePt t="32934" x="5816600" y="5092700"/>
          <p14:tracePt t="32939" x="5842000" y="5092700"/>
          <p14:tracePt t="32944" x="5867400" y="5092700"/>
          <p14:tracePt t="32950" x="5878513" y="5092700"/>
          <p14:tracePt t="32955" x="5903913" y="5092700"/>
          <p14:tracePt t="32959" x="5916613" y="5092700"/>
          <p14:tracePt t="32966" x="5929313" y="5092700"/>
          <p14:tracePt t="32969" x="5942013" y="5092700"/>
          <p14:tracePt t="32974" x="5954713" y="5092700"/>
          <p14:tracePt t="32985" x="5967413" y="5092700"/>
          <p14:tracePt t="32990" x="5991225" y="5092700"/>
          <p14:tracePt t="34043" x="6003925" y="5081588"/>
          <p14:tracePt t="34064" x="5991225" y="5081588"/>
          <p14:tracePt t="34069" x="5954713" y="5081588"/>
          <p14:tracePt t="34074" x="5942013" y="5081588"/>
          <p14:tracePt t="34079" x="5916613" y="5081588"/>
          <p14:tracePt t="34084" x="5878513" y="5081588"/>
          <p14:tracePt t="34089" x="5867400" y="5081588"/>
          <p14:tracePt t="34094" x="5829300" y="5081588"/>
          <p14:tracePt t="34100" x="5803900" y="5081588"/>
          <p14:tracePt t="34104" x="5767388" y="5081588"/>
          <p14:tracePt t="34109" x="5741988" y="5081588"/>
          <p14:tracePt t="34114" x="5703888" y="5081588"/>
          <p14:tracePt t="34119" x="5678488" y="5092700"/>
          <p14:tracePt t="34125" x="5616575" y="5092700"/>
          <p14:tracePt t="34130" x="5578475" y="5092700"/>
          <p14:tracePt t="34134" x="5554663" y="5092700"/>
          <p14:tracePt t="34139" x="5516563" y="5092700"/>
          <p14:tracePt t="34144" x="5478463" y="5092700"/>
          <p14:tracePt t="34151" x="5441950" y="5092700"/>
          <p14:tracePt t="34156" x="5416550" y="5092700"/>
          <p14:tracePt t="34160" x="5378450" y="5118100"/>
          <p14:tracePt t="34164" x="5341938" y="5118100"/>
          <p14:tracePt t="34169" x="5303838" y="5118100"/>
          <p14:tracePt t="34176" x="5253038" y="5130800"/>
          <p14:tracePt t="34180" x="5229225" y="5130800"/>
          <p14:tracePt t="34185" x="5191125" y="5130800"/>
          <p14:tracePt t="34190" x="5129213" y="5130800"/>
          <p14:tracePt t="34195" x="5091113" y="5130800"/>
          <p14:tracePt t="34201" x="5040313" y="5130800"/>
          <p14:tracePt t="34205" x="5016500" y="5130800"/>
          <p14:tracePt t="34210" x="4940300" y="5130800"/>
          <p14:tracePt t="34217" x="4916488" y="5130800"/>
          <p14:tracePt t="34221" x="4865688" y="5130800"/>
          <p14:tracePt t="34225" x="4803775" y="5130800"/>
          <p14:tracePt t="34230" x="4765675" y="5130800"/>
          <p14:tracePt t="34235" x="4716463" y="5130800"/>
          <p14:tracePt t="34241" x="4652963" y="5130800"/>
          <p14:tracePt t="34246" x="4591050" y="5130800"/>
          <p14:tracePt t="34251" x="4540250" y="5130800"/>
          <p14:tracePt t="34256" x="4491038" y="5130800"/>
          <p14:tracePt t="34260" x="4427538" y="5130800"/>
          <p14:tracePt t="34267" x="4378325" y="5130800"/>
          <p14:tracePt t="34272" x="4314825" y="5130800"/>
          <p14:tracePt t="34275" x="4265613" y="5130800"/>
          <p14:tracePt t="34280" x="4240213" y="5130800"/>
          <p14:tracePt t="34286" x="4178300" y="5130800"/>
          <p14:tracePt t="34291" x="4140200" y="5130800"/>
          <p14:tracePt t="34296" x="4052888" y="5130800"/>
          <p14:tracePt t="34301" x="4027488" y="5130800"/>
          <p14:tracePt t="34306" x="3978275" y="5130800"/>
          <p14:tracePt t="34311" x="3940175" y="5130800"/>
          <p14:tracePt t="34317" x="3878263" y="5130800"/>
          <p14:tracePt t="34321" x="3840163" y="5130800"/>
          <p14:tracePt t="34326" x="3790950" y="5156200"/>
          <p14:tracePt t="34331" x="3765550" y="5156200"/>
          <p14:tracePt t="34336" x="3740150" y="5156200"/>
          <p14:tracePt t="34341" x="3689350" y="5156200"/>
          <p14:tracePt t="34346" x="3640138" y="5168900"/>
          <p14:tracePt t="34352" x="3578225" y="5168900"/>
          <p14:tracePt t="34357" x="3540125" y="5168900"/>
          <p14:tracePt t="34362" x="3478213" y="5168900"/>
          <p14:tracePt t="34367" x="3427413" y="5168900"/>
          <p14:tracePt t="34372" x="3365500" y="5168900"/>
          <p14:tracePt t="34376" x="3314700" y="5168900"/>
          <p14:tracePt t="34384" x="3265488" y="5194300"/>
          <p14:tracePt t="34388" x="3227388" y="5194300"/>
          <p14:tracePt t="34391" x="3201988" y="5194300"/>
          <p14:tracePt t="34396" x="3152775" y="5205413"/>
          <p14:tracePt t="34402" x="3101975" y="5205413"/>
          <p14:tracePt t="34407" x="3076575" y="5205413"/>
          <p14:tracePt t="34412" x="3014663" y="5230813"/>
          <p14:tracePt t="34418" x="2989263" y="5230813"/>
          <p14:tracePt t="34422" x="2952750" y="5230813"/>
          <p14:tracePt t="34427" x="2927350" y="5230813"/>
          <p14:tracePt t="34433" x="2876550" y="5243513"/>
          <p14:tracePt t="34438" x="2827338" y="5243513"/>
          <p14:tracePt t="34442" x="2789238" y="5243513"/>
          <p14:tracePt t="34447" x="2752725" y="5268913"/>
          <p14:tracePt t="34452" x="2701925" y="5268913"/>
          <p14:tracePt t="34457" x="2663825" y="5281613"/>
          <p14:tracePt t="34462" x="2614613" y="5281613"/>
          <p14:tracePt t="34467" x="2563813" y="5281613"/>
          <p14:tracePt t="34473" x="2514600" y="5305425"/>
          <p14:tracePt t="34479" x="2489200" y="5305425"/>
          <p14:tracePt t="34484" x="2427288" y="5305425"/>
          <p14:tracePt t="34488" x="2389188" y="5305425"/>
          <p14:tracePt t="34492" x="2351088" y="5318125"/>
          <p14:tracePt t="34499" x="2327275" y="5318125"/>
          <p14:tracePt t="34502" x="2276475" y="5318125"/>
          <p14:tracePt t="34507" x="2238375" y="5318125"/>
          <p14:tracePt t="34513" x="2189163" y="5343525"/>
          <p14:tracePt t="34518" x="2163763" y="5343525"/>
          <p14:tracePt t="34523" x="2101850" y="5356225"/>
          <p14:tracePt t="34528" x="2063750" y="5356225"/>
          <p14:tracePt t="34534" x="2038350" y="5356225"/>
          <p14:tracePt t="34537" x="1989138" y="5356225"/>
          <p14:tracePt t="34543" x="1951038" y="5356225"/>
          <p14:tracePt t="34548" x="1914525" y="5356225"/>
          <p14:tracePt t="34553" x="1901825" y="5356225"/>
          <p14:tracePt t="34558" x="1863725" y="5356225"/>
          <p14:tracePt t="34563" x="1838325" y="5381625"/>
          <p14:tracePt t="34568" x="1825625" y="5381625"/>
          <p14:tracePt t="34573" x="1801813" y="5381625"/>
          <p14:tracePt t="34578" x="1763713" y="5394325"/>
          <p14:tracePt t="34584" x="1725613" y="5394325"/>
          <p14:tracePt t="34589" x="1701800" y="5394325"/>
          <p14:tracePt t="34594" x="1663700" y="5418138"/>
          <p14:tracePt t="34598" x="1625600" y="5418138"/>
          <p14:tracePt t="34603" x="1576388" y="5418138"/>
          <p14:tracePt t="34609" x="1563688" y="5418138"/>
          <p14:tracePt t="34613" x="1538288" y="5418138"/>
          <p14:tracePt t="34619" x="1512888" y="5418138"/>
          <p14:tracePt t="34624" x="1463675" y="5456238"/>
          <p14:tracePt t="34628" x="1412875" y="5456238"/>
          <p14:tracePt t="34640" x="1350963" y="5481638"/>
          <p14:tracePt t="34644" x="1312863" y="5494338"/>
          <p14:tracePt t="34651" x="1276350" y="5494338"/>
          <p14:tracePt t="34655" x="1238250" y="5518150"/>
          <p14:tracePt t="34659" x="1212850" y="5530850"/>
          <p14:tracePt t="34664" x="1189038" y="5530850"/>
          <p14:tracePt t="34669" x="1150938" y="5543550"/>
          <p14:tracePt t="34674" x="1125538" y="5556250"/>
          <p14:tracePt t="34679" x="1112838" y="5556250"/>
          <p14:tracePt t="34684" x="1076325" y="5568950"/>
          <p14:tracePt t="34690" x="1038225" y="5594350"/>
          <p14:tracePt t="34694" x="1000125" y="5607050"/>
          <p14:tracePt t="34700" x="963613" y="5619750"/>
          <p14:tracePt t="34710" x="900113" y="5630863"/>
          <p14:tracePt t="34714" x="887413" y="5630863"/>
          <p14:tracePt t="34719" x="850900" y="5656263"/>
          <p14:tracePt t="34725" x="825500" y="5656263"/>
          <p14:tracePt t="34730" x="776288" y="5668963"/>
          <p14:tracePt t="34739" x="738188" y="5694363"/>
          <p14:tracePt t="34744" x="725488" y="5694363"/>
          <p14:tracePt t="34751" x="700088" y="5694363"/>
          <p14:tracePt t="34755" x="663575" y="5707063"/>
          <p14:tracePt t="34760" x="638175" y="5707063"/>
          <p14:tracePt t="34765" x="625475" y="5719763"/>
          <p14:tracePt t="34770" x="612775" y="5719763"/>
          <p14:tracePt t="34775" x="574675" y="5719763"/>
          <p14:tracePt t="34780" x="574675" y="5732463"/>
          <p14:tracePt t="34785" x="550863" y="5732463"/>
          <p14:tracePt t="34790" x="512763" y="5732463"/>
          <p14:tracePt t="34795" x="500063" y="5756275"/>
          <p14:tracePt t="34801" x="474663" y="5768975"/>
          <p14:tracePt t="34805" x="450850" y="5768975"/>
          <p14:tracePt t="34810" x="412750" y="5794375"/>
          <p14:tracePt t="34815" x="387350" y="5807075"/>
          <p14:tracePt t="34821" x="363538" y="5819775"/>
          <p14:tracePt t="34825" x="350838" y="5819775"/>
          <p14:tracePt t="34830" x="312738" y="5819775"/>
          <p14:tracePt t="34835" x="287338" y="5832475"/>
          <p14:tracePt t="34841" x="238125" y="5868988"/>
          <p14:tracePt t="34846" x="212725" y="5894388"/>
          <p14:tracePt t="34850" x="174625" y="5894388"/>
          <p14:tracePt t="34856" x="161925" y="5907088"/>
          <p14:tracePt t="34860" x="150813" y="5932488"/>
          <p14:tracePt t="34867" x="138113" y="5932488"/>
          <p14:tracePt t="34871" x="100013" y="5932488"/>
          <p14:tracePt t="34886" x="74613" y="5945188"/>
          <p14:tracePt t="34890" x="61913" y="5956300"/>
          <p14:tracePt t="34897" x="61913" y="5969000"/>
          <p14:tracePt t="34907" x="50800" y="5969000"/>
          <p14:tracePt t="35230" x="38100" y="5969000"/>
          <p14:tracePt t="35254" x="38100" y="5981700"/>
          <p14:tracePt t="35269" x="61913" y="5981700"/>
          <p14:tracePt t="35274" x="61913" y="5994400"/>
          <p14:tracePt t="35597" x="74613" y="5994400"/>
          <p14:tracePt t="35603" x="87313" y="5994400"/>
          <p14:tracePt t="35624" x="87313" y="6007100"/>
          <p14:tracePt t="35628" x="100013" y="6007100"/>
          <p14:tracePt t="35672" x="112713" y="6019800"/>
          <p14:tracePt t="35677" x="138113" y="6045200"/>
          <p14:tracePt t="35698" x="150813" y="6045200"/>
          <p14:tracePt t="35719" x="174625" y="6045200"/>
          <p14:tracePt t="35739" x="174625" y="6056313"/>
          <p14:tracePt t="35754" x="187325" y="6069013"/>
          <p14:tracePt t="35921" x="200025" y="6069013"/>
          <p14:tracePt t="35935" x="225425" y="6069013"/>
          <p14:tracePt t="35945" x="238125" y="6069013"/>
          <p14:tracePt t="35956" x="250825" y="6069013"/>
          <p14:tracePt t="35961" x="261938" y="6069013"/>
          <p14:tracePt t="35968" x="287338" y="6069013"/>
          <p14:tracePt t="35980" x="312738" y="6069013"/>
          <p14:tracePt t="35986" x="325438" y="6069013"/>
          <p14:tracePt t="35992" x="338138" y="6069013"/>
          <p14:tracePt t="35995" x="350838" y="6069013"/>
          <p14:tracePt t="36001" x="363538" y="6069013"/>
          <p14:tracePt t="36005" x="374650" y="6069013"/>
          <p14:tracePt t="36011" x="400050" y="6069013"/>
          <p14:tracePt t="36022" x="425450" y="6069013"/>
          <p14:tracePt t="36032" x="438150" y="6069013"/>
          <p14:tracePt t="36415" x="425450" y="6069013"/>
          <p14:tracePt t="36496" x="412750" y="6056313"/>
          <p14:tracePt t="44010" x="412750" y="6045200"/>
          <p14:tracePt t="44015" x="412750" y="5981700"/>
          <p14:tracePt t="44021" x="412750" y="5907088"/>
          <p14:tracePt t="44025" x="412750" y="5843588"/>
          <p14:tracePt t="44030" x="412750" y="5719763"/>
          <p14:tracePt t="44035" x="412750" y="5607050"/>
          <p14:tracePt t="44040" x="412750" y="5481638"/>
          <p14:tracePt t="44045" x="412750" y="5368925"/>
          <p14:tracePt t="44050" x="412750" y="5218113"/>
          <p14:tracePt t="44056" x="374650" y="5056188"/>
          <p14:tracePt t="44060" x="350838" y="4879975"/>
          <p14:tracePt t="44065" x="338138" y="4743450"/>
          <p14:tracePt t="44071" x="287338" y="4618038"/>
          <p14:tracePt t="44075" x="238125" y="4479925"/>
          <p14:tracePt t="44081" x="174625" y="4341813"/>
          <p14:tracePt t="44086" x="87313" y="4179888"/>
          <p14:tracePt t="44090" x="0" y="4067175"/>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Esotropia</a:t>
            </a:r>
            <a:r>
              <a:rPr lang="cs-CZ" dirty="0"/>
              <a:t> kongenitální</a:t>
            </a:r>
          </a:p>
        </p:txBody>
      </p:sp>
      <p:sp>
        <p:nvSpPr>
          <p:cNvPr id="3" name="Zástupný symbol pro obsah 2"/>
          <p:cNvSpPr>
            <a:spLocks noGrp="1"/>
          </p:cNvSpPr>
          <p:nvPr>
            <p:ph idx="1"/>
          </p:nvPr>
        </p:nvSpPr>
        <p:spPr/>
        <p:txBody>
          <a:bodyPr>
            <a:normAutofit/>
          </a:bodyPr>
          <a:lstStyle/>
          <a:p>
            <a:pPr marL="0" indent="0">
              <a:buNone/>
            </a:pPr>
            <a:r>
              <a:rPr lang="cs-CZ" b="1" dirty="0"/>
              <a:t>Vyšetření</a:t>
            </a:r>
          </a:p>
          <a:p>
            <a:r>
              <a:rPr lang="cs-CZ" dirty="0"/>
              <a:t>Zakrývací zkouška jen orientačně</a:t>
            </a:r>
          </a:p>
          <a:p>
            <a:r>
              <a:rPr lang="cs-CZ" dirty="0"/>
              <a:t>Měření podle rohovkových reflexů dle </a:t>
            </a:r>
            <a:r>
              <a:rPr lang="cs-CZ" dirty="0" err="1"/>
              <a:t>Hirschberga</a:t>
            </a:r>
            <a:endParaRPr lang="cs-CZ" dirty="0"/>
          </a:p>
          <a:p>
            <a:pPr marL="0" indent="0">
              <a:buNone/>
            </a:pPr>
            <a:endParaRPr lang="cs-CZ" dirty="0"/>
          </a:p>
          <a:p>
            <a:endParaRPr lang="cs-CZ" dirty="0"/>
          </a:p>
        </p:txBody>
      </p:sp>
      <p:pic>
        <p:nvPicPr>
          <p:cNvPr id="4" name="Zvuk 3">
            <a:hlinkClick r:id="" action="ppaction://media"/>
            <a:extLst>
              <a:ext uri="{FF2B5EF4-FFF2-40B4-BE49-F238E27FC236}">
                <a16:creationId xmlns:a16="http://schemas.microsoft.com/office/drawing/2014/main" id="{55FD61B7-0E74-4867-B595-C6149C65EE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88346488"/>
      </p:ext>
    </p:extLst>
  </p:cSld>
  <p:clrMapOvr>
    <a:masterClrMapping/>
  </p:clrMapOvr>
  <mc:AlternateContent xmlns:mc="http://schemas.openxmlformats.org/markup-compatibility/2006" xmlns:p14="http://schemas.microsoft.com/office/powerpoint/2010/main">
    <mc:Choice Requires="p14">
      <p:transition spd="slow" p14:dur="2000" advTm="20832"/>
    </mc:Choice>
    <mc:Fallback xmlns="">
      <p:transition spd="slow" advTm="20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654" x="1663700" y="1350963"/>
          <p14:tracePt t="669" x="1651000" y="1339850"/>
          <p14:tracePt t="679" x="1638300" y="1339850"/>
          <p14:tracePt t="689" x="1625600" y="1327150"/>
          <p14:tracePt t="694" x="1612900" y="1327150"/>
          <p14:tracePt t="724" x="1601788" y="1327150"/>
          <p14:tracePt t="735" x="1589088" y="1314450"/>
          <p14:tracePt t="810" x="1576388" y="1314450"/>
          <p14:tracePt t="835" x="1563688" y="1314450"/>
          <p14:tracePt t="846" x="1550988" y="1314450"/>
          <p14:tracePt t="860" x="1538288" y="1314450"/>
          <p14:tracePt t="1214" x="1525588" y="1301750"/>
          <p14:tracePt t="1223" x="1512888" y="1289050"/>
          <p14:tracePt t="1228" x="1501775" y="1289050"/>
          <p14:tracePt t="1249" x="1476375" y="1289050"/>
          <p14:tracePt t="1254" x="1463675" y="1289050"/>
          <p14:tracePt t="1259" x="1450975" y="1289050"/>
          <p14:tracePt t="1264" x="1438275" y="1276350"/>
          <p14:tracePt t="1279" x="1425575" y="1276350"/>
          <p14:tracePt t="1284" x="1412875" y="1250950"/>
          <p14:tracePt t="1289" x="1401763" y="1238250"/>
          <p14:tracePt t="1300" x="1389063" y="1227138"/>
          <p14:tracePt t="1355" x="1376363" y="1227138"/>
          <p14:tracePt t="5012" x="1363663" y="1227138"/>
          <p14:tracePt t="5018" x="1350963" y="1227138"/>
          <p14:tracePt t="5027" x="1338263" y="1227138"/>
          <p14:tracePt t="5048" x="1325563" y="1227138"/>
          <p14:tracePt t="5067" x="1312863" y="1227138"/>
          <p14:tracePt t="5087" x="1300163" y="1227138"/>
          <p14:tracePt t="5103" x="1289050" y="1227138"/>
          <p14:tracePt t="5112" x="1276350" y="1238250"/>
          <p14:tracePt t="5138" x="1263650" y="1238250"/>
          <p14:tracePt t="5143" x="1250950" y="1238250"/>
          <p14:tracePt t="5148" x="1238250" y="1238250"/>
          <p14:tracePt t="5153" x="1225550" y="1238250"/>
          <p14:tracePt t="5163" x="1212850" y="1250950"/>
          <p14:tracePt t="5198" x="1200150" y="1263650"/>
          <p14:tracePt t="5208" x="1189038" y="1263650"/>
          <p14:tracePt t="5219" x="1176338" y="1263650"/>
          <p14:tracePt t="5223" x="1163638" y="1263650"/>
          <p14:tracePt t="5228" x="1138238" y="1263650"/>
          <p14:tracePt t="5235" x="1125538" y="1263650"/>
          <p14:tracePt t="5238" x="1112838" y="1263650"/>
          <p14:tracePt t="5243" x="1100138" y="1276350"/>
          <p14:tracePt t="5248" x="1089025" y="1276350"/>
          <p14:tracePt t="5254" x="1076325" y="1289050"/>
          <p14:tracePt t="5259" x="1063625" y="1301750"/>
          <p14:tracePt t="5263" x="1050925" y="1301750"/>
          <p14:tracePt t="5285" x="1038225" y="1301750"/>
          <p14:tracePt t="5289" x="1012825" y="1301750"/>
          <p14:tracePt t="5294" x="1012825" y="1314450"/>
          <p14:tracePt t="5299" x="1000125" y="1327150"/>
          <p14:tracePt t="5304" x="987425" y="1339850"/>
          <p14:tracePt t="5315" x="976313" y="1339850"/>
          <p14:tracePt t="5324" x="976313" y="1350963"/>
          <p14:tracePt t="5339" x="963613" y="1350963"/>
          <p14:tracePt t="5344" x="950913" y="1363663"/>
          <p14:tracePt t="5355" x="938213" y="1363663"/>
          <p14:tracePt t="5369" x="925513" y="1363663"/>
          <p14:tracePt t="5374" x="912813" y="1376363"/>
          <p14:tracePt t="5385" x="912813" y="1389063"/>
          <p14:tracePt t="5390" x="900113" y="1389063"/>
          <p14:tracePt t="5395" x="887413" y="1389063"/>
          <p14:tracePt t="5399" x="876300" y="1401763"/>
          <p14:tracePt t="5430" x="876300" y="1414463"/>
          <p14:tracePt t="5435" x="863600" y="1439863"/>
          <p14:tracePt t="5450" x="850900" y="1439863"/>
          <p14:tracePt t="5455" x="850900" y="1450975"/>
          <p14:tracePt t="5461" x="838200" y="1463675"/>
          <p14:tracePt t="5470" x="838200" y="1476375"/>
          <p14:tracePt t="5481" x="825500" y="1476375"/>
          <p14:tracePt t="5485" x="812800" y="1489075"/>
          <p14:tracePt t="5502" x="800100" y="1501775"/>
          <p14:tracePt t="5507" x="800100" y="1514475"/>
          <p14:tracePt t="5511" x="787400" y="1514475"/>
          <p14:tracePt t="5520" x="787400" y="1527175"/>
          <p14:tracePt t="5525" x="763588" y="1552575"/>
          <p14:tracePt t="5541" x="738188" y="1552575"/>
          <p14:tracePt t="5552" x="738188" y="1563688"/>
          <p14:tracePt t="5561" x="725488" y="1576388"/>
          <p14:tracePt t="5566" x="725488" y="1589088"/>
          <p14:tracePt t="5571" x="725488" y="1601788"/>
          <p14:tracePt t="5576" x="725488" y="1614488"/>
          <p14:tracePt t="5581" x="700088" y="1627188"/>
          <p14:tracePt t="5596" x="700088" y="1639888"/>
          <p14:tracePt t="5602" x="700088" y="1652588"/>
          <p14:tracePt t="5607" x="687388" y="1676400"/>
          <p14:tracePt t="5611" x="674688" y="1676400"/>
          <p14:tracePt t="5616" x="674688" y="1689100"/>
          <p14:tracePt t="5621" x="674688" y="1701800"/>
          <p14:tracePt t="5632" x="663575" y="1727200"/>
          <p14:tracePt t="5637" x="650875" y="1739900"/>
          <p14:tracePt t="5641" x="638175" y="1752600"/>
          <p14:tracePt t="5647" x="638175" y="1765300"/>
          <p14:tracePt t="5657" x="638175" y="1776413"/>
          <p14:tracePt t="5662" x="638175" y="1789113"/>
          <p14:tracePt t="5667" x="625475" y="1814513"/>
          <p14:tracePt t="5672" x="625475" y="1827213"/>
          <p14:tracePt t="5677" x="625475" y="1839913"/>
          <p14:tracePt t="5687" x="625475" y="1852613"/>
          <p14:tracePt t="5692" x="625475" y="1865313"/>
          <p14:tracePt t="5698" x="625475" y="1876425"/>
          <p14:tracePt t="5703" x="625475" y="1889125"/>
          <p14:tracePt t="5707" x="625475" y="1914525"/>
          <p14:tracePt t="5722" x="625475" y="1927225"/>
          <p14:tracePt t="5727" x="625475" y="1939925"/>
          <p14:tracePt t="5737" x="625475" y="1965325"/>
          <p14:tracePt t="5742" x="625475" y="1978025"/>
          <p14:tracePt t="5748" x="625475" y="1989138"/>
          <p14:tracePt t="5753" x="625475" y="2001838"/>
          <p14:tracePt t="5758" x="625475" y="2027238"/>
          <p14:tracePt t="5769" x="625475" y="2039938"/>
          <p14:tracePt t="5773" x="625475" y="2052638"/>
          <p14:tracePt t="5778" x="625475" y="2065338"/>
          <p14:tracePt t="5793" x="625475" y="2078038"/>
          <p14:tracePt t="5798" x="625475" y="2089150"/>
          <p14:tracePt t="5840" x="625475" y="2101850"/>
          <p14:tracePt t="5844" x="625475" y="2114550"/>
          <p14:tracePt t="5859" x="625475" y="2127250"/>
          <p14:tracePt t="5873" x="638175" y="2127250"/>
          <p14:tracePt t="5880" x="650875" y="2139950"/>
          <p14:tracePt t="5903" x="663575" y="2139950"/>
          <p14:tracePt t="5905" x="687388" y="2152650"/>
          <p14:tracePt t="5914" x="712788" y="2152650"/>
          <p14:tracePt t="5920" x="725488" y="2152650"/>
          <p14:tracePt t="5924" x="750888" y="2165350"/>
          <p14:tracePt t="5929" x="763588" y="2178050"/>
          <p14:tracePt t="5936" x="776288" y="2178050"/>
          <p14:tracePt t="5944" x="787400" y="2178050"/>
          <p14:tracePt t="5949" x="812800" y="2178050"/>
          <p14:tracePt t="5960" x="838200" y="2190750"/>
          <p14:tracePt t="5965" x="850900" y="2201863"/>
          <p14:tracePt t="5969" x="863600" y="2201863"/>
          <p14:tracePt t="5980" x="900113" y="2214563"/>
          <p14:tracePt t="5986" x="912813" y="2214563"/>
          <p14:tracePt t="5990" x="938213" y="2227263"/>
          <p14:tracePt t="5995" x="950913" y="2227263"/>
          <p14:tracePt t="6000" x="963613" y="2227263"/>
          <p14:tracePt t="6005" x="976313" y="2227263"/>
          <p14:tracePt t="6010" x="987425" y="2227263"/>
          <p14:tracePt t="6015" x="1000125" y="2239963"/>
          <p14:tracePt t="6025" x="1012825" y="2239963"/>
          <p14:tracePt t="6076" x="1025525" y="2239963"/>
          <p14:tracePt t="6080" x="1038225" y="2239963"/>
          <p14:tracePt t="6090" x="1038225" y="2252663"/>
          <p14:tracePt t="6102" x="1050925" y="2265363"/>
          <p14:tracePt t="6136" x="1063625" y="2265363"/>
          <p14:tracePt t="6156" x="1076325" y="2265363"/>
          <p14:tracePt t="6163" x="1089025" y="2265363"/>
          <p14:tracePt t="6167" x="1100138" y="2265363"/>
          <p14:tracePt t="6171" x="1112838" y="2265363"/>
          <p14:tracePt t="6176" x="1125538" y="2265363"/>
          <p14:tracePt t="6181" x="1138238" y="2265363"/>
          <p14:tracePt t="6187" x="1150938" y="2265363"/>
          <p14:tracePt t="6192" x="1176338" y="2265363"/>
          <p14:tracePt t="6196" x="1225550" y="2265363"/>
          <p14:tracePt t="6207" x="1238250" y="2265363"/>
          <p14:tracePt t="6212" x="1263650" y="2265363"/>
          <p14:tracePt t="6217" x="1276350" y="2265363"/>
          <p14:tracePt t="6222" x="1300163" y="2265363"/>
          <p14:tracePt t="6227" x="1312863" y="2265363"/>
          <p14:tracePt t="6232" x="1325563" y="2265363"/>
          <p14:tracePt t="6237" x="1363663" y="2265363"/>
          <p14:tracePt t="6242" x="1376363" y="2265363"/>
          <p14:tracePt t="6247" x="1389063" y="2265363"/>
          <p14:tracePt t="6252" x="1412875" y="2265363"/>
          <p14:tracePt t="6257" x="1450975" y="2265363"/>
          <p14:tracePt t="6262" x="1463675" y="2265363"/>
          <p14:tracePt t="6267" x="1489075" y="2265363"/>
          <p14:tracePt t="6272" x="1501775" y="2265363"/>
          <p14:tracePt t="6277" x="1512888" y="2265363"/>
          <p14:tracePt t="6283" x="1550988" y="2265363"/>
          <p14:tracePt t="6287" x="1563688" y="2265363"/>
          <p14:tracePt t="6292" x="1576388" y="2265363"/>
          <p14:tracePt t="6297" x="1612900" y="2265363"/>
          <p14:tracePt t="6303" x="1651000" y="2265363"/>
          <p14:tracePt t="6312" x="1676400" y="2265363"/>
          <p14:tracePt t="6317" x="1689100" y="2265363"/>
          <p14:tracePt t="6323" x="1701800" y="2265363"/>
          <p14:tracePt t="6328" x="1714500" y="2265363"/>
          <p14:tracePt t="6333" x="1725613" y="2265363"/>
          <p14:tracePt t="6338" x="1738313" y="2265363"/>
          <p14:tracePt t="6342" x="1763713" y="2265363"/>
          <p14:tracePt t="6353" x="1776413" y="2265363"/>
          <p14:tracePt t="6358" x="1789113" y="2265363"/>
          <p14:tracePt t="6363" x="1801813" y="2265363"/>
          <p14:tracePt t="6369" x="1814513" y="2239963"/>
          <p14:tracePt t="6373" x="1838325" y="2227263"/>
          <p14:tracePt t="6378" x="1851025" y="2227263"/>
          <p14:tracePt t="6383" x="1863725" y="2227263"/>
          <p14:tracePt t="6388" x="1889125" y="2214563"/>
          <p14:tracePt t="6394" x="1914525" y="2201863"/>
          <p14:tracePt t="6399" x="1925638" y="2201863"/>
          <p14:tracePt t="6404" x="1963738" y="2178050"/>
          <p14:tracePt t="6408" x="1989138" y="2165350"/>
          <p14:tracePt t="6414" x="2001838" y="2165350"/>
          <p14:tracePt t="6419" x="2014538" y="2165350"/>
          <p14:tracePt t="6423" x="2063750" y="2139950"/>
          <p14:tracePt t="6428" x="2089150" y="2127250"/>
          <p14:tracePt t="6433" x="2101850" y="2127250"/>
          <p14:tracePt t="6439" x="2127250" y="2114550"/>
          <p14:tracePt t="6444" x="2151063" y="2114550"/>
          <p14:tracePt t="6449" x="2163763" y="2114550"/>
          <p14:tracePt t="6455" x="2176463" y="2101850"/>
          <p14:tracePt t="6458" x="2201863" y="2101850"/>
          <p14:tracePt t="6464" x="2214563" y="2101850"/>
          <p14:tracePt t="6469" x="2238375" y="2089150"/>
          <p14:tracePt t="6474" x="2251075" y="2078038"/>
          <p14:tracePt t="6479" x="2263775" y="2078038"/>
          <p14:tracePt t="6489" x="2289175" y="2065338"/>
          <p14:tracePt t="6494" x="2301875" y="2065338"/>
          <p14:tracePt t="6509" x="2314575" y="2065338"/>
          <p14:tracePt t="6515" x="2327275" y="2065338"/>
          <p14:tracePt t="6520" x="2338388" y="2065338"/>
          <p14:tracePt t="6524" x="2363788" y="2065338"/>
          <p14:tracePt t="6529" x="2376488" y="2052638"/>
          <p14:tracePt t="6536" x="2389188" y="2052638"/>
          <p14:tracePt t="6541" x="2414588" y="2039938"/>
          <p14:tracePt t="6544" x="2427288" y="2039938"/>
          <p14:tracePt t="6552" x="2439988" y="2039938"/>
          <p14:tracePt t="6554" x="2476500" y="2039938"/>
          <p14:tracePt t="6560" x="2489200" y="2027238"/>
          <p14:tracePt t="6565" x="2514600" y="2014538"/>
          <p14:tracePt t="6570" x="2527300" y="2014538"/>
          <p14:tracePt t="6575" x="2563813" y="2014538"/>
          <p14:tracePt t="6580" x="2576513" y="2001838"/>
          <p14:tracePt t="6586" x="2601913" y="1989138"/>
          <p14:tracePt t="6590" x="2627313" y="1978025"/>
          <p14:tracePt t="6595" x="2640013" y="1978025"/>
          <p14:tracePt t="6600" x="2651125" y="1952625"/>
          <p14:tracePt t="6605" x="2663825" y="1952625"/>
          <p14:tracePt t="6610" x="2676525" y="1952625"/>
          <p14:tracePt t="6620" x="2701925" y="1927225"/>
          <p14:tracePt t="6631" x="2701925" y="1914525"/>
          <p14:tracePt t="6636" x="2714625" y="1901825"/>
          <p14:tracePt t="6640" x="2727325" y="1889125"/>
          <p14:tracePt t="6645" x="2727325" y="1876425"/>
          <p14:tracePt t="6650" x="2727325" y="1865313"/>
          <p14:tracePt t="6656" x="2727325" y="1839913"/>
          <p14:tracePt t="6661" x="2727325" y="1801813"/>
          <p14:tracePt t="6666" x="2727325" y="1789113"/>
          <p14:tracePt t="6670" x="2727325" y="1776413"/>
          <p14:tracePt t="6675" x="2727325" y="1739900"/>
          <p14:tracePt t="6681" x="2727325" y="1727200"/>
          <p14:tracePt t="6686" x="2727325" y="1689100"/>
          <p14:tracePt t="6691" x="2727325" y="1676400"/>
          <p14:tracePt t="6696" x="2727325" y="1652588"/>
          <p14:tracePt t="6701" x="2727325" y="1627188"/>
          <p14:tracePt t="6706" x="2727325" y="1601788"/>
          <p14:tracePt t="6711" x="2727325" y="1589088"/>
          <p14:tracePt t="6716" x="2727325" y="1552575"/>
          <p14:tracePt t="6721" x="2727325" y="1527175"/>
          <p14:tracePt t="6726" x="2714625" y="1489075"/>
          <p14:tracePt t="6731" x="2701925" y="1463675"/>
          <p14:tracePt t="6736" x="2689225" y="1450975"/>
          <p14:tracePt t="6741" x="2663825" y="1439863"/>
          <p14:tracePt t="6747" x="2640013" y="1414463"/>
          <p14:tracePt t="6752" x="2601913" y="1389063"/>
          <p14:tracePt t="6756" x="2589213" y="1376363"/>
          <p14:tracePt t="6761" x="2551113" y="1350963"/>
          <p14:tracePt t="6766" x="2527300" y="1339850"/>
          <p14:tracePt t="6772" x="2476500" y="1314450"/>
          <p14:tracePt t="6777" x="2427288" y="1301750"/>
          <p14:tracePt t="6782" x="2389188" y="1276350"/>
          <p14:tracePt t="6786" x="2351088" y="1263650"/>
          <p14:tracePt t="6791" x="2327275" y="1263650"/>
          <p14:tracePt t="6797" x="2289175" y="1238250"/>
          <p14:tracePt t="6803" x="2238375" y="1227138"/>
          <p14:tracePt t="6807" x="2201863" y="1227138"/>
          <p14:tracePt t="6812" x="2176463" y="1227138"/>
          <p14:tracePt t="6817" x="2151063" y="1227138"/>
          <p14:tracePt t="6822" x="2114550" y="1227138"/>
          <p14:tracePt t="6827" x="2089150" y="1227138"/>
          <p14:tracePt t="6832" x="2051050" y="1201738"/>
          <p14:tracePt t="6842" x="2038350" y="1201738"/>
          <p14:tracePt t="6847" x="2014538" y="1201738"/>
          <p14:tracePt t="6853" x="2001838" y="1201738"/>
          <p14:tracePt t="6857" x="1989138" y="1201738"/>
          <p14:tracePt t="6863" x="1976438" y="1201738"/>
          <p14:tracePt t="6869" x="1951038" y="1201738"/>
          <p14:tracePt t="6872" x="1925638" y="1201738"/>
          <p14:tracePt t="6877" x="1901825" y="1201738"/>
          <p14:tracePt t="6882" x="1889125" y="1201738"/>
          <p14:tracePt t="6888" x="1851025" y="1201738"/>
          <p14:tracePt t="6893" x="1825625" y="1201738"/>
          <p14:tracePt t="6898" x="1789113" y="1201738"/>
          <p14:tracePt t="6903" x="1738313" y="1176338"/>
          <p14:tracePt t="6907" x="1714500" y="1176338"/>
          <p14:tracePt t="6913" x="1676400" y="1176338"/>
          <p14:tracePt t="6919" x="1651000" y="1163638"/>
          <p14:tracePt t="6923" x="1601788" y="1163638"/>
          <p14:tracePt t="6928" x="1576388" y="1163638"/>
          <p14:tracePt t="6933" x="1538288" y="1163638"/>
          <p14:tracePt t="6938" x="1476375" y="1163638"/>
          <p14:tracePt t="6943" x="1463675" y="1163638"/>
          <p14:tracePt t="6948" x="1438275" y="1163638"/>
          <p14:tracePt t="6953" x="1412875" y="1163638"/>
          <p14:tracePt t="6958" x="1401763" y="1163638"/>
          <p14:tracePt t="6963" x="1376363" y="1163638"/>
          <p14:tracePt t="6969" x="1350963" y="1163638"/>
          <p14:tracePt t="6979" x="1312863" y="1163638"/>
          <p14:tracePt t="6983" x="1300163" y="1163638"/>
          <p14:tracePt t="6988" x="1289050" y="1163638"/>
          <p14:tracePt t="6993" x="1263650" y="1163638"/>
          <p14:tracePt t="7004" x="1238250" y="1163638"/>
          <p14:tracePt t="7009" x="1225550" y="1163638"/>
          <p14:tracePt t="7014" x="1212850" y="1163638"/>
          <p14:tracePt t="7019" x="1200150" y="1163638"/>
          <p14:tracePt t="7024" x="1189038" y="1163638"/>
          <p14:tracePt t="7035" x="1176338" y="1163638"/>
          <p14:tracePt t="7039" x="1163638" y="1163638"/>
          <p14:tracePt t="7044" x="1150938" y="1163638"/>
          <p14:tracePt t="7049" x="1125538" y="1163638"/>
          <p14:tracePt t="7054" x="1100138" y="1176338"/>
          <p14:tracePt t="7059" x="1076325" y="1201738"/>
          <p14:tracePt t="7071" x="1050925" y="1227138"/>
          <p14:tracePt t="7075" x="1025525" y="1250950"/>
          <p14:tracePt t="7079" x="1012825" y="1263650"/>
          <p14:tracePt t="7084" x="987425" y="1301750"/>
          <p14:tracePt t="7089" x="963613" y="1314450"/>
          <p14:tracePt t="7094" x="938213" y="1339850"/>
          <p14:tracePt t="7100" x="925513" y="1363663"/>
          <p14:tracePt t="7105" x="912813" y="1376363"/>
          <p14:tracePt t="7114" x="887413" y="1427163"/>
          <p14:tracePt t="7119" x="887413" y="1439863"/>
          <p14:tracePt t="7125" x="876300" y="1439863"/>
          <p14:tracePt t="7130" x="876300" y="1463675"/>
          <p14:tracePt t="7134" x="863600" y="1489075"/>
          <p14:tracePt t="7140" x="850900" y="1514475"/>
          <p14:tracePt t="7150" x="850900" y="1539875"/>
          <p14:tracePt t="7155" x="850900" y="1552575"/>
          <p14:tracePt t="7160" x="850900" y="1563688"/>
          <p14:tracePt t="7165" x="850900" y="1589088"/>
          <p14:tracePt t="7175" x="850900" y="1614488"/>
          <p14:tracePt t="7180" x="850900" y="1627188"/>
          <p14:tracePt t="7186" x="850900" y="1639888"/>
          <p14:tracePt t="7191" x="850900" y="1652588"/>
          <p14:tracePt t="7195" x="850900" y="1676400"/>
          <p14:tracePt t="7200" x="838200" y="1676400"/>
          <p14:tracePt t="7206" x="825500" y="1689100"/>
          <p14:tracePt t="7210" x="825500" y="1701800"/>
          <p14:tracePt t="7221" x="825500" y="1714500"/>
          <p14:tracePt t="7225" x="825500" y="1727200"/>
          <p14:tracePt t="7230" x="825500" y="1739900"/>
          <p14:tracePt t="7236" x="825500" y="1752600"/>
          <p14:tracePt t="7246" x="825500" y="1765300"/>
          <p14:tracePt t="7251" x="825500" y="1776413"/>
          <p14:tracePt t="7260" x="825500" y="1789113"/>
          <p14:tracePt t="7266" x="812800" y="1801813"/>
          <p14:tracePt t="7271" x="800100" y="1814513"/>
          <p14:tracePt t="7281" x="800100" y="1827213"/>
          <p14:tracePt t="7286" x="800100" y="1852613"/>
          <p14:tracePt t="7301" x="800100" y="1876425"/>
          <p14:tracePt t="7306" x="776288" y="1889125"/>
          <p14:tracePt t="7318" x="776288" y="1901825"/>
          <p14:tracePt t="7322" x="776288" y="1914525"/>
          <p14:tracePt t="7326" x="776288" y="1927225"/>
          <p14:tracePt t="7336" x="776288" y="1952625"/>
          <p14:tracePt t="7341" x="776288" y="1965325"/>
          <p14:tracePt t="7347" x="763588" y="1965325"/>
          <p14:tracePt t="7351" x="738188" y="1989138"/>
          <p14:tracePt t="7366" x="738188" y="2001838"/>
          <p14:tracePt t="7372" x="725488" y="2014538"/>
          <p14:tracePt t="7377" x="725488" y="2027238"/>
          <p14:tracePt t="7387" x="712788" y="2039938"/>
          <p14:tracePt t="7403" x="700088" y="2052638"/>
          <p14:tracePt t="7614" x="674688" y="2078038"/>
          <p14:tracePt t="7624" x="663575" y="2078038"/>
          <p14:tracePt t="7629" x="650875" y="2089150"/>
          <p14:tracePt t="7644" x="638175" y="2089150"/>
          <p14:tracePt t="7649" x="612775" y="2101850"/>
          <p14:tracePt t="7654" x="600075" y="2114550"/>
          <p14:tracePt t="7665" x="587375" y="2114550"/>
          <p14:tracePt t="7670" x="574675" y="2114550"/>
          <p14:tracePt t="7675" x="563563" y="2127250"/>
          <p14:tracePt t="7686" x="550863" y="2139950"/>
          <p14:tracePt t="7704" x="538163" y="2139950"/>
          <p14:tracePt t="7709" x="525463" y="2139950"/>
          <p14:tracePt t="7720" x="512763" y="2152650"/>
          <p14:tracePt t="7725" x="500063" y="2165350"/>
          <p14:tracePt t="7745" x="487363" y="2165350"/>
          <p14:tracePt t="7750" x="487363" y="2178050"/>
          <p14:tracePt t="7781" x="474663" y="2178050"/>
          <p14:tracePt t="7795" x="463550" y="2190750"/>
          <p14:tracePt t="7800" x="463550" y="2201863"/>
          <p14:tracePt t="7811" x="450850" y="2201863"/>
          <p14:tracePt t="7816" x="450850" y="2214563"/>
          <p14:tracePt t="7821" x="438150" y="2227263"/>
          <p14:tracePt t="7825" x="425450" y="2239963"/>
          <p14:tracePt t="7841" x="425450" y="2265363"/>
          <p14:tracePt t="7846" x="425450" y="2278063"/>
          <p14:tracePt t="7861" x="425450" y="2290763"/>
          <p14:tracePt t="7876" x="425450" y="2303463"/>
          <p14:tracePt t="7881" x="425450" y="2314575"/>
          <p14:tracePt t="7901" x="425450" y="2327275"/>
          <p14:tracePt t="7921" x="400050" y="2352675"/>
          <p14:tracePt t="7937" x="387350" y="2365375"/>
          <p14:tracePt t="7942" x="387350" y="2378075"/>
          <p14:tracePt t="8441" x="387350" y="2390775"/>
          <p14:tracePt t="8446" x="387350" y="2403475"/>
          <p14:tracePt t="8855" x="387350" y="2414588"/>
          <p14:tracePt t="8859" x="387350" y="2427288"/>
          <p14:tracePt t="8864" x="387350" y="2465388"/>
          <p14:tracePt t="8870" x="387350" y="2503488"/>
          <p14:tracePt t="8875" x="400050" y="2540000"/>
          <p14:tracePt t="8880" x="425450" y="2552700"/>
          <p14:tracePt t="8885" x="425450" y="2578100"/>
          <p14:tracePt t="8889" x="438150" y="2603500"/>
          <p14:tracePt t="8895" x="463550" y="2627313"/>
          <p14:tracePt t="8905" x="463550" y="2640013"/>
          <p14:tracePt t="8910" x="474663" y="2665413"/>
          <p14:tracePt t="8916" x="487363" y="2678113"/>
          <p14:tracePt t="8920" x="500063" y="2703513"/>
          <p14:tracePt t="8935" x="512763" y="2716213"/>
          <p14:tracePt t="8940" x="525463" y="2728913"/>
          <p14:tracePt t="8956" x="538163" y="2740025"/>
          <p14:tracePt t="8961" x="550863" y="2752725"/>
          <p14:tracePt t="8970" x="563563" y="2765425"/>
          <p14:tracePt t="8975" x="563563" y="2778125"/>
          <p14:tracePt t="8987" x="563563" y="2790825"/>
          <p14:tracePt t="8991" x="574675" y="2803525"/>
          <p14:tracePt t="9001" x="587375" y="2803525"/>
          <p14:tracePt t="9007" x="600075" y="2816225"/>
          <p14:tracePt t="9027" x="612775" y="2816225"/>
          <p14:tracePt t="9031" x="625475" y="2816225"/>
          <p14:tracePt t="9037" x="650875" y="2816225"/>
          <p14:tracePt t="9041" x="663575" y="2816225"/>
          <p14:tracePt t="9046" x="687388" y="2828925"/>
          <p14:tracePt t="9052" x="700088" y="2828925"/>
          <p14:tracePt t="9056" x="712788" y="2828925"/>
          <p14:tracePt t="9061" x="738188" y="2852738"/>
          <p14:tracePt t="9066" x="750888" y="2852738"/>
          <p14:tracePt t="9072" x="776288" y="2852738"/>
          <p14:tracePt t="9077" x="787400" y="2852738"/>
          <p14:tracePt t="9081" x="800100" y="2852738"/>
          <p14:tracePt t="9087" x="838200" y="2852738"/>
          <p14:tracePt t="9092" x="850900" y="2878138"/>
          <p14:tracePt t="9097" x="863600" y="2878138"/>
          <p14:tracePt t="9102" x="876300" y="2878138"/>
          <p14:tracePt t="9112" x="887413" y="2878138"/>
          <p14:tracePt t="9122" x="900113" y="2878138"/>
          <p14:tracePt t="9142" x="912813" y="2878138"/>
          <p14:tracePt t="9147" x="925513" y="2878138"/>
          <p14:tracePt t="9163" x="938213" y="2878138"/>
          <p14:tracePt t="9172" x="950913" y="2878138"/>
          <p14:tracePt t="9177" x="976313" y="2878138"/>
          <p14:tracePt t="9182" x="987425" y="2878138"/>
          <p14:tracePt t="9188" x="1000125" y="2878138"/>
          <p14:tracePt t="9192" x="1012825" y="2878138"/>
          <p14:tracePt t="9197" x="1025525" y="2878138"/>
          <p14:tracePt t="9204" x="1038225" y="2878138"/>
          <p14:tracePt t="9208" x="1063625" y="2878138"/>
          <p14:tracePt t="9213" x="1076325" y="2878138"/>
          <p14:tracePt t="9218" x="1089025" y="2878138"/>
          <p14:tracePt t="9223" x="1125538" y="2878138"/>
          <p14:tracePt t="9227" x="1138238" y="2878138"/>
          <p14:tracePt t="9233" x="1150938" y="2878138"/>
          <p14:tracePt t="9238" x="1163638" y="2878138"/>
          <p14:tracePt t="9243" x="1189038" y="2878138"/>
          <p14:tracePt t="9248" x="1200150" y="2878138"/>
          <p14:tracePt t="9254" x="1212850" y="2878138"/>
          <p14:tracePt t="9258" x="1225550" y="2878138"/>
          <p14:tracePt t="9263" x="1238250" y="2878138"/>
          <p14:tracePt t="9268" x="1250950" y="2878138"/>
          <p14:tracePt t="9273" x="1263650" y="2878138"/>
          <p14:tracePt t="9289" x="1276350" y="2878138"/>
          <p14:tracePt t="9299" x="1289050" y="2878138"/>
          <p14:tracePt t="9304" x="1300163" y="2878138"/>
          <p14:tracePt t="9324" x="1312863" y="2878138"/>
          <p14:tracePt t="9330" x="1325563" y="2878138"/>
          <p14:tracePt t="9338" x="1338263" y="2865438"/>
          <p14:tracePt t="9344" x="1350963" y="2865438"/>
          <p14:tracePt t="9349" x="1363663" y="2865438"/>
          <p14:tracePt t="9364" x="1389063" y="2865438"/>
          <p14:tracePt t="9374" x="1401763" y="2865438"/>
          <p14:tracePt t="9384" x="1438275" y="2865438"/>
          <p14:tracePt t="9389" x="1450975" y="2865438"/>
          <p14:tracePt t="9399" x="1463675" y="2865438"/>
          <p14:tracePt t="9405" x="1476375" y="2865438"/>
          <p14:tracePt t="9409" x="1501775" y="2865438"/>
          <p14:tracePt t="9414" x="1525588" y="2865438"/>
          <p14:tracePt t="9420" x="1538288" y="2865438"/>
          <p14:tracePt t="9425" x="1550988" y="2865438"/>
          <p14:tracePt t="9430" x="1589088" y="2865438"/>
          <p14:tracePt t="9434" x="1601788" y="2865438"/>
          <p14:tracePt t="9439" x="1612900" y="2865438"/>
          <p14:tracePt t="9445" x="1651000" y="2865438"/>
          <p14:tracePt t="9450" x="1663700" y="2865438"/>
          <p14:tracePt t="9455" x="1689100" y="2865438"/>
          <p14:tracePt t="9460" x="1725613" y="2865438"/>
          <p14:tracePt t="9465" x="1763713" y="2865438"/>
          <p14:tracePt t="9472" x="1776413" y="2865438"/>
          <p14:tracePt t="9475" x="1814513" y="2865438"/>
          <p14:tracePt t="9480" x="1825625" y="2865438"/>
          <p14:tracePt t="9485" x="1851025" y="2865438"/>
          <p14:tracePt t="9491" x="1876425" y="2865438"/>
          <p14:tracePt t="9495" x="1889125" y="2865438"/>
          <p14:tracePt t="9500" x="1914525" y="2865438"/>
          <p14:tracePt t="9505" x="1925638" y="2865438"/>
          <p14:tracePt t="9510" x="1938338" y="2865438"/>
          <p14:tracePt t="9516" x="1963738" y="2865438"/>
          <p14:tracePt t="9521" x="1976438" y="2865438"/>
          <p14:tracePt t="9525" x="2001838" y="2865438"/>
          <p14:tracePt t="9530" x="2025650" y="2865438"/>
          <p14:tracePt t="9541" x="2063750" y="2865438"/>
          <p14:tracePt t="9545" x="2101850" y="2865438"/>
          <p14:tracePt t="9550" x="2114550" y="2865438"/>
          <p14:tracePt t="9555" x="2127250" y="2865438"/>
          <p14:tracePt t="9561" x="2151063" y="2865438"/>
          <p14:tracePt t="9571" x="2176463" y="2865438"/>
          <p14:tracePt t="9576" x="2189163" y="2865438"/>
          <p14:tracePt t="9581" x="2201863" y="2865438"/>
          <p14:tracePt t="9587" x="2214563" y="2865438"/>
          <p14:tracePt t="9591" x="2227263" y="2865438"/>
          <p14:tracePt t="9601" x="2238375" y="2865438"/>
          <p14:tracePt t="9606" x="2263775" y="2865438"/>
          <p14:tracePt t="9616" x="2289175" y="2865438"/>
          <p14:tracePt t="9621" x="2327275" y="2865438"/>
          <p14:tracePt t="9626" x="2351088" y="2865438"/>
          <p14:tracePt t="9631" x="2389188" y="2865438"/>
          <p14:tracePt t="9637" x="2427288" y="2865438"/>
          <p14:tracePt t="9641" x="2439988" y="2865438"/>
          <p14:tracePt t="9646" x="2489200" y="2865438"/>
          <p14:tracePt t="9652" x="2527300" y="2865438"/>
          <p14:tracePt t="9657" x="2563813" y="2865438"/>
          <p14:tracePt t="9662" x="2589213" y="2865438"/>
          <p14:tracePt t="9667" x="2627313" y="2865438"/>
          <p14:tracePt t="9671" x="2663825" y="2865438"/>
          <p14:tracePt t="9677" x="2701925" y="2865438"/>
          <p14:tracePt t="9682" x="2740025" y="2865438"/>
          <p14:tracePt t="9687" x="2776538" y="2865438"/>
          <p14:tracePt t="9692" x="2814638" y="2865438"/>
          <p14:tracePt t="9697" x="2852738" y="2865438"/>
          <p14:tracePt t="9702" x="2876550" y="2865438"/>
          <p14:tracePt t="9707" x="2914650" y="2865438"/>
          <p14:tracePt t="9712" x="2952750" y="2865438"/>
          <p14:tracePt t="9717" x="2989263" y="2865438"/>
          <p14:tracePt t="9722" x="3014663" y="2865438"/>
          <p14:tracePt t="9727" x="3052763" y="2865438"/>
          <p14:tracePt t="9732" x="3089275" y="2865438"/>
          <p14:tracePt t="9737" x="3127375" y="2865438"/>
          <p14:tracePt t="9742" x="3140075" y="2865438"/>
          <p14:tracePt t="9748" x="3176588" y="2865438"/>
          <p14:tracePt t="9754" x="3201988" y="2865438"/>
          <p14:tracePt t="9757" x="3214688" y="2865438"/>
          <p14:tracePt t="9762" x="3252788" y="2865438"/>
          <p14:tracePt t="9768" x="3276600" y="2865438"/>
          <p14:tracePt t="9773" x="3302000" y="2865438"/>
          <p14:tracePt t="9777" x="3327400" y="2865438"/>
          <p14:tracePt t="9782" x="3352800" y="2865438"/>
          <p14:tracePt t="9787" x="3376613" y="2865438"/>
          <p14:tracePt t="9793" x="3402013" y="2865438"/>
          <p14:tracePt t="9798" x="3440113" y="2865438"/>
          <p14:tracePt t="9804" x="3452813" y="2865438"/>
          <p14:tracePt t="9807" x="3478213" y="2865438"/>
          <p14:tracePt t="9813" x="3502025" y="2865438"/>
          <p14:tracePt t="9818" x="3527425" y="2865438"/>
          <p14:tracePt t="9823" x="3540125" y="2865438"/>
          <p14:tracePt t="9828" x="3578225" y="2865438"/>
          <p14:tracePt t="9838" x="3602038" y="2865438"/>
          <p14:tracePt t="9843" x="3640138" y="2865438"/>
          <p14:tracePt t="9854" x="3652838" y="2865438"/>
          <p14:tracePt t="9859" x="3665538" y="2865438"/>
          <p14:tracePt t="9864" x="3678238" y="2865438"/>
          <p14:tracePt t="9873" x="3689350" y="2865438"/>
          <p14:tracePt t="9965" x="3702050" y="2865438"/>
          <p14:tracePt t="10030" x="3714750" y="2852738"/>
          <p14:tracePt t="12602" x="3752850" y="2852738"/>
          <p14:tracePt t="12607" x="3778250" y="2852738"/>
          <p14:tracePt t="12612" x="3814763" y="2852738"/>
          <p14:tracePt t="12617" x="3852863" y="2852738"/>
          <p14:tracePt t="12622" x="3878263" y="2840038"/>
          <p14:tracePt t="12632" x="3902075" y="2828925"/>
          <p14:tracePt t="12758" x="3914775" y="2816225"/>
          <p14:tracePt t="12779" x="3914775" y="2803525"/>
          <p14:tracePt t="12809" x="3914775" y="2790825"/>
          <p14:tracePt t="12814" x="3902075" y="2778125"/>
          <p14:tracePt t="12824" x="3878263" y="2778125"/>
          <p14:tracePt t="12829" x="3865563" y="2765425"/>
          <p14:tracePt t="12839" x="3840163" y="2765425"/>
          <p14:tracePt t="12844" x="3814763" y="2765425"/>
          <p14:tracePt t="12849" x="3765550" y="2752725"/>
          <p14:tracePt t="12855" x="3752850" y="2752725"/>
          <p14:tracePt t="12859" x="3740150" y="2752725"/>
          <p14:tracePt t="12865" x="3702050" y="2752725"/>
          <p14:tracePt t="12870" x="3640138" y="2752725"/>
          <p14:tracePt t="12874" x="3614738" y="2752725"/>
          <p14:tracePt t="12879" x="3565525" y="2752725"/>
          <p14:tracePt t="12884" x="3502025" y="2728913"/>
          <p14:tracePt t="12890" x="3452813" y="2728913"/>
          <p14:tracePt t="12895" x="3389313" y="2728913"/>
          <p14:tracePt t="12899" x="3314700" y="2728913"/>
          <p14:tracePt t="12906" x="3276600" y="2728913"/>
          <p14:tracePt t="12909" x="3227388" y="2728913"/>
          <p14:tracePt t="12915" x="3165475" y="2728913"/>
          <p14:tracePt t="12920" x="3114675" y="2728913"/>
          <p14:tracePt t="12925" x="3052763" y="2728913"/>
          <p14:tracePt t="12930" x="3040063" y="2728913"/>
          <p14:tracePt t="12935" x="3001963" y="2728913"/>
          <p14:tracePt t="12940" x="2927350" y="2728913"/>
          <p14:tracePt t="12945" x="2889250" y="2728913"/>
          <p14:tracePt t="12950" x="2840038" y="2728913"/>
          <p14:tracePt t="12955" x="2776538" y="2728913"/>
          <p14:tracePt t="12960" x="2727325" y="2728913"/>
          <p14:tracePt t="12965" x="2676525" y="2728913"/>
          <p14:tracePt t="12970" x="2614613" y="2728913"/>
          <p14:tracePt t="12975" x="2576513" y="2728913"/>
          <p14:tracePt t="12981" x="2527300" y="2728913"/>
          <p14:tracePt t="12986" x="2501900" y="2728913"/>
          <p14:tracePt t="12991" x="2463800" y="2728913"/>
          <p14:tracePt t="12995" x="2427288" y="2728913"/>
          <p14:tracePt t="13000" x="2389188" y="2728913"/>
          <p14:tracePt t="13006" x="2363788" y="2728913"/>
          <p14:tracePt t="13010" x="2327275" y="2728913"/>
          <p14:tracePt t="13017" x="2289175" y="2728913"/>
          <p14:tracePt t="13020" x="2251075" y="2728913"/>
          <p14:tracePt t="13026" x="2227263" y="2728913"/>
          <p14:tracePt t="13031" x="2189163" y="2728913"/>
          <p14:tracePt t="13036" x="2151063" y="2728913"/>
          <p14:tracePt t="13041" x="2127250" y="2728913"/>
          <p14:tracePt t="13046" x="2089150" y="2728913"/>
          <p14:tracePt t="13051" x="2038350" y="2728913"/>
          <p14:tracePt t="13056" x="1989138" y="2728913"/>
          <p14:tracePt t="13061" x="1951038" y="2728913"/>
          <p14:tracePt t="13066" x="1925638" y="2728913"/>
          <p14:tracePt t="13072" x="1889125" y="2728913"/>
          <p14:tracePt t="13076" x="1838325" y="2728913"/>
          <p14:tracePt t="13081" x="1801813" y="2728913"/>
          <p14:tracePt t="13086" x="1738313" y="2728913"/>
          <p14:tracePt t="13091" x="1689100" y="2728913"/>
          <p14:tracePt t="13097" x="1663700" y="2728913"/>
          <p14:tracePt t="13103" x="1612900" y="2728913"/>
          <p14:tracePt t="13106" x="1563688" y="2728913"/>
          <p14:tracePt t="13111" x="1550988" y="2728913"/>
          <p14:tracePt t="13116" x="1525588" y="2728913"/>
          <p14:tracePt t="13122" x="1489075" y="2728913"/>
          <p14:tracePt t="13127" x="1450975" y="2728913"/>
          <p14:tracePt t="13131" x="1438275" y="2728913"/>
          <p14:tracePt t="13136" x="1412875" y="2728913"/>
          <p14:tracePt t="13142" x="1401763" y="2728913"/>
          <p14:tracePt t="13147" x="1376363" y="2728913"/>
          <p14:tracePt t="13152" x="1338263" y="2728913"/>
          <p14:tracePt t="13157" x="1325563" y="2728913"/>
          <p14:tracePt t="13162" x="1312863" y="2728913"/>
          <p14:tracePt t="13167" x="1276350" y="2728913"/>
          <p14:tracePt t="13172" x="1263650" y="2728913"/>
          <p14:tracePt t="13177" x="1250950" y="2728913"/>
          <p14:tracePt t="13182" x="1238250" y="2728913"/>
          <p14:tracePt t="13187" x="1212850" y="2728913"/>
          <p14:tracePt t="13192" x="1189038" y="2728913"/>
          <p14:tracePt t="13197" x="1176338" y="2728913"/>
          <p14:tracePt t="13202" x="1163638" y="2728913"/>
          <p14:tracePt t="13207" x="1150938" y="2728913"/>
          <p14:tracePt t="13213" x="1125538" y="2728913"/>
          <p14:tracePt t="13223" x="1100138" y="2728913"/>
          <p14:tracePt t="13227" x="1089025" y="2728913"/>
          <p14:tracePt t="13232" x="1063625" y="2728913"/>
          <p14:tracePt t="13239" x="1050925" y="2728913"/>
          <p14:tracePt t="13242" x="1038225" y="2740025"/>
          <p14:tracePt t="13247" x="1012825" y="2740025"/>
          <p14:tracePt t="13252" x="987425" y="2765425"/>
          <p14:tracePt t="13258" x="976313" y="2765425"/>
          <p14:tracePt t="13263" x="950913" y="2778125"/>
          <p14:tracePt t="13268" x="938213" y="2778125"/>
          <p14:tracePt t="13274" x="925513" y="2778125"/>
          <p14:tracePt t="13278" x="912813" y="2778125"/>
          <p14:tracePt t="13283" x="887413" y="2778125"/>
          <p14:tracePt t="13293" x="876300" y="2790825"/>
          <p14:tracePt t="13298" x="863600" y="2803525"/>
          <p14:tracePt t="13303" x="850900" y="2803525"/>
          <p14:tracePt t="13308" x="825500" y="2816225"/>
          <p14:tracePt t="13313" x="812800" y="2816225"/>
          <p14:tracePt t="13318" x="800100" y="2828925"/>
          <p14:tracePt t="13328" x="787400" y="2828925"/>
          <p14:tracePt t="13334" x="763588" y="2840038"/>
          <p14:tracePt t="13339" x="763588" y="2852738"/>
          <p14:tracePt t="13344" x="750888" y="2865438"/>
          <p14:tracePt t="13348" x="738188" y="2865438"/>
          <p14:tracePt t="13353" x="712788" y="2865438"/>
          <p14:tracePt t="13359" x="687388" y="2878138"/>
          <p14:tracePt t="13364" x="674688" y="2890838"/>
          <p14:tracePt t="13369" x="650875" y="2890838"/>
          <p14:tracePt t="13374" x="638175" y="2903538"/>
          <p14:tracePt t="13379" x="612775" y="2928938"/>
          <p14:tracePt t="13384" x="600075" y="2928938"/>
          <p14:tracePt t="13389" x="563563" y="2952750"/>
          <p14:tracePt t="13394" x="550863" y="2952750"/>
          <p14:tracePt t="13399" x="525463" y="2952750"/>
          <p14:tracePt t="13405" x="512763" y="2965450"/>
          <p14:tracePt t="13409" x="487363" y="2990850"/>
          <p14:tracePt t="13414" x="474663" y="2990850"/>
          <p14:tracePt t="13419" x="463550" y="2990850"/>
          <p14:tracePt t="13430" x="438150" y="3016250"/>
          <p14:tracePt t="13434" x="425450" y="3016250"/>
          <p14:tracePt t="13454" x="412750" y="3016250"/>
          <p14:tracePt t="13459" x="400050" y="3028950"/>
          <p14:tracePt t="13465" x="387350" y="3041650"/>
          <p14:tracePt t="13469" x="374650" y="3054350"/>
          <p14:tracePt t="19316" x="412750" y="3054350"/>
          <p14:tracePt t="19320" x="438150" y="3054350"/>
          <p14:tracePt t="19325" x="474663" y="3054350"/>
          <p14:tracePt t="19330" x="512763" y="3054350"/>
          <p14:tracePt t="19335" x="574675" y="3041650"/>
          <p14:tracePt t="19341" x="587375" y="3041650"/>
          <p14:tracePt t="19346" x="612775" y="3041650"/>
          <p14:tracePt t="19350" x="625475" y="3041650"/>
          <p14:tracePt t="19355" x="650875" y="3041650"/>
          <p14:tracePt t="19361" x="663575" y="3028950"/>
          <p14:tracePt t="19366" x="674688" y="3016250"/>
          <p14:tracePt t="19381" x="687388" y="3016250"/>
          <p14:tracePt t="19729" x="687388" y="2990850"/>
          <p14:tracePt t="19734" x="687388" y="2952750"/>
          <p14:tracePt t="19739" x="687388" y="2890838"/>
          <p14:tracePt t="19744" x="687388" y="2852738"/>
          <p14:tracePt t="19749" x="687388" y="2828925"/>
          <p14:tracePt t="19754" x="687388" y="2778125"/>
          <p14:tracePt t="19759" x="687388" y="2740025"/>
          <p14:tracePt t="19764" x="687388" y="2690813"/>
          <p14:tracePt t="19769" x="687388" y="2627313"/>
          <p14:tracePt t="19775" x="687388" y="2578100"/>
          <p14:tracePt t="19779" x="687388" y="2516188"/>
          <p14:tracePt t="19784" x="687388" y="2465388"/>
          <p14:tracePt t="19789" x="687388" y="2365375"/>
          <p14:tracePt t="19794" x="674688" y="2303463"/>
          <p14:tracePt t="19800" x="650875" y="2227263"/>
          <p14:tracePt t="19805" x="600075" y="2114550"/>
          <p14:tracePt t="19809" x="587375" y="2027238"/>
          <p14:tracePt t="19814" x="550863" y="1952625"/>
          <p14:tracePt t="19820" x="512763" y="1852613"/>
          <p14:tracePt t="19825" x="463550" y="1739900"/>
          <p14:tracePt t="19829" x="412750" y="1652588"/>
          <p14:tracePt t="19834" x="400050" y="1576388"/>
          <p14:tracePt t="19839" x="350838" y="1489075"/>
          <p14:tracePt t="19845" x="300038" y="1389063"/>
          <p14:tracePt t="19850" x="274638" y="1301750"/>
          <p14:tracePt t="19855" x="261938" y="1214438"/>
          <p14:tracePt t="19861" x="187325" y="1089025"/>
          <p14:tracePt t="19865" x="125413" y="1001713"/>
          <p14:tracePt t="19870" x="61913" y="863600"/>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Esotropia</a:t>
            </a:r>
            <a:r>
              <a:rPr lang="cs-CZ" dirty="0"/>
              <a:t> kongenitální</a:t>
            </a:r>
          </a:p>
        </p:txBody>
      </p:sp>
      <p:sp>
        <p:nvSpPr>
          <p:cNvPr id="3" name="Zástupný symbol pro obsah 2"/>
          <p:cNvSpPr>
            <a:spLocks noGrp="1"/>
          </p:cNvSpPr>
          <p:nvPr>
            <p:ph idx="1"/>
          </p:nvPr>
        </p:nvSpPr>
        <p:spPr/>
        <p:txBody>
          <a:bodyPr>
            <a:normAutofit lnSpcReduction="10000"/>
          </a:bodyPr>
          <a:lstStyle/>
          <a:p>
            <a:pPr marL="0" indent="0">
              <a:buNone/>
            </a:pPr>
            <a:r>
              <a:rPr lang="cs-CZ" b="1" dirty="0"/>
              <a:t>Léčba</a:t>
            </a:r>
          </a:p>
          <a:p>
            <a:r>
              <a:rPr lang="en-US" dirty="0" err="1"/>
              <a:t>Plná</a:t>
            </a:r>
            <a:r>
              <a:rPr lang="en-US" dirty="0"/>
              <a:t> </a:t>
            </a:r>
            <a:r>
              <a:rPr lang="en-US" dirty="0" err="1"/>
              <a:t>korekce</a:t>
            </a:r>
            <a:r>
              <a:rPr lang="en-US" dirty="0"/>
              <a:t> </a:t>
            </a:r>
            <a:r>
              <a:rPr lang="en-US" dirty="0" err="1"/>
              <a:t>refrakční</a:t>
            </a:r>
            <a:r>
              <a:rPr lang="en-US" dirty="0"/>
              <a:t> </a:t>
            </a:r>
            <a:r>
              <a:rPr lang="en-US" dirty="0" err="1"/>
              <a:t>vady</a:t>
            </a:r>
            <a:r>
              <a:rPr lang="en-US" dirty="0"/>
              <a:t> – </a:t>
            </a:r>
            <a:r>
              <a:rPr lang="en-US" dirty="0" err="1"/>
              <a:t>hypermetropie</a:t>
            </a:r>
            <a:endParaRPr lang="cs-CZ" dirty="0"/>
          </a:p>
          <a:p>
            <a:r>
              <a:rPr lang="en-US" dirty="0" err="1"/>
              <a:t>Chirurgická</a:t>
            </a:r>
            <a:r>
              <a:rPr lang="en-US" dirty="0"/>
              <a:t> </a:t>
            </a:r>
            <a:r>
              <a:rPr lang="en-US" dirty="0" err="1"/>
              <a:t>terapie</a:t>
            </a:r>
            <a:r>
              <a:rPr lang="en-US" dirty="0"/>
              <a:t> – co </a:t>
            </a:r>
            <a:r>
              <a:rPr lang="en-US" dirty="0" err="1"/>
              <a:t>nejdříve</a:t>
            </a:r>
            <a:r>
              <a:rPr lang="en-US" dirty="0"/>
              <a:t> </a:t>
            </a:r>
            <a:r>
              <a:rPr lang="cs-CZ" dirty="0"/>
              <a:t>po vzniku strabismu </a:t>
            </a:r>
            <a:r>
              <a:rPr lang="en-US" dirty="0"/>
              <a:t>(</a:t>
            </a:r>
            <a:r>
              <a:rPr lang="cs-CZ" dirty="0"/>
              <a:t>nejlépe </a:t>
            </a:r>
            <a:r>
              <a:rPr lang="en-US" dirty="0"/>
              <a:t>do 1 </a:t>
            </a:r>
            <a:r>
              <a:rPr lang="en-US" dirty="0" err="1"/>
              <a:t>roku</a:t>
            </a:r>
            <a:r>
              <a:rPr lang="cs-CZ"/>
              <a:t> věku dítěte</a:t>
            </a:r>
            <a:r>
              <a:rPr lang="en-US"/>
              <a:t>), </a:t>
            </a:r>
            <a:r>
              <a:rPr lang="en-US" dirty="0"/>
              <a:t>aby </a:t>
            </a:r>
            <a:r>
              <a:rPr lang="en-US" dirty="0" err="1"/>
              <a:t>byl</a:t>
            </a:r>
            <a:r>
              <a:rPr lang="en-US" dirty="0"/>
              <a:t> </a:t>
            </a:r>
            <a:r>
              <a:rPr lang="en-US" dirty="0" err="1"/>
              <a:t>dán</a:t>
            </a:r>
            <a:r>
              <a:rPr lang="en-US" dirty="0"/>
              <a:t> </a:t>
            </a:r>
            <a:r>
              <a:rPr lang="en-US" dirty="0" err="1"/>
              <a:t>prostor</a:t>
            </a:r>
            <a:r>
              <a:rPr lang="en-US" dirty="0"/>
              <a:t> k </a:t>
            </a:r>
            <a:r>
              <a:rPr lang="en-US" dirty="0" err="1"/>
              <a:t>nacvičení</a:t>
            </a:r>
            <a:r>
              <a:rPr lang="en-US" dirty="0"/>
              <a:t> </a:t>
            </a:r>
            <a:r>
              <a:rPr lang="en-US" dirty="0" err="1"/>
              <a:t>binokulárních</a:t>
            </a:r>
            <a:r>
              <a:rPr lang="en-US" dirty="0"/>
              <a:t> </a:t>
            </a:r>
            <a:r>
              <a:rPr lang="en-US" dirty="0" err="1"/>
              <a:t>funkcí</a:t>
            </a:r>
            <a:r>
              <a:rPr lang="en-US" dirty="0"/>
              <a:t> a </a:t>
            </a:r>
            <a:r>
              <a:rPr lang="en-US" dirty="0" err="1"/>
              <a:t>stereopse</a:t>
            </a:r>
            <a:r>
              <a:rPr lang="en-US" dirty="0"/>
              <a:t> </a:t>
            </a:r>
            <a:endParaRPr lang="cs-CZ" dirty="0"/>
          </a:p>
          <a:p>
            <a:r>
              <a:rPr lang="en-US" dirty="0" err="1"/>
              <a:t>Stabilita</a:t>
            </a:r>
            <a:r>
              <a:rPr lang="en-US" dirty="0"/>
              <a:t> </a:t>
            </a:r>
            <a:r>
              <a:rPr lang="en-US" dirty="0" err="1"/>
              <a:t>operací</a:t>
            </a:r>
            <a:r>
              <a:rPr lang="en-US" dirty="0"/>
              <a:t> je </a:t>
            </a:r>
            <a:r>
              <a:rPr lang="en-US" dirty="0" err="1"/>
              <a:t>různá</a:t>
            </a:r>
            <a:r>
              <a:rPr lang="en-US" dirty="0"/>
              <a:t>, </a:t>
            </a:r>
            <a:r>
              <a:rPr lang="en-US" dirty="0" err="1"/>
              <a:t>reoperace</a:t>
            </a:r>
            <a:r>
              <a:rPr lang="en-US" dirty="0"/>
              <a:t> </a:t>
            </a:r>
            <a:r>
              <a:rPr lang="en-US" dirty="0" err="1"/>
              <a:t>jsou</a:t>
            </a:r>
            <a:r>
              <a:rPr lang="en-US" dirty="0"/>
              <a:t> </a:t>
            </a:r>
            <a:r>
              <a:rPr lang="en-US" dirty="0" err="1"/>
              <a:t>časté</a:t>
            </a:r>
            <a:endParaRPr lang="cs-CZ" dirty="0"/>
          </a:p>
          <a:p>
            <a:r>
              <a:rPr lang="en-US" dirty="0"/>
              <a:t>I </a:t>
            </a:r>
            <a:r>
              <a:rPr lang="en-US" dirty="0" err="1"/>
              <a:t>po</a:t>
            </a:r>
            <a:r>
              <a:rPr lang="en-US" dirty="0"/>
              <a:t> </a:t>
            </a:r>
            <a:r>
              <a:rPr lang="en-US" dirty="0" err="1"/>
              <a:t>operaci</a:t>
            </a:r>
            <a:r>
              <a:rPr lang="en-US" dirty="0"/>
              <a:t>/</a:t>
            </a:r>
            <a:r>
              <a:rPr lang="en-US" dirty="0" err="1"/>
              <a:t>operacích</a:t>
            </a:r>
            <a:r>
              <a:rPr lang="cs-CZ" dirty="0"/>
              <a:t>/</a:t>
            </a:r>
            <a:r>
              <a:rPr lang="en-US" dirty="0"/>
              <a:t> </a:t>
            </a:r>
            <a:r>
              <a:rPr lang="en-US" dirty="0" err="1"/>
              <a:t>dítě</a:t>
            </a:r>
            <a:r>
              <a:rPr lang="en-US" dirty="0"/>
              <a:t> </a:t>
            </a:r>
            <a:r>
              <a:rPr lang="en-US" dirty="0" err="1"/>
              <a:t>často</a:t>
            </a:r>
            <a:r>
              <a:rPr lang="en-US" dirty="0"/>
              <a:t> </a:t>
            </a:r>
            <a:r>
              <a:rPr lang="en-US" dirty="0" err="1"/>
              <a:t>alternuje</a:t>
            </a:r>
            <a:r>
              <a:rPr lang="en-US" dirty="0"/>
              <a:t> a je </a:t>
            </a:r>
            <a:r>
              <a:rPr lang="en-US" dirty="0" err="1"/>
              <a:t>těžké</a:t>
            </a:r>
            <a:r>
              <a:rPr lang="en-US" dirty="0"/>
              <a:t> </a:t>
            </a:r>
            <a:r>
              <a:rPr lang="en-US" dirty="0" err="1"/>
              <a:t>nacvičit</a:t>
            </a:r>
            <a:r>
              <a:rPr lang="en-US" dirty="0"/>
              <a:t> </a:t>
            </a:r>
            <a:r>
              <a:rPr lang="en-US" dirty="0" err="1"/>
              <a:t>binokulární</a:t>
            </a:r>
            <a:r>
              <a:rPr lang="en-US" dirty="0"/>
              <a:t> </a:t>
            </a:r>
            <a:r>
              <a:rPr lang="en-US" dirty="0" err="1"/>
              <a:t>funkce</a:t>
            </a:r>
            <a:r>
              <a:rPr lang="en-US" dirty="0"/>
              <a:t>  </a:t>
            </a:r>
            <a:endParaRPr lang="cs-CZ" dirty="0"/>
          </a:p>
          <a:p>
            <a:endParaRPr lang="cs-CZ" dirty="0"/>
          </a:p>
          <a:p>
            <a:endParaRPr lang="cs-CZ" dirty="0"/>
          </a:p>
        </p:txBody>
      </p:sp>
      <p:pic>
        <p:nvPicPr>
          <p:cNvPr id="6" name="Zvuk 5">
            <a:hlinkClick r:id="" action="ppaction://media"/>
            <a:extLst>
              <a:ext uri="{FF2B5EF4-FFF2-40B4-BE49-F238E27FC236}">
                <a16:creationId xmlns:a16="http://schemas.microsoft.com/office/drawing/2014/main" id="{61DBE52A-44DC-4281-8443-AAACF40BBC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11119528"/>
      </p:ext>
    </p:extLst>
  </p:cSld>
  <p:clrMapOvr>
    <a:masterClrMapping/>
  </p:clrMapOvr>
  <mc:AlternateContent xmlns:mc="http://schemas.openxmlformats.org/markup-compatibility/2006" xmlns:p14="http://schemas.microsoft.com/office/powerpoint/2010/main">
    <mc:Choice Requires="p14">
      <p:transition spd="slow" p14:dur="2000" advTm="57744"/>
    </mc:Choice>
    <mc:Fallback xmlns="">
      <p:transition spd="slow" advTm="57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493" x="1814513" y="1563688"/>
          <p14:tracePt t="497" x="1801813" y="1563688"/>
          <p14:tracePt t="502" x="1789113" y="1563688"/>
          <p14:tracePt t="507" x="1751013" y="1563688"/>
          <p14:tracePt t="512" x="1738313" y="1539875"/>
          <p14:tracePt t="518" x="1725613" y="1539875"/>
          <p14:tracePt t="522" x="1714500" y="1539875"/>
          <p14:tracePt t="527" x="1689100" y="1539875"/>
          <p14:tracePt t="533" x="1676400" y="1527175"/>
          <p14:tracePt t="537" x="1651000" y="1527175"/>
          <p14:tracePt t="542" x="1638300" y="1501775"/>
          <p14:tracePt t="547" x="1601788" y="1501775"/>
          <p14:tracePt t="554" x="1589088" y="1501775"/>
          <p14:tracePt t="558" x="1563688" y="1501775"/>
          <p14:tracePt t="563" x="1538288" y="1501775"/>
          <p14:tracePt t="567" x="1501775" y="1501775"/>
          <p14:tracePt t="578" x="1463675" y="1501775"/>
          <p14:tracePt t="583" x="1450975" y="1501775"/>
          <p14:tracePt t="587" x="1438275" y="1501775"/>
          <p14:tracePt t="592" x="1401763" y="1501775"/>
          <p14:tracePt t="598" x="1389063" y="1501775"/>
          <p14:tracePt t="603" x="1376363" y="1501775"/>
          <p14:tracePt t="608" x="1350963" y="1501775"/>
          <p14:tracePt t="618" x="1338263" y="1501775"/>
          <p14:tracePt t="623" x="1325563" y="1501775"/>
          <p14:tracePt t="638" x="1300163" y="1501775"/>
          <p14:tracePt t="643" x="1289050" y="1501775"/>
          <p14:tracePt t="649" x="1276350" y="1501775"/>
          <p14:tracePt t="653" x="1263650" y="1501775"/>
          <p14:tracePt t="658" x="1250950" y="1501775"/>
          <p14:tracePt t="668" x="1238250" y="1501775"/>
          <p14:tracePt t="674" x="1200150" y="1501775"/>
          <p14:tracePt t="683" x="1176338" y="1501775"/>
          <p14:tracePt t="688" x="1150938" y="1527175"/>
          <p14:tracePt t="694" x="1138238" y="1527175"/>
          <p14:tracePt t="700" x="1100138" y="1539875"/>
          <p14:tracePt t="704" x="1089025" y="1539875"/>
          <p14:tracePt t="709" x="1050925" y="1563688"/>
          <p14:tracePt t="719" x="1012825" y="1576388"/>
          <p14:tracePt t="724" x="1000125" y="1589088"/>
          <p14:tracePt t="729" x="987425" y="1601788"/>
          <p14:tracePt t="735" x="963613" y="1601788"/>
          <p14:tracePt t="744" x="938213" y="1614488"/>
          <p14:tracePt t="750" x="925513" y="1627188"/>
          <p14:tracePt t="754" x="912813" y="1627188"/>
          <p14:tracePt t="759" x="887413" y="1639888"/>
          <p14:tracePt t="771" x="876300" y="1652588"/>
          <p14:tracePt t="774" x="863600" y="1663700"/>
          <p14:tracePt t="790" x="863600" y="1676400"/>
          <p14:tracePt t="794" x="850900" y="1676400"/>
          <p14:tracePt t="800" x="838200" y="1689100"/>
          <p14:tracePt t="804" x="825500" y="1689100"/>
          <p14:tracePt t="809" x="825500" y="1701800"/>
          <p14:tracePt t="814" x="812800" y="1701800"/>
          <p14:tracePt t="821" x="787400" y="1714500"/>
          <p14:tracePt t="825" x="776288" y="1727200"/>
          <p14:tracePt t="830" x="763588" y="1739900"/>
          <p14:tracePt t="840" x="750888" y="1739900"/>
          <p14:tracePt t="844" x="750888" y="1752600"/>
          <p14:tracePt t="850" x="738188" y="1765300"/>
          <p14:tracePt t="855" x="712788" y="1776413"/>
          <p14:tracePt t="860" x="700088" y="1776413"/>
          <p14:tracePt t="866" x="687388" y="1776413"/>
          <p14:tracePt t="870" x="674688" y="1789113"/>
          <p14:tracePt t="875" x="663575" y="1801813"/>
          <p14:tracePt t="880" x="650875" y="1801813"/>
          <p14:tracePt t="885" x="625475" y="1827213"/>
          <p14:tracePt t="890" x="612775" y="1827213"/>
          <p14:tracePt t="906" x="587375" y="1827213"/>
          <p14:tracePt t="917" x="574675" y="1839913"/>
          <p14:tracePt t="935" x="550863" y="1865313"/>
          <p14:tracePt t="977" x="538163" y="1865313"/>
          <p14:tracePt t="991" x="538163" y="1876425"/>
          <p14:tracePt t="996" x="538163" y="1889125"/>
          <p14:tracePt t="1011" x="525463" y="1901825"/>
          <p14:tracePt t="1046" x="525463" y="1927225"/>
          <p14:tracePt t="1067" x="525463" y="1939925"/>
          <p14:tracePt t="1077" x="525463" y="1952625"/>
          <p14:tracePt t="1083" x="512763" y="1965325"/>
          <p14:tracePt t="1107" x="512763" y="1978025"/>
          <p14:tracePt t="1112" x="512763" y="1989138"/>
          <p14:tracePt t="1128" x="525463" y="2001838"/>
          <p14:tracePt t="1148" x="538163" y="2014538"/>
          <p14:tracePt t="1153" x="550863" y="2014538"/>
          <p14:tracePt t="1158" x="563563" y="2014538"/>
          <p14:tracePt t="1167" x="574675" y="2027238"/>
          <p14:tracePt t="1178" x="587375" y="2027238"/>
          <p14:tracePt t="1188" x="600075" y="2039938"/>
          <p14:tracePt t="1193" x="612775" y="2039938"/>
          <p14:tracePt t="1204" x="625475" y="2039938"/>
          <p14:tracePt t="1208" x="638175" y="2052638"/>
          <p14:tracePt t="1218" x="650875" y="2052638"/>
          <p14:tracePt t="1229" x="663575" y="2065338"/>
          <p14:tracePt t="1233" x="663575" y="2078038"/>
          <p14:tracePt t="1243" x="674688" y="2078038"/>
          <p14:tracePt t="1248" x="700088" y="2078038"/>
          <p14:tracePt t="1263" x="725488" y="2078038"/>
          <p14:tracePt t="1273" x="738188" y="2078038"/>
          <p14:tracePt t="1279" x="738188" y="2089150"/>
          <p14:tracePt t="1289" x="750888" y="2101850"/>
          <p14:tracePt t="1300" x="763588" y="2101850"/>
          <p14:tracePt t="1314" x="776288" y="2101850"/>
          <p14:tracePt t="1325" x="787400" y="2101850"/>
          <p14:tracePt t="1349" x="812800" y="2101850"/>
          <p14:tracePt t="1359" x="812800" y="2114550"/>
          <p14:tracePt t="1389" x="838200" y="2114550"/>
          <p14:tracePt t="1400" x="850900" y="2114550"/>
          <p14:tracePt t="1410" x="863600" y="2114550"/>
          <p14:tracePt t="1417" x="876300" y="2114550"/>
          <p14:tracePt t="1421" x="900113" y="2114550"/>
          <p14:tracePt t="1435" x="912813" y="2114550"/>
          <p14:tracePt t="1440" x="938213" y="2114550"/>
          <p14:tracePt t="1445" x="950913" y="2114550"/>
          <p14:tracePt t="1450" x="963613" y="2114550"/>
          <p14:tracePt t="1455" x="976313" y="2114550"/>
          <p14:tracePt t="1460" x="987425" y="2114550"/>
          <p14:tracePt t="1465" x="1012825" y="2114550"/>
          <p14:tracePt t="1476" x="1038225" y="2114550"/>
          <p14:tracePt t="1482" x="1050925" y="2114550"/>
          <p14:tracePt t="1485" x="1076325" y="2114550"/>
          <p14:tracePt t="1490" x="1112838" y="2114550"/>
          <p14:tracePt t="1495" x="1150938" y="2114550"/>
          <p14:tracePt t="1502" x="1163638" y="2114550"/>
          <p14:tracePt t="1506" x="1212850" y="2114550"/>
          <p14:tracePt t="1510" x="1238250" y="2114550"/>
          <p14:tracePt t="1515" x="1276350" y="2114550"/>
          <p14:tracePt t="1520" x="1300163" y="2114550"/>
          <p14:tracePt t="1526" x="1338263" y="2114550"/>
          <p14:tracePt t="1531" x="1389063" y="2114550"/>
          <p14:tracePt t="1536" x="1425575" y="2114550"/>
          <p14:tracePt t="1541" x="1489075" y="2114550"/>
          <p14:tracePt t="1546" x="1512888" y="2114550"/>
          <p14:tracePt t="1551" x="1563688" y="2114550"/>
          <p14:tracePt t="1556" x="1601788" y="2114550"/>
          <p14:tracePt t="1561" x="1638300" y="2114550"/>
          <p14:tracePt t="1567" x="1663700" y="2114550"/>
          <p14:tracePt t="1571" x="1701800" y="2114550"/>
          <p14:tracePt t="1576" x="1738313" y="2114550"/>
          <p14:tracePt t="1581" x="1776413" y="2114550"/>
          <p14:tracePt t="1586" x="1789113" y="2114550"/>
          <p14:tracePt t="1592" x="1814513" y="2114550"/>
          <p14:tracePt t="1597" x="1838325" y="2114550"/>
          <p14:tracePt t="1601" x="1851025" y="2114550"/>
          <p14:tracePt t="1606" x="1863725" y="2114550"/>
          <p14:tracePt t="1617" x="1876425" y="2114550"/>
          <p14:tracePt t="1622" x="1889125" y="2114550"/>
          <p14:tracePt t="1634" x="1914525" y="2114550"/>
          <p14:tracePt t="1646" x="1925638" y="2114550"/>
          <p14:tracePt t="1652" x="1938338" y="2114550"/>
          <p14:tracePt t="1657" x="1951038" y="2114550"/>
          <p14:tracePt t="1662" x="1963738" y="2114550"/>
          <p14:tracePt t="1668" x="1976438" y="2114550"/>
          <p14:tracePt t="1673" x="1989138" y="2114550"/>
          <p14:tracePt t="1677" x="2001838" y="2114550"/>
          <p14:tracePt t="1688" x="2025650" y="2114550"/>
          <p14:tracePt t="1692" x="2038350" y="2101850"/>
          <p14:tracePt t="1769" x="2051050" y="2101850"/>
          <p14:tracePt t="1829" x="2063750" y="2101850"/>
          <p14:tracePt t="1894" x="2076450" y="2089150"/>
          <p14:tracePt t="2948" x="2089150" y="2078038"/>
          <p14:tracePt t="2953" x="2101850" y="2052638"/>
          <p14:tracePt t="2963" x="2101850" y="2027238"/>
          <p14:tracePt t="2974" x="2114550" y="2014538"/>
          <p14:tracePt t="2979" x="2127250" y="2001838"/>
          <p14:tracePt t="2984" x="2127250" y="1989138"/>
          <p14:tracePt t="2989" x="2127250" y="1978025"/>
          <p14:tracePt t="2993" x="2127250" y="1965325"/>
          <p14:tracePt t="2998" x="2151063" y="1939925"/>
          <p14:tracePt t="3008" x="2151063" y="1914525"/>
          <p14:tracePt t="3013" x="2151063" y="1901825"/>
          <p14:tracePt t="3029" x="2151063" y="1889125"/>
          <p14:tracePt t="3034" x="2163763" y="1876425"/>
          <p14:tracePt t="3044" x="2163763" y="1865313"/>
          <p14:tracePt t="3054" x="2163763" y="1852613"/>
          <p14:tracePt t="3069" x="2163763" y="1839913"/>
          <p14:tracePt t="3079" x="2163763" y="1827213"/>
          <p14:tracePt t="3090" x="2163763" y="1801813"/>
          <p14:tracePt t="3236" x="2163763" y="1776413"/>
          <p14:tracePt t="3256" x="2163763" y="1765300"/>
          <p14:tracePt t="3271" x="2163763" y="1752600"/>
          <p14:tracePt t="3281" x="2163763" y="1739900"/>
          <p14:tracePt t="3291" x="2163763" y="1727200"/>
          <p14:tracePt t="3301" x="2163763" y="1701800"/>
          <p14:tracePt t="3306" x="2163763" y="1689100"/>
          <p14:tracePt t="3311" x="2163763" y="1676400"/>
          <p14:tracePt t="3318" x="2163763" y="1663700"/>
          <p14:tracePt t="3322" x="2151063" y="1639888"/>
          <p14:tracePt t="3331" x="2151063" y="1627188"/>
          <p14:tracePt t="3337" x="2138363" y="1627188"/>
          <p14:tracePt t="3341" x="2127250" y="1614488"/>
          <p14:tracePt t="3346" x="2127250" y="1601788"/>
          <p14:tracePt t="3352" x="2114550" y="1589088"/>
          <p14:tracePt t="3357" x="2101850" y="1589088"/>
          <p14:tracePt t="3366" x="2101850" y="1576388"/>
          <p14:tracePt t="3377" x="2101850" y="1563688"/>
          <p14:tracePt t="3382" x="2089150" y="1563688"/>
          <p14:tracePt t="3387" x="2063750" y="1552575"/>
          <p14:tracePt t="3392" x="2051050" y="1527175"/>
          <p14:tracePt t="3397" x="2038350" y="1501775"/>
          <p14:tracePt t="3403" x="2014538" y="1489075"/>
          <p14:tracePt t="3407" x="1976438" y="1476375"/>
          <p14:tracePt t="3417" x="1963738" y="1463675"/>
          <p14:tracePt t="3424" x="1951038" y="1450975"/>
          <p14:tracePt t="3427" x="1938338" y="1439863"/>
          <p14:tracePt t="3432" x="1925638" y="1439863"/>
          <p14:tracePt t="3438" x="1914525" y="1427163"/>
          <p14:tracePt t="3442" x="1901825" y="1414463"/>
          <p14:tracePt t="3448" x="1889125" y="1401763"/>
          <p14:tracePt t="3453" x="1863725" y="1401763"/>
          <p14:tracePt t="3457" x="1838325" y="1389063"/>
          <p14:tracePt t="3462" x="1814513" y="1376363"/>
          <p14:tracePt t="3468" x="1801813" y="1376363"/>
          <p14:tracePt t="3478" x="1763713" y="1363663"/>
          <p14:tracePt t="3484" x="1751013" y="1350963"/>
          <p14:tracePt t="3487" x="1738313" y="1339850"/>
          <p14:tracePt t="3498" x="1725613" y="1339850"/>
          <p14:tracePt t="3503" x="1714500" y="1339850"/>
          <p14:tracePt t="3508" x="1701800" y="1339850"/>
          <p14:tracePt t="3513" x="1689100" y="1327150"/>
          <p14:tracePt t="3518" x="1676400" y="1327150"/>
          <p14:tracePt t="3523" x="1651000" y="1327150"/>
          <p14:tracePt t="3528" x="1612900" y="1314450"/>
          <p14:tracePt t="3534" x="1589088" y="1314450"/>
          <p14:tracePt t="3544" x="1563688" y="1314450"/>
          <p14:tracePt t="3549" x="1525588" y="1314450"/>
          <p14:tracePt t="3553" x="1501775" y="1314450"/>
          <p14:tracePt t="3558" x="1489075" y="1314450"/>
          <p14:tracePt t="3563" x="1450975" y="1314450"/>
          <p14:tracePt t="3569" x="1438275" y="1314450"/>
          <p14:tracePt t="3574" x="1401763" y="1314450"/>
          <p14:tracePt t="3578" x="1376363" y="1314450"/>
          <p14:tracePt t="3585" x="1363663" y="1314450"/>
          <p14:tracePt t="3589" x="1338263" y="1314450"/>
          <p14:tracePt t="3594" x="1300163" y="1314450"/>
          <p14:tracePt t="3604" x="1276350" y="1314450"/>
          <p14:tracePt t="3608" x="1263650" y="1314450"/>
          <p14:tracePt t="3614" x="1238250" y="1314450"/>
          <p14:tracePt t="3619" x="1212850" y="1314450"/>
          <p14:tracePt t="3629" x="1189038" y="1314450"/>
          <p14:tracePt t="3635" x="1176338" y="1314450"/>
          <p14:tracePt t="3640" x="1163638" y="1314450"/>
          <p14:tracePt t="3644" x="1150938" y="1314450"/>
          <p14:tracePt t="3649" x="1138238" y="1314450"/>
          <p14:tracePt t="3659" x="1125538" y="1314450"/>
          <p14:tracePt t="3665" x="1100138" y="1314450"/>
          <p14:tracePt t="3675" x="1076325" y="1314450"/>
          <p14:tracePt t="3679" x="1063625" y="1314450"/>
          <p14:tracePt t="3685" x="1050925" y="1314450"/>
          <p14:tracePt t="3690" x="1038225" y="1314450"/>
          <p14:tracePt t="3701" x="1012825" y="1314450"/>
          <p14:tracePt t="3709" x="1000125" y="1314450"/>
          <p14:tracePt t="3715" x="987425" y="1314450"/>
          <p14:tracePt t="3725" x="963613" y="1314450"/>
          <p14:tracePt t="3730" x="950913" y="1314450"/>
          <p14:tracePt t="3741" x="925513" y="1314450"/>
          <p14:tracePt t="3751" x="900113" y="1314450"/>
          <p14:tracePt t="3760" x="887413" y="1314450"/>
          <p14:tracePt t="3765" x="876300" y="1314450"/>
          <p14:tracePt t="3775" x="863600" y="1314450"/>
          <p14:tracePt t="3780" x="850900" y="1314450"/>
          <p14:tracePt t="3785" x="825500" y="1339850"/>
          <p14:tracePt t="3801" x="812800" y="1339850"/>
          <p14:tracePt t="3806" x="812800" y="1350963"/>
          <p14:tracePt t="3815" x="800100" y="1363663"/>
          <p14:tracePt t="3820" x="787400" y="1363663"/>
          <p14:tracePt t="3830" x="776288" y="1363663"/>
          <p14:tracePt t="3836" x="763588" y="1363663"/>
          <p14:tracePt t="3841" x="738188" y="1376363"/>
          <p14:tracePt t="3846" x="712788" y="1401763"/>
          <p14:tracePt t="3857" x="712788" y="1414463"/>
          <p14:tracePt t="3861" x="700088" y="1414463"/>
          <p14:tracePt t="3866" x="687388" y="1427163"/>
          <p14:tracePt t="3872" x="674688" y="1427163"/>
          <p14:tracePt t="3876" x="674688" y="1439863"/>
          <p14:tracePt t="3886" x="663575" y="1450975"/>
          <p14:tracePt t="3892" x="650875" y="1450975"/>
          <p14:tracePt t="3896" x="638175" y="1463675"/>
          <p14:tracePt t="3901" x="638175" y="1476375"/>
          <p14:tracePt t="3906" x="625475" y="1489075"/>
          <p14:tracePt t="3911" x="612775" y="1489075"/>
          <p14:tracePt t="3927" x="612775" y="1501775"/>
          <p14:tracePt t="3931" x="600075" y="1514475"/>
          <p14:tracePt t="3941" x="587375" y="1527175"/>
          <p14:tracePt t="3958" x="574675" y="1527175"/>
          <p14:tracePt t="3962" x="574675" y="1539875"/>
          <p14:tracePt t="3972" x="563563" y="1552575"/>
          <p14:tracePt t="3977" x="550863" y="1552575"/>
          <p14:tracePt t="3982" x="550863" y="1563688"/>
          <p14:tracePt t="3987" x="538163" y="1576388"/>
          <p14:tracePt t="3997" x="538163" y="1589088"/>
          <p14:tracePt t="4007" x="525463" y="1601788"/>
          <p14:tracePt t="4012" x="525463" y="1614488"/>
          <p14:tracePt t="4023" x="512763" y="1627188"/>
          <p14:tracePt t="4037" x="512763" y="1639888"/>
          <p14:tracePt t="4042" x="512763" y="1676400"/>
          <p14:tracePt t="4052" x="500063" y="1689100"/>
          <p14:tracePt t="4078" x="500063" y="1701800"/>
          <p14:tracePt t="4088" x="500063" y="1714500"/>
          <p14:tracePt t="4098" x="500063" y="1727200"/>
          <p14:tracePt t="4113" x="500063" y="1739900"/>
          <p14:tracePt t="4129" x="487363" y="1752600"/>
          <p14:tracePt t="4164" x="487363" y="1765300"/>
          <p14:tracePt t="4184" x="474663" y="1776413"/>
          <p14:tracePt t="4411" x="474663" y="1789113"/>
          <p14:tracePt t="4436" x="474663" y="1814513"/>
          <p14:tracePt t="4446" x="474663" y="1827213"/>
          <p14:tracePt t="4456" x="463550" y="1852613"/>
          <p14:tracePt t="4472" x="463550" y="1865313"/>
          <p14:tracePt t="4482" x="463550" y="1876425"/>
          <p14:tracePt t="4491" x="438150" y="1901825"/>
          <p14:tracePt t="4496" x="438150" y="1914525"/>
          <p14:tracePt t="4511" x="438150" y="1927225"/>
          <p14:tracePt t="4527" x="438150" y="1939925"/>
          <p14:tracePt t="4537" x="438150" y="1952625"/>
          <p14:tracePt t="4542" x="438150" y="1965325"/>
          <p14:tracePt t="4552" x="438150" y="1978025"/>
          <p14:tracePt t="4557" x="425450" y="1989138"/>
          <p14:tracePt t="4568" x="425450" y="2001838"/>
          <p14:tracePt t="4572" x="425450" y="2014538"/>
          <p14:tracePt t="4589" x="425450" y="2039938"/>
          <p14:tracePt t="4592" x="425450" y="2052638"/>
          <p14:tracePt t="4597" x="425450" y="2065338"/>
          <p14:tracePt t="4607" x="425450" y="2078038"/>
          <p14:tracePt t="4613" x="425450" y="2089150"/>
          <p14:tracePt t="4618" x="425450" y="2101850"/>
          <p14:tracePt t="4623" x="425450" y="2127250"/>
          <p14:tracePt t="4627" x="425450" y="2139950"/>
          <p14:tracePt t="4638" x="425450" y="2152650"/>
          <p14:tracePt t="4643" x="425450" y="2165350"/>
          <p14:tracePt t="4653" x="425450" y="2178050"/>
          <p14:tracePt t="4658" x="425450" y="2190750"/>
          <p14:tracePt t="4668" x="425450" y="2214563"/>
          <p14:tracePt t="4683" x="438150" y="2239963"/>
          <p14:tracePt t="4703" x="438150" y="2252663"/>
          <p14:tracePt t="4709" x="438150" y="2265363"/>
          <p14:tracePt t="4714" x="450850" y="2278063"/>
          <p14:tracePt t="4723" x="450850" y="2290763"/>
          <p14:tracePt t="4743" x="450850" y="2303463"/>
          <p14:tracePt t="4750" x="450850" y="2327275"/>
          <p14:tracePt t="4764" x="450850" y="2352675"/>
          <p14:tracePt t="4769" x="450850" y="2365375"/>
          <p14:tracePt t="4779" x="450850" y="2378075"/>
          <p14:tracePt t="4785" x="450850" y="2414588"/>
          <p14:tracePt t="4794" x="450850" y="2427288"/>
          <p14:tracePt t="4799" x="450850" y="2452688"/>
          <p14:tracePt t="4805" x="450850" y="2465388"/>
          <p14:tracePt t="4809" x="450850" y="2478088"/>
          <p14:tracePt t="4814" x="450850" y="2503488"/>
          <p14:tracePt t="4825" x="450850" y="2527300"/>
          <p14:tracePt t="4830" x="450850" y="2565400"/>
          <p14:tracePt t="4839" x="450850" y="2590800"/>
          <p14:tracePt t="4845" x="450850" y="2603500"/>
          <p14:tracePt t="4849" x="450850" y="2616200"/>
          <p14:tracePt t="4854" x="450850" y="2627313"/>
          <p14:tracePt t="4859" x="450850" y="2640013"/>
          <p14:tracePt t="4865" x="463550" y="2665413"/>
          <p14:tracePt t="4870" x="463550" y="2690813"/>
          <p14:tracePt t="4875" x="463550" y="2703513"/>
          <p14:tracePt t="4879" x="474663" y="2728913"/>
          <p14:tracePt t="4885" x="487363" y="2740025"/>
          <p14:tracePt t="4890" x="500063" y="2752725"/>
          <p14:tracePt t="4895" x="500063" y="2778125"/>
          <p14:tracePt t="4901" x="512763" y="2790825"/>
          <p14:tracePt t="4920" x="538163" y="2803525"/>
          <p14:tracePt t="4926" x="538163" y="2816225"/>
          <p14:tracePt t="4930" x="550863" y="2828925"/>
          <p14:tracePt t="4936" x="563563" y="2828925"/>
          <p14:tracePt t="4941" x="574675" y="2828925"/>
          <p14:tracePt t="4946" x="574675" y="2840038"/>
          <p14:tracePt t="4956" x="587375" y="2840038"/>
          <p14:tracePt t="4975" x="600075" y="2840038"/>
          <p14:tracePt t="4980" x="600075" y="2852738"/>
          <p14:tracePt t="5017" x="600075" y="2865438"/>
          <p14:tracePt t="5021" x="612775" y="2865438"/>
          <p14:tracePt t="5031" x="625475" y="2878138"/>
          <p14:tracePt t="5041" x="638175" y="2890838"/>
          <p14:tracePt t="5057" x="638175" y="2903538"/>
          <p14:tracePt t="5070" x="638175" y="2916238"/>
          <p14:tracePt t="5073" x="650875" y="2928938"/>
          <p14:tracePt t="5076" x="650875" y="2941638"/>
          <p14:tracePt t="5097" x="663575" y="2952750"/>
          <p14:tracePt t="5102" x="663575" y="2965450"/>
          <p14:tracePt t="5118" x="663575" y="2978150"/>
          <p14:tracePt t="5122" x="663575" y="2990850"/>
          <p14:tracePt t="5127" x="663575" y="3003550"/>
          <p14:tracePt t="5142" x="674688" y="3028950"/>
          <p14:tracePt t="5147" x="674688" y="3041650"/>
          <p14:tracePt t="5172" x="674688" y="3054350"/>
          <p14:tracePt t="5187" x="674688" y="3078163"/>
          <p14:tracePt t="5208" x="674688" y="3103563"/>
          <p14:tracePt t="5223" x="674688" y="3116263"/>
          <p14:tracePt t="5238" x="674688" y="3128963"/>
          <p14:tracePt t="5248" x="674688" y="3141663"/>
          <p14:tracePt t="5273" x="674688" y="3154363"/>
          <p14:tracePt t="5288" x="674688" y="3165475"/>
          <p14:tracePt t="5314" x="674688" y="3190875"/>
          <p14:tracePt t="5344" x="674688" y="3216275"/>
          <p14:tracePt t="5350" x="687388" y="3228975"/>
          <p14:tracePt t="5364" x="700088" y="3228975"/>
          <p14:tracePt t="5369" x="712788" y="3228975"/>
          <p14:tracePt t="5374" x="712788" y="3241675"/>
          <p14:tracePt t="5379" x="712788" y="3254375"/>
          <p14:tracePt t="5385" x="725488" y="3254375"/>
          <p14:tracePt t="5390" x="738188" y="3254375"/>
          <p14:tracePt t="5394" x="750888" y="3254375"/>
          <p14:tracePt t="5399" x="763588" y="3254375"/>
          <p14:tracePt t="5405" x="787400" y="3254375"/>
          <p14:tracePt t="5410" x="812800" y="3267075"/>
          <p14:tracePt t="5414" x="850900" y="3267075"/>
          <p14:tracePt t="5419" x="876300" y="3267075"/>
          <p14:tracePt t="5424" x="887413" y="3267075"/>
          <p14:tracePt t="5430" x="925513" y="3267075"/>
          <p14:tracePt t="5435" x="963613" y="3267075"/>
          <p14:tracePt t="5440" x="976313" y="3267075"/>
          <p14:tracePt t="5444" x="987425" y="3267075"/>
          <p14:tracePt t="5450" x="1025525" y="3267075"/>
          <p14:tracePt t="5456" x="1038225" y="3267075"/>
          <p14:tracePt t="5460" x="1076325" y="3267075"/>
          <p14:tracePt t="5465" x="1089025" y="3267075"/>
          <p14:tracePt t="5470" x="1100138" y="3267075"/>
          <p14:tracePt t="5475" x="1138238" y="3267075"/>
          <p14:tracePt t="5480" x="1150938" y="3267075"/>
          <p14:tracePt t="5486" x="1163638" y="3267075"/>
          <p14:tracePt t="5490" x="1176338" y="3267075"/>
          <p14:tracePt t="5495" x="1200150" y="3267075"/>
          <p14:tracePt t="5505" x="1225550" y="3267075"/>
          <p14:tracePt t="5511" x="1263650" y="3267075"/>
          <p14:tracePt t="5515" x="1276350" y="3267075"/>
          <p14:tracePt t="5520" x="1289050" y="3267075"/>
          <p14:tracePt t="5525" x="1325563" y="3267075"/>
          <p14:tracePt t="5531" x="1338263" y="3267075"/>
          <p14:tracePt t="5536" x="1363663" y="3267075"/>
          <p14:tracePt t="5540" x="1401763" y="3267075"/>
          <p14:tracePt t="5545" x="1438275" y="3267075"/>
          <p14:tracePt t="5552" x="1450975" y="3267075"/>
          <p14:tracePt t="5556" x="1489075" y="3267075"/>
          <p14:tracePt t="5561" x="1525588" y="3267075"/>
          <p14:tracePt t="5570" x="1563688" y="3267075"/>
          <p14:tracePt t="5576" x="1576388" y="3267075"/>
          <p14:tracePt t="5581" x="1589088" y="3267075"/>
          <p14:tracePt t="5586" x="1625600" y="3267075"/>
          <p14:tracePt t="5591" x="1638300" y="3267075"/>
          <p14:tracePt t="5596" x="1651000" y="3267075"/>
          <p14:tracePt t="5602" x="1676400" y="3267075"/>
          <p14:tracePt t="5611" x="1701800" y="3267075"/>
          <p14:tracePt t="5616" x="1738313" y="3267075"/>
          <p14:tracePt t="5631" x="1763713" y="3267075"/>
          <p14:tracePt t="5637" x="1776413" y="3267075"/>
          <p14:tracePt t="5647" x="1801813" y="3278188"/>
          <p14:tracePt t="5653" x="1814513" y="3278188"/>
          <p14:tracePt t="5661" x="1825625" y="3278188"/>
          <p14:tracePt t="5666" x="1851025" y="3278188"/>
          <p14:tracePt t="5678" x="1889125" y="3290888"/>
          <p14:tracePt t="5682" x="1914525" y="3290888"/>
          <p14:tracePt t="5687" x="1938338" y="3290888"/>
          <p14:tracePt t="5691" x="1976438" y="3316288"/>
          <p14:tracePt t="5697" x="1989138" y="3316288"/>
          <p14:tracePt t="5702" x="2001838" y="3316288"/>
          <p14:tracePt t="5707" x="2038350" y="3328988"/>
          <p14:tracePt t="5712" x="2051050" y="3328988"/>
          <p14:tracePt t="5718" x="2089150" y="3354388"/>
          <p14:tracePt t="5722" x="2101850" y="3354388"/>
          <p14:tracePt t="5727" x="2114550" y="3354388"/>
          <p14:tracePt t="5732" x="2138363" y="3354388"/>
          <p14:tracePt t="5737" x="2163763" y="3354388"/>
          <p14:tracePt t="5742" x="2201863" y="3354388"/>
          <p14:tracePt t="5748" x="2227263" y="3367088"/>
          <p14:tracePt t="5752" x="2238375" y="3367088"/>
          <p14:tracePt t="5757" x="2263775" y="3367088"/>
          <p14:tracePt t="5763" x="2301875" y="3367088"/>
          <p14:tracePt t="5769" x="2314575" y="3378200"/>
          <p14:tracePt t="5773" x="2327275" y="3378200"/>
          <p14:tracePt t="5777" x="2363788" y="3378200"/>
          <p14:tracePt t="5782" x="2376488" y="3378200"/>
          <p14:tracePt t="5788" x="2401888" y="3378200"/>
          <p14:tracePt t="5793" x="2439988" y="3378200"/>
          <p14:tracePt t="5798" x="2451100" y="3378200"/>
          <p14:tracePt t="5803" x="2476500" y="3378200"/>
          <p14:tracePt t="5807" x="2489200" y="3378200"/>
          <p14:tracePt t="5813" x="2514600" y="3378200"/>
          <p14:tracePt t="5819" x="2551113" y="3378200"/>
          <p14:tracePt t="5823" x="2563813" y="3378200"/>
          <p14:tracePt t="5828" x="2576513" y="3378200"/>
          <p14:tracePt t="5833" x="2601913" y="3378200"/>
          <p14:tracePt t="5838" x="2614613" y="3378200"/>
          <p14:tracePt t="5843" x="2640013" y="3378200"/>
          <p14:tracePt t="5848" x="2676525" y="3378200"/>
          <p14:tracePt t="5858" x="2701925" y="3378200"/>
          <p14:tracePt t="5864" x="2740025" y="3378200"/>
          <p14:tracePt t="5869" x="2752725" y="3378200"/>
          <p14:tracePt t="5873" x="2776538" y="3378200"/>
          <p14:tracePt t="5879" x="2801938" y="3378200"/>
          <p14:tracePt t="5885" x="2827338" y="3378200"/>
          <p14:tracePt t="5888" x="2840038" y="3378200"/>
          <p14:tracePt t="5893" x="2863850" y="3378200"/>
          <p14:tracePt t="5903" x="2889250" y="3378200"/>
          <p14:tracePt t="5905" x="2901950" y="3378200"/>
          <p14:tracePt t="5909" x="2940050" y="3378200"/>
          <p14:tracePt t="5914" x="2952750" y="3378200"/>
          <p14:tracePt t="5919" x="2963863" y="3378200"/>
          <p14:tracePt t="5924" x="2976563" y="3378200"/>
          <p14:tracePt t="5929" x="2989263" y="3378200"/>
          <p14:tracePt t="5935" x="3027363" y="3378200"/>
          <p14:tracePt t="5939" x="3040063" y="3378200"/>
          <p14:tracePt t="5949" x="3052763" y="3390900"/>
          <p14:tracePt t="5954" x="3076575" y="3390900"/>
          <p14:tracePt t="5964" x="3101975" y="3390900"/>
          <p14:tracePt t="5969" x="3114675" y="3390900"/>
          <p14:tracePt t="5974" x="3127375" y="3390900"/>
          <p14:tracePt t="5980" x="3152775" y="3390900"/>
          <p14:tracePt t="5985" x="3165475" y="3390900"/>
          <p14:tracePt t="5989" x="3201988" y="3390900"/>
          <p14:tracePt t="5994" x="3227388" y="3390900"/>
          <p14:tracePt t="6006" x="3265488" y="3390900"/>
          <p14:tracePt t="6009" x="3289300" y="3390900"/>
          <p14:tracePt t="6019" x="3314700" y="3390900"/>
          <p14:tracePt t="6025" x="3327400" y="3390900"/>
          <p14:tracePt t="6030" x="3352800" y="3390900"/>
          <p14:tracePt t="6036" x="3376613" y="3390900"/>
          <p14:tracePt t="6045" x="3402013" y="3390900"/>
          <p14:tracePt t="6051" x="3427413" y="3403600"/>
          <p14:tracePt t="6055" x="3440113" y="3416300"/>
          <p14:tracePt t="6060" x="3465513" y="3416300"/>
          <p14:tracePt t="6065" x="3478213" y="3429000"/>
          <p14:tracePt t="6100" x="3489325" y="3429000"/>
          <p14:tracePt t="6191" x="3502025" y="3429000"/>
          <p14:tracePt t="6202" x="3527425" y="3429000"/>
          <p14:tracePt t="6221" x="3552825" y="3429000"/>
          <p14:tracePt t="6231" x="3565525" y="3429000"/>
          <p14:tracePt t="6247" x="3589338" y="3429000"/>
          <p14:tracePt t="6252" x="3602038" y="3429000"/>
          <p14:tracePt t="6257" x="3614738" y="3429000"/>
          <p14:tracePt t="6261" x="3640138" y="3429000"/>
          <p14:tracePt t="6273" x="3665538" y="3429000"/>
          <p14:tracePt t="6277" x="3702050" y="3429000"/>
          <p14:tracePt t="6282" x="3714750" y="3429000"/>
          <p14:tracePt t="6287" x="3740150" y="3429000"/>
          <p14:tracePt t="6292" x="3778250" y="3429000"/>
          <p14:tracePt t="6297" x="3790950" y="3429000"/>
          <p14:tracePt t="6302" x="3802063" y="3429000"/>
          <p14:tracePt t="6307" x="3827463" y="3429000"/>
          <p14:tracePt t="6323" x="3852863" y="3429000"/>
          <p14:tracePt t="6328" x="3865563" y="3429000"/>
          <p14:tracePt t="6337" x="3878263" y="3429000"/>
          <p14:tracePt t="6343" x="3890963" y="3429000"/>
          <p14:tracePt t="6367" x="3902075" y="3429000"/>
          <p14:tracePt t="6398" x="3914775" y="3429000"/>
          <p14:tracePt t="6423" x="3927475" y="3416300"/>
          <p14:tracePt t="6449" x="3940175" y="3416300"/>
          <p14:tracePt t="6453" x="3952875" y="3403600"/>
          <p14:tracePt t="6469" x="3952875" y="3378200"/>
          <p14:tracePt t="6473" x="3952875" y="3367088"/>
          <p14:tracePt t="6479" x="3965575" y="3367088"/>
          <p14:tracePt t="6483" x="3978275" y="3341688"/>
          <p14:tracePt t="6488" x="3978275" y="3316288"/>
          <p14:tracePt t="6499" x="4002088" y="3290888"/>
          <p14:tracePt t="6504" x="4014788" y="3278188"/>
          <p14:tracePt t="6510" x="4027488" y="3267075"/>
          <p14:tracePt t="6514" x="4027488" y="3254375"/>
          <p14:tracePt t="6519" x="4027488" y="3241675"/>
          <p14:tracePt t="6525" x="4040188" y="3228975"/>
          <p14:tracePt t="6535" x="4052888" y="3190875"/>
          <p14:tracePt t="6539" x="4065588" y="3178175"/>
          <p14:tracePt t="6549" x="4065588" y="3165475"/>
          <p14:tracePt t="6554" x="4078288" y="3141663"/>
          <p14:tracePt t="6565" x="4078288" y="3116263"/>
          <p14:tracePt t="6570" x="4078288" y="3103563"/>
          <p14:tracePt t="6574" x="4090988" y="3090863"/>
          <p14:tracePt t="6585" x="4090988" y="3078163"/>
          <p14:tracePt t="6589" x="4090988" y="3054350"/>
          <p14:tracePt t="6605" x="4090988" y="3028950"/>
          <p14:tracePt t="6610" x="4090988" y="3016250"/>
          <p14:tracePt t="6620" x="4090988" y="3003550"/>
          <p14:tracePt t="6630" x="4090988" y="2990850"/>
          <p14:tracePt t="6640" x="4090988" y="2978150"/>
          <p14:tracePt t="6645" x="4090988" y="2965450"/>
          <p14:tracePt t="6650" x="4090988" y="2952750"/>
          <p14:tracePt t="6655" x="4090988" y="2941638"/>
          <p14:tracePt t="6670" x="4090988" y="2916238"/>
          <p14:tracePt t="6680" x="4090988" y="2903538"/>
          <p14:tracePt t="6695" x="4078288" y="2903538"/>
          <p14:tracePt t="6702" x="4052888" y="2903538"/>
          <p14:tracePt t="6706" x="4040188" y="2878138"/>
          <p14:tracePt t="6710" x="4027488" y="2878138"/>
          <p14:tracePt t="6715" x="4014788" y="2878138"/>
          <p14:tracePt t="6721" x="4002088" y="2878138"/>
          <p14:tracePt t="6726" x="3990975" y="2878138"/>
          <p14:tracePt t="6731" x="3965575" y="2878138"/>
          <p14:tracePt t="6741" x="3927475" y="2865438"/>
          <p14:tracePt t="6746" x="3890963" y="2865438"/>
          <p14:tracePt t="6753" x="3878263" y="2865438"/>
          <p14:tracePt t="6757" x="3840163" y="2865438"/>
          <p14:tracePt t="6761" x="3802063" y="2840038"/>
          <p14:tracePt t="6766" x="3765550" y="2840038"/>
          <p14:tracePt t="6771" x="3740150" y="2840038"/>
          <p14:tracePt t="6776" x="3727450" y="2840038"/>
          <p14:tracePt t="6781" x="3702050" y="2840038"/>
          <p14:tracePt t="6788" x="3678238" y="2840038"/>
          <p14:tracePt t="6792" x="3652838" y="2840038"/>
          <p14:tracePt t="6796" x="3627438" y="2840038"/>
          <p14:tracePt t="6802" x="3602038" y="2840038"/>
          <p14:tracePt t="6806" x="3565525" y="2840038"/>
          <p14:tracePt t="6811" x="3540125" y="2840038"/>
          <p14:tracePt t="6817" x="3514725" y="2828925"/>
          <p14:tracePt t="6821" x="3502025" y="2828925"/>
          <p14:tracePt t="6826" x="3465513" y="2828925"/>
          <p14:tracePt t="6831" x="3440113" y="2816225"/>
          <p14:tracePt t="6837" x="3427413" y="2803525"/>
          <p14:tracePt t="6842" x="3402013" y="2803525"/>
          <p14:tracePt t="6847" x="3376613" y="2803525"/>
          <p14:tracePt t="6853" x="3340100" y="2803525"/>
          <p14:tracePt t="6857" x="3314700" y="2803525"/>
          <p14:tracePt t="6862" x="3276600" y="2803525"/>
          <p14:tracePt t="6867" x="3227388" y="2790825"/>
          <p14:tracePt t="6873" x="3201988" y="2790825"/>
          <p14:tracePt t="6878" x="3140075" y="2790825"/>
          <p14:tracePt t="6883" x="3101975" y="2790825"/>
          <p14:tracePt t="6889" x="3065463" y="2765425"/>
          <p14:tracePt t="6893" x="3027363" y="2765425"/>
          <p14:tracePt t="6898" x="2976563" y="2765425"/>
          <p14:tracePt t="6920" x="2814638" y="2765425"/>
          <p14:tracePt t="6924" x="2776538" y="2765425"/>
          <p14:tracePt t="6928" x="2752725" y="2765425"/>
          <p14:tracePt t="6934" x="2714625" y="2765425"/>
          <p14:tracePt t="6939" x="2676525" y="2765425"/>
          <p14:tracePt t="6944" x="2627313" y="2765425"/>
          <p14:tracePt t="6948" x="2601913" y="2765425"/>
          <p14:tracePt t="6954" x="2551113" y="2765425"/>
          <p14:tracePt t="6959" x="2501900" y="2765425"/>
          <p14:tracePt t="6964" x="2463800" y="2765425"/>
          <p14:tracePt t="6969" x="2414588" y="2765425"/>
          <p14:tracePt t="6974" x="2389188" y="2765425"/>
          <p14:tracePt t="6979" x="2327275" y="2765425"/>
          <p14:tracePt t="6984" x="2289175" y="2765425"/>
          <p14:tracePt t="6989" x="2251075" y="2765425"/>
          <p14:tracePt t="6994" x="2201863" y="2765425"/>
          <p14:tracePt t="6999" x="2189163" y="2765425"/>
          <p14:tracePt t="7004" x="2151063" y="2765425"/>
          <p14:tracePt t="7009" x="2114550" y="2765425"/>
          <p14:tracePt t="7014" x="2063750" y="2765425"/>
          <p14:tracePt t="7019" x="2038350" y="2765425"/>
          <p14:tracePt t="7025" x="2001838" y="2765425"/>
          <p14:tracePt t="7030" x="1963738" y="2765425"/>
          <p14:tracePt t="7034" x="1925638" y="2765425"/>
          <p14:tracePt t="7040" x="1914525" y="2765425"/>
          <p14:tracePt t="7044" x="1876425" y="2765425"/>
          <p14:tracePt t="7049" x="1863725" y="2765425"/>
          <p14:tracePt t="7055" x="1838325" y="2765425"/>
          <p14:tracePt t="7059" x="1814513" y="2765425"/>
          <p14:tracePt t="7064" x="1801813" y="2765425"/>
          <p14:tracePt t="7070" x="1789113" y="2765425"/>
          <p14:tracePt t="7075" x="1776413" y="2765425"/>
          <p14:tracePt t="7080" x="1763713" y="2765425"/>
          <p14:tracePt t="7086" x="1751013" y="2765425"/>
          <p14:tracePt t="7090" x="1738313" y="2765425"/>
          <p14:tracePt t="7095" x="1725613" y="2765425"/>
          <p14:tracePt t="7105" x="1701800" y="2765425"/>
          <p14:tracePt t="7110" x="1689100" y="2765425"/>
          <p14:tracePt t="7115" x="1663700" y="2765425"/>
          <p14:tracePt t="7121" x="1638300" y="2765425"/>
          <p14:tracePt t="7125" x="1625600" y="2765425"/>
          <p14:tracePt t="7130" x="1612900" y="2765425"/>
          <p14:tracePt t="7136" x="1601788" y="2765425"/>
          <p14:tracePt t="7141" x="1589088" y="2765425"/>
          <p14:tracePt t="7145" x="1576388" y="2765425"/>
          <p14:tracePt t="7153" x="1538288" y="2778125"/>
          <p14:tracePt t="7155" x="1538288" y="2790825"/>
          <p14:tracePt t="7160" x="1525588" y="2790825"/>
          <p14:tracePt t="7166" x="1512888" y="2790825"/>
          <p14:tracePt t="7171" x="1501775" y="2790825"/>
          <p14:tracePt t="7175" x="1489075" y="2790825"/>
          <p14:tracePt t="7180" x="1463675" y="2790825"/>
          <p14:tracePt t="7191" x="1438275" y="2790825"/>
          <p14:tracePt t="7196" x="1412875" y="2816225"/>
          <p14:tracePt t="7216" x="1401763" y="2828925"/>
          <p14:tracePt t="7221" x="1376363" y="2828925"/>
          <p14:tracePt t="7247" x="1350963" y="2828925"/>
          <p14:tracePt t="7253" x="1338263" y="2840038"/>
          <p14:tracePt t="7266" x="1325563" y="2840038"/>
          <p14:tracePt t="7278" x="1312863" y="2840038"/>
          <p14:tracePt t="7286" x="1300163" y="2840038"/>
          <p14:tracePt t="7297" x="1289050" y="2840038"/>
          <p14:tracePt t="7303" x="1263650" y="2840038"/>
          <p14:tracePt t="7316" x="1238250" y="2840038"/>
          <p14:tracePt t="7323" x="1225550" y="2852738"/>
          <p14:tracePt t="7327" x="1212850" y="2852738"/>
          <p14:tracePt t="7332" x="1200150" y="2852738"/>
          <p14:tracePt t="7337" x="1176338" y="2878138"/>
          <p14:tracePt t="7347" x="1150938" y="2878138"/>
          <p14:tracePt t="7353" x="1138238" y="2890838"/>
          <p14:tracePt t="7358" x="1112838" y="2890838"/>
          <p14:tracePt t="7362" x="1089025" y="2903538"/>
          <p14:tracePt t="7369" x="1076325" y="2903538"/>
          <p14:tracePt t="7374" x="1050925" y="2916238"/>
          <p14:tracePt t="7377" x="1025525" y="2941638"/>
          <p14:tracePt t="7382" x="987425" y="2941638"/>
          <p14:tracePt t="7393" x="987425" y="2952750"/>
          <p14:tracePt t="7397" x="963613" y="2952750"/>
          <p14:tracePt t="7403" x="950913" y="2965450"/>
          <p14:tracePt t="7412" x="925513" y="2978150"/>
          <p14:tracePt t="7419" x="900113" y="2978150"/>
          <p14:tracePt t="7428" x="887413" y="2990850"/>
          <p14:tracePt t="7433" x="876300" y="3003550"/>
          <p14:tracePt t="7438" x="863600" y="3003550"/>
          <p14:tracePt t="7448" x="850900" y="3016250"/>
          <p14:tracePt t="7454" x="850900" y="3028950"/>
          <p14:tracePt t="7463" x="838200" y="3041650"/>
          <p14:tracePt t="7483" x="825500" y="3041650"/>
          <p14:tracePt t="7488" x="812800" y="3041650"/>
          <p14:tracePt t="7504" x="812800" y="3054350"/>
          <p14:tracePt t="7509" x="800100" y="3065463"/>
          <p14:tracePt t="7519" x="800100" y="3078163"/>
          <p14:tracePt t="7523" x="787400" y="3078163"/>
          <p14:tracePt t="7534" x="776288" y="3090863"/>
          <p14:tracePt t="7544" x="776288" y="3116263"/>
          <p14:tracePt t="7574" x="776288" y="3128963"/>
          <p14:tracePt t="7579" x="763588" y="3141663"/>
          <p14:tracePt t="7586" x="750888" y="3154363"/>
          <p14:tracePt t="9143" x="750888" y="3128963"/>
          <p14:tracePt t="9148" x="776288" y="3116263"/>
          <p14:tracePt t="9154" x="776288" y="3103563"/>
          <p14:tracePt t="9158" x="776288" y="3090863"/>
          <p14:tracePt t="9163" x="787400" y="3065463"/>
          <p14:tracePt t="9168" x="800100" y="3054350"/>
          <p14:tracePt t="9173" x="812800" y="3041650"/>
          <p14:tracePt t="9178" x="838200" y="3016250"/>
          <p14:tracePt t="9183" x="850900" y="3016250"/>
          <p14:tracePt t="9194" x="850900" y="3003550"/>
          <p14:tracePt t="9198" x="863600" y="2978150"/>
          <p14:tracePt t="9204" x="876300" y="2978150"/>
          <p14:tracePt t="9209" x="887413" y="2965450"/>
          <p14:tracePt t="9224" x="900113" y="2952750"/>
          <p14:tracePt t="9239" x="912813" y="2941638"/>
          <p14:tracePt t="9258" x="938213" y="2941638"/>
          <p14:tracePt t="9295" x="950913" y="2941638"/>
          <p14:tracePt t="9628" x="963613" y="2941638"/>
          <p14:tracePt t="9637" x="976313" y="2941638"/>
          <p14:tracePt t="9642" x="1000125" y="2941638"/>
          <p14:tracePt t="9647" x="1000125" y="2928938"/>
          <p14:tracePt t="9662" x="1012825" y="2916238"/>
          <p14:tracePt t="9672" x="1025525" y="2916238"/>
          <p14:tracePt t="9753" x="1038225" y="2916238"/>
          <p14:tracePt t="9758" x="1063625" y="2903538"/>
          <p14:tracePt t="9763" x="1076325" y="2903538"/>
          <p14:tracePt t="9774" x="1100138" y="2890838"/>
          <p14:tracePt t="9779" x="1112838" y="2890838"/>
          <p14:tracePt t="9784" x="1125538" y="2890838"/>
          <p14:tracePt t="9788" x="1138238" y="2878138"/>
          <p14:tracePt t="9793" x="1150938" y="2878138"/>
          <p14:tracePt t="9798" x="1189038" y="2878138"/>
          <p14:tracePt t="9804" x="1212850" y="2852738"/>
          <p14:tracePt t="9809" x="1250950" y="2852738"/>
          <p14:tracePt t="9813" x="1289050" y="2840038"/>
          <p14:tracePt t="9818" x="1325563" y="2840038"/>
          <p14:tracePt t="9824" x="1350963" y="2840038"/>
          <p14:tracePt t="9829" x="1389063" y="2840038"/>
          <p14:tracePt t="9833" x="1425575" y="2840038"/>
          <p14:tracePt t="9839" x="1463675" y="2840038"/>
          <p14:tracePt t="9843" x="1501775" y="2840038"/>
          <p14:tracePt t="9849" x="1550988" y="2840038"/>
          <p14:tracePt t="9855" x="1612900" y="2840038"/>
          <p14:tracePt t="9859" x="1689100" y="2840038"/>
          <p14:tracePt t="9864" x="1725613" y="2840038"/>
          <p14:tracePt t="9870" x="1801813" y="2840038"/>
          <p14:tracePt t="9874" x="1863725" y="2840038"/>
          <p14:tracePt t="9879" x="1914525" y="2840038"/>
          <p14:tracePt t="9884" x="1989138" y="2840038"/>
          <p14:tracePt t="9889" x="2076450" y="2840038"/>
          <p14:tracePt t="9895" x="2163763" y="2840038"/>
          <p14:tracePt t="9899" x="2227263" y="2840038"/>
          <p14:tracePt t="9920" x="2389188" y="2840038"/>
          <p14:tracePt t="9921" x="2427288" y="2840038"/>
          <p14:tracePt t="9925" x="2463800" y="2840038"/>
          <p14:tracePt t="9929" x="2489200" y="2840038"/>
          <p14:tracePt t="9934" x="2527300" y="2840038"/>
          <p14:tracePt t="9940" x="2551113" y="2840038"/>
          <p14:tracePt t="9949" x="2576513" y="2840038"/>
          <p14:tracePt t="9955" x="2601913" y="2840038"/>
          <p14:tracePt t="9965" x="2614613" y="2840038"/>
          <p14:tracePt t="10908" x="2640013" y="2840038"/>
          <p14:tracePt t="10913" x="2663825" y="2840038"/>
          <p14:tracePt t="10918" x="2714625" y="2840038"/>
          <p14:tracePt t="10923" x="2776538" y="2840038"/>
          <p14:tracePt t="10928" x="2814638" y="2840038"/>
          <p14:tracePt t="10933" x="2876550" y="2840038"/>
          <p14:tracePt t="10938" x="2927350" y="2840038"/>
          <p14:tracePt t="10943" x="2963863" y="2840038"/>
          <p14:tracePt t="10948" x="3001963" y="2840038"/>
          <p14:tracePt t="10954" x="3027363" y="2840038"/>
          <p14:tracePt t="10959" x="3065463" y="2840038"/>
          <p14:tracePt t="10963" x="3076575" y="2840038"/>
          <p14:tracePt t="10968" x="3101975" y="2840038"/>
          <p14:tracePt t="10973" x="3127375" y="2840038"/>
          <p14:tracePt t="10983" x="3152775" y="2840038"/>
          <p14:tracePt t="11459" x="3165475" y="2840038"/>
          <p14:tracePt t="11462" x="3176588" y="2840038"/>
          <p14:tracePt t="11468" x="3189288" y="2840038"/>
          <p14:tracePt t="11473" x="3214688" y="2840038"/>
          <p14:tracePt t="11483" x="3252788" y="2840038"/>
          <p14:tracePt t="11493" x="3276600" y="2840038"/>
          <p14:tracePt t="11498" x="3302000" y="2840038"/>
          <p14:tracePt t="11508" x="3327400" y="2840038"/>
          <p14:tracePt t="11513" x="3352800" y="2816225"/>
          <p14:tracePt t="11523" x="3389313" y="2816225"/>
          <p14:tracePt t="11528" x="3402013" y="2816225"/>
          <p14:tracePt t="11534" x="3440113" y="2803525"/>
          <p14:tracePt t="11544" x="3452813" y="2803525"/>
          <p14:tracePt t="11549" x="3478213" y="2803525"/>
          <p14:tracePt t="11554" x="3514725" y="2803525"/>
          <p14:tracePt t="11558" x="3527425" y="2803525"/>
          <p14:tracePt t="11563" x="3540125" y="2803525"/>
          <p14:tracePt t="11569" x="3578225" y="2803525"/>
          <p14:tracePt t="11574" x="3602038" y="2790825"/>
          <p14:tracePt t="11583" x="3627438" y="2790825"/>
          <p14:tracePt t="11589" x="3652838" y="2778125"/>
          <p14:tracePt t="11594" x="3665538" y="2778125"/>
          <p14:tracePt t="11604" x="3678238" y="2778125"/>
          <p14:tracePt t="11614" x="3702050" y="2778125"/>
          <p14:tracePt t="11629" x="3727450" y="2778125"/>
          <p14:tracePt t="11640" x="3740150" y="2778125"/>
          <p14:tracePt t="11644" x="3752850" y="2778125"/>
          <p14:tracePt t="11649" x="3765550" y="2778125"/>
          <p14:tracePt t="11656" x="3778250" y="2765425"/>
          <p14:tracePt t="11660" x="3778250" y="2752725"/>
          <p14:tracePt t="11664" x="3790950" y="2752725"/>
          <p14:tracePt t="11675" x="3814763" y="2752725"/>
          <p14:tracePt t="11685" x="3840163" y="2752725"/>
          <p14:tracePt t="11690" x="3852863" y="2752725"/>
          <p14:tracePt t="11695" x="3865563" y="2752725"/>
          <p14:tracePt t="11699" x="3878263" y="2752725"/>
          <p14:tracePt t="11715" x="3902075" y="2752725"/>
          <p14:tracePt t="11730" x="3914775" y="2752725"/>
          <p14:tracePt t="11735" x="3927475" y="2752725"/>
          <p14:tracePt t="11745" x="3952875" y="2752725"/>
          <p14:tracePt t="11750" x="3965575" y="2752725"/>
          <p14:tracePt t="11755" x="3990975" y="2752725"/>
          <p14:tracePt t="11760" x="4014788" y="2752725"/>
          <p14:tracePt t="11766" x="4052888" y="2752725"/>
          <p14:tracePt t="11775" x="4078288" y="2728913"/>
          <p14:tracePt t="11780" x="4090988" y="2728913"/>
          <p14:tracePt t="11785" x="4114800" y="2728913"/>
          <p14:tracePt t="11791" x="4140200" y="2728913"/>
          <p14:tracePt t="11796" x="4165600" y="2728913"/>
          <p14:tracePt t="11801" x="4178300" y="2728913"/>
          <p14:tracePt t="11806" x="4214813" y="2728913"/>
          <p14:tracePt t="11811" x="4240213" y="2728913"/>
          <p14:tracePt t="11816" x="4265613" y="2728913"/>
          <p14:tracePt t="11821" x="4303713" y="2728913"/>
          <p14:tracePt t="11831" x="4327525" y="2728913"/>
          <p14:tracePt t="11836" x="4340225" y="2728913"/>
          <p14:tracePt t="11841" x="4352925" y="2728913"/>
          <p14:tracePt t="11846" x="4365625" y="2728913"/>
          <p14:tracePt t="11851" x="4391025" y="2728913"/>
          <p14:tracePt t="11857" x="4403725" y="2728913"/>
          <p14:tracePt t="11861" x="4427538" y="2728913"/>
          <p14:tracePt t="11866" x="4465638" y="2728913"/>
          <p14:tracePt t="11872" x="4478338" y="2728913"/>
          <p14:tracePt t="11877" x="4491038" y="2728913"/>
          <p14:tracePt t="11882" x="4527550" y="2740025"/>
          <p14:tracePt t="11892" x="4552950" y="2740025"/>
          <p14:tracePt t="11896" x="4565650" y="2740025"/>
          <p14:tracePt t="11906" x="4578350" y="2740025"/>
          <p14:tracePt t="11908" x="4603750" y="2740025"/>
          <p14:tracePt t="11917" x="4627563" y="2740025"/>
          <p14:tracePt t="11922" x="4640263" y="2740025"/>
          <p14:tracePt t="11933" x="4652963" y="2740025"/>
          <p14:tracePt t="11942" x="4665663" y="2740025"/>
          <p14:tracePt t="11947" x="4691063" y="2740025"/>
          <p14:tracePt t="11967" x="4716463" y="2740025"/>
          <p14:tracePt t="11998" x="4727575" y="2740025"/>
          <p14:tracePt t="12017" x="4740275" y="2740025"/>
          <p14:tracePt t="12023" x="4752975" y="2740025"/>
          <p14:tracePt t="12033" x="4765675" y="2740025"/>
          <p14:tracePt t="12043" x="4778375" y="2740025"/>
          <p14:tracePt t="12052" x="4791075" y="2740025"/>
          <p14:tracePt t="12073" x="4803775" y="2740025"/>
          <p14:tracePt t="12083" x="4829175" y="2740025"/>
          <p14:tracePt t="12104" x="4852988" y="2740025"/>
          <p14:tracePt t="12114" x="4865688" y="2740025"/>
          <p14:tracePt t="12123" x="4878388" y="2740025"/>
          <p14:tracePt t="12133" x="4891088" y="2740025"/>
          <p14:tracePt t="12139" x="4916488" y="2740025"/>
          <p14:tracePt t="12155" x="4929188" y="2740025"/>
          <p14:tracePt t="12159" x="4940300" y="2740025"/>
          <p14:tracePt t="12175" x="4953000" y="2740025"/>
          <p14:tracePt t="12179" x="4965700" y="2740025"/>
          <p14:tracePt t="12184" x="4978400" y="2740025"/>
          <p14:tracePt t="12189" x="4991100" y="2740025"/>
          <p14:tracePt t="12194" x="5003800" y="2740025"/>
          <p14:tracePt t="12199" x="5016500" y="2740025"/>
          <p14:tracePt t="12209" x="5029200" y="2740025"/>
          <p14:tracePt t="12214" x="5053013" y="2740025"/>
          <p14:tracePt t="12230" x="5078413" y="2740025"/>
          <p14:tracePt t="12234" x="5091113" y="2740025"/>
          <p14:tracePt t="12239" x="5103813" y="2740025"/>
          <p14:tracePt t="12245" x="5116513" y="2740025"/>
          <p14:tracePt t="12250" x="5129213" y="2740025"/>
          <p14:tracePt t="12256" x="5141913" y="2740025"/>
          <p14:tracePt t="12259" x="5165725" y="2740025"/>
          <p14:tracePt t="12271" x="5191125" y="2740025"/>
          <p14:tracePt t="12280" x="5203825" y="2740025"/>
          <p14:tracePt t="12295" x="5216525" y="2740025"/>
          <p14:tracePt t="12300" x="5229225" y="2740025"/>
          <p14:tracePt t="12310" x="5253038" y="2740025"/>
          <p14:tracePt t="12325" x="5265738" y="2740025"/>
          <p14:tracePt t="12330" x="5291138" y="2740025"/>
          <p14:tracePt t="12341" x="5316538" y="2740025"/>
          <p14:tracePt t="12346" x="5329238" y="2740025"/>
          <p14:tracePt t="12350" x="5341938" y="2740025"/>
          <p14:tracePt t="12355" x="5365750" y="2740025"/>
          <p14:tracePt t="12361" x="5391150" y="2740025"/>
          <p14:tracePt t="12366" x="5403850" y="2740025"/>
          <p14:tracePt t="12371" x="5429250" y="2740025"/>
          <p14:tracePt t="12380" x="5454650" y="2740025"/>
          <p14:tracePt t="12386" x="5465763" y="2740025"/>
          <p14:tracePt t="12392" x="5491163" y="2740025"/>
          <p14:tracePt t="12396" x="5516563" y="2740025"/>
          <p14:tracePt t="12401" x="5529263" y="2740025"/>
          <p14:tracePt t="12406" x="5541963" y="2740025"/>
          <p14:tracePt t="12411" x="5554663" y="2740025"/>
          <p14:tracePt t="12416" x="5578475" y="2740025"/>
          <p14:tracePt t="12421" x="5603875" y="2740025"/>
          <p14:tracePt t="12426" x="5616575" y="2740025"/>
          <p14:tracePt t="12432" x="5629275" y="2740025"/>
          <p14:tracePt t="12436" x="5641975" y="2740025"/>
          <p14:tracePt t="12441" x="5654675" y="2740025"/>
          <p14:tracePt t="12446" x="5665788" y="2740025"/>
          <p14:tracePt t="12451" x="5691188" y="2740025"/>
          <p14:tracePt t="12467" x="5716588" y="2740025"/>
          <p14:tracePt t="12472" x="5729288" y="2740025"/>
          <p14:tracePt t="12477" x="5741988" y="2740025"/>
          <p14:tracePt t="12488" x="5754688" y="2740025"/>
          <p14:tracePt t="12492" x="5778500" y="2740025"/>
          <p14:tracePt t="12501" x="5816600" y="2740025"/>
          <p14:tracePt t="12507" x="5829300" y="2740025"/>
          <p14:tracePt t="12512" x="5842000" y="2740025"/>
          <p14:tracePt t="12517" x="5867400" y="2740025"/>
          <p14:tracePt t="12527" x="5903913" y="2740025"/>
          <p14:tracePt t="12532" x="5929313" y="2740025"/>
          <p14:tracePt t="12542" x="5967413" y="2740025"/>
          <p14:tracePt t="12547" x="5978525" y="2740025"/>
          <p14:tracePt t="12552" x="5991225" y="2740025"/>
          <p14:tracePt t="12558" x="6003925" y="2740025"/>
          <p14:tracePt t="12563" x="6016625" y="2740025"/>
          <p14:tracePt t="12582" x="6029325" y="2740025"/>
          <p14:tracePt t="12588" x="6042025" y="2740025"/>
          <p14:tracePt t="12673" x="6067425" y="2740025"/>
          <p14:tracePt t="12683" x="6078538" y="2740025"/>
          <p14:tracePt t="12694" x="6091238" y="2740025"/>
          <p14:tracePt t="12705" x="6103938" y="2740025"/>
          <p14:tracePt t="12708" x="6129338" y="2740025"/>
          <p14:tracePt t="12719" x="6142038" y="2740025"/>
          <p14:tracePt t="12724" x="6167438" y="2740025"/>
          <p14:tracePt t="12729" x="6180138" y="2740025"/>
          <p14:tracePt t="12733" x="6191250" y="2740025"/>
          <p14:tracePt t="12740" x="6203950" y="2740025"/>
          <p14:tracePt t="12744" x="6216650" y="2740025"/>
          <p14:tracePt t="12749" x="6242050" y="2740025"/>
          <p14:tracePt t="12759" x="6267450" y="2740025"/>
          <p14:tracePt t="12764" x="6303963" y="2740025"/>
          <p14:tracePt t="12774" x="6329363" y="2740025"/>
          <p14:tracePt t="12779" x="6342063" y="2740025"/>
          <p14:tracePt t="12784" x="6354763" y="2740025"/>
          <p14:tracePt t="12790" x="6367463" y="2740025"/>
          <p14:tracePt t="12794" x="6380163" y="2740025"/>
          <p14:tracePt t="12799" x="6380163" y="2728913"/>
          <p14:tracePt t="12820" x="6391275" y="2728913"/>
          <p14:tracePt t="12840" x="6416675" y="2728913"/>
          <p14:tracePt t="12850" x="6429375" y="2728913"/>
          <p14:tracePt t="12855" x="6442075" y="2728913"/>
          <p14:tracePt t="12861" x="6454775" y="2728913"/>
          <p14:tracePt t="12865" x="6467475" y="2728913"/>
          <p14:tracePt t="12872" x="6480175" y="2728913"/>
          <p14:tracePt t="12875" x="6492875" y="2728913"/>
          <p14:tracePt t="12881" x="6503988" y="2728913"/>
          <p14:tracePt t="12885" x="6542088" y="2728913"/>
          <p14:tracePt t="12890" x="6567488" y="2728913"/>
          <p14:tracePt t="12895" x="6592888" y="2728913"/>
          <p14:tracePt t="12900" x="6629400" y="2728913"/>
          <p14:tracePt t="12905" x="6667500" y="2728913"/>
          <p14:tracePt t="12923" x="6729413" y="2728913"/>
          <p14:tracePt t="12926" x="6754813" y="2728913"/>
          <p14:tracePt t="12931" x="6767513" y="2728913"/>
          <p14:tracePt t="12937" x="6792913" y="2728913"/>
          <p14:tracePt t="12940" x="6816725" y="2728913"/>
          <p14:tracePt t="12945" x="6829425" y="2728913"/>
          <p14:tracePt t="12950" x="6842125" y="2728913"/>
          <p14:tracePt t="12956" x="6854825" y="2728913"/>
          <p14:tracePt t="12961" x="6867525" y="2728913"/>
          <p14:tracePt t="12972" x="6880225" y="2728913"/>
          <p14:tracePt t="12976" x="6905625" y="2728913"/>
          <p14:tracePt t="12991" x="6929438" y="2728913"/>
          <p14:tracePt t="12996" x="6942138" y="2728913"/>
          <p14:tracePt t="13006" x="6967538" y="2728913"/>
          <p14:tracePt t="13012" x="6992938" y="2728913"/>
          <p14:tracePt t="13016" x="7016750" y="2728913"/>
          <p14:tracePt t="13022" x="7029450" y="2728913"/>
          <p14:tracePt t="13026" x="7054850" y="2728913"/>
          <p14:tracePt t="13032" x="7067550" y="2716213"/>
          <p14:tracePt t="13038" x="7080250" y="2716213"/>
          <p14:tracePt t="13041" x="7118350" y="2716213"/>
          <p14:tracePt t="13051" x="7154863" y="2716213"/>
          <p14:tracePt t="13057" x="7180263" y="2703513"/>
          <p14:tracePt t="13066" x="7205663" y="2703513"/>
          <p14:tracePt t="13074" x="7218363" y="2703513"/>
          <p14:tracePt t="13076" x="7229475" y="2703513"/>
          <p14:tracePt t="13082" x="7242175" y="2703513"/>
          <p14:tracePt t="13088" x="7254875" y="2703513"/>
          <p14:tracePt t="13092" x="7267575" y="2703513"/>
          <p14:tracePt t="13097" x="7292975" y="2703513"/>
          <p14:tracePt t="13102" x="7292975" y="2690813"/>
          <p14:tracePt t="13112" x="7318375" y="2690813"/>
          <p14:tracePt t="13117" x="7342188" y="2690813"/>
          <p14:tracePt t="13122" x="7354888" y="2690813"/>
          <p14:tracePt t="13127" x="7380288" y="2690813"/>
          <p14:tracePt t="13132" x="7405688" y="2678113"/>
          <p14:tracePt t="13139" x="7405688" y="2665413"/>
          <p14:tracePt t="13142" x="7442200" y="2665413"/>
          <p14:tracePt t="13147" x="7454900" y="2665413"/>
          <p14:tracePt t="13153" x="7480300" y="2665413"/>
          <p14:tracePt t="13158" x="7505700" y="2665413"/>
          <p14:tracePt t="13167" x="7542213" y="2665413"/>
          <p14:tracePt t="13172" x="7554913" y="2665413"/>
          <p14:tracePt t="13183" x="7567613" y="2665413"/>
          <p14:tracePt t="13188" x="7593013" y="2665413"/>
          <p14:tracePt t="13198" x="7618413" y="2665413"/>
          <p14:tracePt t="13203" x="7631113" y="2665413"/>
          <p14:tracePt t="13208" x="7642225" y="2665413"/>
          <p14:tracePt t="13218" x="7654925" y="2665413"/>
          <p14:tracePt t="13223" x="7667625" y="2665413"/>
          <p14:tracePt t="13229" x="7680325" y="2665413"/>
          <p14:tracePt t="13239" x="7693025" y="2665413"/>
          <p14:tracePt t="13243" x="7705725" y="2665413"/>
          <p14:tracePt t="13248" x="7731125" y="2665413"/>
          <p14:tracePt t="13253" x="7742238" y="2665413"/>
          <p14:tracePt t="13259" x="7754938" y="2665413"/>
          <p14:tracePt t="13269" x="7767638" y="2665413"/>
          <p14:tracePt t="13273" x="7793038" y="2665413"/>
          <p14:tracePt t="13284" x="7805738" y="2665413"/>
          <p14:tracePt t="13289" x="7818438" y="2665413"/>
          <p14:tracePt t="13294" x="7843838" y="2665413"/>
          <p14:tracePt t="13298" x="7854950" y="2652713"/>
          <p14:tracePt t="13303" x="7880350" y="2640013"/>
          <p14:tracePt t="13314" x="7918450" y="2627313"/>
          <p14:tracePt t="13324" x="7931150" y="2627313"/>
          <p14:tracePt t="13334" x="7943850" y="2627313"/>
          <p14:tracePt t="13344" x="7967663" y="2627313"/>
          <p14:tracePt t="13359" x="7993063" y="2627313"/>
          <p14:tracePt t="13374" x="8005763" y="2627313"/>
          <p14:tracePt t="13390" x="8005763" y="2616200"/>
          <p14:tracePt t="13395" x="8018463" y="2616200"/>
          <p14:tracePt t="13421" x="8031163" y="2616200"/>
          <p14:tracePt t="13429" x="8043863" y="2616200"/>
          <p14:tracePt t="13435" x="8054975" y="2603500"/>
          <p14:tracePt t="13445" x="8067675" y="2603500"/>
          <p14:tracePt t="13450" x="8080375" y="2603500"/>
          <p14:tracePt t="13456" x="8093075" y="2578100"/>
          <p14:tracePt t="13460" x="8105775" y="2578100"/>
          <p14:tracePt t="13465" x="8131175" y="2578100"/>
          <p14:tracePt t="13486" x="8143875" y="2565400"/>
          <p14:tracePt t="13490" x="8156575" y="2552700"/>
          <p14:tracePt t="13502" x="8167688" y="2552700"/>
          <p14:tracePt t="13510" x="8193088" y="2552700"/>
          <p14:tracePt t="13515" x="8205788" y="2540000"/>
          <p14:tracePt t="13537" x="8218488" y="2527300"/>
          <p14:tracePt t="13551" x="8231188" y="2516188"/>
          <p14:tracePt t="13572" x="8231188" y="2503488"/>
          <p14:tracePt t="13586" x="8243888" y="2490788"/>
          <p14:tracePt t="13597" x="8256588" y="2478088"/>
          <p14:tracePt t="13612" x="8256588" y="2452688"/>
          <p14:tracePt t="13617" x="8256588" y="2439988"/>
          <p14:tracePt t="13622" x="8256588" y="2427288"/>
          <p14:tracePt t="13631" x="8256588" y="2414588"/>
          <p14:tracePt t="13636" x="8256588" y="2390775"/>
          <p14:tracePt t="13652" x="8256588" y="2365375"/>
          <p14:tracePt t="13657" x="8243888" y="2339975"/>
          <p14:tracePt t="13662" x="8231188" y="2339975"/>
          <p14:tracePt t="13666" x="8218488" y="2327275"/>
          <p14:tracePt t="13672" x="8205788" y="2314575"/>
          <p14:tracePt t="13678" x="8180388" y="2290763"/>
          <p14:tracePt t="13682" x="8131175" y="2278063"/>
          <p14:tracePt t="13688" x="8118475" y="2265363"/>
          <p14:tracePt t="13693" x="8067675" y="2265363"/>
          <p14:tracePt t="13697" x="8005763" y="2265363"/>
          <p14:tracePt t="13702" x="7954963" y="2252663"/>
          <p14:tracePt t="13707" x="7880350" y="2214563"/>
          <p14:tracePt t="13712" x="7831138" y="2201863"/>
          <p14:tracePt t="13718" x="7767638" y="2201863"/>
          <p14:tracePt t="13723" x="7654925" y="2190750"/>
          <p14:tracePt t="13727" x="7580313" y="2178050"/>
          <p14:tracePt t="13732" x="7493000" y="2165350"/>
          <p14:tracePt t="13738" x="7405688" y="2165350"/>
          <p14:tracePt t="13742" x="7318375" y="2127250"/>
          <p14:tracePt t="13748" x="7229475" y="2127250"/>
          <p14:tracePt t="13752" x="7142163" y="2127250"/>
          <p14:tracePt t="13757" x="7054850" y="2127250"/>
          <p14:tracePt t="13763" x="6967538" y="2127250"/>
          <p14:tracePt t="13768" x="6916738" y="2127250"/>
          <p14:tracePt t="13773" x="6816725" y="2127250"/>
          <p14:tracePt t="13778" x="6754813" y="2127250"/>
          <p14:tracePt t="13782" x="6667500" y="2127250"/>
          <p14:tracePt t="13789" x="6604000" y="2127250"/>
          <p14:tracePt t="13793" x="6516688" y="2127250"/>
          <p14:tracePt t="13798" x="6403975" y="2127250"/>
          <p14:tracePt t="13803" x="6303963" y="2127250"/>
          <p14:tracePt t="13808" x="6167438" y="2127250"/>
          <p14:tracePt t="13813" x="6091238" y="2127250"/>
          <p14:tracePt t="13818" x="5916613" y="2127250"/>
          <p14:tracePt t="13823" x="5791200" y="2127250"/>
          <p14:tracePt t="13828" x="5641975" y="2127250"/>
          <p14:tracePt t="13834" x="5441950" y="2127250"/>
          <p14:tracePt t="13839" x="5278438" y="2127250"/>
          <p14:tracePt t="13844" x="5091113" y="2127250"/>
          <p14:tracePt t="13848" x="4916488" y="2127250"/>
          <p14:tracePt t="13853" x="4791075" y="2127250"/>
          <p14:tracePt t="13860" x="4616450" y="2127250"/>
          <p14:tracePt t="13863" x="4491038" y="2127250"/>
          <p14:tracePt t="13870" x="4365625" y="2127250"/>
          <p14:tracePt t="13873" x="4252913" y="2127250"/>
          <p14:tracePt t="13879" x="4165600" y="2127250"/>
          <p14:tracePt t="13884" x="4078288" y="2127250"/>
          <p14:tracePt t="13889" x="3990975" y="2127250"/>
          <p14:tracePt t="13894" x="3940175" y="2127250"/>
          <p14:tracePt t="13898" x="3865563" y="2127250"/>
          <p14:tracePt t="13905" x="3827463" y="2127250"/>
          <p14:tracePt t="13909" x="3778250" y="2127250"/>
          <p14:tracePt t="13914" x="3714750" y="2127250"/>
          <p14:tracePt t="13924" x="3678238" y="2127250"/>
          <p14:tracePt t="13925" x="3652838" y="2127250"/>
          <p14:tracePt t="13929" x="3589338" y="2127250"/>
          <p14:tracePt t="13934" x="3552825" y="2127250"/>
          <p14:tracePt t="13939" x="3514725" y="2127250"/>
          <p14:tracePt t="13944" x="3465513" y="2127250"/>
          <p14:tracePt t="13950" x="3440113" y="2127250"/>
          <p14:tracePt t="13956" x="3402013" y="2127250"/>
          <p14:tracePt t="13960" x="3340100" y="2127250"/>
          <p14:tracePt t="13964" x="3289300" y="2127250"/>
          <p14:tracePt t="13969" x="3252788" y="2152650"/>
          <p14:tracePt t="13975" x="3189288" y="2152650"/>
          <p14:tracePt t="13979" x="3140075" y="2152650"/>
          <p14:tracePt t="13984" x="3076575" y="2165350"/>
          <p14:tracePt t="13989" x="3027363" y="2165350"/>
          <p14:tracePt t="13995" x="2976563" y="2178050"/>
          <p14:tracePt t="14000" x="2927350" y="2190750"/>
          <p14:tracePt t="14006" x="2876550" y="2190750"/>
          <p14:tracePt t="14009" x="2840038" y="2190750"/>
          <p14:tracePt t="14015" x="2776538" y="2190750"/>
          <p14:tracePt t="14020" x="2727325" y="2190750"/>
          <p14:tracePt t="14025" x="2701925" y="2190750"/>
          <p14:tracePt t="14031" x="2640013" y="2190750"/>
          <p14:tracePt t="14035" x="2601913" y="2190750"/>
          <p14:tracePt t="14040" x="2563813" y="2190750"/>
          <p14:tracePt t="14045" x="2527300" y="2190750"/>
          <p14:tracePt t="14051" x="2501900" y="2190750"/>
          <p14:tracePt t="14055" x="2463800" y="2190750"/>
          <p14:tracePt t="14061" x="2427288" y="2190750"/>
          <p14:tracePt t="14066" x="2389188" y="2190750"/>
          <p14:tracePt t="14076" x="2351088" y="2190750"/>
          <p14:tracePt t="14080" x="2338388" y="2190750"/>
          <p14:tracePt t="14085" x="2301875" y="2190750"/>
          <p14:tracePt t="14091" x="2289175" y="2190750"/>
          <p14:tracePt t="14095" x="2276475" y="2190750"/>
          <p14:tracePt t="14100" x="2263775" y="2190750"/>
          <p14:tracePt t="14106" x="2238375" y="2190750"/>
          <p14:tracePt t="14116" x="2214563" y="2190750"/>
          <p14:tracePt t="14122" x="2201863" y="2190750"/>
          <p14:tracePt t="14131" x="2189163" y="2190750"/>
          <p14:tracePt t="14135" x="2176463" y="2201863"/>
          <p14:tracePt t="14156" x="2163763" y="2201863"/>
          <p14:tracePt t="14166" x="2151063" y="2201863"/>
          <p14:tracePt t="14173" x="2127250" y="2201863"/>
          <p14:tracePt t="14182" x="2089150" y="2201863"/>
          <p14:tracePt t="14186" x="2063750" y="2201863"/>
          <p14:tracePt t="14202" x="2038350" y="2201863"/>
          <p14:tracePt t="14207" x="2025650" y="2201863"/>
          <p14:tracePt t="14212" x="2014538" y="2201863"/>
          <p14:tracePt t="14217" x="2001838" y="2201863"/>
          <p14:tracePt t="14222" x="1989138" y="2227263"/>
          <p14:tracePt t="14226" x="1976438" y="2227263"/>
          <p14:tracePt t="14232" x="1951038" y="2239963"/>
          <p14:tracePt t="14239" x="1914525" y="2239963"/>
          <p14:tracePt t="14247" x="1901825" y="2239963"/>
          <p14:tracePt t="14251" x="1889125" y="2252663"/>
          <p14:tracePt t="14267" x="1889125" y="2265363"/>
          <p14:tracePt t="14313" x="1863725" y="2265363"/>
          <p14:tracePt t="14318" x="1851025" y="2265363"/>
          <p14:tracePt t="14338" x="1851025" y="2278063"/>
          <p14:tracePt t="14354" x="1851025" y="2303463"/>
          <p14:tracePt t="14403" x="1851025" y="2314575"/>
          <p14:tracePt t="14408" x="1851025" y="2327275"/>
          <p14:tracePt t="14419" x="1851025" y="2339975"/>
          <p14:tracePt t="14423" x="1863725" y="2339975"/>
          <p14:tracePt t="14434" x="1889125" y="2365375"/>
          <p14:tracePt t="14439" x="1901825" y="2365375"/>
          <p14:tracePt t="14443" x="1914525" y="2365375"/>
          <p14:tracePt t="14448" x="1963738" y="2390775"/>
          <p14:tracePt t="14453" x="1989138" y="2403475"/>
          <p14:tracePt t="14459" x="2025650" y="2403475"/>
          <p14:tracePt t="14464" x="2063750" y="2414588"/>
          <p14:tracePt t="14469" x="2114550" y="2414588"/>
          <p14:tracePt t="14474" x="2163763" y="2439988"/>
          <p14:tracePt t="14479" x="2189163" y="2439988"/>
          <p14:tracePt t="14484" x="2227263" y="2439988"/>
          <p14:tracePt t="14489" x="2276475" y="2452688"/>
          <p14:tracePt t="14494" x="2327275" y="2452688"/>
          <p14:tracePt t="14499" x="2376488" y="2478088"/>
          <p14:tracePt t="14506" x="2427288" y="2478088"/>
          <p14:tracePt t="14510" x="2463800" y="2490788"/>
          <p14:tracePt t="14514" x="2489200" y="2490788"/>
          <p14:tracePt t="14520" x="2527300" y="2490788"/>
          <p14:tracePt t="14524" x="2563813" y="2516188"/>
          <p14:tracePt t="14530" x="2576513" y="2516188"/>
          <p14:tracePt t="14534" x="2601913" y="2516188"/>
          <p14:tracePt t="14539" x="2640013" y="2516188"/>
          <p14:tracePt t="14544" x="2676525" y="2527300"/>
          <p14:tracePt t="14556" x="2701925" y="2527300"/>
          <p14:tracePt t="14559" x="2727325" y="2527300"/>
          <p14:tracePt t="14569" x="2763838" y="2540000"/>
          <p14:tracePt t="14576" x="2776538" y="2540000"/>
          <p14:tracePt t="14585" x="2789238" y="2540000"/>
          <p14:tracePt t="14589" x="2814638" y="2552700"/>
          <p14:tracePt t="14595" x="2840038" y="2552700"/>
          <p14:tracePt t="14600" x="2852738" y="2552700"/>
          <p14:tracePt t="14606" x="2863850" y="2578100"/>
          <p14:tracePt t="14611" x="2876550" y="2578100"/>
          <p14:tracePt t="14615" x="2901950" y="2578100"/>
          <p14:tracePt t="14620" x="2914650" y="2578100"/>
          <p14:tracePt t="14625" x="2927350" y="2590800"/>
          <p14:tracePt t="14630" x="2940050" y="2590800"/>
          <p14:tracePt t="14635" x="2952750" y="2590800"/>
          <p14:tracePt t="14640" x="2976563" y="2590800"/>
          <p14:tracePt t="14646" x="3001963" y="2590800"/>
          <p14:tracePt t="14651" x="3014663" y="2590800"/>
          <p14:tracePt t="14656" x="3027363" y="2590800"/>
          <p14:tracePt t="14660" x="3052763" y="2590800"/>
          <p14:tracePt t="14667" x="3076575" y="2590800"/>
          <p14:tracePt t="14670" x="3101975" y="2603500"/>
          <p14:tracePt t="14676" x="3114675" y="2603500"/>
          <p14:tracePt t="14685" x="3140075" y="2603500"/>
          <p14:tracePt t="14691" x="3152775" y="2603500"/>
          <p14:tracePt t="14696" x="3165475" y="2603500"/>
          <p14:tracePt t="14701" x="3176588" y="2603500"/>
          <p14:tracePt t="14706" x="3201988" y="2603500"/>
          <p14:tracePt t="14711" x="3227388" y="2603500"/>
          <p14:tracePt t="14716" x="3240088" y="2603500"/>
          <p14:tracePt t="14722" x="3252788" y="2603500"/>
          <p14:tracePt t="14726" x="3265488" y="2603500"/>
          <p14:tracePt t="14731" x="3289300" y="2603500"/>
          <p14:tracePt t="14741" x="3327400" y="2603500"/>
          <p14:tracePt t="14746" x="3340100" y="2603500"/>
          <p14:tracePt t="14751" x="3352800" y="2603500"/>
          <p14:tracePt t="14757" x="3376613" y="2603500"/>
          <p14:tracePt t="14767" x="3414713" y="2603500"/>
          <p14:tracePt t="14772" x="3440113" y="2603500"/>
          <p14:tracePt t="14776" x="3452813" y="2603500"/>
          <p14:tracePt t="14782" x="3478213" y="2603500"/>
          <p14:tracePt t="14787" x="3514725" y="2603500"/>
          <p14:tracePt t="14791" x="3552825" y="2603500"/>
          <p14:tracePt t="14797" x="3578225" y="2603500"/>
          <p14:tracePt t="14801" x="3627438" y="2603500"/>
          <p14:tracePt t="14807" x="3678238" y="2603500"/>
          <p14:tracePt t="14812" x="3702050" y="2603500"/>
          <p14:tracePt t="14817" x="3752850" y="2603500"/>
          <p14:tracePt t="14822" x="3790950" y="2603500"/>
          <p14:tracePt t="14827" x="3827463" y="2603500"/>
          <p14:tracePt t="14832" x="3852863" y="2603500"/>
          <p14:tracePt t="14837" x="3927475" y="2603500"/>
          <p14:tracePt t="14842" x="3952875" y="2603500"/>
          <p14:tracePt t="14847" x="3990975" y="2603500"/>
          <p14:tracePt t="14852" x="4027488" y="2603500"/>
          <p14:tracePt t="14857" x="4052888" y="2603500"/>
          <p14:tracePt t="14862" x="4090988" y="2603500"/>
          <p14:tracePt t="14867" x="4103688" y="2603500"/>
          <p14:tracePt t="14874" x="4127500" y="2603500"/>
          <p14:tracePt t="14878" x="4165600" y="2603500"/>
          <p14:tracePt t="14882" x="4178300" y="2603500"/>
          <p14:tracePt t="14887" x="4191000" y="2603500"/>
          <p14:tracePt t="14893" x="4214813" y="2603500"/>
          <p14:tracePt t="14898" x="4227513" y="2603500"/>
          <p14:tracePt t="14903" x="4252913" y="2603500"/>
          <p14:tracePt t="14907" x="4278313" y="2603500"/>
          <p14:tracePt t="14912" x="4291013" y="2603500"/>
          <p14:tracePt t="14917" x="4314825" y="2603500"/>
          <p14:tracePt t="14925" x="4352925" y="2603500"/>
          <p14:tracePt t="14928" x="4391025" y="2603500"/>
          <p14:tracePt t="14933" x="4416425" y="2603500"/>
          <p14:tracePt t="14940" x="4452938" y="2603500"/>
          <p14:tracePt t="14943" x="4503738" y="2603500"/>
          <p14:tracePt t="14948" x="4552950" y="2603500"/>
          <p14:tracePt t="14953" x="4578350" y="2603500"/>
          <p14:tracePt t="14958" x="4616450" y="2603500"/>
          <p14:tracePt t="14963" x="4665663" y="2603500"/>
          <p14:tracePt t="14968" x="4703763" y="2603500"/>
          <p14:tracePt t="14973" x="4727575" y="2603500"/>
          <p14:tracePt t="14978" x="4765675" y="2603500"/>
          <p14:tracePt t="14983" x="4803775" y="2603500"/>
          <p14:tracePt t="14990" x="4829175" y="2603500"/>
          <p14:tracePt t="14994" x="4852988" y="2603500"/>
          <p14:tracePt t="14998" x="4865688" y="2603500"/>
          <p14:tracePt t="15003" x="4891088" y="2603500"/>
          <p14:tracePt t="15014" x="4929188" y="2603500"/>
          <p14:tracePt t="15019" x="4940300" y="2603500"/>
          <p14:tracePt t="15023" x="4953000" y="2603500"/>
          <p14:tracePt t="15028" x="4978400" y="2603500"/>
          <p14:tracePt t="15033" x="4991100" y="2603500"/>
          <p14:tracePt t="15039" x="5016500" y="2603500"/>
          <p14:tracePt t="15044" x="5040313" y="2603500"/>
          <p14:tracePt t="15055" x="5065713" y="2603500"/>
          <p14:tracePt t="15059" x="5078413" y="2603500"/>
          <p14:tracePt t="15064" x="5103813" y="2603500"/>
          <p14:tracePt t="15069" x="5129213" y="2603500"/>
          <p14:tracePt t="15080" x="5153025" y="2603500"/>
          <p14:tracePt t="15084" x="5165725" y="2603500"/>
          <p14:tracePt t="15090" x="5178425" y="2603500"/>
          <p14:tracePt t="15095" x="5191125" y="2603500"/>
          <p14:tracePt t="15099" x="5203825" y="2603500"/>
          <p14:tracePt t="15106" x="5216525" y="2603500"/>
          <p14:tracePt t="15110" x="5241925" y="2603500"/>
          <p14:tracePt t="15165" x="5265738" y="2603500"/>
          <p14:tracePt t="15170" x="5278438" y="2603500"/>
          <p14:tracePt t="15185" x="5291138" y="2590800"/>
          <p14:tracePt t="15190" x="5303838" y="2578100"/>
          <p14:tracePt t="15195" x="5316538" y="2578100"/>
          <p14:tracePt t="15206" x="5316538" y="2565400"/>
          <p14:tracePt t="15210" x="5329238" y="2540000"/>
          <p14:tracePt t="15215" x="5341938" y="2540000"/>
          <p14:tracePt t="15220" x="5341938" y="2527300"/>
          <p14:tracePt t="15226" x="5353050" y="2503488"/>
          <p14:tracePt t="15235" x="5353050" y="2490788"/>
          <p14:tracePt t="15246" x="5365750" y="2478088"/>
          <p14:tracePt t="15250" x="5365750" y="2465388"/>
          <p14:tracePt t="15266" x="5365750" y="2452688"/>
          <p14:tracePt t="15277" x="5378450" y="2439988"/>
          <p14:tracePt t="15281" x="5391150" y="2427288"/>
          <p14:tracePt t="15291" x="5391150" y="2403475"/>
          <p14:tracePt t="15296" x="5391150" y="2390775"/>
          <p14:tracePt t="15316" x="5391150" y="2378075"/>
          <p14:tracePt t="15326" x="5391150" y="2365375"/>
          <p14:tracePt t="15336" x="5391150" y="2352675"/>
          <p14:tracePt t="15342" x="5391150" y="2339975"/>
          <p14:tracePt t="15366" x="5378450" y="2327275"/>
          <p14:tracePt t="15376" x="5365750" y="2303463"/>
          <p14:tracePt t="15392" x="5353050" y="2303463"/>
          <p14:tracePt t="15397" x="5341938" y="2303463"/>
          <p14:tracePt t="15402" x="5329238" y="2303463"/>
          <p14:tracePt t="15407" x="5316538" y="2303463"/>
          <p14:tracePt t="15413" x="5291138" y="2278063"/>
          <p14:tracePt t="15417" x="5278438" y="2278063"/>
          <p14:tracePt t="15423" x="5253038" y="2265363"/>
          <p14:tracePt t="15427" x="5216525" y="2265363"/>
          <p14:tracePt t="15432" x="5165725" y="2239963"/>
          <p14:tracePt t="15438" x="5153025" y="2239963"/>
          <p14:tracePt t="15443" x="5116513" y="2239963"/>
          <p14:tracePt t="15447" x="5053013" y="2239963"/>
          <p14:tracePt t="15452" x="5016500" y="2227263"/>
          <p14:tracePt t="15458" x="4978400" y="2227263"/>
          <p14:tracePt t="15463" x="4929188" y="2201863"/>
          <p14:tracePt t="15468" x="4865688" y="2190750"/>
          <p14:tracePt t="15473" x="4829175" y="2190750"/>
          <p14:tracePt t="15477" x="4791075" y="2190750"/>
          <p14:tracePt t="15482" x="4727575" y="2165350"/>
          <p14:tracePt t="15490" x="4691063" y="2165350"/>
          <p14:tracePt t="15494" x="4640263" y="2165350"/>
          <p14:tracePt t="15498" x="4603750" y="2165350"/>
          <p14:tracePt t="15502" x="4565650" y="2165350"/>
          <p14:tracePt t="15508" x="4527550" y="2165350"/>
          <p14:tracePt t="15513" x="4465638" y="2165350"/>
          <p14:tracePt t="15518" x="4416425" y="2165350"/>
          <p14:tracePt t="15523" x="4378325" y="2165350"/>
          <p14:tracePt t="15528" x="4340225" y="2165350"/>
          <p14:tracePt t="15533" x="4278313" y="2152650"/>
          <p14:tracePt t="15540" x="4227513" y="2152650"/>
          <p14:tracePt t="15543" x="4165600" y="2127250"/>
          <p14:tracePt t="15548" x="4114800" y="2127250"/>
          <p14:tracePt t="15553" x="4078288" y="2127250"/>
          <p14:tracePt t="15558" x="4002088" y="2127250"/>
          <p14:tracePt t="15563" x="3952875" y="2127250"/>
          <p14:tracePt t="15568" x="3890963" y="2127250"/>
          <p14:tracePt t="15573" x="3827463" y="2127250"/>
          <p14:tracePt t="15579" x="3778250" y="2127250"/>
          <p14:tracePt t="15584" x="3689350" y="2127250"/>
          <p14:tracePt t="15589" x="3665538" y="2127250"/>
          <p14:tracePt t="15593" x="3602038" y="2127250"/>
          <p14:tracePt t="15598" x="3552825" y="2127250"/>
          <p14:tracePt t="15604" x="3489325" y="2127250"/>
          <p14:tracePt t="15608" x="3440113" y="2127250"/>
          <p14:tracePt t="15614" x="3376613" y="2127250"/>
          <p14:tracePt t="15618" x="3340100" y="2127250"/>
          <p14:tracePt t="15624" x="3302000" y="2127250"/>
          <p14:tracePt t="15630" x="3252788" y="2127250"/>
          <p14:tracePt t="15634" x="3227388" y="2127250"/>
          <p14:tracePt t="15639" x="3189288" y="2127250"/>
          <p14:tracePt t="15645" x="3152775" y="2127250"/>
          <p14:tracePt t="15649" x="3114675" y="2127250"/>
          <p14:tracePt t="15655" x="3089275" y="2127250"/>
          <p14:tracePt t="15659" x="3052763" y="2127250"/>
          <p14:tracePt t="15664" x="3027363" y="2127250"/>
          <p14:tracePt t="15674" x="2989263" y="2127250"/>
          <p14:tracePt t="15679" x="2963863" y="2127250"/>
          <p14:tracePt t="15684" x="2940050" y="2127250"/>
          <p14:tracePt t="15694" x="2927350" y="2127250"/>
          <p14:tracePt t="15700" x="2901950" y="2127250"/>
          <p14:tracePt t="15710" x="2876550" y="2139950"/>
          <p14:tracePt t="15719" x="2863850" y="2139950"/>
          <p14:tracePt t="15730" x="2852738" y="2139950"/>
          <p14:tracePt t="15750" x="2840038" y="2139950"/>
          <p14:tracePt t="15756" x="2827338" y="2152650"/>
          <p14:tracePt t="15765" x="2801938" y="2178050"/>
          <p14:tracePt t="15775" x="2789238" y="2178050"/>
          <p14:tracePt t="15780" x="2776538" y="2190750"/>
          <p14:tracePt t="15785" x="2776538" y="2201863"/>
          <p14:tracePt t="15790" x="2763838" y="2201863"/>
          <p14:tracePt t="15795" x="2752725" y="2227263"/>
          <p14:tracePt t="15801" x="2740025" y="2252663"/>
          <p14:tracePt t="15806" x="2727325" y="2278063"/>
          <p14:tracePt t="15815" x="2714625" y="2290763"/>
          <p14:tracePt t="15823" x="2714625" y="2314575"/>
          <p14:tracePt t="15830" x="2689225" y="2339975"/>
          <p14:tracePt t="15835" x="2689225" y="2352675"/>
          <p14:tracePt t="15841" x="2689225" y="2365375"/>
          <p14:tracePt t="15846" x="2689225" y="2378075"/>
          <p14:tracePt t="15856" x="2689225" y="2403475"/>
          <p14:tracePt t="15862" x="2676525" y="2403475"/>
          <p14:tracePt t="15871" x="2676525" y="2427288"/>
          <p14:tracePt t="15876" x="2676525" y="2439988"/>
          <p14:tracePt t="15881" x="2676525" y="2452688"/>
          <p14:tracePt t="15896" x="2676525" y="2465388"/>
          <p14:tracePt t="17283" x="2676525" y="2478088"/>
          <p14:tracePt t="18065" x="2689225" y="2478088"/>
          <p14:tracePt t="18070" x="2701925" y="2478088"/>
          <p14:tracePt t="18408" x="2727325" y="2478088"/>
          <p14:tracePt t="18418" x="2740025" y="2478088"/>
          <p14:tracePt t="18424" x="2752725" y="2478088"/>
          <p14:tracePt t="18428" x="2763838" y="2465388"/>
          <p14:tracePt t="18433" x="2789238" y="2465388"/>
          <p14:tracePt t="18438" x="2814638" y="2465388"/>
          <p14:tracePt t="18443" x="2852738" y="2439988"/>
          <p14:tracePt t="18448" x="2889250" y="2439988"/>
          <p14:tracePt t="18459" x="2927350" y="2427288"/>
          <p14:tracePt t="18463" x="2963863" y="2427288"/>
          <p14:tracePt t="18468" x="2976563" y="2427288"/>
          <p14:tracePt t="18474" x="3014663" y="2427288"/>
          <p14:tracePt t="18480" x="3040063" y="2403475"/>
          <p14:tracePt t="18483" x="3052763" y="2403475"/>
          <p14:tracePt t="18488" x="3089275" y="2403475"/>
          <p14:tracePt t="18493" x="3114675" y="2403475"/>
          <p14:tracePt t="18499" x="3152775" y="2403475"/>
          <p14:tracePt t="18504" x="3176588" y="2403475"/>
          <p14:tracePt t="18508" x="3201988" y="2390775"/>
          <p14:tracePt t="18514" x="3227388" y="2378075"/>
          <p14:tracePt t="18518" x="3252788" y="2378075"/>
          <p14:tracePt t="18524" x="3276600" y="2378075"/>
          <p14:tracePt t="18529" x="3314700" y="2365375"/>
          <p14:tracePt t="18534" x="3327400" y="2365375"/>
          <p14:tracePt t="18539" x="3340100" y="2365375"/>
          <p14:tracePt t="18544" x="3352800" y="2365375"/>
          <p14:tracePt t="18549" x="3376613" y="2365375"/>
          <p14:tracePt t="18554" x="3402013" y="2365375"/>
          <p14:tracePt t="18559" x="3414713" y="2365375"/>
          <p14:tracePt t="18565" x="3440113" y="2339975"/>
          <p14:tracePt t="18575" x="3478213" y="2314575"/>
          <p14:tracePt t="18579" x="3502025" y="2314575"/>
          <p14:tracePt t="18591" x="3527425" y="2303463"/>
          <p14:tracePt t="18595" x="3552825" y="2278063"/>
          <p14:tracePt t="18599" x="3565525" y="2278063"/>
          <p14:tracePt t="18609" x="3589338" y="2278063"/>
          <p14:tracePt t="18615" x="3602038" y="2265363"/>
          <p14:tracePt t="18635" x="3614738" y="2252663"/>
          <p14:tracePt t="18650" x="3627438" y="2252663"/>
          <p14:tracePt t="18671" x="3640138" y="2239963"/>
          <p14:tracePt t="19781" x="3652838" y="2239963"/>
          <p14:tracePt t="19785" x="3678238" y="2239963"/>
          <p14:tracePt t="19791" x="3702050" y="2239963"/>
          <p14:tracePt t="19795" x="3740150" y="2239963"/>
          <p14:tracePt t="19800" x="3802063" y="2239963"/>
          <p14:tracePt t="19805" x="3865563" y="2239963"/>
          <p14:tracePt t="19811" x="3952875" y="2239963"/>
          <p14:tracePt t="19815" x="4040188" y="2239963"/>
          <p14:tracePt t="19820" x="4127500" y="2239963"/>
          <p14:tracePt t="19825" x="4265613" y="2239963"/>
          <p14:tracePt t="19830" x="4391025" y="2239963"/>
          <p14:tracePt t="19835" x="4516438" y="2239963"/>
          <p14:tracePt t="19841" x="4640263" y="2239963"/>
          <p14:tracePt t="19845" x="4791075" y="2239963"/>
          <p14:tracePt t="19851" x="4940300" y="2239963"/>
          <p14:tracePt t="19856" x="5078413" y="2239963"/>
          <p14:tracePt t="19860" x="5203825" y="2239963"/>
          <p14:tracePt t="19865" x="5329238" y="2239963"/>
          <p14:tracePt t="19870" x="5454650" y="2239963"/>
          <p14:tracePt t="19875" x="5565775" y="2239963"/>
          <p14:tracePt t="19881" x="5691188" y="2227263"/>
          <p14:tracePt t="19885" x="5791200" y="2201863"/>
          <p14:tracePt t="19891" x="5878513" y="2201863"/>
          <p14:tracePt t="19896" x="5978525" y="2201863"/>
          <p14:tracePt t="19909" x="6142038" y="2165350"/>
          <p14:tracePt t="19911" x="6167438" y="2165350"/>
          <p14:tracePt t="19916" x="6229350" y="2152650"/>
          <p14:tracePt t="19921" x="6280150" y="2139950"/>
          <p14:tracePt t="19926" x="6291263" y="2127250"/>
          <p14:tracePt t="19931" x="6329363" y="2114550"/>
          <p14:tracePt t="19936" x="6342063" y="2114550"/>
          <p14:tracePt t="19941" x="6380163" y="2114550"/>
          <p14:tracePt t="19946" x="6416675" y="2089150"/>
          <p14:tracePt t="19951" x="6442075" y="2089150"/>
          <p14:tracePt t="19956" x="6480175" y="2078038"/>
          <p14:tracePt t="19962" x="6516688" y="2052638"/>
          <p14:tracePt t="19967" x="6516688" y="2039938"/>
          <p14:tracePt t="19972" x="6542088" y="2027238"/>
          <p14:tracePt t="19976" x="6580188" y="2014538"/>
          <p14:tracePt t="19981" x="6580188" y="2001838"/>
          <p14:tracePt t="19986" x="6616700" y="1989138"/>
          <p14:tracePt t="19991" x="6629400" y="1989138"/>
          <p14:tracePt t="19997" x="6629400" y="1978025"/>
          <p14:tracePt t="20001" x="6642100" y="1965325"/>
          <p14:tracePt t="20021" x="6654800" y="1965325"/>
          <p14:tracePt t="20032" x="6667500" y="1939925"/>
          <p14:tracePt t="20153" x="6667500" y="1927225"/>
          <p14:tracePt t="20158" x="6654800" y="1927225"/>
          <p14:tracePt t="20163" x="6642100" y="1927225"/>
          <p14:tracePt t="20168" x="6629400" y="1927225"/>
          <p14:tracePt t="20173" x="6592888" y="1927225"/>
          <p14:tracePt t="20178" x="6567488" y="1927225"/>
          <p14:tracePt t="20184" x="6554788" y="1927225"/>
          <p14:tracePt t="20188" x="6529388" y="1939925"/>
          <p14:tracePt t="20193" x="6503988" y="1952625"/>
          <p14:tracePt t="20198" x="6492875" y="1965325"/>
          <p14:tracePt t="20203" x="6454775" y="1978025"/>
          <p14:tracePt t="20209" x="6429375" y="2001838"/>
          <p14:tracePt t="20213" x="6391275" y="2001838"/>
          <p14:tracePt t="20218" x="6354763" y="2001838"/>
          <p14:tracePt t="20223" x="6342063" y="2027238"/>
          <p14:tracePt t="20229" x="6316663" y="2027238"/>
          <p14:tracePt t="20234" x="6291263" y="2039938"/>
          <p14:tracePt t="20240" x="6267450" y="2052638"/>
          <p14:tracePt t="20243" x="6267450" y="2065338"/>
          <p14:tracePt t="20249" x="6254750" y="2065338"/>
          <p14:tracePt t="20254" x="6229350" y="2065338"/>
          <p14:tracePt t="20264" x="6203950" y="2065338"/>
          <p14:tracePt t="20269" x="6180138" y="2089150"/>
          <p14:tracePt t="20275" x="6167438" y="2101850"/>
          <p14:tracePt t="20285" x="6154738" y="2114550"/>
          <p14:tracePt t="20289" x="6142038" y="2127250"/>
          <p14:tracePt t="20294" x="6116638" y="2127250"/>
          <p14:tracePt t="20310" x="6103938" y="2139950"/>
          <p14:tracePt t="20315" x="6091238" y="2152650"/>
          <p14:tracePt t="20319" x="6091238" y="2165350"/>
          <p14:tracePt t="20325" x="6067425" y="2178050"/>
          <p14:tracePt t="20341" x="6067425" y="2190750"/>
          <p14:tracePt t="20345" x="6042025" y="2214563"/>
          <p14:tracePt t="20350" x="6029325" y="2214563"/>
          <p14:tracePt t="20354" x="6003925" y="2239963"/>
          <p14:tracePt t="20360" x="5978525" y="2252663"/>
          <p14:tracePt t="20370" x="5967413" y="2265363"/>
          <p14:tracePt t="20381" x="5967413" y="2278063"/>
          <p14:tracePt t="20392" x="5954713" y="2290763"/>
          <p14:tracePt t="20395" x="5942013" y="2303463"/>
          <p14:tracePt t="20410" x="5942013" y="2314575"/>
          <p14:tracePt t="20420" x="5942013" y="2327275"/>
          <p14:tracePt t="20425" x="5929313" y="2339975"/>
          <p14:tracePt t="20435" x="5929313" y="2352675"/>
          <p14:tracePt t="20440" x="5929313" y="2378075"/>
          <p14:tracePt t="20451" x="5929313" y="2414588"/>
          <p14:tracePt t="20456" x="5929313" y="2439988"/>
          <p14:tracePt t="20465" x="5929313" y="2478088"/>
          <p14:tracePt t="20470" x="5929313" y="2490788"/>
          <p14:tracePt t="20476" x="5929313" y="2516188"/>
          <p14:tracePt t="20481" x="5929313" y="2540000"/>
          <p14:tracePt t="20486" x="5929313" y="2565400"/>
          <p14:tracePt t="20492" x="5929313" y="2590800"/>
          <p14:tracePt t="20496" x="5929313" y="2616200"/>
          <p14:tracePt t="20501" x="5929313" y="2640013"/>
          <p14:tracePt t="20506" x="5942013" y="2640013"/>
          <p14:tracePt t="20512" x="5954713" y="2665413"/>
          <p14:tracePt t="20516" x="5978525" y="2690813"/>
          <p14:tracePt t="20527" x="6016625" y="2728913"/>
          <p14:tracePt t="20531" x="6029325" y="2740025"/>
          <p14:tracePt t="20536" x="6054725" y="2752725"/>
          <p14:tracePt t="20542" x="6091238" y="2765425"/>
          <p14:tracePt t="20547" x="6103938" y="2765425"/>
          <p14:tracePt t="20552" x="6129338" y="2790825"/>
          <p14:tracePt t="20556" x="6154738" y="2803525"/>
          <p14:tracePt t="20561" x="6203950" y="2803525"/>
          <p14:tracePt t="20567" x="6229350" y="2803525"/>
          <p14:tracePt t="20572" x="6254750" y="2828925"/>
          <p14:tracePt t="20577" x="6267450" y="2828925"/>
          <p14:tracePt t="20582" x="6303963" y="2828925"/>
          <p14:tracePt t="20586" x="6329363" y="2828925"/>
          <p14:tracePt t="20592" x="6367463" y="2828925"/>
          <p14:tracePt t="20597" x="6403975" y="2828925"/>
          <p14:tracePt t="20602" x="6442075" y="2828925"/>
          <p14:tracePt t="20608" x="6467475" y="2828925"/>
          <p14:tracePt t="20612" x="6503988" y="2828925"/>
          <p14:tracePt t="20617" x="6567488" y="2828925"/>
          <p14:tracePt t="20622" x="6604000" y="2828925"/>
          <p14:tracePt t="20627" x="6642100" y="2828925"/>
          <p14:tracePt t="20632" x="6667500" y="2828925"/>
          <p14:tracePt t="20638" x="6716713" y="2803525"/>
          <p14:tracePt t="20643" x="6767513" y="2790825"/>
          <p14:tracePt t="20647" x="6792913" y="2790825"/>
          <p14:tracePt t="20652" x="6829425" y="2765425"/>
          <p14:tracePt t="20658" x="6867525" y="2765425"/>
          <p14:tracePt t="20663" x="6892925" y="2765425"/>
          <p14:tracePt t="20668" x="6929438" y="2765425"/>
          <p14:tracePt t="20672" x="6967538" y="2752725"/>
          <p14:tracePt t="20677" x="7005638" y="2740025"/>
          <p14:tracePt t="20683" x="7029450" y="2728913"/>
          <p14:tracePt t="20688" x="7042150" y="2716213"/>
          <p14:tracePt t="20692" x="7092950" y="2716213"/>
          <p14:tracePt t="20697" x="7105650" y="2716213"/>
          <p14:tracePt t="20702" x="7129463" y="2716213"/>
          <p14:tracePt t="20708" x="7167563" y="2716213"/>
          <p14:tracePt t="20714" x="7205663" y="2690813"/>
          <p14:tracePt t="20718" x="7229475" y="2690813"/>
          <p14:tracePt t="20723" x="7254875" y="2690813"/>
          <p14:tracePt t="20728" x="7267575" y="2690813"/>
          <p14:tracePt t="20734" x="7292975" y="2690813"/>
          <p14:tracePt t="20738" x="7305675" y="2690813"/>
          <p14:tracePt t="20743" x="7329488" y="2690813"/>
          <p14:tracePt t="20749" x="7342188" y="2690813"/>
          <p14:tracePt t="20753" x="7354888" y="2690813"/>
          <p14:tracePt t="20758" x="7380288" y="2690813"/>
          <p14:tracePt t="20768" x="7418388" y="2690813"/>
          <p14:tracePt t="20773" x="7442200" y="2690813"/>
          <p14:tracePt t="20779" x="7467600" y="2690813"/>
          <p14:tracePt t="20784" x="7480300" y="2690813"/>
          <p14:tracePt t="20788" x="7505700" y="2690813"/>
          <p14:tracePt t="20793" x="7531100" y="2690813"/>
          <p14:tracePt t="20799" x="7567613" y="2690813"/>
          <p14:tracePt t="20804" x="7605713" y="2690813"/>
          <p14:tracePt t="20813" x="7642225" y="2690813"/>
          <p14:tracePt t="20818" x="7693025" y="2690813"/>
          <p14:tracePt t="20825" x="7731125" y="2690813"/>
          <p14:tracePt t="20829" x="7767638" y="2690813"/>
          <p14:tracePt t="20834" x="7818438" y="2690813"/>
          <p14:tracePt t="20839" x="7843838" y="2690813"/>
          <p14:tracePt t="20844" x="7893050" y="2678113"/>
          <p14:tracePt t="20849" x="7918450" y="2678113"/>
          <p14:tracePt t="20854" x="7943850" y="2678113"/>
          <p14:tracePt t="20859" x="7980363" y="2665413"/>
          <p14:tracePt t="20864" x="8005763" y="2665413"/>
          <p14:tracePt t="20869" x="8018463" y="2665413"/>
          <p14:tracePt t="20875" x="8043863" y="2665413"/>
          <p14:tracePt t="20879" x="8054975" y="2665413"/>
          <p14:tracePt t="20884" x="8067675" y="2665413"/>
          <p14:tracePt t="20890" x="8080375" y="2665413"/>
          <p14:tracePt t="20906" x="8093075" y="2665413"/>
          <p14:tracePt t="20945" x="8118475" y="2640013"/>
          <p14:tracePt t="20955" x="8131175" y="2627313"/>
          <p14:tracePt t="20960" x="8143875" y="2627313"/>
          <p14:tracePt t="20965" x="8167688" y="2603500"/>
          <p14:tracePt t="20975" x="8193088" y="2590800"/>
          <p14:tracePt t="20980" x="8218488" y="2565400"/>
          <p14:tracePt t="20992" x="8218488" y="2552700"/>
          <p14:tracePt t="21007" x="8231188" y="2552700"/>
          <p14:tracePt t="21010" x="8243888" y="2540000"/>
          <p14:tracePt t="21021" x="8256588" y="2527300"/>
          <p14:tracePt t="21031" x="8267700" y="2516188"/>
          <p14:tracePt t="21036" x="8280400" y="2503488"/>
          <p14:tracePt t="21045" x="8293100" y="2503488"/>
          <p14:tracePt t="21056" x="8293100" y="2490788"/>
          <p14:tracePt t="21067" x="8293100" y="2478088"/>
          <p14:tracePt t="21071" x="8305800" y="2465388"/>
          <p14:tracePt t="21076" x="8318500" y="2465388"/>
          <p14:tracePt t="21086" x="8318500" y="2452688"/>
          <p14:tracePt t="21092" x="8331200" y="2439988"/>
          <p14:tracePt t="21101" x="8331200" y="2427288"/>
          <p14:tracePt t="21111" x="8331200" y="2403475"/>
          <p14:tracePt t="21133" x="8331200" y="2390775"/>
          <p14:tracePt t="21137" x="8343900" y="2378075"/>
          <p14:tracePt t="21146" x="8343900" y="2365375"/>
          <p14:tracePt t="21172" x="8343900" y="2352675"/>
          <p14:tracePt t="21177" x="8343900" y="2339975"/>
          <p14:tracePt t="21182" x="8318500" y="2314575"/>
          <p14:tracePt t="21187" x="8305800" y="2303463"/>
          <p14:tracePt t="21192" x="8293100" y="2303463"/>
          <p14:tracePt t="21197" x="8280400" y="2278063"/>
          <p14:tracePt t="21202" x="8267700" y="2278063"/>
          <p14:tracePt t="21209" x="8243888" y="2278063"/>
          <p14:tracePt t="21217" x="8205788" y="2278063"/>
          <p14:tracePt t="21222" x="8167688" y="2265363"/>
          <p14:tracePt t="21228" x="8156575" y="2252663"/>
          <p14:tracePt t="21232" x="8143875" y="2252663"/>
          <p14:tracePt t="21237" x="8105775" y="2252663"/>
          <p14:tracePt t="21243" x="8080375" y="2252663"/>
          <p14:tracePt t="21248" x="8031163" y="2239963"/>
          <p14:tracePt t="21252" x="8018463" y="2239963"/>
          <p14:tracePt t="21257" x="7993063" y="2239963"/>
          <p14:tracePt t="21262" x="7954963" y="2239963"/>
          <p14:tracePt t="21268" x="7918450" y="2239963"/>
          <p14:tracePt t="21273" x="7905750" y="2239963"/>
          <p14:tracePt t="21278" x="7854950" y="2239963"/>
          <p14:tracePt t="21282" x="7818438" y="2239963"/>
          <p14:tracePt t="21288" x="7780338" y="2239963"/>
          <p14:tracePt t="21293" x="7754938" y="2239963"/>
          <p14:tracePt t="21299" x="7718425" y="2239963"/>
          <p14:tracePt t="21303" x="7667625" y="2239963"/>
          <p14:tracePt t="21309" x="7631113" y="2239963"/>
          <p14:tracePt t="21313" x="7567613" y="2239963"/>
          <p14:tracePt t="21318" x="7518400" y="2239963"/>
          <p14:tracePt t="21323" x="7442200" y="2239963"/>
          <p14:tracePt t="21328" x="7405688" y="2239963"/>
          <p14:tracePt t="21333" x="7329488" y="2239963"/>
          <p14:tracePt t="21339" x="7242175" y="2239963"/>
          <p14:tracePt t="21343" x="7154863" y="2239963"/>
          <p14:tracePt t="21348" x="7067550" y="2239963"/>
          <p14:tracePt t="21353" x="6942138" y="2239963"/>
          <p14:tracePt t="21359" x="6854825" y="2239963"/>
          <p14:tracePt t="21364" x="6742113" y="2239963"/>
          <p14:tracePt t="21368" x="6616700" y="2239963"/>
          <p14:tracePt t="21373" x="6492875" y="2239963"/>
          <p14:tracePt t="21378" x="6380163" y="2239963"/>
          <p14:tracePt t="21384" x="6267450" y="2239963"/>
          <p14:tracePt t="21390" x="6167438" y="2239963"/>
          <p14:tracePt t="21394" x="6029325" y="2239963"/>
          <p14:tracePt t="21398" x="5967413" y="2239963"/>
          <p14:tracePt t="21404" x="5878513" y="2239963"/>
          <p14:tracePt t="21409" x="5816600" y="2239963"/>
          <p14:tracePt t="21414" x="5754688" y="2239963"/>
          <p14:tracePt t="21419" x="5678488" y="2239963"/>
          <p14:tracePt t="21425" x="5641975" y="2239963"/>
          <p14:tracePt t="21429" x="5591175" y="2239963"/>
          <p14:tracePt t="21434" x="5541963" y="2239963"/>
          <p14:tracePt t="21439" x="5529263" y="2239963"/>
          <p14:tracePt t="21444" x="5516563" y="2239963"/>
          <p14:tracePt t="21449" x="5478463" y="2239963"/>
          <p14:tracePt t="21455" x="5465763" y="2239963"/>
          <p14:tracePt t="21465" x="5454650" y="2239963"/>
          <p14:tracePt t="21479" x="5441950" y="2239963"/>
          <p14:tracePt t="21494" x="5429250" y="2239963"/>
          <p14:tracePt t="21500" x="5416550" y="2239963"/>
          <p14:tracePt t="21510" x="5403850" y="2239963"/>
          <p14:tracePt t="21514" x="5378450" y="2239963"/>
          <p14:tracePt t="21520" x="5353050" y="2239963"/>
          <p14:tracePt t="21526" x="5316538" y="2239963"/>
          <p14:tracePt t="21530" x="5278438" y="2239963"/>
          <p14:tracePt t="21535" x="5241925" y="2239963"/>
          <p14:tracePt t="21540" x="5216525" y="2239963"/>
          <p14:tracePt t="21546" x="5153025" y="2239963"/>
          <p14:tracePt t="21550" x="5103813" y="2239963"/>
          <p14:tracePt t="21555" x="5040313" y="2239963"/>
          <p14:tracePt t="21560" x="4991100" y="2239963"/>
          <p14:tracePt t="21566" x="4953000" y="2239963"/>
          <p14:tracePt t="21571" x="4878388" y="2239963"/>
          <p14:tracePt t="21575" x="4840288" y="2239963"/>
          <p14:tracePt t="21580" x="4803775" y="2239963"/>
          <p14:tracePt t="21585" x="4740275" y="2239963"/>
          <p14:tracePt t="21592" x="4703763" y="2239963"/>
          <p14:tracePt t="21596" x="4678363" y="2239963"/>
          <p14:tracePt t="21600" x="4640263" y="2239963"/>
          <p14:tracePt t="21605" x="4603750" y="2239963"/>
          <p14:tracePt t="21610" x="4591050" y="2239963"/>
          <p14:tracePt t="21616" x="4578350" y="2239963"/>
          <p14:tracePt t="21621" x="4552950" y="2239963"/>
          <p14:tracePt t="21626" x="4540250" y="2239963"/>
          <p14:tracePt t="21631" x="4516438" y="2239963"/>
          <p14:tracePt t="21636" x="4503738" y="2239963"/>
          <p14:tracePt t="21646" x="4491038" y="2239963"/>
          <p14:tracePt t="21651" x="4478338" y="2239963"/>
          <p14:tracePt t="21656" x="4465638" y="2227263"/>
          <p14:tracePt t="21661" x="4452938" y="2214563"/>
          <p14:tracePt t="21671" x="4427538" y="2214563"/>
          <p14:tracePt t="21676" x="4403725" y="2201863"/>
          <p14:tracePt t="21687" x="4391025" y="2201863"/>
          <p14:tracePt t="21692" x="4365625" y="2201863"/>
          <p14:tracePt t="21701" x="4340225" y="2201863"/>
          <p14:tracePt t="21706" x="4327525" y="2201863"/>
          <p14:tracePt t="21712" x="4314825" y="2201863"/>
          <p14:tracePt t="21717" x="4303713" y="2201863"/>
          <p14:tracePt t="21722" x="4291013" y="2201863"/>
          <p14:tracePt t="21726" x="4278313" y="2201863"/>
          <p14:tracePt t="21732" x="4252913" y="2201863"/>
          <p14:tracePt t="21737" x="4227513" y="2201863"/>
          <p14:tracePt t="21742" x="4203700" y="2201863"/>
          <p14:tracePt t="21747" x="4178300" y="2201863"/>
          <p14:tracePt t="21751" x="4165600" y="2201863"/>
          <p14:tracePt t="21757" x="4140200" y="2201863"/>
          <p14:tracePt t="21762" x="4114800" y="2190750"/>
          <p14:tracePt t="21767" x="4078288" y="2190750"/>
          <p14:tracePt t="21772" x="4065588" y="2190750"/>
          <p14:tracePt t="21777" x="4052888" y="2190750"/>
          <p14:tracePt t="21782" x="4040188" y="2190750"/>
          <p14:tracePt t="21787" x="4002088" y="2190750"/>
          <p14:tracePt t="21792" x="3990975" y="2190750"/>
          <p14:tracePt t="21797" x="3978275" y="2190750"/>
          <p14:tracePt t="21803" x="3965575" y="2190750"/>
          <p14:tracePt t="21807" x="3927475" y="2190750"/>
          <p14:tracePt t="21814" x="3902075" y="2190750"/>
          <p14:tracePt t="21817" x="3878263" y="2190750"/>
          <p14:tracePt t="21822" x="3865563" y="2190750"/>
          <p14:tracePt t="21828" x="3840163" y="2190750"/>
          <p14:tracePt t="21834" x="3802063" y="2190750"/>
          <p14:tracePt t="21837" x="3765550" y="2190750"/>
          <p14:tracePt t="21842" x="3752850" y="2190750"/>
          <p14:tracePt t="21848" x="3702050" y="2190750"/>
          <p14:tracePt t="21853" x="3678238" y="2190750"/>
          <p14:tracePt t="21859" x="3652838" y="2190750"/>
          <p14:tracePt t="21863" x="3614738" y="2190750"/>
          <p14:tracePt t="21868" x="3578225" y="2190750"/>
          <p14:tracePt t="21873" x="3527425" y="2190750"/>
          <p14:tracePt t="21878" x="3489325" y="2190750"/>
          <p14:tracePt t="21883" x="3465513" y="2190750"/>
          <p14:tracePt t="21888" x="3402013" y="2190750"/>
          <p14:tracePt t="21893" x="3365500" y="2190750"/>
          <p14:tracePt t="21898" x="3340100" y="2190750"/>
          <p14:tracePt t="21903" x="3289300" y="2190750"/>
          <p14:tracePt t="21914" x="3252788" y="2190750"/>
          <p14:tracePt t="21926" x="3227388" y="2190750"/>
          <p14:tracePt t="21928" x="3201988" y="2190750"/>
          <p14:tracePt t="21938" x="3189288" y="2190750"/>
          <p14:tracePt t="21944" x="3176588" y="2190750"/>
          <p14:tracePt t="21949" x="3165475" y="2178050"/>
          <p14:tracePt t="21994" x="3165475" y="2165350"/>
          <p14:tracePt t="21999" x="3152775" y="2152650"/>
          <p14:tracePt t="22004" x="3140075" y="2152650"/>
          <p14:tracePt t="22019" x="3114675" y="2152650"/>
          <p14:tracePt t="22024" x="3089275" y="2152650"/>
          <p14:tracePt t="22035" x="3065463" y="2127250"/>
          <p14:tracePt t="22039" x="3052763" y="2127250"/>
          <p14:tracePt t="22044" x="3027363" y="2127250"/>
          <p14:tracePt t="22054" x="3001963" y="2127250"/>
          <p14:tracePt t="22059" x="2976563" y="2127250"/>
          <p14:tracePt t="22069" x="2963863" y="2127250"/>
          <p14:tracePt t="22075" x="2940050" y="2127250"/>
          <p14:tracePt t="22085" x="2914650" y="2127250"/>
          <p14:tracePt t="22090" x="2901950" y="2127250"/>
          <p14:tracePt t="22099" x="2889250" y="2127250"/>
          <p14:tracePt t="22105" x="2863850" y="2127250"/>
          <p14:tracePt t="22110" x="2852738" y="2127250"/>
          <p14:tracePt t="22115" x="2827338" y="2127250"/>
          <p14:tracePt t="22120" x="2801938" y="2127250"/>
          <p14:tracePt t="22126" x="2789238" y="2127250"/>
          <p14:tracePt t="22130" x="2763838" y="2127250"/>
          <p14:tracePt t="22140" x="2740025" y="2127250"/>
          <p14:tracePt t="22145" x="2727325" y="2127250"/>
          <p14:tracePt t="22150" x="2714625" y="2127250"/>
          <p14:tracePt t="22156" x="2701925" y="2127250"/>
          <p14:tracePt t="22160" x="2676525" y="2127250"/>
          <p14:tracePt t="22170" x="2651125" y="2127250"/>
          <p14:tracePt t="22176" x="2640013" y="2127250"/>
          <p14:tracePt t="22186" x="2627313" y="2127250"/>
          <p14:tracePt t="22190" x="2614613" y="2127250"/>
          <p14:tracePt t="22200" x="2601913" y="2127250"/>
          <p14:tracePt t="22206" x="2589213" y="2127250"/>
          <p14:tracePt t="22216" x="2576513" y="2127250"/>
          <p14:tracePt t="22221" x="2563813" y="2127250"/>
          <p14:tracePt t="22232" x="2540000" y="2127250"/>
          <p14:tracePt t="22237" x="2527300" y="2127250"/>
          <p14:tracePt t="22242" x="2514600" y="2127250"/>
          <p14:tracePt t="22246" x="2501900" y="2127250"/>
          <p14:tracePt t="22251" x="2489200" y="2127250"/>
          <p14:tracePt t="22257" x="2476500" y="2127250"/>
          <p14:tracePt t="22261" x="2451100" y="2127250"/>
          <p14:tracePt t="22272" x="2427288" y="2127250"/>
          <p14:tracePt t="22276" x="2414588" y="2127250"/>
          <p14:tracePt t="22282" x="2401888" y="2127250"/>
          <p14:tracePt t="22287" x="2389188" y="2127250"/>
          <p14:tracePt t="22292" x="2363788" y="2127250"/>
          <p14:tracePt t="22296" x="2327275" y="2127250"/>
          <p14:tracePt t="22302" x="2301875" y="2127250"/>
          <p14:tracePt t="22307" x="2263775" y="2127250"/>
          <p14:tracePt t="22317" x="2238375" y="2127250"/>
          <p14:tracePt t="22321" x="2201863" y="2127250"/>
          <p14:tracePt t="22333" x="2176463" y="2127250"/>
          <p14:tracePt t="22337" x="2138363" y="2127250"/>
          <p14:tracePt t="22347" x="2114550" y="2127250"/>
          <p14:tracePt t="22352" x="2101850" y="2127250"/>
          <p14:tracePt t="22357" x="2089150" y="2127250"/>
          <p14:tracePt t="22367" x="2076450" y="2127250"/>
          <p14:tracePt t="22372" x="2063750" y="2127250"/>
          <p14:tracePt t="22378" x="2051050" y="2127250"/>
          <p14:tracePt t="22382" x="2038350" y="2127250"/>
          <p14:tracePt t="22388" x="2025650" y="2127250"/>
          <p14:tracePt t="22402" x="2001838" y="2127250"/>
          <p14:tracePt t="22418" x="1989138" y="2127250"/>
          <p14:tracePt t="22428" x="1976438" y="2127250"/>
          <p14:tracePt t="22438" x="1963738" y="2127250"/>
          <p14:tracePt t="22442" x="1951038" y="2127250"/>
          <p14:tracePt t="22459" x="1938338" y="2127250"/>
          <p14:tracePt t="22473" x="1925638" y="2127250"/>
          <p14:tracePt t="22478" x="1925638" y="2139950"/>
          <p14:tracePt t="22483" x="1914525" y="2139950"/>
          <p14:tracePt t="22489" x="1901825" y="2152650"/>
          <p14:tracePt t="22498" x="1889125" y="2152650"/>
          <p14:tracePt t="22514" x="1876425" y="2165350"/>
          <p14:tracePt t="23461" x="1876425" y="2178050"/>
          <p14:tracePt t="23466" x="1876425" y="2190750"/>
          <p14:tracePt t="23472" x="1876425" y="2201863"/>
          <p14:tracePt t="23482" x="1889125" y="2201863"/>
          <p14:tracePt t="23487" x="1901825" y="2201863"/>
          <p14:tracePt t="23493" x="1914525" y="2201863"/>
          <p14:tracePt t="23502" x="1925638" y="2201863"/>
          <p14:tracePt t="23507" x="1963738" y="2227263"/>
          <p14:tracePt t="23522" x="1976438" y="2227263"/>
          <p14:tracePt t="23527" x="1989138" y="2227263"/>
          <p14:tracePt t="23533" x="2014538" y="2227263"/>
          <p14:tracePt t="23543" x="2038350" y="2227263"/>
          <p14:tracePt t="23548" x="2051050" y="2227263"/>
          <p14:tracePt t="23552" x="2076450" y="2227263"/>
          <p14:tracePt t="23558" x="2101850" y="2227263"/>
          <p14:tracePt t="23563" x="2127250" y="2227263"/>
          <p14:tracePt t="23567" x="2138363" y="2227263"/>
          <p14:tracePt t="23572" x="2176463" y="2227263"/>
          <p14:tracePt t="23577" x="2201863" y="2227263"/>
          <p14:tracePt t="23583" x="2238375" y="2227263"/>
          <p14:tracePt t="23588" x="2276475" y="2227263"/>
          <p14:tracePt t="23593" x="2314575" y="2227263"/>
          <p14:tracePt t="23597" x="2338388" y="2227263"/>
          <p14:tracePt t="23603" x="2376488" y="2227263"/>
          <p14:tracePt t="23610" x="2414588" y="2227263"/>
          <p14:tracePt t="23613" x="2476500" y="2227263"/>
          <p14:tracePt t="23618" x="2514600" y="2227263"/>
          <p14:tracePt t="23623" x="2551113" y="2227263"/>
          <p14:tracePt t="23628" x="2601913" y="2227263"/>
          <p14:tracePt t="23633" x="2651125" y="2227263"/>
          <p14:tracePt t="23638" x="2701925" y="2227263"/>
          <p14:tracePt t="23644" x="2740025" y="2227263"/>
          <p14:tracePt t="23648" x="2763838" y="2227263"/>
          <p14:tracePt t="23654" x="2801938" y="2227263"/>
          <p14:tracePt t="23660" x="2863850" y="2227263"/>
          <p14:tracePt t="23663" x="2901950" y="2227263"/>
          <p14:tracePt t="23668" x="2927350" y="2227263"/>
          <p14:tracePt t="23674" x="2963863" y="2227263"/>
          <p14:tracePt t="23679" x="2976563" y="2227263"/>
          <p14:tracePt t="23683" x="3014663" y="2227263"/>
          <p14:tracePt t="23688" x="3027363" y="2227263"/>
          <p14:tracePt t="23693" x="3065463" y="2227263"/>
          <p14:tracePt t="23699" x="3076575" y="2227263"/>
          <p14:tracePt t="23704" x="3089275" y="2227263"/>
          <p14:tracePt t="23710" x="3127375" y="2227263"/>
          <p14:tracePt t="23713" x="3140075" y="2227263"/>
          <p14:tracePt t="23719" x="3152775" y="2227263"/>
          <p14:tracePt t="23725" x="3165475" y="2227263"/>
          <p14:tracePt t="23734" x="3176588" y="2227263"/>
          <p14:tracePt t="23764" x="3189288" y="2227263"/>
          <p14:tracePt t="23785" x="3201988" y="2227263"/>
          <p14:tracePt t="23790" x="3214688" y="2227263"/>
          <p14:tracePt t="23814" x="3240088" y="2227263"/>
          <p14:tracePt t="23830" x="3252788" y="2227263"/>
          <p14:tracePt t="25227" x="3214688" y="2227263"/>
          <p14:tracePt t="25232" x="3201988" y="2239963"/>
          <p14:tracePt t="25237" x="3165475" y="2252663"/>
          <p14:tracePt t="25244" x="3140075" y="2265363"/>
          <p14:tracePt t="25247" x="3101975" y="2278063"/>
          <p14:tracePt t="25252" x="3076575" y="2303463"/>
          <p14:tracePt t="25257" x="3052763" y="2339975"/>
          <p14:tracePt t="25262" x="3040063" y="2339975"/>
          <p14:tracePt t="25267" x="3027363" y="2339975"/>
          <p14:tracePt t="25273" x="3001963" y="2365375"/>
          <p14:tracePt t="25277" x="3001963" y="2378075"/>
          <p14:tracePt t="25287" x="2989263" y="2378075"/>
          <p14:tracePt t="25294" x="2976563" y="2390775"/>
          <p14:tracePt t="25298" x="2976563" y="2403475"/>
          <p14:tracePt t="25312" x="2976563" y="2414588"/>
          <p14:tracePt t="25343" x="2963863" y="2414588"/>
          <p14:tracePt t="25368" x="2963863" y="2439988"/>
          <p14:tracePt t="25383" x="2963863" y="2452688"/>
          <p14:tracePt t="25398" x="2963863" y="2465388"/>
          <p14:tracePt t="25408" x="2963863" y="2478088"/>
          <p14:tracePt t="25424" x="2963863" y="2490788"/>
          <p14:tracePt t="25434" x="2963863" y="2503488"/>
          <p14:tracePt t="25449" x="2963863" y="2516188"/>
          <p14:tracePt t="25454" x="2963863" y="2527300"/>
          <p14:tracePt t="25474" x="2963863" y="2552700"/>
          <p14:tracePt t="25504" x="2963863" y="2565400"/>
          <p14:tracePt t="25535" x="2963863" y="2578100"/>
          <p14:tracePt t="25550" x="2963863" y="2590800"/>
          <p14:tracePt t="25560" x="2963863" y="2603500"/>
          <p14:tracePt t="25565" x="2963863" y="2616200"/>
          <p14:tracePt t="25576" x="2963863" y="2640013"/>
          <p14:tracePt t="25585" x="2963863" y="2665413"/>
          <p14:tracePt t="25590" x="2963863" y="2678113"/>
          <p14:tracePt t="25600" x="2952750" y="2703513"/>
          <p14:tracePt t="25605" x="2940050" y="2716213"/>
          <p14:tracePt t="25616" x="2940050" y="2752725"/>
          <p14:tracePt t="25620" x="2940050" y="2765425"/>
          <p14:tracePt t="25628" x="2940050" y="2778125"/>
          <p14:tracePt t="25631" x="2940050" y="2790825"/>
          <p14:tracePt t="25635" x="2940050" y="2816225"/>
          <p14:tracePt t="25640" x="2940050" y="2840038"/>
          <p14:tracePt t="25645" x="2940050" y="2852738"/>
          <p14:tracePt t="25651" x="2940050" y="2878138"/>
          <p14:tracePt t="25656" x="2940050" y="2903538"/>
          <p14:tracePt t="25662" x="2940050" y="2916238"/>
          <p14:tracePt t="25666" x="2940050" y="2928938"/>
          <p14:tracePt t="25671" x="2940050" y="2941638"/>
          <p14:tracePt t="25677" x="2940050" y="2952750"/>
          <p14:tracePt t="25681" x="2940050" y="2965450"/>
          <p14:tracePt t="25686" x="2940050" y="2990850"/>
          <p14:tracePt t="25696" x="2940050" y="3016250"/>
          <p14:tracePt t="25701" x="2940050" y="3028950"/>
          <p14:tracePt t="25711" x="2940050" y="3054350"/>
          <p14:tracePt t="25716" x="2940050" y="3078163"/>
          <p14:tracePt t="25727" x="2940050" y="3103563"/>
          <p14:tracePt t="25731" x="2940050" y="3116263"/>
          <p14:tracePt t="25741" x="2940050" y="3128963"/>
          <p14:tracePt t="25747" x="2940050" y="3141663"/>
          <p14:tracePt t="25757" x="2940050" y="3154363"/>
          <p14:tracePt t="25761" x="2927350" y="3165475"/>
          <p14:tracePt t="25766" x="2914650" y="3178175"/>
          <p14:tracePt t="25771" x="2914650" y="3190875"/>
          <p14:tracePt t="25777" x="2901950" y="3190875"/>
          <p14:tracePt t="25787" x="2901950" y="3203575"/>
          <p14:tracePt t="25794" x="2901950" y="3228975"/>
          <p14:tracePt t="25796" x="2889250" y="3254375"/>
          <p14:tracePt t="25802" x="2889250" y="3267075"/>
          <p14:tracePt t="25807" x="2876550" y="3290888"/>
          <p14:tracePt t="25812" x="2876550" y="3303588"/>
          <p14:tracePt t="25817" x="2876550" y="3316288"/>
          <p14:tracePt t="25827" x="2876550" y="3341688"/>
          <p14:tracePt t="25837" x="2876550" y="3367088"/>
          <p14:tracePt t="25842" x="2876550" y="3378200"/>
          <p14:tracePt t="25847" x="2876550" y="3390900"/>
          <p14:tracePt t="25853" x="2876550" y="3403600"/>
          <p14:tracePt t="25863" x="2876550" y="3429000"/>
          <p14:tracePt t="25897" x="2876550" y="3441700"/>
          <p14:tracePt t="25903" x="2876550" y="3454400"/>
          <p14:tracePt t="25949" x="2876550" y="3467100"/>
          <p14:tracePt t="25959" x="2876550" y="3479800"/>
          <p14:tracePt t="26731" x="2876550" y="3490913"/>
          <p14:tracePt t="26750" x="2876550" y="3503613"/>
          <p14:tracePt t="26761" x="2876550" y="3516313"/>
          <p14:tracePt t="26785" x="2876550" y="3529013"/>
          <p14:tracePt t="26801" x="2876550" y="3541713"/>
          <p14:tracePt t="26836" x="2876550" y="3567113"/>
          <p14:tracePt t="26878" x="2876550" y="3579813"/>
          <p14:tracePt t="26881" x="2876550" y="3590925"/>
          <p14:tracePt t="26967" x="2876550" y="3603625"/>
          <p14:tracePt t="27069" x="2876550" y="3616325"/>
          <p14:tracePt t="27099" x="2876550" y="3629025"/>
          <p14:tracePt t="27108" x="2876550" y="3641725"/>
          <p14:tracePt t="27245" x="2876550" y="3654425"/>
          <p14:tracePt t="27249" x="2863850" y="3667125"/>
          <p14:tracePt t="28087" x="2876550" y="3667125"/>
          <p14:tracePt t="28093" x="2889250" y="3667125"/>
          <p14:tracePt t="28096" x="2901950" y="3667125"/>
          <p14:tracePt t="28102" x="2914650" y="3667125"/>
          <p14:tracePt t="28113" x="2927350" y="3667125"/>
          <p14:tracePt t="28117" x="2952750" y="3667125"/>
          <p14:tracePt t="28129" x="2963863" y="3667125"/>
          <p14:tracePt t="28132" x="2976563" y="3667125"/>
          <p14:tracePt t="28137" x="2989263" y="3679825"/>
          <p14:tracePt t="28142" x="3001963" y="3679825"/>
          <p14:tracePt t="28147" x="3014663" y="3679825"/>
          <p14:tracePt t="28152" x="3027363" y="3679825"/>
          <p14:tracePt t="28158" x="3040063" y="3679825"/>
          <p14:tracePt t="28163" x="3065463" y="3679825"/>
          <p14:tracePt t="28172" x="3127375" y="3679825"/>
          <p14:tracePt t="28178" x="3140075" y="3679825"/>
          <p14:tracePt t="28183" x="3152775" y="3679825"/>
          <p14:tracePt t="28187" x="3165475" y="3692525"/>
          <p14:tracePt t="28192" x="3176588" y="3692525"/>
          <p14:tracePt t="28197" x="3189288" y="3692525"/>
          <p14:tracePt t="28203" x="3214688" y="3692525"/>
          <p14:tracePt t="28219" x="3240088" y="3692525"/>
          <p14:tracePt t="28223" x="3252788" y="3692525"/>
          <p14:tracePt t="28238" x="3265488" y="3692525"/>
          <p14:tracePt t="28243" x="3276600" y="3692525"/>
          <p14:tracePt t="28269" x="3289300" y="3692525"/>
          <p14:tracePt t="28304" x="3302000" y="3692525"/>
          <p14:tracePt t="28329" x="3327400" y="3692525"/>
          <p14:tracePt t="29782" x="3314700" y="3679825"/>
          <p14:tracePt t="29787" x="3302000" y="3654425"/>
          <p14:tracePt t="29796" x="3289300" y="3654425"/>
          <p14:tracePt t="29801" x="3252788" y="3641725"/>
          <p14:tracePt t="29807" x="3240088" y="3629025"/>
          <p14:tracePt t="29813" x="3201988" y="3616325"/>
          <p14:tracePt t="29817" x="3189288" y="3616325"/>
          <p14:tracePt t="29821" x="3165475" y="3616325"/>
          <p14:tracePt t="29826" x="3140075" y="3603625"/>
          <p14:tracePt t="29832" x="3101975" y="3603625"/>
          <p14:tracePt t="29838" x="3065463" y="3590925"/>
          <p14:tracePt t="29842" x="3052763" y="3590925"/>
          <p14:tracePt t="29847" x="3001963" y="3590925"/>
          <p14:tracePt t="29852" x="2963863" y="3590925"/>
          <p14:tracePt t="29857" x="2927350" y="3590925"/>
          <p14:tracePt t="29862" x="2876550" y="3590925"/>
          <p14:tracePt t="29867" x="2852738" y="3590925"/>
          <p14:tracePt t="29872" x="2814638" y="3590925"/>
          <p14:tracePt t="29877" x="2763838" y="3590925"/>
          <p14:tracePt t="29883" x="2752725" y="3590925"/>
          <p14:tracePt t="29887" x="2714625" y="3590925"/>
          <p14:tracePt t="29892" x="2676525" y="3590925"/>
          <p14:tracePt t="29898" x="2640013" y="3590925"/>
          <p14:tracePt t="29903" x="2614613" y="3590925"/>
          <p14:tracePt t="29914" x="2551113" y="3590925"/>
          <p14:tracePt t="29917" x="2514600" y="3590925"/>
          <p14:tracePt t="29923" x="2489200" y="3590925"/>
          <p14:tracePt t="29928" x="2476500" y="3590925"/>
          <p14:tracePt t="29934" x="2451100" y="3590925"/>
          <p14:tracePt t="29937" x="2427288" y="3590925"/>
          <p14:tracePt t="29942" x="2401888" y="3590925"/>
          <p14:tracePt t="29950" x="2376488" y="3590925"/>
          <p14:tracePt t="29953" x="2327275" y="3603625"/>
          <p14:tracePt t="29958" x="2314575" y="3603625"/>
          <p14:tracePt t="29963" x="2276475" y="3603625"/>
          <p14:tracePt t="29968" x="2238375" y="3603625"/>
          <p14:tracePt t="29973" x="2201863" y="3629025"/>
          <p14:tracePt t="29979" x="2189163" y="3629025"/>
          <p14:tracePt t="29983" x="2151063" y="3629025"/>
          <p14:tracePt t="29988" x="2114550" y="3629025"/>
          <p14:tracePt t="29993" x="2063750" y="3629025"/>
          <p14:tracePt t="29998" x="2051050" y="3629025"/>
          <p14:tracePt t="30003" x="2038350" y="3629025"/>
          <p14:tracePt t="30008" x="2014538" y="3629025"/>
          <p14:tracePt t="30014" x="1976438" y="3629025"/>
          <p14:tracePt t="30018" x="1938338" y="3654425"/>
          <p14:tracePt t="30024" x="1901825" y="3654425"/>
          <p14:tracePt t="30029" x="1876425" y="3654425"/>
          <p14:tracePt t="30033" x="1838325" y="3654425"/>
          <p14:tracePt t="30039" x="1801813" y="3654425"/>
          <p14:tracePt t="30043" x="1763713" y="3654425"/>
          <p14:tracePt t="30048" x="1738313" y="3654425"/>
          <p14:tracePt t="30053" x="1701800" y="3654425"/>
          <p14:tracePt t="30059" x="1638300" y="3654425"/>
          <p14:tracePt t="30064" x="1589088" y="3654425"/>
          <p14:tracePt t="30069" x="1563688" y="3654425"/>
          <p14:tracePt t="30074" x="1512888" y="3654425"/>
          <p14:tracePt t="30079" x="1489075" y="3654425"/>
          <p14:tracePt t="30084" x="1463675" y="3654425"/>
          <p14:tracePt t="30089" x="1412875" y="3667125"/>
          <p14:tracePt t="30096" x="1401763" y="3667125"/>
          <p14:tracePt t="30100" x="1363663" y="3667125"/>
          <p14:tracePt t="30104" x="1350963" y="3667125"/>
          <p14:tracePt t="30109" x="1338263" y="3667125"/>
          <p14:tracePt t="30114" x="1300163" y="3667125"/>
          <p14:tracePt t="30119" x="1289050" y="3667125"/>
          <p14:tracePt t="30125" x="1263650" y="3679825"/>
          <p14:tracePt t="30130" x="1250950" y="3692525"/>
          <p14:tracePt t="30135" x="1238250" y="3692525"/>
          <p14:tracePt t="30146" x="1225550" y="3692525"/>
          <p14:tracePt t="30154" x="1212850" y="3692525"/>
          <p14:tracePt t="30160" x="1200150" y="3692525"/>
          <p14:tracePt t="30165" x="1189038" y="3692525"/>
          <p14:tracePt t="30169" x="1176338" y="3692525"/>
          <p14:tracePt t="30174" x="1163638" y="3692525"/>
          <p14:tracePt t="30180" x="1150938" y="3692525"/>
          <p14:tracePt t="30190" x="1125538" y="3692525"/>
          <p14:tracePt t="30196" x="1112838" y="3692525"/>
          <p14:tracePt t="30200" x="1100138" y="3692525"/>
          <p14:tracePt t="30206" x="1089025" y="3692525"/>
          <p14:tracePt t="30210" x="1076325" y="3692525"/>
          <p14:tracePt t="30215" x="1050925" y="3692525"/>
          <p14:tracePt t="30220" x="1025525" y="3692525"/>
          <p14:tracePt t="30231" x="1000125" y="3692525"/>
          <p14:tracePt t="30235" x="976313" y="3692525"/>
          <p14:tracePt t="30246" x="950913" y="3692525"/>
          <p14:tracePt t="30251" x="938213" y="3692525"/>
          <p14:tracePt t="30262" x="912813" y="3692525"/>
          <p14:tracePt t="30271" x="900113" y="3692525"/>
          <p14:tracePt t="30275" x="887413" y="3692525"/>
          <p14:tracePt t="30281" x="863600" y="3692525"/>
          <p14:tracePt t="30307" x="838200" y="3692525"/>
          <p14:tracePt t="30326" x="825500" y="3692525"/>
          <p14:tracePt t="30331" x="825500" y="3703638"/>
          <p14:tracePt t="30367" x="812800" y="3703638"/>
          <p14:tracePt t="30387" x="800100" y="3703638"/>
          <p14:tracePt t="30391" x="787400" y="3703638"/>
          <p14:tracePt t="30402" x="776288" y="3703638"/>
          <p14:tracePt t="30408" x="763588" y="3703638"/>
          <p14:tracePt t="30413" x="750888" y="3716338"/>
          <p14:tracePt t="30428" x="725488" y="3716338"/>
          <p14:tracePt t="30437" x="712788" y="3716338"/>
          <p14:tracePt t="30442" x="700088" y="3716338"/>
          <p14:tracePt t="30447" x="687388" y="3716338"/>
          <p14:tracePt t="30458" x="663575" y="3729038"/>
          <p14:tracePt t="30478" x="638175" y="3729038"/>
          <p14:tracePt t="30482" x="625475" y="3729038"/>
          <p14:tracePt t="30492" x="612775" y="3729038"/>
          <p14:tracePt t="30507" x="600075" y="3729038"/>
          <p14:tracePt t="30513" x="587375" y="3729038"/>
          <p14:tracePt t="30529" x="574675" y="3729038"/>
          <p14:tracePt t="30579" x="550863" y="3729038"/>
          <p14:tracePt t="30583" x="550863" y="3741738"/>
          <p14:tracePt t="30588" x="538163" y="3741738"/>
          <p14:tracePt t="30599" x="525463" y="3741738"/>
          <p14:tracePt t="30603" x="512763" y="3741738"/>
          <p14:tracePt t="30614" x="500063" y="3741738"/>
          <p14:tracePt t="30618" x="487363" y="3741738"/>
          <p14:tracePt t="30855" x="474663" y="3741738"/>
          <p14:tracePt t="30865" x="463550" y="3754438"/>
          <p14:tracePt t="30871" x="438150" y="3754438"/>
          <p14:tracePt t="30886" x="412750" y="3754438"/>
          <p14:tracePt t="30891" x="387350" y="3779838"/>
          <p14:tracePt t="30914" x="350838" y="3792538"/>
          <p14:tracePt t="30917" x="325438" y="3792538"/>
          <p14:tracePt t="30922" x="312738" y="3792538"/>
          <p14:tracePt t="30926" x="300038" y="3803650"/>
          <p14:tracePt t="30931" x="287338" y="3803650"/>
          <p14:tracePt t="30936" x="274638" y="3816350"/>
          <p14:tracePt t="30941" x="261938" y="3816350"/>
          <p14:tracePt t="38360" x="261938" y="3829050"/>
          <p14:tracePt t="38366" x="261938" y="3841750"/>
          <p14:tracePt t="38371" x="261938" y="3879850"/>
          <p14:tracePt t="38376" x="261938" y="3892550"/>
          <p14:tracePt t="38382" x="261938" y="3905250"/>
          <p14:tracePt t="38385" x="261938" y="3941763"/>
          <p14:tracePt t="38391" x="261938" y="3979863"/>
          <p14:tracePt t="38396" x="261938" y="4017963"/>
          <p14:tracePt t="38401" x="261938" y="4041775"/>
          <p14:tracePt t="38406" x="274638" y="4092575"/>
          <p14:tracePt t="38411" x="274638" y="4129088"/>
          <p14:tracePt t="38416" x="274638" y="4192588"/>
          <p14:tracePt t="38421" x="274638" y="4241800"/>
          <p14:tracePt t="38426" x="300038" y="4305300"/>
          <p14:tracePt t="38431" x="312738" y="4341813"/>
          <p14:tracePt t="38436" x="312738" y="4405313"/>
          <p14:tracePt t="38441" x="312738" y="4479925"/>
          <p14:tracePt t="38447" x="312738" y="4505325"/>
          <p14:tracePt t="38452" x="312738" y="4567238"/>
          <p14:tracePt t="38456" x="312738" y="4605338"/>
          <p14:tracePt t="38462" x="312738" y="4656138"/>
          <p14:tracePt t="38467" x="312738" y="4692650"/>
          <p14:tracePt t="38471" x="312738" y="4718050"/>
          <p14:tracePt t="38477" x="300038" y="4779963"/>
          <p14:tracePt t="38487" x="300038" y="4792663"/>
          <p14:tracePt t="38991" x="274638" y="4792663"/>
          <p14:tracePt t="38996" x="261938" y="4792663"/>
          <p14:tracePt t="39011" x="261938" y="4818063"/>
          <p14:tracePt t="39092" x="287338" y="4818063"/>
          <p14:tracePt t="39122" x="300038" y="4818063"/>
          <p14:tracePt t="39133" x="312738" y="4818063"/>
          <p14:tracePt t="39142" x="325438" y="4818063"/>
          <p14:tracePt t="39152" x="338138" y="4818063"/>
          <p14:tracePt t="39157" x="350838" y="4818063"/>
          <p14:tracePt t="39163" x="374650" y="4818063"/>
          <p14:tracePt t="39183" x="400050" y="4818063"/>
          <p14:tracePt t="39187" x="412750" y="4830763"/>
          <p14:tracePt t="39248" x="425450" y="4830763"/>
          <p14:tracePt t="39288" x="438150" y="4843463"/>
          <p14:tracePt t="39293" x="450850" y="4856163"/>
          <p14:tracePt t="39339" x="463550" y="4856163"/>
          <p14:tracePt t="39344" x="474663" y="4868863"/>
          <p14:tracePt t="39359" x="487363" y="4879975"/>
          <p14:tracePt t="39366" x="487363" y="4892675"/>
          <p14:tracePt t="39369" x="500063" y="4892675"/>
          <p14:tracePt t="39379" x="525463" y="4918075"/>
          <p14:tracePt t="39384" x="525463" y="4930775"/>
          <p14:tracePt t="39395" x="550863" y="4956175"/>
          <p14:tracePt t="39400" x="563563" y="4981575"/>
          <p14:tracePt t="39405" x="574675" y="5005388"/>
          <p14:tracePt t="39409" x="587375" y="5005388"/>
          <p14:tracePt t="39416" x="587375" y="5018088"/>
          <p14:tracePt t="39420" x="612775" y="5043488"/>
          <p14:tracePt t="39426" x="625475" y="5043488"/>
          <p14:tracePt t="39430" x="625475" y="5056188"/>
          <p14:tracePt t="39481" x="638175" y="5056188"/>
          <p14:tracePt t="39487" x="663575" y="5056188"/>
          <p14:tracePt t="39495" x="700088" y="5056188"/>
          <p14:tracePt t="39500" x="750888" y="5056188"/>
          <p14:tracePt t="39506" x="800100" y="5056188"/>
          <p14:tracePt t="39511" x="825500" y="5056188"/>
          <p14:tracePt t="39516" x="876300" y="5030788"/>
          <p14:tracePt t="39520" x="950913" y="5030788"/>
          <p14:tracePt t="39526" x="1012825" y="5030788"/>
          <p14:tracePt t="39531" x="1076325" y="5030788"/>
          <p14:tracePt t="39536" x="1163638" y="5030788"/>
          <p14:tracePt t="39541" x="1225550" y="5030788"/>
          <p14:tracePt t="39545" x="1300163" y="5030788"/>
          <p14:tracePt t="39551" x="1389063" y="5056188"/>
          <p14:tracePt t="39556" x="1463675" y="5081588"/>
          <p14:tracePt t="39561" x="1550988" y="5092700"/>
          <p14:tracePt t="39566" x="1601788" y="5118100"/>
          <p14:tracePt t="39571" x="1676400" y="5156200"/>
          <p14:tracePt t="39576" x="1751013" y="5168900"/>
          <p14:tracePt t="39581" x="1814513" y="5181600"/>
          <p14:tracePt t="39586" x="1889125" y="5205413"/>
          <p14:tracePt t="39591" x="1951038" y="5205413"/>
          <p14:tracePt t="39597" x="2001838" y="5205413"/>
          <p14:tracePt t="39601" x="2063750" y="5230813"/>
          <p14:tracePt t="39607" x="2101850" y="5230813"/>
          <p14:tracePt t="39611" x="2151063" y="5230813"/>
          <p14:tracePt t="39617" x="2189163" y="5230813"/>
          <p14:tracePt t="39622" x="2227263" y="5230813"/>
          <p14:tracePt t="39627" x="2289175" y="5230813"/>
          <p14:tracePt t="39631" x="2314575" y="5230813"/>
          <p14:tracePt t="39636" x="2351088" y="5230813"/>
          <p14:tracePt t="39642" x="2401888" y="5230813"/>
          <p14:tracePt t="39647" x="2427288" y="5230813"/>
          <p14:tracePt t="39652" x="2463800" y="5230813"/>
          <p14:tracePt t="39657" x="2501900" y="5230813"/>
          <p14:tracePt t="39662" x="2540000" y="5230813"/>
          <p14:tracePt t="39667" x="2576513" y="5230813"/>
          <p14:tracePt t="39673" x="2589213" y="5230813"/>
          <p14:tracePt t="39677" x="2627313" y="5230813"/>
          <p14:tracePt t="39683" x="2640013" y="5230813"/>
          <p14:tracePt t="39687" x="2663825" y="5218113"/>
          <p14:tracePt t="39692" x="2714625" y="5205413"/>
          <p14:tracePt t="39697" x="2740025" y="5205413"/>
          <p14:tracePt t="39702" x="2776538" y="5181600"/>
          <p14:tracePt t="39707" x="2840038" y="5181600"/>
          <p14:tracePt t="39713" x="2876550" y="5168900"/>
          <p14:tracePt t="39717" x="2927350" y="5156200"/>
          <p14:tracePt t="39723" x="2989263" y="5143500"/>
          <p14:tracePt t="39727" x="3027363" y="5143500"/>
          <p14:tracePt t="39733" x="3065463" y="5130800"/>
          <p14:tracePt t="39743" x="3114675" y="5105400"/>
          <p14:tracePt t="39747" x="3140075" y="5105400"/>
          <p14:tracePt t="39753" x="3201988" y="5105400"/>
          <p14:tracePt t="39758" x="3214688" y="5092700"/>
          <p14:tracePt t="39763" x="3265488" y="5092700"/>
          <p14:tracePt t="39768" x="3302000" y="5092700"/>
          <p14:tracePt t="39774" x="3340100" y="5092700"/>
          <p14:tracePt t="39778" x="3376613" y="5068888"/>
          <p14:tracePt t="39783" x="3402013" y="5068888"/>
          <p14:tracePt t="39788" x="3414713" y="5068888"/>
          <p14:tracePt t="39793" x="3452813" y="5056188"/>
          <p14:tracePt t="39798" x="3478213" y="5056188"/>
          <p14:tracePt t="39803" x="3514725" y="5056188"/>
          <p14:tracePt t="39808" x="3552825" y="5056188"/>
          <p14:tracePt t="39813" x="3578225" y="5043488"/>
          <p14:tracePt t="39823" x="3602038" y="5043488"/>
          <p14:tracePt t="39829" x="3640138" y="5030788"/>
          <p14:tracePt t="39839" x="3665538" y="5030788"/>
          <p14:tracePt t="39843" x="3678238" y="5018088"/>
          <p14:tracePt t="39848" x="3678238" y="5005388"/>
          <p14:tracePt t="39863" x="3689350" y="5005388"/>
          <p14:tracePt t="39880" x="3702050" y="5005388"/>
          <p14:tracePt t="39884" x="3714750" y="5005388"/>
          <p14:tracePt t="39893" x="3727450" y="5005388"/>
          <p14:tracePt t="39900" x="3740150" y="4992688"/>
          <p14:tracePt t="39918" x="3752850" y="4992688"/>
          <p14:tracePt t="39959" x="3778250" y="4992688"/>
          <p14:tracePt t="39981" x="3790950" y="4992688"/>
          <p14:tracePt t="39990" x="3802063" y="4992688"/>
          <p14:tracePt t="40000" x="3814763" y="4992688"/>
          <p14:tracePt t="40009" x="3827463" y="4992688"/>
          <p14:tracePt t="40015" x="3840163" y="4992688"/>
          <p14:tracePt t="40020" x="3852863" y="4992688"/>
          <p14:tracePt t="40025" x="3865563" y="4992688"/>
          <p14:tracePt t="40035" x="3890963" y="4992688"/>
          <p14:tracePt t="40040" x="3902075" y="4992688"/>
          <p14:tracePt t="40045" x="3914775" y="4992688"/>
          <p14:tracePt t="40050" x="3927475" y="4992688"/>
          <p14:tracePt t="40060" x="3940175" y="4992688"/>
          <p14:tracePt t="40076" x="3952875" y="4992688"/>
          <p14:tracePt t="40086" x="3978275" y="4992688"/>
          <p14:tracePt t="40105" x="4002088" y="4992688"/>
          <p14:tracePt t="40111" x="4014788" y="4992688"/>
          <p14:tracePt t="40117" x="4027488" y="4992688"/>
          <p14:tracePt t="40121" x="4040188" y="4992688"/>
          <p14:tracePt t="40126" x="4065588" y="4992688"/>
          <p14:tracePt t="40142" x="4090988" y="4992688"/>
          <p14:tracePt t="40146" x="4103688" y="4992688"/>
          <p14:tracePt t="40151" x="4114800" y="4992688"/>
          <p14:tracePt t="40171" x="4127500" y="4992688"/>
          <p14:tracePt t="40197" x="4140200" y="4992688"/>
          <p14:tracePt t="40202" x="4140200" y="4981575"/>
          <p14:tracePt t="40272" x="4152900" y="4981575"/>
          <p14:tracePt t="40660" x="4165600" y="4968875"/>
          <p14:tracePt t="40675" x="4165600" y="4956175"/>
          <p14:tracePt t="40686" x="4165600" y="4930775"/>
          <p14:tracePt t="40706" x="4178300" y="4918075"/>
          <p14:tracePt t="40731" x="4191000" y="4905375"/>
          <p14:tracePt t="48447" x="4214813" y="4892675"/>
          <p14:tracePt t="48453" x="4278313" y="4856163"/>
          <p14:tracePt t="48458" x="4327525" y="4830763"/>
          <p14:tracePt t="48463" x="4365625" y="4830763"/>
          <p14:tracePt t="48468" x="4365625" y="4818063"/>
          <p14:tracePt t="48639" x="4352925" y="4818063"/>
          <p14:tracePt t="48645" x="4314825" y="4818063"/>
          <p14:tracePt t="48650" x="4303713" y="4818063"/>
          <p14:tracePt t="48655" x="4265613" y="4818063"/>
          <p14:tracePt t="48659" x="4227513" y="4818063"/>
          <p14:tracePt t="48664" x="4178300" y="4818063"/>
          <p14:tracePt t="48671" x="4140200" y="4830763"/>
          <p14:tracePt t="48676" x="4078288" y="4830763"/>
          <p14:tracePt t="48680" x="4040188" y="4830763"/>
          <p14:tracePt t="48685" x="3965575" y="4856163"/>
          <p14:tracePt t="48690" x="3902075" y="4868863"/>
          <p14:tracePt t="48695" x="3827463" y="4868863"/>
          <p14:tracePt t="48700" x="3765550" y="4868863"/>
          <p14:tracePt t="48705" x="3678238" y="4905375"/>
          <p14:tracePt t="48710" x="3602038" y="4905375"/>
          <p14:tracePt t="48716" x="3540125" y="4918075"/>
          <p14:tracePt t="48720" x="3452813" y="4918075"/>
          <p14:tracePt t="48725" x="3365500" y="4943475"/>
          <p14:tracePt t="48730" x="3265488" y="4981575"/>
          <p14:tracePt t="48737" x="3201988" y="4992688"/>
          <p14:tracePt t="48741" x="3101975" y="5043488"/>
          <p14:tracePt t="48746" x="3065463" y="5043488"/>
          <p14:tracePt t="48750" x="3014663" y="5056188"/>
          <p14:tracePt t="48755" x="2927350" y="5068888"/>
          <p14:tracePt t="48761" x="2852738" y="5092700"/>
          <p14:tracePt t="48766" x="2801938" y="5105400"/>
          <p14:tracePt t="48771" x="2740025" y="5143500"/>
          <p14:tracePt t="48775" x="2689225" y="5143500"/>
          <p14:tracePt t="48780" x="2601913" y="5181600"/>
          <p14:tracePt t="48787" x="2563813" y="5181600"/>
          <p14:tracePt t="48791" x="2501900" y="5205413"/>
          <p14:tracePt t="48796" x="2463800" y="5218113"/>
          <p14:tracePt t="48801" x="2427288" y="5218113"/>
          <p14:tracePt t="48806" x="2401888" y="5218113"/>
          <p14:tracePt t="48811" x="2389188" y="5218113"/>
          <p14:tracePt t="48816" x="2363788" y="5218113"/>
          <p14:tracePt t="48821" x="2327275" y="5243513"/>
          <p14:tracePt t="48831" x="2314575" y="5243513"/>
          <p14:tracePt t="48837" x="2301875" y="5243513"/>
          <p14:tracePt t="48877" x="2289175" y="5243513"/>
          <p14:tracePt t="48882" x="2276475" y="5243513"/>
          <p14:tracePt t="48887" x="2263775" y="5243513"/>
          <p14:tracePt t="48891" x="2251075" y="5256213"/>
          <p14:tracePt t="48897" x="2238375" y="5256213"/>
          <p14:tracePt t="48901" x="2214563" y="5256213"/>
          <p14:tracePt t="48921" x="2151063" y="5256213"/>
          <p14:tracePt t="48923" x="2076450" y="5281613"/>
          <p14:tracePt t="48927" x="2038350" y="5281613"/>
          <p14:tracePt t="48932" x="2014538" y="5281613"/>
          <p14:tracePt t="48938" x="1976438" y="5281613"/>
          <p14:tracePt t="48942" x="1925638" y="5281613"/>
          <p14:tracePt t="48947" x="1876425" y="5294313"/>
          <p14:tracePt t="48954" x="1814513" y="5305425"/>
          <p14:tracePt t="48958" x="1776413" y="5318125"/>
          <p14:tracePt t="48962" x="1714500" y="5318125"/>
          <p14:tracePt t="48967" x="1676400" y="5330825"/>
          <p14:tracePt t="48973" x="1651000" y="5330825"/>
          <p14:tracePt t="48978" x="1638300" y="5330825"/>
          <p14:tracePt t="48983" x="1601788" y="5330825"/>
          <p14:tracePt t="48988" x="1563688" y="5330825"/>
          <p14:tracePt t="48992" x="1550988" y="5343525"/>
          <p14:tracePt t="49573" x="1576388" y="5343525"/>
          <p14:tracePt t="49618" x="1601788" y="5343525"/>
          <p14:tracePt t="49629" x="1612900" y="5343525"/>
          <p14:tracePt t="49633" x="1625600" y="5343525"/>
          <p14:tracePt t="49638" x="1638300" y="5343525"/>
          <p14:tracePt t="49654" x="1663700" y="5343525"/>
          <p14:tracePt t="49664" x="1676400" y="5343525"/>
          <p14:tracePt t="49669" x="1689100" y="5330825"/>
          <p14:tracePt t="49678" x="1701800" y="5330825"/>
          <p14:tracePt t="49684" x="1725613" y="5330825"/>
          <p14:tracePt t="49689" x="1738313" y="5318125"/>
          <p14:tracePt t="49698" x="1751013" y="5318125"/>
          <p14:tracePt t="49704" x="1763713" y="5318125"/>
          <p14:tracePt t="49709" x="1776413" y="5318125"/>
          <p14:tracePt t="49714" x="1801813" y="5318125"/>
          <p14:tracePt t="49724" x="1814513" y="5318125"/>
          <p14:tracePt t="49729" x="1825625" y="5318125"/>
          <p14:tracePt t="49744" x="1838325" y="5318125"/>
          <p14:tracePt t="49754" x="1863725" y="5318125"/>
          <p14:tracePt t="53421" x="1901825" y="5318125"/>
          <p14:tracePt t="53441" x="1901825" y="5343525"/>
          <p14:tracePt t="53446" x="1901825" y="5356225"/>
          <p14:tracePt t="53451" x="1901825" y="5381625"/>
          <p14:tracePt t="53457" x="1876425" y="5407025"/>
          <p14:tracePt t="53461" x="1863725" y="5456238"/>
          <p14:tracePt t="53466" x="1838325" y="5494338"/>
          <p14:tracePt t="53472" x="1825625" y="5507038"/>
          <p14:tracePt t="53476" x="1801813" y="5543550"/>
          <p14:tracePt t="53482" x="1801813" y="5581650"/>
          <p14:tracePt t="53486" x="1763713" y="5630863"/>
          <p14:tracePt t="53496" x="1763713" y="5656263"/>
          <p14:tracePt t="53501" x="1751013" y="5694363"/>
          <p14:tracePt t="53512" x="1725613" y="5743575"/>
          <p14:tracePt t="53517" x="1714500" y="5781675"/>
          <p14:tracePt t="53523" x="1689100" y="5819775"/>
          <p14:tracePt t="53532" x="1689100" y="5832475"/>
          <p14:tracePt t="53537" x="1676400" y="5881688"/>
          <p14:tracePt t="53542" x="1663700" y="5894388"/>
          <p14:tracePt t="53547" x="1651000" y="5919788"/>
          <p14:tracePt t="53552" x="1651000" y="5945188"/>
          <p14:tracePt t="53557" x="1638300" y="5981700"/>
          <p14:tracePt t="53562" x="1612900" y="5981700"/>
          <p14:tracePt t="53567" x="1612900" y="5994400"/>
          <p14:tracePt t="53572" x="1612900" y="6032500"/>
          <p14:tracePt t="53579" x="1612900" y="6045200"/>
          <p14:tracePt t="53583" x="1601788" y="6069013"/>
          <p14:tracePt t="53588" x="1601788" y="6081713"/>
          <p14:tracePt t="53592" x="1589088" y="6094413"/>
          <p14:tracePt t="53597" x="1589088" y="6107113"/>
          <p14:tracePt t="53607" x="1576388" y="6119813"/>
          <p14:tracePt t="53613" x="1563688" y="6132513"/>
          <p14:tracePt t="53637" x="1563688" y="6145213"/>
          <p14:tracePt t="55938" x="1538288" y="6145213"/>
          <p14:tracePt t="55942" x="1525588" y="6145213"/>
          <p14:tracePt t="55949" x="1512888" y="6145213"/>
          <p14:tracePt t="55958" x="1501775" y="6145213"/>
          <p14:tracePt t="55968" x="1489075" y="6132513"/>
          <p14:tracePt t="56235" x="1501775" y="6132513"/>
          <p14:tracePt t="56245" x="1512888" y="6132513"/>
          <p14:tracePt t="56250" x="1525588" y="6132513"/>
          <p14:tracePt t="56257" x="1538288" y="6119813"/>
          <p14:tracePt t="56265" x="1550988" y="6119813"/>
          <p14:tracePt t="56275" x="1563688" y="6119813"/>
          <p14:tracePt t="56281" x="1589088" y="6107113"/>
          <p14:tracePt t="56291" x="1601788" y="6094413"/>
          <p14:tracePt t="56296" x="1612900" y="6094413"/>
          <p14:tracePt t="56300" x="1625600" y="6069013"/>
          <p14:tracePt t="56307" x="1638300" y="6056313"/>
          <p14:tracePt t="56311" x="1663700" y="6056313"/>
          <p14:tracePt t="56316" x="1676400" y="6056313"/>
          <p14:tracePt t="56321" x="1701800" y="6032500"/>
          <p14:tracePt t="56326" x="1738313" y="5994400"/>
          <p14:tracePt t="56331" x="1801813" y="5945188"/>
          <p14:tracePt t="56336" x="1876425" y="5907088"/>
          <p14:tracePt t="56341" x="1914525" y="5868988"/>
          <p14:tracePt t="56346" x="1989138" y="5819775"/>
          <p14:tracePt t="56351" x="2025650" y="5807075"/>
          <p14:tracePt t="56357" x="2063750" y="5781675"/>
          <p14:tracePt t="56362" x="2138363" y="5756275"/>
          <p14:tracePt t="56366" x="2189163" y="5743575"/>
          <p14:tracePt t="56371" x="2227263" y="5719763"/>
          <p14:tracePt t="56378" x="2251075" y="5707063"/>
          <p14:tracePt t="56382" x="2301875" y="5681663"/>
          <p14:tracePt t="56386" x="2401888" y="5656263"/>
          <p14:tracePt t="56391" x="2414588" y="5630863"/>
          <p14:tracePt t="56397" x="2439988" y="5607050"/>
          <p14:tracePt t="56402" x="2439988" y="5581650"/>
          <p14:tracePt t="56407" x="2463800" y="5507038"/>
          <p14:tracePt t="56412" x="2463800" y="5468938"/>
          <p14:tracePt t="56417" x="2463800" y="5430838"/>
          <p14:tracePt t="56422" x="2463800" y="5368925"/>
          <p14:tracePt t="56427" x="2463800" y="5318125"/>
          <p14:tracePt t="56432" x="2463800" y="5230813"/>
          <p14:tracePt t="56437" x="2463800" y="5168900"/>
          <p14:tracePt t="56443" x="2463800" y="5081588"/>
          <p14:tracePt t="56447" x="2463800" y="4992688"/>
          <p14:tracePt t="56452" x="2427288" y="4892675"/>
          <p14:tracePt t="56457" x="2401888" y="4805363"/>
          <p14:tracePt t="56462" x="2376488" y="4692650"/>
          <p14:tracePt t="56468" x="2338388" y="4618038"/>
          <p14:tracePt t="56472" x="2289175" y="4505325"/>
          <p14:tracePt t="56477" x="2238375" y="4367213"/>
          <p14:tracePt t="56482" x="2189163" y="4241800"/>
          <p14:tracePt t="56488" x="2138363" y="4105275"/>
          <p14:tracePt t="56494" x="2089150" y="3967163"/>
          <p14:tracePt t="56498" x="2014538" y="3816350"/>
          <p14:tracePt t="56502" x="1963738" y="3703638"/>
          <p14:tracePt t="56507" x="1901825" y="3567113"/>
          <p14:tracePt t="56513" x="1863725" y="3467100"/>
          <p14:tracePt t="56518" x="1814513" y="3354388"/>
          <p14:tracePt t="56525" x="1738313" y="3216275"/>
          <p14:tracePt t="56528" x="1689100" y="3128963"/>
          <p14:tracePt t="56532" x="1612900" y="3003550"/>
          <p14:tracePt t="56538" x="1576388" y="2928938"/>
          <p14:tracePt t="56543" x="1525588" y="2840038"/>
          <p14:tracePt t="56548" x="1438275" y="2703513"/>
          <p14:tracePt t="56553" x="1401763" y="2627313"/>
          <p14:tracePt t="56558" x="1350963" y="2527300"/>
          <p14:tracePt t="56563" x="1289050" y="2439988"/>
          <p14:tracePt t="56568" x="1238250" y="2339975"/>
          <p14:tracePt t="56574" x="1189038" y="2265363"/>
          <p14:tracePt t="56578" x="1163638" y="2152650"/>
          <p14:tracePt t="56583" x="1112838" y="2052638"/>
          <p14:tracePt t="56590" x="1063625" y="1939925"/>
          <p14:tracePt t="56593" x="1012825" y="1852613"/>
          <p14:tracePt t="56598" x="976313" y="1776413"/>
          <p14:tracePt t="56604" x="925513" y="1701800"/>
          <p14:tracePt t="56609" x="876300" y="1601788"/>
          <p14:tracePt t="56614" x="825500" y="1489075"/>
          <p14:tracePt t="56618" x="787400" y="1414463"/>
          <p14:tracePt t="56624" x="687388" y="1301750"/>
          <p14:tracePt t="56630" x="638175" y="1238250"/>
          <p14:tracePt t="56634" x="574675" y="1163638"/>
          <p14:tracePt t="56638" x="512763" y="1063625"/>
          <p14:tracePt t="56644" x="438150" y="989013"/>
          <p14:tracePt t="56648" x="374650" y="925513"/>
          <p14:tracePt t="56654" x="287338" y="863600"/>
          <p14:tracePt t="56659" x="187325" y="812800"/>
          <p14:tracePt t="56664" x="74613" y="738188"/>
          <p14:tracePt t="56669" x="0" y="700088"/>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 Strabismus </a:t>
            </a:r>
            <a:r>
              <a:rPr lang="cs-CZ" dirty="0" err="1"/>
              <a:t>accomodativus</a:t>
            </a:r>
            <a:endParaRPr lang="cs-CZ" dirty="0"/>
          </a:p>
        </p:txBody>
      </p:sp>
      <p:sp>
        <p:nvSpPr>
          <p:cNvPr id="3" name="Zástupný symbol pro obsah 2"/>
          <p:cNvSpPr>
            <a:spLocks noGrp="1"/>
          </p:cNvSpPr>
          <p:nvPr>
            <p:ph idx="1"/>
          </p:nvPr>
        </p:nvSpPr>
        <p:spPr/>
        <p:txBody>
          <a:bodyPr>
            <a:normAutofit fontScale="85000" lnSpcReduction="20000"/>
          </a:bodyPr>
          <a:lstStyle/>
          <a:p>
            <a:pPr marL="0" indent="0">
              <a:buNone/>
            </a:pPr>
            <a:r>
              <a:rPr lang="cs-CZ" b="1" dirty="0"/>
              <a:t>Akomodační </a:t>
            </a:r>
            <a:r>
              <a:rPr lang="cs-CZ" b="1" dirty="0" err="1"/>
              <a:t>esotropie</a:t>
            </a:r>
            <a:r>
              <a:rPr lang="cs-CZ" b="1" dirty="0"/>
              <a:t> </a:t>
            </a:r>
            <a:r>
              <a:rPr lang="cs-CZ" dirty="0"/>
              <a:t>je nejčastější forma </a:t>
            </a:r>
            <a:r>
              <a:rPr lang="cs-CZ" dirty="0" err="1"/>
              <a:t>konkomitujícího</a:t>
            </a:r>
            <a:r>
              <a:rPr lang="cs-CZ" dirty="0"/>
              <a:t> strabismu</a:t>
            </a:r>
          </a:p>
          <a:p>
            <a:r>
              <a:rPr lang="cs-CZ" dirty="0"/>
              <a:t>Tvoří téměř polovinu všech dětských </a:t>
            </a:r>
            <a:r>
              <a:rPr lang="cs-CZ" dirty="0" err="1"/>
              <a:t>esotropií</a:t>
            </a:r>
            <a:endParaRPr lang="cs-CZ" dirty="0"/>
          </a:p>
          <a:p>
            <a:r>
              <a:rPr lang="cs-CZ" dirty="0"/>
              <a:t>Jedno oko nebo střídavě obě oči se stáčí nazálním směrem</a:t>
            </a:r>
          </a:p>
          <a:p>
            <a:r>
              <a:rPr lang="cs-CZ" dirty="0"/>
              <a:t>Jeho základním rysem je </a:t>
            </a:r>
            <a:r>
              <a:rPr lang="cs-CZ" b="1" dirty="0"/>
              <a:t>manifestace úchylky </a:t>
            </a:r>
            <a:r>
              <a:rPr lang="cs-CZ" dirty="0"/>
              <a:t>při </a:t>
            </a:r>
            <a:r>
              <a:rPr lang="cs-CZ" b="1" dirty="0"/>
              <a:t>akomodaci </a:t>
            </a:r>
            <a:r>
              <a:rPr lang="cs-CZ" dirty="0"/>
              <a:t>(jakmile akomoduje, úchylka se objeví)</a:t>
            </a:r>
          </a:p>
          <a:p>
            <a:r>
              <a:rPr lang="cs-CZ" dirty="0"/>
              <a:t>Vyznačuje se vyšším stupněm hypermetropie a nepoměr mezi akomodační konvergencí a akomodací AC/A  </a:t>
            </a:r>
          </a:p>
          <a:p>
            <a:r>
              <a:rPr lang="cs-CZ" dirty="0"/>
              <a:t>Začátek nástupu se projeví asi do 2,5 roku věku dítěte, obvykle 90 % pacientů může být úspěšně léčeno. </a:t>
            </a:r>
          </a:p>
        </p:txBody>
      </p:sp>
      <p:pic>
        <p:nvPicPr>
          <p:cNvPr id="4" name="Zvuk 3">
            <a:hlinkClick r:id="" action="ppaction://media"/>
            <a:extLst>
              <a:ext uri="{FF2B5EF4-FFF2-40B4-BE49-F238E27FC236}">
                <a16:creationId xmlns:a16="http://schemas.microsoft.com/office/drawing/2014/main" id="{2B75652E-3F2C-45A7-8C44-0AE1C5F9B1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42236203"/>
      </p:ext>
    </p:extLst>
  </p:cSld>
  <p:clrMapOvr>
    <a:masterClrMapping/>
  </p:clrMapOvr>
  <mc:AlternateContent xmlns:mc="http://schemas.openxmlformats.org/markup-compatibility/2006" xmlns:p14="http://schemas.microsoft.com/office/powerpoint/2010/main">
    <mc:Choice Requires="p14">
      <p:transition spd="slow" p14:dur="2000" advTm="68439"/>
    </mc:Choice>
    <mc:Fallback xmlns="">
      <p:transition spd="slow" advTm="68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79" x="325438" y="525463"/>
          <p14:tracePt t="385" x="350838" y="525463"/>
          <p14:tracePt t="390" x="400050" y="525463"/>
          <p14:tracePt t="394" x="450850" y="538163"/>
          <p14:tracePt t="400" x="500063" y="538163"/>
          <p14:tracePt t="404" x="550863" y="538163"/>
          <p14:tracePt t="411" x="574675" y="538163"/>
          <p14:tracePt t="416" x="650875" y="538163"/>
          <p14:tracePt t="420" x="712788" y="538163"/>
          <p14:tracePt t="425" x="763588" y="538163"/>
          <p14:tracePt t="431" x="812800" y="538163"/>
          <p14:tracePt t="435" x="838200" y="538163"/>
          <p14:tracePt t="439" x="900113" y="538163"/>
          <p14:tracePt t="445" x="938213" y="538163"/>
          <p14:tracePt t="450" x="976313" y="538163"/>
          <p14:tracePt t="455" x="1012825" y="538163"/>
          <p14:tracePt t="461" x="1038225" y="538163"/>
          <p14:tracePt t="466" x="1076325" y="538163"/>
          <p14:tracePt t="471" x="1089025" y="538163"/>
          <p14:tracePt t="477" x="1100138" y="538163"/>
          <p14:tracePt t="481" x="1112838" y="538163"/>
          <p14:tracePt t="485" x="1125538" y="538163"/>
          <p14:tracePt t="496" x="1138238" y="538163"/>
          <p14:tracePt t="501" x="1150938" y="538163"/>
          <p14:tracePt t="542" x="1163638" y="538163"/>
          <p14:tracePt t="571" x="1189038" y="538163"/>
          <p14:tracePt t="742" x="1176338" y="538163"/>
          <p14:tracePt t="769" x="1163638" y="538163"/>
          <p14:tracePt t="774" x="1150938" y="538163"/>
          <p14:tracePt t="788" x="1138238" y="538163"/>
          <p14:tracePt t="793" x="1125538" y="538163"/>
          <p14:tracePt t="799" x="1112838" y="538163"/>
          <p14:tracePt t="804" x="1100138" y="550863"/>
          <p14:tracePt t="810" x="1089025" y="563563"/>
          <p14:tracePt t="814" x="1076325" y="563563"/>
          <p14:tracePt t="817" x="1063625" y="563563"/>
          <p14:tracePt t="829" x="1038225" y="576263"/>
          <p14:tracePt t="833" x="1025525" y="588963"/>
          <p14:tracePt t="844" x="1025525" y="600075"/>
          <p14:tracePt t="850" x="1012825" y="600075"/>
          <p14:tracePt t="854" x="1000125" y="600075"/>
          <p14:tracePt t="858" x="987425" y="612775"/>
          <p14:tracePt t="869" x="976313" y="625475"/>
          <p14:tracePt t="889" x="963613" y="625475"/>
          <p14:tracePt t="894" x="963613" y="638175"/>
          <p14:tracePt t="935" x="950913" y="663575"/>
          <p14:tracePt t="960" x="950913" y="676275"/>
          <p14:tracePt t="980" x="950913" y="688975"/>
          <p14:tracePt t="985" x="938213" y="700088"/>
          <p14:tracePt t="1001" x="925513" y="712788"/>
          <p14:tracePt t="1015" x="925513" y="725488"/>
          <p14:tracePt t="1025" x="925513" y="750888"/>
          <p14:tracePt t="1041" x="925513" y="776288"/>
          <p14:tracePt t="1051" x="925513" y="788988"/>
          <p14:tracePt t="1055" x="925513" y="801688"/>
          <p14:tracePt t="1061" x="925513" y="812800"/>
          <p14:tracePt t="1066" x="925513" y="825500"/>
          <p14:tracePt t="1070" x="925513" y="838200"/>
          <p14:tracePt t="1077" x="925513" y="863600"/>
          <p14:tracePt t="1085" x="925513" y="876300"/>
          <p14:tracePt t="1090" x="925513" y="901700"/>
          <p14:tracePt t="1095" x="925513" y="912813"/>
          <p14:tracePt t="1101" x="925513" y="925513"/>
          <p14:tracePt t="1106" x="925513" y="950913"/>
          <p14:tracePt t="1116" x="950913" y="976313"/>
          <p14:tracePt t="1120" x="950913" y="989013"/>
          <p14:tracePt t="1132" x="950913" y="1001713"/>
          <p14:tracePt t="1142" x="950913" y="1014413"/>
          <p14:tracePt t="1152" x="950913" y="1025525"/>
          <p14:tracePt t="1155" x="963613" y="1038225"/>
          <p14:tracePt t="1167" x="976313" y="1050925"/>
          <p14:tracePt t="1177" x="976313" y="1063625"/>
          <p14:tracePt t="1182" x="987425" y="1063625"/>
          <p14:tracePt t="1187" x="987425" y="1076325"/>
          <p14:tracePt t="1197" x="1000125" y="1089025"/>
          <p14:tracePt t="1202" x="1012825" y="1101725"/>
          <p14:tracePt t="1206" x="1025525" y="1101725"/>
          <p14:tracePt t="1212" x="1025525" y="1114425"/>
          <p14:tracePt t="1218" x="1038225" y="1125538"/>
          <p14:tracePt t="1227" x="1050925" y="1125538"/>
          <p14:tracePt t="1233" x="1050925" y="1138238"/>
          <p14:tracePt t="1237" x="1063625" y="1150938"/>
          <p14:tracePt t="1242" x="1076325" y="1163638"/>
          <p14:tracePt t="1247" x="1100138" y="1176338"/>
          <p14:tracePt t="1253" x="1100138" y="1189038"/>
          <p14:tracePt t="1257" x="1112838" y="1189038"/>
          <p14:tracePt t="1263" x="1150938" y="1201738"/>
          <p14:tracePt t="1267" x="1150938" y="1214438"/>
          <p14:tracePt t="1272" x="1163638" y="1214438"/>
          <p14:tracePt t="1277" x="1176338" y="1214438"/>
          <p14:tracePt t="1283" x="1189038" y="1238250"/>
          <p14:tracePt t="1287" x="1200150" y="1238250"/>
          <p14:tracePt t="1293" x="1238250" y="1250950"/>
          <p14:tracePt t="1298" x="1250950" y="1250950"/>
          <p14:tracePt t="1302" x="1276350" y="1263650"/>
          <p14:tracePt t="1307" x="1289050" y="1263650"/>
          <p14:tracePt t="1318" x="1325563" y="1276350"/>
          <p14:tracePt t="1322" x="1338263" y="1276350"/>
          <p14:tracePt t="1328" x="1363663" y="1301750"/>
          <p14:tracePt t="1332" x="1376363" y="1301750"/>
          <p14:tracePt t="1337" x="1389063" y="1314450"/>
          <p14:tracePt t="1344" x="1401763" y="1327150"/>
          <p14:tracePt t="1349" x="1412875" y="1327150"/>
          <p14:tracePt t="1352" x="1438275" y="1339850"/>
          <p14:tracePt t="1358" x="1489075" y="1350963"/>
          <p14:tracePt t="1362" x="1489075" y="1363663"/>
          <p14:tracePt t="1368" x="1512888" y="1376363"/>
          <p14:tracePt t="1373" x="1538288" y="1376363"/>
          <p14:tracePt t="1379" x="1563688" y="1401763"/>
          <p14:tracePt t="1383" x="1576388" y="1401763"/>
          <p14:tracePt t="1389" x="1625600" y="1401763"/>
          <p14:tracePt t="1394" x="1651000" y="1427163"/>
          <p14:tracePt t="1399" x="1676400" y="1439863"/>
          <p14:tracePt t="1403" x="1714500" y="1439863"/>
          <p14:tracePt t="1409" x="1763713" y="1463675"/>
          <p14:tracePt t="1414" x="1789113" y="1476375"/>
          <p14:tracePt t="1418" x="1801813" y="1476375"/>
          <p14:tracePt t="1423" x="1851025" y="1476375"/>
          <p14:tracePt t="1429" x="1876425" y="1476375"/>
          <p14:tracePt t="1433" x="1901825" y="1489075"/>
          <p14:tracePt t="1440" x="1914525" y="1501775"/>
          <p14:tracePt t="1444" x="1951038" y="1501775"/>
          <p14:tracePt t="1449" x="1989138" y="1514475"/>
          <p14:tracePt t="1453" x="2014538" y="1514475"/>
          <p14:tracePt t="1463" x="2038350" y="1514475"/>
          <p14:tracePt t="1470" x="2051050" y="1514475"/>
          <p14:tracePt t="1473" x="2076450" y="1514475"/>
          <p14:tracePt t="1478" x="2101850" y="1514475"/>
          <p14:tracePt t="1489" x="2127250" y="1527175"/>
          <p14:tracePt t="1495" x="2138363" y="1527175"/>
          <p14:tracePt t="1499" x="2151063" y="1527175"/>
          <p14:tracePt t="1504" x="2163763" y="1527175"/>
          <p14:tracePt t="1510" x="2189163" y="1527175"/>
          <p14:tracePt t="1515" x="2201863" y="1527175"/>
          <p14:tracePt t="1519" x="2227263" y="1527175"/>
          <p14:tracePt t="1524" x="2238375" y="1527175"/>
          <p14:tracePt t="1530" x="2251075" y="1527175"/>
          <p14:tracePt t="1534" x="2289175" y="1527175"/>
          <p14:tracePt t="1539" x="2314575" y="1527175"/>
          <p14:tracePt t="1545" x="2338388" y="1527175"/>
          <p14:tracePt t="1551" x="2376488" y="1527175"/>
          <p14:tracePt t="1555" x="2414588" y="1527175"/>
          <p14:tracePt t="1565" x="2451100" y="1527175"/>
          <p14:tracePt t="1569" x="2476500" y="1527175"/>
          <p14:tracePt t="1576" x="2514600" y="1527175"/>
          <p14:tracePt t="1581" x="2551113" y="1527175"/>
          <p14:tracePt t="1584" x="2601913" y="1527175"/>
          <p14:tracePt t="1589" x="2651125" y="1527175"/>
          <p14:tracePt t="1594" x="2676525" y="1527175"/>
          <p14:tracePt t="1600" x="2714625" y="1527175"/>
          <p14:tracePt t="1605" x="2763838" y="1527175"/>
          <p14:tracePt t="1610" x="2801938" y="1527175"/>
          <p14:tracePt t="1614" x="2827338" y="1527175"/>
          <p14:tracePt t="1620" x="2863850" y="1527175"/>
          <p14:tracePt t="1625" x="2901950" y="1527175"/>
          <p14:tracePt t="1631" x="2940050" y="1527175"/>
          <p14:tracePt t="1635" x="2952750" y="1527175"/>
          <p14:tracePt t="1641" x="2989263" y="1527175"/>
          <p14:tracePt t="1646" x="3027363" y="1527175"/>
          <p14:tracePt t="1656" x="3065463" y="1527175"/>
          <p14:tracePt t="1661" x="3076575" y="1527175"/>
          <p14:tracePt t="1666" x="3089275" y="1527175"/>
          <p14:tracePt t="1671" x="3127375" y="1527175"/>
          <p14:tracePt t="1675" x="3140075" y="1527175"/>
          <p14:tracePt t="1681" x="3152775" y="1527175"/>
          <p14:tracePt t="1686" x="3176588" y="1527175"/>
          <p14:tracePt t="1697" x="3214688" y="1527175"/>
          <p14:tracePt t="1701" x="3227388" y="1527175"/>
          <p14:tracePt t="1705" x="3240088" y="1527175"/>
          <p14:tracePt t="1711" x="3265488" y="1527175"/>
          <p14:tracePt t="1727" x="3289300" y="1527175"/>
          <p14:tracePt t="1732" x="3302000" y="1527175"/>
          <p14:tracePt t="1736" x="3314700" y="1527175"/>
          <p14:tracePt t="1742" x="3327400" y="1527175"/>
          <p14:tracePt t="1747" x="3340100" y="1527175"/>
          <p14:tracePt t="1751" x="3352800" y="1527175"/>
          <p14:tracePt t="1757" x="3376613" y="1527175"/>
          <p14:tracePt t="1767" x="3402013" y="1527175"/>
          <p14:tracePt t="1772" x="3427413" y="1527175"/>
          <p14:tracePt t="1777" x="3440113" y="1527175"/>
          <p14:tracePt t="1782" x="3465513" y="1527175"/>
          <p14:tracePt t="1787" x="3478213" y="1527175"/>
          <p14:tracePt t="1794" x="3489325" y="1527175"/>
          <p14:tracePt t="1797" x="3502025" y="1527175"/>
          <p14:tracePt t="1801" x="3514725" y="1527175"/>
          <p14:tracePt t="1806" x="3527425" y="1527175"/>
          <p14:tracePt t="1813" x="3565525" y="1527175"/>
          <p14:tracePt t="1821" x="3589338" y="1527175"/>
          <p14:tracePt t="1828" x="3602038" y="1527175"/>
          <p14:tracePt t="1837" x="3614738" y="1527175"/>
          <p14:tracePt t="1844" x="3640138" y="1527175"/>
          <p14:tracePt t="1848" x="3665538" y="1527175"/>
          <p14:tracePt t="1853" x="3678238" y="1527175"/>
          <p14:tracePt t="1857" x="3702050" y="1527175"/>
          <p14:tracePt t="1868" x="3727450" y="1527175"/>
          <p14:tracePt t="1873" x="3740150" y="1527175"/>
          <p14:tracePt t="1878" x="3765550" y="1527175"/>
          <p14:tracePt t="1883" x="3790950" y="1527175"/>
          <p14:tracePt t="1887" x="3827463" y="1527175"/>
          <p14:tracePt t="1898" x="3852863" y="1527175"/>
          <p14:tracePt t="1902" x="3865563" y="1527175"/>
          <p14:tracePt t="1909" x="3890963" y="1527175"/>
          <p14:tracePt t="1913" x="3927475" y="1527175"/>
          <p14:tracePt t="1918" x="3940175" y="1527175"/>
          <p14:tracePt t="1922" x="3952875" y="1527175"/>
          <p14:tracePt t="1928" x="3990975" y="1527175"/>
          <p14:tracePt t="1934" x="4014788" y="1527175"/>
          <p14:tracePt t="1937" x="4040188" y="1527175"/>
          <p14:tracePt t="1944" x="4078288" y="1527175"/>
          <p14:tracePt t="1954" x="4114800" y="1527175"/>
          <p14:tracePt t="1959" x="4127500" y="1527175"/>
          <p14:tracePt t="1962" x="4165600" y="1527175"/>
          <p14:tracePt t="1969" x="4178300" y="1527175"/>
          <p14:tracePt t="1973" x="4203700" y="1527175"/>
          <p14:tracePt t="1978" x="4240213" y="1527175"/>
          <p14:tracePt t="1984" x="4265613" y="1527175"/>
          <p14:tracePt t="1989" x="4278313" y="1527175"/>
          <p14:tracePt t="1994" x="4303713" y="1527175"/>
          <p14:tracePt t="1999" x="4340225" y="1527175"/>
          <p14:tracePt t="2004" x="4352925" y="1527175"/>
          <p14:tracePt t="2008" x="4365625" y="1527175"/>
          <p14:tracePt t="2014" x="4403725" y="1527175"/>
          <p14:tracePt t="2019" x="4427538" y="1527175"/>
          <p14:tracePt t="2024" x="4452938" y="1527175"/>
          <p14:tracePt t="2030" x="4465638" y="1527175"/>
          <p14:tracePt t="2034" x="4478338" y="1527175"/>
          <p14:tracePt t="2039" x="4491038" y="1527175"/>
          <p14:tracePt t="2045" x="4516438" y="1527175"/>
          <p14:tracePt t="2053" x="4552950" y="1527175"/>
          <p14:tracePt t="2059" x="4565650" y="1527175"/>
          <p14:tracePt t="2065" x="4578350" y="1527175"/>
          <p14:tracePt t="2069" x="4603750" y="1527175"/>
          <p14:tracePt t="2074" x="4616450" y="1527175"/>
          <p14:tracePt t="2080" x="4640263" y="1527175"/>
          <p14:tracePt t="2084" x="4665663" y="1527175"/>
          <p14:tracePt t="2094" x="4703763" y="1527175"/>
          <p14:tracePt t="2100" x="4727575" y="1527175"/>
          <p14:tracePt t="2104" x="4752975" y="1527175"/>
          <p14:tracePt t="2110" x="4765675" y="1527175"/>
          <p14:tracePt t="2115" x="4791075" y="1527175"/>
          <p14:tracePt t="2120" x="4816475" y="1527175"/>
          <p14:tracePt t="2124" x="4852988" y="1527175"/>
          <p14:tracePt t="2130" x="4878388" y="1527175"/>
          <p14:tracePt t="2136" x="4916488" y="1527175"/>
          <p14:tracePt t="2141" x="4953000" y="1527175"/>
          <p14:tracePt t="2145" x="4991100" y="1527175"/>
          <p14:tracePt t="2154" x="5029200" y="1527175"/>
          <p14:tracePt t="2160" x="5065713" y="1527175"/>
          <p14:tracePt t="2166" x="5091113" y="1527175"/>
          <p14:tracePt t="2169" x="5116513" y="1527175"/>
          <p14:tracePt t="2174" x="5141913" y="1527175"/>
          <p14:tracePt t="2181" x="5153025" y="1527175"/>
          <p14:tracePt t="2185" x="5191125" y="1527175"/>
          <p14:tracePt t="2190" x="5216525" y="1527175"/>
          <p14:tracePt t="2196" x="5241925" y="1527175"/>
          <p14:tracePt t="2200" x="5253038" y="1527175"/>
          <p14:tracePt t="2205" x="5278438" y="1527175"/>
          <p14:tracePt t="2211" x="5303838" y="1527175"/>
          <p14:tracePt t="2216" x="5341938" y="1527175"/>
          <p14:tracePt t="2221" x="5378450" y="1527175"/>
          <p14:tracePt t="2231" x="5441950" y="1527175"/>
          <p14:tracePt t="2240" x="5478463" y="1527175"/>
          <p14:tracePt t="2246" x="5541963" y="1527175"/>
          <p14:tracePt t="2251" x="5578475" y="1527175"/>
          <p14:tracePt t="2256" x="5616575" y="1527175"/>
          <p14:tracePt t="2261" x="5641975" y="1527175"/>
          <p14:tracePt t="2266" x="5678488" y="1527175"/>
          <p14:tracePt t="2271" x="5729288" y="1527175"/>
          <p14:tracePt t="2278" x="5767388" y="1527175"/>
          <p14:tracePt t="2282" x="5803900" y="1527175"/>
          <p14:tracePt t="2285" x="5854700" y="1527175"/>
          <p14:tracePt t="2290" x="5891213" y="1527175"/>
          <p14:tracePt t="2296" x="5942013" y="1527175"/>
          <p14:tracePt t="2301" x="5978525" y="1527175"/>
          <p14:tracePt t="2306" x="6042025" y="1527175"/>
          <p14:tracePt t="2312" x="6067425" y="1527175"/>
          <p14:tracePt t="2316" x="6103938" y="1527175"/>
          <p14:tracePt t="2321" x="6142038" y="1527175"/>
          <p14:tracePt t="2327" x="6191250" y="1527175"/>
          <p14:tracePt t="2332" x="6216650" y="1527175"/>
          <p14:tracePt t="2337" x="6254750" y="1527175"/>
          <p14:tracePt t="2341" x="6291263" y="1527175"/>
          <p14:tracePt t="2347" x="6329363" y="1527175"/>
          <p14:tracePt t="2352" x="6367463" y="1527175"/>
          <p14:tracePt t="2356" x="6416675" y="1527175"/>
          <p14:tracePt t="2361" x="6467475" y="1527175"/>
          <p14:tracePt t="2367" x="6503988" y="1527175"/>
          <p14:tracePt t="2373" x="6567488" y="1527175"/>
          <p14:tracePt t="2378" x="6616700" y="1527175"/>
          <p14:tracePt t="2382" x="6680200" y="1527175"/>
          <p14:tracePt t="2386" x="6729413" y="1527175"/>
          <p14:tracePt t="2394" x="6754813" y="1527175"/>
          <p14:tracePt t="2397" x="6816725" y="1527175"/>
          <p14:tracePt t="2401" x="6854825" y="1527175"/>
          <p14:tracePt t="2406" x="6905625" y="1527175"/>
          <p14:tracePt t="2413" x="6967538" y="1527175"/>
          <p14:tracePt t="2418" x="7005638" y="1527175"/>
          <p14:tracePt t="2423" x="7054850" y="1527175"/>
          <p14:tracePt t="2428" x="7080250" y="1527175"/>
          <p14:tracePt t="2432" x="7154863" y="1527175"/>
          <p14:tracePt t="2438" x="7180263" y="1527175"/>
          <p14:tracePt t="2444" x="7229475" y="1527175"/>
          <p14:tracePt t="2448" x="7254875" y="1527175"/>
          <p14:tracePt t="2453" x="7280275" y="1527175"/>
          <p14:tracePt t="2457" x="7318375" y="1527175"/>
          <p14:tracePt t="2463" x="7329488" y="1527175"/>
          <p14:tracePt t="2468" x="7342188" y="1527175"/>
          <p14:tracePt t="2473" x="7354888" y="1527175"/>
          <p14:tracePt t="2478" x="7392988" y="1527175"/>
          <p14:tracePt t="2484" x="7405688" y="1527175"/>
          <p14:tracePt t="2487" x="7429500" y="1527175"/>
          <p14:tracePt t="2494" x="7454900" y="1514475"/>
          <p14:tracePt t="2498" x="7505700" y="1501775"/>
          <p14:tracePt t="2503" x="7518400" y="1501775"/>
          <p14:tracePt t="2509" x="7580313" y="1476375"/>
          <p14:tracePt t="2514" x="7618413" y="1476375"/>
          <p14:tracePt t="2518" x="7654925" y="1463675"/>
          <p14:tracePt t="2523" x="7693025" y="1439863"/>
          <p14:tracePt t="2529" x="7731125" y="1439863"/>
          <p14:tracePt t="2534" x="7767638" y="1427163"/>
          <p14:tracePt t="2537" x="7805738" y="1401763"/>
          <p14:tracePt t="2544" x="7831138" y="1401763"/>
          <p14:tracePt t="2547" x="7867650" y="1389063"/>
          <p14:tracePt t="2554" x="7905750" y="1363663"/>
          <p14:tracePt t="2559" x="7943850" y="1363663"/>
          <p14:tracePt t="2569" x="7993063" y="1339850"/>
          <p14:tracePt t="2573" x="8005763" y="1327150"/>
          <p14:tracePt t="2584" x="8031163" y="1301750"/>
          <p14:tracePt t="2589" x="8043863" y="1301750"/>
          <p14:tracePt t="2594" x="8054975" y="1276350"/>
          <p14:tracePt t="2599" x="8080375" y="1263650"/>
          <p14:tracePt t="2615" x="8080375" y="1250950"/>
          <p14:tracePt t="2618" x="8093075" y="1250950"/>
          <p14:tracePt t="2624" x="8105775" y="1238250"/>
          <p14:tracePt t="2630" x="8105775" y="1227138"/>
          <p14:tracePt t="2639" x="8105775" y="1201738"/>
          <p14:tracePt t="2644" x="8105775" y="1189038"/>
          <p14:tracePt t="2649" x="8118475" y="1189038"/>
          <p14:tracePt t="2654" x="8131175" y="1176338"/>
          <p14:tracePt t="2661" x="8143875" y="1138238"/>
          <p14:tracePt t="2670" x="8143875" y="1114425"/>
          <p14:tracePt t="2675" x="8156575" y="1089025"/>
          <p14:tracePt t="2685" x="8156575" y="1076325"/>
          <p14:tracePt t="2689" x="8156575" y="1050925"/>
          <p14:tracePt t="2695" x="8156575" y="1025525"/>
          <p14:tracePt t="2700" x="8167688" y="1014413"/>
          <p14:tracePt t="2711" x="8167688" y="989013"/>
          <p14:tracePt t="2719" x="8167688" y="963613"/>
          <p14:tracePt t="2726" x="8167688" y="950913"/>
          <p14:tracePt t="2731" x="8167688" y="938213"/>
          <p14:tracePt t="2734" x="8167688" y="925513"/>
          <p14:tracePt t="2739" x="8167688" y="901700"/>
          <p14:tracePt t="2751" x="8156575" y="889000"/>
          <p14:tracePt t="2755" x="8131175" y="863600"/>
          <p14:tracePt t="2761" x="8118475" y="863600"/>
          <p14:tracePt t="2766" x="8105775" y="863600"/>
          <p14:tracePt t="2769" x="8080375" y="863600"/>
          <p14:tracePt t="2775" x="8054975" y="850900"/>
          <p14:tracePt t="2781" x="8043863" y="850900"/>
          <p14:tracePt t="2785" x="8031163" y="838200"/>
          <p14:tracePt t="2790" x="8018463" y="838200"/>
          <p14:tracePt t="2796" x="8005763" y="838200"/>
          <p14:tracePt t="2801" x="7967663" y="838200"/>
          <p14:tracePt t="2806" x="7954963" y="825500"/>
          <p14:tracePt t="2811" x="7943850" y="825500"/>
          <p14:tracePt t="2815" x="7905750" y="801688"/>
          <p14:tracePt t="2821" x="7893050" y="801688"/>
          <p14:tracePt t="2825" x="7854950" y="788988"/>
          <p14:tracePt t="2831" x="7843838" y="788988"/>
          <p14:tracePt t="2835" x="7805738" y="763588"/>
          <p14:tracePt t="2841" x="7767638" y="750888"/>
          <p14:tracePt t="2846" x="7742238" y="750888"/>
          <p14:tracePt t="2852" x="7718425" y="738188"/>
          <p14:tracePt t="2855" x="7667625" y="725488"/>
          <p14:tracePt t="2861" x="7654925" y="725488"/>
          <p14:tracePt t="2867" x="7593013" y="712788"/>
          <p14:tracePt t="2871" x="7567613" y="712788"/>
          <p14:tracePt t="2878" x="7505700" y="712788"/>
          <p14:tracePt t="2881" x="7480300" y="712788"/>
          <p14:tracePt t="2885" x="7442200" y="712788"/>
          <p14:tracePt t="2892" x="7380288" y="688975"/>
          <p14:tracePt t="2897" x="7305675" y="688975"/>
          <p14:tracePt t="2902" x="7229475" y="688975"/>
          <p14:tracePt t="2906" x="7154863" y="676275"/>
          <p14:tracePt t="2911" x="7080250" y="650875"/>
          <p14:tracePt t="2929" x="6867525" y="650875"/>
          <p14:tracePt t="2932" x="6805613" y="650875"/>
          <p14:tracePt t="2937" x="6754813" y="650875"/>
          <p14:tracePt t="2941" x="6667500" y="650875"/>
          <p14:tracePt t="2947" x="6604000" y="638175"/>
          <p14:tracePt t="2952" x="6542088" y="638175"/>
          <p14:tracePt t="2957" x="6467475" y="600075"/>
          <p14:tracePt t="2962" x="6391275" y="600075"/>
          <p14:tracePt t="2968" x="6303963" y="588963"/>
          <p14:tracePt t="2971" x="6242050" y="588963"/>
          <p14:tracePt t="2977" x="6167438" y="563563"/>
          <p14:tracePt t="2983" x="6078538" y="550863"/>
          <p14:tracePt t="2987" x="5967413" y="550863"/>
          <p14:tracePt t="2992" x="5878513" y="512763"/>
          <p14:tracePt t="2998" x="5767388" y="500063"/>
          <p14:tracePt t="3002" x="5665788" y="500063"/>
          <p14:tracePt t="3007" x="5554663" y="463550"/>
          <p14:tracePt t="3013" x="5441950" y="450850"/>
          <p14:tracePt t="3017" x="5316538" y="450850"/>
          <p14:tracePt t="3022" x="5178425" y="412750"/>
          <p14:tracePt t="3028" x="5065713" y="412750"/>
          <p14:tracePt t="3033" x="4940300" y="400050"/>
          <p14:tracePt t="3037" x="4791075" y="400050"/>
          <p14:tracePt t="3043" x="4678363" y="374650"/>
          <p14:tracePt t="3048" x="4565650" y="374650"/>
          <p14:tracePt t="3053" x="4478338" y="374650"/>
          <p14:tracePt t="3059" x="4327525" y="350838"/>
          <p14:tracePt t="3062" x="4240213" y="350838"/>
          <p14:tracePt t="3068" x="4140200" y="350838"/>
          <p14:tracePt t="3073" x="4052888" y="338138"/>
          <p14:tracePt t="3079" x="3978275" y="325438"/>
          <p14:tracePt t="3083" x="3865563" y="325438"/>
          <p14:tracePt t="3087" x="3778250" y="325438"/>
          <p14:tracePt t="3094" x="3689350" y="312738"/>
          <p14:tracePt t="3099" x="3602038" y="312738"/>
          <p14:tracePt t="3104" x="3514725" y="312738"/>
          <p14:tracePt t="3109" x="3427413" y="312738"/>
          <p14:tracePt t="3112" x="3352800" y="312738"/>
          <p14:tracePt t="3119" x="3265488" y="312738"/>
          <p14:tracePt t="3124" x="3176588" y="312738"/>
          <p14:tracePt t="3129" x="3089275" y="312738"/>
          <p14:tracePt t="3134" x="2952750" y="312738"/>
          <p14:tracePt t="3139" x="2863850" y="312738"/>
          <p14:tracePt t="3144" x="2763838" y="312738"/>
          <p14:tracePt t="3149" x="2651125" y="312738"/>
          <p14:tracePt t="3154" x="2551113" y="312738"/>
          <p14:tracePt t="3158" x="2476500" y="312738"/>
          <p14:tracePt t="3164" x="2414588" y="312738"/>
          <p14:tracePt t="3169" x="2351088" y="312738"/>
          <p14:tracePt t="3173" x="2263775" y="312738"/>
          <p14:tracePt t="3178" x="2189163" y="312738"/>
          <p14:tracePt t="3184" x="2138363" y="350838"/>
          <p14:tracePt t="3190" x="2089150" y="350838"/>
          <p14:tracePt t="3195" x="2025650" y="350838"/>
          <p14:tracePt t="3200" x="1989138" y="350838"/>
          <p14:tracePt t="3203" x="1938338" y="350838"/>
          <p14:tracePt t="3208" x="1914525" y="350838"/>
          <p14:tracePt t="3215" x="1876425" y="350838"/>
          <p14:tracePt t="3220" x="1851025" y="350838"/>
          <p14:tracePt t="3224" x="1825625" y="350838"/>
          <p14:tracePt t="3230" x="1814513" y="350838"/>
          <p14:tracePt t="3235" x="1776413" y="350838"/>
          <p14:tracePt t="3239" x="1751013" y="363538"/>
          <p14:tracePt t="3250" x="1725613" y="363538"/>
          <p14:tracePt t="3255" x="1714500" y="363538"/>
          <p14:tracePt t="3261" x="1689100" y="387350"/>
          <p14:tracePt t="3265" x="1663700" y="387350"/>
          <p14:tracePt t="3269" x="1651000" y="387350"/>
          <p14:tracePt t="3275" x="1638300" y="387350"/>
          <p14:tracePt t="3280" x="1625600" y="387350"/>
          <p14:tracePt t="3285" x="1612900" y="387350"/>
          <p14:tracePt t="3290" x="1601788" y="387350"/>
          <p14:tracePt t="3295" x="1576388" y="400050"/>
          <p14:tracePt t="3300" x="1563688" y="400050"/>
          <p14:tracePt t="3304" x="1538288" y="412750"/>
          <p14:tracePt t="3311" x="1525588" y="412750"/>
          <p14:tracePt t="3315" x="1512888" y="425450"/>
          <p14:tracePt t="3320" x="1489075" y="425450"/>
          <p14:tracePt t="3325" x="1463675" y="450850"/>
          <p14:tracePt t="3330" x="1438275" y="463550"/>
          <p14:tracePt t="3336" x="1412875" y="487363"/>
          <p14:tracePt t="3346" x="1401763" y="487363"/>
          <p14:tracePt t="3351" x="1363663" y="500063"/>
          <p14:tracePt t="3354" x="1350963" y="512763"/>
          <p14:tracePt t="3361" x="1325563" y="525463"/>
          <p14:tracePt t="3366" x="1300163" y="538163"/>
          <p14:tracePt t="3370" x="1276350" y="550863"/>
          <p14:tracePt t="3376" x="1250950" y="563563"/>
          <p14:tracePt t="3381" x="1238250" y="563563"/>
          <p14:tracePt t="3385" x="1212850" y="563563"/>
          <p14:tracePt t="3390" x="1189038" y="588963"/>
          <p14:tracePt t="3401" x="1176338" y="600075"/>
          <p14:tracePt t="3407" x="1163638" y="612775"/>
          <p14:tracePt t="3411" x="1150938" y="612775"/>
          <p14:tracePt t="3422" x="1138238" y="612775"/>
          <p14:tracePt t="3426" x="1125538" y="625475"/>
          <p14:tracePt t="3436" x="1125538" y="638175"/>
          <p14:tracePt t="3441" x="1125538" y="650875"/>
          <p14:tracePt t="3447" x="1112838" y="663575"/>
          <p14:tracePt t="3467" x="1112838" y="676275"/>
          <p14:tracePt t="3470" x="1112838" y="700088"/>
          <p14:tracePt t="3478" x="1100138" y="700088"/>
          <p14:tracePt t="3487" x="1100138" y="712788"/>
          <p14:tracePt t="3497" x="1089025" y="725488"/>
          <p14:tracePt t="3517" x="1089025" y="738188"/>
          <p14:tracePt t="3528" x="1089025" y="750888"/>
          <p14:tracePt t="3537" x="1076325" y="763588"/>
          <p14:tracePt t="3573" x="1076325" y="776288"/>
          <p14:tracePt t="3577" x="1063625" y="788988"/>
          <p14:tracePt t="3598" x="1063625" y="801688"/>
          <p14:tracePt t="3607" x="1050925" y="801688"/>
          <p14:tracePt t="3629" x="1038225" y="801688"/>
          <p14:tracePt t="3633" x="1025525" y="801688"/>
          <p14:tracePt t="3668" x="1012825" y="801688"/>
          <p14:tracePt t="4032" x="1000125" y="812800"/>
          <p14:tracePt t="4052" x="1000125" y="825500"/>
          <p14:tracePt t="4087" x="1000125" y="838200"/>
          <p14:tracePt t="4102" x="1000125" y="850900"/>
          <p14:tracePt t="4128" x="1000125" y="863600"/>
          <p14:tracePt t="4153" x="1000125" y="876300"/>
          <p14:tracePt t="4168" x="1000125" y="889000"/>
          <p14:tracePt t="4183" x="1000125" y="901700"/>
          <p14:tracePt t="4188" x="987425" y="901700"/>
          <p14:tracePt t="4203" x="987425" y="912813"/>
          <p14:tracePt t="4219" x="987425" y="938213"/>
          <p14:tracePt t="4223" x="976313" y="938213"/>
          <p14:tracePt t="4269" x="976313" y="950913"/>
          <p14:tracePt t="4273" x="976313" y="963613"/>
          <p14:tracePt t="4490" x="976313" y="976313"/>
          <p14:tracePt t="4515" x="976313" y="989013"/>
          <p14:tracePt t="4531" x="976313" y="1001713"/>
          <p14:tracePt t="4535" x="963613" y="1014413"/>
          <p14:tracePt t="4567" x="963613" y="1025525"/>
          <p14:tracePt t="4578" x="950913" y="1050925"/>
          <p14:tracePt t="4585" x="950913" y="1063625"/>
          <p14:tracePt t="4592" x="950913" y="1076325"/>
          <p14:tracePt t="4595" x="950913" y="1089025"/>
          <p14:tracePt t="4607" x="938213" y="1089025"/>
          <p14:tracePt t="4611" x="938213" y="1101725"/>
          <p14:tracePt t="4617" x="938213" y="1114425"/>
          <p14:tracePt t="4637" x="938213" y="1125538"/>
          <p14:tracePt t="4899" x="938213" y="1138238"/>
          <p14:tracePt t="6160" x="938213" y="1163638"/>
          <p14:tracePt t="6174" x="938213" y="1176338"/>
          <p14:tracePt t="6179" x="938213" y="1189038"/>
          <p14:tracePt t="6189" x="938213" y="1214438"/>
          <p14:tracePt t="6195" x="938213" y="1227138"/>
          <p14:tracePt t="6206" x="925513" y="1238250"/>
          <p14:tracePt t="6215" x="925513" y="1250950"/>
          <p14:tracePt t="6221" x="925513" y="1263650"/>
          <p14:tracePt t="6235" x="925513" y="1276350"/>
          <p14:tracePt t="6246" x="925513" y="1301750"/>
          <p14:tracePt t="6281" x="912813" y="1314450"/>
          <p14:tracePt t="6285" x="900113" y="1327150"/>
          <p14:tracePt t="6322" x="900113" y="1339850"/>
          <p14:tracePt t="6347" x="900113" y="1350963"/>
          <p14:tracePt t="6358" x="887413" y="1363663"/>
          <p14:tracePt t="6387" x="876300" y="1376363"/>
          <p14:tracePt t="6402" x="863600" y="1376363"/>
          <p14:tracePt t="6412" x="850900" y="1376363"/>
          <p14:tracePt t="6429" x="838200" y="1389063"/>
          <p14:tracePt t="6448" x="825500" y="1389063"/>
          <p14:tracePt t="6503" x="825500" y="1401763"/>
          <p14:tracePt t="6539" x="800100" y="1401763"/>
          <p14:tracePt t="6563" x="787400" y="1414463"/>
          <p14:tracePt t="6634" x="776288" y="1414463"/>
          <p14:tracePt t="6685" x="763588" y="1427163"/>
          <p14:tracePt t="6735" x="750888" y="1427163"/>
          <p14:tracePt t="6756" x="738188" y="1439863"/>
          <p14:tracePt t="6760" x="725488" y="1439863"/>
          <p14:tracePt t="6775" x="725488" y="1450975"/>
          <p14:tracePt t="6785" x="712788" y="1450975"/>
          <p14:tracePt t="6796" x="700088" y="1463675"/>
          <p14:tracePt t="6821" x="687388" y="1476375"/>
          <p14:tracePt t="6856" x="674688" y="1489075"/>
          <p14:tracePt t="6876" x="663575" y="1501775"/>
          <p14:tracePt t="6887" x="650875" y="1514475"/>
          <p14:tracePt t="6922" x="638175" y="1527175"/>
          <p14:tracePt t="6927" x="625475" y="1539875"/>
          <p14:tracePt t="6952" x="612775" y="1539875"/>
          <p14:tracePt t="6957" x="600075" y="1539875"/>
          <p14:tracePt t="6967" x="587375" y="1552575"/>
          <p14:tracePt t="6987" x="587375" y="1563688"/>
          <p14:tracePt t="7002" x="574675" y="1563688"/>
          <p14:tracePt t="7017" x="550863" y="1563688"/>
          <p14:tracePt t="7021" x="525463" y="1563688"/>
          <p14:tracePt t="7048" x="512763" y="1563688"/>
          <p14:tracePt t="7052" x="487363" y="1563688"/>
          <p14:tracePt t="7073" x="463550" y="1563688"/>
          <p14:tracePt t="7079" x="450850" y="1563688"/>
          <p14:tracePt t="7088" x="438150" y="1563688"/>
          <p14:tracePt t="7102" x="425450" y="1563688"/>
          <p14:tracePt t="7214" x="400050" y="1563688"/>
          <p14:tracePt t="7224" x="400050" y="1576388"/>
          <p14:tracePt t="7255" x="400050" y="1601788"/>
          <p14:tracePt t="7260" x="387350" y="1614488"/>
          <p14:tracePt t="7270" x="387350" y="1627188"/>
          <p14:tracePt t="7274" x="374650" y="1639888"/>
          <p14:tracePt t="7280" x="374650" y="1652588"/>
          <p14:tracePt t="7289" x="374650" y="1663700"/>
          <p14:tracePt t="7295" x="363538" y="1676400"/>
          <p14:tracePt t="7300" x="363538" y="1689100"/>
          <p14:tracePt t="7310" x="363538" y="1714500"/>
          <p14:tracePt t="7314" x="363538" y="1727200"/>
          <p14:tracePt t="7320" x="363538" y="1739900"/>
          <p14:tracePt t="7325" x="338138" y="1776413"/>
          <p14:tracePt t="7330" x="325438" y="1789113"/>
          <p14:tracePt t="7335" x="325438" y="1801813"/>
          <p14:tracePt t="7340" x="325438" y="1839913"/>
          <p14:tracePt t="7345" x="325438" y="1852613"/>
          <p14:tracePt t="7350" x="325438" y="1876425"/>
          <p14:tracePt t="7355" x="325438" y="1901825"/>
          <p14:tracePt t="7360" x="325438" y="1939925"/>
          <p14:tracePt t="7365" x="325438" y="1965325"/>
          <p14:tracePt t="7370" x="325438" y="2001838"/>
          <p14:tracePt t="7375" x="325438" y="2039938"/>
          <p14:tracePt t="7380" x="325438" y="2089150"/>
          <p14:tracePt t="7391" x="338138" y="2089150"/>
          <p14:tracePt t="7394" x="338138" y="2101850"/>
          <p14:tracePt t="7401" x="338138" y="2139950"/>
          <p14:tracePt t="7405" x="338138" y="2152650"/>
          <p14:tracePt t="7410" x="363538" y="2201863"/>
          <p14:tracePt t="7416" x="363538" y="2214563"/>
          <p14:tracePt t="7421" x="374650" y="2239963"/>
          <p14:tracePt t="7425" x="374650" y="2265363"/>
          <p14:tracePt t="7430" x="387350" y="2278063"/>
          <p14:tracePt t="7436" x="425450" y="2314575"/>
          <p14:tracePt t="7446" x="425450" y="2327275"/>
          <p14:tracePt t="7451" x="425450" y="2339975"/>
          <p14:tracePt t="7457" x="425450" y="2378075"/>
          <p14:tracePt t="7461" x="425450" y="2414588"/>
          <p14:tracePt t="7467" x="425450" y="2452688"/>
          <p14:tracePt t="7470" x="438150" y="2478088"/>
          <p14:tracePt t="7475" x="438150" y="2490788"/>
          <p14:tracePt t="7482" x="438150" y="2540000"/>
          <p14:tracePt t="7490" x="463550" y="2590800"/>
          <p14:tracePt t="7496" x="463550" y="2603500"/>
          <p14:tracePt t="7502" x="463550" y="2627313"/>
          <p14:tracePt t="7506" x="463550" y="2665413"/>
          <p14:tracePt t="7513" x="463550" y="2690813"/>
          <p14:tracePt t="7517" x="463550" y="2728913"/>
          <p14:tracePt t="7522" x="463550" y="2765425"/>
          <p14:tracePt t="7526" x="474663" y="2803525"/>
          <p14:tracePt t="7532" x="474663" y="2828925"/>
          <p14:tracePt t="7536" x="474663" y="2865438"/>
          <p14:tracePt t="7542" x="500063" y="2903538"/>
          <p14:tracePt t="7547" x="500063" y="2941638"/>
          <p14:tracePt t="7552" x="512763" y="2978150"/>
          <p14:tracePt t="7557" x="525463" y="3028950"/>
          <p14:tracePt t="7563" x="550863" y="3065463"/>
          <p14:tracePt t="7567" x="550863" y="3078163"/>
          <p14:tracePt t="7573" x="550863" y="3116263"/>
          <p14:tracePt t="7576" x="574675" y="3154363"/>
          <p14:tracePt t="7583" x="587375" y="3190875"/>
          <p14:tracePt t="7586" x="587375" y="3216275"/>
          <p14:tracePt t="7593" x="587375" y="3241675"/>
          <p14:tracePt t="7598" x="612775" y="3278188"/>
          <p14:tracePt t="7602" x="612775" y="3290888"/>
          <p14:tracePt t="7606" x="612775" y="3328988"/>
          <p14:tracePt t="7613" x="612775" y="3367088"/>
          <p14:tracePt t="7618" x="612775" y="3403600"/>
          <p14:tracePt t="7623" x="612775" y="3441700"/>
          <p14:tracePt t="7628" x="612775" y="3467100"/>
          <p14:tracePt t="7633" x="638175" y="3503613"/>
          <p14:tracePt t="7637" x="638175" y="3541713"/>
          <p14:tracePt t="7643" x="650875" y="3579813"/>
          <p14:tracePt t="7648" x="650875" y="3603625"/>
          <p14:tracePt t="7653" x="674688" y="3654425"/>
          <p14:tracePt t="7657" x="674688" y="3679825"/>
          <p14:tracePt t="7663" x="674688" y="3716338"/>
          <p14:tracePt t="7668" x="674688" y="3729038"/>
          <p14:tracePt t="7673" x="674688" y="3767138"/>
          <p14:tracePt t="7677" x="674688" y="3792538"/>
          <p14:tracePt t="7682" x="674688" y="3803650"/>
          <p14:tracePt t="7687" x="687388" y="3829050"/>
          <p14:tracePt t="7694" x="687388" y="3867150"/>
          <p14:tracePt t="7697" x="687388" y="3879850"/>
          <p14:tracePt t="7703" x="687388" y="3905250"/>
          <p14:tracePt t="7708" x="687388" y="3929063"/>
          <p14:tracePt t="7713" x="687388" y="3967163"/>
          <p14:tracePt t="7719" x="687388" y="3992563"/>
          <p14:tracePt t="7722" x="687388" y="4005263"/>
          <p14:tracePt t="7728" x="687388" y="4029075"/>
          <p14:tracePt t="7734" x="687388" y="4054475"/>
          <p14:tracePt t="7739" x="687388" y="4092575"/>
          <p14:tracePt t="7744" x="687388" y="4129088"/>
          <p14:tracePt t="7754" x="687388" y="4167188"/>
          <p14:tracePt t="7758" x="687388" y="4179888"/>
          <p14:tracePt t="7764" x="687388" y="4217988"/>
          <p14:tracePt t="7769" x="687388" y="4230688"/>
          <p14:tracePt t="7773" x="687388" y="4254500"/>
          <p14:tracePt t="7780" x="687388" y="4292600"/>
          <p14:tracePt t="7784" x="687388" y="4318000"/>
          <p14:tracePt t="7788" x="687388" y="4341813"/>
          <p14:tracePt t="7793" x="687388" y="4367213"/>
          <p14:tracePt t="7798" x="687388" y="4392613"/>
          <p14:tracePt t="7805" x="687388" y="4430713"/>
          <p14:tracePt t="7808" x="687388" y="4443413"/>
          <p14:tracePt t="7814" x="674688" y="4492625"/>
          <p14:tracePt t="7819" x="663575" y="4518025"/>
          <p14:tracePt t="7824" x="663575" y="4530725"/>
          <p14:tracePt t="7830" x="663575" y="4554538"/>
          <p14:tracePt t="7833" x="663575" y="4592638"/>
          <p14:tracePt t="7839" x="650875" y="4618038"/>
          <p14:tracePt t="7843" x="650875" y="4643438"/>
          <p14:tracePt t="7850" x="650875" y="4679950"/>
          <p14:tracePt t="7854" x="638175" y="4692650"/>
          <p14:tracePt t="7859" x="625475" y="4705350"/>
          <p14:tracePt t="7863" x="625475" y="4718050"/>
          <p14:tracePt t="7870" x="612775" y="4756150"/>
          <p14:tracePt t="7874" x="612775" y="4779963"/>
          <p14:tracePt t="7880" x="600075" y="4805363"/>
          <p14:tracePt t="7884" x="600075" y="4818063"/>
          <p14:tracePt t="7889" x="600075" y="4843463"/>
          <p14:tracePt t="7894" x="587375" y="4892675"/>
          <p14:tracePt t="7900" x="587375" y="4918075"/>
          <p14:tracePt t="7904" x="587375" y="4956175"/>
          <p14:tracePt t="7909" x="587375" y="4981575"/>
          <p14:tracePt t="7915" x="587375" y="5018088"/>
          <p14:tracePt t="7921" x="587375" y="5056188"/>
          <p14:tracePt t="7925" x="587375" y="5092700"/>
          <p14:tracePt t="7930" x="587375" y="5118100"/>
          <p14:tracePt t="7935" x="587375" y="5156200"/>
          <p14:tracePt t="7940" x="587375" y="5194300"/>
          <p14:tracePt t="7944" x="587375" y="5205413"/>
          <p14:tracePt t="7951" x="587375" y="5218113"/>
          <p14:tracePt t="7954" x="587375" y="5243513"/>
          <p14:tracePt t="7959" x="587375" y="5268913"/>
          <p14:tracePt t="7966" x="587375" y="5281613"/>
          <p14:tracePt t="7970" x="587375" y="5305425"/>
          <p14:tracePt t="7980" x="587375" y="5330825"/>
          <p14:tracePt t="7986" x="587375" y="5343525"/>
          <p14:tracePt t="7991" x="587375" y="5356225"/>
          <p14:tracePt t="7996" x="587375" y="5368925"/>
          <p14:tracePt t="8000" x="587375" y="5394325"/>
          <p14:tracePt t="8005" x="587375" y="5418138"/>
          <p14:tracePt t="8010" x="587375" y="5430838"/>
          <p14:tracePt t="8016" x="587375" y="5443538"/>
          <p14:tracePt t="8021" x="587375" y="5481638"/>
          <p14:tracePt t="8026" x="612775" y="5518150"/>
          <p14:tracePt t="8030" x="625475" y="5530850"/>
          <p14:tracePt t="8036" x="650875" y="5556250"/>
          <p14:tracePt t="8040" x="650875" y="5581650"/>
          <p14:tracePt t="8046" x="674688" y="5619750"/>
          <p14:tracePt t="8051" x="712788" y="5656263"/>
          <p14:tracePt t="8056" x="725488" y="5681663"/>
          <p14:tracePt t="8062" x="750888" y="5681663"/>
          <p14:tracePt t="8065" x="763588" y="5719763"/>
          <p14:tracePt t="8071" x="787400" y="5743575"/>
          <p14:tracePt t="8076" x="812800" y="5768975"/>
          <p14:tracePt t="8081" x="825500" y="5794375"/>
          <p14:tracePt t="8087" x="863600" y="5832475"/>
          <p14:tracePt t="8092" x="900113" y="5868988"/>
          <p14:tracePt t="8097" x="925513" y="5881688"/>
          <p14:tracePt t="8102" x="976313" y="5932488"/>
          <p14:tracePt t="8106" x="1012825" y="5945188"/>
          <p14:tracePt t="8113" x="1038225" y="5956300"/>
          <p14:tracePt t="8117" x="1076325" y="5981700"/>
          <p14:tracePt t="8122" x="1163638" y="6019800"/>
          <p14:tracePt t="8126" x="1176338" y="6032500"/>
          <p14:tracePt t="8132" x="1200150" y="6045200"/>
          <p14:tracePt t="8137" x="1238250" y="6069013"/>
          <p14:tracePt t="8141" x="1300163" y="6094413"/>
          <p14:tracePt t="8147" x="1312863" y="6107113"/>
          <p14:tracePt t="8164" x="1425575" y="6145213"/>
          <p14:tracePt t="8167" x="1463675" y="6145213"/>
          <p14:tracePt t="8173" x="1501775" y="6169025"/>
          <p14:tracePt t="8178" x="1538288" y="6169025"/>
          <p14:tracePt t="8181" x="1576388" y="6181725"/>
          <p14:tracePt t="8191" x="1638300" y="6207125"/>
          <p14:tracePt t="8197" x="1651000" y="6207125"/>
          <p14:tracePt t="8203" x="1663700" y="6219825"/>
          <p14:tracePt t="8207" x="1689100" y="6219825"/>
          <p14:tracePt t="8213" x="1714500" y="6219825"/>
          <p14:tracePt t="8218" x="1751013" y="6232525"/>
          <p14:tracePt t="8222" x="1763713" y="6232525"/>
          <p14:tracePt t="8227" x="1801813" y="6245225"/>
          <p14:tracePt t="8233" x="1814513" y="6245225"/>
          <p14:tracePt t="8238" x="1825625" y="6245225"/>
          <p14:tracePt t="8242" x="1863725" y="6245225"/>
          <p14:tracePt t="8247" x="1876425" y="6245225"/>
          <p14:tracePt t="8253" x="1914525" y="6269038"/>
          <p14:tracePt t="8257" x="1925638" y="6269038"/>
          <p14:tracePt t="8263" x="1938338" y="6269038"/>
          <p14:tracePt t="8268" x="1963738" y="6269038"/>
          <p14:tracePt t="8273" x="2001838" y="6281738"/>
          <p14:tracePt t="8278" x="2025650" y="6281738"/>
          <p14:tracePt t="8283" x="2051050" y="6281738"/>
          <p14:tracePt t="8288" x="2089150" y="6281738"/>
          <p14:tracePt t="8293" x="2101850" y="6281738"/>
          <p14:tracePt t="8298" x="2127250" y="6281738"/>
          <p14:tracePt t="8302" x="2163763" y="6281738"/>
          <p14:tracePt t="8307" x="2201863" y="6281738"/>
          <p14:tracePt t="8314" x="2238375" y="6281738"/>
          <p14:tracePt t="8319" x="2276475" y="6294438"/>
          <p14:tracePt t="8324" x="2314575" y="6307138"/>
          <p14:tracePt t="8330" x="2376488" y="6307138"/>
          <p14:tracePt t="8334" x="2414588" y="6307138"/>
          <p14:tracePt t="8338" x="2476500" y="6307138"/>
          <p14:tracePt t="8344" x="2527300" y="6307138"/>
          <p14:tracePt t="8349" x="2614613" y="6307138"/>
          <p14:tracePt t="8354" x="2676525" y="6307138"/>
          <p14:tracePt t="8359" x="2727325" y="6307138"/>
          <p14:tracePt t="8364" x="2801938" y="6307138"/>
          <p14:tracePt t="8369" x="2863850" y="6307138"/>
          <p14:tracePt t="8374" x="2940050" y="6307138"/>
          <p14:tracePt t="8380" x="3001963" y="6307138"/>
          <p14:tracePt t="8385" x="3065463" y="6307138"/>
          <p14:tracePt t="8388" x="3114675" y="6307138"/>
          <p14:tracePt t="8393" x="3152775" y="6307138"/>
          <p14:tracePt t="8399" x="3189288" y="6307138"/>
          <p14:tracePt t="8405" x="3214688" y="6307138"/>
          <p14:tracePt t="8409" x="3265488" y="6307138"/>
          <p14:tracePt t="8413" x="3302000" y="6307138"/>
          <p14:tracePt t="8419" x="3314700" y="6307138"/>
          <p14:tracePt t="8423" x="3340100" y="6307138"/>
          <p14:tracePt t="8430" x="3376613" y="6307138"/>
          <p14:tracePt t="8435" x="3389313" y="6307138"/>
          <p14:tracePt t="8439" x="3402013" y="6307138"/>
          <p14:tracePt t="8443" x="3414713" y="6307138"/>
          <p14:tracePt t="8450" x="3427413" y="6307138"/>
          <p14:tracePt t="8470" x="3440113" y="6307138"/>
          <p14:tracePt t="8480" x="3465513" y="6307138"/>
          <p14:tracePt t="8506" x="3489325" y="6307138"/>
          <p14:tracePt t="8515" x="3502025" y="6307138"/>
          <p14:tracePt t="8524" x="3514725" y="6307138"/>
          <p14:tracePt t="8530" x="3540125" y="6307138"/>
          <p14:tracePt t="8540" x="3552825" y="6307138"/>
          <p14:tracePt t="8545" x="3578225" y="6307138"/>
          <p14:tracePt t="8556" x="3602038" y="6307138"/>
          <p14:tracePt t="8561" x="3614738" y="6307138"/>
          <p14:tracePt t="8565" x="3640138" y="6307138"/>
          <p14:tracePt t="8570" x="3665538" y="6307138"/>
          <p14:tracePt t="8575" x="3702050" y="6307138"/>
          <p14:tracePt t="8585" x="3740150" y="6307138"/>
          <p14:tracePt t="8590" x="3765550" y="6307138"/>
          <p14:tracePt t="8597" x="3802063" y="6307138"/>
          <p14:tracePt t="8602" x="3827463" y="6307138"/>
          <p14:tracePt t="8605" x="3865563" y="6307138"/>
          <p14:tracePt t="8610" x="3890963" y="6307138"/>
          <p14:tracePt t="8616" x="3902075" y="6307138"/>
          <p14:tracePt t="8621" x="3927475" y="6307138"/>
          <p14:tracePt t="8626" x="3965575" y="6307138"/>
          <p14:tracePt t="8631" x="3990975" y="6307138"/>
          <p14:tracePt t="8636" x="4027488" y="6307138"/>
          <p14:tracePt t="8641" x="4052888" y="6307138"/>
          <p14:tracePt t="8647" x="4090988" y="6307138"/>
          <p14:tracePt t="8652" x="4103688" y="6307138"/>
          <p14:tracePt t="8656" x="4114800" y="6307138"/>
          <p14:tracePt t="8662" x="4152900" y="6307138"/>
          <p14:tracePt t="8666" x="4165600" y="6307138"/>
          <p14:tracePt t="8672" x="4178300" y="6307138"/>
          <p14:tracePt t="8676" x="4203700" y="6307138"/>
          <p14:tracePt t="8681" x="4214813" y="6307138"/>
          <p14:tracePt t="8692" x="4252913" y="6307138"/>
          <p14:tracePt t="8702" x="4278313" y="6307138"/>
          <p14:tracePt t="8712" x="4291013" y="6307138"/>
          <p14:tracePt t="8717" x="4314825" y="6307138"/>
          <p14:tracePt t="8728" x="4327525" y="6307138"/>
          <p14:tracePt t="8733" x="4340225" y="6307138"/>
          <p14:tracePt t="8736" x="4352925" y="6307138"/>
          <p14:tracePt t="8742" x="4365625" y="6307138"/>
          <p14:tracePt t="8747" x="4391025" y="6307138"/>
          <p14:tracePt t="8757" x="4440238" y="6307138"/>
          <p14:tracePt t="8764" x="4452938" y="6307138"/>
          <p14:tracePt t="8767" x="4478338" y="6307138"/>
          <p14:tracePt t="8773" x="4491038" y="6307138"/>
          <p14:tracePt t="8778" x="4503738" y="6307138"/>
          <p14:tracePt t="8783" x="4516438" y="6307138"/>
          <p14:tracePt t="8788" x="4540250" y="6307138"/>
          <p14:tracePt t="8797" x="4578350" y="6307138"/>
          <p14:tracePt t="8803" x="4591050" y="6307138"/>
          <p14:tracePt t="8807" x="4603750" y="6307138"/>
          <p14:tracePt t="8814" x="4627563" y="6307138"/>
          <p14:tracePt t="8822" x="4665663" y="6307138"/>
          <p14:tracePt t="8827" x="4691063" y="6307138"/>
          <p14:tracePt t="8833" x="4703763" y="6307138"/>
          <p14:tracePt t="8838" x="4727575" y="6307138"/>
          <p14:tracePt t="8844" x="4740275" y="6307138"/>
          <p14:tracePt t="8849" x="4752975" y="6307138"/>
          <p14:tracePt t="8853" x="4778375" y="6307138"/>
          <p14:tracePt t="8863" x="4791075" y="6307138"/>
          <p14:tracePt t="8869" x="4803775" y="6307138"/>
          <p14:tracePt t="9504" x="4791075" y="6307138"/>
          <p14:tracePt t="9509" x="4778375" y="6307138"/>
          <p14:tracePt t="9514" x="4765675" y="6307138"/>
          <p14:tracePt t="9519" x="4752975" y="6307138"/>
          <p14:tracePt t="9524" x="4740275" y="6307138"/>
          <p14:tracePt t="9529" x="4716463" y="6307138"/>
          <p14:tracePt t="9534" x="4703763" y="6307138"/>
          <p14:tracePt t="9538" x="4691063" y="6307138"/>
          <p14:tracePt t="9545" x="4678363" y="6307138"/>
          <p14:tracePt t="9549" x="4665663" y="6307138"/>
          <p14:tracePt t="9553" x="4652963" y="6307138"/>
          <p14:tracePt t="9558" x="4640263" y="6307138"/>
          <p14:tracePt t="9569" x="4627563" y="6307138"/>
          <p14:tracePt t="9585" x="4603750" y="6307138"/>
          <p14:tracePt t="9882" x="4591050" y="6307138"/>
          <p14:tracePt t="9902" x="4578350" y="6307138"/>
          <p14:tracePt t="9928" x="4565650" y="6307138"/>
          <p14:tracePt t="9948" x="4565650" y="6294438"/>
          <p14:tracePt t="9957" x="4565650" y="6281738"/>
          <p14:tracePt t="9964" x="4565650" y="6269038"/>
          <p14:tracePt t="9983" x="4565650" y="6245225"/>
          <p14:tracePt t="9987" x="4565650" y="6232525"/>
          <p14:tracePt t="9992" x="4565650" y="6219825"/>
          <p14:tracePt t="10003" x="4565650" y="6207125"/>
          <p14:tracePt t="10008" x="4565650" y="6194425"/>
          <p14:tracePt t="10014" x="4565650" y="6181725"/>
          <p14:tracePt t="10018" x="4565650" y="6157913"/>
          <p14:tracePt t="10022" x="4552950" y="6132513"/>
          <p14:tracePt t="10029" x="4552950" y="6094413"/>
          <p14:tracePt t="10034" x="4552950" y="6069013"/>
          <p14:tracePt t="10037" x="4540250" y="6032500"/>
          <p14:tracePt t="10044" x="4540250" y="6007100"/>
          <p14:tracePt t="10048" x="4540250" y="5956300"/>
          <p14:tracePt t="10054" x="4540250" y="5919788"/>
          <p14:tracePt t="10058" x="4540250" y="5868988"/>
          <p14:tracePt t="10064" x="4540250" y="5819775"/>
          <p14:tracePt t="10069" x="4540250" y="5768975"/>
          <p14:tracePt t="10074" x="4540250" y="5732463"/>
          <p14:tracePt t="10078" x="4540250" y="5668963"/>
          <p14:tracePt t="10084" x="4540250" y="5619750"/>
          <p14:tracePt t="10088" x="4540250" y="5581650"/>
          <p14:tracePt t="10093" x="4540250" y="5518150"/>
          <p14:tracePt t="10098" x="4540250" y="5468938"/>
          <p14:tracePt t="10104" x="4540250" y="5418138"/>
          <p14:tracePt t="10108" x="4540250" y="5368925"/>
          <p14:tracePt t="10114" x="4540250" y="5330825"/>
          <p14:tracePt t="10120" x="4540250" y="5294313"/>
          <p14:tracePt t="10125" x="4540250" y="5256213"/>
          <p14:tracePt t="10131" x="4540250" y="5194300"/>
          <p14:tracePt t="10134" x="4540250" y="5143500"/>
          <p14:tracePt t="10138" x="4540250" y="5105400"/>
          <p14:tracePt t="10145" x="4540250" y="5043488"/>
          <p14:tracePt t="10150" x="4540250" y="5005388"/>
          <p14:tracePt t="10154" x="4540250" y="4968875"/>
          <p14:tracePt t="10159" x="4540250" y="4879975"/>
          <p14:tracePt t="10164" x="4540250" y="4856163"/>
          <p14:tracePt t="10170" x="4527550" y="4818063"/>
          <p14:tracePt t="10174" x="4527550" y="4730750"/>
          <p14:tracePt t="10181" x="4503738" y="4692650"/>
          <p14:tracePt t="10184" x="4491038" y="4667250"/>
          <p14:tracePt t="10189" x="4478338" y="4618038"/>
          <p14:tracePt t="10194" x="4465638" y="4592638"/>
          <p14:tracePt t="10200" x="4452938" y="4554538"/>
          <p14:tracePt t="10204" x="4440238" y="4505325"/>
          <p14:tracePt t="10209" x="4427538" y="4479925"/>
          <p14:tracePt t="10216" x="4416425" y="4467225"/>
          <p14:tracePt t="10220" x="4403725" y="4418013"/>
          <p14:tracePt t="10224" x="4391025" y="4405313"/>
          <p14:tracePt t="10231" x="4391025" y="4379913"/>
          <p14:tracePt t="10236" x="4378325" y="4367213"/>
          <p14:tracePt t="10241" x="4365625" y="4354513"/>
          <p14:tracePt t="10245" x="4352925" y="4318000"/>
          <p14:tracePt t="10255" x="4327525" y="4305300"/>
          <p14:tracePt t="10259" x="4327525" y="4292600"/>
          <p14:tracePt t="10266" x="4327525" y="4267200"/>
          <p14:tracePt t="10271" x="4314825" y="4254500"/>
          <p14:tracePt t="10276" x="4291013" y="4230688"/>
          <p14:tracePt t="10285" x="4265613" y="4205288"/>
          <p14:tracePt t="10290" x="4252913" y="4179888"/>
          <p14:tracePt t="10296" x="4227513" y="4141788"/>
          <p14:tracePt t="10306" x="4203700" y="4105275"/>
          <p14:tracePt t="10310" x="4178300" y="4079875"/>
          <p14:tracePt t="10316" x="4152900" y="4054475"/>
          <p14:tracePt t="10321" x="4114800" y="4017963"/>
          <p14:tracePt t="10325" x="4090988" y="4005263"/>
          <p14:tracePt t="10331" x="4040188" y="3941763"/>
          <p14:tracePt t="10336" x="4002088" y="3905250"/>
          <p14:tracePt t="10341" x="3965575" y="3867150"/>
          <p14:tracePt t="10346" x="3914775" y="3816350"/>
          <p14:tracePt t="10351" x="3878263" y="3779838"/>
          <p14:tracePt t="10356" x="3840163" y="3741738"/>
          <p14:tracePt t="10362" x="3814763" y="3692525"/>
          <p14:tracePt t="10367" x="3765550" y="3629025"/>
          <p14:tracePt t="10370" x="3740150" y="3579813"/>
          <p14:tracePt t="10375" x="3702050" y="3529013"/>
          <p14:tracePt t="10381" x="3689350" y="3479800"/>
          <p14:tracePt t="10387" x="3640138" y="3403600"/>
          <p14:tracePt t="10391" x="3614738" y="3341688"/>
          <p14:tracePt t="10397" x="3565525" y="3228975"/>
          <p14:tracePt t="10401" x="3552825" y="3178175"/>
          <p14:tracePt t="10407" x="3514725" y="3090863"/>
          <p14:tracePt t="10412" x="3489325" y="3041650"/>
          <p14:tracePt t="10417" x="3440113" y="2916238"/>
          <p14:tracePt t="10421" x="3389313" y="2840038"/>
          <p14:tracePt t="10427" x="3376613" y="2778125"/>
          <p14:tracePt t="10431" x="3327400" y="2703513"/>
          <p14:tracePt t="10437" x="3289300" y="2627313"/>
          <p14:tracePt t="10441" x="3240088" y="2552700"/>
          <p14:tracePt t="10448" x="3189288" y="2452688"/>
          <p14:tracePt t="10452" x="3152775" y="2378075"/>
          <p14:tracePt t="10457" x="3101975" y="2303463"/>
          <p14:tracePt t="10463" x="3076575" y="2265363"/>
          <p14:tracePt t="10468" x="3052763" y="2214563"/>
          <p14:tracePt t="10471" x="3027363" y="2165350"/>
          <p14:tracePt t="10477" x="3001963" y="2127250"/>
          <p14:tracePt t="10481" x="2989263" y="2101850"/>
          <p14:tracePt t="10488" x="2963863" y="2065338"/>
          <p14:tracePt t="10492" x="2952750" y="2027238"/>
          <p14:tracePt t="10497" x="2927350" y="1989138"/>
          <p14:tracePt t="10503" x="2927350" y="1952625"/>
          <p14:tracePt t="10508" x="2901950" y="1914525"/>
          <p14:tracePt t="10513" x="2876550" y="1889125"/>
          <p14:tracePt t="10517" x="2852738" y="1876425"/>
          <p14:tracePt t="10523" x="2827338" y="1827213"/>
          <p14:tracePt t="10527" x="2801938" y="1801813"/>
          <p14:tracePt t="10533" x="2776538" y="1765300"/>
          <p14:tracePt t="10537" x="2740025" y="1727200"/>
          <p14:tracePt t="10542" x="2701925" y="1689100"/>
          <p14:tracePt t="10548" x="2701925" y="1676400"/>
          <p14:tracePt t="10553" x="2676525" y="1663700"/>
          <p14:tracePt t="10557" x="2640013" y="1627188"/>
          <p14:tracePt t="10562" x="2614613" y="1601788"/>
          <p14:tracePt t="10567" x="2589213" y="1576388"/>
          <p14:tracePt t="10573" x="2540000" y="1539875"/>
          <p14:tracePt t="10577" x="2527300" y="1539875"/>
          <p14:tracePt t="10582" x="2501900" y="1514475"/>
          <p14:tracePt t="10587" x="2476500" y="1501775"/>
          <p14:tracePt t="10599" x="2463800" y="1501775"/>
          <p14:tracePt t="10604" x="2451100" y="1489075"/>
          <p14:tracePt t="10607" x="2427288" y="1476375"/>
          <p14:tracePt t="10612" x="2401888" y="1463675"/>
          <p14:tracePt t="10618" x="2401888" y="1450975"/>
          <p14:tracePt t="10623" x="2389188" y="1450975"/>
          <p14:tracePt t="10629" x="2363788" y="1439863"/>
          <p14:tracePt t="10634" x="2338388" y="1439863"/>
          <p14:tracePt t="10639" x="2338388" y="1427163"/>
          <p14:tracePt t="10643" x="2301875" y="1427163"/>
          <p14:tracePt t="10649" x="2301875" y="1414463"/>
          <p14:tracePt t="10654" x="2263775" y="1401763"/>
          <p14:tracePt t="10658" x="2251075" y="1401763"/>
          <p14:tracePt t="10664" x="2238375" y="1389063"/>
          <p14:tracePt t="10668" x="2214563" y="1389063"/>
          <p14:tracePt t="10673" x="2189163" y="1376363"/>
          <p14:tracePt t="10678" x="2189163" y="1363663"/>
          <p14:tracePt t="10684" x="2176463" y="1350963"/>
          <p14:tracePt t="10690" x="2151063" y="1350963"/>
          <p14:tracePt t="10694" x="2127250" y="1350963"/>
          <p14:tracePt t="10699" x="2101850" y="1339850"/>
          <p14:tracePt t="10704" x="2089150" y="1339850"/>
          <p14:tracePt t="10708" x="2063750" y="1327150"/>
          <p14:tracePt t="10715" x="2051050" y="1327150"/>
          <p14:tracePt t="10720" x="2001838" y="1301750"/>
          <p14:tracePt t="10723" x="1989138" y="1301750"/>
          <p14:tracePt t="10728" x="1951038" y="1289050"/>
          <p14:tracePt t="10740" x="1925638" y="1289050"/>
          <p14:tracePt t="10745" x="1914525" y="1289050"/>
          <p14:tracePt t="10750" x="1901825" y="1289050"/>
          <p14:tracePt t="10754" x="1863725" y="1289050"/>
          <p14:tracePt t="10759" x="1851025" y="1289050"/>
          <p14:tracePt t="10765" x="1825625" y="1289050"/>
          <p14:tracePt t="10770" x="1814513" y="1289050"/>
          <p14:tracePt t="10774" x="1801813" y="1289050"/>
          <p14:tracePt t="10780" x="1776413" y="1289050"/>
          <p14:tracePt t="10785" x="1738313" y="1289050"/>
          <p14:tracePt t="10795" x="1701800" y="1289050"/>
          <p14:tracePt t="10800" x="1663700" y="1289050"/>
          <p14:tracePt t="10805" x="1638300" y="1289050"/>
          <p14:tracePt t="10810" x="1612900" y="1289050"/>
          <p14:tracePt t="10815" x="1576388" y="1289050"/>
          <p14:tracePt t="10820" x="1550988" y="1289050"/>
          <p14:tracePt t="10824" x="1538288" y="1289050"/>
          <p14:tracePt t="10831" x="1501775" y="1289050"/>
          <p14:tracePt t="10835" x="1476375" y="1289050"/>
          <p14:tracePt t="10841" x="1438275" y="1289050"/>
          <p14:tracePt t="10844" x="1401763" y="1289050"/>
          <p14:tracePt t="10850" x="1389063" y="1289050"/>
          <p14:tracePt t="10855" x="1350963" y="1289050"/>
          <p14:tracePt t="10860" x="1312863" y="1301750"/>
          <p14:tracePt t="10866" x="1300163" y="1301750"/>
          <p14:tracePt t="10871" x="1289050" y="1301750"/>
          <p14:tracePt t="10876" x="1250950" y="1339850"/>
          <p14:tracePt t="10881" x="1238250" y="1339850"/>
          <p14:tracePt t="10886" x="1212850" y="1339850"/>
          <p14:tracePt t="10891" x="1176338" y="1339850"/>
          <p14:tracePt t="10896" x="1150938" y="1363663"/>
          <p14:tracePt t="10901" x="1125538" y="1376363"/>
          <p14:tracePt t="10916" x="1076325" y="1401763"/>
          <p14:tracePt t="10921" x="1050925" y="1401763"/>
          <p14:tracePt t="10926" x="1038225" y="1427163"/>
          <p14:tracePt t="10932" x="1012825" y="1450975"/>
          <p14:tracePt t="10936" x="1000125" y="1450975"/>
          <p14:tracePt t="10941" x="987425" y="1463675"/>
          <p14:tracePt t="10951" x="950913" y="1489075"/>
          <p14:tracePt t="10956" x="938213" y="1489075"/>
          <p14:tracePt t="10960" x="925513" y="1501775"/>
          <p14:tracePt t="10966" x="900113" y="1501775"/>
          <p14:tracePt t="10972" x="887413" y="1501775"/>
          <p14:tracePt t="10976" x="863600" y="1514475"/>
          <p14:tracePt t="10981" x="838200" y="1527175"/>
          <p14:tracePt t="10987" x="825500" y="1527175"/>
          <p14:tracePt t="10991" x="800100" y="1539875"/>
          <p14:tracePt t="10998" x="787400" y="1552575"/>
          <p14:tracePt t="11002" x="776288" y="1552575"/>
          <p14:tracePt t="11006" x="750888" y="1552575"/>
          <p14:tracePt t="11011" x="738188" y="1563688"/>
          <p14:tracePt t="11016" x="725488" y="1576388"/>
          <p14:tracePt t="11023" x="700088" y="1589088"/>
          <p14:tracePt t="11026" x="687388" y="1589088"/>
          <p14:tracePt t="11032" x="674688" y="1589088"/>
          <p14:tracePt t="11037" x="663575" y="1614488"/>
          <p14:tracePt t="11042" x="650875" y="1614488"/>
          <p14:tracePt t="11047" x="638175" y="1614488"/>
          <p14:tracePt t="11057" x="612775" y="1627188"/>
          <p14:tracePt t="11078" x="600075" y="1639888"/>
          <p14:tracePt t="11083" x="600075" y="1652588"/>
          <p14:tracePt t="11093" x="574675" y="1652588"/>
          <p14:tracePt t="11108" x="563563" y="1652588"/>
          <p14:tracePt t="11143" x="563563" y="1663700"/>
          <p14:tracePt t="11163" x="550863" y="1663700"/>
          <p14:tracePt t="11209" x="538163" y="1676400"/>
          <p14:tracePt t="13085" x="538163" y="1652588"/>
          <p14:tracePt t="13095" x="550863" y="1639888"/>
          <p14:tracePt t="13105" x="550863" y="1627188"/>
          <p14:tracePt t="13121" x="563563" y="1614488"/>
          <p14:tracePt t="13140" x="587375" y="1601788"/>
          <p14:tracePt t="13292" x="587375" y="1589088"/>
          <p14:tracePt t="13342" x="587375" y="1576388"/>
          <p14:tracePt t="13348" x="587375" y="1563688"/>
          <p14:tracePt t="13363" x="587375" y="1539875"/>
          <p14:tracePt t="13464" x="587375" y="1527175"/>
          <p14:tracePt t="13472" x="574675" y="1527175"/>
          <p14:tracePt t="13503" x="563563" y="1514475"/>
          <p14:tracePt t="13570" x="563563" y="1501775"/>
          <p14:tracePt t="13574" x="563563" y="1489075"/>
          <p14:tracePt t="13579" x="563563" y="1476375"/>
          <p14:tracePt t="13589" x="563563" y="1463675"/>
          <p14:tracePt t="13599" x="563563" y="1450975"/>
          <p14:tracePt t="13603" x="563563" y="1427163"/>
          <p14:tracePt t="13761" x="563563" y="1401763"/>
          <p14:tracePt t="13766" x="563563" y="1389063"/>
          <p14:tracePt t="13786" x="563563" y="1376363"/>
          <p14:tracePt t="13812" x="563563" y="1363663"/>
          <p14:tracePt t="13816" x="563563" y="1350963"/>
          <p14:tracePt t="13862" x="563563" y="1339850"/>
          <p14:tracePt t="18870" x="574675" y="1327150"/>
          <p14:tracePt t="18875" x="612775" y="1327150"/>
          <p14:tracePt t="18884" x="650875" y="1327150"/>
          <p14:tracePt t="18890" x="663575" y="1327150"/>
          <p14:tracePt t="18895" x="674688" y="1327150"/>
          <p14:tracePt t="18900" x="687388" y="1327150"/>
          <p14:tracePt t="18906" x="700088" y="1327150"/>
          <p14:tracePt t="18936" x="738188" y="1327150"/>
          <p14:tracePt t="19828" x="750888" y="1339850"/>
          <p14:tracePt t="19833" x="763588" y="1339850"/>
          <p14:tracePt t="19837" x="763588" y="1350963"/>
          <p14:tracePt t="19849" x="776288" y="1363663"/>
          <p14:tracePt t="19854" x="787400" y="1363663"/>
          <p14:tracePt t="19859" x="800100" y="1376363"/>
          <p14:tracePt t="19862" x="812800" y="1389063"/>
          <p14:tracePt t="19868" x="838200" y="1414463"/>
          <p14:tracePt t="19874" x="876300" y="1427163"/>
          <p14:tracePt t="19878" x="887413" y="1427163"/>
          <p14:tracePt t="19885" x="900113" y="1439863"/>
          <p14:tracePt t="19889" x="938213" y="1439863"/>
          <p14:tracePt t="19903" x="1012825" y="1476375"/>
          <p14:tracePt t="19905" x="1050925" y="1476375"/>
          <p14:tracePt t="19909" x="1089025" y="1476375"/>
          <p14:tracePt t="19913" x="1138238" y="1489075"/>
          <p14:tracePt t="19920" x="1189038" y="1489075"/>
          <p14:tracePt t="19924" x="1238250" y="1489075"/>
          <p14:tracePt t="19928" x="1300163" y="1514475"/>
          <p14:tracePt t="19935" x="1338263" y="1514475"/>
          <p14:tracePt t="19939" x="1389063" y="1514475"/>
          <p14:tracePt t="19945" x="1425575" y="1527175"/>
          <p14:tracePt t="19950" x="1450975" y="1527175"/>
          <p14:tracePt t="19953" x="1489075" y="1527175"/>
          <p14:tracePt t="19958" x="1512888" y="1552575"/>
          <p14:tracePt t="19965" x="1525588" y="1552575"/>
          <p14:tracePt t="19969" x="1538288" y="1552575"/>
          <p14:tracePt t="19975" x="1576388" y="1563688"/>
          <p14:tracePt t="19978" x="1589088" y="1563688"/>
          <p14:tracePt t="19989" x="1589088" y="1576388"/>
          <p14:tracePt t="19995" x="1601788" y="1589088"/>
          <p14:tracePt t="20010" x="1612900" y="1589088"/>
          <p14:tracePt t="20019" x="1625600" y="1589088"/>
          <p14:tracePt t="20030" x="1638300" y="1601788"/>
          <p14:tracePt t="20035" x="1651000" y="1614488"/>
          <p14:tracePt t="20045" x="1663700" y="1614488"/>
          <p14:tracePt t="20050" x="1663700" y="1627188"/>
          <p14:tracePt t="20055" x="1676400" y="1639888"/>
          <p14:tracePt t="20060" x="1701800" y="1652588"/>
          <p14:tracePt t="20075" x="1714500" y="1663700"/>
          <p14:tracePt t="20079" x="1725613" y="1663700"/>
          <p14:tracePt t="20086" x="1725613" y="1676400"/>
          <p14:tracePt t="20091" x="1738313" y="1676400"/>
          <p14:tracePt t="20101" x="1751013" y="1676400"/>
          <p14:tracePt t="20106" x="1763713" y="1689100"/>
          <p14:tracePt t="20121" x="1776413" y="1701800"/>
          <p14:tracePt t="20125" x="1801813" y="1701800"/>
          <p14:tracePt t="20136" x="1801813" y="1714500"/>
          <p14:tracePt t="20141" x="1814513" y="1727200"/>
          <p14:tracePt t="20152" x="1825625" y="1727200"/>
          <p14:tracePt t="20162" x="1838325" y="1727200"/>
          <p14:tracePt t="20171" x="1851025" y="1727200"/>
          <p14:tracePt t="20181" x="1863725" y="1727200"/>
          <p14:tracePt t="20186" x="1876425" y="1727200"/>
          <p14:tracePt t="20191" x="1889125" y="1727200"/>
          <p14:tracePt t="20195" x="1901825" y="1739900"/>
          <p14:tracePt t="20201" x="1914525" y="1752600"/>
          <p14:tracePt t="20211" x="1938338" y="1765300"/>
          <p14:tracePt t="20222" x="1951038" y="1765300"/>
          <p14:tracePt t="20232" x="1963738" y="1765300"/>
          <p14:tracePt t="20237" x="1976438" y="1765300"/>
          <p14:tracePt t="20242" x="1989138" y="1765300"/>
          <p14:tracePt t="20252" x="2001838" y="1765300"/>
          <p14:tracePt t="20257" x="2025650" y="1776413"/>
          <p14:tracePt t="20266" x="2051050" y="1776413"/>
          <p14:tracePt t="20272" x="2063750" y="1776413"/>
          <p14:tracePt t="20276" x="2076450" y="1776413"/>
          <p14:tracePt t="20282" x="2089150" y="1776413"/>
          <p14:tracePt t="20288" x="2114550" y="1776413"/>
          <p14:tracePt t="20293" x="2138363" y="1776413"/>
          <p14:tracePt t="20296" x="2151063" y="1776413"/>
          <p14:tracePt t="20302" x="2189163" y="1789113"/>
          <p14:tracePt t="20307" x="2201863" y="1789113"/>
          <p14:tracePt t="20312" x="2227263" y="1789113"/>
          <p14:tracePt t="20318" x="2263775" y="1789113"/>
          <p14:tracePt t="20322" x="2301875" y="1789113"/>
          <p14:tracePt t="20328" x="2314575" y="1789113"/>
          <p14:tracePt t="20333" x="2338388" y="1789113"/>
          <p14:tracePt t="20338" x="2376488" y="1789113"/>
          <p14:tracePt t="20343" x="2389188" y="1789113"/>
          <p14:tracePt t="20347" x="2427288" y="1789113"/>
          <p14:tracePt t="20352" x="2463800" y="1789113"/>
          <p14:tracePt t="20358" x="2476500" y="1789113"/>
          <p14:tracePt t="20362" x="2501900" y="1789113"/>
          <p14:tracePt t="20368" x="2540000" y="1814513"/>
          <p14:tracePt t="20373" x="2576513" y="1814513"/>
          <p14:tracePt t="20377" x="2614613" y="1827213"/>
          <p14:tracePt t="20382" x="2640013" y="1827213"/>
          <p14:tracePt t="20388" x="2676525" y="1827213"/>
          <p14:tracePt t="20393" x="2714625" y="1827213"/>
          <p14:tracePt t="20397" x="2763838" y="1839913"/>
          <p14:tracePt t="20404" x="2814638" y="1852613"/>
          <p14:tracePt t="20409" x="2840038" y="1865313"/>
          <p14:tracePt t="20413" x="2876550" y="1865313"/>
          <p14:tracePt t="20418" x="2914650" y="1865313"/>
          <p14:tracePt t="20423" x="2952750" y="1865313"/>
          <p14:tracePt t="20428" x="2976563" y="1865313"/>
          <p14:tracePt t="20433" x="3014663" y="1865313"/>
          <p14:tracePt t="20439" x="3052763" y="1889125"/>
          <p14:tracePt t="20444" x="3089275" y="1889125"/>
          <p14:tracePt t="20454" x="3127375" y="1889125"/>
          <p14:tracePt t="20459" x="3152775" y="1901825"/>
          <p14:tracePt t="20470" x="3176588" y="1901825"/>
          <p14:tracePt t="20474" x="3189288" y="1901825"/>
          <p14:tracePt t="20478" x="3201988" y="1901825"/>
          <p14:tracePt t="20484" x="3214688" y="1901825"/>
          <p14:tracePt t="20489" x="3227388" y="1901825"/>
          <p14:tracePt t="20499" x="3240088" y="1901825"/>
          <p14:tracePt t="20504" x="3265488" y="1901825"/>
          <p14:tracePt t="20519" x="3276600" y="1914525"/>
          <p14:tracePt t="20525" x="3289300" y="1914525"/>
          <p14:tracePt t="20528" x="3302000" y="1914525"/>
          <p14:tracePt t="20539" x="3314700" y="1914525"/>
          <p14:tracePt t="20549" x="3327400" y="1914525"/>
          <p14:tracePt t="20560" x="3340100" y="1914525"/>
          <p14:tracePt t="20565" x="3352800" y="1927225"/>
          <p14:tracePt t="20594" x="3365500" y="1927225"/>
          <p14:tracePt t="20599" x="3376613" y="1939925"/>
          <p14:tracePt t="20605" x="3389313" y="1939925"/>
          <p14:tracePt t="20609" x="3402013" y="1939925"/>
          <p14:tracePt t="20620" x="3414713" y="1939925"/>
          <p14:tracePt t="20630" x="3440113" y="1952625"/>
          <p14:tracePt t="20635" x="3465513" y="1952625"/>
          <p14:tracePt t="20640" x="3478213" y="1978025"/>
          <p14:tracePt t="20644" x="3502025" y="1978025"/>
          <p14:tracePt t="20649" x="3527425" y="1989138"/>
          <p14:tracePt t="20655" x="3540125" y="1989138"/>
          <p14:tracePt t="20660" x="3578225" y="2014538"/>
          <p14:tracePt t="20664" x="3589338" y="2014538"/>
          <p14:tracePt t="20669" x="3602038" y="2014538"/>
          <p14:tracePt t="20676" x="3627438" y="2027238"/>
          <p14:tracePt t="20680" x="3652838" y="2027238"/>
          <p14:tracePt t="20696" x="3678238" y="2027238"/>
          <p14:tracePt t="21351" x="3689350" y="2027238"/>
          <p14:tracePt t="21356" x="3702050" y="2027238"/>
          <p14:tracePt t="21362" x="3714750" y="2027238"/>
          <p14:tracePt t="21366" x="3740150" y="2027238"/>
          <p14:tracePt t="21382" x="3765550" y="2027238"/>
          <p14:tracePt t="21386" x="3778250" y="2027238"/>
          <p14:tracePt t="21392" x="3790950" y="2027238"/>
          <p14:tracePt t="21396" x="3802063" y="2027238"/>
          <p14:tracePt t="21402" x="3814763" y="2027238"/>
          <p14:tracePt t="21407" x="3827463" y="2027238"/>
          <p14:tracePt t="21411" x="3852863" y="2027238"/>
          <p14:tracePt t="21422" x="3878263" y="2027238"/>
          <p14:tracePt t="21426" x="3890963" y="2027238"/>
          <p14:tracePt t="21431" x="3914775" y="2027238"/>
          <p14:tracePt t="21438" x="3940175" y="2027238"/>
          <p14:tracePt t="21446" x="3965575" y="2039938"/>
          <p14:tracePt t="21452" x="3978275" y="2039938"/>
          <p14:tracePt t="21462" x="3990975" y="2039938"/>
          <p14:tracePt t="21473" x="4002088" y="2039938"/>
          <p14:tracePt t="21483" x="4027488" y="2052638"/>
          <p14:tracePt t="21501" x="4040188" y="2052638"/>
          <p14:tracePt t="21508" x="4065588" y="2052638"/>
          <p14:tracePt t="21519" x="4078288" y="2052638"/>
          <p14:tracePt t="21523" x="4090988" y="2065338"/>
          <p14:tracePt t="21527" x="4103688" y="2065338"/>
          <p14:tracePt t="21549" x="4114800" y="2065338"/>
          <p14:tracePt t="21553" x="4127500" y="2078038"/>
          <p14:tracePt t="21558" x="4140200" y="2078038"/>
          <p14:tracePt t="21574" x="4178300" y="2101850"/>
          <p14:tracePt t="21589" x="4203700" y="2101850"/>
          <p14:tracePt t="21603" x="4214813" y="2101850"/>
          <p14:tracePt t="21609" x="4227513" y="2101850"/>
          <p14:tracePt t="21624" x="4252913" y="2127250"/>
          <p14:tracePt t="21628" x="4265613" y="2127250"/>
          <p14:tracePt t="21634" x="4278313" y="2139950"/>
          <p14:tracePt t="21639" x="4291013" y="2139950"/>
          <p14:tracePt t="21644" x="4303713" y="2139950"/>
          <p14:tracePt t="21648" x="4314825" y="2139950"/>
          <p14:tracePt t="21660" x="4340225" y="2139950"/>
          <p14:tracePt t="21664" x="4352925" y="2152650"/>
          <p14:tracePt t="21679" x="4365625" y="2152650"/>
          <p14:tracePt t="21796" x="4378325" y="2152650"/>
          <p14:tracePt t="21805" x="4391025" y="2152650"/>
          <p14:tracePt t="21816" x="4403725" y="2152650"/>
          <p14:tracePt t="21821" x="4427538" y="2152650"/>
          <p14:tracePt t="21836" x="4440238" y="2152650"/>
          <p14:tracePt t="21840" x="4465638" y="2152650"/>
          <p14:tracePt t="21845" x="4478338" y="2152650"/>
          <p14:tracePt t="21856" x="4491038" y="2152650"/>
          <p14:tracePt t="21861" x="4503738" y="2165350"/>
          <p14:tracePt t="21870" x="4516438" y="2165350"/>
          <p14:tracePt t="21881" x="4540250" y="2165350"/>
          <p14:tracePt t="21891" x="4565650" y="2165350"/>
          <p14:tracePt t="21902" x="4578350" y="2165350"/>
          <p14:tracePt t="21919" x="4603750" y="2165350"/>
          <p14:tracePt t="21921" x="4616450" y="2165350"/>
          <p14:tracePt t="21931" x="4627563" y="2165350"/>
          <p14:tracePt t="21936" x="4640263" y="2165350"/>
          <p14:tracePt t="21942" x="4652963" y="2165350"/>
          <p14:tracePt t="21946" x="4678363" y="2165350"/>
          <p14:tracePt t="21956" x="4691063" y="2165350"/>
          <p14:tracePt t="21961" x="4703763" y="2165350"/>
          <p14:tracePt t="21967" x="4716463" y="2165350"/>
          <p14:tracePt t="21972" x="4740275" y="2165350"/>
          <p14:tracePt t="21982" x="4765675" y="2165350"/>
          <p14:tracePt t="21986" x="4778375" y="2165350"/>
          <p14:tracePt t="21992" x="4791075" y="2165350"/>
          <p14:tracePt t="21997" x="4803775" y="2165350"/>
          <p14:tracePt t="22002" x="4829175" y="2165350"/>
          <p14:tracePt t="22013" x="4865688" y="2165350"/>
          <p14:tracePt t="22019" x="4878388" y="2165350"/>
          <p14:tracePt t="22022" x="4891088" y="2165350"/>
          <p14:tracePt t="22026" x="4916488" y="2165350"/>
          <p14:tracePt t="22043" x="4940300" y="2165350"/>
          <p14:tracePt t="22046" x="4953000" y="2165350"/>
          <p14:tracePt t="22053" x="4965700" y="2165350"/>
          <p14:tracePt t="22057" x="4978400" y="2165350"/>
          <p14:tracePt t="22063" x="4991100" y="2165350"/>
          <p14:tracePt t="22068" x="5003800" y="2165350"/>
          <p14:tracePt t="22073" x="5029200" y="2165350"/>
          <p14:tracePt t="22078" x="5053013" y="2165350"/>
          <p14:tracePt t="22087" x="5065713" y="2165350"/>
          <p14:tracePt t="22093" x="5103813" y="2165350"/>
          <p14:tracePt t="22098" x="5116513" y="2165350"/>
          <p14:tracePt t="22103" x="5129213" y="2152650"/>
          <p14:tracePt t="22108" x="5153025" y="2152650"/>
          <p14:tracePt t="22118" x="5178425" y="2139950"/>
          <p14:tracePt t="22127" x="5191125" y="2139950"/>
          <p14:tracePt t="22132" x="5203825" y="2139950"/>
          <p14:tracePt t="22138" x="5216525" y="2139950"/>
          <p14:tracePt t="22143" x="5241925" y="2127250"/>
          <p14:tracePt t="22153" x="5253038" y="2114550"/>
          <p14:tracePt t="22158" x="5265738" y="2114550"/>
          <p14:tracePt t="22421" x="5278438" y="2114550"/>
          <p14:tracePt t="22426" x="5291138" y="2114550"/>
          <p14:tracePt t="22430" x="5303838" y="2114550"/>
          <p14:tracePt t="22441" x="5316538" y="2114550"/>
          <p14:tracePt t="22445" x="5329238" y="2114550"/>
          <p14:tracePt t="22456" x="5341938" y="2114550"/>
          <p14:tracePt t="22460" x="5353050" y="2114550"/>
          <p14:tracePt t="22465" x="5365750" y="2114550"/>
          <p14:tracePt t="22471" x="5378450" y="2114550"/>
          <p14:tracePt t="22476" x="5403850" y="2114550"/>
          <p14:tracePt t="22480" x="5429250" y="2114550"/>
          <p14:tracePt t="22492" x="5441950" y="2114550"/>
          <p14:tracePt t="22497" x="5465763" y="2114550"/>
          <p14:tracePt t="22501" x="5478463" y="2114550"/>
          <p14:tracePt t="22506" x="5503863" y="2114550"/>
          <p14:tracePt t="22510" x="5529263" y="2114550"/>
          <p14:tracePt t="22527" x="5541963" y="2114550"/>
          <p14:tracePt t="22531" x="5554663" y="2114550"/>
          <p14:tracePt t="22663" x="5541963" y="2114550"/>
          <p14:tracePt t="22673" x="5516563" y="2114550"/>
          <p14:tracePt t="22678" x="5491163" y="2114550"/>
          <p14:tracePt t="22682" x="5478463" y="2127250"/>
          <p14:tracePt t="22687" x="5454650" y="2127250"/>
          <p14:tracePt t="22693" x="5429250" y="2139950"/>
          <p14:tracePt t="22697" x="5391150" y="2139950"/>
          <p14:tracePt t="22708" x="5329238" y="2139950"/>
          <p14:tracePt t="22712" x="5291138" y="2165350"/>
          <p14:tracePt t="22718" x="5241925" y="2178050"/>
          <p14:tracePt t="22724" x="5216525" y="2178050"/>
          <p14:tracePt t="22729" x="5178425" y="2201863"/>
          <p14:tracePt t="22733" x="5116513" y="2201863"/>
          <p14:tracePt t="22738" x="5065713" y="2201863"/>
          <p14:tracePt t="22742" x="5029200" y="2214563"/>
          <p14:tracePt t="22749" x="4991100" y="2214563"/>
          <p14:tracePt t="22753" x="4929188" y="2214563"/>
          <p14:tracePt t="22759" x="4891088" y="2239963"/>
          <p14:tracePt t="22764" x="4852988" y="2239963"/>
          <p14:tracePt t="22769" x="4791075" y="2278063"/>
          <p14:tracePt t="22774" x="4740275" y="2290763"/>
          <p14:tracePt t="22778" x="4716463" y="2290763"/>
          <p14:tracePt t="22783" x="4640263" y="2314575"/>
          <p14:tracePt t="22789" x="4591050" y="2314575"/>
          <p14:tracePt t="22793" x="4552950" y="2314575"/>
          <p14:tracePt t="22798" x="4478338" y="2327275"/>
          <p14:tracePt t="22803" x="4440238" y="2327275"/>
          <p14:tracePt t="22809" x="4391025" y="2339975"/>
          <p14:tracePt t="22814" x="4340225" y="2352675"/>
          <p14:tracePt t="22819" x="4265613" y="2365375"/>
          <p14:tracePt t="22825" x="4191000" y="2390775"/>
          <p14:tracePt t="22829" x="4127500" y="2414588"/>
          <p14:tracePt t="22833" x="4027488" y="2439988"/>
          <p14:tracePt t="22839" x="3990975" y="2439988"/>
          <p14:tracePt t="22845" x="3902075" y="2452688"/>
          <p14:tracePt t="22848" x="3814763" y="2452688"/>
          <p14:tracePt t="22853" x="3740150" y="2478088"/>
          <p14:tracePt t="22859" x="3652838" y="2478088"/>
          <p14:tracePt t="22865" x="3589338" y="2503488"/>
          <p14:tracePt t="22870" x="3514725" y="2503488"/>
          <p14:tracePt t="22875" x="3427413" y="2527300"/>
          <p14:tracePt t="22878" x="3340100" y="2527300"/>
          <p14:tracePt t="22885" x="3276600" y="2540000"/>
          <p14:tracePt t="22890" x="3189288" y="2540000"/>
          <p14:tracePt t="22894" x="3076575" y="2540000"/>
          <p14:tracePt t="22899" x="3001963" y="2565400"/>
          <p14:tracePt t="22905" x="2914650" y="2565400"/>
          <p14:tracePt t="22921" x="2651125" y="2565400"/>
          <p14:tracePt t="22925" x="2563813" y="2565400"/>
          <p14:tracePt t="22929" x="2463800" y="2565400"/>
          <p14:tracePt t="22937" x="2376488" y="2565400"/>
          <p14:tracePt t="22940" x="2263775" y="2565400"/>
          <p14:tracePt t="22945" x="2176463" y="2565400"/>
          <p14:tracePt t="22949" x="2076450" y="2565400"/>
          <p14:tracePt t="22956" x="1989138" y="2565400"/>
          <p14:tracePt t="22961" x="1901825" y="2565400"/>
          <p14:tracePt t="22964" x="1789113" y="2565400"/>
          <p14:tracePt t="22970" x="1701800" y="2565400"/>
          <p14:tracePt t="22975" x="1612900" y="2565400"/>
          <p14:tracePt t="22980" x="1525588" y="2565400"/>
          <p14:tracePt t="22986" x="1450975" y="2565400"/>
          <p14:tracePt t="22991" x="1363663" y="2565400"/>
          <p14:tracePt t="22995" x="1325563" y="2565400"/>
          <p14:tracePt t="23000" x="1289050" y="2565400"/>
          <p14:tracePt t="23006" x="1250950" y="2565400"/>
          <p14:tracePt t="23010" x="1225550" y="2565400"/>
          <p14:tracePt t="23015" x="1200150" y="2565400"/>
          <p14:tracePt t="23021" x="1189038" y="2565400"/>
          <p14:tracePt t="23026" x="1176338" y="2565400"/>
          <p14:tracePt t="23030" x="1138238" y="2565400"/>
          <p14:tracePt t="23036" x="1125538" y="2565400"/>
          <p14:tracePt t="23057" x="1112838" y="2565400"/>
          <p14:tracePt t="23061" x="1100138" y="2565400"/>
          <p14:tracePt t="23065" x="1089025" y="2565400"/>
          <p14:tracePt t="23071" x="1076325" y="2565400"/>
          <p14:tracePt t="23076" x="1050925" y="2565400"/>
          <p14:tracePt t="23087" x="1012825" y="2565400"/>
          <p14:tracePt t="23091" x="987425" y="2565400"/>
          <p14:tracePt t="23096" x="963613" y="2565400"/>
          <p14:tracePt t="23103" x="925513" y="2565400"/>
          <p14:tracePt t="23106" x="912813" y="2565400"/>
          <p14:tracePt t="23111" x="900113" y="2565400"/>
          <p14:tracePt t="23118" x="863600" y="2565400"/>
          <p14:tracePt t="23120" x="850900" y="2565400"/>
          <p14:tracePt t="23132" x="838200" y="2565400"/>
          <p14:tracePt t="23136" x="825500" y="2565400"/>
          <p14:tracePt t="23147" x="800100" y="2565400"/>
          <p14:tracePt t="23183" x="776288" y="2565400"/>
          <p14:tracePt t="23268" x="763588" y="2565400"/>
          <p14:tracePt t="23278" x="750888" y="2565400"/>
          <p14:tracePt t="23284" x="738188" y="2565400"/>
          <p14:tracePt t="23294" x="725488" y="2565400"/>
          <p14:tracePt t="23303" x="712788" y="2565400"/>
          <p14:tracePt t="23308" x="687388" y="2565400"/>
          <p14:tracePt t="23320" x="663575" y="2565400"/>
          <p14:tracePt t="23324" x="650875" y="2565400"/>
          <p14:tracePt t="23343" x="625475" y="2565400"/>
          <p14:tracePt t="23354" x="600075" y="2565400"/>
          <p14:tracePt t="23364" x="587375" y="2565400"/>
          <p14:tracePt t="23370" x="574675" y="2565400"/>
          <p14:tracePt t="23374" x="563563" y="2565400"/>
          <p14:tracePt t="23383" x="538163" y="2565400"/>
          <p14:tracePt t="23389" x="525463" y="2552700"/>
          <p14:tracePt t="23398" x="512763" y="2552700"/>
          <p14:tracePt t="23410" x="500063" y="2552700"/>
          <p14:tracePt t="23415" x="487363" y="2552700"/>
          <p14:tracePt t="23434" x="463550" y="2552700"/>
          <p14:tracePt t="23440" x="450850" y="2552700"/>
          <p14:tracePt t="23444" x="438150" y="2552700"/>
          <p14:tracePt t="23454" x="425450" y="2552700"/>
          <p14:tracePt t="23460" x="400050" y="2552700"/>
          <p14:tracePt t="23470" x="374650" y="2552700"/>
          <p14:tracePt t="23475" x="363538" y="2552700"/>
          <p14:tracePt t="23479" x="350838" y="2552700"/>
          <p14:tracePt t="23485" x="338138" y="2552700"/>
          <p14:tracePt t="23490" x="325438" y="2552700"/>
          <p14:tracePt t="23494" x="312738" y="2552700"/>
          <p14:tracePt t="23500" x="287338" y="2552700"/>
          <p14:tracePt t="25900" x="300038" y="2578100"/>
          <p14:tracePt t="25906" x="312738" y="2578100"/>
          <p14:tracePt t="25921" x="325438" y="2616200"/>
          <p14:tracePt t="25931" x="338138" y="2616200"/>
          <p14:tracePt t="25936" x="350838" y="2627313"/>
          <p14:tracePt t="25946" x="363538" y="2627313"/>
          <p14:tracePt t="25952" x="387350" y="2640013"/>
          <p14:tracePt t="25961" x="412750" y="2640013"/>
          <p14:tracePt t="25977" x="425450" y="2640013"/>
          <p14:tracePt t="25981" x="438150" y="2640013"/>
          <p14:tracePt t="25987" x="450850" y="2640013"/>
          <p14:tracePt t="25992" x="463550" y="2640013"/>
          <p14:tracePt t="26001" x="474663" y="2640013"/>
          <p14:tracePt t="26007" x="487363" y="2640013"/>
          <p14:tracePt t="26016" x="500063" y="2640013"/>
          <p14:tracePt t="26022" x="525463" y="2640013"/>
          <p14:tracePt t="26027" x="550863" y="2665413"/>
          <p14:tracePt t="26032" x="563563" y="2665413"/>
          <p14:tracePt t="26037" x="600075" y="2665413"/>
          <p14:tracePt t="26042" x="612775" y="2665413"/>
          <p14:tracePt t="26047" x="625475" y="2665413"/>
          <p14:tracePt t="26052" x="687388" y="2665413"/>
          <p14:tracePt t="26062" x="725488" y="2665413"/>
          <p14:tracePt t="26067" x="738188" y="2665413"/>
          <p14:tracePt t="26071" x="750888" y="2665413"/>
          <p14:tracePt t="26078" x="787400" y="2665413"/>
          <p14:tracePt t="26083" x="800100" y="2665413"/>
          <p14:tracePt t="26087" x="812800" y="2665413"/>
          <p14:tracePt t="26092" x="825500" y="2665413"/>
          <p14:tracePt t="26097" x="838200" y="2665413"/>
          <p14:tracePt t="26103" x="863600" y="2665413"/>
          <p14:tracePt t="26117" x="887413" y="2665413"/>
          <p14:tracePt t="26148" x="900113" y="2665413"/>
          <p14:tracePt t="26164" x="912813" y="2665413"/>
          <p14:tracePt t="26178" x="925513" y="2665413"/>
          <p14:tracePt t="26294" x="950913" y="2665413"/>
          <p14:tracePt t="26309" x="963613" y="2665413"/>
          <p14:tracePt t="26314" x="976313" y="2665413"/>
          <p14:tracePt t="26325" x="1012825" y="2665413"/>
          <p14:tracePt t="26329" x="1038225" y="2665413"/>
          <p14:tracePt t="26338" x="1076325" y="2665413"/>
          <p14:tracePt t="26345" x="1089025" y="2665413"/>
          <p14:tracePt t="26350" x="1125538" y="2665413"/>
          <p14:tracePt t="26355" x="1163638" y="2665413"/>
          <p14:tracePt t="26360" x="1200150" y="2665413"/>
          <p14:tracePt t="26364" x="1225550" y="2665413"/>
          <p14:tracePt t="26371" x="1263650" y="2665413"/>
          <p14:tracePt t="26375" x="1300163" y="2665413"/>
          <p14:tracePt t="26379" x="1350963" y="2665413"/>
          <p14:tracePt t="26384" x="1376363" y="2665413"/>
          <p14:tracePt t="26390" x="1412875" y="2665413"/>
          <p14:tracePt t="26394" x="1476375" y="2665413"/>
          <p14:tracePt t="26399" x="1525588" y="2665413"/>
          <p14:tracePt t="26405" x="1563688" y="2665413"/>
          <p14:tracePt t="26410" x="1576388" y="2665413"/>
          <p14:tracePt t="26414" x="1612900" y="2665413"/>
          <p14:tracePt t="26421" x="1663700" y="2665413"/>
          <p14:tracePt t="26425" x="1689100" y="2665413"/>
          <p14:tracePt t="26429" x="1714500" y="2665413"/>
          <p14:tracePt t="26436" x="1725613" y="2665413"/>
          <p14:tracePt t="26439" x="1751013" y="2665413"/>
          <p14:tracePt t="26445" x="1776413" y="2665413"/>
          <p14:tracePt t="26449" x="1789113" y="2665413"/>
          <p14:tracePt t="26455" x="1814513" y="2640013"/>
          <p14:tracePt t="26465" x="1838325" y="2640013"/>
          <p14:tracePt t="26471" x="1851025" y="2640013"/>
          <p14:tracePt t="26480" x="1863725" y="2640013"/>
          <p14:tracePt t="26485" x="1876425" y="2640013"/>
          <p14:tracePt t="26491" x="1889125" y="2640013"/>
          <p14:tracePt t="26495" x="1901825" y="2640013"/>
          <p14:tracePt t="26506" x="1914525" y="2640013"/>
          <p14:tracePt t="26515" x="1925638" y="2640013"/>
          <p14:tracePt t="26521" x="1951038" y="2640013"/>
          <p14:tracePt t="26538" x="1976438" y="2640013"/>
          <p14:tracePt t="26557" x="1989138" y="2640013"/>
          <p14:tracePt t="26565" x="2001838" y="2640013"/>
          <p14:tracePt t="26708" x="2014538" y="2640013"/>
          <p14:tracePt t="26717" x="2025650" y="2640013"/>
          <p14:tracePt t="26722" x="2038350" y="2640013"/>
          <p14:tracePt t="26727" x="2063750" y="2640013"/>
          <p14:tracePt t="26738" x="2089150" y="2640013"/>
          <p14:tracePt t="26742" x="2101850" y="2640013"/>
          <p14:tracePt t="26748" x="2114550" y="2640013"/>
          <p14:tracePt t="26754" x="2151063" y="2640013"/>
          <p14:tracePt t="26757" x="2163763" y="2640013"/>
          <p14:tracePt t="26762" x="2189163" y="2640013"/>
          <p14:tracePt t="26767" x="2214563" y="2640013"/>
          <p14:tracePt t="26773" x="2251075" y="2640013"/>
          <p14:tracePt t="26779" x="2289175" y="2665413"/>
          <p14:tracePt t="26788" x="2327275" y="2665413"/>
          <p14:tracePt t="26793" x="2338388" y="2678113"/>
          <p14:tracePt t="26799" x="2363788" y="2678113"/>
          <p14:tracePt t="26804" x="2389188" y="2678113"/>
          <p14:tracePt t="26809" x="2414588" y="2678113"/>
          <p14:tracePt t="26813" x="2439988" y="2678113"/>
          <p14:tracePt t="26818" x="2489200" y="2690813"/>
          <p14:tracePt t="26824" x="2501900" y="2703513"/>
          <p14:tracePt t="26828" x="2514600" y="2703513"/>
          <p14:tracePt t="26834" x="2551113" y="2703513"/>
          <p14:tracePt t="26839" x="2576513" y="2703513"/>
          <p14:tracePt t="26848" x="2614613" y="2703513"/>
          <p14:tracePt t="26854" x="2627313" y="2703513"/>
          <p14:tracePt t="26859" x="2651125" y="2703513"/>
          <p14:tracePt t="26864" x="2676525" y="2703513"/>
          <p14:tracePt t="26868" x="2714625" y="2716213"/>
          <p14:tracePt t="26874" x="2727325" y="2716213"/>
          <p14:tracePt t="26879" x="2740025" y="2716213"/>
          <p14:tracePt t="26883" x="2752725" y="2716213"/>
          <p14:tracePt t="26890" x="2763838" y="2716213"/>
          <p14:tracePt t="26894" x="2789238" y="2716213"/>
          <p14:tracePt t="26904" x="2814638" y="2716213"/>
          <p14:tracePt t="26909" x="2827338" y="2716213"/>
          <p14:tracePt t="26925" x="2852738" y="2716213"/>
          <p14:tracePt t="26935" x="2876550" y="2716213"/>
          <p14:tracePt t="26945" x="2889250" y="2716213"/>
          <p14:tracePt t="26949" x="2914650" y="2716213"/>
          <p14:tracePt t="26955" x="2927350" y="2716213"/>
          <p14:tracePt t="26960" x="2940050" y="2716213"/>
          <p14:tracePt t="26964" x="2976563" y="2716213"/>
          <p14:tracePt t="26970" x="2989263" y="2716213"/>
          <p14:tracePt t="26975" x="3027363" y="2716213"/>
          <p14:tracePt t="26979" x="3040063" y="2716213"/>
          <p14:tracePt t="26984" x="3065463" y="2716213"/>
          <p14:tracePt t="26991" x="3089275" y="2716213"/>
          <p14:tracePt t="26996" x="3114675" y="2716213"/>
          <p14:tracePt t="26999" x="3127375" y="2716213"/>
          <p14:tracePt t="27005" x="3152775" y="2716213"/>
          <p14:tracePt t="27010" x="3176588" y="2716213"/>
          <p14:tracePt t="27015" x="3189288" y="2716213"/>
          <p14:tracePt t="27021" x="3227388" y="2716213"/>
          <p14:tracePt t="27031" x="3240088" y="2716213"/>
          <p14:tracePt t="27036" x="3252788" y="2716213"/>
          <p14:tracePt t="27051" x="3265488" y="2716213"/>
          <p14:tracePt t="27106" x="3276600" y="2716213"/>
          <p14:tracePt t="27116" x="3302000" y="2716213"/>
          <p14:tracePt t="27127" x="3327400" y="2716213"/>
          <p14:tracePt t="27131" x="3340100" y="2716213"/>
          <p14:tracePt t="27141" x="3352800" y="2716213"/>
          <p14:tracePt t="27146" x="3365500" y="2716213"/>
          <p14:tracePt t="27157" x="3376613" y="2728913"/>
          <p14:tracePt t="27166" x="3389313" y="2728913"/>
          <p14:tracePt t="27182" x="3402013" y="2728913"/>
          <p14:tracePt t="27189" x="3414713" y="2728913"/>
          <p14:tracePt t="27202" x="3440113" y="2728913"/>
          <p14:tracePt t="27222" x="3452813" y="2728913"/>
          <p14:tracePt t="27238" x="3465513" y="2728913"/>
          <p14:tracePt t="27253" x="3478213" y="2728913"/>
          <p14:tracePt t="27263" x="3489325" y="2728913"/>
          <p14:tracePt t="27272" x="3502025" y="2728913"/>
          <p14:tracePt t="27278" x="3527425" y="2728913"/>
          <p14:tracePt t="27298" x="3552825" y="2728913"/>
          <p14:tracePt t="27318" x="3565525" y="2728913"/>
          <p14:tracePt t="27652" x="3578225" y="2728913"/>
          <p14:tracePt t="27853" x="3589338" y="2728913"/>
          <p14:tracePt t="27858" x="3602038" y="2728913"/>
          <p14:tracePt t="27863" x="3614738" y="2728913"/>
          <p14:tracePt t="27867" x="3627438" y="2728913"/>
          <p14:tracePt t="27872" x="3640138" y="2728913"/>
          <p14:tracePt t="27882" x="3665538" y="2728913"/>
          <p14:tracePt t="27888" x="3678238" y="2728913"/>
          <p14:tracePt t="27893" x="3689350" y="2728913"/>
          <p14:tracePt t="27897" x="3727450" y="2728913"/>
          <p14:tracePt t="27906" x="3765550" y="2728913"/>
          <p14:tracePt t="27913" x="3802063" y="2728913"/>
          <p14:tracePt t="27917" x="3827463" y="2728913"/>
          <p14:tracePt t="27924" x="3852863" y="2728913"/>
          <p14:tracePt t="27929" x="3865563" y="2728913"/>
          <p14:tracePt t="27933" x="3890963" y="2728913"/>
          <p14:tracePt t="27939" x="3914775" y="2728913"/>
          <p14:tracePt t="27943" x="3927475" y="2728913"/>
          <p14:tracePt t="27948" x="3952875" y="2728913"/>
          <p14:tracePt t="27955" x="3978275" y="2728913"/>
          <p14:tracePt t="27959" x="3990975" y="2728913"/>
          <p14:tracePt t="27964" x="4002088" y="2728913"/>
          <p14:tracePt t="27967" x="4014788" y="2728913"/>
          <p14:tracePt t="27974" x="4040188" y="2728913"/>
          <p14:tracePt t="27978" x="4065588" y="2728913"/>
          <p14:tracePt t="27983" x="4078288" y="2728913"/>
          <p14:tracePt t="27989" x="4090988" y="2728913"/>
          <p14:tracePt t="27999" x="4103688" y="2728913"/>
          <p14:tracePt t="28014" x="4127500" y="2728913"/>
          <p14:tracePt t="28018" x="4127500" y="2740025"/>
          <p14:tracePt t="28978" x="4114800" y="2740025"/>
          <p14:tracePt t="29074" x="4103688" y="2740025"/>
          <p14:tracePt t="29441" x="4090988" y="2740025"/>
          <p14:tracePt t="29447" x="4065588" y="2740025"/>
          <p14:tracePt t="29456" x="4040188" y="2740025"/>
          <p14:tracePt t="29461" x="4027488" y="2740025"/>
          <p14:tracePt t="29467" x="4002088" y="2740025"/>
          <p14:tracePt t="29472" x="3978275" y="2740025"/>
          <p14:tracePt t="29477" x="3940175" y="2740025"/>
          <p14:tracePt t="29487" x="3878263" y="2740025"/>
          <p14:tracePt t="29492" x="3852863" y="2740025"/>
          <p14:tracePt t="29497" x="3814763" y="2740025"/>
          <p14:tracePt t="29501" x="3765550" y="2740025"/>
          <p14:tracePt t="29506" x="3727450" y="2740025"/>
          <p14:tracePt t="29512" x="3665538" y="2765425"/>
          <p14:tracePt t="29517" x="3614738" y="2765425"/>
          <p14:tracePt t="29522" x="3578225" y="2778125"/>
          <p14:tracePt t="29527" x="3514725" y="2778125"/>
          <p14:tracePt t="29532" x="3440113" y="2816225"/>
          <p14:tracePt t="29539" x="3402013" y="2816225"/>
          <p14:tracePt t="29543" x="3340100" y="2816225"/>
          <p14:tracePt t="29546" x="3276600" y="2828925"/>
          <p14:tracePt t="29551" x="3214688" y="2828925"/>
          <p14:tracePt t="29557" x="3140075" y="2852738"/>
          <p14:tracePt t="29563" x="3052763" y="2852738"/>
          <p14:tracePt t="29568" x="2963863" y="2865438"/>
          <p14:tracePt t="29573" x="2876550" y="2865438"/>
          <p14:tracePt t="29576" x="2776538" y="2903538"/>
          <p14:tracePt t="29582" x="2689225" y="2916238"/>
          <p14:tracePt t="29587" x="2563813" y="2916238"/>
          <p14:tracePt t="29592" x="2463800" y="2941638"/>
          <p14:tracePt t="29597" x="2401888" y="2952750"/>
          <p14:tracePt t="29602" x="2314575" y="2952750"/>
          <p14:tracePt t="29607" x="2251075" y="2952750"/>
          <p14:tracePt t="29612" x="2114550" y="2990850"/>
          <p14:tracePt t="29617" x="2025650" y="3003550"/>
          <p14:tracePt t="29622" x="1938338" y="3003550"/>
          <p14:tracePt t="29628" x="1851025" y="3041650"/>
          <p14:tracePt t="29632" x="1763713" y="3041650"/>
          <p14:tracePt t="29639" x="1663700" y="3054350"/>
          <p14:tracePt t="29643" x="1625600" y="3054350"/>
          <p14:tracePt t="29647" x="1550988" y="3078163"/>
          <p14:tracePt t="29654" x="1501775" y="3078163"/>
          <p14:tracePt t="29659" x="1438275" y="3090863"/>
          <p14:tracePt t="29663" x="1389063" y="3090863"/>
          <p14:tracePt t="29667" x="1325563" y="3090863"/>
          <p14:tracePt t="29674" x="1276350" y="3090863"/>
          <p14:tracePt t="29679" x="1250950" y="3090863"/>
          <p14:tracePt t="29683" x="1212850" y="3090863"/>
          <p14:tracePt t="29689" x="1176338" y="3090863"/>
          <p14:tracePt t="29693" x="1125538" y="3090863"/>
          <p14:tracePt t="29698" x="1112838" y="3090863"/>
          <p14:tracePt t="29704" x="1050925" y="3090863"/>
          <p14:tracePt t="29709" x="1012825" y="3090863"/>
          <p14:tracePt t="29713" x="976313" y="3090863"/>
          <p14:tracePt t="29718" x="963613" y="3090863"/>
          <p14:tracePt t="29723" x="900113" y="3128963"/>
          <p14:tracePt t="29729" x="876300" y="3128963"/>
          <p14:tracePt t="29733" x="838200" y="3128963"/>
          <p14:tracePt t="29739" x="800100" y="3128963"/>
          <p14:tracePt t="29745" x="763588" y="3128963"/>
          <p14:tracePt t="29749" x="738188" y="3128963"/>
          <p14:tracePt t="29756" x="712788" y="3154363"/>
          <p14:tracePt t="29759" x="700088" y="3154363"/>
          <p14:tracePt t="29764" x="674688" y="3154363"/>
          <p14:tracePt t="29769" x="625475" y="3154363"/>
          <p14:tracePt t="29775" x="600075" y="3154363"/>
          <p14:tracePt t="29779" x="587375" y="3154363"/>
          <p14:tracePt t="29783" x="574675" y="3154363"/>
          <p14:tracePt t="29795" x="563563" y="3154363"/>
          <p14:tracePt t="29806" x="550863" y="3165475"/>
          <p14:tracePt t="30072" x="550863" y="3178175"/>
          <p14:tracePt t="30097" x="550863" y="3203575"/>
          <p14:tracePt t="30118" x="550863" y="3216275"/>
          <p14:tracePt t="30142" x="538163" y="3228975"/>
          <p14:tracePt t="30582" x="538163" y="3241675"/>
          <p14:tracePt t="35610" x="525463" y="3254375"/>
          <p14:tracePt t="35625" x="525463" y="3267075"/>
          <p14:tracePt t="35635" x="525463" y="3290888"/>
          <p14:tracePt t="35646" x="512763" y="3303588"/>
          <p14:tracePt t="35650" x="500063" y="3316288"/>
          <p14:tracePt t="35660" x="500063" y="3328988"/>
          <p14:tracePt t="35666" x="500063" y="3341688"/>
          <p14:tracePt t="35670" x="474663" y="3367088"/>
          <p14:tracePt t="35680" x="474663" y="3378200"/>
          <p14:tracePt t="35684" x="474663" y="3390900"/>
          <p14:tracePt t="35690" x="474663" y="3403600"/>
          <p14:tracePt t="35706" x="474663" y="3429000"/>
          <p14:tracePt t="35721" x="474663" y="3441700"/>
          <p14:tracePt t="35731" x="474663" y="3454400"/>
          <p14:tracePt t="35735" x="474663" y="3467100"/>
          <p14:tracePt t="35746" x="474663" y="3479800"/>
          <p14:tracePt t="35751" x="463550" y="3490913"/>
          <p14:tracePt t="35761" x="450850" y="3503613"/>
          <p14:tracePt t="35782" x="450850" y="3516313"/>
          <p14:tracePt t="35787" x="438150" y="3516313"/>
          <p14:tracePt t="35807" x="438150" y="3541713"/>
          <p14:tracePt t="35811" x="438150" y="3554413"/>
          <p14:tracePt t="35815" x="438150" y="3567113"/>
          <p14:tracePt t="35821" x="438150" y="3579813"/>
          <p14:tracePt t="35827" x="438150" y="3590925"/>
          <p14:tracePt t="35831" x="425450" y="3590925"/>
          <p14:tracePt t="35852" x="425450" y="3603625"/>
          <p14:tracePt t="35902" x="425450" y="3629025"/>
          <p14:tracePt t="35948" x="412750" y="3641725"/>
          <p14:tracePt t="35963" x="412750" y="3654425"/>
          <p14:tracePt t="35968" x="412750" y="3667125"/>
          <p14:tracePt t="35978" x="412750" y="3679825"/>
          <p14:tracePt t="35983" x="412750" y="3692525"/>
          <p14:tracePt t="35988" x="400050" y="3703638"/>
          <p14:tracePt t="36007" x="400050" y="3716338"/>
          <p14:tracePt t="36013" x="400050" y="3741738"/>
          <p14:tracePt t="36024" x="400050" y="3767138"/>
          <p14:tracePt t="36029" x="400050" y="3779838"/>
          <p14:tracePt t="36034" x="400050" y="3792538"/>
          <p14:tracePt t="36037" x="400050" y="3803650"/>
          <p14:tracePt t="36042" x="387350" y="3816350"/>
          <p14:tracePt t="36053" x="387350" y="3829050"/>
          <p14:tracePt t="36069" x="387350" y="3854450"/>
          <p14:tracePt t="36104" x="387350" y="3867150"/>
          <p14:tracePt t="36109" x="387350" y="3879850"/>
          <p14:tracePt t="36134" x="374650" y="3892550"/>
          <p14:tracePt t="37123" x="387350" y="3892550"/>
          <p14:tracePt t="37128" x="400050" y="3892550"/>
          <p14:tracePt t="37138" x="412750" y="3892550"/>
          <p14:tracePt t="37143" x="438150" y="3892550"/>
          <p14:tracePt t="37154" x="463550" y="3892550"/>
          <p14:tracePt t="37159" x="474663" y="3892550"/>
          <p14:tracePt t="37163" x="487363" y="3892550"/>
          <p14:tracePt t="37168" x="512763" y="3905250"/>
          <p14:tracePt t="37174" x="525463" y="3916363"/>
          <p14:tracePt t="37179" x="550863" y="3916363"/>
          <p14:tracePt t="37182" x="587375" y="3916363"/>
          <p14:tracePt t="37188" x="600075" y="3916363"/>
          <p14:tracePt t="37193" x="612775" y="3916363"/>
          <p14:tracePt t="37199" x="625475" y="3916363"/>
          <p14:tracePt t="37203" x="650875" y="3916363"/>
          <p14:tracePt t="37209" x="674688" y="3916363"/>
          <p14:tracePt t="37213" x="687388" y="3916363"/>
          <p14:tracePt t="37218" x="712788" y="3916363"/>
          <p14:tracePt t="37224" x="738188" y="3916363"/>
          <p14:tracePt t="37229" x="750888" y="3916363"/>
          <p14:tracePt t="37234" x="763588" y="3916363"/>
          <p14:tracePt t="37239" x="776288" y="3916363"/>
          <p14:tracePt t="37244" x="787400" y="3916363"/>
          <p14:tracePt t="37249" x="800100" y="3916363"/>
          <p14:tracePt t="37253" x="825500" y="3916363"/>
          <p14:tracePt t="37264" x="850900" y="3916363"/>
          <p14:tracePt t="37269" x="863600" y="3916363"/>
          <p14:tracePt t="37275" x="876300" y="3916363"/>
          <p14:tracePt t="37279" x="900113" y="3916363"/>
          <p14:tracePt t="37284" x="912813" y="3916363"/>
          <p14:tracePt t="37289" x="938213" y="3916363"/>
          <p14:tracePt t="37294" x="950913" y="3916363"/>
          <p14:tracePt t="37299" x="976313" y="3916363"/>
          <p14:tracePt t="37303" x="1012825" y="3916363"/>
          <p14:tracePt t="37309" x="1038225" y="3916363"/>
          <p14:tracePt t="37319" x="1076325" y="3916363"/>
          <p14:tracePt t="37325" x="1089025" y="3916363"/>
          <p14:tracePt t="37330" x="1125538" y="3916363"/>
          <p14:tracePt t="37334" x="1138238" y="3916363"/>
          <p14:tracePt t="37340" x="1150938" y="3916363"/>
          <p14:tracePt t="37345" x="1163638" y="3916363"/>
          <p14:tracePt t="37349" x="1176338" y="3916363"/>
          <p14:tracePt t="37354" x="1189038" y="3916363"/>
          <p14:tracePt t="37360" x="1212850" y="3916363"/>
          <p14:tracePt t="37365" x="1225550" y="3916363"/>
          <p14:tracePt t="37369" x="1238250" y="3916363"/>
          <p14:tracePt t="37376" x="1250950" y="3916363"/>
          <p14:tracePt t="37380" x="1276350" y="3916363"/>
          <p14:tracePt t="37385" x="1289050" y="3916363"/>
          <p14:tracePt t="37389" x="1300163" y="3916363"/>
          <p14:tracePt t="37395" x="1312863" y="3916363"/>
          <p14:tracePt t="37399" x="1325563" y="3916363"/>
          <p14:tracePt t="37405" x="1338263" y="3916363"/>
          <p14:tracePt t="37410" x="1363663" y="3916363"/>
          <p14:tracePt t="37420" x="1389063" y="3916363"/>
          <p14:tracePt t="37426" x="1401763" y="3916363"/>
          <p14:tracePt t="37431" x="1412875" y="3916363"/>
          <p14:tracePt t="37435" x="1425575" y="3916363"/>
          <p14:tracePt t="37441" x="1438275" y="3916363"/>
          <p14:tracePt t="37446" x="1450975" y="3916363"/>
          <p14:tracePt t="37450" x="1489075" y="3916363"/>
          <p14:tracePt t="37456" x="1501775" y="3916363"/>
          <p14:tracePt t="37461" x="1525588" y="3916363"/>
          <p14:tracePt t="37466" x="1550988" y="3916363"/>
          <p14:tracePt t="37470" x="1563688" y="3916363"/>
          <p14:tracePt t="37476" x="1576388" y="3916363"/>
          <p14:tracePt t="37481" x="1601788" y="3916363"/>
          <p14:tracePt t="37485" x="1625600" y="3916363"/>
          <p14:tracePt t="37491" x="1663700" y="3916363"/>
          <p14:tracePt t="37502" x="1701800" y="3929063"/>
          <p14:tracePt t="37506" x="1725613" y="3929063"/>
          <p14:tracePt t="37516" x="1751013" y="3929063"/>
          <p14:tracePt t="37522" x="1789113" y="3954463"/>
          <p14:tracePt t="37532" x="1814513" y="3954463"/>
          <p14:tracePt t="37535" x="1825625" y="3954463"/>
          <p14:tracePt t="37541" x="1838325" y="3954463"/>
          <p14:tracePt t="37547" x="1851025" y="3954463"/>
          <p14:tracePt t="37551" x="1876425" y="3954463"/>
          <p14:tracePt t="37572" x="1901825" y="3954463"/>
          <p14:tracePt t="37582" x="1914525" y="3954463"/>
          <p14:tracePt t="37586" x="1925638" y="3954463"/>
          <p14:tracePt t="37597" x="1938338" y="3954463"/>
          <p14:tracePt t="37601" x="1951038" y="3954463"/>
          <p14:tracePt t="37606" x="1963738" y="3954463"/>
          <p14:tracePt t="37611" x="1989138" y="3954463"/>
          <p14:tracePt t="37621" x="2014538" y="3954463"/>
          <p14:tracePt t="37626" x="2025650" y="3954463"/>
          <p14:tracePt t="37633" x="2038350" y="3954463"/>
          <p14:tracePt t="37637" x="2063750" y="3979863"/>
          <p14:tracePt t="37647" x="2076450" y="3979863"/>
          <p14:tracePt t="37656" x="2101850" y="3979863"/>
          <p14:tracePt t="37663" x="2114550" y="3979863"/>
          <p14:tracePt t="37673" x="2127250" y="3979863"/>
          <p14:tracePt t="37693" x="2138363" y="3992563"/>
          <p14:tracePt t="37754" x="2163763" y="3992563"/>
          <p14:tracePt t="37763" x="2189163" y="3992563"/>
          <p14:tracePt t="37768" x="2201863" y="3992563"/>
          <p14:tracePt t="37777" x="2214563" y="3992563"/>
          <p14:tracePt t="37784" x="2227263" y="3992563"/>
          <p14:tracePt t="37789" x="2238375" y="3992563"/>
          <p14:tracePt t="37793" x="2251075" y="3992563"/>
          <p14:tracePt t="38036" x="2276475" y="3992563"/>
          <p14:tracePt t="38056" x="2301875" y="3992563"/>
          <p14:tracePt t="38061" x="2314575" y="3992563"/>
          <p14:tracePt t="38066" x="2327275" y="3992563"/>
          <p14:tracePt t="38070" x="2363788" y="3992563"/>
          <p14:tracePt t="38077" x="2376488" y="3992563"/>
          <p14:tracePt t="38081" x="2401888" y="3992563"/>
          <p14:tracePt t="38085" x="2427288" y="3992563"/>
          <p14:tracePt t="38091" x="2439988" y="3992563"/>
          <p14:tracePt t="38096" x="2463800" y="3979863"/>
          <p14:tracePt t="38101" x="2489200" y="3979863"/>
          <p14:tracePt t="38106" x="2514600" y="3979863"/>
          <p14:tracePt t="38112" x="2563813" y="3979863"/>
          <p14:tracePt t="38116" x="2589213" y="3979863"/>
          <p14:tracePt t="38121" x="2640013" y="3979863"/>
          <p14:tracePt t="38126" x="2663825" y="3979863"/>
          <p14:tracePt t="38131" x="2701925" y="3979863"/>
          <p14:tracePt t="38136" x="2727325" y="3979863"/>
          <p14:tracePt t="38143" x="2776538" y="3979863"/>
          <p14:tracePt t="38147" x="2789238" y="3979863"/>
          <p14:tracePt t="38152" x="2827338" y="3979863"/>
          <p14:tracePt t="38157" x="2876550" y="3979863"/>
          <p14:tracePt t="38161" x="2914650" y="3979863"/>
          <p14:tracePt t="38167" x="2940050" y="3979863"/>
          <p14:tracePt t="38172" x="2976563" y="3954463"/>
          <p14:tracePt t="38177" x="3014663" y="3954463"/>
          <p14:tracePt t="38182" x="3052763" y="3954463"/>
          <p14:tracePt t="38186" x="3101975" y="3941763"/>
          <p14:tracePt t="38193" x="3114675" y="3941763"/>
          <p14:tracePt t="38198" x="3152775" y="3941763"/>
          <p14:tracePt t="38201" x="3189288" y="3941763"/>
          <p14:tracePt t="38207" x="3214688" y="3941763"/>
          <p14:tracePt t="38211" x="3252788" y="3941763"/>
          <p14:tracePt t="38217" x="3276600" y="3929063"/>
          <p14:tracePt t="38221" x="3314700" y="3929063"/>
          <p14:tracePt t="38227" x="3327400" y="3929063"/>
          <p14:tracePt t="38232" x="3352800" y="3929063"/>
          <p14:tracePt t="38238" x="3376613" y="3929063"/>
          <p14:tracePt t="38243" x="3389313" y="3929063"/>
          <p14:tracePt t="38248" x="3414713" y="3929063"/>
          <p14:tracePt t="38252" x="3452813" y="3929063"/>
          <p14:tracePt t="38258" x="3465513" y="3929063"/>
          <p14:tracePt t="38263" x="3478213" y="3929063"/>
          <p14:tracePt t="38267" x="3502025" y="3929063"/>
          <p14:tracePt t="38277" x="3527425" y="3929063"/>
          <p14:tracePt t="38283" x="3565525" y="3929063"/>
          <p14:tracePt t="38293" x="3589338" y="3929063"/>
          <p14:tracePt t="38298" x="3602038" y="3929063"/>
          <p14:tracePt t="38302" x="3627438" y="3929063"/>
          <p14:tracePt t="38309" x="3652838" y="3929063"/>
          <p14:tracePt t="38314" x="3678238" y="3929063"/>
          <p14:tracePt t="38317" x="3689350" y="3929063"/>
          <p14:tracePt t="38322" x="3714750" y="3929063"/>
          <p14:tracePt t="38334" x="3740150" y="3929063"/>
          <p14:tracePt t="38339" x="3752850" y="3929063"/>
          <p14:tracePt t="38343" x="3765550" y="3929063"/>
          <p14:tracePt t="38348" x="3778250" y="3916363"/>
          <p14:tracePt t="38354" x="3790950" y="3916363"/>
          <p14:tracePt t="38359" x="3827463" y="3916363"/>
          <p14:tracePt t="38364" x="3852863" y="3905250"/>
          <p14:tracePt t="38368" x="3878263" y="3892550"/>
          <p14:tracePt t="38372" x="3890963" y="3892550"/>
          <p14:tracePt t="38379" x="3902075" y="3892550"/>
          <p14:tracePt t="38384" x="3927475" y="3892550"/>
          <p14:tracePt t="38388" x="3952875" y="3892550"/>
          <p14:tracePt t="38393" x="3990975" y="3892550"/>
          <p14:tracePt t="38400" x="4002088" y="3879850"/>
          <p14:tracePt t="38403" x="4014788" y="3879850"/>
          <p14:tracePt t="38409" x="4027488" y="3879850"/>
          <p14:tracePt t="38414" x="4052888" y="3879850"/>
          <p14:tracePt t="38418" x="4078288" y="3879850"/>
          <p14:tracePt t="38425" x="4103688" y="3879850"/>
          <p14:tracePt t="38430" x="4114800" y="3867150"/>
          <p14:tracePt t="38434" x="4127500" y="3867150"/>
          <p14:tracePt t="38438" x="4140200" y="3867150"/>
          <p14:tracePt t="38444" x="4152900" y="3867150"/>
          <p14:tracePt t="38449" x="4165600" y="3867150"/>
          <p14:tracePt t="38465" x="4178300" y="3867150"/>
          <p14:tracePt t="38468" x="4191000" y="3867150"/>
          <p14:tracePt t="38473" x="4203700" y="3854450"/>
          <p14:tracePt t="38485" x="4227513" y="3854450"/>
          <p14:tracePt t="38494" x="4240213" y="3854450"/>
          <p14:tracePt t="38499" x="4252913" y="3854450"/>
          <p14:tracePt t="38504" x="4265613" y="3854450"/>
          <p14:tracePt t="38510" x="4291013" y="3854450"/>
          <p14:tracePt t="38519" x="4314825" y="3854450"/>
          <p14:tracePt t="38526" x="4327525" y="3854450"/>
          <p14:tracePt t="38536" x="4340225" y="3854450"/>
          <p14:tracePt t="38566" x="4352925" y="3854450"/>
          <p14:tracePt t="38637" x="4365625" y="3854450"/>
          <p14:tracePt t="38657" x="4378325" y="3854450"/>
          <p14:tracePt t="38667" x="4391025" y="3854450"/>
          <p14:tracePt t="38671" x="4403725" y="3854450"/>
          <p14:tracePt t="38682" x="4427538" y="3854450"/>
          <p14:tracePt t="38686" x="4440238" y="3854450"/>
          <p14:tracePt t="38693" x="4452938" y="3854450"/>
          <p14:tracePt t="38695" x="4465638" y="3854450"/>
          <p14:tracePt t="38701" x="4478338" y="3854450"/>
          <p14:tracePt t="38706" x="4491038" y="3854450"/>
          <p14:tracePt t="38711" x="4516438" y="3854450"/>
          <p14:tracePt t="38722" x="4540250" y="3854450"/>
          <p14:tracePt t="38727" x="4578350" y="3854450"/>
          <p14:tracePt t="38736" x="4603750" y="3854450"/>
          <p14:tracePt t="38743" x="4616450" y="3854450"/>
          <p14:tracePt t="38746" x="4627563" y="3854450"/>
          <p14:tracePt t="38751" x="4640263" y="3854450"/>
          <p14:tracePt t="38758" x="4652963" y="3854450"/>
          <p14:tracePt t="38767" x="4665663" y="3854450"/>
          <p14:tracePt t="38771" x="4678363" y="3854450"/>
          <p14:tracePt t="38777" x="4691063" y="3854450"/>
          <p14:tracePt t="38802" x="4716463" y="3854450"/>
          <p14:tracePt t="38823" x="4727575" y="3854450"/>
          <p14:tracePt t="38842" x="4740275" y="3854450"/>
          <p14:tracePt t="38848" x="4752975" y="3854450"/>
          <p14:tracePt t="38858" x="4765675" y="3854450"/>
          <p14:tracePt t="38874" x="4778375" y="3854450"/>
          <p14:tracePt t="38923" x="4791075" y="3854450"/>
          <p14:tracePt t="38928" x="4803775" y="3854450"/>
          <p14:tracePt t="39473" x="4816475" y="3841750"/>
          <p14:tracePt t="39489" x="4829175" y="3841750"/>
          <p14:tracePt t="39503" x="4840288" y="3829050"/>
          <p14:tracePt t="39508" x="4852988" y="3829050"/>
          <p14:tracePt t="39513" x="4865688" y="3829050"/>
          <p14:tracePt t="39529" x="4878388" y="3829050"/>
          <p14:tracePt t="39534" x="4891088" y="3829050"/>
          <p14:tracePt t="39538" x="4903788" y="3829050"/>
          <p14:tracePt t="39544" x="4916488" y="3829050"/>
          <p14:tracePt t="39549" x="4940300" y="3829050"/>
          <p14:tracePt t="39553" x="4940300" y="3816350"/>
          <p14:tracePt t="39560" x="4953000" y="3803650"/>
          <p14:tracePt t="39580" x="4965700" y="3803650"/>
          <p14:tracePt t="39665" x="4978400" y="3803650"/>
          <p14:tracePt t="39781" x="4991100" y="3803650"/>
          <p14:tracePt t="39806" x="5003800" y="3803650"/>
          <p14:tracePt t="39831" x="5016500" y="3803650"/>
          <p14:tracePt t="39835" x="5029200" y="3816350"/>
          <p14:tracePt t="39852" x="5040313" y="3829050"/>
          <p14:tracePt t="39872" x="5053013" y="3829050"/>
          <p14:tracePt t="39897" x="5065713" y="3829050"/>
          <p14:tracePt t="39901" x="5078413" y="3829050"/>
          <p14:tracePt t="39914" x="5103813" y="3829050"/>
          <p14:tracePt t="39917" x="5129213" y="3854450"/>
          <p14:tracePt t="39922" x="5141913" y="3854450"/>
          <p14:tracePt t="39933" x="5165725" y="3854450"/>
          <p14:tracePt t="39936" x="5178425" y="3854450"/>
          <p14:tracePt t="39941" x="5203825" y="3854450"/>
          <p14:tracePt t="39948" x="5229225" y="3854450"/>
          <p14:tracePt t="39951" x="5253038" y="3854450"/>
          <p14:tracePt t="39957" x="5291138" y="3854450"/>
          <p14:tracePt t="39961" x="5329238" y="3867150"/>
          <p14:tracePt t="39968" x="5365750" y="3867150"/>
          <p14:tracePt t="39972" x="5391150" y="3867150"/>
          <p14:tracePt t="39977" x="5441950" y="3867150"/>
          <p14:tracePt t="39982" x="5478463" y="3867150"/>
          <p14:tracePt t="39986" x="5516563" y="3867150"/>
          <p14:tracePt t="39994" x="5541963" y="3867150"/>
          <p14:tracePt t="39998" x="5578475" y="3867150"/>
          <p14:tracePt t="40002" x="5616575" y="3867150"/>
          <p14:tracePt t="40007" x="5641975" y="3867150"/>
          <p14:tracePt t="40018" x="5678488" y="3867150"/>
          <p14:tracePt t="40022" x="5691188" y="3867150"/>
          <p14:tracePt t="40028" x="5716588" y="3867150"/>
          <p14:tracePt t="40032" x="5729288" y="3867150"/>
          <p14:tracePt t="40038" x="5741988" y="3867150"/>
          <p14:tracePt t="40044" x="5754688" y="3867150"/>
          <p14:tracePt t="40047" x="5778500" y="3867150"/>
          <p14:tracePt t="40058" x="5791200" y="3867150"/>
          <p14:tracePt t="40064" x="5816600" y="3867150"/>
          <p14:tracePt t="40078" x="5829300" y="3867150"/>
          <p14:tracePt t="40083" x="5842000" y="3867150"/>
          <p14:tracePt t="40088" x="5854700" y="3867150"/>
          <p14:tracePt t="40094" x="5867400" y="3867150"/>
          <p14:tracePt t="40099" x="5878513" y="3867150"/>
          <p14:tracePt t="40103" x="5891213" y="3867150"/>
          <p14:tracePt t="40110" x="5903913" y="3867150"/>
          <p14:tracePt t="40114" x="5929313" y="3867150"/>
          <p14:tracePt t="40124" x="5954713" y="3867150"/>
          <p14:tracePt t="40128" x="5991225" y="3867150"/>
          <p14:tracePt t="40133" x="6016625" y="3867150"/>
          <p14:tracePt t="40138" x="6029325" y="3867150"/>
          <p14:tracePt t="40144" x="6067425" y="3867150"/>
          <p14:tracePt t="40149" x="6129338" y="3867150"/>
          <p14:tracePt t="40154" x="6154738" y="3867150"/>
          <p14:tracePt t="40160" x="6191250" y="3892550"/>
          <p14:tracePt t="40165" x="6203950" y="3892550"/>
          <p14:tracePt t="40168" x="6242050" y="3892550"/>
          <p14:tracePt t="40174" x="6291263" y="3892550"/>
          <p14:tracePt t="40178" x="6303963" y="3892550"/>
          <p14:tracePt t="40185" x="6342063" y="3892550"/>
          <p14:tracePt t="40189" x="6380163" y="3892550"/>
          <p14:tracePt t="40194" x="6416675" y="3892550"/>
          <p14:tracePt t="40199" x="6454775" y="3892550"/>
          <p14:tracePt t="40204" x="6467475" y="3892550"/>
          <p14:tracePt t="40210" x="6503988" y="3892550"/>
          <p14:tracePt t="40215" x="6529388" y="3892550"/>
          <p14:tracePt t="40220" x="6554788" y="3892550"/>
          <p14:tracePt t="40225" x="6592888" y="3892550"/>
          <p14:tracePt t="40230" x="6604000" y="3892550"/>
          <p14:tracePt t="40234" x="6629400" y="3892550"/>
          <p14:tracePt t="40239" x="6654800" y="3892550"/>
          <p14:tracePt t="40245" x="6667500" y="3892550"/>
          <p14:tracePt t="40250" x="6680200" y="3892550"/>
          <p14:tracePt t="40254" x="6692900" y="3892550"/>
          <p14:tracePt t="40260" x="6716713" y="3892550"/>
          <p14:tracePt t="40265" x="6742113" y="3892550"/>
          <p14:tracePt t="40270" x="6754813" y="3892550"/>
          <p14:tracePt t="40277" x="6767513" y="3892550"/>
          <p14:tracePt t="40280" x="6780213" y="3892550"/>
          <p14:tracePt t="40285" x="6829425" y="3879850"/>
          <p14:tracePt t="40295" x="6842125" y="3879850"/>
          <p14:tracePt t="40300" x="6867525" y="3879850"/>
          <p14:tracePt t="40305" x="6892925" y="3879850"/>
          <p14:tracePt t="40310" x="6905625" y="3879850"/>
          <p14:tracePt t="40315" x="6929438" y="3879850"/>
          <p14:tracePt t="40320" x="6954838" y="3867150"/>
          <p14:tracePt t="40327" x="6967538" y="3867150"/>
          <p14:tracePt t="40331" x="7005638" y="3841750"/>
          <p14:tracePt t="40335" x="7029450" y="3829050"/>
          <p14:tracePt t="40340" x="7054850" y="3829050"/>
          <p14:tracePt t="40345" x="7067550" y="3829050"/>
          <p14:tracePt t="40351" x="7092950" y="3829050"/>
          <p14:tracePt t="40355" x="7118350" y="3829050"/>
          <p14:tracePt t="40361" x="7129463" y="3829050"/>
          <p14:tracePt t="40366" x="7154863" y="3816350"/>
          <p14:tracePt t="40370" x="7167563" y="3803650"/>
          <p14:tracePt t="40377" x="7180263" y="3803650"/>
          <p14:tracePt t="40390" x="7192963" y="3803650"/>
          <p14:tracePt t="40396" x="7205663" y="3803650"/>
          <p14:tracePt t="40405" x="7229475" y="3803650"/>
          <p14:tracePt t="40416" x="7242175" y="3803650"/>
          <p14:tracePt t="40442" x="7254875" y="3803650"/>
          <p14:tracePt t="40461" x="7267575" y="3803650"/>
          <p14:tracePt t="40477" x="7280275" y="3803650"/>
          <p14:tracePt t="40482" x="7292975" y="3792538"/>
          <p14:tracePt t="40487" x="7305675" y="3779838"/>
          <p14:tracePt t="40492" x="7318375" y="3779838"/>
          <p14:tracePt t="40507" x="7318375" y="3767138"/>
          <p14:tracePt t="40518" x="7318375" y="3754438"/>
          <p14:tracePt t="40521" x="7329488" y="3741738"/>
          <p14:tracePt t="40537" x="7354888" y="3716338"/>
          <p14:tracePt t="40548" x="7354888" y="3703638"/>
          <p14:tracePt t="40562" x="7354888" y="3679825"/>
          <p14:tracePt t="40572" x="7354888" y="3667125"/>
          <p14:tracePt t="40577" x="7354888" y="3654425"/>
          <p14:tracePt t="40594" x="7354888" y="3641725"/>
          <p14:tracePt t="40602" x="7354888" y="3616325"/>
          <p14:tracePt t="40618" x="7354888" y="3590925"/>
          <p14:tracePt t="40624" x="7342188" y="3579813"/>
          <p14:tracePt t="40638" x="7318375" y="3579813"/>
          <p14:tracePt t="40643" x="7305675" y="3567113"/>
          <p14:tracePt t="40649" x="7305675" y="3554413"/>
          <p14:tracePt t="40653" x="7292975" y="3554413"/>
          <p14:tracePt t="40659" x="7280275" y="3554413"/>
          <p14:tracePt t="40662" x="7254875" y="3554413"/>
          <p14:tracePt t="40668" x="7242175" y="3541713"/>
          <p14:tracePt t="40673" x="7229475" y="3541713"/>
          <p14:tracePt t="40679" x="7218363" y="3541713"/>
          <p14:tracePt t="40684" x="7205663" y="3541713"/>
          <p14:tracePt t="40688" x="7167563" y="3516313"/>
          <p14:tracePt t="40694" x="7154863" y="3516313"/>
          <p14:tracePt t="40699" x="7129463" y="3516313"/>
          <p14:tracePt t="40703" x="7105650" y="3516313"/>
          <p14:tracePt t="40709" x="7067550" y="3516313"/>
          <p14:tracePt t="40714" x="7054850" y="3516313"/>
          <p14:tracePt t="40719" x="7029450" y="3516313"/>
          <p14:tracePt t="40724" x="6992938" y="3516313"/>
          <p14:tracePt t="40729" x="6942138" y="3490913"/>
          <p14:tracePt t="40734" x="6929438" y="3490913"/>
          <p14:tracePt t="40738" x="6892925" y="3490913"/>
          <p14:tracePt t="40745" x="6867525" y="3490913"/>
          <p14:tracePt t="40750" x="6829425" y="3479800"/>
          <p14:tracePt t="40753" x="6805613" y="3479800"/>
          <p14:tracePt t="40759" x="6780213" y="3479800"/>
          <p14:tracePt t="40765" x="6742113" y="3467100"/>
          <p14:tracePt t="40768" x="6729413" y="3454400"/>
          <p14:tracePt t="40775" x="6704013" y="3454400"/>
          <p14:tracePt t="40780" x="6667500" y="3454400"/>
          <p14:tracePt t="40789" x="6629400" y="3454400"/>
          <p14:tracePt t="40794" x="6604000" y="3454400"/>
          <p14:tracePt t="40800" x="6580188" y="3454400"/>
          <p14:tracePt t="40804" x="6567488" y="3454400"/>
          <p14:tracePt t="40811" x="6542088" y="3454400"/>
          <p14:tracePt t="40815" x="6516688" y="3454400"/>
          <p14:tracePt t="40819" x="6480175" y="3454400"/>
          <p14:tracePt t="40824" x="6442075" y="3454400"/>
          <p14:tracePt t="40834" x="6416675" y="3454400"/>
          <p14:tracePt t="40839" x="6380163" y="3454400"/>
          <p14:tracePt t="40844" x="6354763" y="3454400"/>
          <p14:tracePt t="40849" x="6342063" y="3454400"/>
          <p14:tracePt t="40855" x="6303963" y="3454400"/>
          <p14:tracePt t="40861" x="6291263" y="3454400"/>
          <p14:tracePt t="40866" x="6280150" y="3454400"/>
          <p14:tracePt t="40869" x="6254750" y="3454400"/>
          <p14:tracePt t="40875" x="6216650" y="3454400"/>
          <p14:tracePt t="40881" x="6180138" y="3454400"/>
          <p14:tracePt t="40885" x="6154738" y="3441700"/>
          <p14:tracePt t="40890" x="6129338" y="3441700"/>
          <p14:tracePt t="40895" x="6116638" y="3441700"/>
          <p14:tracePt t="40900" x="6067425" y="3441700"/>
          <p14:tracePt t="40905" x="6016625" y="3441700"/>
          <p14:tracePt t="40911" x="5978525" y="3441700"/>
          <p14:tracePt t="40916" x="5929313" y="3441700"/>
          <p14:tracePt t="40920" x="5878513" y="3441700"/>
          <p14:tracePt t="40927" x="5854700" y="3441700"/>
          <p14:tracePt t="40930" x="5842000" y="3441700"/>
          <p14:tracePt t="40935" x="5778500" y="3441700"/>
          <p14:tracePt t="40940" x="5754688" y="3441700"/>
          <p14:tracePt t="40946" x="5716588" y="3441700"/>
          <p14:tracePt t="40951" x="5678488" y="3454400"/>
          <p14:tracePt t="40956" x="5665788" y="3454400"/>
          <p14:tracePt t="40961" x="5641975" y="3454400"/>
          <p14:tracePt t="40965" x="5616575" y="3479800"/>
          <p14:tracePt t="40972" x="5578475" y="3479800"/>
          <p14:tracePt t="40977" x="5565775" y="3490913"/>
          <p14:tracePt t="40981" x="5554663" y="3490913"/>
          <p14:tracePt t="40985" x="5541963" y="3490913"/>
          <p14:tracePt t="40990" x="5516563" y="3490913"/>
          <p14:tracePt t="40997" x="5503863" y="3503613"/>
          <p14:tracePt t="41001" x="5465763" y="3516313"/>
          <p14:tracePt t="41011" x="5454650" y="3516313"/>
          <p14:tracePt t="41016" x="5429250" y="3516313"/>
          <p14:tracePt t="41021" x="5416550" y="3541713"/>
          <p14:tracePt t="41027" x="5403850" y="3541713"/>
          <p14:tracePt t="41032" x="5378450" y="3554413"/>
          <p14:tracePt t="41037" x="5365750" y="3554413"/>
          <p14:tracePt t="41041" x="5341938" y="3554413"/>
          <p14:tracePt t="41047" x="5316538" y="3567113"/>
          <p14:tracePt t="41051" x="5303838" y="3567113"/>
          <p14:tracePt t="41056" x="5278438" y="3567113"/>
          <p14:tracePt t="41062" x="5241925" y="3579813"/>
          <p14:tracePt t="41067" x="5229225" y="3579813"/>
          <p14:tracePt t="41072" x="5216525" y="3579813"/>
          <p14:tracePt t="41077" x="5165725" y="3579813"/>
          <p14:tracePt t="41082" x="5141913" y="3603625"/>
          <p14:tracePt t="41087" x="5129213" y="3603625"/>
          <p14:tracePt t="41094" x="5116513" y="3603625"/>
          <p14:tracePt t="41096" x="5078413" y="3603625"/>
          <p14:tracePt t="41107" x="5053013" y="3603625"/>
          <p14:tracePt t="41113" x="5029200" y="3616325"/>
          <p14:tracePt t="41123" x="5003800" y="3641725"/>
          <p14:tracePt t="41127" x="4991100" y="3641725"/>
          <p14:tracePt t="41132" x="4978400" y="3641725"/>
          <p14:tracePt t="41144" x="4965700" y="3641725"/>
          <p14:tracePt t="41148" x="4940300" y="3654425"/>
          <p14:tracePt t="41153" x="4929188" y="3654425"/>
          <p14:tracePt t="41158" x="4916488" y="3667125"/>
          <p14:tracePt t="41163" x="4903788" y="3667125"/>
          <p14:tracePt t="41179" x="4878388" y="3667125"/>
          <p14:tracePt t="41188" x="4865688" y="3667125"/>
          <p14:tracePt t="41194" x="4852988" y="3679825"/>
          <p14:tracePt t="41199" x="4852988" y="3692525"/>
          <p14:tracePt t="41213" x="4840288" y="3692525"/>
          <p14:tracePt t="41219" x="4829175" y="3716338"/>
          <p14:tracePt t="41223" x="4816475" y="3729038"/>
          <p14:tracePt t="41238" x="4816475" y="3741738"/>
          <p14:tracePt t="41244" x="4778375" y="3779838"/>
          <p14:tracePt t="41254" x="4778375" y="3803650"/>
          <p14:tracePt t="41259" x="4765675" y="3816350"/>
          <p14:tracePt t="41264" x="4765675" y="3829050"/>
          <p14:tracePt t="41269" x="4765675" y="3841750"/>
          <p14:tracePt t="41273" x="4752975" y="3854450"/>
          <p14:tracePt t="41279" x="4752975" y="3867150"/>
          <p14:tracePt t="41284" x="4740275" y="3879850"/>
          <p14:tracePt t="41288" x="4740275" y="3892550"/>
          <p14:tracePt t="41299" x="4740275" y="3916363"/>
          <p14:tracePt t="41303" x="4740275" y="3929063"/>
          <p14:tracePt t="41309" x="4727575" y="3941763"/>
          <p14:tracePt t="41315" x="4727575" y="3954463"/>
          <p14:tracePt t="41318" x="4727575" y="3979863"/>
          <p14:tracePt t="41334" x="4727575" y="4005263"/>
          <p14:tracePt t="41344" x="4727575" y="4017963"/>
          <p14:tracePt t="41965" x="4703763" y="4017963"/>
          <p14:tracePt t="41969" x="4691063" y="4017963"/>
          <p14:tracePt t="41975" x="4665663" y="4017963"/>
          <p14:tracePt t="41980" x="4603750" y="4017963"/>
          <p14:tracePt t="41984" x="4552950" y="4017963"/>
          <p14:tracePt t="41989" x="4503738" y="4017963"/>
          <p14:tracePt t="41996" x="4440238" y="4017963"/>
          <p14:tracePt t="42000" x="4327525" y="4017963"/>
          <p14:tracePt t="42004" x="4240213" y="4017963"/>
          <p14:tracePt t="42011" x="4140200" y="4017963"/>
          <p14:tracePt t="42016" x="4002088" y="4054475"/>
          <p14:tracePt t="42021" x="3890963" y="4067175"/>
          <p14:tracePt t="42024" x="3765550" y="4067175"/>
          <p14:tracePt t="42030" x="3689350" y="4105275"/>
          <p14:tracePt t="42035" x="3565525" y="4105275"/>
          <p14:tracePt t="42040" x="3440113" y="4105275"/>
          <p14:tracePt t="42045" x="3314700" y="4105275"/>
          <p14:tracePt t="42051" x="3165475" y="4105275"/>
          <p14:tracePt t="42054" x="3076575" y="4105275"/>
          <p14:tracePt t="42061" x="2963863" y="4105275"/>
          <p14:tracePt t="42066" x="2840038" y="4105275"/>
          <p14:tracePt t="42071" x="2752725" y="4105275"/>
          <p14:tracePt t="42076" x="2663825" y="4105275"/>
          <p14:tracePt t="42081" x="2576513" y="4117975"/>
          <p14:tracePt t="42085" x="2501900" y="4117975"/>
          <p14:tracePt t="42091" x="2451100" y="4141788"/>
          <p14:tracePt t="42096" x="2389188" y="4141788"/>
          <p14:tracePt t="42101" x="2338388" y="4141788"/>
          <p14:tracePt t="42106" x="2301875" y="4141788"/>
          <p14:tracePt t="42111" x="2276475" y="4141788"/>
          <p14:tracePt t="42116" x="2238375" y="4141788"/>
          <p14:tracePt t="42121" x="2214563" y="4154488"/>
          <p14:tracePt t="42125" x="2201863" y="4154488"/>
          <p14:tracePt t="42132" x="2189163" y="4154488"/>
          <p14:tracePt t="42135" x="2176463" y="4154488"/>
          <p14:tracePt t="42141" x="2163763" y="4154488"/>
          <p14:tracePt t="42160" x="2151063" y="4154488"/>
          <p14:tracePt t="42232" x="2138363" y="4154488"/>
          <p14:tracePt t="42236" x="2127250" y="4154488"/>
          <p14:tracePt t="42247" x="2101850" y="4154488"/>
          <p14:tracePt t="42253" x="2089150" y="4154488"/>
          <p14:tracePt t="42258" x="2076450" y="4154488"/>
          <p14:tracePt t="42263" x="2063750" y="4154488"/>
          <p14:tracePt t="42266" x="2051050" y="4154488"/>
          <p14:tracePt t="42272" x="2038350" y="4154488"/>
          <p14:tracePt t="42278" x="2001838" y="4154488"/>
          <p14:tracePt t="42282" x="1989138" y="4154488"/>
          <p14:tracePt t="42287" x="1976438" y="4154488"/>
          <p14:tracePt t="42298" x="1951038" y="4154488"/>
          <p14:tracePt t="42312" x="1925638" y="4154488"/>
          <p14:tracePt t="43488" x="1938338" y="4154488"/>
          <p14:tracePt t="43493" x="2001838" y="4179888"/>
          <p14:tracePt t="43499" x="2025650" y="4179888"/>
          <p14:tracePt t="43503" x="2063750" y="4179888"/>
          <p14:tracePt t="43507" x="2101850" y="4192588"/>
          <p14:tracePt t="43512" x="2138363" y="4192588"/>
          <p14:tracePt t="43519" x="2176463" y="4192588"/>
          <p14:tracePt t="43523" x="2214563" y="4192588"/>
          <p14:tracePt t="43528" x="2289175" y="4217988"/>
          <p14:tracePt t="43533" x="2327275" y="4230688"/>
          <p14:tracePt t="43537" x="2363788" y="4254500"/>
          <p14:tracePt t="43545" x="2427288" y="4254500"/>
          <p14:tracePt t="43549" x="2476500" y="4254500"/>
          <p14:tracePt t="43553" x="2514600" y="4267200"/>
          <p14:tracePt t="43557" x="2551113" y="4267200"/>
          <p14:tracePt t="43564" x="2614613" y="4305300"/>
          <p14:tracePt t="43568" x="2651125" y="4305300"/>
          <p14:tracePt t="43573" x="2676525" y="4305300"/>
          <p14:tracePt t="43579" x="2689225" y="4305300"/>
          <p14:tracePt t="43584" x="2727325" y="4305300"/>
          <p14:tracePt t="43588" x="2763838" y="4330700"/>
          <p14:tracePt t="43593" x="2801938" y="4330700"/>
          <p14:tracePt t="43599" x="2827338" y="4330700"/>
          <p14:tracePt t="43603" x="2901950" y="4330700"/>
          <p14:tracePt t="43608" x="2927350" y="4330700"/>
          <p14:tracePt t="43615" x="2963863" y="4330700"/>
          <p14:tracePt t="43618" x="3014663" y="4330700"/>
          <p14:tracePt t="43623" x="3052763" y="4330700"/>
          <p14:tracePt t="43629" x="3076575" y="4330700"/>
          <p14:tracePt t="43635" x="3114675" y="4330700"/>
          <p14:tracePt t="43638" x="3176588" y="4330700"/>
          <p14:tracePt t="43645" x="3201988" y="4330700"/>
          <p14:tracePt t="43649" x="3214688" y="4330700"/>
          <p14:tracePt t="43653" x="3252788" y="4330700"/>
          <p14:tracePt t="43660" x="3276600" y="4330700"/>
          <p14:tracePt t="43665" x="3314700" y="4330700"/>
          <p14:tracePt t="43669" x="3327400" y="4330700"/>
          <p14:tracePt t="43673" x="3352800" y="4330700"/>
          <p14:tracePt t="43679" x="3365500" y="4330700"/>
          <p14:tracePt t="43685" x="3402013" y="4330700"/>
          <p14:tracePt t="43690" x="3440113" y="4330700"/>
          <p14:tracePt t="43695" x="3452813" y="4330700"/>
          <p14:tracePt t="43700" x="3502025" y="4330700"/>
          <p14:tracePt t="43704" x="3527425" y="4330700"/>
          <p14:tracePt t="43710" x="3578225" y="4330700"/>
          <p14:tracePt t="43715" x="3602038" y="4330700"/>
          <p14:tracePt t="43719" x="3627438" y="4330700"/>
          <p14:tracePt t="43725" x="3652838" y="4330700"/>
          <p14:tracePt t="43729" x="3714750" y="4330700"/>
          <p14:tracePt t="43736" x="3740150" y="4330700"/>
          <p14:tracePt t="43740" x="3778250" y="4330700"/>
          <p14:tracePt t="43745" x="3814763" y="4330700"/>
          <p14:tracePt t="43751" x="3852863" y="4330700"/>
          <p14:tracePt t="43756" x="3878263" y="4330700"/>
          <p14:tracePt t="43760" x="3927475" y="4330700"/>
          <p14:tracePt t="43765" x="3952875" y="4330700"/>
          <p14:tracePt t="43770" x="3990975" y="4330700"/>
          <p14:tracePt t="43775" x="4014788" y="4330700"/>
          <p14:tracePt t="43780" x="4052888" y="4330700"/>
          <p14:tracePt t="43785" x="4078288" y="4330700"/>
          <p14:tracePt t="43789" x="4090988" y="4330700"/>
          <p14:tracePt t="43797" x="4114800" y="4330700"/>
          <p14:tracePt t="43801" x="4152900" y="4330700"/>
          <p14:tracePt t="43805" x="4165600" y="4330700"/>
          <p14:tracePt t="43812" x="4191000" y="4330700"/>
          <p14:tracePt t="43816" x="4214813" y="4330700"/>
          <p14:tracePt t="43825" x="4252913" y="4330700"/>
          <p14:tracePt t="43830" x="4291013" y="4330700"/>
          <p14:tracePt t="43836" x="4314825" y="4330700"/>
          <p14:tracePt t="43840" x="4352925" y="4318000"/>
          <p14:tracePt t="43847" x="4365625" y="4305300"/>
          <p14:tracePt t="43850" x="4378325" y="4305300"/>
          <p14:tracePt t="43856" x="4416425" y="4292600"/>
          <p14:tracePt t="43862" x="4440238" y="4292600"/>
          <p14:tracePt t="43866" x="4478338" y="4292600"/>
          <p14:tracePt t="43871" x="4527550" y="4279900"/>
          <p14:tracePt t="43881" x="4540250" y="4279900"/>
          <p14:tracePt t="43886" x="4552950" y="4279900"/>
          <p14:tracePt t="43891" x="4565650" y="4279900"/>
          <p14:tracePt t="43896" x="4578350" y="4279900"/>
          <p14:tracePt t="43913" x="4627563" y="4279900"/>
          <p14:tracePt t="43917" x="4640263" y="4279900"/>
          <p14:tracePt t="43922" x="4652963" y="4267200"/>
          <p14:tracePt t="43927" x="4678363" y="4267200"/>
          <p14:tracePt t="43937" x="4691063" y="4267200"/>
          <p14:tracePt t="43941" x="4727575" y="4267200"/>
          <p14:tracePt t="43946" x="4740275" y="4267200"/>
          <p14:tracePt t="43952" x="4752975" y="4267200"/>
          <p14:tracePt t="43957" x="4778375" y="4267200"/>
          <p14:tracePt t="43967" x="4816475" y="4267200"/>
          <p14:tracePt t="43977" x="4829175" y="4267200"/>
          <p14:tracePt t="43982" x="4840288" y="4254500"/>
          <p14:tracePt t="43987" x="4852988" y="4254500"/>
          <p14:tracePt t="43992" x="4865688" y="4254500"/>
          <p14:tracePt t="45092" x="4878388" y="4254500"/>
          <p14:tracePt t="45096" x="4916488" y="4254500"/>
          <p14:tracePt t="45102" x="4953000" y="4254500"/>
          <p14:tracePt t="45106" x="4965700" y="4254500"/>
          <p14:tracePt t="45112" x="5003800" y="4254500"/>
          <p14:tracePt t="45116" x="5016500" y="4254500"/>
          <p14:tracePt t="45121" x="5029200" y="4254500"/>
          <p14:tracePt t="45129" x="5078413" y="4241800"/>
          <p14:tracePt t="45133" x="5091113" y="4241800"/>
          <p14:tracePt t="45137" x="5103813" y="4241800"/>
          <p14:tracePt t="45142" x="5129213" y="4241800"/>
          <p14:tracePt t="45147" x="5141913" y="4241800"/>
          <p14:tracePt t="45153" x="5165725" y="4217988"/>
          <p14:tracePt t="45156" x="5178425" y="4217988"/>
          <p14:tracePt t="45167" x="5203825" y="4205288"/>
          <p14:tracePt t="45179" x="5241925" y="4205288"/>
          <p14:tracePt t="45183" x="5265738" y="4205288"/>
          <p14:tracePt t="45188" x="5278438" y="4205288"/>
          <p14:tracePt t="45192" x="5316538" y="4205288"/>
          <p14:tracePt t="45198" x="5353050" y="4192588"/>
          <p14:tracePt t="45202" x="5365750" y="4179888"/>
          <p14:tracePt t="45207" x="5403850" y="4179888"/>
          <p14:tracePt t="45213" x="5441950" y="4179888"/>
          <p14:tracePt t="45218" x="5465763" y="4179888"/>
          <p14:tracePt t="45224" x="5491163" y="4167188"/>
          <p14:tracePt t="45229" x="5541963" y="4167188"/>
          <p14:tracePt t="45233" x="5578475" y="4167188"/>
          <p14:tracePt t="45237" x="5591175" y="4167188"/>
          <p14:tracePt t="45242" x="5616575" y="4167188"/>
          <p14:tracePt t="45249" x="5654675" y="4167188"/>
          <p14:tracePt t="45254" x="5691188" y="4167188"/>
          <p14:tracePt t="45257" x="5703888" y="4167188"/>
          <p14:tracePt t="45263" x="5741988" y="4141788"/>
          <p14:tracePt t="45268" x="5778500" y="4141788"/>
          <p14:tracePt t="45273" x="5791200" y="4141788"/>
          <p14:tracePt t="45279" x="5816600" y="4141788"/>
          <p14:tracePt t="45284" x="5854700" y="4129088"/>
          <p14:tracePt t="45287" x="5867400" y="4129088"/>
          <p14:tracePt t="45294" x="5878513" y="4129088"/>
          <p14:tracePt t="45299" x="5903913" y="4129088"/>
          <p14:tracePt t="45303" x="5916613" y="4129088"/>
          <p14:tracePt t="45308" x="5929313" y="4117975"/>
          <p14:tracePt t="45313" x="5942013" y="4117975"/>
          <p14:tracePt t="45324" x="5954713" y="4117975"/>
          <p14:tracePt t="45334" x="5967413" y="4117975"/>
          <p14:tracePt t="45338" x="5991225" y="4117975"/>
          <p14:tracePt t="45344" x="5991225" y="4105275"/>
          <p14:tracePt t="45350" x="6016625" y="4105275"/>
          <p14:tracePt t="45353" x="6029325" y="4105275"/>
          <p14:tracePt t="45359" x="6042025" y="4079875"/>
          <p14:tracePt t="45364" x="6054725" y="4079875"/>
          <p14:tracePt t="45369" x="6091238" y="4079875"/>
          <p14:tracePt t="45374" x="6116638" y="4079875"/>
          <p14:tracePt t="45380" x="6142038" y="4079875"/>
          <p14:tracePt t="45384" x="6167438" y="4079875"/>
          <p14:tracePt t="45388" x="6180138" y="4079875"/>
          <p14:tracePt t="45395" x="6216650" y="4079875"/>
          <p14:tracePt t="45400" x="6254750" y="4079875"/>
          <p14:tracePt t="45404" x="6267450" y="4079875"/>
          <p14:tracePt t="45409" x="6291263" y="4079875"/>
          <p14:tracePt t="45415" x="6316663" y="4079875"/>
          <p14:tracePt t="45420" x="6342063" y="4079875"/>
          <p14:tracePt t="45424" x="6367463" y="4079875"/>
          <p14:tracePt t="45429" x="6403975" y="4079875"/>
          <p14:tracePt t="45435" x="6416675" y="4079875"/>
          <p14:tracePt t="45439" x="6442075" y="4079875"/>
          <p14:tracePt t="45445" x="6480175" y="4079875"/>
          <p14:tracePt t="45450" x="6492875" y="4079875"/>
          <p14:tracePt t="45454" x="6529388" y="4079875"/>
          <p14:tracePt t="45459" x="6542088" y="4079875"/>
          <p14:tracePt t="45466" x="6554788" y="4079875"/>
          <p14:tracePt t="45470" x="6580188" y="4079875"/>
          <p14:tracePt t="45474" x="6592888" y="4079875"/>
          <p14:tracePt t="45485" x="6616700" y="4079875"/>
          <p14:tracePt t="45491" x="6629400" y="4079875"/>
          <p14:tracePt t="45496" x="6642100" y="4079875"/>
          <p14:tracePt t="45500" x="6667500" y="4092575"/>
          <p14:tracePt t="45510" x="6680200" y="4105275"/>
          <p14:tracePt t="45516" x="6692900" y="4105275"/>
          <p14:tracePt t="45520" x="6704013" y="4105275"/>
          <p14:tracePt t="45525" x="6716713" y="4105275"/>
          <p14:tracePt t="45530" x="6729413" y="4105275"/>
          <p14:tracePt t="45536" x="6742113" y="4117975"/>
          <p14:tracePt t="45546" x="6767513" y="4117975"/>
          <p14:tracePt t="45551" x="6780213" y="4129088"/>
          <p14:tracePt t="45556" x="6792913" y="4129088"/>
          <p14:tracePt t="45561" x="6805613" y="4129088"/>
          <p14:tracePt t="45566" x="6854825" y="4167188"/>
          <p14:tracePt t="45575" x="6867525" y="4167188"/>
          <p14:tracePt t="45580" x="6905625" y="4167188"/>
          <p14:tracePt t="45586" x="6929438" y="4192588"/>
          <p14:tracePt t="45591" x="6942138" y="4205288"/>
          <p14:tracePt t="45596" x="6954838" y="4205288"/>
          <p14:tracePt t="45601" x="6980238" y="4217988"/>
          <p14:tracePt t="45606" x="6992938" y="4217988"/>
          <p14:tracePt t="45612" x="7016750" y="4230688"/>
          <p14:tracePt t="45620" x="7054850" y="4230688"/>
          <p14:tracePt t="45626" x="7092950" y="4230688"/>
          <p14:tracePt t="45630" x="7105650" y="4230688"/>
          <p14:tracePt t="45636" x="7118350" y="4241800"/>
          <p14:tracePt t="45646" x="7142163" y="4241800"/>
          <p14:tracePt t="45663" x="7154863" y="4254500"/>
          <p14:tracePt t="45667" x="7167563" y="4254500"/>
          <p14:tracePt t="45677" x="7180263" y="4254500"/>
          <p14:tracePt t="45682" x="7229475" y="4254500"/>
          <p14:tracePt t="45692" x="7242175" y="4254500"/>
          <p14:tracePt t="45697" x="7254875" y="4254500"/>
          <p14:tracePt t="45702" x="7280275" y="4254500"/>
          <p14:tracePt t="45707" x="7292975" y="4254500"/>
          <p14:tracePt t="45713" x="7318375" y="4254500"/>
          <p14:tracePt t="45718" x="7342188" y="4254500"/>
          <p14:tracePt t="45721" x="7367588" y="4267200"/>
          <p14:tracePt t="45726" x="7380288" y="4267200"/>
          <p14:tracePt t="45732" x="7405688" y="4267200"/>
          <p14:tracePt t="45738" x="7418388" y="4267200"/>
          <p14:tracePt t="45742" x="7442200" y="4267200"/>
          <p14:tracePt t="45748" x="7467600" y="4267200"/>
          <p14:tracePt t="45753" x="7480300" y="4267200"/>
          <p14:tracePt t="45757" x="7493000" y="4267200"/>
          <p14:tracePt t="45763" x="7505700" y="4267200"/>
          <p14:tracePt t="45768" x="7518400" y="4267200"/>
          <p14:tracePt t="45772" x="7531100" y="4267200"/>
          <p14:tracePt t="45783" x="7554913" y="4267200"/>
          <p14:tracePt t="47447" x="7531100" y="4241800"/>
          <p14:tracePt t="47453" x="7505700" y="4230688"/>
          <p14:tracePt t="47457" x="7454900" y="4230688"/>
          <p14:tracePt t="47462" x="7429500" y="4230688"/>
          <p14:tracePt t="47467" x="7354888" y="4205288"/>
          <p14:tracePt t="47472" x="7292975" y="4205288"/>
          <p14:tracePt t="47478" x="7167563" y="4205288"/>
          <p14:tracePt t="47482" x="7029450" y="4205288"/>
          <p14:tracePt t="47487" x="6892925" y="4205288"/>
          <p14:tracePt t="47492" x="6742113" y="4205288"/>
          <p14:tracePt t="47498" x="6667500" y="4192588"/>
          <p14:tracePt t="47503" x="6592888" y="4167188"/>
          <p14:tracePt t="47507" x="6567488" y="4179888"/>
          <p14:tracePt t="47634" x="6542088" y="4167188"/>
          <p14:tracePt t="47639" x="6529388" y="4167188"/>
          <p14:tracePt t="47644" x="6503988" y="4167188"/>
          <p14:tracePt t="47654" x="6492875" y="4167188"/>
          <p14:tracePt t="47659" x="6480175" y="4167188"/>
          <p14:tracePt t="47664" x="6467475" y="4167188"/>
          <p14:tracePt t="47670" x="6429375" y="4154488"/>
          <p14:tracePt t="47673" x="6391275" y="4154488"/>
          <p14:tracePt t="47680" x="6367463" y="4154488"/>
          <p14:tracePt t="47685" x="6316663" y="4154488"/>
          <p14:tracePt t="47689" x="6291263" y="4154488"/>
          <p14:tracePt t="47694" x="6216650" y="4154488"/>
          <p14:tracePt t="47699" x="6167438" y="4154488"/>
          <p14:tracePt t="47704" x="6103938" y="4154488"/>
          <p14:tracePt t="47709" x="6029325" y="4141788"/>
          <p14:tracePt t="47715" x="5967413" y="4129088"/>
          <p14:tracePt t="47720" x="5867400" y="4117975"/>
          <p14:tracePt t="47725" x="5778500" y="4117975"/>
          <p14:tracePt t="47729" x="5654675" y="4117975"/>
          <p14:tracePt t="47735" x="5554663" y="4117975"/>
          <p14:tracePt t="47739" x="5403850" y="4117975"/>
          <p14:tracePt t="47744" x="5265738" y="4117975"/>
          <p14:tracePt t="47750" x="5165725" y="4117975"/>
          <p14:tracePt t="47755" x="5016500" y="4117975"/>
          <p14:tracePt t="47759" x="4891088" y="4117975"/>
          <p14:tracePt t="47764" x="4778375" y="4117975"/>
          <p14:tracePt t="47770" x="4652963" y="4117975"/>
          <p14:tracePt t="47775" x="4540250" y="4117975"/>
          <p14:tracePt t="47781" x="4416425" y="4117975"/>
          <p14:tracePt t="47785" x="4303713" y="4117975"/>
          <p14:tracePt t="47789" x="4178300" y="4117975"/>
          <p14:tracePt t="47794" x="4090988" y="4117975"/>
          <p14:tracePt t="47801" x="4027488" y="4117975"/>
          <p14:tracePt t="47805" x="3914775" y="4117975"/>
          <p14:tracePt t="47811" x="3865563" y="4117975"/>
          <p14:tracePt t="47814" x="3790950" y="4117975"/>
          <p14:tracePt t="47820" x="3702050" y="4117975"/>
          <p14:tracePt t="47825" x="3640138" y="4117975"/>
          <p14:tracePt t="47831" x="3552825" y="4117975"/>
          <p14:tracePt t="47836" x="3502025" y="4117975"/>
          <p14:tracePt t="47841" x="3440113" y="4117975"/>
          <p14:tracePt t="47847" x="3389313" y="4117975"/>
          <p14:tracePt t="47851" x="3352800" y="4129088"/>
          <p14:tracePt t="47855" x="3276600" y="4154488"/>
          <p14:tracePt t="47861" x="3252788" y="4167188"/>
          <p14:tracePt t="47866" x="3201988" y="4179888"/>
          <p14:tracePt t="47871" x="3165475" y="4192588"/>
          <p14:tracePt t="47875" x="3101975" y="4205288"/>
          <p14:tracePt t="47880" x="3040063" y="4230688"/>
          <p14:tracePt t="47886" x="2989263" y="4241800"/>
          <p14:tracePt t="47891" x="2927350" y="4254500"/>
          <p14:tracePt t="47897" x="2889250" y="4267200"/>
          <p14:tracePt t="47902" x="2827338" y="4279900"/>
          <p14:tracePt t="47915" x="2701925" y="4318000"/>
          <p14:tracePt t="47917" x="2640013" y="4318000"/>
          <p14:tracePt t="47922" x="2563813" y="4318000"/>
          <p14:tracePt t="47925" x="2501900" y="4318000"/>
          <p14:tracePt t="47931" x="2451100" y="4354513"/>
          <p14:tracePt t="47936" x="2376488" y="4354513"/>
          <p14:tracePt t="47942" x="2351088" y="4354513"/>
          <p14:tracePt t="47947" x="2289175" y="4354513"/>
          <p14:tracePt t="47952" x="2238375" y="4354513"/>
          <p14:tracePt t="47956" x="2189163" y="4354513"/>
          <p14:tracePt t="47962" x="2151063" y="4354513"/>
          <p14:tracePt t="47967" x="2101850" y="4367213"/>
          <p14:tracePt t="47971" x="2089150" y="4367213"/>
          <p14:tracePt t="47976" x="2051050" y="4367213"/>
          <p14:tracePt t="47981" x="2025650" y="4367213"/>
          <p14:tracePt t="47987" x="2001838" y="4367213"/>
          <p14:tracePt t="47991" x="1963738" y="4367213"/>
          <p14:tracePt t="47997" x="1951038" y="4367213"/>
          <p14:tracePt t="48002" x="1925638" y="4367213"/>
          <p14:tracePt t="48007" x="1901825" y="4367213"/>
          <p14:tracePt t="48014" x="1863725" y="4367213"/>
          <p14:tracePt t="48017" x="1838325" y="4367213"/>
          <p14:tracePt t="48021" x="1814513" y="4367213"/>
          <p14:tracePt t="48026" x="1789113" y="4367213"/>
          <p14:tracePt t="48032" x="1776413" y="4367213"/>
          <p14:tracePt t="48037" x="1738313" y="4367213"/>
          <p14:tracePt t="48042" x="1701800" y="4367213"/>
          <p14:tracePt t="48057" x="1689100" y="4367213"/>
          <p14:tracePt t="48062" x="1663700" y="4367213"/>
          <p14:tracePt t="48068" x="1638300" y="4367213"/>
          <p14:tracePt t="48078" x="1625600" y="4367213"/>
          <p14:tracePt t="48082" x="1612900" y="4367213"/>
          <p14:tracePt t="48087" x="1601788" y="4379913"/>
          <p14:tracePt t="48092" x="1589088" y="4379913"/>
          <p14:tracePt t="48097" x="1576388" y="4379913"/>
          <p14:tracePt t="48103" x="1563688" y="4379913"/>
          <p14:tracePt t="48107" x="1538288" y="4379913"/>
          <p14:tracePt t="48114" x="1512888" y="4379913"/>
          <p14:tracePt t="48118" x="1489075" y="4379913"/>
          <p14:tracePt t="48122" x="1463675" y="4379913"/>
          <p14:tracePt t="48127" x="1425575" y="4392613"/>
          <p14:tracePt t="48134" x="1389063" y="4392613"/>
          <p14:tracePt t="48138" x="1350963" y="4418013"/>
          <p14:tracePt t="48143" x="1325563" y="4418013"/>
          <p14:tracePt t="48148" x="1300163" y="4418013"/>
          <p14:tracePt t="48153" x="1250950" y="4418013"/>
          <p14:tracePt t="48158" x="1238250" y="4418013"/>
          <p14:tracePt t="48164" x="1200150" y="4430713"/>
          <p14:tracePt t="48169" x="1150938" y="4430713"/>
          <p14:tracePt t="48173" x="1112838" y="4430713"/>
          <p14:tracePt t="48178" x="1076325" y="4454525"/>
          <p14:tracePt t="48184" x="1050925" y="4454525"/>
          <p14:tracePt t="48189" x="1000125" y="4467225"/>
          <p14:tracePt t="48194" x="976313" y="4467225"/>
          <p14:tracePt t="48198" x="938213" y="4467225"/>
          <p14:tracePt t="48204" x="912813" y="4467225"/>
          <p14:tracePt t="48209" x="900113" y="4467225"/>
          <p14:tracePt t="48214" x="850900" y="4492625"/>
          <p14:tracePt t="48224" x="838200" y="4492625"/>
          <p14:tracePt t="48229" x="800100" y="4492625"/>
          <p14:tracePt t="48234" x="776288" y="4505325"/>
          <p14:tracePt t="48238" x="763588" y="4518025"/>
          <p14:tracePt t="48244" x="750888" y="4518025"/>
          <p14:tracePt t="48255" x="738188" y="4518025"/>
          <p14:tracePt t="48259" x="738188" y="4530725"/>
          <p14:tracePt t="48264" x="725488" y="4530725"/>
          <p14:tracePt t="48269" x="712788" y="4530725"/>
          <p14:tracePt t="48284" x="700088" y="4530725"/>
          <p14:tracePt t="48290" x="687388" y="4543425"/>
          <p14:tracePt t="48295" x="674688" y="4543425"/>
          <p14:tracePt t="48305" x="663575" y="4554538"/>
          <p14:tracePt t="48325" x="650875" y="4567238"/>
          <p14:tracePt t="48330" x="638175" y="4579938"/>
          <p14:tracePt t="48339" x="625475" y="4579938"/>
          <p14:tracePt t="48344" x="587375" y="4605338"/>
          <p14:tracePt t="48355" x="574675" y="4618038"/>
          <p14:tracePt t="48360" x="538163" y="4630738"/>
          <p14:tracePt t="48371" x="512763" y="4643438"/>
          <p14:tracePt t="48375" x="463550" y="4667250"/>
          <p14:tracePt t="48380" x="450850" y="4679950"/>
          <p14:tracePt t="48385" x="438150" y="4679950"/>
          <p14:tracePt t="48390" x="425450" y="4679950"/>
          <p14:tracePt t="48397" x="400050" y="4705350"/>
          <p14:tracePt t="48401" x="387350" y="4705350"/>
          <p14:tracePt t="48410" x="363538" y="4730750"/>
          <p14:tracePt t="48415" x="350838" y="4743450"/>
          <p14:tracePt t="48426" x="338138" y="4743450"/>
          <p14:tracePt t="48431" x="325438" y="4743450"/>
          <p14:tracePt t="48436" x="312738" y="4756150"/>
          <p14:tracePt t="48440" x="312738" y="4768850"/>
          <p14:tracePt t="48447" x="300038" y="4768850"/>
          <p14:tracePt t="48452" x="261938" y="4779963"/>
          <p14:tracePt t="48461" x="250825" y="4792663"/>
          <p14:tracePt t="48467" x="212725" y="4818063"/>
          <p14:tracePt t="48471" x="200025" y="4830763"/>
          <p14:tracePt t="48475" x="174625" y="4843463"/>
          <p14:tracePt t="48481" x="150813" y="4843463"/>
          <p14:tracePt t="48486" x="112713" y="4856163"/>
          <p14:tracePt t="48497" x="61913" y="4879975"/>
          <p14:tracePt t="48501" x="38100" y="4892675"/>
          <p14:tracePt t="48505" x="25400" y="4892675"/>
          <p14:tracePt t="48511" x="12700" y="4892675"/>
          <p14:tracePt t="50165" x="25400" y="5030788"/>
          <p14:tracePt t="50172" x="38100" y="5030788"/>
          <p14:tracePt t="50175" x="50800" y="5030788"/>
          <p14:tracePt t="50181" x="61913" y="5030788"/>
          <p14:tracePt t="50191" x="74613" y="5030788"/>
          <p14:tracePt t="50201" x="100013" y="5030788"/>
          <p14:tracePt t="50210" x="112713" y="5030788"/>
          <p14:tracePt t="50217" x="125413" y="5030788"/>
          <p14:tracePt t="50222" x="138113" y="5030788"/>
          <p14:tracePt t="50226" x="150813" y="5030788"/>
          <p14:tracePt t="50231" x="161925" y="5030788"/>
          <p14:tracePt t="50236" x="187325" y="5030788"/>
          <p14:tracePt t="50241" x="200025" y="5005388"/>
          <p14:tracePt t="50248" x="212725" y="5005388"/>
          <p14:tracePt t="50252" x="225425" y="5005388"/>
          <p14:tracePt t="50256" x="238125" y="4981575"/>
          <p14:tracePt t="50260" x="261938" y="4968875"/>
          <p14:tracePt t="50267" x="274638" y="4968875"/>
          <p14:tracePt t="50272" x="287338" y="4956175"/>
          <p14:tracePt t="50276" x="312738" y="4943475"/>
          <p14:tracePt t="50287" x="325438" y="4930775"/>
          <p14:tracePt t="50291" x="325438" y="4918075"/>
          <p14:tracePt t="50298" x="338138" y="4905375"/>
          <p14:tracePt t="50312" x="350838" y="4892675"/>
          <p14:tracePt t="50328" x="350838" y="4868863"/>
          <p14:tracePt t="50333" x="363538" y="4868863"/>
          <p14:tracePt t="50342" x="374650" y="4856163"/>
          <p14:tracePt t="50479" x="374650" y="4843463"/>
          <p14:tracePt t="60047" x="387350" y="4830763"/>
          <p14:tracePt t="60889" x="374650" y="4830763"/>
          <p14:tracePt t="60894" x="338138" y="4818063"/>
          <p14:tracePt t="60903" x="325438" y="4818063"/>
          <p14:tracePt t="60909" x="300038" y="4818063"/>
          <p14:tracePt t="60999" x="287338" y="4818063"/>
          <p14:tracePt t="61004" x="274638" y="4818063"/>
          <p14:tracePt t="61009" x="261938" y="4818063"/>
          <p14:tracePt t="61020" x="250825" y="4818063"/>
          <p14:tracePt t="61030" x="238125" y="4818063"/>
          <p14:tracePt t="61091" x="212725" y="4818063"/>
          <p14:tracePt t="61099" x="187325" y="4818063"/>
          <p14:tracePt t="61106" x="174625" y="4818063"/>
          <p14:tracePt t="61111" x="150813" y="4818063"/>
          <p14:tracePt t="61115" x="125413" y="4818063"/>
          <p14:tracePt t="61120" x="112713" y="4818063"/>
          <p14:tracePt t="61126" x="87313" y="4818063"/>
          <p14:tracePt t="61130" x="50800" y="4818063"/>
          <p14:tracePt t="61136" x="38100" y="4818063"/>
          <p14:tracePt t="61141" x="0" y="4818063"/>
          <p14:tracePt t="62236" x="25400" y="4818063"/>
          <p14:tracePt t="62239" x="61913" y="4818063"/>
          <p14:tracePt t="62246" x="74613" y="4818063"/>
          <p14:tracePt t="62249" x="87313" y="4818063"/>
          <p14:tracePt t="62256" x="100013" y="4818063"/>
          <p14:tracePt t="62259" x="112713" y="4818063"/>
          <p14:tracePt t="62265" x="125413" y="4830763"/>
          <p14:tracePt t="62276" x="150813" y="4830763"/>
          <p14:tracePt t="62331" x="161925" y="4843463"/>
          <p14:tracePt t="62337" x="174625" y="4856163"/>
          <p14:tracePt t="62340" x="200025" y="4879975"/>
          <p14:tracePt t="62347" x="212725" y="4892675"/>
          <p14:tracePt t="62351" x="212725" y="4905375"/>
          <p14:tracePt t="62355" x="225425" y="4905375"/>
          <p14:tracePt t="62362" x="225425" y="4930775"/>
          <p14:tracePt t="62366" x="238125" y="4956175"/>
          <p14:tracePt t="62371" x="250825" y="4956175"/>
          <p14:tracePt t="62375" x="250825" y="4968875"/>
          <p14:tracePt t="62381" x="250825" y="4992688"/>
          <p14:tracePt t="62397" x="250825" y="5018088"/>
          <p14:tracePt t="62412" x="250825" y="5030788"/>
          <p14:tracePt t="62417" x="250825" y="5043488"/>
          <p14:tracePt t="62427" x="250825" y="5056188"/>
          <p14:tracePt t="62431" x="261938" y="5081588"/>
          <p14:tracePt t="62437" x="274638" y="5092700"/>
          <p14:tracePt t="62442" x="274638" y="5105400"/>
          <p14:tracePt t="62447" x="274638" y="5118100"/>
          <p14:tracePt t="62451" x="274638" y="5143500"/>
          <p14:tracePt t="62458" x="274638" y="5168900"/>
          <p14:tracePt t="62462" x="287338" y="5194300"/>
          <p14:tracePt t="62467" x="312738" y="5218113"/>
          <p14:tracePt t="62473" x="312738" y="5243513"/>
          <p14:tracePt t="62477" x="312738" y="5268913"/>
          <p14:tracePt t="62481" x="325438" y="5294313"/>
          <p14:tracePt t="62487" x="325438" y="5330825"/>
          <p14:tracePt t="62493" x="325438" y="5368925"/>
          <p14:tracePt t="62497" x="325438" y="5381625"/>
          <p14:tracePt t="62503" x="325438" y="5407025"/>
          <p14:tracePt t="62508" x="325438" y="5443538"/>
          <p14:tracePt t="62513" x="325438" y="5456238"/>
          <p14:tracePt t="62517" x="325438" y="5468938"/>
          <p14:tracePt t="62523" x="338138" y="5518150"/>
          <p14:tracePt t="62533" x="338138" y="5543550"/>
          <p14:tracePt t="62538" x="338138" y="5568950"/>
          <p14:tracePt t="62543" x="338138" y="5581650"/>
          <p14:tracePt t="62548" x="350838" y="5619750"/>
          <p14:tracePt t="62553" x="350838" y="5630863"/>
          <p14:tracePt t="62558" x="350838" y="5656263"/>
          <p14:tracePt t="62563" x="374650" y="5694363"/>
          <p14:tracePt t="62570" x="374650" y="5719763"/>
          <p14:tracePt t="62572" x="374650" y="5732463"/>
          <p14:tracePt t="62577" x="387350" y="5756275"/>
          <p14:tracePt t="62582" x="387350" y="5781675"/>
          <p14:tracePt t="62593" x="412750" y="5819775"/>
          <p14:tracePt t="62597" x="412750" y="5843588"/>
          <p14:tracePt t="62603" x="425450" y="5843588"/>
          <p14:tracePt t="62609" x="425450" y="5868988"/>
          <p14:tracePt t="62613" x="425450" y="5881688"/>
          <p14:tracePt t="62617" x="425450" y="5894388"/>
          <p14:tracePt t="62624" x="425450" y="5907088"/>
          <p14:tracePt t="62627" x="425450" y="5919788"/>
          <p14:tracePt t="62633" x="425450" y="5932488"/>
          <p14:tracePt t="62638" x="425450" y="5945188"/>
          <p14:tracePt t="62643" x="438150" y="5956300"/>
          <p14:tracePt t="62654" x="438150" y="5981700"/>
          <p14:tracePt t="62659" x="438150" y="5994400"/>
          <p14:tracePt t="62670" x="438150" y="6007100"/>
          <p14:tracePt t="62674" x="438150" y="6019800"/>
          <p14:tracePt t="62678" x="438150" y="6032500"/>
          <p14:tracePt t="62684" x="450850" y="6045200"/>
          <p14:tracePt t="62690" x="450850" y="6069013"/>
          <p14:tracePt t="62703" x="463550" y="6081713"/>
          <p14:tracePt t="66351" x="463550" y="6094413"/>
          <p14:tracePt t="67294" x="500063" y="6094413"/>
          <p14:tracePt t="67299" x="512763" y="6045200"/>
          <p14:tracePt t="67305" x="512763" y="5981700"/>
          <p14:tracePt t="67310" x="538163" y="5868988"/>
          <p14:tracePt t="67313" x="550863" y="5781675"/>
          <p14:tracePt t="67318" x="587375" y="5707063"/>
          <p14:tracePt t="67325" x="600075" y="5619750"/>
          <p14:tracePt t="67330" x="650875" y="5507038"/>
          <p14:tracePt t="67334" x="674688" y="5407025"/>
          <p14:tracePt t="67339" x="700088" y="5294313"/>
          <p14:tracePt t="67344" x="738188" y="5205413"/>
          <p14:tracePt t="67349" x="738188" y="5143500"/>
          <p14:tracePt t="67355" x="776288" y="5030788"/>
          <p14:tracePt t="67360" x="800100" y="4930775"/>
          <p14:tracePt t="67364" x="838200" y="4843463"/>
          <p14:tracePt t="67368" x="863600" y="4730750"/>
          <p14:tracePt t="67375" x="887413" y="4592638"/>
          <p14:tracePt t="67380" x="912813" y="4479925"/>
          <p14:tracePt t="67384" x="938213" y="4354513"/>
          <p14:tracePt t="67390" x="938213" y="4241800"/>
          <p14:tracePt t="67395" x="963613" y="4129088"/>
          <p14:tracePt t="67400" x="963613" y="4005263"/>
          <p14:tracePt t="67405" x="963613" y="3879850"/>
          <p14:tracePt t="67410" x="963613" y="3741738"/>
          <p14:tracePt t="67414" x="963613" y="3603625"/>
          <p14:tracePt t="67419" x="963613" y="3490913"/>
          <p14:tracePt t="67426" x="963613" y="3316288"/>
          <p14:tracePt t="67429" x="976313" y="3216275"/>
          <p14:tracePt t="67434" x="976313" y="3078163"/>
          <p14:tracePt t="67439" x="976313" y="2978150"/>
          <p14:tracePt t="67446" x="976313" y="2840038"/>
          <p14:tracePt t="67449" x="976313" y="2740025"/>
          <p14:tracePt t="67456" x="976313" y="2616200"/>
          <p14:tracePt t="67460" x="976313" y="2503488"/>
          <p14:tracePt t="67465" x="976313" y="2390775"/>
          <p14:tracePt t="67472" x="976313" y="2265363"/>
          <p14:tracePt t="67476" x="976313" y="2178050"/>
          <p14:tracePt t="67480" x="976313" y="2052638"/>
          <p14:tracePt t="67485" x="976313" y="1939925"/>
          <p14:tracePt t="67491" x="976313" y="1839913"/>
          <p14:tracePt t="67496" x="976313" y="1701800"/>
          <p14:tracePt t="67501" x="925513" y="1563688"/>
          <p14:tracePt t="67506" x="912813" y="1476375"/>
          <p14:tracePt t="67511" x="876300" y="1363663"/>
          <p14:tracePt t="67515" x="825500" y="1250950"/>
          <p14:tracePt t="67522" x="825500" y="1189038"/>
          <p14:tracePt t="67526" x="800100" y="1076325"/>
          <p14:tracePt t="67530" x="763588" y="976313"/>
          <p14:tracePt t="67537" x="700088" y="889000"/>
          <p14:tracePt t="67542" x="638175" y="776288"/>
          <p14:tracePt t="67546" x="587375" y="700088"/>
          <p14:tracePt t="67550" x="538163" y="600075"/>
          <p14:tracePt t="67557" x="474663" y="500063"/>
          <p14:tracePt t="67562" x="438150" y="412750"/>
          <p14:tracePt t="67566" x="387350" y="338138"/>
          <p14:tracePt t="67570" x="338138" y="263525"/>
          <p14:tracePt t="67576" x="300038" y="161925"/>
          <p14:tracePt t="67581" x="250825" y="87313"/>
          <p14:tracePt t="67586" x="225425" y="1270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Strabismus </a:t>
            </a:r>
            <a:r>
              <a:rPr lang="cs-CZ" dirty="0" err="1"/>
              <a:t>accomodativus</a:t>
            </a:r>
            <a:endParaRPr lang="cs-CZ" dirty="0"/>
          </a:p>
        </p:txBody>
      </p:sp>
      <p:sp>
        <p:nvSpPr>
          <p:cNvPr id="3" name="Zástupný symbol pro obsah 2"/>
          <p:cNvSpPr>
            <a:spLocks noGrp="1"/>
          </p:cNvSpPr>
          <p:nvPr>
            <p:ph idx="1"/>
          </p:nvPr>
        </p:nvSpPr>
        <p:spPr/>
        <p:txBody>
          <a:bodyPr/>
          <a:lstStyle/>
          <a:p>
            <a:r>
              <a:rPr lang="cs-CZ" dirty="0"/>
              <a:t>Mezi rizikové faktory vzniku řadíme:</a:t>
            </a:r>
          </a:p>
          <a:p>
            <a:pPr marL="0" indent="0">
              <a:buNone/>
            </a:pPr>
            <a:r>
              <a:rPr lang="cs-CZ" dirty="0"/>
              <a:t>- hypermetropii /nad +3,0 D/ = odtud označení hypermetropická akomodační/refrakční </a:t>
            </a:r>
            <a:r>
              <a:rPr lang="cs-CZ" dirty="0" err="1"/>
              <a:t>esotropie</a:t>
            </a:r>
            <a:endParaRPr lang="cs-CZ" dirty="0"/>
          </a:p>
          <a:p>
            <a:pPr marL="0" indent="0">
              <a:buNone/>
            </a:pPr>
            <a:r>
              <a:rPr lang="cs-CZ" dirty="0"/>
              <a:t>- pozitivní rodinnou anamnézu</a:t>
            </a:r>
          </a:p>
          <a:p>
            <a:pPr marL="0" indent="0">
              <a:buNone/>
            </a:pPr>
            <a:r>
              <a:rPr lang="cs-CZ" dirty="0"/>
              <a:t>- může předcházet onemocnění či trauma, přičemž ty nebývají příčinou vzniku </a:t>
            </a:r>
            <a:r>
              <a:rPr lang="cs-CZ" dirty="0" err="1"/>
              <a:t>esotropie</a:t>
            </a:r>
            <a:r>
              <a:rPr lang="cs-CZ" dirty="0"/>
              <a:t>, pouze urychlí její manifestaci.</a:t>
            </a:r>
          </a:p>
          <a:p>
            <a:endParaRPr lang="cs-CZ" dirty="0"/>
          </a:p>
        </p:txBody>
      </p:sp>
      <p:pic>
        <p:nvPicPr>
          <p:cNvPr id="5" name="Zvuk 4">
            <a:hlinkClick r:id="" action="ppaction://media"/>
            <a:extLst>
              <a:ext uri="{FF2B5EF4-FFF2-40B4-BE49-F238E27FC236}">
                <a16:creationId xmlns:a16="http://schemas.microsoft.com/office/drawing/2014/main" id="{CFC9617E-4238-4455-9655-1A8C3EF3FB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38873483"/>
      </p:ext>
    </p:extLst>
  </p:cSld>
  <p:clrMapOvr>
    <a:masterClrMapping/>
  </p:clrMapOvr>
  <mc:AlternateContent xmlns:mc="http://schemas.openxmlformats.org/markup-compatibility/2006" xmlns:p14="http://schemas.microsoft.com/office/powerpoint/2010/main">
    <mc:Choice Requires="p14">
      <p:transition spd="slow" p14:dur="2000" advTm="19357"/>
    </mc:Choice>
    <mc:Fallback xmlns="">
      <p:transition spd="slow" advTm="19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549" x="150813" y="2078038"/>
          <p14:tracePt t="554" x="287338" y="2114550"/>
          <p14:tracePt t="559" x="412750" y="2165350"/>
          <p14:tracePt t="565" x="487363" y="2178050"/>
          <p14:tracePt t="569" x="574675" y="2214563"/>
          <p14:tracePt t="573" x="712788" y="2227263"/>
          <p14:tracePt t="579" x="763588" y="2252663"/>
          <p14:tracePt t="584" x="850900" y="2252663"/>
          <p14:tracePt t="589" x="912813" y="2252663"/>
          <p14:tracePt t="593" x="950913" y="2252663"/>
          <p14:tracePt t="599" x="1000125" y="2265363"/>
          <p14:tracePt t="604" x="1063625" y="2265363"/>
          <p14:tracePt t="609" x="1112838" y="2265363"/>
          <p14:tracePt t="615" x="1163638" y="2265363"/>
          <p14:tracePt t="620" x="1212850" y="2265363"/>
          <p14:tracePt t="625" x="1263650" y="2265363"/>
          <p14:tracePt t="628" x="1325563" y="2265363"/>
          <p14:tracePt t="634" x="1376363" y="2265363"/>
          <p14:tracePt t="640" x="1401763" y="2265363"/>
          <p14:tracePt t="645" x="1438275" y="2265363"/>
          <p14:tracePt t="649" x="1476375" y="2265363"/>
          <p14:tracePt t="655" x="1501775" y="2265363"/>
          <p14:tracePt t="659" x="1525588" y="2265363"/>
          <p14:tracePt t="665" x="1538288" y="2265363"/>
          <p14:tracePt t="670" x="1550988" y="2265363"/>
          <p14:tracePt t="675" x="1576388" y="2252663"/>
          <p14:tracePt t="682" x="1589088" y="2252663"/>
          <p14:tracePt t="685" x="1638300" y="2227263"/>
          <p14:tracePt t="690" x="1638300" y="2214563"/>
          <p14:tracePt t="695" x="1638300" y="2201863"/>
          <p14:tracePt t="699" x="1663700" y="2178050"/>
          <p14:tracePt t="705" x="1676400" y="2152650"/>
          <p14:tracePt t="710" x="1676400" y="2139950"/>
          <p14:tracePt t="716" x="1676400" y="2101850"/>
          <p14:tracePt t="720" x="1689100" y="2078038"/>
          <p14:tracePt t="725" x="1701800" y="2065338"/>
          <p14:tracePt t="733" x="1701800" y="2052638"/>
          <p14:tracePt t="736" x="1701800" y="2039938"/>
          <p14:tracePt t="740" x="1701800" y="2027238"/>
          <p14:tracePt t="744" x="1701800" y="2014538"/>
          <p14:tracePt t="750" x="1701800" y="2001838"/>
          <p14:tracePt t="756" x="1701800" y="1989138"/>
          <p14:tracePt t="760" x="1701800" y="1965325"/>
          <p14:tracePt t="776" x="1701800" y="1939925"/>
          <p14:tracePt t="783" x="1701800" y="1927225"/>
          <p14:tracePt t="796" x="1701800" y="1914525"/>
          <p14:tracePt t="816" x="1701800" y="1901825"/>
          <p14:tracePt t="821" x="1701800" y="1889125"/>
          <p14:tracePt t="842" x="1689100" y="1889125"/>
          <p14:tracePt t="852" x="1676400" y="1889125"/>
          <p14:tracePt t="861" x="1663700" y="1889125"/>
          <p14:tracePt t="876" x="1651000" y="1889125"/>
          <p14:tracePt t="887" x="1638300" y="1889125"/>
          <p14:tracePt t="912" x="1625600" y="1889125"/>
          <p14:tracePt t="922" x="1612900" y="1901825"/>
          <p14:tracePt t="942" x="1612900" y="1914525"/>
          <p14:tracePt t="952" x="1612900" y="1927225"/>
          <p14:tracePt t="957" x="1612900" y="1939925"/>
          <p14:tracePt t="968" x="1612900" y="1965325"/>
          <p14:tracePt t="973" x="1612900" y="1978025"/>
          <p14:tracePt t="977" x="1612900" y="1989138"/>
          <p14:tracePt t="982" x="1612900" y="2001838"/>
          <p14:tracePt t="987" x="1612900" y="2014538"/>
          <p14:tracePt t="992" x="1612900" y="2027238"/>
          <p14:tracePt t="998" x="1612900" y="2052638"/>
          <p14:tracePt t="1003" x="1612900" y="2065338"/>
          <p14:tracePt t="1007" x="1612900" y="2078038"/>
          <p14:tracePt t="1013" x="1612900" y="2089150"/>
          <p14:tracePt t="1023" x="1625600" y="2101850"/>
          <p14:tracePt t="1032" x="1625600" y="2114550"/>
          <p14:tracePt t="1038" x="1638300" y="2127250"/>
          <p14:tracePt t="1043" x="1663700" y="2127250"/>
          <p14:tracePt t="1049" x="1663700" y="2139950"/>
          <p14:tracePt t="1053" x="1676400" y="2139950"/>
          <p14:tracePt t="1058" x="1689100" y="2152650"/>
          <p14:tracePt t="1065" x="1701800" y="2165350"/>
          <p14:tracePt t="1069" x="1725613" y="2178050"/>
          <p14:tracePt t="1074" x="1763713" y="2190750"/>
          <p14:tracePt t="1078" x="1789113" y="2201863"/>
          <p14:tracePt t="1082" x="1801813" y="2214563"/>
          <p14:tracePt t="1089" x="1825625" y="2227263"/>
          <p14:tracePt t="1093" x="1851025" y="2239963"/>
          <p14:tracePt t="1099" x="1876425" y="2252663"/>
          <p14:tracePt t="1103" x="1914525" y="2278063"/>
          <p14:tracePt t="1119" x="1976438" y="2303463"/>
          <p14:tracePt t="1124" x="1989138" y="2303463"/>
          <p14:tracePt t="1128" x="2025650" y="2314575"/>
          <p14:tracePt t="1134" x="2076450" y="2339975"/>
          <p14:tracePt t="1139" x="2089150" y="2339975"/>
          <p14:tracePt t="1143" x="2127250" y="2352675"/>
          <p14:tracePt t="1149" x="2151063" y="2352675"/>
          <p14:tracePt t="1154" x="2189163" y="2352675"/>
          <p14:tracePt t="1159" x="2214563" y="2352675"/>
          <p14:tracePt t="1164" x="2289175" y="2378075"/>
          <p14:tracePt t="1169" x="2301875" y="2378075"/>
          <p14:tracePt t="1173" x="2338388" y="2390775"/>
          <p14:tracePt t="1180" x="2376488" y="2414588"/>
          <p14:tracePt t="1185" x="2439988" y="2427288"/>
          <p14:tracePt t="1189" x="2489200" y="2427288"/>
          <p14:tracePt t="1194" x="2527300" y="2452688"/>
          <p14:tracePt t="1199" x="2576513" y="2452688"/>
          <p14:tracePt t="1205" x="2640013" y="2465388"/>
          <p14:tracePt t="1210" x="2689225" y="2465388"/>
          <p14:tracePt t="1214" x="2740025" y="2465388"/>
          <p14:tracePt t="1220" x="2789238" y="2465388"/>
          <p14:tracePt t="1224" x="2840038" y="2490788"/>
          <p14:tracePt t="1229" x="2889250" y="2490788"/>
          <p14:tracePt t="1235" x="2914650" y="2490788"/>
          <p14:tracePt t="1240" x="2952750" y="2503488"/>
          <p14:tracePt t="1244" x="2989263" y="2503488"/>
          <p14:tracePt t="1250" x="3040063" y="2503488"/>
          <p14:tracePt t="1255" x="3076575" y="2527300"/>
          <p14:tracePt t="1259" x="3101975" y="2527300"/>
          <p14:tracePt t="1265" x="3127375" y="2527300"/>
          <p14:tracePt t="1270" x="3152775" y="2527300"/>
          <p14:tracePt t="1274" x="3165475" y="2527300"/>
          <p14:tracePt t="1279" x="3189288" y="2540000"/>
          <p14:tracePt t="1285" x="3201988" y="2540000"/>
          <p14:tracePt t="1290" x="3214688" y="2540000"/>
          <p14:tracePt t="1296" x="3227388" y="2540000"/>
          <p14:tracePt t="1301" x="3252788" y="2540000"/>
          <p14:tracePt t="1306" x="3276600" y="2565400"/>
          <p14:tracePt t="1309" x="3289300" y="2565400"/>
          <p14:tracePt t="1316" x="3327400" y="2565400"/>
          <p14:tracePt t="1325" x="3352800" y="2565400"/>
          <p14:tracePt t="1330" x="3389313" y="2565400"/>
          <p14:tracePt t="1335" x="3389313" y="2578100"/>
          <p14:tracePt t="1341" x="3414713" y="2578100"/>
          <p14:tracePt t="1346" x="3452813" y="2578100"/>
          <p14:tracePt t="1351" x="3465513" y="2578100"/>
          <p14:tracePt t="1356" x="3478213" y="2578100"/>
          <p14:tracePt t="1361" x="3502025" y="2578100"/>
          <p14:tracePt t="1372" x="3540125" y="2578100"/>
          <p14:tracePt t="1376" x="3552825" y="2578100"/>
          <p14:tracePt t="1382" x="3578225" y="2578100"/>
          <p14:tracePt t="1386" x="3602038" y="2578100"/>
          <p14:tracePt t="1391" x="3614738" y="2578100"/>
          <p14:tracePt t="1396" x="3652838" y="2578100"/>
          <p14:tracePt t="1401" x="3665538" y="2578100"/>
          <p14:tracePt t="1405" x="3678238" y="2578100"/>
          <p14:tracePt t="1413" x="3689350" y="2578100"/>
          <p14:tracePt t="1416" x="3714750" y="2578100"/>
          <p14:tracePt t="1423" x="3740150" y="2578100"/>
          <p14:tracePt t="1425" x="3752850" y="2578100"/>
          <p14:tracePt t="1432" x="3778250" y="2578100"/>
          <p14:tracePt t="1437" x="3802063" y="2578100"/>
          <p14:tracePt t="1441" x="3814763" y="2578100"/>
          <p14:tracePt t="1446" x="3827463" y="2578100"/>
          <p14:tracePt t="1456" x="3840163" y="2578100"/>
          <p14:tracePt t="1461" x="3852863" y="2578100"/>
          <p14:tracePt t="1467" x="3865563" y="2578100"/>
          <p14:tracePt t="1472" x="3878263" y="2578100"/>
          <p14:tracePt t="1477" x="3890963" y="2578100"/>
          <p14:tracePt t="1487" x="3927475" y="2578100"/>
          <p14:tracePt t="1497" x="3952875" y="2578100"/>
          <p14:tracePt t="1512" x="3978275" y="2578100"/>
          <p14:tracePt t="1528" x="3990975" y="2578100"/>
          <p14:tracePt t="1537" x="4002088" y="2578100"/>
          <p14:tracePt t="1552" x="4014788" y="2578100"/>
          <p14:tracePt t="1582" x="4027488" y="2578100"/>
          <p14:tracePt t="1588" x="4040188" y="2578100"/>
          <p14:tracePt t="1599" x="4052888" y="2565400"/>
          <p14:tracePt t="1608" x="4052888" y="2552700"/>
          <p14:tracePt t="1613" x="4065588" y="2552700"/>
          <p14:tracePt t="1618" x="4065588" y="2540000"/>
          <p14:tracePt t="1623" x="4078288" y="2527300"/>
          <p14:tracePt t="1627" x="4090988" y="2527300"/>
          <p14:tracePt t="1638" x="4090988" y="2516188"/>
          <p14:tracePt t="1642" x="4114800" y="2516188"/>
          <p14:tracePt t="1649" x="4140200" y="2503488"/>
          <p14:tracePt t="1654" x="4152900" y="2490788"/>
          <p14:tracePt t="1708" x="4178300" y="2490788"/>
          <p14:tracePt t="1714" x="4191000" y="2478088"/>
          <p14:tracePt t="1724" x="4191000" y="2465388"/>
          <p14:tracePt t="1749" x="4203700" y="2465388"/>
          <p14:tracePt t="1769" x="4214813" y="2465388"/>
          <p14:tracePt t="1790" x="4227513" y="2465388"/>
          <p14:tracePt t="1800" x="4240213" y="2465388"/>
          <p14:tracePt t="1804" x="4252913" y="2452688"/>
          <p14:tracePt t="1820" x="4265613" y="2452688"/>
          <p14:tracePt t="1830" x="4291013" y="2452688"/>
          <p14:tracePt t="1839" x="4303713" y="2439988"/>
          <p14:tracePt t="1856" x="4314825" y="2439988"/>
          <p14:tracePt t="1859" x="4327525" y="2439988"/>
          <p14:tracePt t="1880" x="4340225" y="2439988"/>
          <p14:tracePt t="1885" x="4352925" y="2439988"/>
          <p14:tracePt t="1899" x="4365625" y="2427288"/>
          <p14:tracePt t="1901" x="4378325" y="2427288"/>
          <p14:tracePt t="1910" x="4403725" y="2427288"/>
          <p14:tracePt t="1931" x="4416425" y="2427288"/>
          <p14:tracePt t="1936" x="4427538" y="2427288"/>
          <p14:tracePt t="1956" x="4440238" y="2414588"/>
          <p14:tracePt t="1961" x="4452938" y="2414588"/>
          <p14:tracePt t="1972" x="4465638" y="2414588"/>
          <p14:tracePt t="1982" x="4478338" y="2414588"/>
          <p14:tracePt t="1986" x="4503738" y="2403475"/>
          <p14:tracePt t="1995" x="4516438" y="2403475"/>
          <p14:tracePt t="2001" x="4552950" y="2390775"/>
          <p14:tracePt t="2007" x="4552950" y="2378075"/>
          <p14:tracePt t="2011" x="4578350" y="2378075"/>
          <p14:tracePt t="2016" x="4603750" y="2365375"/>
          <p14:tracePt t="2026" x="4627563" y="2365375"/>
          <p14:tracePt t="2033" x="4678363" y="2327275"/>
          <p14:tracePt t="2037" x="4703763" y="2314575"/>
          <p14:tracePt t="2041" x="4716463" y="2314575"/>
          <p14:tracePt t="2046" x="4727575" y="2314575"/>
          <p14:tracePt t="2053" x="4740275" y="2314575"/>
          <p14:tracePt t="2057" x="4765675" y="2303463"/>
          <p14:tracePt t="2061" x="4791075" y="2303463"/>
          <p14:tracePt t="2067" x="4803775" y="2303463"/>
          <p14:tracePt t="2073" x="4829175" y="2278063"/>
          <p14:tracePt t="2083" x="4852988" y="2278063"/>
          <p14:tracePt t="2087" x="4891088" y="2265363"/>
          <p14:tracePt t="2091" x="4903788" y="2265363"/>
          <p14:tracePt t="2097" x="4929188" y="2252663"/>
          <p14:tracePt t="2103" x="4953000" y="2252663"/>
          <p14:tracePt t="2107" x="4965700" y="2252663"/>
          <p14:tracePt t="2116" x="4978400" y="2252663"/>
          <p14:tracePt t="2123" x="4991100" y="2239963"/>
          <p14:tracePt t="2127" x="5003800" y="2239963"/>
          <p14:tracePt t="2138" x="5016500" y="2239963"/>
          <p14:tracePt t="2142" x="5029200" y="2227263"/>
          <p14:tracePt t="2152" x="5029200" y="2214563"/>
          <p14:tracePt t="2168" x="5040313" y="2214563"/>
          <p14:tracePt t="2178" x="5053013" y="2214563"/>
          <p14:tracePt t="2183" x="5065713" y="2214563"/>
          <p14:tracePt t="2193" x="5078413" y="2214563"/>
          <p14:tracePt t="2199" x="5091113" y="2214563"/>
          <p14:tracePt t="2203" x="5103813" y="2214563"/>
          <p14:tracePt t="2213" x="5116513" y="2214563"/>
          <p14:tracePt t="2218" x="5129213" y="2201863"/>
          <p14:tracePt t="2224" x="5141913" y="2190750"/>
          <p14:tracePt t="2243" x="5153025" y="2190750"/>
          <p14:tracePt t="2268" x="5178425" y="2190750"/>
          <p14:tracePt t="2329" x="5178425" y="2178050"/>
          <p14:tracePt t="2334" x="5191125" y="2178050"/>
          <p14:tracePt t="2339" x="5203825" y="2178050"/>
          <p14:tracePt t="2350" x="5216525" y="2178050"/>
          <p14:tracePt t="2360" x="5229225" y="2178050"/>
          <p14:tracePt t="2364" x="5241925" y="2178050"/>
          <p14:tracePt t="2380" x="5253038" y="2165350"/>
          <p14:tracePt t="2435" x="5265738" y="2165350"/>
          <p14:tracePt t="2465" x="5278438" y="2152650"/>
          <p14:tracePt t="4180" x="5291138" y="2152650"/>
          <p14:tracePt t="4185" x="5316538" y="2152650"/>
          <p14:tracePt t="4211" x="5329238" y="2152650"/>
          <p14:tracePt t="4215" x="5341938" y="2152650"/>
          <p14:tracePt t="4220" x="5353050" y="2152650"/>
          <p14:tracePt t="4226" x="5365750" y="2152650"/>
          <p14:tracePt t="4236" x="5378450" y="2152650"/>
          <p14:tracePt t="4241" x="5391150" y="2152650"/>
          <p14:tracePt t="4246" x="5403850" y="2152650"/>
          <p14:tracePt t="4250" x="5429250" y="2152650"/>
          <p14:tracePt t="4261" x="5454650" y="2152650"/>
          <p14:tracePt t="4267" x="5465763" y="2152650"/>
          <p14:tracePt t="4271" x="5491163" y="2152650"/>
          <p14:tracePt t="4275" x="5516563" y="2152650"/>
          <p14:tracePt t="4281" x="5529263" y="2152650"/>
          <p14:tracePt t="4286" x="5541963" y="2152650"/>
          <p14:tracePt t="4291" x="5554663" y="2152650"/>
          <p14:tracePt t="4296" x="5565775" y="2152650"/>
          <p14:tracePt t="4307" x="5578475" y="2152650"/>
          <p14:tracePt t="4312" x="5603875" y="2152650"/>
          <p14:tracePt t="4321" x="5616575" y="2152650"/>
          <p14:tracePt t="4327" x="5629275" y="2152650"/>
          <p14:tracePt t="4333" x="5641975" y="2152650"/>
          <p14:tracePt t="4336" x="5654675" y="2152650"/>
          <p14:tracePt t="4347" x="5665788" y="2152650"/>
          <p14:tracePt t="4367" x="5678488" y="2152650"/>
          <p14:tracePt t="4372" x="5691188" y="2152650"/>
          <p14:tracePt t="4376" x="5716588" y="2152650"/>
          <p14:tracePt t="4397" x="5741988" y="2152650"/>
          <p14:tracePt t="4407" x="5754688" y="2152650"/>
          <p14:tracePt t="4412" x="5767388" y="2152650"/>
          <p14:tracePt t="4422" x="5778500" y="2152650"/>
          <p14:tracePt t="4426" x="5791200" y="2152650"/>
          <p14:tracePt t="4433" x="5803900" y="2152650"/>
          <p14:tracePt t="4438" x="5829300" y="2152650"/>
          <p14:tracePt t="4446" x="5854700" y="2152650"/>
          <p14:tracePt t="4457" x="5867400" y="2152650"/>
          <p14:tracePt t="4463" x="5878513" y="2152650"/>
          <p14:tracePt t="4467" x="5891213" y="2152650"/>
          <p14:tracePt t="4478" x="5916613" y="2152650"/>
          <p14:tracePt t="4493" x="5942013" y="2152650"/>
          <p14:tracePt t="4498" x="5954713" y="2152650"/>
          <p14:tracePt t="4503" x="5967413" y="2152650"/>
          <p14:tracePt t="4507" x="5978525" y="2152650"/>
          <p14:tracePt t="4513" x="6003925" y="2152650"/>
          <p14:tracePt t="4517" x="6029325" y="2152650"/>
          <p14:tracePt t="4523" x="6067425" y="2152650"/>
          <p14:tracePt t="4533" x="6103938" y="2152650"/>
          <p14:tracePt t="4538" x="6116638" y="2152650"/>
          <p14:tracePt t="4544" x="6129338" y="2152650"/>
          <p14:tracePt t="4548" x="6154738" y="2152650"/>
          <p14:tracePt t="4553" x="6167438" y="2152650"/>
          <p14:tracePt t="4558" x="6180138" y="2152650"/>
          <p14:tracePt t="4564" x="6216650" y="2152650"/>
          <p14:tracePt t="4574" x="6242050" y="2152650"/>
          <p14:tracePt t="4577" x="6280150" y="2152650"/>
          <p14:tracePt t="4589" x="6316663" y="2152650"/>
          <p14:tracePt t="4594" x="6329363" y="2152650"/>
          <p14:tracePt t="4600" x="6367463" y="2152650"/>
          <p14:tracePt t="4604" x="6403975" y="2152650"/>
          <p14:tracePt t="4608" x="6416675" y="2152650"/>
          <p14:tracePt t="4614" x="6442075" y="2152650"/>
          <p14:tracePt t="4619" x="6467475" y="2152650"/>
          <p14:tracePt t="4629" x="6492875" y="2152650"/>
          <p14:tracePt t="4634" x="6516688" y="2152650"/>
          <p14:tracePt t="4639" x="6529388" y="2152650"/>
          <p14:tracePt t="4644" x="6554788" y="2152650"/>
          <p14:tracePt t="4654" x="6567488" y="2152650"/>
          <p14:tracePt t="4670" x="6580188" y="2152650"/>
          <p14:tracePt t="4856" x="6554788" y="2152650"/>
          <p14:tracePt t="4861" x="6503988" y="2152650"/>
          <p14:tracePt t="4867" x="6454775" y="2152650"/>
          <p14:tracePt t="4871" x="6391275" y="2152650"/>
          <p14:tracePt t="4876" x="6329363" y="2165350"/>
          <p14:tracePt t="4882" x="6216650" y="2165350"/>
          <p14:tracePt t="4886" x="6142038" y="2201863"/>
          <p14:tracePt t="4891" x="6042025" y="2201863"/>
          <p14:tracePt t="4896" x="5903913" y="2214563"/>
          <p14:tracePt t="4902" x="5791200" y="2252663"/>
          <p14:tracePt t="4907" x="5641975" y="2252663"/>
          <p14:tracePt t="4911" x="5554663" y="2265363"/>
          <p14:tracePt t="4917" x="5416550" y="2290763"/>
          <p14:tracePt t="4921" x="5329238" y="2314575"/>
          <p14:tracePt t="4927" x="5229225" y="2314575"/>
          <p14:tracePt t="4932" x="5116513" y="2339975"/>
          <p14:tracePt t="4937" x="5016500" y="2352675"/>
          <p14:tracePt t="4942" x="4916488" y="2352675"/>
          <p14:tracePt t="4948" x="4840288" y="2390775"/>
          <p14:tracePt t="4952" x="4727575" y="2390775"/>
          <p14:tracePt t="4958" x="4678363" y="2403475"/>
          <p14:tracePt t="4961" x="4603750" y="2403475"/>
          <p14:tracePt t="4967" x="4527550" y="2427288"/>
          <p14:tracePt t="4972" x="4440238" y="2427288"/>
          <p14:tracePt t="4976" x="4391025" y="2439988"/>
          <p14:tracePt t="4982" x="4340225" y="2439988"/>
          <p14:tracePt t="4987" x="4291013" y="2439988"/>
          <p14:tracePt t="4993" x="4240213" y="2465388"/>
          <p14:tracePt t="4998" x="4152900" y="2465388"/>
          <p14:tracePt t="5002" x="4103688" y="2478088"/>
          <p14:tracePt t="5006" x="4052888" y="2478088"/>
          <p14:tracePt t="5012" x="3990975" y="2503488"/>
          <p14:tracePt t="5019" x="3952875" y="2503488"/>
          <p14:tracePt t="5023" x="3890963" y="2503488"/>
          <p14:tracePt t="5027" x="3852863" y="2516188"/>
          <p14:tracePt t="5032" x="3790950" y="2516188"/>
          <p14:tracePt t="5037" x="3740150" y="2527300"/>
          <p14:tracePt t="5043" x="3702050" y="2540000"/>
          <p14:tracePt t="5047" x="3640138" y="2540000"/>
          <p14:tracePt t="5053" x="3589338" y="2552700"/>
          <p14:tracePt t="5057" x="3527425" y="2552700"/>
          <p14:tracePt t="5063" x="3478213" y="2565400"/>
          <p14:tracePt t="5068" x="3440113" y="2578100"/>
          <p14:tracePt t="5073" x="3376613" y="2578100"/>
          <p14:tracePt t="5078" x="3327400" y="2590800"/>
          <p14:tracePt t="5084" x="3265488" y="2590800"/>
          <p14:tracePt t="5088" x="3227388" y="2616200"/>
          <p14:tracePt t="5093" x="3176588" y="2616200"/>
          <p14:tracePt t="5098" x="3114675" y="2616200"/>
          <p14:tracePt t="5103" x="3089275" y="2627313"/>
          <p14:tracePt t="5109" x="3052763" y="2627313"/>
          <p14:tracePt t="5113" x="3014663" y="2627313"/>
          <p14:tracePt t="5119" x="2976563" y="2627313"/>
          <p14:tracePt t="5123" x="2940050" y="2652713"/>
          <p14:tracePt t="5134" x="2876550" y="2652713"/>
          <p14:tracePt t="5138" x="2852738" y="2665413"/>
          <p14:tracePt t="5144" x="2840038" y="2665413"/>
          <p14:tracePt t="5147" x="2801938" y="2665413"/>
          <p14:tracePt t="5154" x="2776538" y="2665413"/>
          <p14:tracePt t="5159" x="2740025" y="2703513"/>
          <p14:tracePt t="5169" x="2701925" y="2703513"/>
          <p14:tracePt t="5174" x="2676525" y="2716213"/>
          <p14:tracePt t="5184" x="2663825" y="2716213"/>
          <p14:tracePt t="5189" x="2640013" y="2716213"/>
          <p14:tracePt t="5194" x="2627313" y="2716213"/>
          <p14:tracePt t="5200" x="2614613" y="2716213"/>
          <p14:tracePt t="5209" x="2601913" y="2716213"/>
          <p14:tracePt t="5214" x="2589213" y="2716213"/>
          <p14:tracePt t="5224" x="2563813" y="2728913"/>
          <p14:tracePt t="5228" x="2551113" y="2728913"/>
          <p14:tracePt t="5240" x="2540000" y="2728913"/>
          <p14:tracePt t="5245" x="2527300" y="2728913"/>
          <p14:tracePt t="5254" x="2501900" y="2728913"/>
          <p14:tracePt t="5265" x="2476500" y="2728913"/>
          <p14:tracePt t="5285" x="2463800" y="2740025"/>
          <p14:tracePt t="5497" x="2463800" y="2752725"/>
          <p14:tracePt t="5744" x="2476500" y="2752725"/>
          <p14:tracePt t="5749" x="2489200" y="2752725"/>
          <p14:tracePt t="5754" x="2501900" y="2752725"/>
          <p14:tracePt t="5759" x="2514600" y="2752725"/>
          <p14:tracePt t="5765" x="2540000" y="2752725"/>
          <p14:tracePt t="5789" x="2563813" y="2752725"/>
          <p14:tracePt t="5810" x="2576513" y="2752725"/>
          <p14:tracePt t="5823" x="2589213" y="2752725"/>
          <p14:tracePt t="6611" x="2563813" y="2790825"/>
          <p14:tracePt t="6616" x="2527300" y="2865438"/>
          <p14:tracePt t="6621" x="2439988" y="2952750"/>
          <p14:tracePt t="6627" x="2401888" y="3041650"/>
          <p14:tracePt t="6631" x="2338388" y="3103563"/>
          <p14:tracePt t="6636" x="2289175" y="3178175"/>
          <p14:tracePt t="6641" x="2227263" y="3254375"/>
          <p14:tracePt t="6647" x="2189163" y="3341688"/>
          <p14:tracePt t="6652" x="2101850" y="3429000"/>
          <p14:tracePt t="6657" x="2063750" y="3467100"/>
          <p14:tracePt t="6660" x="2025650" y="3541713"/>
          <p14:tracePt t="6666" x="1989138" y="3567113"/>
          <p14:tracePt t="6672" x="1951038" y="3590925"/>
          <p14:tracePt t="6677" x="1925638" y="3629025"/>
          <p14:tracePt t="6681" x="1889125" y="3667125"/>
          <p14:tracePt t="6687" x="1876425" y="3692525"/>
          <p14:tracePt t="6692" x="1876425" y="3703638"/>
          <p14:tracePt t="6697" x="1863725" y="3716338"/>
          <p14:tracePt t="6703" x="1851025" y="3741738"/>
          <p14:tracePt t="6707" x="1851025" y="3754438"/>
          <p14:tracePt t="6712" x="1838325" y="3754438"/>
          <p14:tracePt t="6718" x="1838325" y="3767138"/>
          <p14:tracePt t="6722" x="1838325" y="3779838"/>
          <p14:tracePt t="6732" x="1825625" y="3803650"/>
          <p14:tracePt t="6748" x="1814513" y="3816350"/>
          <p14:tracePt t="6753" x="1801813" y="3829050"/>
          <p14:tracePt t="6761" x="1801813" y="3841750"/>
          <p14:tracePt t="6768" x="1801813" y="3854450"/>
          <p14:tracePt t="6778" x="1789113" y="3867150"/>
          <p14:tracePt t="6783" x="1776413" y="3867150"/>
          <p14:tracePt t="6793" x="1776413" y="3879850"/>
          <p14:tracePt t="6798" x="1763713" y="3892550"/>
          <p14:tracePt t="6808" x="1751013" y="3905250"/>
          <p14:tracePt t="6823" x="1738313" y="3916363"/>
          <p14:tracePt t="6838" x="1725613" y="3941763"/>
          <p14:tracePt t="6848" x="1714500" y="3954463"/>
          <p14:tracePt t="6854" x="1714500" y="3967163"/>
          <p14:tracePt t="6858" x="1714500" y="3979863"/>
          <p14:tracePt t="6862" x="1689100" y="3992563"/>
          <p14:tracePt t="6868" x="1676400" y="4005263"/>
          <p14:tracePt t="6874" x="1676400" y="4041775"/>
          <p14:tracePt t="6879" x="1663700" y="4054475"/>
          <p14:tracePt t="6883" x="1651000" y="4079875"/>
          <p14:tracePt t="6888" x="1651000" y="4092575"/>
          <p14:tracePt t="6902" x="1625600" y="4129088"/>
          <p14:tracePt t="6904" x="1625600" y="4154488"/>
          <p14:tracePt t="6909" x="1612900" y="4192588"/>
          <p14:tracePt t="6919" x="1612900" y="4217988"/>
          <p14:tracePt t="6924" x="1589088" y="4254500"/>
          <p14:tracePt t="6929" x="1589088" y="4267200"/>
          <p14:tracePt t="6934" x="1589088" y="4279900"/>
          <p14:tracePt t="6939" x="1589088" y="4292600"/>
          <p14:tracePt t="6943" x="1589088" y="4305300"/>
          <p14:tracePt t="6954" x="1589088" y="4318000"/>
          <p14:tracePt t="6959" x="1589088" y="4330700"/>
          <p14:tracePt t="6964" x="1589088" y="4341813"/>
          <p14:tracePt t="6984" x="1589088" y="4354513"/>
          <p14:tracePt t="6989" x="1589088" y="4367213"/>
          <p14:tracePt t="6994" x="1601788" y="4379913"/>
          <p14:tracePt t="7010" x="1612900" y="4392613"/>
          <p14:tracePt t="7020" x="1625600" y="4405313"/>
          <p14:tracePt t="7030" x="1638300" y="4418013"/>
          <p14:tracePt t="7035" x="1651000" y="4430713"/>
          <p14:tracePt t="7040" x="1663700" y="4443413"/>
          <p14:tracePt t="7045" x="1663700" y="4454525"/>
          <p14:tracePt t="7051" x="1689100" y="4467225"/>
          <p14:tracePt t="7055" x="1701800" y="4479925"/>
          <p14:tracePt t="7060" x="1725613" y="4492625"/>
          <p14:tracePt t="7064" x="1738313" y="4518025"/>
          <p14:tracePt t="7070" x="1776413" y="4518025"/>
          <p14:tracePt t="7075" x="1789113" y="4530725"/>
          <p14:tracePt t="7081" x="1825625" y="4543425"/>
          <p14:tracePt t="7085" x="1838325" y="4554538"/>
          <p14:tracePt t="7090" x="1876425" y="4554538"/>
          <p14:tracePt t="7095" x="1901825" y="4554538"/>
          <p14:tracePt t="7102" x="1951038" y="4554538"/>
          <p14:tracePt t="7106" x="2001838" y="4554538"/>
          <p14:tracePt t="7110" x="2051050" y="4554538"/>
          <p14:tracePt t="7115" x="2089150" y="4554538"/>
          <p14:tracePt t="7120" x="2163763" y="4554538"/>
          <p14:tracePt t="7126" x="2201863" y="4554538"/>
          <p14:tracePt t="7131" x="2238375" y="4554538"/>
          <p14:tracePt t="7136" x="2327275" y="4554538"/>
          <p14:tracePt t="7142" x="2389188" y="4554538"/>
          <p14:tracePt t="7146" x="2439988" y="4554538"/>
          <p14:tracePt t="7151" x="2501900" y="4554538"/>
          <p14:tracePt t="7156" x="2540000" y="4554538"/>
          <p14:tracePt t="7161" x="2614613" y="4554538"/>
          <p14:tracePt t="7166" x="2651125" y="4554538"/>
          <p14:tracePt t="7171" x="2701925" y="4554538"/>
          <p14:tracePt t="7176" x="2714625" y="4554538"/>
          <p14:tracePt t="7181" x="2752725" y="4554538"/>
          <p14:tracePt t="7186" x="2801938" y="4554538"/>
          <p14:tracePt t="7193" x="2827338" y="4554538"/>
          <p14:tracePt t="7197" x="2840038" y="4530725"/>
          <p14:tracePt t="7202" x="2863850" y="4518025"/>
          <p14:tracePt t="7211" x="2889250" y="4518025"/>
          <p14:tracePt t="7216" x="2901950" y="4518025"/>
          <p14:tracePt t="7222" x="2901950" y="4505325"/>
          <p14:tracePt t="7227" x="2914650" y="4492625"/>
          <p14:tracePt t="7241" x="2927350" y="4492625"/>
          <p14:tracePt t="7272" x="2927350" y="4479925"/>
          <p14:tracePt t="7277" x="2940050" y="4467225"/>
          <p14:tracePt t="7302" x="2952750" y="4467225"/>
          <p14:tracePt t="7450" x="2963863" y="4467225"/>
          <p14:tracePt t="7650" x="2976563" y="4467225"/>
          <p14:tracePt t="8150" x="3001963" y="4467225"/>
          <p14:tracePt t="8165" x="3001963" y="4454525"/>
          <p14:tracePt t="8170" x="3014663" y="4443413"/>
          <p14:tracePt t="8593" x="3027363" y="4443413"/>
          <p14:tracePt t="8775" x="3040063" y="4443413"/>
          <p14:tracePt t="8795" x="3040063" y="4430713"/>
          <p14:tracePt t="8941" x="3027363" y="4430713"/>
          <p14:tracePt t="8946" x="3014663" y="4430713"/>
          <p14:tracePt t="8957" x="2976563" y="4430713"/>
          <p14:tracePt t="8962" x="2952750" y="4430713"/>
          <p14:tracePt t="8967" x="2940050" y="4443413"/>
          <p14:tracePt t="8971" x="2927350" y="4443413"/>
          <p14:tracePt t="8977" x="2889250" y="4443413"/>
          <p14:tracePt t="8982" x="2863850" y="4443413"/>
          <p14:tracePt t="8987" x="2827338" y="4467225"/>
          <p14:tracePt t="8992" x="2801938" y="4467225"/>
          <p14:tracePt t="8996" x="2763838" y="4479925"/>
          <p14:tracePt t="9002" x="2740025" y="4505325"/>
          <p14:tracePt t="9007" x="2727325" y="4505325"/>
          <p14:tracePt t="9012" x="2676525" y="4518025"/>
          <p14:tracePt t="9020" x="2663825" y="4518025"/>
          <p14:tracePt t="9023" x="2640013" y="4518025"/>
          <p14:tracePt t="9026" x="2614613" y="4530725"/>
          <p14:tracePt t="9037" x="2601913" y="4530725"/>
          <p14:tracePt t="9042" x="2576513" y="4530725"/>
          <p14:tracePt t="9058" x="2551113" y="4530725"/>
          <p14:tracePt t="9067" x="2540000" y="4530725"/>
          <p14:tracePt t="9083" x="2514600" y="4543425"/>
          <p14:tracePt t="9093" x="2489200" y="4543425"/>
          <p14:tracePt t="9108" x="2463800" y="4543425"/>
          <p14:tracePt t="9113" x="2451100" y="4543425"/>
          <p14:tracePt t="9119" x="2439988" y="4543425"/>
          <p14:tracePt t="9128" x="2427288" y="4543425"/>
          <p14:tracePt t="9133" x="2401888" y="4543425"/>
          <p14:tracePt t="9149" x="2376488" y="4543425"/>
          <p14:tracePt t="9152" x="2363788" y="4554538"/>
          <p14:tracePt t="9158" x="2363788" y="4567238"/>
          <p14:tracePt t="9163" x="2351088" y="4567238"/>
          <p14:tracePt t="9169" x="2338388" y="4567238"/>
          <p14:tracePt t="9178" x="2327275" y="4567238"/>
          <p14:tracePt t="9182" x="2314575" y="4567238"/>
          <p14:tracePt t="9194" x="2301875" y="4567238"/>
          <p14:tracePt t="9199" x="2289175" y="4567238"/>
          <p14:tracePt t="9204" x="2276475" y="4567238"/>
          <p14:tracePt t="9209" x="2263775" y="4567238"/>
          <p14:tracePt t="9219" x="2238375" y="4567238"/>
          <p14:tracePt t="9225" x="2214563" y="4592638"/>
          <p14:tracePt t="9234" x="2201863" y="4592638"/>
          <p14:tracePt t="9239" x="2189163" y="4592638"/>
          <p14:tracePt t="9245" x="2176463" y="4592638"/>
          <p14:tracePt t="9254" x="2151063" y="4592638"/>
          <p14:tracePt t="9259" x="2138363" y="4605338"/>
          <p14:tracePt t="9263" x="2127250" y="4605338"/>
          <p14:tracePt t="9269" x="2114550" y="4605338"/>
          <p14:tracePt t="9274" x="2101850" y="4605338"/>
          <p14:tracePt t="9278" x="2089150" y="4605338"/>
          <p14:tracePt t="9286" x="2076450" y="4605338"/>
          <p14:tracePt t="9289" x="2063750" y="4605338"/>
          <p14:tracePt t="9299" x="2051050" y="4618038"/>
          <p14:tracePt t="9314" x="2038350" y="4618038"/>
          <p14:tracePt t="9653" x="2051050" y="4618038"/>
          <p14:tracePt t="9662" x="2063750" y="4618038"/>
          <p14:tracePt t="9673" x="2076450" y="4618038"/>
          <p14:tracePt t="9678" x="2089150" y="4618038"/>
          <p14:tracePt t="9683" x="2101850" y="4618038"/>
          <p14:tracePt t="9688" x="2127250" y="4630738"/>
          <p14:tracePt t="9693" x="2138363" y="4630738"/>
          <p14:tracePt t="9697" x="2163763" y="4630738"/>
          <p14:tracePt t="9703" x="2189163" y="4630738"/>
          <p14:tracePt t="9708" x="2214563" y="4630738"/>
          <p14:tracePt t="9713" x="2227263" y="4630738"/>
          <p14:tracePt t="9718" x="2251075" y="4656138"/>
          <p14:tracePt t="9723" x="2263775" y="4656138"/>
          <p14:tracePt t="9727" x="2276475" y="4656138"/>
          <p14:tracePt t="9734" x="2289175" y="4656138"/>
          <p14:tracePt t="9738" x="2301875" y="4656138"/>
          <p14:tracePt t="9742" x="2314575" y="4656138"/>
          <p14:tracePt t="9748" x="2338388" y="4656138"/>
          <p14:tracePt t="9758" x="2376488" y="4667250"/>
          <p14:tracePt t="9763" x="2401888" y="4667250"/>
          <p14:tracePt t="9774" x="2439988" y="4667250"/>
          <p14:tracePt t="9779" x="2451100" y="4667250"/>
          <p14:tracePt t="9784" x="2463800" y="4667250"/>
          <p14:tracePt t="9789" x="2501900" y="4679950"/>
          <p14:tracePt t="9799" x="2514600" y="4679950"/>
          <p14:tracePt t="9804" x="2527300" y="4679950"/>
          <p14:tracePt t="9809" x="2551113" y="4679950"/>
          <p14:tracePt t="9819" x="2576513" y="4679950"/>
          <p14:tracePt t="9824" x="2589213" y="4692650"/>
          <p14:tracePt t="9834" x="2601913" y="4692650"/>
          <p14:tracePt t="9839" x="2614613" y="4692650"/>
          <p14:tracePt t="9845" x="2627313" y="4692650"/>
          <p14:tracePt t="9849" x="2651125" y="4692650"/>
          <p14:tracePt t="9854" x="2663825" y="4692650"/>
          <p14:tracePt t="9864" x="2701925" y="4705350"/>
          <p14:tracePt t="9870" x="2714625" y="4718050"/>
          <p14:tracePt t="9875" x="2727325" y="4718050"/>
          <p14:tracePt t="9879" x="2752725" y="4718050"/>
          <p14:tracePt t="9884" x="2776538" y="4718050"/>
          <p14:tracePt t="9890" x="2789238" y="4718050"/>
          <p14:tracePt t="9895" x="2827338" y="4730750"/>
          <p14:tracePt t="9903" x="2840038" y="4730750"/>
          <p14:tracePt t="9905" x="2876550" y="4730750"/>
          <p14:tracePt t="9915" x="2889250" y="4730750"/>
          <p14:tracePt t="9920" x="2901950" y="4730750"/>
          <p14:tracePt t="9925" x="2914650" y="4730750"/>
          <p14:tracePt t="9929" x="2940050" y="4730750"/>
          <p14:tracePt t="9940" x="2963863" y="4730750"/>
          <p14:tracePt t="9945" x="2976563" y="4730750"/>
          <p14:tracePt t="9949" x="2989263" y="4730750"/>
          <p14:tracePt t="9960" x="3001963" y="4730750"/>
          <p14:tracePt t="9965" x="3014663" y="4730750"/>
          <p14:tracePt t="9977" x="3027363" y="4730750"/>
          <p14:tracePt t="9979" x="3052763" y="4730750"/>
          <p14:tracePt t="9995" x="3076575" y="4730750"/>
          <p14:tracePt t="10000" x="3089275" y="4730750"/>
          <p14:tracePt t="10006" x="3101975" y="4730750"/>
          <p14:tracePt t="10011" x="3114675" y="4730750"/>
          <p14:tracePt t="10015" x="3140075" y="4730750"/>
          <p14:tracePt t="10026" x="3165475" y="4730750"/>
          <p14:tracePt t="10031" x="3201988" y="4730750"/>
          <p14:tracePt t="10041" x="3227388" y="4730750"/>
          <p14:tracePt t="10046" x="3252788" y="4743450"/>
          <p14:tracePt t="10056" x="3265488" y="4743450"/>
          <p14:tracePt t="10061" x="3289300" y="4743450"/>
          <p14:tracePt t="10071" x="3314700" y="4756150"/>
          <p14:tracePt t="10078" x="3327400" y="4756150"/>
          <p14:tracePt t="10086" x="3340100" y="4756150"/>
          <p14:tracePt t="10091" x="3352800" y="4756150"/>
          <p14:tracePt t="10102" x="3376613" y="4756150"/>
          <p14:tracePt t="10106" x="3389313" y="4779963"/>
          <p14:tracePt t="10111" x="3402013" y="4779963"/>
          <p14:tracePt t="10121" x="3414713" y="4779963"/>
          <p14:tracePt t="10126" x="3427413" y="4779963"/>
          <p14:tracePt t="10132" x="3440113" y="4779963"/>
          <p14:tracePt t="10137" x="3465513" y="4779963"/>
          <p14:tracePt t="10147" x="3489325" y="4779963"/>
          <p14:tracePt t="10157" x="3502025" y="4779963"/>
          <p14:tracePt t="10161" x="3514725" y="4779963"/>
          <p14:tracePt t="10166" x="3527425" y="4779963"/>
          <p14:tracePt t="10172" x="3540125" y="4792663"/>
          <p14:tracePt t="10177" x="3552825" y="4792663"/>
          <p14:tracePt t="10183" x="3565525" y="4792663"/>
          <p14:tracePt t="10188" x="3578225" y="4792663"/>
          <p14:tracePt t="10196" x="3614738" y="4792663"/>
          <p14:tracePt t="10203" x="3627438" y="4792663"/>
          <p14:tracePt t="10213" x="3665538" y="4792663"/>
          <p14:tracePt t="10216" x="3678238" y="4792663"/>
          <p14:tracePt t="10222" x="3689350" y="4792663"/>
          <p14:tracePt t="10228" x="3702050" y="4792663"/>
          <p14:tracePt t="10232" x="3714750" y="4792663"/>
          <p14:tracePt t="10238" x="3752850" y="4792663"/>
          <p14:tracePt t="10242" x="3765550" y="4792663"/>
          <p14:tracePt t="10248" x="3778250" y="4792663"/>
          <p14:tracePt t="10253" x="3814763" y="4792663"/>
          <p14:tracePt t="10258" x="3827463" y="4792663"/>
          <p14:tracePt t="10263" x="3840163" y="4792663"/>
          <p14:tracePt t="10269" x="3852863" y="4792663"/>
          <p14:tracePt t="10273" x="3878263" y="4792663"/>
          <p14:tracePt t="10288" x="3902075" y="4792663"/>
          <p14:tracePt t="10298" x="3914775" y="4792663"/>
          <p14:tracePt t="10308" x="3927475" y="4792663"/>
          <p14:tracePt t="10319" x="3940175" y="4792663"/>
          <p14:tracePt t="10329" x="3952875" y="4792663"/>
          <p14:tracePt t="10332" x="3965575" y="4792663"/>
          <p14:tracePt t="10338" x="3990975" y="4792663"/>
          <p14:tracePt t="10354" x="4002088" y="4792663"/>
          <p14:tracePt t="10358" x="4014788" y="4792663"/>
          <p14:tracePt t="10364" x="4027488" y="4792663"/>
          <p14:tracePt t="10369" x="4040188" y="4792663"/>
          <p14:tracePt t="10374" x="4052888" y="4792663"/>
          <p14:tracePt t="10384" x="4065588" y="4792663"/>
          <p14:tracePt t="10389" x="4078288" y="4792663"/>
          <p14:tracePt t="10394" x="4090988" y="4792663"/>
          <p14:tracePt t="10399" x="4103688" y="4792663"/>
          <p14:tracePt t="10404" x="4127500" y="4792663"/>
          <p14:tracePt t="10409" x="4152900" y="4818063"/>
          <p14:tracePt t="10414" x="4165600" y="4818063"/>
          <p14:tracePt t="10424" x="4203700" y="4818063"/>
          <p14:tracePt t="10430" x="4240213" y="4818063"/>
          <p14:tracePt t="10434" x="4265613" y="4818063"/>
          <p14:tracePt t="10439" x="4303713" y="4818063"/>
          <p14:tracePt t="10444" x="4340225" y="4818063"/>
          <p14:tracePt t="10449" x="4378325" y="4830763"/>
          <p14:tracePt t="10455" x="4403725" y="4856163"/>
          <p14:tracePt t="10458" x="4440238" y="4856163"/>
          <p14:tracePt t="10464" x="4478338" y="4879975"/>
          <p14:tracePt t="10470" x="4516438" y="4879975"/>
          <p14:tracePt t="10475" x="4578350" y="4892675"/>
          <p14:tracePt t="10479" x="4616450" y="4918075"/>
          <p14:tracePt t="10486" x="4652963" y="4918075"/>
          <p14:tracePt t="10489" x="4703763" y="4918075"/>
          <p14:tracePt t="10495" x="4765675" y="4930775"/>
          <p14:tracePt t="10505" x="4778375" y="4930775"/>
          <p14:tracePt t="10510" x="4829175" y="4930775"/>
          <p14:tracePt t="10515" x="4865688" y="4930775"/>
          <p14:tracePt t="10520" x="4891088" y="4930775"/>
          <p14:tracePt t="10525" x="4929188" y="4930775"/>
          <p14:tracePt t="10529" x="4965700" y="4930775"/>
          <p14:tracePt t="10536" x="4978400" y="4930775"/>
          <p14:tracePt t="10540" x="5003800" y="4930775"/>
          <p14:tracePt t="10545" x="5029200" y="4930775"/>
          <p14:tracePt t="10555" x="5053013" y="4930775"/>
          <p14:tracePt t="10559" x="5065713" y="4930775"/>
          <p14:tracePt t="10566" x="5078413" y="4930775"/>
          <p14:tracePt t="10570" x="5091113" y="4930775"/>
          <p14:tracePt t="10576" x="5103813" y="4930775"/>
          <p14:tracePt t="10600" x="5116513" y="4930775"/>
          <p14:tracePt t="10611" x="5129213" y="4930775"/>
          <p14:tracePt t="10616" x="5141913" y="4930775"/>
          <p14:tracePt t="10631" x="5165725" y="4930775"/>
          <p14:tracePt t="10637" x="5178425" y="4930775"/>
          <p14:tracePt t="10641" x="5191125" y="4930775"/>
          <p14:tracePt t="10646" x="5203825" y="4930775"/>
          <p14:tracePt t="10651" x="5216525" y="4930775"/>
          <p14:tracePt t="10657" x="5229225" y="4930775"/>
          <p14:tracePt t="10661" x="5253038" y="4930775"/>
          <p14:tracePt t="10671" x="5278438" y="4930775"/>
          <p14:tracePt t="10676" x="5291138" y="4930775"/>
          <p14:tracePt t="10682" x="5303838" y="4930775"/>
          <p14:tracePt t="10687" x="5316538" y="4930775"/>
          <p14:tracePt t="10703" x="5329238" y="4930775"/>
          <p14:tracePt t="10708" x="5341938" y="4930775"/>
          <p14:tracePt t="10732" x="5365750" y="4930775"/>
          <p14:tracePt t="10737" x="5378450" y="4930775"/>
          <p14:tracePt t="10807" x="5391150" y="4930775"/>
          <p14:tracePt t="10823" x="5403850" y="4930775"/>
          <p14:tracePt t="10828" x="5416550" y="4930775"/>
          <p14:tracePt t="10838" x="5429250" y="4930775"/>
          <p14:tracePt t="10843" x="5454650" y="4930775"/>
          <p14:tracePt t="10858" x="5478463" y="4930775"/>
          <p14:tracePt t="10869" x="5491163" y="4930775"/>
          <p14:tracePt t="10873" x="5503863" y="4930775"/>
          <p14:tracePt t="10878" x="5516563" y="4930775"/>
          <p14:tracePt t="10903" x="5529263" y="4930775"/>
          <p14:tracePt t="10909" x="5541963" y="4930775"/>
          <p14:tracePt t="10918" x="5565775" y="4930775"/>
          <p14:tracePt t="10929" x="5591175" y="4930775"/>
          <p14:tracePt t="10934" x="5603875" y="4930775"/>
          <p14:tracePt t="10938" x="5616575" y="4930775"/>
          <p14:tracePt t="10944" x="5629275" y="4930775"/>
          <p14:tracePt t="10948" x="5654675" y="4930775"/>
          <p14:tracePt t="10979" x="5665788" y="4930775"/>
          <p14:tracePt t="12497" x="5665788" y="4918075"/>
          <p14:tracePt t="12517" x="5665788" y="4905375"/>
          <p14:tracePt t="13415" x="5654675" y="4905375"/>
          <p14:tracePt t="13420" x="5603875" y="4905375"/>
          <p14:tracePt t="13426" x="5516563" y="4905375"/>
          <p14:tracePt t="13430" x="5454650" y="4918075"/>
          <p14:tracePt t="13434" x="5365750" y="4918075"/>
          <p14:tracePt t="13441" x="5316538" y="4943475"/>
          <p14:tracePt t="13445" x="5241925" y="4943475"/>
          <p14:tracePt t="13450" x="5153025" y="4956175"/>
          <p14:tracePt t="13455" x="5116513" y="4956175"/>
          <p14:tracePt t="13461" x="5053013" y="4956175"/>
          <p14:tracePt t="13466" x="5003800" y="4981575"/>
          <p14:tracePt t="13471" x="4965700" y="4981575"/>
          <p14:tracePt t="13476" x="4916488" y="4992688"/>
          <p14:tracePt t="13481" x="4891088" y="4992688"/>
          <p14:tracePt t="13485" x="4829175" y="4992688"/>
          <p14:tracePt t="13491" x="4778375" y="5005388"/>
          <p14:tracePt t="13495" x="4752975" y="5018088"/>
          <p14:tracePt t="13501" x="4703763" y="5018088"/>
          <p14:tracePt t="13506" x="4665663" y="5018088"/>
          <p14:tracePt t="13511" x="4652963" y="5030788"/>
          <p14:tracePt t="13515" x="4616450" y="5030788"/>
          <p14:tracePt t="13521" x="4578350" y="5030788"/>
          <p14:tracePt t="13526" x="4540250" y="5056188"/>
          <p14:tracePt t="13532" x="4527550" y="5056188"/>
          <p14:tracePt t="13537" x="4503738" y="5068888"/>
          <p14:tracePt t="13542" x="4427538" y="5092700"/>
          <p14:tracePt t="13546" x="4403725" y="5092700"/>
          <p14:tracePt t="13551" x="4365625" y="5105400"/>
          <p14:tracePt t="13556" x="4327525" y="5130800"/>
          <p14:tracePt t="13561" x="4291013" y="5130800"/>
          <p14:tracePt t="13566" x="4265613" y="5130800"/>
          <p14:tracePt t="13571" x="4227513" y="5168900"/>
          <p14:tracePt t="13576" x="4178300" y="5181600"/>
          <p14:tracePt t="13582" x="4165600" y="5181600"/>
          <p14:tracePt t="13587" x="4127500" y="5194300"/>
          <p14:tracePt t="13597" x="4103688" y="5205413"/>
          <p14:tracePt t="13601" x="4078288" y="5205413"/>
          <p14:tracePt t="13607" x="4065588" y="5205413"/>
          <p14:tracePt t="13611" x="4040188" y="5230813"/>
          <p14:tracePt t="13617" x="4014788" y="5243513"/>
          <p14:tracePt t="13622" x="4002088" y="5243513"/>
          <p14:tracePt t="13627" x="3978275" y="5268913"/>
          <p14:tracePt t="13631" x="3965575" y="5268913"/>
          <p14:tracePt t="13642" x="3952875" y="5268913"/>
          <p14:tracePt t="13769" x="3952875" y="5281613"/>
          <p14:tracePt t="13794" x="3952875" y="5294313"/>
          <p14:tracePt t="13900" x="3965575" y="5294313"/>
          <p14:tracePt t="13904" x="3978275" y="5294313"/>
          <p14:tracePt t="13909" x="4002088" y="5294313"/>
          <p14:tracePt t="13913" x="4040188" y="5294313"/>
          <p14:tracePt t="13921" x="4052888" y="5294313"/>
          <p14:tracePt t="13925" x="4090988" y="5294313"/>
          <p14:tracePt t="13930" x="4103688" y="5294313"/>
          <p14:tracePt t="13934" x="4127500" y="5294313"/>
          <p14:tracePt t="13939" x="4165600" y="5294313"/>
          <p14:tracePt t="13945" x="4191000" y="5294313"/>
          <p14:tracePt t="13950" x="4203700" y="5294313"/>
          <p14:tracePt t="13955" x="4227513" y="5294313"/>
          <p14:tracePt t="13960" x="4252913" y="5294313"/>
          <p14:tracePt t="13964" x="4278313" y="5294313"/>
          <p14:tracePt t="13971" x="4291013" y="5294313"/>
          <p14:tracePt t="13975" x="4314825" y="5294313"/>
          <p14:tracePt t="13980" x="4340225" y="5294313"/>
          <p14:tracePt t="13985" x="4352925" y="5294313"/>
          <p14:tracePt t="13991" x="4391025" y="5294313"/>
          <p14:tracePt t="13994" x="4403725" y="5294313"/>
          <p14:tracePt t="14000" x="4416425" y="5294313"/>
          <p14:tracePt t="14004" x="4440238" y="5294313"/>
          <p14:tracePt t="14016" x="4465638" y="5294313"/>
          <p14:tracePt t="14021" x="4478338" y="5294313"/>
          <p14:tracePt t="14030" x="4491038" y="5294313"/>
          <p14:tracePt t="14040" x="4503738" y="5294313"/>
          <p14:tracePt t="14051" x="4516438" y="5294313"/>
          <p14:tracePt t="14061" x="4527550" y="5294313"/>
          <p14:tracePt t="14071" x="4552950" y="5294313"/>
          <p14:tracePt t="14081" x="4578350" y="5294313"/>
          <p14:tracePt t="14086" x="4616450" y="5294313"/>
          <p14:tracePt t="14096" x="4652963" y="5294313"/>
          <p14:tracePt t="14101" x="4691063" y="5294313"/>
          <p14:tracePt t="14106" x="4716463" y="5294313"/>
          <p14:tracePt t="14111" x="4752975" y="5294313"/>
          <p14:tracePt t="14116" x="4791075" y="5294313"/>
          <p14:tracePt t="14122" x="4829175" y="5294313"/>
          <p14:tracePt t="14126" x="4891088" y="5294313"/>
          <p14:tracePt t="14132" x="4916488" y="5294313"/>
          <p14:tracePt t="14137" x="4953000" y="5294313"/>
          <p14:tracePt t="14141" x="5003800" y="5294313"/>
          <p14:tracePt t="14145" x="5040313" y="5268913"/>
          <p14:tracePt t="14151" x="5078413" y="5268913"/>
          <p14:tracePt t="14157" x="5103813" y="5268913"/>
          <p14:tracePt t="14161" x="5165725" y="5268913"/>
          <p14:tracePt t="14165" x="5203825" y="5268913"/>
          <p14:tracePt t="14172" x="5241925" y="5268913"/>
          <p14:tracePt t="14177" x="5291138" y="5268913"/>
          <p14:tracePt t="14182" x="5353050" y="5268913"/>
          <p14:tracePt t="14187" x="5391150" y="5268913"/>
          <p14:tracePt t="14192" x="5429250" y="5268913"/>
          <p14:tracePt t="14197" x="5465763" y="5268913"/>
          <p14:tracePt t="14202" x="5529263" y="5268913"/>
          <p14:tracePt t="14207" x="5578475" y="5268913"/>
          <p14:tracePt t="14212" x="5616575" y="5268913"/>
          <p14:tracePt t="14216" x="5654675" y="5268913"/>
          <p14:tracePt t="14223" x="5678488" y="5268913"/>
          <p14:tracePt t="14227" x="5716588" y="5268913"/>
          <p14:tracePt t="14231" x="5754688" y="5268913"/>
          <p14:tracePt t="14238" x="5816600" y="5268913"/>
          <p14:tracePt t="14243" x="5829300" y="5268913"/>
          <p14:tracePt t="14248" x="5854700" y="5268913"/>
          <p14:tracePt t="14254" x="5878513" y="5268913"/>
          <p14:tracePt t="14257" x="5929313" y="5268913"/>
          <p14:tracePt t="14261" x="5942013" y="5268913"/>
          <p14:tracePt t="14268" x="5954713" y="5268913"/>
          <p14:tracePt t="14273" x="5967413" y="5268913"/>
          <p14:tracePt t="14276" x="5978525" y="5268913"/>
          <p14:tracePt t="14283" x="6016625" y="5268913"/>
          <p14:tracePt t="14287" x="6029325" y="5268913"/>
          <p14:tracePt t="14293" x="6067425" y="5268913"/>
          <p14:tracePt t="14298" x="6078538" y="5268913"/>
          <p14:tracePt t="14303" x="6103938" y="5268913"/>
          <p14:tracePt t="14308" x="6142038" y="5268913"/>
          <p14:tracePt t="14313" x="6167438" y="5268913"/>
          <p14:tracePt t="14318" x="6191250" y="5268913"/>
          <p14:tracePt t="14323" x="6203950" y="5268913"/>
          <p14:tracePt t="14328" x="6242050" y="5268913"/>
          <p14:tracePt t="14333" x="6267450" y="5268913"/>
          <p14:tracePt t="14338" x="6291263" y="5268913"/>
          <p14:tracePt t="14343" x="6303963" y="5268913"/>
          <p14:tracePt t="14348" x="6316663" y="5268913"/>
          <p14:tracePt t="14353" x="6354763" y="5268913"/>
          <p14:tracePt t="14358" x="6367463" y="5268913"/>
          <p14:tracePt t="14365" x="6380163" y="5268913"/>
          <p14:tracePt t="14838" x="6391275" y="5268913"/>
          <p14:tracePt t="14995" x="6391275" y="5281613"/>
          <p14:tracePt t="14999" x="6391275" y="5305425"/>
          <p14:tracePt t="15009" x="6380163" y="5343525"/>
          <p14:tracePt t="15015" x="6303963" y="5356225"/>
          <p14:tracePt t="15019" x="6203950" y="5394325"/>
          <p14:tracePt t="15024" x="6103938" y="5407025"/>
          <p14:tracePt t="15029" x="5967413" y="5456238"/>
          <p14:tracePt t="15034" x="5816600" y="5494338"/>
          <p14:tracePt t="15040" x="5629275" y="5556250"/>
          <p14:tracePt t="15044" x="5465763" y="5594350"/>
          <p14:tracePt t="15049" x="5303838" y="5656263"/>
          <p14:tracePt t="15055" x="5103813" y="5719763"/>
          <p14:tracePt t="15060" x="4916488" y="5781675"/>
          <p14:tracePt t="15064" x="4716463" y="5843588"/>
          <p14:tracePt t="15069" x="4516438" y="5907088"/>
          <p14:tracePt t="15074" x="4352925" y="5932488"/>
          <p14:tracePt t="15080" x="4152900" y="5981700"/>
          <p14:tracePt t="15085" x="3927475" y="6056313"/>
          <p14:tracePt t="15090" x="3752850" y="6107113"/>
          <p14:tracePt t="15094" x="3578225" y="6145213"/>
          <p14:tracePt t="15099" x="3427413" y="6194425"/>
          <p14:tracePt t="15105" x="3276600" y="6245225"/>
          <p14:tracePt t="15110" x="3101975" y="6294438"/>
          <p14:tracePt t="15115" x="2963863" y="6332538"/>
          <p14:tracePt t="15121" x="2827338" y="6381750"/>
          <p14:tracePt t="15125" x="2763838" y="6394450"/>
          <p14:tracePt t="15130" x="2627313" y="6432550"/>
          <p14:tracePt t="15135" x="2540000" y="6445250"/>
          <p14:tracePt t="15140" x="2463800" y="6457950"/>
          <p14:tracePt t="15145" x="2401888" y="6470650"/>
          <p14:tracePt t="15151" x="2314575" y="6483350"/>
          <p14:tracePt t="15155" x="2276475" y="6483350"/>
          <p14:tracePt t="15160" x="2189163" y="6519863"/>
          <p14:tracePt t="15164" x="2151063" y="6519863"/>
          <p14:tracePt t="15171" x="2089150" y="6532563"/>
          <p14:tracePt t="15176" x="2001838" y="6532563"/>
          <p14:tracePt t="15180" x="1963738" y="6532563"/>
          <p14:tracePt t="15185" x="1925638" y="6532563"/>
          <p14:tracePt t="15190" x="1838325" y="6557963"/>
          <p14:tracePt t="15196" x="1789113" y="6557963"/>
          <p14:tracePt t="15201" x="1725613" y="6557963"/>
          <p14:tracePt t="15205" x="1663700" y="6557963"/>
          <p14:tracePt t="15210" x="1612900" y="6557963"/>
          <p14:tracePt t="15215" x="1550988" y="6557963"/>
          <p14:tracePt t="15222" x="1501775" y="6557963"/>
          <p14:tracePt t="15226" x="1412875" y="6557963"/>
          <p14:tracePt t="15231" x="1338263" y="6557963"/>
          <p14:tracePt t="15236" x="1263650" y="6557963"/>
          <p14:tracePt t="15241" x="1176338" y="6557963"/>
          <p14:tracePt t="15246" x="1089025" y="6557963"/>
          <p14:tracePt t="15251" x="1000125" y="6557963"/>
          <p14:tracePt t="15255" x="938213" y="6557963"/>
          <p14:tracePt t="15261" x="838200" y="6557963"/>
          <p14:tracePt t="15265" x="787400" y="6557963"/>
          <p14:tracePt t="15271" x="700088" y="6557963"/>
          <p14:tracePt t="15276" x="638175" y="6557963"/>
          <p14:tracePt t="15281" x="574675" y="6557963"/>
          <p14:tracePt t="15288" x="525463" y="6557963"/>
          <p14:tracePt t="15292" x="474663" y="6557963"/>
          <p14:tracePt t="15295" x="412750" y="6557963"/>
          <p14:tracePt t="15301" x="363538" y="6557963"/>
          <p14:tracePt t="15306" x="338138" y="6557963"/>
          <p14:tracePt t="15312" x="312738" y="6557963"/>
          <p14:tracePt t="15317" x="300038" y="6557963"/>
          <p14:tracePt t="15321" x="261938" y="6557963"/>
          <p14:tracePt t="15326" x="250825" y="6557963"/>
          <p14:tracePt t="15331" x="238125" y="6557963"/>
          <p14:tracePt t="15338" x="212725" y="6545263"/>
          <p14:tracePt t="15348" x="200025" y="6519863"/>
          <p14:tracePt t="15352" x="174625" y="6494463"/>
          <p14:tracePt t="15362" x="150813" y="6494463"/>
          <p14:tracePt t="15367" x="150813" y="6483350"/>
          <p14:tracePt t="15372" x="138113" y="6483350"/>
          <p14:tracePt t="15377" x="125413" y="6470650"/>
          <p14:tracePt t="15393" x="112713" y="6457950"/>
          <p14:tracePt t="15398" x="112713" y="6445250"/>
          <p14:tracePt t="15412" x="100013" y="6445250"/>
          <p14:tracePt t="15422" x="87313" y="6432550"/>
          <p14:tracePt t="15432" x="87313" y="6419850"/>
          <p14:tracePt t="15443" x="87313" y="6407150"/>
          <p14:tracePt t="15453" x="87313" y="6394450"/>
          <p14:tracePt t="15458" x="87313" y="6381750"/>
          <p14:tracePt t="15468" x="87313" y="6370638"/>
          <p14:tracePt t="15478" x="87313" y="6345238"/>
          <p14:tracePt t="15504" x="87313" y="6319838"/>
          <p14:tracePt t="15524" x="87313" y="6307138"/>
          <p14:tracePt t="15564" x="87313" y="6294438"/>
          <p14:tracePt t="15569" x="87313" y="6281738"/>
          <p14:tracePt t="15594" x="87313" y="6269038"/>
          <p14:tracePt t="15614" x="100013" y="6269038"/>
          <p14:tracePt t="15629" x="112713" y="6269038"/>
          <p14:tracePt t="15635" x="125413" y="6257925"/>
          <p14:tracePt t="15640" x="138113" y="6257925"/>
          <p14:tracePt t="15645" x="150813" y="6257925"/>
          <p14:tracePt t="15648" x="161925" y="6257925"/>
          <p14:tracePt t="15656" x="174625" y="6257925"/>
          <p14:tracePt t="15659" x="200025" y="6245225"/>
          <p14:tracePt t="15665" x="212725" y="6245225"/>
          <p14:tracePt t="15670" x="238125" y="6245225"/>
          <p14:tracePt t="15675" x="250825" y="6245225"/>
          <p14:tracePt t="15679" x="274638" y="6245225"/>
          <p14:tracePt t="15690" x="300038" y="6219825"/>
          <p14:tracePt t="15695" x="338138" y="6219825"/>
          <p14:tracePt t="15699" x="350838" y="6219825"/>
          <p14:tracePt t="15706" x="374650" y="6219825"/>
          <p14:tracePt t="15710" x="412750" y="6219825"/>
          <p14:tracePt t="15715" x="425450" y="6219825"/>
          <p14:tracePt t="15720" x="463550" y="6219825"/>
          <p14:tracePt t="15725" x="500063" y="6219825"/>
          <p14:tracePt t="15729" x="512763" y="6219825"/>
          <p14:tracePt t="15735" x="538163" y="6219825"/>
          <p14:tracePt t="15740" x="563563" y="6219825"/>
          <p14:tracePt t="15750" x="587375" y="6219825"/>
          <p14:tracePt t="15757" x="600075" y="6219825"/>
          <p14:tracePt t="15760" x="612775" y="6219825"/>
          <p14:tracePt t="15765" x="625475" y="6219825"/>
          <p14:tracePt t="17515" x="638175" y="6219825"/>
          <p14:tracePt t="17520" x="638175" y="6207125"/>
          <p14:tracePt t="18025" x="638175" y="6194425"/>
          <p14:tracePt t="18039" x="625475" y="6194425"/>
          <p14:tracePt t="18046" x="612775" y="6194425"/>
          <p14:tracePt t="18111" x="600075" y="6194425"/>
          <p14:tracePt t="18115" x="574675" y="6194425"/>
          <p14:tracePt t="18121" x="563563" y="6181725"/>
          <p14:tracePt t="18126" x="538163" y="6157913"/>
          <p14:tracePt t="18131" x="525463" y="6132513"/>
          <p14:tracePt t="18135" x="500063" y="6107113"/>
          <p14:tracePt t="18141" x="474663" y="6069013"/>
          <p14:tracePt t="18146" x="474663" y="6056313"/>
          <p14:tracePt t="18151" x="463550" y="6032500"/>
          <p14:tracePt t="18156" x="463550" y="6007100"/>
          <p14:tracePt t="18161" x="463550" y="5969000"/>
          <p14:tracePt t="18166" x="438150" y="5932488"/>
          <p14:tracePt t="18176" x="438150" y="5907088"/>
          <p14:tracePt t="18181" x="438150" y="5868988"/>
          <p14:tracePt t="18192" x="412750" y="5832475"/>
          <p14:tracePt t="18197" x="412750" y="5807075"/>
          <p14:tracePt t="18206" x="412750" y="5768975"/>
          <p14:tracePt t="18212" x="400050" y="5768975"/>
          <p14:tracePt t="18217" x="400050" y="5743575"/>
          <p14:tracePt t="18222" x="400050" y="5681663"/>
          <p14:tracePt t="18227" x="387350" y="5656263"/>
          <p14:tracePt t="18231" x="363538" y="5619750"/>
          <p14:tracePt t="18237" x="350838" y="5543550"/>
          <p14:tracePt t="18242" x="325438" y="5507038"/>
          <p14:tracePt t="18247" x="312738" y="5418138"/>
          <p14:tracePt t="18251" x="287338" y="5343525"/>
          <p14:tracePt t="18256" x="238125" y="5256213"/>
          <p14:tracePt t="18262" x="212725" y="5205413"/>
          <p14:tracePt t="18267" x="161925" y="5105400"/>
          <p14:tracePt t="18272" x="125413" y="5030788"/>
          <p14:tracePt t="18277" x="50800" y="4892675"/>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Strabismus </a:t>
            </a:r>
            <a:r>
              <a:rPr lang="cs-CZ" dirty="0" err="1"/>
              <a:t>accomodativus</a:t>
            </a:r>
            <a:endParaRPr lang="cs-CZ" dirty="0"/>
          </a:p>
        </p:txBody>
      </p:sp>
      <p:sp>
        <p:nvSpPr>
          <p:cNvPr id="3" name="Zástupný symbol pro obsah 2"/>
          <p:cNvSpPr>
            <a:spLocks noGrp="1"/>
          </p:cNvSpPr>
          <p:nvPr>
            <p:ph idx="1"/>
          </p:nvPr>
        </p:nvSpPr>
        <p:spPr/>
        <p:txBody>
          <a:bodyPr/>
          <a:lstStyle/>
          <a:p>
            <a:pPr marL="0" indent="0">
              <a:buNone/>
            </a:pPr>
            <a:r>
              <a:rPr lang="cs-CZ" dirty="0"/>
              <a:t>Existují 3 typy akomodačního strabismu: </a:t>
            </a:r>
          </a:p>
          <a:p>
            <a:pPr marL="514350" lvl="0" indent="-514350">
              <a:buFont typeface="+mj-lt"/>
              <a:buAutoNum type="arabicPeriod"/>
            </a:pPr>
            <a:r>
              <a:rPr lang="cs-CZ" b="1" dirty="0"/>
              <a:t>Akomodační refrakční strabismus </a:t>
            </a:r>
            <a:r>
              <a:rPr lang="cs-CZ" dirty="0"/>
              <a:t>– plně akomodační strabismus</a:t>
            </a:r>
          </a:p>
          <a:p>
            <a:pPr marL="514350" lvl="0" indent="-514350">
              <a:buFont typeface="+mj-lt"/>
              <a:buAutoNum type="arabicPeriod"/>
            </a:pPr>
            <a:r>
              <a:rPr lang="cs-CZ" b="1" dirty="0"/>
              <a:t>Akomodační nerefrakční strabismus </a:t>
            </a:r>
            <a:r>
              <a:rPr lang="cs-CZ" dirty="0"/>
              <a:t>– atypický strabismus</a:t>
            </a:r>
          </a:p>
          <a:p>
            <a:pPr marL="514350" lvl="0" indent="-514350">
              <a:buFont typeface="+mj-lt"/>
              <a:buAutoNum type="arabicPeriod"/>
            </a:pPr>
            <a:r>
              <a:rPr lang="cs-CZ" b="1" dirty="0"/>
              <a:t>Částečně akomodační strabismus </a:t>
            </a:r>
            <a:r>
              <a:rPr lang="cs-CZ" dirty="0"/>
              <a:t>– smíšený strabismus</a:t>
            </a:r>
          </a:p>
          <a:p>
            <a:pPr marL="0" indent="0">
              <a:buNone/>
            </a:pPr>
            <a:endParaRPr lang="cs-CZ" dirty="0"/>
          </a:p>
        </p:txBody>
      </p:sp>
      <p:pic>
        <p:nvPicPr>
          <p:cNvPr id="4" name="Zvuk 3">
            <a:hlinkClick r:id="" action="ppaction://media"/>
            <a:extLst>
              <a:ext uri="{FF2B5EF4-FFF2-40B4-BE49-F238E27FC236}">
                <a16:creationId xmlns:a16="http://schemas.microsoft.com/office/drawing/2014/main" id="{90300F12-E383-4663-9207-926ED25596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73763233"/>
      </p:ext>
    </p:extLst>
  </p:cSld>
  <p:clrMapOvr>
    <a:masterClrMapping/>
  </p:clrMapOvr>
  <mc:AlternateContent xmlns:mc="http://schemas.openxmlformats.org/markup-compatibility/2006" xmlns:p14="http://schemas.microsoft.com/office/powerpoint/2010/main">
    <mc:Choice Requires="p14">
      <p:transition spd="slow" p14:dur="2000" advTm="29051"/>
    </mc:Choice>
    <mc:Fallback xmlns="">
      <p:transition spd="slow" advTm="29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37" x="274638" y="1389063"/>
          <p14:tracePt t="352" x="300038" y="1389063"/>
          <p14:tracePt t="357" x="312738" y="1389063"/>
          <p14:tracePt t="363" x="350838" y="1401763"/>
          <p14:tracePt t="367" x="387350" y="1427163"/>
          <p14:tracePt t="372" x="400050" y="1427163"/>
          <p14:tracePt t="377" x="438150" y="1427163"/>
          <p14:tracePt t="382" x="463550" y="1427163"/>
          <p14:tracePt t="387" x="500063" y="1427163"/>
          <p14:tracePt t="391" x="512763" y="1439863"/>
          <p14:tracePt t="397" x="525463" y="1450975"/>
          <p14:tracePt t="403" x="538163" y="1450975"/>
          <p14:tracePt t="407" x="550863" y="1450975"/>
          <p14:tracePt t="412" x="563563" y="1463675"/>
          <p14:tracePt t="417" x="587375" y="1463675"/>
          <p14:tracePt t="513" x="600075" y="1463675"/>
          <p14:tracePt t="518" x="612775" y="1463675"/>
          <p14:tracePt t="730" x="600075" y="1476375"/>
          <p14:tracePt t="746" x="587375" y="1489075"/>
          <p14:tracePt t="756" x="574675" y="1489075"/>
          <p14:tracePt t="760" x="550863" y="1501775"/>
          <p14:tracePt t="770" x="550863" y="1514475"/>
          <p14:tracePt t="775" x="538163" y="1514475"/>
          <p14:tracePt t="780" x="525463" y="1514475"/>
          <p14:tracePt t="786" x="512763" y="1527175"/>
          <p14:tracePt t="790" x="512763" y="1539875"/>
          <p14:tracePt t="796" x="512763" y="1552575"/>
          <p14:tracePt t="805" x="512763" y="1563688"/>
          <p14:tracePt t="816" x="512763" y="1589088"/>
          <p14:tracePt t="825" x="500063" y="1601788"/>
          <p14:tracePt t="830" x="487363" y="1627188"/>
          <p14:tracePt t="836" x="487363" y="1639888"/>
          <p14:tracePt t="841" x="487363" y="1652588"/>
          <p14:tracePt t="846" x="487363" y="1663700"/>
          <p14:tracePt t="852" x="487363" y="1676400"/>
          <p14:tracePt t="860" x="487363" y="1701800"/>
          <p14:tracePt t="866" x="487363" y="1714500"/>
          <p14:tracePt t="871" x="487363" y="1727200"/>
          <p14:tracePt t="876" x="487363" y="1739900"/>
          <p14:tracePt t="881" x="487363" y="1752600"/>
          <p14:tracePt t="885" x="487363" y="1765300"/>
          <p14:tracePt t="897" x="487363" y="1789113"/>
          <p14:tracePt t="915" x="487363" y="1814513"/>
          <p14:tracePt t="917" x="487363" y="1827213"/>
          <p14:tracePt t="926" x="487363" y="1839913"/>
          <p14:tracePt t="931" x="487363" y="1852613"/>
          <p14:tracePt t="937" x="487363" y="1865313"/>
          <p14:tracePt t="941" x="487363" y="1889125"/>
          <p14:tracePt t="947" x="487363" y="1901825"/>
          <p14:tracePt t="952" x="487363" y="1914525"/>
          <p14:tracePt t="957" x="487363" y="1927225"/>
          <p14:tracePt t="961" x="487363" y="1965325"/>
          <p14:tracePt t="971" x="487363" y="1989138"/>
          <p14:tracePt t="977" x="487363" y="2001838"/>
          <p14:tracePt t="983" x="487363" y="2027238"/>
          <p14:tracePt t="987" x="487363" y="2039938"/>
          <p14:tracePt t="991" x="500063" y="2065338"/>
          <p14:tracePt t="997" x="512763" y="2078038"/>
          <p14:tracePt t="1003" x="512763" y="2089150"/>
          <p14:tracePt t="1007" x="538163" y="2114550"/>
          <p14:tracePt t="1013" x="550863" y="2139950"/>
          <p14:tracePt t="1018" x="563563" y="2165350"/>
          <p14:tracePt t="1028" x="574675" y="2190750"/>
          <p14:tracePt t="1033" x="587375" y="2214563"/>
          <p14:tracePt t="1037" x="600075" y="2227263"/>
          <p14:tracePt t="1042" x="612775" y="2227263"/>
          <p14:tracePt t="1047" x="612775" y="2252663"/>
          <p14:tracePt t="1053" x="638175" y="2265363"/>
          <p14:tracePt t="1057" x="663575" y="2303463"/>
          <p14:tracePt t="1063" x="674688" y="2303463"/>
          <p14:tracePt t="1068" x="674688" y="2314575"/>
          <p14:tracePt t="1073" x="700088" y="2339975"/>
          <p14:tracePt t="1078" x="712788" y="2339975"/>
          <p14:tracePt t="1082" x="725488" y="2339975"/>
          <p14:tracePt t="1087" x="738188" y="2365375"/>
          <p14:tracePt t="1093" x="763588" y="2378075"/>
          <p14:tracePt t="1099" x="776288" y="2378075"/>
          <p14:tracePt t="1107" x="800100" y="2378075"/>
          <p14:tracePt t="1114" x="825500" y="2390775"/>
          <p14:tracePt t="1119" x="825500" y="2403475"/>
          <p14:tracePt t="1123" x="863600" y="2403475"/>
          <p14:tracePt t="1130" x="876300" y="2403475"/>
          <p14:tracePt t="1134" x="887413" y="2403475"/>
          <p14:tracePt t="1138" x="925513" y="2403475"/>
          <p14:tracePt t="1143" x="938213" y="2403475"/>
          <p14:tracePt t="1148" x="963613" y="2403475"/>
          <p14:tracePt t="1153" x="987425" y="2403475"/>
          <p14:tracePt t="1164" x="1038225" y="2427288"/>
          <p14:tracePt t="1169" x="1050925" y="2427288"/>
          <p14:tracePt t="1173" x="1076325" y="2427288"/>
          <p14:tracePt t="1180" x="1112838" y="2427288"/>
          <p14:tracePt t="1184" x="1125538" y="2427288"/>
          <p14:tracePt t="1189" x="1150938" y="2427288"/>
          <p14:tracePt t="1193" x="1189038" y="2427288"/>
          <p14:tracePt t="1199" x="1200150" y="2427288"/>
          <p14:tracePt t="1204" x="1212850" y="2427288"/>
          <p14:tracePt t="1210" x="1250950" y="2427288"/>
          <p14:tracePt t="1214" x="1263650" y="2427288"/>
          <p14:tracePt t="1218" x="1300163" y="2427288"/>
          <p14:tracePt t="1224" x="1338263" y="2427288"/>
          <p14:tracePt t="1235" x="1376363" y="2427288"/>
          <p14:tracePt t="1239" x="1412875" y="2427288"/>
          <p14:tracePt t="1244" x="1425575" y="2427288"/>
          <p14:tracePt t="1250" x="1463675" y="2427288"/>
          <p14:tracePt t="1254" x="1489075" y="2427288"/>
          <p14:tracePt t="1259" x="1501775" y="2427288"/>
          <p14:tracePt t="1264" x="1538288" y="2427288"/>
          <p14:tracePt t="1270" x="1576388" y="2427288"/>
          <p14:tracePt t="1275" x="1589088" y="2427288"/>
          <p14:tracePt t="1280" x="1601788" y="2427288"/>
          <p14:tracePt t="1285" x="1638300" y="2427288"/>
          <p14:tracePt t="1289" x="1651000" y="2427288"/>
          <p14:tracePt t="1294" x="1689100" y="2427288"/>
          <p14:tracePt t="1301" x="1701800" y="2427288"/>
          <p14:tracePt t="1304" x="1725613" y="2427288"/>
          <p14:tracePt t="1310" x="1751013" y="2427288"/>
          <p14:tracePt t="1314" x="1776413" y="2414588"/>
          <p14:tracePt t="1319" x="1789113" y="2414588"/>
          <p14:tracePt t="1325" x="1814513" y="2414588"/>
          <p14:tracePt t="1330" x="1825625" y="2414588"/>
          <p14:tracePt t="1336" x="1838325" y="2414588"/>
          <p14:tracePt t="1339" x="1851025" y="2414588"/>
          <p14:tracePt t="1344" x="1863725" y="2414588"/>
          <p14:tracePt t="1356" x="1876425" y="2414588"/>
          <p14:tracePt t="1360" x="1889125" y="2414588"/>
          <p14:tracePt t="1366" x="1901825" y="2414588"/>
          <p14:tracePt t="1375" x="1925638" y="2414588"/>
          <p14:tracePt t="1381" x="1938338" y="2414588"/>
          <p14:tracePt t="1390" x="1963738" y="2414588"/>
          <p14:tracePt t="1397" x="1989138" y="2414588"/>
          <p14:tracePt t="1410" x="2014538" y="2414588"/>
          <p14:tracePt t="1421" x="2025650" y="2414588"/>
          <p14:tracePt t="1426" x="2038350" y="2414588"/>
          <p14:tracePt t="1431" x="2051050" y="2414588"/>
          <p14:tracePt t="1437" x="2063750" y="2414588"/>
          <p14:tracePt t="1440" x="2101850" y="2414588"/>
          <p14:tracePt t="1447" x="2114550" y="2414588"/>
          <p14:tracePt t="1451" x="2151063" y="2414588"/>
          <p14:tracePt t="1456" x="2176463" y="2414588"/>
          <p14:tracePt t="1461" x="2238375" y="2414588"/>
          <p14:tracePt t="1467" x="2276475" y="2414588"/>
          <p14:tracePt t="1470" x="2301875" y="2414588"/>
          <p14:tracePt t="1477" x="2338388" y="2414588"/>
          <p14:tracePt t="1481" x="2376488" y="2414588"/>
          <p14:tracePt t="1486" x="2427288" y="2414588"/>
          <p14:tracePt t="1492" x="2439988" y="2414588"/>
          <p14:tracePt t="1497" x="2476500" y="2414588"/>
          <p14:tracePt t="1502" x="2489200" y="2414588"/>
          <p14:tracePt t="1506" x="2501900" y="2414588"/>
          <p14:tracePt t="1512" x="2514600" y="2414588"/>
          <p14:tracePt t="1517" x="2540000" y="2414588"/>
          <p14:tracePt t="1528" x="2563813" y="2414588"/>
          <p14:tracePt t="1543" x="2576513" y="2414588"/>
          <p14:tracePt t="1552" x="2589213" y="2414588"/>
          <p14:tracePt t="1562" x="2601913" y="2414588"/>
          <p14:tracePt t="1568" x="2627313" y="2414588"/>
          <p14:tracePt t="1583" x="2651125" y="2414588"/>
          <p14:tracePt t="1587" x="2663825" y="2403475"/>
          <p14:tracePt t="1608" x="2676525" y="2403475"/>
          <p14:tracePt t="1617" x="2689225" y="2403475"/>
          <p14:tracePt t="1627" x="2701925" y="2403475"/>
          <p14:tracePt t="1632" x="2714625" y="2403475"/>
          <p14:tracePt t="1637" x="2727325" y="2403475"/>
          <p14:tracePt t="1642" x="2740025" y="2390775"/>
          <p14:tracePt t="1653" x="2752725" y="2378075"/>
          <p14:tracePt t="1658" x="2763838" y="2378075"/>
          <p14:tracePt t="1668" x="2776538" y="2365375"/>
          <p14:tracePt t="1673" x="2789238" y="2352675"/>
          <p14:tracePt t="1677" x="2801938" y="2352675"/>
          <p14:tracePt t="1684" x="2814638" y="2352675"/>
          <p14:tracePt t="1689" x="2827338" y="2352675"/>
          <p14:tracePt t="1693" x="2840038" y="2352675"/>
          <p14:tracePt t="1699" x="2852738" y="2339975"/>
          <p14:tracePt t="1703" x="2876550" y="2339975"/>
          <p14:tracePt t="1709" x="2889250" y="2327275"/>
          <p14:tracePt t="1714" x="2889250" y="2314575"/>
          <p14:tracePt t="1719" x="2901950" y="2314575"/>
          <p14:tracePt t="1724" x="2914650" y="2303463"/>
          <p14:tracePt t="1734" x="2914650" y="2290763"/>
          <p14:tracePt t="1744" x="2914650" y="2278063"/>
          <p14:tracePt t="1749" x="2914650" y="2265363"/>
          <p14:tracePt t="1759" x="2914650" y="2252663"/>
          <p14:tracePt t="1764" x="2927350" y="2239963"/>
          <p14:tracePt t="1770" x="2940050" y="2227263"/>
          <p14:tracePt t="1774" x="2952750" y="2214563"/>
          <p14:tracePt t="1784" x="2963863" y="2178050"/>
          <p14:tracePt t="1795" x="2963863" y="2165350"/>
          <p14:tracePt t="1799" x="2963863" y="2152650"/>
          <p14:tracePt t="1804" x="2976563" y="2127250"/>
          <p14:tracePt t="1808" x="2976563" y="2114550"/>
          <p14:tracePt t="1814" x="2976563" y="2101850"/>
          <p14:tracePt t="1820" x="2976563" y="2089150"/>
          <p14:tracePt t="1824" x="2976563" y="2078038"/>
          <p14:tracePt t="1830" x="2976563" y="2065338"/>
          <p14:tracePt t="1835" x="2976563" y="2039938"/>
          <p14:tracePt t="1845" x="2976563" y="2014538"/>
          <p14:tracePt t="1850" x="2976563" y="1978025"/>
          <p14:tracePt t="1859" x="2976563" y="1952625"/>
          <p14:tracePt t="1864" x="2976563" y="1939925"/>
          <p14:tracePt t="1870" x="2976563" y="1927225"/>
          <p14:tracePt t="1875" x="2976563" y="1914525"/>
          <p14:tracePt t="1880" x="2976563" y="1901825"/>
          <p14:tracePt t="1886" x="2976563" y="1889125"/>
          <p14:tracePt t="1899" x="2976563" y="1839913"/>
          <p14:tracePt t="1900" x="2976563" y="1827213"/>
          <p14:tracePt t="1905" x="2976563" y="1801813"/>
          <p14:tracePt t="1910" x="2976563" y="1776413"/>
          <p14:tracePt t="1921" x="2976563" y="1765300"/>
          <p14:tracePt t="1925" x="2976563" y="1739900"/>
          <p14:tracePt t="1936" x="2976563" y="1701800"/>
          <p14:tracePt t="1947" x="2963863" y="1689100"/>
          <p14:tracePt t="1951" x="2952750" y="1689100"/>
          <p14:tracePt t="1955" x="2952750" y="1676400"/>
          <p14:tracePt t="1961" x="2940050" y="1652588"/>
          <p14:tracePt t="1971" x="2927350" y="1639888"/>
          <p14:tracePt t="1980" x="2914650" y="1627188"/>
          <p14:tracePt t="1986" x="2901950" y="1627188"/>
          <p14:tracePt t="1997" x="2876550" y="1614488"/>
          <p14:tracePt t="2001" x="2863850" y="1601788"/>
          <p14:tracePt t="2005" x="2863850" y="1589088"/>
          <p14:tracePt t="2016" x="2852738" y="1589088"/>
          <p14:tracePt t="2027" x="2827338" y="1576388"/>
          <p14:tracePt t="2032" x="2827338" y="1563688"/>
          <p14:tracePt t="2037" x="2814638" y="1552575"/>
          <p14:tracePt t="2047" x="2789238" y="1552575"/>
          <p14:tracePt t="2057" x="2752725" y="1539875"/>
          <p14:tracePt t="2061" x="2740025" y="1539875"/>
          <p14:tracePt t="2072" x="2714625" y="1527175"/>
          <p14:tracePt t="2076" x="2701925" y="1527175"/>
          <p14:tracePt t="2087" x="2676525" y="1527175"/>
          <p14:tracePt t="2091" x="2663825" y="1527175"/>
          <p14:tracePt t="2097" x="2640013" y="1514475"/>
          <p14:tracePt t="2103" x="2614613" y="1501775"/>
          <p14:tracePt t="2112" x="2601913" y="1501775"/>
          <p14:tracePt t="2116" x="2576513" y="1501775"/>
          <p14:tracePt t="2122" x="2551113" y="1501775"/>
          <p14:tracePt t="2127" x="2540000" y="1501775"/>
          <p14:tracePt t="2132" x="2527300" y="1501775"/>
          <p14:tracePt t="2137" x="2514600" y="1501775"/>
          <p14:tracePt t="2141" x="2501900" y="1501775"/>
          <p14:tracePt t="2147" x="2489200" y="1501775"/>
          <p14:tracePt t="2153" x="2463800" y="1501775"/>
          <p14:tracePt t="2168" x="2439988" y="1501775"/>
          <p14:tracePt t="2171" x="2427288" y="1501775"/>
          <p14:tracePt t="2178" x="2414588" y="1501775"/>
          <p14:tracePt t="2182" x="2401888" y="1501775"/>
          <p14:tracePt t="2187" x="2376488" y="1501775"/>
          <p14:tracePt t="2198" x="2351088" y="1501775"/>
          <p14:tracePt t="2203" x="2314575" y="1501775"/>
          <p14:tracePt t="2214" x="2276475" y="1501775"/>
          <p14:tracePt t="2217" x="2263775" y="1501775"/>
          <p14:tracePt t="2224" x="2238375" y="1527175"/>
          <p14:tracePt t="2229" x="2214563" y="1539875"/>
          <p14:tracePt t="2233" x="2189163" y="1539875"/>
          <p14:tracePt t="2237" x="2163763" y="1563688"/>
          <p14:tracePt t="2242" x="2151063" y="1563688"/>
          <p14:tracePt t="2249" x="2138363" y="1576388"/>
          <p14:tracePt t="2253" x="2127250" y="1589088"/>
          <p14:tracePt t="2257" x="2127250" y="1601788"/>
          <p14:tracePt t="2264" x="2101850" y="1614488"/>
          <p14:tracePt t="2269" x="2089150" y="1627188"/>
          <p14:tracePt t="2274" x="2076450" y="1652588"/>
          <p14:tracePt t="2278" x="2063750" y="1652588"/>
          <p14:tracePt t="2282" x="2051050" y="1663700"/>
          <p14:tracePt t="2288" x="2051050" y="1676400"/>
          <p14:tracePt t="2293" x="2051050" y="1689100"/>
          <p14:tracePt t="2299" x="2051050" y="1701800"/>
          <p14:tracePt t="2303" x="2051050" y="1727200"/>
          <p14:tracePt t="2314" x="2051050" y="1752600"/>
          <p14:tracePt t="2319" x="2051050" y="1765300"/>
          <p14:tracePt t="2323" x="2051050" y="1789113"/>
          <p14:tracePt t="2329" x="2051050" y="1814513"/>
          <p14:tracePt t="2334" x="2051050" y="1827213"/>
          <p14:tracePt t="2339" x="2051050" y="1852613"/>
          <p14:tracePt t="2345" x="2051050" y="1876425"/>
          <p14:tracePt t="2354" x="2051050" y="1914525"/>
          <p14:tracePt t="2364" x="2051050" y="1939925"/>
          <p14:tracePt t="2373" x="2063750" y="1978025"/>
          <p14:tracePt t="2379" x="2063750" y="1989138"/>
          <p14:tracePt t="2384" x="2076450" y="2014538"/>
          <p14:tracePt t="2389" x="2089150" y="2039938"/>
          <p14:tracePt t="2394" x="2089150" y="2065338"/>
          <p14:tracePt t="2400" x="2114550" y="2078038"/>
          <p14:tracePt t="2404" x="2127250" y="2089150"/>
          <p14:tracePt t="2409" x="2138363" y="2114550"/>
          <p14:tracePt t="2414" x="2163763" y="2139950"/>
          <p14:tracePt t="2420" x="2176463" y="2139950"/>
          <p14:tracePt t="2431" x="2201863" y="2165350"/>
          <p14:tracePt t="2435" x="2214563" y="2178050"/>
          <p14:tracePt t="2444" x="2227263" y="2178050"/>
          <p14:tracePt t="2451" x="2251075" y="2201863"/>
          <p14:tracePt t="2454" x="2276475" y="2201863"/>
          <p14:tracePt t="2459" x="2301875" y="2214563"/>
          <p14:tracePt t="2465" x="2314575" y="2214563"/>
          <p14:tracePt t="2471" x="2351088" y="2227263"/>
          <p14:tracePt t="2476" x="2376488" y="2227263"/>
          <p14:tracePt t="2481" x="2389188" y="2227263"/>
          <p14:tracePt t="2485" x="2427288" y="2239963"/>
          <p14:tracePt t="2491" x="2439988" y="2239963"/>
          <p14:tracePt t="2495" x="2463800" y="2239963"/>
          <p14:tracePt t="2502" x="2514600" y="2265363"/>
          <p14:tracePt t="2505" x="2527300" y="2265363"/>
          <p14:tracePt t="2510" x="2563813" y="2265363"/>
          <p14:tracePt t="2515" x="2589213" y="2265363"/>
          <p14:tracePt t="2521" x="2601913" y="2265363"/>
          <p14:tracePt t="2526" x="2640013" y="2265363"/>
          <p14:tracePt t="2531" x="2663825" y="2265363"/>
          <p14:tracePt t="2536" x="2701925" y="2265363"/>
          <p14:tracePt t="2540" x="2740025" y="2265363"/>
          <p14:tracePt t="2546" x="2776538" y="2265363"/>
          <p14:tracePt t="2551" x="2801938" y="2265363"/>
          <p14:tracePt t="2555" x="2840038" y="2265363"/>
          <p14:tracePt t="2560" x="2876550" y="2265363"/>
          <p14:tracePt t="2565" x="2901950" y="2265363"/>
          <p14:tracePt t="2571" x="2940050" y="2265363"/>
          <p14:tracePt t="2576" x="2976563" y="2265363"/>
          <p14:tracePt t="2581" x="3014663" y="2265363"/>
          <p14:tracePt t="2587" x="3040063" y="2265363"/>
          <p14:tracePt t="2592" x="3076575" y="2265363"/>
          <p14:tracePt t="2596" x="3114675" y="2265363"/>
          <p14:tracePt t="2601" x="3152775" y="2265363"/>
          <p14:tracePt t="2607" x="3176588" y="2265363"/>
          <p14:tracePt t="2612" x="3214688" y="2265363"/>
          <p14:tracePt t="2617" x="3252788" y="2265363"/>
          <p14:tracePt t="2621" x="3302000" y="2265363"/>
          <p14:tracePt t="2631" x="3340100" y="2265363"/>
          <p14:tracePt t="2637" x="3376613" y="2265363"/>
          <p14:tracePt t="2647" x="3414713" y="2265363"/>
          <p14:tracePt t="2652" x="3427413" y="2265363"/>
          <p14:tracePt t="2657" x="3452813" y="2265363"/>
          <p14:tracePt t="2662" x="3478213" y="2265363"/>
          <p14:tracePt t="2667" x="3502025" y="2265363"/>
          <p14:tracePt t="2671" x="3527425" y="2265363"/>
          <p14:tracePt t="2677" x="3540125" y="2265363"/>
          <p14:tracePt t="2681" x="3565525" y="2265363"/>
          <p14:tracePt t="2687" x="3602038" y="2265363"/>
          <p14:tracePt t="2691" x="3627438" y="2265363"/>
          <p14:tracePt t="2702" x="3665538" y="2265363"/>
          <p14:tracePt t="2708" x="3678238" y="2265363"/>
          <p14:tracePt t="2711" x="3689350" y="2265363"/>
          <p14:tracePt t="2716" x="3727450" y="2265363"/>
          <p14:tracePt t="2722" x="3740150" y="2265363"/>
          <p14:tracePt t="2727" x="3752850" y="2265363"/>
          <p14:tracePt t="2733" x="3765550" y="2265363"/>
          <p14:tracePt t="2736" x="3790950" y="2265363"/>
          <p14:tracePt t="2741" x="3814763" y="2265363"/>
          <p14:tracePt t="2748" x="3827463" y="2265363"/>
          <p14:tracePt t="2753" x="3840163" y="2265363"/>
          <p14:tracePt t="2757" x="3865563" y="2265363"/>
          <p14:tracePt t="2764" x="3890963" y="2265363"/>
          <p14:tracePt t="2768" x="3927475" y="2265363"/>
          <p14:tracePt t="2772" x="3952875" y="2265363"/>
          <p14:tracePt t="2778" x="4002088" y="2265363"/>
          <p14:tracePt t="2783" x="4027488" y="2265363"/>
          <p14:tracePt t="2787" x="4065588" y="2265363"/>
          <p14:tracePt t="2793" x="4103688" y="2265363"/>
          <p14:tracePt t="2798" x="4114800" y="2265363"/>
          <p14:tracePt t="2803" x="4165600" y="2265363"/>
          <p14:tracePt t="2807" x="4178300" y="2265363"/>
          <p14:tracePt t="2814" x="4203700" y="2265363"/>
          <p14:tracePt t="2819" x="4240213" y="2265363"/>
          <p14:tracePt t="2823" x="4265613" y="2265363"/>
          <p14:tracePt t="2828" x="4303713" y="2265363"/>
          <p14:tracePt t="2839" x="4340225" y="2265363"/>
          <p14:tracePt t="2843" x="4352925" y="2265363"/>
          <p14:tracePt t="2849" x="4391025" y="2265363"/>
          <p14:tracePt t="2853" x="4403725" y="2265363"/>
          <p14:tracePt t="2858" x="4416425" y="2265363"/>
          <p14:tracePt t="2864" x="4440238" y="2265363"/>
          <p14:tracePt t="2869" x="4478338" y="2265363"/>
          <p14:tracePt t="2874" x="4491038" y="2265363"/>
          <p14:tracePt t="2879" x="4516438" y="2265363"/>
          <p14:tracePt t="2884" x="4527550" y="2265363"/>
          <p14:tracePt t="2888" x="4540250" y="2265363"/>
          <p14:tracePt t="2899" x="4591050" y="2265363"/>
          <p14:tracePt t="2904" x="4616450" y="2265363"/>
          <p14:tracePt t="2909" x="4640263" y="2265363"/>
          <p14:tracePt t="2914" x="4652963" y="2265363"/>
          <p14:tracePt t="2919" x="4678363" y="2265363"/>
          <p14:tracePt t="2923" x="4716463" y="2265363"/>
          <p14:tracePt t="2931" x="4752975" y="2265363"/>
          <p14:tracePt t="2935" x="4778375" y="2265363"/>
          <p14:tracePt t="2938" x="4816475" y="2265363"/>
          <p14:tracePt t="2943" x="4840288" y="2265363"/>
          <p14:tracePt t="2948" x="4865688" y="2265363"/>
          <p14:tracePt t="2955" x="4903788" y="2265363"/>
          <p14:tracePt t="2959" x="4940300" y="2265363"/>
          <p14:tracePt t="2965" x="4978400" y="2265363"/>
          <p14:tracePt t="2974" x="5016500" y="2265363"/>
          <p14:tracePt t="2981" x="5029200" y="2265363"/>
          <p14:tracePt t="2985" x="5065713" y="2265363"/>
          <p14:tracePt t="2990" x="5103813" y="2265363"/>
          <p14:tracePt t="2994" x="5141913" y="2265363"/>
          <p14:tracePt t="3004" x="5178425" y="2265363"/>
          <p14:tracePt t="3009" x="5203825" y="2278063"/>
          <p14:tracePt t="3014" x="5229225" y="2278063"/>
          <p14:tracePt t="3025" x="5241925" y="2278063"/>
          <p14:tracePt t="3029" x="5265738" y="2278063"/>
          <p14:tracePt t="3035" x="5291138" y="2278063"/>
          <p14:tracePt t="3040" x="5303838" y="2278063"/>
          <p14:tracePt t="3044" x="5316538" y="2278063"/>
          <p14:tracePt t="3051" x="5329238" y="2278063"/>
          <p14:tracePt t="3055" x="5353050" y="2278063"/>
          <p14:tracePt t="3070" x="5378450" y="2278063"/>
          <p14:tracePt t="3081" x="5391150" y="2278063"/>
          <p14:tracePt t="3086" x="5403850" y="2278063"/>
          <p14:tracePt t="3090" x="5416550" y="2278063"/>
          <p14:tracePt t="3096" x="5429250" y="2278063"/>
          <p14:tracePt t="3101" x="5454650" y="2303463"/>
          <p14:tracePt t="3105" x="5478463" y="2303463"/>
          <p14:tracePt t="3110" x="5516563" y="2303463"/>
          <p14:tracePt t="3115" x="5541963" y="2303463"/>
          <p14:tracePt t="3121" x="5578475" y="2303463"/>
          <p14:tracePt t="3125" x="5629275" y="2303463"/>
          <p14:tracePt t="3131" x="5665788" y="2303463"/>
          <p14:tracePt t="3136" x="5678488" y="2303463"/>
          <p14:tracePt t="3141" x="5741988" y="2303463"/>
          <p14:tracePt t="3147" x="5754688" y="2303463"/>
          <p14:tracePt t="3152" x="5791200" y="2303463"/>
          <p14:tracePt t="3156" x="5842000" y="2314575"/>
          <p14:tracePt t="3161" x="5867400" y="2314575"/>
          <p14:tracePt t="3165" x="5891213" y="2314575"/>
          <p14:tracePt t="3171" x="5929313" y="2314575"/>
          <p14:tracePt t="3177" x="5967413" y="2339975"/>
          <p14:tracePt t="3181" x="5991225" y="2339975"/>
          <p14:tracePt t="3187" x="6029325" y="2339975"/>
          <p14:tracePt t="3190" x="6067425" y="2339975"/>
          <p14:tracePt t="3196" x="6078538" y="2339975"/>
          <p14:tracePt t="3202" x="6116638" y="2339975"/>
          <p14:tracePt t="3207" x="6154738" y="2339975"/>
          <p14:tracePt t="3217" x="6167438" y="2339975"/>
          <p14:tracePt t="3221" x="6180138" y="2339975"/>
          <p14:tracePt t="3226" x="6191250" y="2339975"/>
          <p14:tracePt t="3231" x="6203950" y="2339975"/>
          <p14:tracePt t="3237" x="6216650" y="2339975"/>
          <p14:tracePt t="3247" x="6242050" y="2339975"/>
          <p14:tracePt t="3257" x="6267450" y="2339975"/>
          <p14:tracePt t="3261" x="6280150" y="2352675"/>
          <p14:tracePt t="3276" x="6303963" y="2352675"/>
          <p14:tracePt t="3288" x="6316663" y="2352675"/>
          <p14:tracePt t="3303" x="6329363" y="2352675"/>
          <p14:tracePt t="3317" x="6354763" y="2352675"/>
          <p14:tracePt t="4196" x="6367463" y="2352675"/>
          <p14:tracePt t="4200" x="6429375" y="2352675"/>
          <p14:tracePt t="4473" x="6429375" y="2378075"/>
          <p14:tracePt t="4568" x="6342063" y="2414588"/>
          <p14:tracePt t="4574" x="6191250" y="2414588"/>
          <p14:tracePt t="4579" x="6054725" y="2452688"/>
          <p14:tracePt t="4584" x="5929313" y="2452688"/>
          <p14:tracePt t="4588" x="5816600" y="2465388"/>
          <p14:tracePt t="4592" x="5691188" y="2465388"/>
          <p14:tracePt t="4599" x="5578475" y="2465388"/>
          <p14:tracePt t="4604" x="5454650" y="2465388"/>
          <p14:tracePt t="4609" x="5341938" y="2465388"/>
          <p14:tracePt t="4615" x="5216525" y="2465388"/>
          <p14:tracePt t="4619" x="5116513" y="2465388"/>
          <p14:tracePt t="4624" x="4965700" y="2465388"/>
          <p14:tracePt t="4628" x="4829175" y="2465388"/>
          <p14:tracePt t="4634" x="4678363" y="2465388"/>
          <p14:tracePt t="4638" x="4552950" y="2465388"/>
          <p14:tracePt t="4643" x="4391025" y="2465388"/>
          <p14:tracePt t="4649" x="4278313" y="2465388"/>
          <p14:tracePt t="4654" x="4127500" y="2465388"/>
          <p14:tracePt t="4658" x="4040188" y="2465388"/>
          <p14:tracePt t="4665" x="3952875" y="2465388"/>
          <p14:tracePt t="4670" x="3865563" y="2465388"/>
          <p14:tracePt t="4674" x="3765550" y="2465388"/>
          <p14:tracePt t="4678" x="3652838" y="2465388"/>
          <p14:tracePt t="4684" x="3565525" y="2465388"/>
          <p14:tracePt t="4690" x="3478213" y="2503488"/>
          <p14:tracePt t="4694" x="3389313" y="2516188"/>
          <p14:tracePt t="4699" x="3302000" y="2516188"/>
          <p14:tracePt t="4705" x="3240088" y="2540000"/>
          <p14:tracePt t="4709" x="3152775" y="2540000"/>
          <p14:tracePt t="4715" x="3089275" y="2552700"/>
          <p14:tracePt t="4720" x="3040063" y="2552700"/>
          <p14:tracePt t="4724" x="2989263" y="2552700"/>
          <p14:tracePt t="4730" x="2952750" y="2578100"/>
          <p14:tracePt t="4735" x="2901950" y="2578100"/>
          <p14:tracePt t="4739" x="2876550" y="2578100"/>
          <p14:tracePt t="4744" x="2840038" y="2590800"/>
          <p14:tracePt t="4749" x="2827338" y="2590800"/>
          <p14:tracePt t="4755" x="2814638" y="2590800"/>
          <p14:tracePt t="4760" x="2801938" y="2590800"/>
          <p14:tracePt t="4765" x="2776538" y="2590800"/>
          <p14:tracePt t="4771" x="2763838" y="2616200"/>
          <p14:tracePt t="4774" x="2752725" y="2616200"/>
          <p14:tracePt t="4786" x="2740025" y="2616200"/>
          <p14:tracePt t="4790" x="2727325" y="2616200"/>
          <p14:tracePt t="4795" x="2714625" y="2616200"/>
          <p14:tracePt t="4799" x="2689225" y="2616200"/>
          <p14:tracePt t="4805" x="2663825" y="2616200"/>
          <p14:tracePt t="4811" x="2627313" y="2616200"/>
          <p14:tracePt t="4816" x="2589213" y="2616200"/>
          <p14:tracePt t="4821" x="2540000" y="2616200"/>
          <p14:tracePt t="4825" x="2476500" y="2616200"/>
          <p14:tracePt t="4830" x="2427288" y="2616200"/>
          <p14:tracePt t="4836" x="2351088" y="2616200"/>
          <p14:tracePt t="4841" x="2263775" y="2616200"/>
          <p14:tracePt t="4846" x="2201863" y="2616200"/>
          <p14:tracePt t="4850" x="2151063" y="2616200"/>
          <p14:tracePt t="4855" x="2114550" y="2616200"/>
          <p14:tracePt t="4860" x="2076450" y="2616200"/>
          <p14:tracePt t="4865" x="2063750" y="2616200"/>
          <p14:tracePt t="4871" x="2025650" y="2616200"/>
          <p14:tracePt t="4875" x="2001838" y="2616200"/>
          <p14:tracePt t="4882" x="1951038" y="2616200"/>
          <p14:tracePt t="4891" x="1925638" y="2616200"/>
          <p14:tracePt t="4900" x="1914525" y="2616200"/>
          <p14:tracePt t="4901" x="1889125" y="2616200"/>
          <p14:tracePt t="4912" x="1863725" y="2616200"/>
          <p14:tracePt t="4921" x="1825625" y="2616200"/>
          <p14:tracePt t="4926" x="1814513" y="2616200"/>
          <p14:tracePt t="4932" x="1776413" y="2616200"/>
          <p14:tracePt t="4937" x="1738313" y="2616200"/>
          <p14:tracePt t="4942" x="1725613" y="2616200"/>
          <p14:tracePt t="4947" x="1701800" y="2616200"/>
          <p14:tracePt t="4952" x="1676400" y="2616200"/>
          <p14:tracePt t="4962" x="1651000" y="2616200"/>
          <p14:tracePt t="4966" x="1638300" y="2616200"/>
          <p14:tracePt t="4972" x="1625600" y="2616200"/>
          <p14:tracePt t="4976" x="1612900" y="2616200"/>
          <p14:tracePt t="4982" x="1589088" y="2616200"/>
          <p14:tracePt t="4992" x="1550988" y="2616200"/>
          <p14:tracePt t="4997" x="1538288" y="2616200"/>
          <p14:tracePt t="5003" x="1525588" y="2616200"/>
          <p14:tracePt t="5008" x="1501775" y="2616200"/>
          <p14:tracePt t="5017" x="1463675" y="2616200"/>
          <p14:tracePt t="5023" x="1425575" y="2616200"/>
          <p14:tracePt t="5027" x="1401763" y="2616200"/>
          <p14:tracePt t="5032" x="1376363" y="2616200"/>
          <p14:tracePt t="5037" x="1338263" y="2616200"/>
          <p14:tracePt t="5041" x="1289050" y="2616200"/>
          <p14:tracePt t="5048" x="1263650" y="2616200"/>
          <p14:tracePt t="5053" x="1225550" y="2616200"/>
          <p14:tracePt t="5057" x="1189038" y="2616200"/>
          <p14:tracePt t="5062" x="1138238" y="2616200"/>
          <p14:tracePt t="5068" x="1125538" y="2616200"/>
          <p14:tracePt t="5072" x="1089025" y="2616200"/>
          <p14:tracePt t="5077" x="1063625" y="2627313"/>
          <p14:tracePt t="5088" x="1050925" y="2627313"/>
          <p14:tracePt t="5092" x="1038225" y="2627313"/>
          <p14:tracePt t="5158" x="1025525" y="2627313"/>
          <p14:tracePt t="5172" x="1000125" y="2627313"/>
          <p14:tracePt t="5179" x="987425" y="2627313"/>
          <p14:tracePt t="5185" x="976313" y="2627313"/>
          <p14:tracePt t="5188" x="938213" y="2640013"/>
          <p14:tracePt t="5199" x="925513" y="2640013"/>
          <p14:tracePt t="5204" x="912813" y="2652713"/>
          <p14:tracePt t="5208" x="900113" y="2652713"/>
          <p14:tracePt t="5214" x="887413" y="2652713"/>
          <p14:tracePt t="5224" x="863600" y="2678113"/>
          <p14:tracePt t="5240" x="850900" y="2678113"/>
          <p14:tracePt t="5264" x="838200" y="2678113"/>
          <p14:tracePt t="5283" x="825500" y="2678113"/>
          <p14:tracePt t="5290" x="825500" y="2690813"/>
          <p14:tracePt t="5320" x="825500" y="2703513"/>
          <p14:tracePt t="5325" x="812800" y="2716213"/>
          <p14:tracePt t="5557" x="800100" y="2716213"/>
          <p14:tracePt t="5567" x="800100" y="2728913"/>
          <p14:tracePt t="5582" x="800100" y="2752725"/>
          <p14:tracePt t="5597" x="787400" y="2765425"/>
          <p14:tracePt t="5607" x="787400" y="2778125"/>
          <p14:tracePt t="5623" x="776288" y="2790825"/>
          <p14:tracePt t="5638" x="776288" y="2803525"/>
          <p14:tracePt t="5649" x="763588" y="2816225"/>
          <p14:tracePt t="5739" x="750888" y="2816225"/>
          <p14:tracePt t="5920" x="738188" y="2828925"/>
          <p14:tracePt t="5935" x="725488" y="2840038"/>
          <p14:tracePt t="5956" x="712788" y="2852738"/>
          <p14:tracePt t="5961" x="700088" y="2852738"/>
          <p14:tracePt t="5971" x="687388" y="2852738"/>
          <p14:tracePt t="5975" x="687388" y="2865438"/>
          <p14:tracePt t="5981" x="674688" y="2878138"/>
          <p14:tracePt t="5991" x="663575" y="2878138"/>
          <p14:tracePt t="5996" x="650875" y="2890838"/>
          <p14:tracePt t="6001" x="638175" y="2903538"/>
          <p14:tracePt t="6011" x="625475" y="2916238"/>
          <p14:tracePt t="6016" x="612775" y="2928938"/>
          <p14:tracePt t="6025" x="600075" y="2928938"/>
          <p14:tracePt t="6032" x="587375" y="2928938"/>
          <p14:tracePt t="6036" x="574675" y="2941638"/>
          <p14:tracePt t="6041" x="574675" y="2952750"/>
          <p14:tracePt t="9794" x="563563" y="2965450"/>
          <p14:tracePt t="9804" x="550863" y="2965450"/>
          <p14:tracePt t="9809" x="550863" y="2978150"/>
          <p14:tracePt t="9814" x="550863" y="3003550"/>
          <p14:tracePt t="9824" x="550863" y="3028950"/>
          <p14:tracePt t="9828" x="550863" y="3041650"/>
          <p14:tracePt t="9834" x="550863" y="3065463"/>
          <p14:tracePt t="9839" x="550863" y="3090863"/>
          <p14:tracePt t="9854" x="550863" y="3116263"/>
          <p14:tracePt t="9858" x="550863" y="3128963"/>
          <p14:tracePt t="9869" x="550863" y="3154363"/>
          <p14:tracePt t="9874" x="550863" y="3178175"/>
          <p14:tracePt t="9884" x="550863" y="3203575"/>
          <p14:tracePt t="9889" x="550863" y="3216275"/>
          <p14:tracePt t="9900" x="550863" y="3228975"/>
          <p14:tracePt t="9919" x="550863" y="3290888"/>
          <p14:tracePt t="9920" x="550863" y="3328988"/>
          <p14:tracePt t="9930" x="550863" y="3354388"/>
          <p14:tracePt t="9934" x="550863" y="3390900"/>
          <p14:tracePt t="9945" x="550863" y="3416300"/>
          <p14:tracePt t="9950" x="550863" y="3454400"/>
          <p14:tracePt t="9955" x="538163" y="3467100"/>
          <p14:tracePt t="9960" x="538163" y="3490913"/>
          <p14:tracePt t="9967" x="538163" y="3529013"/>
          <p14:tracePt t="9969" x="538163" y="3541713"/>
          <p14:tracePt t="9974" x="538163" y="3554413"/>
          <p14:tracePt t="9979" x="525463" y="3590925"/>
          <p14:tracePt t="9986" x="525463" y="3603625"/>
          <p14:tracePt t="9991" x="525463" y="3641725"/>
          <p14:tracePt t="9994" x="525463" y="3654425"/>
          <p14:tracePt t="10000" x="512763" y="3667125"/>
          <p14:tracePt t="10005" x="512763" y="3679825"/>
          <p14:tracePt t="10011" x="512763" y="3716338"/>
          <p14:tracePt t="10018" x="512763" y="3729038"/>
          <p14:tracePt t="10021" x="512763" y="3741738"/>
          <p14:tracePt t="10041" x="512763" y="3754438"/>
          <p14:tracePt t="10081" x="512763" y="3767138"/>
          <p14:tracePt t="10086" x="500063" y="3779838"/>
          <p14:tracePt t="10091" x="487363" y="3792538"/>
          <p14:tracePt t="10121" x="487363" y="3803650"/>
          <p14:tracePt t="10127" x="487363" y="3816350"/>
          <p14:tracePt t="10142" x="487363" y="3841750"/>
          <p14:tracePt t="10147" x="474663" y="3854450"/>
          <p14:tracePt t="10162" x="463550" y="3867150"/>
          <p14:tracePt t="10204" x="438150" y="3892550"/>
          <p14:tracePt t="10217" x="438150" y="3905250"/>
          <p14:tracePt t="10223" x="425450" y="3905250"/>
          <p14:tracePt t="10444" x="425450" y="3892550"/>
          <p14:tracePt t="10450" x="412750" y="3879850"/>
          <p14:tracePt t="10460" x="412750" y="3867150"/>
          <p14:tracePt t="10464" x="412750" y="3841750"/>
          <p14:tracePt t="10485" x="412750" y="3816350"/>
          <p14:tracePt t="10501" x="412750" y="3803650"/>
          <p14:tracePt t="10520" x="412750" y="3792538"/>
          <p14:tracePt t="15095" x="400050" y="3779838"/>
          <p14:tracePt t="15110" x="387350" y="3779838"/>
          <p14:tracePt t="15120" x="374650" y="3779838"/>
          <p14:tracePt t="15136" x="374650" y="3792538"/>
          <p14:tracePt t="15140" x="363538" y="3792538"/>
          <p14:tracePt t="15145" x="350838" y="3803650"/>
          <p14:tracePt t="15175" x="350838" y="3816350"/>
          <p14:tracePt t="15251" x="350838" y="3841750"/>
          <p14:tracePt t="15276" x="338138" y="3854450"/>
          <p14:tracePt t="15281" x="325438" y="3867150"/>
          <p14:tracePt t="15311" x="325438" y="3879850"/>
          <p14:tracePt t="15316" x="312738" y="3892550"/>
          <p14:tracePt t="15342" x="312738" y="3905250"/>
          <p14:tracePt t="15353" x="312738" y="3929063"/>
          <p14:tracePt t="15372" x="312738" y="3954463"/>
          <p14:tracePt t="15377" x="312738" y="3967163"/>
          <p14:tracePt t="15386" x="312738" y="3979863"/>
          <p14:tracePt t="15392" x="312738" y="3992563"/>
          <p14:tracePt t="15403" x="312738" y="4005263"/>
          <p14:tracePt t="15408" x="300038" y="4017963"/>
          <p14:tracePt t="15418" x="287338" y="4029075"/>
          <p14:tracePt t="15422" x="287338" y="4041775"/>
          <p14:tracePt t="15432" x="287338" y="4054475"/>
          <p14:tracePt t="15448" x="287338" y="4067175"/>
          <p14:tracePt t="15453" x="287338" y="4079875"/>
          <p14:tracePt t="15463" x="274638" y="4092575"/>
          <p14:tracePt t="15493" x="274638" y="4105275"/>
          <p14:tracePt t="15509" x="274638" y="4129088"/>
          <p14:tracePt t="15538" x="274638" y="4154488"/>
          <p14:tracePt t="15549" x="274638" y="4167188"/>
          <p14:tracePt t="15568" x="274638" y="4179888"/>
          <p14:tracePt t="15584" x="274638" y="4192588"/>
          <p14:tracePt t="15594" x="274638" y="4205288"/>
          <p14:tracePt t="15603" x="274638" y="4217988"/>
          <p14:tracePt t="15609" x="274638" y="4230688"/>
          <p14:tracePt t="15620" x="274638" y="4241800"/>
          <p14:tracePt t="15625" x="274638" y="4267200"/>
          <p14:tracePt t="15633" x="274638" y="4279900"/>
          <p14:tracePt t="15639" x="274638" y="4305300"/>
          <p14:tracePt t="15650" x="274638" y="4318000"/>
          <p14:tracePt t="15653" x="274638" y="4330700"/>
          <p14:tracePt t="15660" x="287338" y="4354513"/>
          <p14:tracePt t="15670" x="287338" y="4379913"/>
          <p14:tracePt t="15675" x="287338" y="4392613"/>
          <p14:tracePt t="15679" x="287338" y="4405313"/>
          <p14:tracePt t="15685" x="300038" y="4418013"/>
          <p14:tracePt t="15689" x="300038" y="4430713"/>
          <p14:tracePt t="15694" x="300038" y="4443413"/>
          <p14:tracePt t="15715" x="300038" y="4454525"/>
          <p14:tracePt t="15720" x="300038" y="4479925"/>
          <p14:tracePt t="15725" x="300038" y="4492625"/>
          <p14:tracePt t="15730" x="300038" y="4505325"/>
          <p14:tracePt t="15746" x="300038" y="4518025"/>
          <p14:tracePt t="15755" x="300038" y="4530725"/>
          <p14:tracePt t="15770" x="300038" y="4554538"/>
          <p14:tracePt t="15781" x="300038" y="4567238"/>
          <p14:tracePt t="15786" x="312738" y="4579938"/>
          <p14:tracePt t="15790" x="312738" y="4592638"/>
          <p14:tracePt t="15799" x="312738" y="4605338"/>
          <p14:tracePt t="15806" x="312738" y="4618038"/>
          <p14:tracePt t="15810" x="312738" y="4630738"/>
          <p14:tracePt t="15815" x="312738" y="4643438"/>
          <p14:tracePt t="15826" x="312738" y="4667250"/>
          <p14:tracePt t="15831" x="325438" y="4667250"/>
          <p14:tracePt t="15841" x="325438" y="4679950"/>
          <p14:tracePt t="15845" x="325438" y="4692650"/>
          <p14:tracePt t="15851" x="325438" y="4705350"/>
          <p14:tracePt t="15860" x="325438" y="4718050"/>
          <p14:tracePt t="15866" x="325438" y="4730750"/>
          <p14:tracePt t="15896" x="325438" y="4743450"/>
          <p14:tracePt t="20935" x="325438" y="4756150"/>
          <p14:tracePt t="20940" x="325438" y="4779963"/>
          <p14:tracePt t="20950" x="338138" y="4792663"/>
          <p14:tracePt t="20956" x="338138" y="4805363"/>
          <p14:tracePt t="20965" x="338138" y="4818063"/>
          <p14:tracePt t="20975" x="338138" y="4830763"/>
          <p14:tracePt t="20980" x="338138" y="4843463"/>
          <p14:tracePt t="20985" x="350838" y="4856163"/>
          <p14:tracePt t="21006" x="350838" y="4868863"/>
          <p14:tracePt t="21016" x="363538" y="4879975"/>
          <p14:tracePt t="21031" x="363538" y="4892675"/>
          <p14:tracePt t="21040" x="363538" y="4918075"/>
          <p14:tracePt t="21061" x="363538" y="4943475"/>
          <p14:tracePt t="21072" x="363538" y="4956175"/>
          <p14:tracePt t="21076" x="363538" y="4968875"/>
          <p14:tracePt t="21081" x="363538" y="4981575"/>
          <p14:tracePt t="21087" x="363538" y="5005388"/>
          <p14:tracePt t="21090" x="374650" y="5030788"/>
          <p14:tracePt t="21097" x="374650" y="5043488"/>
          <p14:tracePt t="21100" x="400050" y="5092700"/>
          <p14:tracePt t="21105" x="400050" y="5105400"/>
          <p14:tracePt t="21112" x="400050" y="5130800"/>
          <p14:tracePt t="21117" x="412750" y="5168900"/>
          <p14:tracePt t="21122" x="412750" y="5194300"/>
          <p14:tracePt t="21127" x="425450" y="5218113"/>
          <p14:tracePt t="21130" x="438150" y="5243513"/>
          <p14:tracePt t="21137" x="450850" y="5268913"/>
          <p14:tracePt t="21147" x="450850" y="5305425"/>
          <p14:tracePt t="21151" x="450850" y="5330825"/>
          <p14:tracePt t="21158" x="474663" y="5343525"/>
          <p14:tracePt t="21162" x="474663" y="5356225"/>
          <p14:tracePt t="21167" x="474663" y="5368925"/>
          <p14:tracePt t="21172" x="474663" y="5381625"/>
          <p14:tracePt t="21177" x="487363" y="5407025"/>
          <p14:tracePt t="21189" x="500063" y="5418138"/>
          <p14:tracePt t="21193" x="512763" y="5430838"/>
          <p14:tracePt t="21202" x="512763" y="5443538"/>
          <p14:tracePt t="21207" x="512763" y="5456238"/>
          <p14:tracePt t="21213" x="512763" y="5468938"/>
          <p14:tracePt t="21288" x="525463" y="5468938"/>
          <p14:tracePt t="21808" x="525463" y="5456238"/>
          <p14:tracePt t="21813" x="525463" y="5443538"/>
          <p14:tracePt t="22034" x="512763" y="5430838"/>
          <p14:tracePt t="22065" x="512763" y="5418138"/>
          <p14:tracePt t="22080" x="500063" y="5407025"/>
          <p14:tracePt t="22095" x="500063" y="5394325"/>
          <p14:tracePt t="22111" x="500063" y="5381625"/>
          <p14:tracePt t="22121" x="487363" y="5368925"/>
          <p14:tracePt t="22135" x="487363" y="5356225"/>
          <p14:tracePt t="22139" x="487363" y="5330825"/>
          <p14:tracePt t="22155" x="474663" y="5318125"/>
          <p14:tracePt t="22161" x="474663" y="5305425"/>
          <p14:tracePt t="22171" x="474663" y="5294313"/>
          <p14:tracePt t="22176" x="474663" y="5268913"/>
          <p14:tracePt t="22181" x="450850" y="5243513"/>
          <p14:tracePt t="22191" x="450850" y="5218113"/>
          <p14:tracePt t="22196" x="450850" y="5205413"/>
          <p14:tracePt t="22201" x="450850" y="5194300"/>
          <p14:tracePt t="22206" x="438150" y="5181600"/>
          <p14:tracePt t="22211" x="438150" y="5168900"/>
          <p14:tracePt t="22217" x="438150" y="5156200"/>
          <p14:tracePt t="22222" x="438150" y="5130800"/>
          <p14:tracePt t="22230" x="438150" y="5105400"/>
          <p14:tracePt t="22235" x="438150" y="5092700"/>
          <p14:tracePt t="22241" x="438150" y="5081588"/>
          <p14:tracePt t="22247" x="438150" y="5043488"/>
          <p14:tracePt t="22250" x="438150" y="5005388"/>
          <p14:tracePt t="22256" x="438150" y="4992688"/>
          <p14:tracePt t="22261" x="438150" y="4943475"/>
          <p14:tracePt t="22266" x="438150" y="4905375"/>
          <p14:tracePt t="22273" x="438150" y="4856163"/>
          <p14:tracePt t="22277" x="450850" y="4830763"/>
          <p14:tracePt t="22281" x="450850" y="4792663"/>
          <p14:tracePt t="22287" x="474663" y="4756150"/>
          <p14:tracePt t="22292" x="487363" y="4679950"/>
          <p14:tracePt t="22297" x="512763" y="4656138"/>
          <p14:tracePt t="22302" x="538163" y="4605338"/>
          <p14:tracePt t="22306" x="563563" y="4567238"/>
          <p14:tracePt t="22312" x="563563" y="4530725"/>
          <p14:tracePt t="22316" x="600075" y="4454525"/>
          <p14:tracePt t="22322" x="625475" y="4430713"/>
          <p14:tracePt t="22327" x="638175" y="4379913"/>
          <p14:tracePt t="22332" x="674688" y="4305300"/>
          <p14:tracePt t="22338" x="712788" y="4230688"/>
          <p14:tracePt t="22343" x="725488" y="4179888"/>
          <p14:tracePt t="22346" x="776288" y="4117975"/>
          <p14:tracePt t="22351" x="800100" y="4054475"/>
          <p14:tracePt t="22358" x="812800" y="4017963"/>
          <p14:tracePt t="22361" x="850900" y="3929063"/>
          <p14:tracePt t="22366" x="887413" y="3854450"/>
          <p14:tracePt t="22373" x="900113" y="3803650"/>
          <p14:tracePt t="22377" x="938213" y="3754438"/>
          <p14:tracePt t="22382" x="938213" y="3667125"/>
          <p14:tracePt t="22388" x="963613" y="3590925"/>
          <p14:tracePt t="22393" x="976313" y="3554413"/>
          <p14:tracePt t="22398" x="1000125" y="3479800"/>
          <p14:tracePt t="22402" x="1012825" y="3441700"/>
          <p14:tracePt t="22408" x="1012825" y="3378200"/>
          <p14:tracePt t="22412" x="1063625" y="3316288"/>
          <p14:tracePt t="22417" x="1063625" y="3278188"/>
          <p14:tracePt t="22423" x="1089025" y="3216275"/>
          <p14:tracePt t="22428" x="1100138" y="3178175"/>
          <p14:tracePt t="22433" x="1100138" y="3128963"/>
          <p14:tracePt t="22437" x="1125538" y="3103563"/>
          <p14:tracePt t="22443" x="1125538" y="3054350"/>
          <p14:tracePt t="22448" x="1138238" y="3003550"/>
          <p14:tracePt t="22453" x="1163638" y="2952750"/>
          <p14:tracePt t="22458" x="1176338" y="2916238"/>
          <p14:tracePt t="22462" x="1176338" y="2878138"/>
          <p14:tracePt t="22467" x="1200150" y="2816225"/>
          <p14:tracePt t="22474" x="1200150" y="2803525"/>
          <p14:tracePt t="22479" x="1212850" y="2765425"/>
          <p14:tracePt t="22482" x="1212850" y="2728913"/>
          <p14:tracePt t="22487" x="1225550" y="2690813"/>
          <p14:tracePt t="22493" x="1238250" y="2665413"/>
          <p14:tracePt t="22498" x="1238250" y="2627313"/>
          <p14:tracePt t="22503" x="1238250" y="2603500"/>
          <p14:tracePt t="22509" x="1238250" y="2578100"/>
          <p14:tracePt t="22512" x="1238250" y="2552700"/>
          <p14:tracePt t="22519" x="1238250" y="2540000"/>
          <p14:tracePt t="22524" x="1238250" y="2503488"/>
          <p14:tracePt t="22529" x="1238250" y="2490788"/>
          <p14:tracePt t="22533" x="1238250" y="2465388"/>
          <p14:tracePt t="22539" x="1238250" y="2439988"/>
          <p14:tracePt t="22544" x="1250950" y="2414588"/>
          <p14:tracePt t="22548" x="1263650" y="2390775"/>
          <p14:tracePt t="22554" x="1263650" y="2378075"/>
          <p14:tracePt t="22559" x="1263650" y="2365375"/>
          <p14:tracePt t="22564" x="1263650" y="2339975"/>
          <p14:tracePt t="22569" x="1263650" y="2314575"/>
          <p14:tracePt t="22579" x="1263650" y="2290763"/>
          <p14:tracePt t="22583" x="1263650" y="2278063"/>
          <p14:tracePt t="22589" x="1250950" y="2265363"/>
          <p14:tracePt t="22593" x="1238250" y="2252663"/>
          <p14:tracePt t="22600" x="1225550" y="2227263"/>
          <p14:tracePt t="22603" x="1212850" y="2214563"/>
          <p14:tracePt t="22608" x="1212850" y="2201863"/>
          <p14:tracePt t="22614" x="1200150" y="2201863"/>
          <p14:tracePt t="22619" x="1189038" y="2190750"/>
          <p14:tracePt t="22625" x="1176338" y="2178050"/>
          <p14:tracePt t="22634" x="1163638" y="2178050"/>
          <p14:tracePt t="22640" x="1138238" y="2178050"/>
          <p14:tracePt t="22644" x="1125538" y="2152650"/>
          <p14:tracePt t="22649" x="1112838" y="2152650"/>
          <p14:tracePt t="22656" x="1100138" y="2139950"/>
          <p14:tracePt t="22660" x="1089025" y="2139950"/>
          <p14:tracePt t="22665" x="1076325" y="2139950"/>
          <p14:tracePt t="22670" x="1050925" y="2114550"/>
          <p14:tracePt t="22675" x="1038225" y="2114550"/>
          <p14:tracePt t="22680" x="1025525" y="2114550"/>
          <p14:tracePt t="22685" x="1000125" y="2114550"/>
          <p14:tracePt t="22691" x="987425" y="2114550"/>
          <p14:tracePt t="22699" x="963613" y="2114550"/>
          <p14:tracePt t="22706" x="950913" y="2114550"/>
          <p14:tracePt t="22716" x="938213" y="2114550"/>
          <p14:tracePt t="22721" x="912813" y="2089150"/>
          <p14:tracePt t="22736" x="900113" y="2089150"/>
          <p14:tracePt t="22746" x="876300" y="2089150"/>
          <p14:tracePt t="22761" x="850900" y="2089150"/>
          <p14:tracePt t="22765" x="838200" y="2089150"/>
          <p14:tracePt t="22781" x="825500" y="2089150"/>
          <p14:tracePt t="22785" x="812800" y="2089150"/>
          <p14:tracePt t="22790" x="800100" y="2089150"/>
          <p14:tracePt t="22797" x="787400" y="2089150"/>
          <p14:tracePt t="22801" x="763588" y="2101850"/>
          <p14:tracePt t="22811" x="738188" y="2101850"/>
          <p14:tracePt t="22816" x="725488" y="2101850"/>
          <p14:tracePt t="22823" x="700088" y="2114550"/>
          <p14:tracePt t="22825" x="687388" y="2114550"/>
          <p14:tracePt t="22832" x="663575" y="2127250"/>
          <p14:tracePt t="22835" x="663575" y="2139950"/>
          <p14:tracePt t="22842" x="650875" y="2139950"/>
          <p14:tracePt t="22847" x="625475" y="2139950"/>
          <p14:tracePt t="22857" x="600075" y="2152650"/>
          <p14:tracePt t="22861" x="587375" y="2165350"/>
          <p14:tracePt t="22866" x="587375" y="2178050"/>
          <p14:tracePt t="22872" x="563563" y="2178050"/>
          <p14:tracePt t="22877" x="538163" y="2201863"/>
          <p14:tracePt t="22881" x="512763" y="2201863"/>
          <p14:tracePt t="22893" x="512763" y="2214563"/>
          <p14:tracePt t="22896" x="487363" y="2239963"/>
          <p14:tracePt t="22901" x="474663" y="2252663"/>
          <p14:tracePt t="22916" x="463550" y="2278063"/>
          <p14:tracePt t="22923" x="450850" y="2290763"/>
          <p14:tracePt t="22928" x="438150" y="2290763"/>
          <p14:tracePt t="22931" x="438150" y="2303463"/>
          <p14:tracePt t="22936" x="438150" y="2339975"/>
          <p14:tracePt t="22943" x="425450" y="2339975"/>
          <p14:tracePt t="22958" x="412750" y="2352675"/>
          <p14:tracePt t="22963" x="400050" y="2365375"/>
          <p14:tracePt t="22972" x="400050" y="2378075"/>
          <p14:tracePt t="22978" x="400050" y="2390775"/>
          <p14:tracePt t="22982" x="374650" y="2414588"/>
          <p14:tracePt t="22993" x="374650" y="2427288"/>
          <p14:tracePt t="22997" x="363538" y="2439988"/>
          <p14:tracePt t="23003" x="363538" y="2452688"/>
          <p14:tracePt t="23007" x="363538" y="2465388"/>
          <p14:tracePt t="23012" x="350838" y="2478088"/>
          <p14:tracePt t="23023" x="338138" y="2503488"/>
          <p14:tracePt t="23029" x="338138" y="2516188"/>
          <p14:tracePt t="23032" x="325438" y="2540000"/>
          <p14:tracePt t="23040" x="312738" y="2565400"/>
          <p14:tracePt t="23043" x="312738" y="2578100"/>
          <p14:tracePt t="23048" x="312738" y="2590800"/>
          <p14:tracePt t="23058" x="300038" y="2616200"/>
          <p14:tracePt t="23068" x="287338" y="2627313"/>
          <p14:tracePt t="23083" x="287338" y="2640013"/>
          <p14:tracePt t="23089" x="274638" y="2665413"/>
          <p14:tracePt t="23104" x="274638" y="2678113"/>
          <p14:tracePt t="23113" x="274638" y="2690813"/>
          <p14:tracePt t="23125" x="274638" y="2703513"/>
          <p14:tracePt t="23133" x="274638" y="2716213"/>
          <p14:tracePt t="23139" x="274638" y="2740025"/>
          <p14:tracePt t="23155" x="274638" y="2765425"/>
          <p14:tracePt t="23164" x="274638" y="2778125"/>
          <p14:tracePt t="23168" x="261938" y="2778125"/>
          <p14:tracePt t="23176" x="261938" y="2790825"/>
          <p14:tracePt t="23180" x="261938" y="2803525"/>
          <p14:tracePt t="23184" x="261938" y="2816225"/>
          <p14:tracePt t="23190" x="261938" y="2828925"/>
          <p14:tracePt t="23194" x="261938" y="2852738"/>
          <p14:tracePt t="23205" x="261938" y="2878138"/>
          <p14:tracePt t="23210" x="261938" y="2890838"/>
          <p14:tracePt t="23214" x="261938" y="2903538"/>
          <p14:tracePt t="23219" x="261938" y="2916238"/>
          <p14:tracePt t="23225" x="261938" y="2941638"/>
          <p14:tracePt t="23230" x="261938" y="2965450"/>
          <p14:tracePt t="23235" x="261938" y="2978150"/>
          <p14:tracePt t="23240" x="261938" y="2990850"/>
          <p14:tracePt t="23245" x="261938" y="3028950"/>
          <p14:tracePt t="23251" x="261938" y="3041650"/>
          <p14:tracePt t="23255" x="261938" y="3054350"/>
          <p14:tracePt t="23260" x="261938" y="3065463"/>
          <p14:tracePt t="23269" x="261938" y="3090863"/>
          <p14:tracePt t="23281" x="261938" y="3116263"/>
          <p14:tracePt t="23284" x="261938" y="3128963"/>
          <p14:tracePt t="23290" x="261938" y="3141663"/>
          <p14:tracePt t="23296" x="261938" y="3154363"/>
          <p14:tracePt t="23300" x="261938" y="3165475"/>
          <p14:tracePt t="23306" x="261938" y="3178175"/>
          <p14:tracePt t="23310" x="261938" y="3203575"/>
          <p14:tracePt t="23315" x="261938" y="3216275"/>
          <p14:tracePt t="23326" x="261938" y="3228975"/>
          <p14:tracePt t="23330" x="261938" y="3241675"/>
          <p14:tracePt t="23340" x="261938" y="3254375"/>
          <p14:tracePt t="23346" x="261938" y="3267075"/>
          <p14:tracePt t="23351" x="261938" y="3290888"/>
          <p14:tracePt t="23361" x="261938" y="3303588"/>
          <p14:tracePt t="23365" x="261938" y="3316288"/>
          <p14:tracePt t="23373" x="261938" y="3328988"/>
          <p14:tracePt t="23375" x="261938" y="3341688"/>
          <p14:tracePt t="23387" x="261938" y="3354388"/>
          <p14:tracePt t="23396" x="261938" y="3367088"/>
          <p14:tracePt t="23401" x="261938" y="3378200"/>
          <p14:tracePt t="23407" x="261938" y="3390900"/>
          <p14:tracePt t="23412" x="261938" y="3403600"/>
          <p14:tracePt t="23426" x="261938" y="3429000"/>
          <p14:tracePt t="23442" x="261938" y="3441700"/>
          <p14:tracePt t="23452" x="261938" y="3454400"/>
          <p14:tracePt t="23472" x="261938" y="3467100"/>
          <p14:tracePt t="23482" x="261938" y="3479800"/>
          <p14:tracePt t="23488" x="261938" y="3490913"/>
          <p14:tracePt t="23497" x="261938" y="3503613"/>
          <p14:tracePt t="23502" x="261938" y="3516313"/>
          <p14:tracePt t="23528" x="261938" y="3541713"/>
          <p14:tracePt t="23543" x="261938" y="3554413"/>
          <p14:tracePt t="23557" x="261938" y="3567113"/>
          <p14:tracePt t="23684" x="261938" y="3529013"/>
          <p14:tracePt t="23690" x="274638" y="3503613"/>
          <p14:tracePt t="23694" x="287338" y="3467100"/>
          <p14:tracePt t="23699" x="338138" y="3416300"/>
          <p14:tracePt t="23704" x="363538" y="3390900"/>
          <p14:tracePt t="23709" x="412750" y="3328988"/>
          <p14:tracePt t="23719" x="438150" y="3278188"/>
          <p14:tracePt t="23724" x="463550" y="3241675"/>
          <p14:tracePt t="23729" x="474663" y="3241675"/>
          <p14:tracePt t="23735" x="500063" y="3178175"/>
          <p14:tracePt t="23740" x="512763" y="3154363"/>
          <p14:tracePt t="23745" x="512763" y="3141663"/>
          <p14:tracePt t="23748" x="525463" y="3116263"/>
          <p14:tracePt t="23754" x="525463" y="3078163"/>
          <p14:tracePt t="23759" x="538163" y="3041650"/>
          <p14:tracePt t="23764" x="563563" y="3016250"/>
          <p14:tracePt t="23770" x="574675" y="3003550"/>
          <p14:tracePt t="23775" x="574675" y="2978150"/>
          <p14:tracePt t="23778" x="574675" y="2965450"/>
          <p14:tracePt t="23785" x="600075" y="2952750"/>
          <p14:tracePt t="23790" x="600075" y="2941638"/>
          <p14:tracePt t="23795" x="600075" y="2916238"/>
          <p14:tracePt t="23807" x="600075" y="2903538"/>
          <p14:tracePt t="23810" x="600075" y="2890838"/>
          <p14:tracePt t="23874" x="600075" y="2878138"/>
          <p14:tracePt t="23896" x="600075" y="2890838"/>
          <p14:tracePt t="23901" x="574675" y="2916238"/>
          <p14:tracePt t="23911" x="574675" y="2928938"/>
          <p14:tracePt t="23921" x="574675" y="2941638"/>
          <p14:tracePt t="23931" x="574675" y="2965450"/>
          <p14:tracePt t="23935" x="563563" y="2990850"/>
          <p14:tracePt t="23940" x="550863" y="2990850"/>
          <p14:tracePt t="23946" x="550863" y="3003550"/>
          <p14:tracePt t="23951" x="538163" y="3016250"/>
          <p14:tracePt t="23956" x="538163" y="3028950"/>
          <p14:tracePt t="23961" x="512763" y="3041650"/>
          <p14:tracePt t="23966" x="512763" y="3065463"/>
          <p14:tracePt t="23972" x="512763" y="3078163"/>
          <p14:tracePt t="23976" x="487363" y="3090863"/>
          <p14:tracePt t="23981" x="487363" y="3103563"/>
          <p14:tracePt t="23985" x="487363" y="3128963"/>
          <p14:tracePt t="23997" x="487363" y="3165475"/>
          <p14:tracePt t="24001" x="487363" y="3178175"/>
          <p14:tracePt t="24007" x="487363" y="3190875"/>
          <p14:tracePt t="24012" x="474663" y="3216275"/>
          <p14:tracePt t="24032" x="474663" y="3241675"/>
          <p14:tracePt t="24047" x="474663" y="3254375"/>
          <p14:tracePt t="24068" x="474663" y="3267075"/>
          <p14:tracePt t="24078" x="474663" y="3278188"/>
          <p14:tracePt t="24087" x="474663" y="3303588"/>
          <p14:tracePt t="24102" x="474663" y="3328988"/>
          <p14:tracePt t="24108" x="474663" y="3341688"/>
          <p14:tracePt t="24113" x="474663" y="3354388"/>
          <p14:tracePt t="24116" x="474663" y="3390900"/>
          <p14:tracePt t="24123" x="474663" y="3403600"/>
          <p14:tracePt t="24128" x="474663" y="3416300"/>
          <p14:tracePt t="24133" x="474663" y="3454400"/>
          <p14:tracePt t="24137" x="474663" y="3467100"/>
          <p14:tracePt t="24143" x="474663" y="3490913"/>
          <p14:tracePt t="24147" x="474663" y="3516313"/>
          <p14:tracePt t="24157" x="474663" y="3541713"/>
          <p14:tracePt t="24163" x="474663" y="3554413"/>
          <p14:tracePt t="24168" x="474663" y="3567113"/>
          <p14:tracePt t="24173" x="474663" y="3579813"/>
          <p14:tracePt t="24178" x="474663" y="3603625"/>
          <p14:tracePt t="24187" x="474663" y="3629025"/>
          <p14:tracePt t="24193" x="474663" y="3641725"/>
          <p14:tracePt t="24198" x="474663" y="3654425"/>
          <p14:tracePt t="24204" x="474663" y="3667125"/>
          <p14:tracePt t="24218" x="474663" y="3679825"/>
          <p14:tracePt t="24243" x="474663" y="3692525"/>
          <p14:tracePt t="24279" x="474663" y="3703638"/>
          <p14:tracePt t="24284" x="474663" y="3716338"/>
          <p14:tracePt t="24309" x="474663" y="3729038"/>
          <p14:tracePt t="24315" x="474663" y="3741738"/>
          <p14:tracePt t="24345" x="474663" y="3767138"/>
          <p14:tracePt t="24364" x="474663" y="3779838"/>
          <p14:tracePt t="24384" x="474663" y="3792538"/>
          <p14:tracePt t="24400" x="474663" y="3803650"/>
          <p14:tracePt t="24415" x="474663" y="3816350"/>
          <p14:tracePt t="24426" x="474663" y="3829050"/>
          <p14:tracePt t="24436" x="474663" y="3841750"/>
          <p14:tracePt t="24439" x="474663" y="3854450"/>
          <p14:tracePt t="24451" x="474663" y="3879850"/>
          <p14:tracePt t="24457" x="474663" y="3892550"/>
          <p14:tracePt t="24466" x="474663" y="3905250"/>
          <p14:tracePt t="24470" x="474663" y="3916363"/>
          <p14:tracePt t="24476" x="474663" y="3929063"/>
          <p14:tracePt t="24481" x="474663" y="3967163"/>
          <p14:tracePt t="24486" x="474663" y="4005263"/>
          <p14:tracePt t="24491" x="474663" y="4017963"/>
          <p14:tracePt t="24495" x="474663" y="4041775"/>
          <p14:tracePt t="24500" x="474663" y="4079875"/>
          <p14:tracePt t="24507" x="474663" y="4092575"/>
          <p14:tracePt t="24511" x="474663" y="4129088"/>
          <p14:tracePt t="24515" x="474663" y="4167188"/>
          <p14:tracePt t="24520" x="474663" y="4205288"/>
          <p14:tracePt t="24530" x="474663" y="4241800"/>
          <p14:tracePt t="24536" x="474663" y="4267200"/>
          <p14:tracePt t="24540" x="474663" y="4292600"/>
          <p14:tracePt t="24546" x="474663" y="4330700"/>
          <p14:tracePt t="24552" x="474663" y="4341813"/>
          <p14:tracePt t="24557" x="474663" y="4392613"/>
          <p14:tracePt t="24561" x="474663" y="4430713"/>
          <p14:tracePt t="24565" x="474663" y="4443413"/>
          <p14:tracePt t="24572" x="474663" y="4467225"/>
          <p14:tracePt t="24577" x="474663" y="4505325"/>
          <p14:tracePt t="24582" x="474663" y="4518025"/>
          <p14:tracePt t="24587" x="474663" y="4554538"/>
          <p14:tracePt t="24592" x="474663" y="4567238"/>
          <p14:tracePt t="24602" x="474663" y="4579938"/>
          <p14:tracePt t="24612" x="474663" y="4592638"/>
          <p14:tracePt t="24616" x="474663" y="4618038"/>
          <p14:tracePt t="24626" x="474663" y="4630738"/>
          <p14:tracePt t="24631" x="474663" y="4643438"/>
          <p14:tracePt t="24636" x="474663" y="4656138"/>
          <p14:tracePt t="24641" x="474663" y="4667250"/>
          <p14:tracePt t="24652" x="474663" y="4679950"/>
          <p14:tracePt t="24658" x="474663" y="4692650"/>
          <p14:tracePt t="24661" x="487363" y="4705350"/>
          <p14:tracePt t="24672" x="487363" y="4718050"/>
          <p14:tracePt t="24678" x="487363" y="4730750"/>
          <p14:tracePt t="24687" x="500063" y="4743450"/>
          <p14:tracePt t="24698" x="500063" y="4756150"/>
          <p14:tracePt t="24728" x="512763" y="4768850"/>
          <p14:tracePt t="25025" x="512763" y="4779963"/>
          <p14:tracePt t="25030" x="512763" y="4792663"/>
          <p14:tracePt t="25050" x="512763" y="4818063"/>
          <p14:tracePt t="25057" x="525463" y="4830763"/>
          <p14:tracePt t="25061" x="538163" y="4843463"/>
          <p14:tracePt t="25066" x="550863" y="4868863"/>
          <p14:tracePt t="25070" x="550863" y="4879975"/>
          <p14:tracePt t="25075" x="550863" y="4892675"/>
          <p14:tracePt t="25081" x="563563" y="4918075"/>
          <p14:tracePt t="25086" x="574675" y="4930775"/>
          <p14:tracePt t="25090" x="574675" y="4956175"/>
          <p14:tracePt t="25096" x="600075" y="4981575"/>
          <p14:tracePt t="25100" x="600075" y="4992688"/>
          <p14:tracePt t="25107" x="600075" y="5005388"/>
          <p14:tracePt t="25111" x="600075" y="5018088"/>
          <p14:tracePt t="25116" x="612775" y="5043488"/>
          <p14:tracePt t="25122" x="612775" y="5056188"/>
          <p14:tracePt t="25137" x="612775" y="5068888"/>
          <p14:tracePt t="25141" x="625475" y="5081588"/>
          <p14:tracePt t="25434" x="625475" y="5092700"/>
          <p14:tracePt t="25449" x="625475" y="5105400"/>
          <p14:tracePt t="25459" x="625475" y="5118100"/>
          <p14:tracePt t="25494" x="625475" y="5130800"/>
          <p14:tracePt t="25535" x="625475" y="5143500"/>
          <p14:tracePt t="26035" x="625475" y="5168900"/>
          <p14:tracePt t="26327" x="625475" y="5156200"/>
          <p14:tracePt t="26341" x="625475" y="5143500"/>
          <p14:tracePt t="26347" x="625475" y="5130800"/>
          <p14:tracePt t="26357" x="638175" y="5118100"/>
          <p14:tracePt t="26367" x="638175" y="5105400"/>
          <p14:tracePt t="27088" x="663575" y="5081588"/>
          <p14:tracePt t="27093" x="663575" y="5068888"/>
          <p14:tracePt t="27104" x="663575" y="5056188"/>
          <p14:tracePt t="27108" x="663575" y="5043488"/>
          <p14:tracePt t="27114" x="663575" y="5030788"/>
          <p14:tracePt t="27117" x="663575" y="5018088"/>
          <p14:tracePt t="27129" x="663575" y="4992688"/>
          <p14:tracePt t="27133" x="663575" y="4981575"/>
          <p14:tracePt t="27139" x="663575" y="4956175"/>
          <p14:tracePt t="27144" x="663575" y="4930775"/>
          <p14:tracePt t="27149" x="663575" y="4905375"/>
          <p14:tracePt t="27153" x="663575" y="4868863"/>
          <p14:tracePt t="27158" x="638175" y="4830763"/>
          <p14:tracePt t="27164" x="638175" y="4792663"/>
          <p14:tracePt t="27169" x="638175" y="4756150"/>
          <p14:tracePt t="27175" x="638175" y="4718050"/>
          <p14:tracePt t="27179" x="638175" y="4679950"/>
          <p14:tracePt t="27183" x="638175" y="4656138"/>
          <p14:tracePt t="27195" x="638175" y="4592638"/>
          <p14:tracePt t="27199" x="638175" y="4530725"/>
          <p14:tracePt t="27203" x="638175" y="4418013"/>
          <p14:tracePt t="27209" x="625475" y="4305300"/>
          <p14:tracePt t="27214" x="625475" y="4217988"/>
          <p14:tracePt t="27220" x="625475" y="4141788"/>
          <p14:tracePt t="27225" x="587375" y="4005263"/>
          <p14:tracePt t="27230" x="587375" y="3916363"/>
          <p14:tracePt t="27233" x="587375" y="3803650"/>
          <p14:tracePt t="27238" x="587375" y="3741738"/>
          <p14:tracePt t="27245" x="587375" y="3629025"/>
          <p14:tracePt t="27250" x="587375" y="3554413"/>
          <p14:tracePt t="27254" x="587375" y="3479800"/>
          <p14:tracePt t="27265" x="587375" y="3403600"/>
          <p14:tracePt t="27270" x="574675" y="3354388"/>
          <p14:tracePt t="27275" x="574675" y="3290888"/>
          <p14:tracePt t="27280" x="574675" y="3216275"/>
          <p14:tracePt t="27284" x="574675" y="3128963"/>
          <p14:tracePt t="27291" x="574675" y="3090863"/>
          <p14:tracePt t="27295" x="574675" y="3016250"/>
          <p14:tracePt t="27299" x="587375" y="2965450"/>
          <p14:tracePt t="27304" x="587375" y="2840038"/>
          <p14:tracePt t="27310" x="587375" y="2790825"/>
          <p14:tracePt t="27315" x="587375" y="2765425"/>
          <p14:tracePt t="27321" x="587375" y="2640013"/>
          <p14:tracePt t="27325" x="587375" y="2616200"/>
          <p14:tracePt t="27330" x="587375" y="2527300"/>
          <p14:tracePt t="27335" x="587375" y="2478088"/>
          <p14:tracePt t="27339" x="587375" y="2414588"/>
          <p14:tracePt t="27346" x="587375" y="2365375"/>
          <p14:tracePt t="27349" x="587375" y="2290763"/>
          <p14:tracePt t="27355" x="587375" y="2252663"/>
          <p14:tracePt t="27361" x="587375" y="2178050"/>
          <p14:tracePt t="27365" x="587375" y="2139950"/>
          <p14:tracePt t="27371" x="587375" y="2052638"/>
          <p14:tracePt t="27375" x="587375" y="2027238"/>
          <p14:tracePt t="27381" x="587375" y="1965325"/>
          <p14:tracePt t="27386" x="587375" y="1927225"/>
          <p14:tracePt t="27391" x="587375" y="1889125"/>
          <p14:tracePt t="27396" x="587375" y="1852613"/>
          <p14:tracePt t="27400" x="587375" y="1827213"/>
          <p14:tracePt t="27406" x="574675" y="1776413"/>
          <p14:tracePt t="27410" x="574675" y="1739900"/>
          <p14:tracePt t="27416" x="574675" y="1701800"/>
          <p14:tracePt t="27420" x="574675" y="1652588"/>
          <p14:tracePt t="27426" x="550863" y="1614488"/>
          <p14:tracePt t="27432" x="550863" y="1589088"/>
          <p14:tracePt t="27435" x="538163" y="1539875"/>
          <p14:tracePt t="27441" x="538163" y="1489075"/>
          <p14:tracePt t="27446" x="538163" y="1463675"/>
          <p14:tracePt t="27451" x="512763" y="1401763"/>
          <p14:tracePt t="27458" x="512763" y="1376363"/>
          <p14:tracePt t="27461" x="512763" y="1301750"/>
          <p14:tracePt t="27466" x="500063" y="1250950"/>
          <p14:tracePt t="27471" x="500063" y="1189038"/>
          <p14:tracePt t="27477" x="474663" y="1114425"/>
          <p14:tracePt t="27482" x="463550" y="1063625"/>
          <p14:tracePt t="27486" x="438150" y="1025525"/>
          <p14:tracePt t="27492" x="425450" y="963613"/>
          <p14:tracePt t="27497" x="387350" y="889000"/>
          <p14:tracePt t="27502" x="387350" y="863600"/>
          <p14:tracePt t="27508" x="387350" y="825500"/>
          <p14:tracePt t="27512" x="350838" y="776288"/>
          <p14:tracePt t="27517" x="350838" y="763588"/>
          <p14:tracePt t="27521" x="338138" y="676275"/>
          <p14:tracePt t="27526" x="312738" y="625475"/>
          <p14:tracePt t="27532" x="312738" y="576263"/>
          <p14:tracePt t="27536" x="300038" y="538163"/>
          <p14:tracePt t="27543" x="274638" y="487363"/>
          <p14:tracePt t="27548" x="261938" y="438150"/>
          <p14:tracePt t="27553" x="238125" y="363538"/>
          <p14:tracePt t="27558" x="225425" y="350838"/>
          <p14:tracePt t="27562" x="200025" y="300038"/>
          <p14:tracePt t="27568" x="187325" y="274638"/>
          <p14:tracePt t="27572" x="161925" y="238125"/>
          <p14:tracePt t="27578" x="138113" y="174625"/>
          <p14:tracePt t="27583" x="112713" y="150813"/>
          <p14:tracePt t="27588" x="87313" y="112713"/>
          <p14:tracePt t="27593" x="87313" y="87313"/>
          <p14:tracePt t="27598" x="50800" y="38100"/>
          <p14:tracePt t="27603" x="38100" y="0"/>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Akomodační refrakční strabismus</a:t>
            </a:r>
          </a:p>
        </p:txBody>
      </p:sp>
      <p:sp>
        <p:nvSpPr>
          <p:cNvPr id="3" name="Zástupný symbol pro obsah 2"/>
          <p:cNvSpPr>
            <a:spLocks noGrp="1"/>
          </p:cNvSpPr>
          <p:nvPr>
            <p:ph idx="1"/>
          </p:nvPr>
        </p:nvSpPr>
        <p:spPr/>
        <p:txBody>
          <a:bodyPr>
            <a:normAutofit fontScale="70000" lnSpcReduction="20000"/>
          </a:bodyPr>
          <a:lstStyle/>
          <a:p>
            <a:pPr marL="0" indent="0">
              <a:buNone/>
            </a:pPr>
            <a:r>
              <a:rPr lang="cs-CZ" b="1" dirty="0"/>
              <a:t>Refrakční akomodační strabismus - </a:t>
            </a:r>
            <a:r>
              <a:rPr lang="cs-CZ" dirty="0"/>
              <a:t>plně akomodační strabismus je vždy spojen s </a:t>
            </a:r>
            <a:r>
              <a:rPr lang="cs-CZ" u="sng" dirty="0"/>
              <a:t>výraznou hypermetropií </a:t>
            </a:r>
            <a:r>
              <a:rPr lang="cs-CZ" dirty="0"/>
              <a:t>- relativně hodně vysoká</a:t>
            </a:r>
          </a:p>
          <a:p>
            <a:r>
              <a:rPr lang="cs-CZ" dirty="0"/>
              <a:t>Projevuje se </a:t>
            </a:r>
            <a:r>
              <a:rPr lang="cs-CZ" b="1" dirty="0"/>
              <a:t>větší úchylkou</a:t>
            </a:r>
            <a:r>
              <a:rPr lang="cs-CZ" dirty="0"/>
              <a:t> </a:t>
            </a:r>
          </a:p>
          <a:p>
            <a:r>
              <a:rPr lang="cs-CZ" dirty="0"/>
              <a:t>Konvergentní postavení obou očí je vyvoláno potřebou </a:t>
            </a:r>
            <a:r>
              <a:rPr lang="cs-CZ" dirty="0" err="1"/>
              <a:t>akomodativního</a:t>
            </a:r>
            <a:r>
              <a:rPr lang="cs-CZ" dirty="0"/>
              <a:t> zaostření obrazu na sítnici, určovaného refrakční vadou, nikoliv vzdáleností pohledu. Proto, pokud </a:t>
            </a:r>
            <a:r>
              <a:rPr lang="cs-CZ" u="sng" dirty="0"/>
              <a:t>není zapojena akomodace</a:t>
            </a:r>
            <a:r>
              <a:rPr lang="cs-CZ" dirty="0"/>
              <a:t>, je postavení očí </a:t>
            </a:r>
            <a:r>
              <a:rPr lang="cs-CZ" u="sng" dirty="0"/>
              <a:t>paralelní</a:t>
            </a:r>
            <a:r>
              <a:rPr lang="cs-CZ" dirty="0"/>
              <a:t> s přítomností </a:t>
            </a:r>
            <a:r>
              <a:rPr lang="cs-CZ" u="sng" dirty="0"/>
              <a:t>JBV</a:t>
            </a:r>
            <a:r>
              <a:rPr lang="cs-CZ" dirty="0"/>
              <a:t> a částečných funkcí, které lze vycvičit</a:t>
            </a:r>
          </a:p>
          <a:p>
            <a:r>
              <a:rPr lang="cs-CZ" dirty="0"/>
              <a:t>Úchylka se projevuje při usilovné akomodaci do blízka nebo také při akomodaci do dálky. Při manifestaci úchylky se v důsledku strabismu (postavení oka) objevuje </a:t>
            </a:r>
            <a:r>
              <a:rPr lang="cs-CZ" dirty="0" err="1"/>
              <a:t>suprese</a:t>
            </a:r>
            <a:r>
              <a:rPr lang="cs-CZ" dirty="0"/>
              <a:t> - ne v důsledku amblyopie – spolu s ARK se u tohoto typu strabismu příliš nevyskytuje</a:t>
            </a:r>
            <a:endParaRPr lang="cs-CZ" u="sng" dirty="0"/>
          </a:p>
          <a:p>
            <a:pPr marL="0" indent="0">
              <a:buNone/>
            </a:pPr>
            <a:r>
              <a:rPr lang="cs-CZ" b="1" u="sng" dirty="0"/>
              <a:t>Do blízka se vždy objevuje větší úhel šilhání než do dálky</a:t>
            </a:r>
            <a:r>
              <a:rPr lang="cs-CZ" b="1" dirty="0"/>
              <a:t> </a:t>
            </a:r>
            <a:r>
              <a:rPr lang="cs-CZ" dirty="0"/>
              <a:t>= na blízko akomoduje</a:t>
            </a:r>
            <a:endParaRPr lang="cs-CZ" b="1" dirty="0"/>
          </a:p>
          <a:p>
            <a:endParaRPr lang="cs-CZ" dirty="0"/>
          </a:p>
          <a:p>
            <a:endParaRPr lang="cs-CZ" dirty="0"/>
          </a:p>
        </p:txBody>
      </p:sp>
      <p:pic>
        <p:nvPicPr>
          <p:cNvPr id="10" name="Zvuk 9">
            <a:hlinkClick r:id="" action="ppaction://media"/>
            <a:extLst>
              <a:ext uri="{FF2B5EF4-FFF2-40B4-BE49-F238E27FC236}">
                <a16:creationId xmlns:a16="http://schemas.microsoft.com/office/drawing/2014/main" id="{63E28F4A-A0B6-481F-A11C-9282C8A3CE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92498779"/>
      </p:ext>
    </p:extLst>
  </p:cSld>
  <p:clrMapOvr>
    <a:masterClrMapping/>
  </p:clrMapOvr>
  <mc:AlternateContent xmlns:mc="http://schemas.openxmlformats.org/markup-compatibility/2006" xmlns:p14="http://schemas.microsoft.com/office/powerpoint/2010/main">
    <mc:Choice Requires="p14">
      <p:transition spd="slow" p14:dur="2000" advTm="49431"/>
    </mc:Choice>
    <mc:Fallback xmlns="">
      <p:transition spd="slow" advTm="49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569" x="1025525" y="1965325"/>
          <p14:tracePt t="573" x="1025525" y="1952625"/>
          <p14:tracePt t="579" x="1025525" y="1939925"/>
          <p14:tracePt t="585" x="1025525" y="1927225"/>
          <p14:tracePt t="589" x="1050925" y="1901825"/>
          <p14:tracePt t="593" x="1050925" y="1876425"/>
          <p14:tracePt t="599" x="1050925" y="1865313"/>
          <p14:tracePt t="603" x="1050925" y="1852613"/>
          <p14:tracePt t="608" x="1050925" y="1827213"/>
          <p14:tracePt t="624" x="1050925" y="1801813"/>
          <p14:tracePt t="628" x="1076325" y="1776413"/>
          <p14:tracePt t="639" x="1076325" y="1765300"/>
          <p14:tracePt t="644" x="1076325" y="1739900"/>
          <p14:tracePt t="655" x="1076325" y="1727200"/>
          <p14:tracePt t="659" x="1076325" y="1714500"/>
          <p14:tracePt t="664" x="1076325" y="1701800"/>
          <p14:tracePt t="674" x="1076325" y="1689100"/>
          <p14:tracePt t="678" x="1076325" y="1676400"/>
          <p14:tracePt t="690" x="1076325" y="1663700"/>
          <p14:tracePt t="700" x="1076325" y="1652588"/>
          <p14:tracePt t="715" x="1076325" y="1627188"/>
          <p14:tracePt t="724" x="1076325" y="1601788"/>
          <p14:tracePt t="740" x="1076325" y="1589088"/>
          <p14:tracePt t="750" x="1076325" y="1576388"/>
          <p14:tracePt t="912" x="1076325" y="1563688"/>
          <p14:tracePt t="972" x="1063625" y="1563688"/>
          <p14:tracePt t="1027" x="1038225" y="1563688"/>
          <p14:tracePt t="1053" x="1038225" y="1552575"/>
          <p14:tracePt t="1094" x="1012825" y="1552575"/>
          <p14:tracePt t="1113" x="1000125" y="1552575"/>
          <p14:tracePt t="1164" x="987425" y="1539875"/>
          <p14:tracePt t="1168" x="976313" y="1527175"/>
          <p14:tracePt t="1174" x="976313" y="1514475"/>
          <p14:tracePt t="1185" x="963613" y="1501775"/>
          <p14:tracePt t="1215" x="963613" y="1489075"/>
          <p14:tracePt t="1225" x="963613" y="1476375"/>
          <p14:tracePt t="1229" x="950913" y="1476375"/>
          <p14:tracePt t="1239" x="938213" y="1476375"/>
          <p14:tracePt t="1275" x="938213" y="1463675"/>
          <p14:tracePt t="1280" x="925513" y="1450975"/>
          <p14:tracePt t="1305" x="912813" y="1439863"/>
          <p14:tracePt t="1310" x="900113" y="1439863"/>
          <p14:tracePt t="1345" x="887413" y="1427163"/>
          <p14:tracePt t="1364" x="876300" y="1427163"/>
          <p14:tracePt t="1385" x="863600" y="1414463"/>
          <p14:tracePt t="1406" x="850900" y="1414463"/>
          <p14:tracePt t="1410" x="838200" y="1414463"/>
          <p14:tracePt t="1415" x="825500" y="1401763"/>
          <p14:tracePt t="2309" x="812800" y="1401763"/>
          <p14:tracePt t="2313" x="800100" y="1389063"/>
          <p14:tracePt t="2319" x="800100" y="1376363"/>
          <p14:tracePt t="2329" x="787400" y="1376363"/>
          <p14:tracePt t="2334" x="787400" y="1363663"/>
          <p14:tracePt t="2339" x="787400" y="1350963"/>
          <p14:tracePt t="2348" x="787400" y="1339850"/>
          <p14:tracePt t="2359" x="776288" y="1339850"/>
          <p14:tracePt t="2369" x="776288" y="1327150"/>
          <p14:tracePt t="2384" x="776288" y="1314450"/>
          <p14:tracePt t="2390" x="776288" y="1301750"/>
          <p14:tracePt t="2515" x="763588" y="1289050"/>
          <p14:tracePt t="2541" x="738188" y="1289050"/>
          <p14:tracePt t="3857" x="687388" y="1289050"/>
          <p14:tracePt t="3861" x="663575" y="1289050"/>
          <p14:tracePt t="3866" x="650875" y="1301750"/>
          <p14:tracePt t="3873" x="638175" y="1314450"/>
          <p14:tracePt t="3878" x="625475" y="1314450"/>
          <p14:tracePt t="3881" x="612775" y="1314450"/>
          <p14:tracePt t="3886" x="574675" y="1339850"/>
          <p14:tracePt t="3892" x="563563" y="1350963"/>
          <p14:tracePt t="3898" x="538163" y="1363663"/>
          <p14:tracePt t="3903" x="525463" y="1376363"/>
          <p14:tracePt t="3913" x="512763" y="1376363"/>
          <p14:tracePt t="3917" x="500063" y="1376363"/>
          <p14:tracePt t="3928" x="500063" y="1389063"/>
          <p14:tracePt t="3937" x="487363" y="1401763"/>
          <p14:tracePt t="3943" x="474663" y="1401763"/>
          <p14:tracePt t="3963" x="474663" y="1414463"/>
          <p14:tracePt t="3967" x="463550" y="1427163"/>
          <p14:tracePt t="3978" x="450850" y="1439863"/>
          <p14:tracePt t="3998" x="438150" y="1439863"/>
          <p14:tracePt t="4003" x="425450" y="1439863"/>
          <p14:tracePt t="4034" x="412750" y="1450975"/>
          <p14:tracePt t="6379" x="412750" y="1476375"/>
          <p14:tracePt t="6404" x="400050" y="1489075"/>
          <p14:tracePt t="6419" x="400050" y="1501775"/>
          <p14:tracePt t="6430" x="387350" y="1514475"/>
          <p14:tracePt t="6450" x="387350" y="1527175"/>
          <p14:tracePt t="6454" x="387350" y="1539875"/>
          <p14:tracePt t="6464" x="374650" y="1552575"/>
          <p14:tracePt t="6471" x="363538" y="1552575"/>
          <p14:tracePt t="6480" x="363538" y="1563688"/>
          <p14:tracePt t="6484" x="363538" y="1589088"/>
          <p14:tracePt t="6499" x="363538" y="1601788"/>
          <p14:tracePt t="6505" x="338138" y="1639888"/>
          <p14:tracePt t="6520" x="325438" y="1663700"/>
          <p14:tracePt t="6524" x="325438" y="1676400"/>
          <p14:tracePt t="6534" x="300038" y="1701800"/>
          <p14:tracePt t="6539" x="300038" y="1714500"/>
          <p14:tracePt t="6544" x="300038" y="1727200"/>
          <p14:tracePt t="6550" x="300038" y="1739900"/>
          <p14:tracePt t="6556" x="300038" y="1765300"/>
          <p14:tracePt t="6559" x="300038" y="1789113"/>
          <p14:tracePt t="6564" x="300038" y="1801813"/>
          <p14:tracePt t="6571" x="287338" y="1839913"/>
          <p14:tracePt t="6576" x="274638" y="1839913"/>
          <p14:tracePt t="6580" x="274638" y="1852613"/>
          <p14:tracePt t="6586" x="274638" y="1865313"/>
          <p14:tracePt t="6591" x="274638" y="1876425"/>
          <p14:tracePt t="6595" x="274638" y="1889125"/>
          <p14:tracePt t="6600" x="274638" y="1914525"/>
          <p14:tracePt t="6611" x="274638" y="1939925"/>
          <p14:tracePt t="6621" x="274638" y="1952625"/>
          <p14:tracePt t="6632" x="274638" y="1965325"/>
          <p14:tracePt t="6636" x="274638" y="1978025"/>
          <p14:tracePt t="6640" x="274638" y="1989138"/>
          <p14:tracePt t="6646" x="274638" y="2001838"/>
          <p14:tracePt t="6652" x="274638" y="2014538"/>
          <p14:tracePt t="6655" x="274638" y="2027238"/>
          <p14:tracePt t="6666" x="274638" y="2052638"/>
          <p14:tracePt t="6671" x="274638" y="2065338"/>
          <p14:tracePt t="6677" x="274638" y="2078038"/>
          <p14:tracePt t="6682" x="274638" y="2089150"/>
          <p14:tracePt t="6691" x="274638" y="2101850"/>
          <p14:tracePt t="6700" x="274638" y="2114550"/>
          <p14:tracePt t="6711" x="274638" y="2139950"/>
          <p14:tracePt t="6731" x="274638" y="2152650"/>
          <p14:tracePt t="6737" x="274638" y="2165350"/>
          <p14:tracePt t="6741" x="274638" y="2190750"/>
          <p14:tracePt t="6751" x="274638" y="2201863"/>
          <p14:tracePt t="6761" x="274638" y="2214563"/>
          <p14:tracePt t="6766" x="274638" y="2227263"/>
          <p14:tracePt t="6773" x="274638" y="2252663"/>
          <p14:tracePt t="6782" x="274638" y="2278063"/>
          <p14:tracePt t="6797" x="274638" y="2290763"/>
          <p14:tracePt t="6803" x="287338" y="2303463"/>
          <p14:tracePt t="6823" x="287338" y="2314575"/>
          <p14:tracePt t="6833" x="287338" y="2339975"/>
          <p14:tracePt t="6847" x="300038" y="2352675"/>
          <p14:tracePt t="6853" x="300038" y="2365375"/>
          <p14:tracePt t="6858" x="300038" y="2378075"/>
          <p14:tracePt t="6868" x="300038" y="2390775"/>
          <p14:tracePt t="6873" x="300038" y="2403475"/>
          <p14:tracePt t="6883" x="300038" y="2414588"/>
          <p14:tracePt t="6890" x="312738" y="2427288"/>
          <p14:tracePt t="6898" x="325438" y="2439988"/>
          <p14:tracePt t="6904" x="325438" y="2452688"/>
          <p14:tracePt t="6919" x="325438" y="2465388"/>
          <p14:tracePt t="6922" x="325438" y="2478088"/>
          <p14:tracePt t="6927" x="325438" y="2490788"/>
          <p14:tracePt t="6949" x="325438" y="2503488"/>
          <p14:tracePt t="6954" x="338138" y="2516188"/>
          <p14:tracePt t="6959" x="350838" y="2527300"/>
          <p14:tracePt t="6969" x="350838" y="2540000"/>
          <p14:tracePt t="6973" x="350838" y="2552700"/>
          <p14:tracePt t="6978" x="350838" y="2565400"/>
          <p14:tracePt t="6988" x="350838" y="2590800"/>
          <p14:tracePt t="7000" x="350838" y="2603500"/>
          <p14:tracePt t="7010" x="374650" y="2616200"/>
          <p14:tracePt t="7013" x="387350" y="2627313"/>
          <p14:tracePt t="7023" x="387350" y="2652713"/>
          <p14:tracePt t="7039" x="387350" y="2678113"/>
          <p14:tracePt t="7050" x="387350" y="2690813"/>
          <p14:tracePt t="7065" x="387350" y="2703513"/>
          <p14:tracePt t="7071" x="387350" y="2716213"/>
          <p14:tracePt t="7074" x="387350" y="2728913"/>
          <p14:tracePt t="7079" x="387350" y="2740025"/>
          <p14:tracePt t="7084" x="400050" y="2752725"/>
          <p14:tracePt t="7089" x="400050" y="2765425"/>
          <p14:tracePt t="7100" x="400050" y="2790825"/>
          <p14:tracePt t="7110" x="400050" y="2803525"/>
          <p14:tracePt t="7121" x="400050" y="2816225"/>
          <p14:tracePt t="7126" x="400050" y="2828925"/>
          <p14:tracePt t="7141" x="400050" y="2840038"/>
          <p14:tracePt t="7151" x="412750" y="2852738"/>
          <p14:tracePt t="7170" x="412750" y="2878138"/>
          <p14:tracePt t="8597" x="412750" y="2840038"/>
          <p14:tracePt t="8603" x="412750" y="2816225"/>
          <p14:tracePt t="8607" x="412750" y="2778125"/>
          <p14:tracePt t="8613" x="412750" y="2740025"/>
          <p14:tracePt t="8618" x="412750" y="2703513"/>
          <p14:tracePt t="8622" x="412750" y="2652713"/>
          <p14:tracePt t="8628" x="412750" y="2627313"/>
          <p14:tracePt t="8632" x="412750" y="2590800"/>
          <p14:tracePt t="8639" x="412750" y="2552700"/>
          <p14:tracePt t="8644" x="412750" y="2516188"/>
          <p14:tracePt t="8648" x="412750" y="2490788"/>
          <p14:tracePt t="8652" x="412750" y="2439988"/>
          <p14:tracePt t="8658" x="412750" y="2414588"/>
          <p14:tracePt t="8663" x="412750" y="2403475"/>
          <p14:tracePt t="8668" x="412750" y="2390775"/>
          <p14:tracePt t="8674" x="412750" y="2352675"/>
          <p14:tracePt t="8678" x="412750" y="2339975"/>
          <p14:tracePt t="8683" x="412750" y="2327275"/>
          <p14:tracePt t="8689" x="412750" y="2303463"/>
          <p14:tracePt t="8705" x="412750" y="2290763"/>
          <p14:tracePt t="8709" x="412750" y="2278063"/>
          <p14:tracePt t="8730" x="412750" y="2265363"/>
          <p14:tracePt t="8733" x="412750" y="2252663"/>
          <p14:tracePt t="8739" x="412750" y="2239963"/>
          <p14:tracePt t="8750" x="412750" y="2227263"/>
          <p14:tracePt t="8765" x="412750" y="2214563"/>
          <p14:tracePt t="8770" x="412750" y="2201863"/>
          <p14:tracePt t="8785" x="412750" y="2190750"/>
          <p14:tracePt t="8795" x="412750" y="2152650"/>
          <p14:tracePt t="8846" x="412750" y="2139950"/>
          <p14:tracePt t="8870" x="412750" y="2127250"/>
          <p14:tracePt t="8880" x="412750" y="2101850"/>
          <p14:tracePt t="8916" x="412750" y="2089150"/>
          <p14:tracePt t="8921" x="412750" y="2078038"/>
          <p14:tracePt t="8931" x="412750" y="2065338"/>
          <p14:tracePt t="8962" x="412750" y="2052638"/>
          <p14:tracePt t="8971" x="412750" y="2039938"/>
          <p14:tracePt t="8986" x="425450" y="2027238"/>
          <p14:tracePt t="9001" x="438150" y="2027238"/>
          <p14:tracePt t="9006" x="450850" y="2014538"/>
          <p14:tracePt t="9011" x="463550" y="2014538"/>
          <p14:tracePt t="9017" x="463550" y="2001838"/>
          <p14:tracePt t="9023" x="474663" y="2001838"/>
          <p14:tracePt t="9026" x="500063" y="2001838"/>
          <p14:tracePt t="9031" x="525463" y="2001838"/>
          <p14:tracePt t="9036" x="550863" y="1978025"/>
          <p14:tracePt t="9042" x="563563" y="1978025"/>
          <p14:tracePt t="9047" x="574675" y="1978025"/>
          <p14:tracePt t="9051" x="612775" y="1978025"/>
          <p14:tracePt t="9056" x="650875" y="1978025"/>
          <p14:tracePt t="9062" x="674688" y="1978025"/>
          <p14:tracePt t="9066" x="700088" y="1978025"/>
          <p14:tracePt t="9073" x="738188" y="1978025"/>
          <p14:tracePt t="9078" x="750888" y="1978025"/>
          <p14:tracePt t="9081" x="776288" y="1978025"/>
          <p14:tracePt t="9087" x="800100" y="1978025"/>
          <p14:tracePt t="9093" x="825500" y="1978025"/>
          <p14:tracePt t="9097" x="838200" y="1978025"/>
          <p14:tracePt t="9101" x="863600" y="1978025"/>
          <p14:tracePt t="9122" x="887413" y="1978025"/>
          <p14:tracePt t="9128" x="900113" y="1978025"/>
          <p14:tracePt t="9132" x="912813" y="1978025"/>
          <p14:tracePt t="9138" x="925513" y="1978025"/>
          <p14:tracePt t="9148" x="938213" y="1978025"/>
          <p14:tracePt t="9152" x="950913" y="1978025"/>
          <p14:tracePt t="9158" x="976313" y="1978025"/>
          <p14:tracePt t="9167" x="987425" y="1978025"/>
          <p14:tracePt t="9172" x="1000125" y="1978025"/>
          <p14:tracePt t="9179" x="1012825" y="1978025"/>
          <p14:tracePt t="9182" x="1025525" y="1978025"/>
          <p14:tracePt t="9189" x="1038225" y="1978025"/>
          <p14:tracePt t="9193" x="1063625" y="1978025"/>
          <p14:tracePt t="9199" x="1089025" y="1978025"/>
          <p14:tracePt t="9204" x="1100138" y="1978025"/>
          <p14:tracePt t="9207" x="1112838" y="1978025"/>
          <p14:tracePt t="9212" x="1125538" y="1978025"/>
          <p14:tracePt t="9218" x="1150938" y="1978025"/>
          <p14:tracePt t="9238" x="1163638" y="1978025"/>
          <p14:tracePt t="9244" x="1176338" y="1978025"/>
          <p14:tracePt t="9254" x="1189038" y="1978025"/>
          <p14:tracePt t="9268" x="1200150" y="1978025"/>
          <p14:tracePt t="9279" x="1212850" y="1978025"/>
          <p14:tracePt t="9283" x="1225550" y="1978025"/>
          <p14:tracePt t="9289" x="1238250" y="1978025"/>
          <p14:tracePt t="9295" x="1263650" y="1978025"/>
          <p14:tracePt t="9309" x="1300163" y="1978025"/>
          <p14:tracePt t="9313" x="1325563" y="1978025"/>
          <p14:tracePt t="9319" x="1338263" y="1978025"/>
          <p14:tracePt t="9325" x="1401763" y="1978025"/>
          <p14:tracePt t="9328" x="1412875" y="1978025"/>
          <p14:tracePt t="9333" x="1450975" y="1978025"/>
          <p14:tracePt t="9339" x="1501775" y="1978025"/>
          <p14:tracePt t="9345" x="1538288" y="1978025"/>
          <p14:tracePt t="9349" x="1563688" y="1978025"/>
          <p14:tracePt t="9355" x="1601788" y="1978025"/>
          <p14:tracePt t="9360" x="1638300" y="1978025"/>
          <p14:tracePt t="9364" x="1676400" y="1978025"/>
          <p14:tracePt t="9369" x="1701800" y="1978025"/>
          <p14:tracePt t="9375" x="1738313" y="1978025"/>
          <p14:tracePt t="9379" x="1763713" y="1978025"/>
          <p14:tracePt t="9389" x="1814513" y="1978025"/>
          <p14:tracePt t="9395" x="1825625" y="1978025"/>
          <p14:tracePt t="9399" x="1863725" y="1978025"/>
          <p14:tracePt t="9405" x="1901825" y="1978025"/>
          <p14:tracePt t="9409" x="1938338" y="1978025"/>
          <p14:tracePt t="9415" x="1976438" y="1978025"/>
          <p14:tracePt t="9422" x="2001838" y="1978025"/>
          <p14:tracePt t="9424" x="2063750" y="1978025"/>
          <p14:tracePt t="9429" x="2101850" y="1978025"/>
          <p14:tracePt t="9435" x="2138363" y="1978025"/>
          <p14:tracePt t="9445" x="2189163" y="1978025"/>
          <p14:tracePt t="9449" x="2201863" y="1978025"/>
          <p14:tracePt t="9455" x="2227263" y="1978025"/>
          <p14:tracePt t="9461" x="2238375" y="1978025"/>
          <p14:tracePt t="9465" x="2263775" y="1978025"/>
          <p14:tracePt t="9471" x="2289175" y="1978025"/>
          <p14:tracePt t="9475" x="2301875" y="1978025"/>
          <p14:tracePt t="9481" x="2327275" y="1978025"/>
          <p14:tracePt t="9486" x="2363788" y="1978025"/>
          <p14:tracePt t="9490" x="2376488" y="1978025"/>
          <p14:tracePt t="9496" x="2414588" y="1978025"/>
          <p14:tracePt t="9500" x="2427288" y="1978025"/>
          <p14:tracePt t="9506" x="2451100" y="1978025"/>
          <p14:tracePt t="9510" x="2476500" y="1978025"/>
          <p14:tracePt t="9515" x="2514600" y="1978025"/>
          <p14:tracePt t="9520" x="2540000" y="1978025"/>
          <p14:tracePt t="9525" x="2551113" y="1978025"/>
          <p14:tracePt t="9530" x="2576513" y="1978025"/>
          <p14:tracePt t="9536" x="2614613" y="1978025"/>
          <p14:tracePt t="9545" x="2640013" y="1978025"/>
          <p14:tracePt t="9551" x="2651125" y="1978025"/>
          <p14:tracePt t="9567" x="2663825" y="1978025"/>
          <p14:tracePt t="9576" x="2676525" y="1978025"/>
          <p14:tracePt t="9587" x="2689225" y="1978025"/>
          <p14:tracePt t="9591" x="2701925" y="1978025"/>
          <p14:tracePt t="9602" x="2727325" y="1978025"/>
          <p14:tracePt t="9759" x="2740025" y="1978025"/>
          <p14:tracePt t="9763" x="2752725" y="1978025"/>
          <p14:tracePt t="9772" x="2763838" y="1978025"/>
          <p14:tracePt t="9783" x="2776538" y="1978025"/>
          <p14:tracePt t="9789" x="2789238" y="1978025"/>
          <p14:tracePt t="9793" x="2801938" y="1978025"/>
          <p14:tracePt t="9797" x="2814638" y="1978025"/>
          <p14:tracePt t="9802" x="2827338" y="1978025"/>
          <p14:tracePt t="9809" x="2840038" y="1978025"/>
          <p14:tracePt t="9813" x="2863850" y="1952625"/>
          <p14:tracePt t="9818" x="2876550" y="1952625"/>
          <p14:tracePt t="9823" x="2901950" y="1952625"/>
          <p14:tracePt t="9827" x="2914650" y="1952625"/>
          <p14:tracePt t="9833" x="2940050" y="1952625"/>
          <p14:tracePt t="9839" x="2952750" y="1952625"/>
          <p14:tracePt t="9843" x="2976563" y="1952625"/>
          <p14:tracePt t="9848" x="3001963" y="1952625"/>
          <p14:tracePt t="9853" x="3027363" y="1952625"/>
          <p14:tracePt t="9859" x="3052763" y="1952625"/>
          <p14:tracePt t="9863" x="3065463" y="1952625"/>
          <p14:tracePt t="9869" x="3089275" y="1952625"/>
          <p14:tracePt t="9873" x="3114675" y="1952625"/>
          <p14:tracePt t="9880" x="3152775" y="1952625"/>
          <p14:tracePt t="9889" x="3176588" y="1952625"/>
          <p14:tracePt t="9894" x="3189288" y="1952625"/>
          <p14:tracePt t="9898" x="3201988" y="1952625"/>
          <p14:tracePt t="9906" x="3214688" y="1952625"/>
          <p14:tracePt t="9923" x="3227388" y="1952625"/>
          <p14:tracePt t="9930" x="3240088" y="1952625"/>
          <p14:tracePt t="9939" x="3265488" y="1952625"/>
          <p14:tracePt t="9955" x="3289300" y="1952625"/>
          <p14:tracePt t="9960" x="3302000" y="1952625"/>
          <p14:tracePt t="9980" x="3314700" y="1952625"/>
          <p14:tracePt t="9986" x="3327400" y="1952625"/>
          <p14:tracePt t="9995" x="3340100" y="1952625"/>
          <p14:tracePt t="9999" x="3352800" y="1952625"/>
          <p14:tracePt t="10010" x="3376613" y="1952625"/>
          <p14:tracePt t="10020" x="3402013" y="1952625"/>
          <p14:tracePt t="10024" x="3414713" y="1952625"/>
          <p14:tracePt t="10029" x="3427413" y="1952625"/>
          <p14:tracePt t="10036" x="3440113" y="1952625"/>
          <p14:tracePt t="10041" x="3465513" y="1952625"/>
          <p14:tracePt t="10045" x="3489325" y="1952625"/>
          <p14:tracePt t="10050" x="3540125" y="1952625"/>
          <p14:tracePt t="10056" x="3565525" y="1952625"/>
          <p14:tracePt t="10065" x="3602038" y="1952625"/>
          <p14:tracePt t="10070" x="3640138" y="1952625"/>
          <p14:tracePt t="10076" x="3665538" y="1952625"/>
          <p14:tracePt t="10080" x="3689350" y="1952625"/>
          <p14:tracePt t="10085" x="3702050" y="1952625"/>
          <p14:tracePt t="10090" x="3727450" y="1952625"/>
          <p14:tracePt t="10095" x="3752850" y="1952625"/>
          <p14:tracePt t="10100" x="3765550" y="1952625"/>
          <p14:tracePt t="10106" x="3790950" y="1952625"/>
          <p14:tracePt t="10111" x="3814763" y="1952625"/>
          <p14:tracePt t="10115" x="3814763" y="1939925"/>
          <p14:tracePt t="10121" x="3840163" y="1939925"/>
          <p14:tracePt t="10131" x="3852863" y="1939925"/>
          <p14:tracePt t="10161" x="3865563" y="1939925"/>
          <p14:tracePt t="10167" x="3878263" y="1939925"/>
          <p14:tracePt t="10172" x="3890963" y="1939925"/>
          <p14:tracePt t="10182" x="3914775" y="1914525"/>
          <p14:tracePt t="10192" x="3927475" y="1914525"/>
          <p14:tracePt t="10202" x="3940175" y="1914525"/>
          <p14:tracePt t="10206" x="3952875" y="1914525"/>
          <p14:tracePt t="10212" x="3965575" y="1914525"/>
          <p14:tracePt t="10216" x="3978275" y="1901825"/>
          <p14:tracePt t="10237" x="3990975" y="1901825"/>
          <p14:tracePt t="10263" x="4002088" y="1901825"/>
          <p14:tracePt t="10267" x="4014788" y="1901825"/>
          <p14:tracePt t="10278" x="4040188" y="1901825"/>
          <p14:tracePt t="10286" x="4052888" y="1901825"/>
          <p14:tracePt t="10293" x="4065588" y="1901825"/>
          <p14:tracePt t="10297" x="4078288" y="1901825"/>
          <p14:tracePt t="10303" x="4103688" y="1901825"/>
          <p14:tracePt t="10307" x="4140200" y="1901825"/>
          <p14:tracePt t="10312" x="4165600" y="1901825"/>
          <p14:tracePt t="10317" x="4178300" y="1889125"/>
          <p14:tracePt t="10323" x="4191000" y="1889125"/>
          <p14:tracePt t="10339" x="4203700" y="1889125"/>
          <p14:tracePt t="10388" x="4214813" y="1889125"/>
          <p14:tracePt t="10777" x="4227513" y="1889125"/>
          <p14:tracePt t="10873" x="4240213" y="1889125"/>
          <p14:tracePt t="10878" x="4252913" y="1889125"/>
          <p14:tracePt t="10923" x="4265613" y="1889125"/>
          <p14:tracePt t="10929" x="4291013" y="1889125"/>
          <p14:tracePt t="10939" x="4303713" y="1889125"/>
          <p14:tracePt t="10949" x="4314825" y="1889125"/>
          <p14:tracePt t="10954" x="4340225" y="1889125"/>
          <p14:tracePt t="10968" x="4352925" y="1889125"/>
          <p14:tracePt t="10973" x="4365625" y="1889125"/>
          <p14:tracePt t="10979" x="4378325" y="1889125"/>
          <p14:tracePt t="10983" x="4391025" y="1889125"/>
          <p14:tracePt t="10999" x="4403725" y="1889125"/>
          <p14:tracePt t="11003" x="4427538" y="1889125"/>
          <p14:tracePt t="11008" x="4452938" y="1889125"/>
          <p14:tracePt t="11013" x="4465638" y="1889125"/>
          <p14:tracePt t="11019" x="4478338" y="1889125"/>
          <p14:tracePt t="11023" x="4491038" y="1889125"/>
          <p14:tracePt t="11030" x="4503738" y="1889125"/>
          <p14:tracePt t="11034" x="4552950" y="1889125"/>
          <p14:tracePt t="11039" x="4578350" y="1889125"/>
          <p14:tracePt t="11044" x="4627563" y="1889125"/>
          <p14:tracePt t="11048" x="4652963" y="1889125"/>
          <p14:tracePt t="11056" x="4691063" y="1889125"/>
          <p14:tracePt t="11060" x="4727575" y="1889125"/>
          <p14:tracePt t="11063" x="4765675" y="1889125"/>
          <p14:tracePt t="11068" x="4791075" y="1889125"/>
          <p14:tracePt t="11075" x="4829175" y="1889125"/>
          <p14:tracePt t="11080" x="4865688" y="1889125"/>
          <p14:tracePt t="11085" x="4891088" y="1889125"/>
          <p14:tracePt t="11095" x="4916488" y="1889125"/>
          <p14:tracePt t="11100" x="4929188" y="1889125"/>
          <p14:tracePt t="11106" x="4940300" y="1889125"/>
          <p14:tracePt t="11110" x="4953000" y="1889125"/>
          <p14:tracePt t="11114" x="4965700" y="1889125"/>
          <p14:tracePt t="11124" x="4978400" y="1889125"/>
          <p14:tracePt t="11140" x="5003800" y="1889125"/>
          <p14:tracePt t="11185" x="5029200" y="1889125"/>
          <p14:tracePt t="11201" x="5040313" y="1889125"/>
          <p14:tracePt t="11206" x="5053013" y="1889125"/>
          <p14:tracePt t="11211" x="5065713" y="1889125"/>
          <p14:tracePt t="11221" x="5078413" y="1889125"/>
          <p14:tracePt t="11231" x="5091113" y="1889125"/>
          <p14:tracePt t="11235" x="5103813" y="1889125"/>
          <p14:tracePt t="11240" x="5116513" y="1889125"/>
          <p14:tracePt t="11297" x="5141913" y="1889125"/>
          <p14:tracePt t="11306" x="5153025" y="1889125"/>
          <p14:tracePt t="11312" x="5165725" y="1889125"/>
          <p14:tracePt t="11316" x="5178425" y="1889125"/>
          <p14:tracePt t="11327" x="5191125" y="1889125"/>
          <p14:tracePt t="11337" x="5203825" y="1889125"/>
          <p14:tracePt t="11361" x="5229225" y="1889125"/>
          <p14:tracePt t="11402" x="5253038" y="1889125"/>
          <p14:tracePt t="11406" x="5265738" y="1889125"/>
          <p14:tracePt t="11411" x="5278438" y="1889125"/>
          <p14:tracePt t="11416" x="5291138" y="1889125"/>
          <p14:tracePt t="11423" x="5316538" y="1889125"/>
          <p14:tracePt t="11428" x="5353050" y="1889125"/>
          <p14:tracePt t="11432" x="5378450" y="1889125"/>
          <p14:tracePt t="11437" x="5403850" y="1889125"/>
          <p14:tracePt t="11442" x="5416550" y="1889125"/>
          <p14:tracePt t="11447" x="5454650" y="1889125"/>
          <p14:tracePt t="11452" x="5465763" y="1889125"/>
          <p14:tracePt t="11457" x="5478463" y="1889125"/>
          <p14:tracePt t="11463" x="5503863" y="1889125"/>
          <p14:tracePt t="11473" x="5529263" y="1889125"/>
          <p14:tracePt t="11478" x="5541963" y="1889125"/>
          <p14:tracePt t="11482" x="5554663" y="1901825"/>
          <p14:tracePt t="11488" x="5565775" y="1901825"/>
          <p14:tracePt t="11493" x="5591175" y="1901825"/>
          <p14:tracePt t="11507" x="5603875" y="1901825"/>
          <p14:tracePt t="11513" x="5629275" y="1901825"/>
          <p14:tracePt t="11523" x="5641975" y="1901825"/>
          <p14:tracePt t="11527" x="5654675" y="1901825"/>
          <p14:tracePt t="11537" x="5665788" y="1901825"/>
          <p14:tracePt t="11543" x="5678488" y="1901825"/>
          <p14:tracePt t="11548" x="5703888" y="1901825"/>
          <p14:tracePt t="11553" x="5741988" y="1901825"/>
          <p14:tracePt t="11559" x="5767388" y="1901825"/>
          <p14:tracePt t="11563" x="5778500" y="1901825"/>
          <p14:tracePt t="11568" x="5791200" y="1901825"/>
          <p14:tracePt t="11579" x="5803900" y="1901825"/>
          <p14:tracePt t="11583" x="5816600" y="1901825"/>
          <p14:tracePt t="11594" x="5829300" y="1901825"/>
          <p14:tracePt t="11598" x="5842000" y="1901825"/>
          <p14:tracePt t="11603" x="5854700" y="1901825"/>
          <p14:tracePt t="11634" x="5867400" y="1901825"/>
          <p14:tracePt t="11639" x="5878513" y="1901825"/>
          <p14:tracePt t="11645" x="5891213" y="1901825"/>
          <p14:tracePt t="11655" x="5891213" y="1914525"/>
          <p14:tracePt t="11660" x="5903913" y="1914525"/>
          <p14:tracePt t="11664" x="5916613" y="1914525"/>
          <p14:tracePt t="11669" x="5929313" y="1914525"/>
          <p14:tracePt t="11675" x="5942013" y="1939925"/>
          <p14:tracePt t="11680" x="5967413" y="1939925"/>
          <p14:tracePt t="11684" x="5978525" y="1939925"/>
          <p14:tracePt t="11690" x="5991225" y="1939925"/>
          <p14:tracePt t="11695" x="6003925" y="1939925"/>
          <p14:tracePt t="11699" x="6029325" y="1939925"/>
          <p14:tracePt t="11705" x="6054725" y="1939925"/>
          <p14:tracePt t="11710" x="6067425" y="1939925"/>
          <p14:tracePt t="11714" x="6078538" y="1939925"/>
          <p14:tracePt t="11720" x="6116638" y="1965325"/>
          <p14:tracePt t="11724" x="6167438" y="1978025"/>
          <p14:tracePt t="11730" x="6191250" y="1978025"/>
          <p14:tracePt t="11740" x="6229350" y="1978025"/>
          <p14:tracePt t="11746" x="6267450" y="1978025"/>
          <p14:tracePt t="11749" x="6316663" y="1989138"/>
          <p14:tracePt t="11755" x="6329363" y="2001838"/>
          <p14:tracePt t="11760" x="6367463" y="2001838"/>
          <p14:tracePt t="11765" x="6391275" y="2001838"/>
          <p14:tracePt t="11770" x="6416675" y="2001838"/>
          <p14:tracePt t="11775" x="6454775" y="2001838"/>
          <p14:tracePt t="11780" x="6492875" y="2001838"/>
          <p14:tracePt t="11785" x="6529388" y="2001838"/>
          <p14:tracePt t="11796" x="6554788" y="2001838"/>
          <p14:tracePt t="11801" x="6567488" y="2001838"/>
          <p14:tracePt t="11806" x="6580188" y="2001838"/>
          <p14:tracePt t="11837" x="6592888" y="2001838"/>
          <p14:tracePt t="11861" x="6604000" y="2001838"/>
          <p14:tracePt t="11881" x="6616700" y="2001838"/>
          <p14:tracePt t="11902" x="6629400" y="2001838"/>
          <p14:tracePt t="11907" x="6642100" y="1989138"/>
          <p14:tracePt t="11923" x="6667500" y="1989138"/>
          <p14:tracePt t="11940" x="6692900" y="1989138"/>
          <p14:tracePt t="11947" x="6704013" y="1989138"/>
          <p14:tracePt t="11952" x="6716713" y="1978025"/>
          <p14:tracePt t="11962" x="6729413" y="1978025"/>
          <p14:tracePt t="11966" x="6754813" y="1978025"/>
          <p14:tracePt t="11973" x="6754813" y="1965325"/>
          <p14:tracePt t="11977" x="6767513" y="1952625"/>
          <p14:tracePt t="11988" x="6780213" y="1952625"/>
          <p14:tracePt t="11993" x="6792913" y="1952625"/>
          <p14:tracePt t="11998" x="6805613" y="1952625"/>
          <p14:tracePt t="12001" x="6829425" y="1927225"/>
          <p14:tracePt t="12007" x="6842125" y="1914525"/>
          <p14:tracePt t="12017" x="6867525" y="1914525"/>
          <p14:tracePt t="12023" x="6892925" y="1901825"/>
          <p14:tracePt t="12033" x="6929438" y="1889125"/>
          <p14:tracePt t="12038" x="6942138" y="1889125"/>
          <p14:tracePt t="12043" x="6967538" y="1889125"/>
          <p14:tracePt t="12048" x="6992938" y="1889125"/>
          <p14:tracePt t="12052" x="7016750" y="1889125"/>
          <p14:tracePt t="12057" x="7029450" y="1889125"/>
          <p14:tracePt t="12062" x="7067550" y="1889125"/>
          <p14:tracePt t="12067" x="7080250" y="1889125"/>
          <p14:tracePt t="12073" x="7118350" y="1889125"/>
          <p14:tracePt t="12079" x="7129463" y="1889125"/>
          <p14:tracePt t="12083" x="7142163" y="1889125"/>
          <p14:tracePt t="12090" x="7180263" y="1889125"/>
          <p14:tracePt t="12093" x="7192963" y="1889125"/>
          <p14:tracePt t="12097" x="7218363" y="1889125"/>
          <p14:tracePt t="12103" x="7242175" y="1889125"/>
          <p14:tracePt t="12108" x="7254875" y="1889125"/>
          <p14:tracePt t="12113" x="7267575" y="1889125"/>
          <p14:tracePt t="12119" x="7280275" y="1889125"/>
          <p14:tracePt t="12124" x="7292975" y="1889125"/>
          <p14:tracePt t="12129" x="7305675" y="1889125"/>
          <p14:tracePt t="12133" x="7329488" y="1889125"/>
          <p14:tracePt t="12143" x="7354888" y="1889125"/>
          <p14:tracePt t="12148" x="7367588" y="1889125"/>
          <p14:tracePt t="12153" x="7380288" y="1889125"/>
          <p14:tracePt t="12163" x="7392988" y="1889125"/>
          <p14:tracePt t="12169" x="7418388" y="1889125"/>
          <p14:tracePt t="12185" x="7442200" y="1889125"/>
          <p14:tracePt t="12194" x="7454900" y="1889125"/>
          <p14:tracePt t="12229" x="7467600" y="1889125"/>
          <p14:tracePt t="12250" x="7480300" y="1889125"/>
          <p14:tracePt t="12265" x="7493000" y="1889125"/>
          <p14:tracePt t="12274" x="7505700" y="1889125"/>
          <p14:tracePt t="12285" x="7518400" y="1889125"/>
          <p14:tracePt t="12290" x="7531100" y="1889125"/>
          <p14:tracePt t="12305" x="7554913" y="1889125"/>
          <p14:tracePt t="12315" x="7567613" y="1889125"/>
          <p14:tracePt t="12331" x="7580313" y="1889125"/>
          <p14:tracePt t="12340" x="7593013" y="1889125"/>
          <p14:tracePt t="12350" x="7605713" y="1889125"/>
          <p14:tracePt t="12361" x="7618413" y="1889125"/>
          <p14:tracePt t="12365" x="7642225" y="1865313"/>
          <p14:tracePt t="12376" x="7667625" y="1865313"/>
          <p14:tracePt t="12386" x="7680325" y="1865313"/>
          <p14:tracePt t="13254" x="7642225" y="1865313"/>
          <p14:tracePt t="13258" x="7554913" y="1865313"/>
          <p14:tracePt t="13264" x="7505700" y="1865313"/>
          <p14:tracePt t="13268" x="7429500" y="1865313"/>
          <p14:tracePt t="13274" x="7342188" y="1865313"/>
          <p14:tracePt t="13278" x="7280275" y="1865313"/>
          <p14:tracePt t="13284" x="7229475" y="1865313"/>
          <p14:tracePt t="13290" x="7167563" y="1865313"/>
          <p14:tracePt t="13294" x="7092950" y="1865313"/>
          <p14:tracePt t="13298" x="7029450" y="1865313"/>
          <p14:tracePt t="13303" x="6980238" y="1865313"/>
          <p14:tracePt t="13308" x="6942138" y="1865313"/>
          <p14:tracePt t="13314" x="6905625" y="1865313"/>
          <p14:tracePt t="13319" x="6892925" y="1865313"/>
          <p14:tracePt t="13324" x="6854825" y="1865313"/>
          <p14:tracePt t="13330" x="6842125" y="1865313"/>
          <p14:tracePt t="13333" x="6816725" y="1865313"/>
          <p14:tracePt t="13339" x="6805613" y="1865313"/>
          <p14:tracePt t="13344" x="6780213" y="1865313"/>
          <p14:tracePt t="13348" x="6742113" y="1865313"/>
          <p14:tracePt t="13355" x="6692900" y="1865313"/>
          <p14:tracePt t="13360" x="6629400" y="1865313"/>
          <p14:tracePt t="13364" x="6542088" y="1865313"/>
          <p14:tracePt t="13368" x="6480175" y="1865313"/>
          <p14:tracePt t="13374" x="6416675" y="1865313"/>
          <p14:tracePt t="13380" x="6280150" y="1865313"/>
          <p14:tracePt t="13383" x="6154738" y="1865313"/>
          <p14:tracePt t="13390" x="6003925" y="1865313"/>
          <p14:tracePt t="13393" x="5878513" y="1865313"/>
          <p14:tracePt t="13399" x="5729288" y="1865313"/>
          <p14:tracePt t="13405" x="5554663" y="1865313"/>
          <p14:tracePt t="13410" x="5365750" y="1865313"/>
          <p14:tracePt t="13415" x="5203825" y="1865313"/>
          <p14:tracePt t="13419" x="5029200" y="1865313"/>
          <p14:tracePt t="13424" x="4852988" y="1865313"/>
          <p14:tracePt t="13429" x="4703763" y="1865313"/>
          <p14:tracePt t="13434" x="4540250" y="1865313"/>
          <p14:tracePt t="13440" x="4416425" y="1865313"/>
          <p14:tracePt t="13446" x="4278313" y="1865313"/>
          <p14:tracePt t="13449" x="4178300" y="1865313"/>
          <p14:tracePt t="13454" x="4027488" y="1865313"/>
          <p14:tracePt t="13460" x="3890963" y="1865313"/>
          <p14:tracePt t="13465" x="3790950" y="1865313"/>
          <p14:tracePt t="13470" x="3665538" y="1865313"/>
          <p14:tracePt t="13475" x="3552825" y="1865313"/>
          <p14:tracePt t="13479" x="3440113" y="1865313"/>
          <p14:tracePt t="13484" x="3352800" y="1865313"/>
          <p14:tracePt t="13490" x="3252788" y="1865313"/>
          <p14:tracePt t="13496" x="3165475" y="1865313"/>
          <p14:tracePt t="13500" x="3052763" y="1865313"/>
          <p14:tracePt t="13504" x="2963863" y="1865313"/>
          <p14:tracePt t="13509" x="2876550" y="1865313"/>
          <p14:tracePt t="13515" x="2776538" y="1865313"/>
          <p14:tracePt t="13520" x="2663825" y="1865313"/>
          <p14:tracePt t="13526" x="2576513" y="1865313"/>
          <p14:tracePt t="13531" x="2489200" y="1876425"/>
          <p14:tracePt t="13535" x="2439988" y="1901825"/>
          <p14:tracePt t="13541" x="2351088" y="1901825"/>
          <p14:tracePt t="13546" x="2314575" y="1901825"/>
          <p14:tracePt t="13550" x="2263775" y="1927225"/>
          <p14:tracePt t="13556" x="2227263" y="1939925"/>
          <p14:tracePt t="13561" x="2201863" y="1952625"/>
          <p14:tracePt t="13565" x="2176463" y="1952625"/>
          <p14:tracePt t="13570" x="2151063" y="1952625"/>
          <p14:tracePt t="13576" x="2101850" y="1965325"/>
          <p14:tracePt t="13580" x="2076450" y="1978025"/>
          <p14:tracePt t="13606" x="2051050" y="1978025"/>
          <p14:tracePt t="13622" x="2038350" y="1978025"/>
          <p14:tracePt t="13626" x="2038350" y="1989138"/>
          <p14:tracePt t="13637" x="2014538" y="1989138"/>
          <p14:tracePt t="13646" x="1989138" y="1989138"/>
          <p14:tracePt t="13657" x="1938338" y="1989138"/>
          <p14:tracePt t="13662" x="1901825" y="2001838"/>
          <p14:tracePt t="13666" x="1889125" y="2001838"/>
          <p14:tracePt t="13672" x="1863725" y="2014538"/>
          <p14:tracePt t="13677" x="1838325" y="2039938"/>
          <p14:tracePt t="13681" x="1814513" y="2039938"/>
          <p14:tracePt t="13687" x="1801813" y="2039938"/>
          <p14:tracePt t="13692" x="1789113" y="2052638"/>
          <p14:tracePt t="13697" x="1776413" y="2052638"/>
          <p14:tracePt t="13701" x="1763713" y="2052638"/>
          <p14:tracePt t="13708" x="1738313" y="2052638"/>
          <p14:tracePt t="13713" x="1725613" y="2065338"/>
          <p14:tracePt t="13722" x="1701800" y="2078038"/>
          <p14:tracePt t="13726" x="1676400" y="2078038"/>
          <p14:tracePt t="13731" x="1663700" y="2078038"/>
          <p14:tracePt t="13742" x="1625600" y="2089150"/>
          <p14:tracePt t="13753" x="1612900" y="2101850"/>
          <p14:tracePt t="13773" x="1601788" y="2114550"/>
          <p14:tracePt t="13778" x="1589088" y="2114550"/>
          <p14:tracePt t="13818" x="1576388" y="2127250"/>
          <p14:tracePt t="13844" x="1563688" y="2139950"/>
          <p14:tracePt t="13854" x="1538288" y="2152650"/>
          <p14:tracePt t="13873" x="1538288" y="2165350"/>
          <p14:tracePt t="13879" x="1525588" y="2178050"/>
          <p14:tracePt t="13894" x="1512888" y="2190750"/>
          <p14:tracePt t="14266" x="1501775" y="2190750"/>
          <p14:tracePt t="14271" x="1489075" y="2190750"/>
          <p14:tracePt t="14276" x="1476375" y="2190750"/>
          <p14:tracePt t="14293" x="1463675" y="2190750"/>
          <p14:tracePt t="14298" x="1425575" y="2201863"/>
          <p14:tracePt t="14301" x="1425575" y="2214563"/>
          <p14:tracePt t="14308" x="1412875" y="2214563"/>
          <p14:tracePt t="14313" x="1389063" y="2227263"/>
          <p14:tracePt t="14322" x="1338263" y="2239963"/>
          <p14:tracePt t="14328" x="1325563" y="2239963"/>
          <p14:tracePt t="14332" x="1312863" y="2239963"/>
          <p14:tracePt t="14338" x="1289050" y="2239963"/>
          <p14:tracePt t="14343" x="1238250" y="2252663"/>
          <p14:tracePt t="14347" x="1225550" y="2252663"/>
          <p14:tracePt t="14358" x="1200150" y="2252663"/>
          <p14:tracePt t="14363" x="1189038" y="2252663"/>
          <p14:tracePt t="14367" x="1176338" y="2252663"/>
          <p14:tracePt t="14372" x="1163638" y="2252663"/>
          <p14:tracePt t="14378" x="1150938" y="2252663"/>
          <p14:tracePt t="14383" x="1138238" y="2252663"/>
          <p14:tracePt t="14388" x="1112838" y="2252663"/>
          <p14:tracePt t="14397" x="1089025" y="2252663"/>
          <p14:tracePt t="14409" x="1076325" y="2252663"/>
          <p14:tracePt t="14413" x="1063625" y="2252663"/>
          <p14:tracePt t="14418" x="1050925" y="2252663"/>
          <p14:tracePt t="14424" x="1038225" y="2252663"/>
          <p14:tracePt t="14428" x="1025525" y="2252663"/>
          <p14:tracePt t="14434" x="987425" y="2252663"/>
          <p14:tracePt t="14439" x="976313" y="2252663"/>
          <p14:tracePt t="14443" x="938213" y="2252663"/>
          <p14:tracePt t="14448" x="925513" y="2252663"/>
          <p14:tracePt t="14453" x="912813" y="2252663"/>
          <p14:tracePt t="14459" x="876300" y="2252663"/>
          <p14:tracePt t="14463" x="863600" y="2252663"/>
          <p14:tracePt t="14469" x="850900" y="2252663"/>
          <p14:tracePt t="14474" x="838200" y="2252663"/>
          <p14:tracePt t="14483" x="825500" y="2252663"/>
          <p14:tracePt t="14489" x="812800" y="2252663"/>
          <p14:tracePt t="14498" x="787400" y="2252663"/>
          <p14:tracePt t="14508" x="776288" y="2252663"/>
          <p14:tracePt t="14524" x="763588" y="2252663"/>
          <p14:tracePt t="14530" x="750888" y="2252663"/>
          <p14:tracePt t="14541" x="738188" y="2252663"/>
          <p14:tracePt t="14543" x="725488" y="2265363"/>
          <p14:tracePt t="14548" x="712788" y="2278063"/>
          <p14:tracePt t="14555" x="700088" y="2278063"/>
          <p14:tracePt t="14564" x="674688" y="2290763"/>
          <p14:tracePt t="14569" x="663575" y="2290763"/>
          <p14:tracePt t="14580" x="650875" y="2290763"/>
          <p14:tracePt t="14585" x="625475" y="2314575"/>
          <p14:tracePt t="14591" x="612775" y="2314575"/>
          <p14:tracePt t="14595" x="600075" y="2314575"/>
          <p14:tracePt t="14604" x="587375" y="2314575"/>
          <p14:tracePt t="14621" x="574675" y="2314575"/>
          <p14:tracePt t="14624" x="563563" y="2327275"/>
          <p14:tracePt t="14655" x="563563" y="2339975"/>
          <p14:tracePt t="14661" x="550863" y="2352675"/>
          <p14:tracePt t="14670" x="538163" y="2352675"/>
          <p14:tracePt t="14711" x="538163" y="2365375"/>
          <p14:tracePt t="14715" x="525463" y="2378075"/>
          <p14:tracePt t="14721" x="512763" y="2378075"/>
          <p14:tracePt t="14732" x="487363" y="2403475"/>
          <p14:tracePt t="14746" x="487363" y="2414588"/>
          <p14:tracePt t="14756" x="474663" y="2427288"/>
          <p14:tracePt t="14762" x="463550" y="2427288"/>
          <p14:tracePt t="14766" x="463550" y="2439988"/>
          <p14:tracePt t="14772" x="463550" y="2452688"/>
          <p14:tracePt t="14797" x="450850" y="2452688"/>
          <p14:tracePt t="14812" x="438150" y="2465388"/>
          <p14:tracePt t="14822" x="438150" y="2478088"/>
          <p14:tracePt t="14837" x="438150" y="2490788"/>
          <p14:tracePt t="14847" x="425450" y="2503488"/>
          <p14:tracePt t="14893" x="425450" y="2527300"/>
          <p14:tracePt t="14942" x="425450" y="2540000"/>
          <p14:tracePt t="14958" x="412750" y="2552700"/>
          <p14:tracePt t="14969" x="400050" y="2565400"/>
          <p14:tracePt t="14998" x="400050" y="2578100"/>
          <p14:tracePt t="15003" x="387350" y="2590800"/>
          <p14:tracePt t="15008" x="387350" y="2603500"/>
          <p14:tracePt t="15024" x="374650" y="2616200"/>
          <p14:tracePt t="15038" x="350838" y="2640013"/>
          <p14:tracePt t="15053" x="350838" y="2652713"/>
          <p14:tracePt t="15059" x="338138" y="2652713"/>
          <p14:tracePt t="15064" x="325438" y="2665413"/>
          <p14:tracePt t="15068" x="312738" y="2678113"/>
          <p14:tracePt t="15080" x="300038" y="2690813"/>
          <p14:tracePt t="15084" x="287338" y="2703513"/>
          <p14:tracePt t="15088" x="287338" y="2716213"/>
          <p14:tracePt t="15094" x="261938" y="2728913"/>
          <p14:tracePt t="15099" x="250825" y="2740025"/>
          <p14:tracePt t="15104" x="238125" y="2765425"/>
          <p14:tracePt t="15109" x="225425" y="2765425"/>
          <p14:tracePt t="15113" x="212725" y="2778125"/>
          <p14:tracePt t="15119" x="200025" y="2790825"/>
          <p14:tracePt t="15130" x="187325" y="2790825"/>
          <p14:tracePt t="15141" x="161925" y="2790825"/>
          <p14:tracePt t="15145" x="161925" y="2803525"/>
          <p14:tracePt t="15149" x="161925" y="2816225"/>
          <p14:tracePt t="15154" x="150813" y="2828925"/>
          <p14:tracePt t="15165" x="138113" y="2840038"/>
          <p14:tracePt t="15175" x="125413" y="2852738"/>
          <p14:tracePt t="15195" x="125413" y="2865438"/>
          <p14:tracePt t="21036" x="125413" y="2878138"/>
          <p14:tracePt t="21046" x="125413" y="2890838"/>
          <p14:tracePt t="21051" x="125413" y="2903538"/>
          <p14:tracePt t="21056" x="125413" y="2916238"/>
          <p14:tracePt t="21060" x="125413" y="2941638"/>
          <p14:tracePt t="21070" x="125413" y="2965450"/>
          <p14:tracePt t="21075" x="138113" y="2978150"/>
          <p14:tracePt t="21081" x="150813" y="2990850"/>
          <p14:tracePt t="21086" x="150813" y="3003550"/>
          <p14:tracePt t="21091" x="150813" y="3028950"/>
          <p14:tracePt t="21101" x="174625" y="3065463"/>
          <p14:tracePt t="21106" x="187325" y="3078163"/>
          <p14:tracePt t="21110" x="187325" y="3090863"/>
          <p14:tracePt t="21116" x="212725" y="3128963"/>
          <p14:tracePt t="21120" x="225425" y="3141663"/>
          <p14:tracePt t="21127" x="225425" y="3154363"/>
          <p14:tracePt t="21132" x="225425" y="3165475"/>
          <p14:tracePt t="21136" x="261938" y="3203575"/>
          <p14:tracePt t="21141" x="287338" y="3228975"/>
          <p14:tracePt t="21147" x="300038" y="3241675"/>
          <p14:tracePt t="21150" x="312738" y="3254375"/>
          <p14:tracePt t="21156" x="338138" y="3267075"/>
          <p14:tracePt t="21162" x="374650" y="3290888"/>
          <p14:tracePt t="21167" x="412750" y="3316288"/>
          <p14:tracePt t="21171" x="438150" y="3328988"/>
          <p14:tracePt t="21177" x="487363" y="3341688"/>
          <p14:tracePt t="21182" x="538163" y="3367088"/>
          <p14:tracePt t="21186" x="563563" y="3367088"/>
          <p14:tracePt t="21192" x="587375" y="3378200"/>
          <p14:tracePt t="21196" x="625475" y="3403600"/>
          <p14:tracePt t="21202" x="663575" y="3416300"/>
          <p14:tracePt t="21207" x="725488" y="3441700"/>
          <p14:tracePt t="21212" x="763588" y="3441700"/>
          <p14:tracePt t="21217" x="825500" y="3454400"/>
          <p14:tracePt t="21222" x="900113" y="3479800"/>
          <p14:tracePt t="21227" x="963613" y="3479800"/>
          <p14:tracePt t="21232" x="1038225" y="3490913"/>
          <p14:tracePt t="21236" x="1112838" y="3529013"/>
          <p14:tracePt t="21242" x="1200150" y="3529013"/>
          <p14:tracePt t="21248" x="1289050" y="3541713"/>
          <p14:tracePt t="21252" x="1425575" y="3579813"/>
          <p14:tracePt t="21257" x="1489075" y="3579813"/>
          <p14:tracePt t="21262" x="1589088" y="3579813"/>
          <p14:tracePt t="21267" x="1689100" y="3590925"/>
          <p14:tracePt t="21272" x="1801813" y="3616325"/>
          <p14:tracePt t="21277" x="1889125" y="3641725"/>
          <p14:tracePt t="21282" x="1914525" y="3654425"/>
          <p14:tracePt t="21288" x="1989138" y="3654425"/>
          <p14:tracePt t="21293" x="2076450" y="3679825"/>
          <p14:tracePt t="21298" x="2176463" y="3703638"/>
          <p14:tracePt t="21302" x="2263775" y="3703638"/>
          <p14:tracePt t="21307" x="2363788" y="3703638"/>
          <p14:tracePt t="21312" x="2451100" y="3716338"/>
          <p14:tracePt t="21318" x="2527300" y="3716338"/>
          <p14:tracePt t="21322" x="2627313" y="3716338"/>
          <p14:tracePt t="21328" x="2740025" y="3716338"/>
          <p14:tracePt t="21333" x="2840038" y="3716338"/>
          <p14:tracePt t="21339" x="2952750" y="3716338"/>
          <p14:tracePt t="21344" x="3076575" y="3716338"/>
          <p14:tracePt t="21349" x="3189288" y="3716338"/>
          <p14:tracePt t="21352" x="3302000" y="3716338"/>
          <p14:tracePt t="21357" x="3427413" y="3716338"/>
          <p14:tracePt t="21364" x="3527425" y="3716338"/>
          <p14:tracePt t="21368" x="3665538" y="3716338"/>
          <p14:tracePt t="21373" x="3765550" y="3716338"/>
          <p14:tracePt t="21378" x="3878263" y="3716338"/>
          <p14:tracePt t="21384" x="3990975" y="3716338"/>
          <p14:tracePt t="21388" x="4065588" y="3716338"/>
          <p14:tracePt t="21394" x="4203700" y="3716338"/>
          <p14:tracePt t="21399" x="4291013" y="3716338"/>
          <p14:tracePt t="21403" x="4378325" y="3716338"/>
          <p14:tracePt t="21408" x="4478338" y="3716338"/>
          <p14:tracePt t="21414" x="4616450" y="3716338"/>
          <p14:tracePt t="21418" x="4691063" y="3716338"/>
          <p14:tracePt t="21423" x="4803775" y="3716338"/>
          <p14:tracePt t="21430" x="4891088" y="3716338"/>
          <p14:tracePt t="21434" x="4978400" y="3716338"/>
          <p14:tracePt t="21439" x="5065713" y="3716338"/>
          <p14:tracePt t="21444" x="5153025" y="3716338"/>
          <p14:tracePt t="21448" x="5241925" y="3716338"/>
          <p14:tracePt t="21454" x="5341938" y="3716338"/>
          <p14:tracePt t="21459" x="5416550" y="3716338"/>
          <p14:tracePt t="21464" x="5478463" y="3716338"/>
          <p14:tracePt t="21468" x="5529263" y="3716338"/>
          <p14:tracePt t="21474" x="5541963" y="3716338"/>
          <p14:tracePt t="21480" x="5591175" y="3716338"/>
          <p14:tracePt t="21484" x="5703888" y="3716338"/>
          <p14:tracePt t="21489" x="5754688" y="3716338"/>
          <p14:tracePt t="21494" x="5791200" y="3716338"/>
          <p14:tracePt t="21499" x="5854700" y="3716338"/>
          <p14:tracePt t="21504" x="5903913" y="3716338"/>
          <p14:tracePt t="21511" x="5942013" y="3716338"/>
          <p14:tracePt t="21514" x="5967413" y="3716338"/>
          <p14:tracePt t="21519" x="6042025" y="3716338"/>
          <p14:tracePt t="21524" x="6067425" y="3716338"/>
          <p14:tracePt t="21529" x="6116638" y="3716338"/>
          <p14:tracePt t="21534" x="6142038" y="3716338"/>
          <p14:tracePt t="21539" x="6167438" y="3716338"/>
          <p14:tracePt t="21545" x="6203950" y="3716338"/>
          <p14:tracePt t="21550" x="6254750" y="3716338"/>
          <p14:tracePt t="21555" x="6280150" y="3716338"/>
          <p14:tracePt t="21560" x="6291263" y="3716338"/>
          <p14:tracePt t="21565" x="6316663" y="3716338"/>
          <p14:tracePt t="21570" x="6342063" y="3716338"/>
          <p14:tracePt t="21601" x="6354763" y="3729038"/>
          <p14:tracePt t="21766" x="6367463" y="3741738"/>
          <p14:tracePt t="21777" x="6380163" y="3741738"/>
          <p14:tracePt t="21787" x="6391275" y="3741738"/>
          <p14:tracePt t="21794" x="6403975" y="3741738"/>
          <p14:tracePt t="21797" x="6416675" y="3741738"/>
          <p14:tracePt t="21801" x="6442075" y="3716338"/>
          <p14:tracePt t="21806" x="6467475" y="3716338"/>
          <p14:tracePt t="21823" x="6480175" y="3716338"/>
          <p14:tracePt t="21828" x="6492875" y="3716338"/>
          <p14:tracePt t="21833" x="6516688" y="3716338"/>
          <p14:tracePt t="21844" x="6542088" y="3716338"/>
          <p14:tracePt t="21848" x="6554788" y="3716338"/>
          <p14:tracePt t="21852" x="6567488" y="3716338"/>
          <p14:tracePt t="21857" x="6604000" y="3716338"/>
          <p14:tracePt t="21862" x="6616700" y="3716338"/>
          <p14:tracePt t="21868" x="6642100" y="3703638"/>
          <p14:tracePt t="21872" x="6667500" y="3703638"/>
          <p14:tracePt t="21878" x="6704013" y="3703638"/>
          <p14:tracePt t="21883" x="6729413" y="3703638"/>
          <p14:tracePt t="21887" x="6767513" y="3703638"/>
          <p14:tracePt t="21899" x="6780213" y="3703638"/>
          <p14:tracePt t="21903" x="6792913" y="3703638"/>
          <p14:tracePt t="21908" x="6805613" y="3703638"/>
          <p14:tracePt t="21912" x="6829425" y="3703638"/>
          <p14:tracePt t="21994" x="6854825" y="3703638"/>
          <p14:tracePt t="22004" x="6867525" y="3703638"/>
          <p14:tracePt t="22014" x="6880225" y="3703638"/>
          <p14:tracePt t="22025" x="6892925" y="3703638"/>
          <p14:tracePt t="22028" x="6905625" y="3703638"/>
          <p14:tracePt t="22034" x="6916738" y="3703638"/>
          <p14:tracePt t="22038" x="6942138" y="3703638"/>
          <p14:tracePt t="22055" x="6967538" y="3703638"/>
          <p14:tracePt t="22061" x="6980238" y="3703638"/>
          <p14:tracePt t="22065" x="6992938" y="3703638"/>
          <p14:tracePt t="22070" x="7005638" y="3703638"/>
          <p14:tracePt t="22074" x="7029450" y="3703638"/>
          <p14:tracePt t="22079" x="7054850" y="3703638"/>
          <p14:tracePt t="22085" x="7080250" y="3703638"/>
          <p14:tracePt t="22089" x="7092950" y="3703638"/>
          <p14:tracePt t="22094" x="7118350" y="3703638"/>
          <p14:tracePt t="22099" x="7129463" y="3703638"/>
          <p14:tracePt t="22104" x="7142163" y="3703638"/>
          <p14:tracePt t="22111" x="7154863" y="3703638"/>
          <p14:tracePt t="22114" x="7180263" y="3703638"/>
          <p14:tracePt t="22126" x="7205663" y="3703638"/>
          <p14:tracePt t="22286" x="7180263" y="3703638"/>
          <p14:tracePt t="22291" x="7167563" y="3716338"/>
          <p14:tracePt t="22296" x="7154863" y="3716338"/>
          <p14:tracePt t="22307" x="7142163" y="3716338"/>
          <p14:tracePt t="22312" x="7129463" y="3716338"/>
          <p14:tracePt t="22316" x="7118350" y="3716338"/>
          <p14:tracePt t="22321" x="7092950" y="3729038"/>
          <p14:tracePt t="22342" x="7080250" y="3741738"/>
          <p14:tracePt t="22348" x="7067550" y="3741738"/>
          <p14:tracePt t="22351" x="7054850" y="3741738"/>
          <p14:tracePt t="22356" x="7054850" y="3754438"/>
          <p14:tracePt t="22362" x="7042150" y="3754438"/>
          <p14:tracePt t="22368" x="7029450" y="3767138"/>
          <p14:tracePt t="22377" x="7016750" y="3767138"/>
          <p14:tracePt t="22386" x="7005638" y="3767138"/>
          <p14:tracePt t="22394" x="6992938" y="3779838"/>
          <p14:tracePt t="22398" x="6980238" y="3792538"/>
          <p14:tracePt t="22407" x="6954838" y="3792538"/>
          <p14:tracePt t="22412" x="6929438" y="3803650"/>
          <p14:tracePt t="22422" x="6892925" y="3816350"/>
          <p14:tracePt t="22427" x="6880225" y="3816350"/>
          <p14:tracePt t="22433" x="6854825" y="3816350"/>
          <p14:tracePt t="22437" x="6829425" y="3816350"/>
          <p14:tracePt t="22443" x="6805613" y="3829050"/>
          <p14:tracePt t="22448" x="6767513" y="3854450"/>
          <p14:tracePt t="22452" x="6716713" y="3854450"/>
          <p14:tracePt t="22457" x="6680200" y="3854450"/>
          <p14:tracePt t="22463" x="6616700" y="3854450"/>
          <p14:tracePt t="22467" x="6529388" y="3867150"/>
          <p14:tracePt t="22472" x="6442075" y="3867150"/>
          <p14:tracePt t="22478" x="6354763" y="3905250"/>
          <p14:tracePt t="22482" x="6267450" y="3905250"/>
          <p14:tracePt t="22488" x="6154738" y="3905250"/>
          <p14:tracePt t="22494" x="6003925" y="3905250"/>
          <p14:tracePt t="22498" x="5854700" y="3905250"/>
          <p14:tracePt t="22502" x="5703888" y="3905250"/>
          <p14:tracePt t="22509" x="5554663" y="3905250"/>
          <p14:tracePt t="22514" x="5403850" y="3905250"/>
          <p14:tracePt t="22518" x="5278438" y="3905250"/>
          <p14:tracePt t="22523" x="5165725" y="3905250"/>
          <p14:tracePt t="22528" x="5040313" y="3916363"/>
          <p14:tracePt t="22534" x="4953000" y="3916363"/>
          <p14:tracePt t="22538" x="4865688" y="3941763"/>
          <p14:tracePt t="22544" x="4816475" y="3941763"/>
          <p14:tracePt t="22548" x="4752975" y="3941763"/>
          <p14:tracePt t="22553" x="4678363" y="3941763"/>
          <p14:tracePt t="22558" x="4616450" y="3941763"/>
          <p14:tracePt t="22564" x="4527550" y="3941763"/>
          <p14:tracePt t="22568" x="4491038" y="3941763"/>
          <p14:tracePt t="22573" x="4416425" y="3941763"/>
          <p14:tracePt t="22578" x="4352925" y="3941763"/>
          <p14:tracePt t="22585" x="4303713" y="3941763"/>
          <p14:tracePt t="22588" x="4240213" y="3941763"/>
          <p14:tracePt t="22594" x="4191000" y="3941763"/>
          <p14:tracePt t="22599" x="4127500" y="3941763"/>
          <p14:tracePt t="22604" x="4040188" y="3941763"/>
          <p14:tracePt t="22611" x="3990975" y="3941763"/>
          <p14:tracePt t="22613" x="3927475" y="3941763"/>
          <p14:tracePt t="22618" x="3878263" y="3941763"/>
          <p14:tracePt t="22624" x="3840163" y="3941763"/>
          <p14:tracePt t="22630" x="3778250" y="3941763"/>
          <p14:tracePt t="22634" x="3727450" y="3941763"/>
          <p14:tracePt t="22638" x="3665538" y="3941763"/>
          <p14:tracePt t="22644" x="3640138" y="3941763"/>
          <p14:tracePt t="22650" x="3589338" y="3941763"/>
          <p14:tracePt t="22654" x="3502025" y="3941763"/>
          <p14:tracePt t="22661" x="3465513" y="3941763"/>
          <p14:tracePt t="22665" x="3389313" y="3941763"/>
          <p14:tracePt t="22670" x="3352800" y="3941763"/>
          <p14:tracePt t="22675" x="3276600" y="3941763"/>
          <p14:tracePt t="22680" x="3214688" y="3941763"/>
          <p14:tracePt t="22684" x="3165475" y="3941763"/>
          <p14:tracePt t="22689" x="3127375" y="3941763"/>
          <p14:tracePt t="22695" x="3076575" y="3941763"/>
          <p14:tracePt t="22700" x="3027363" y="3941763"/>
          <p14:tracePt t="22705" x="2963863" y="3941763"/>
          <p14:tracePt t="22711" x="2927350" y="3941763"/>
          <p14:tracePt t="22715" x="2876550" y="3941763"/>
          <p14:tracePt t="22720" x="2840038" y="3941763"/>
          <p14:tracePt t="22726" x="2814638" y="3941763"/>
          <p14:tracePt t="22729" x="2776538" y="3941763"/>
          <p14:tracePt t="22734" x="2752725" y="3941763"/>
          <p14:tracePt t="22745" x="2714625" y="3941763"/>
          <p14:tracePt t="22751" x="2701925" y="3941763"/>
          <p14:tracePt t="22755" x="2663825" y="3941763"/>
          <p14:tracePt t="22761" x="2627313" y="3941763"/>
          <p14:tracePt t="22766" x="2614613" y="3941763"/>
          <p14:tracePt t="22771" x="2589213" y="3941763"/>
          <p14:tracePt t="22776" x="2551113" y="3941763"/>
          <p14:tracePt t="22781" x="2540000" y="3941763"/>
          <p14:tracePt t="22785" x="2501900" y="3941763"/>
          <p14:tracePt t="22790" x="2489200" y="3941763"/>
          <p14:tracePt t="22795" x="2439988" y="3941763"/>
          <p14:tracePt t="22801" x="2427288" y="3941763"/>
          <p14:tracePt t="22805" x="2389188" y="3941763"/>
          <p14:tracePt t="22811" x="2376488" y="3941763"/>
          <p14:tracePt t="22816" x="2363788" y="3941763"/>
          <p14:tracePt t="22820" x="2351088" y="3941763"/>
          <p14:tracePt t="22826" x="2338388" y="3941763"/>
          <p14:tracePt t="22832" x="2314575" y="3941763"/>
          <p14:tracePt t="22841" x="2289175" y="3941763"/>
          <p14:tracePt t="22845" x="2276475" y="3941763"/>
          <p14:tracePt t="22850" x="2263775" y="3941763"/>
          <p14:tracePt t="22861" x="2251075" y="3941763"/>
          <p14:tracePt t="22867" x="2227263" y="3941763"/>
          <p14:tracePt t="22878" x="2201863" y="3941763"/>
          <p14:tracePt t="22882" x="2189163" y="3941763"/>
          <p14:tracePt t="22886" x="2176463" y="3941763"/>
          <p14:tracePt t="22891" x="2163763" y="3941763"/>
          <p14:tracePt t="22896" x="2151063" y="3941763"/>
          <p14:tracePt t="22901" x="2114550" y="3941763"/>
          <p14:tracePt t="22906" x="2101850" y="3941763"/>
          <p14:tracePt t="22913" x="2076450" y="3941763"/>
          <p14:tracePt t="22921" x="2063750" y="3941763"/>
          <p14:tracePt t="22928" x="2051050" y="3941763"/>
          <p14:tracePt t="22937" x="2014538" y="3941763"/>
          <p14:tracePt t="22941" x="2001838" y="3929063"/>
          <p14:tracePt t="22953" x="1989138" y="3929063"/>
          <p14:tracePt t="22963" x="1963738" y="3929063"/>
          <p14:tracePt t="22978" x="1938338" y="3929063"/>
          <p14:tracePt t="23316" x="1925638" y="3929063"/>
          <p14:tracePt t="24157" x="1951038" y="3916363"/>
          <p14:tracePt t="24162" x="1963738" y="3916363"/>
          <p14:tracePt t="24167" x="2001838" y="3916363"/>
          <p14:tracePt t="24172" x="2038350" y="3916363"/>
          <p14:tracePt t="24180" x="2051050" y="3916363"/>
          <p14:tracePt t="24183" x="2076450" y="3916363"/>
          <p14:tracePt t="24187" x="2138363" y="3892550"/>
          <p14:tracePt t="24192" x="2176463" y="3879850"/>
          <p14:tracePt t="24198" x="2214563" y="3879850"/>
          <p14:tracePt t="24202" x="2263775" y="3879850"/>
          <p14:tracePt t="24208" x="2289175" y="3879850"/>
          <p14:tracePt t="24214" x="2327275" y="3879850"/>
          <p14:tracePt t="24218" x="2363788" y="3879850"/>
          <p14:tracePt t="24222" x="2401888" y="3879850"/>
          <p14:tracePt t="24228" x="2427288" y="3879850"/>
          <p14:tracePt t="24234" x="2501900" y="3879850"/>
          <p14:tracePt t="24237" x="2527300" y="3879850"/>
          <p14:tracePt t="24244" x="2563813" y="3879850"/>
          <p14:tracePt t="24249" x="2601913" y="3879850"/>
          <p14:tracePt t="24252" x="2627313" y="3879850"/>
          <p14:tracePt t="24258" x="2676525" y="3879850"/>
          <p14:tracePt t="24263" x="2714625" y="3879850"/>
          <p14:tracePt t="24269" x="2752725" y="3879850"/>
          <p14:tracePt t="24274" x="2776538" y="3879850"/>
          <p14:tracePt t="24279" x="2801938" y="3879850"/>
          <p14:tracePt t="24284" x="2840038" y="3879850"/>
          <p14:tracePt t="24289" x="2852738" y="3879850"/>
          <p14:tracePt t="24295" x="2901950" y="3879850"/>
          <p14:tracePt t="24299" x="2914650" y="3879850"/>
          <p14:tracePt t="24305" x="2927350" y="3879850"/>
          <p14:tracePt t="24308" x="2940050" y="3879850"/>
          <p14:tracePt t="24314" x="2963863" y="3879850"/>
          <p14:tracePt t="24324" x="3001963" y="3879850"/>
          <p14:tracePt t="24329" x="3040063" y="3879850"/>
          <p14:tracePt t="24335" x="3052763" y="3879850"/>
          <p14:tracePt t="24338" x="3089275" y="3879850"/>
          <p14:tracePt t="24343" x="3127375" y="3879850"/>
          <p14:tracePt t="24350" x="3152775" y="3879850"/>
          <p14:tracePt t="24354" x="3201988" y="3879850"/>
          <p14:tracePt t="24359" x="3265488" y="3879850"/>
          <p14:tracePt t="24363" x="3302000" y="3879850"/>
          <p14:tracePt t="24368" x="3352800" y="3879850"/>
          <p14:tracePt t="24374" x="3402013" y="3879850"/>
          <p14:tracePt t="24379" x="3465513" y="3879850"/>
          <p14:tracePt t="24384" x="3502025" y="3879850"/>
          <p14:tracePt t="24389" x="3527425" y="3879850"/>
          <p14:tracePt t="24395" x="3552825" y="3879850"/>
          <p14:tracePt t="24399" x="3589338" y="3879850"/>
          <p14:tracePt t="24409" x="3614738" y="3879850"/>
          <p14:tracePt t="24415" x="3627438" y="3879850"/>
          <p14:tracePt t="24419" x="3640138" y="3879850"/>
          <p14:tracePt t="24424" x="3652838" y="3879850"/>
          <p14:tracePt t="24429" x="3665538" y="3879850"/>
          <p14:tracePt t="24434" x="3678238" y="3879850"/>
          <p14:tracePt t="24440" x="3702050" y="3879850"/>
          <p14:tracePt t="24455" x="3727450" y="3879850"/>
          <p14:tracePt t="24459" x="3740150" y="3879850"/>
          <p14:tracePt t="24475" x="3752850" y="3879850"/>
          <p14:tracePt t="24486" x="3765550" y="3879850"/>
          <p14:tracePt t="24491" x="3778250" y="3879850"/>
          <p14:tracePt t="24501" x="3790950" y="3879850"/>
          <p14:tracePt t="24520" x="3814763" y="3879850"/>
          <p14:tracePt t="24571" x="3827463" y="3879850"/>
          <p14:tracePt t="24576" x="3840163" y="3879850"/>
          <p14:tracePt t="24582" x="3852863" y="3879850"/>
          <p14:tracePt t="24595" x="3865563" y="3879850"/>
          <p14:tracePt t="24602" x="3878263" y="3879850"/>
          <p14:tracePt t="24612" x="3890963" y="3879850"/>
          <p14:tracePt t="24617" x="3902075" y="3879850"/>
          <p14:tracePt t="24621" x="3914775" y="3879850"/>
          <p14:tracePt t="24626" x="3927475" y="3879850"/>
          <p14:tracePt t="24632" x="3940175" y="3879850"/>
          <p14:tracePt t="24636" x="3952875" y="3879850"/>
          <p14:tracePt t="24646" x="3978275" y="3879850"/>
          <p14:tracePt t="24651" x="4002088" y="3879850"/>
          <p14:tracePt t="24656" x="4014788" y="3879850"/>
          <p14:tracePt t="24662" x="4040188" y="3879850"/>
          <p14:tracePt t="24667" x="4052888" y="3879850"/>
          <p14:tracePt t="24679" x="4078288" y="3879850"/>
          <p14:tracePt t="24681" x="4090988" y="3879850"/>
          <p14:tracePt t="24687" x="4103688" y="3879850"/>
          <p14:tracePt t="24691" x="4127500" y="3879850"/>
          <p14:tracePt t="24696" x="4152900" y="3879850"/>
          <p14:tracePt t="24703" x="4165600" y="3879850"/>
          <p14:tracePt t="24706" x="4191000" y="3879850"/>
          <p14:tracePt t="24718" x="4227513" y="3879850"/>
          <p14:tracePt t="24722" x="4252913" y="3879850"/>
          <p14:tracePt t="24728" x="4278313" y="3879850"/>
          <p14:tracePt t="24738" x="4291013" y="3879850"/>
          <p14:tracePt t="24742" x="4314825" y="3879850"/>
          <p14:tracePt t="24753" x="4340225" y="3879850"/>
          <p14:tracePt t="24757" x="4352925" y="3879850"/>
          <p14:tracePt t="24762" x="4378325" y="3879850"/>
          <p14:tracePt t="24767" x="4403725" y="3879850"/>
          <p14:tracePt t="24779" x="4427538" y="3854450"/>
          <p14:tracePt t="24783" x="4440238" y="3854450"/>
          <p14:tracePt t="24792" x="4452938" y="3854450"/>
          <p14:tracePt t="24804" x="4465638" y="3854450"/>
          <p14:tracePt t="24807" x="4491038" y="3854450"/>
          <p14:tracePt t="24818" x="4503738" y="3854450"/>
          <p14:tracePt t="24823" x="4516438" y="3854450"/>
          <p14:tracePt t="24829" x="4527550" y="3854450"/>
          <p14:tracePt t="24834" x="4540250" y="3854450"/>
          <p14:tracePt t="24838" x="4552950" y="3854450"/>
          <p14:tracePt t="24849" x="4565650" y="3854450"/>
          <p14:tracePt t="24853" x="4578350" y="3854450"/>
          <p14:tracePt t="24858" x="4603750" y="3854450"/>
          <p14:tracePt t="24874" x="4616450" y="3854450"/>
          <p14:tracePt t="24879" x="4627563" y="3854450"/>
          <p14:tracePt t="24885" x="4640263" y="3854450"/>
          <p14:tracePt t="24888" x="4652963" y="3854450"/>
          <p14:tracePt t="24893" x="4665663" y="3854450"/>
          <p14:tracePt t="24899" x="4678363" y="3854450"/>
          <p14:tracePt t="24904" x="4691063" y="3854450"/>
          <p14:tracePt t="24914" x="4703763" y="3854450"/>
          <p14:tracePt t="24918" x="4716463" y="3854450"/>
          <p14:tracePt t="24934" x="4740275" y="3854450"/>
          <p14:tracePt t="24955" x="4752975" y="3854450"/>
          <p14:tracePt t="25070" x="4765675" y="3854450"/>
          <p14:tracePt t="25444" x="4778375" y="3854450"/>
          <p14:tracePt t="25468" x="4791075" y="3854450"/>
          <p14:tracePt t="25489" x="4803775" y="3854450"/>
          <p14:tracePt t="25510" x="4829175" y="3854450"/>
          <p14:tracePt t="25535" x="4840288" y="3854450"/>
          <p14:tracePt t="25540" x="4852988" y="3854450"/>
          <p14:tracePt t="25550" x="4865688" y="3854450"/>
          <p14:tracePt t="25560" x="4878388" y="3854450"/>
          <p14:tracePt t="25575" x="4891088" y="3854450"/>
          <p14:tracePt t="25585" x="4903788" y="3854450"/>
          <p14:tracePt t="25589" x="4916488" y="3854450"/>
          <p14:tracePt t="25601" x="4940300" y="3854450"/>
          <p14:tracePt t="25620" x="4965700" y="3854450"/>
          <p14:tracePt t="25624" x="4978400" y="3854450"/>
          <p14:tracePt t="25636" x="4991100" y="3854450"/>
          <p14:tracePt t="25641" x="5003800" y="3854450"/>
          <p14:tracePt t="25646" x="5016500" y="3854450"/>
          <p14:tracePt t="25666" x="5029200" y="3854450"/>
          <p14:tracePt t="25717" x="5053013" y="3854450"/>
          <p14:tracePt t="25745" x="5078413" y="3854450"/>
          <p14:tracePt t="25755" x="5091113" y="3854450"/>
          <p14:tracePt t="25762" x="5103813" y="3854450"/>
          <p14:tracePt t="25766" x="5116513" y="3854450"/>
          <p14:tracePt t="25772" x="5141913" y="3854450"/>
          <p14:tracePt t="25787" x="5165725" y="3854450"/>
          <p14:tracePt t="25791" x="5178425" y="3854450"/>
          <p14:tracePt t="25797" x="5191125" y="3854450"/>
          <p14:tracePt t="25802" x="5203825" y="3854450"/>
          <p14:tracePt t="25806" x="5229225" y="3854450"/>
          <p14:tracePt t="25812" x="5253038" y="3854450"/>
          <p14:tracePt t="25816" x="5265738" y="3854450"/>
          <p14:tracePt t="25821" x="5278438" y="3854450"/>
          <p14:tracePt t="25826" x="5291138" y="3854450"/>
          <p14:tracePt t="25833" x="5316538" y="3854450"/>
          <p14:tracePt t="25842" x="5353050" y="3854450"/>
          <p14:tracePt t="25846" x="5365750" y="3854450"/>
          <p14:tracePt t="25852" x="5378450" y="3854450"/>
          <p14:tracePt t="25857" x="5403850" y="3854450"/>
          <p14:tracePt t="25868" x="5429250" y="3854450"/>
          <p14:tracePt t="25871" x="5441950" y="3854450"/>
          <p14:tracePt t="25876" x="5454650" y="3854450"/>
          <p14:tracePt t="25883" x="5491163" y="3854450"/>
          <p14:tracePt t="25887" x="5503863" y="3854450"/>
          <p14:tracePt t="25892" x="5516563" y="3854450"/>
          <p14:tracePt t="25897" x="5529263" y="3854450"/>
          <p14:tracePt t="25902" x="5554663" y="3854450"/>
          <p14:tracePt t="25907" x="5578475" y="3854450"/>
          <p14:tracePt t="25913" x="5591175" y="3854450"/>
          <p14:tracePt t="25918" x="5603875" y="3854450"/>
          <p14:tracePt t="25922" x="5616575" y="3854450"/>
          <p14:tracePt t="25945" x="5741988" y="3879850"/>
          <p14:tracePt t="25954" x="5767388" y="3879850"/>
          <p14:tracePt t="25957" x="5803900" y="3892550"/>
          <p14:tracePt t="25963" x="5816600" y="3892550"/>
          <p14:tracePt t="25968" x="5842000" y="3892550"/>
          <p14:tracePt t="25973" x="5867400" y="3892550"/>
          <p14:tracePt t="25984" x="5878513" y="3892550"/>
          <p14:tracePt t="25988" x="5891213" y="3892550"/>
          <p14:tracePt t="25999" x="5903913" y="3892550"/>
          <p14:tracePt t="26009" x="5916613" y="3892550"/>
          <p14:tracePt t="26028" x="5929313" y="3892550"/>
          <p14:tracePt t="26044" x="5942013" y="3892550"/>
          <p14:tracePt t="26054" x="5954713" y="3892550"/>
          <p14:tracePt t="26070" x="5978525" y="3892550"/>
          <p14:tracePt t="26084" x="5991225" y="3892550"/>
          <p14:tracePt t="26089" x="6003925" y="3892550"/>
          <p14:tracePt t="26096" x="6016625" y="3892550"/>
          <p14:tracePt t="26100" x="6029325" y="3892550"/>
          <p14:tracePt t="26103" x="6042025" y="3892550"/>
          <p14:tracePt t="26114" x="6054725" y="3892550"/>
          <p14:tracePt t="26120" x="6067425" y="3892550"/>
          <p14:tracePt t="26124" x="6091238" y="3892550"/>
          <p14:tracePt t="26135" x="6116638" y="3892550"/>
          <p14:tracePt t="26146" x="6129338" y="3892550"/>
          <p14:tracePt t="26150" x="6142038" y="3892550"/>
          <p14:tracePt t="26154" x="6154738" y="3892550"/>
          <p14:tracePt t="26159" x="6167438" y="3892550"/>
          <p14:tracePt t="26166" x="6180138" y="3892550"/>
          <p14:tracePt t="26171" x="6216650" y="3892550"/>
          <p14:tracePt t="26175" x="6229350" y="3892550"/>
          <p14:tracePt t="26179" x="6242050" y="3892550"/>
          <p14:tracePt t="26184" x="6267450" y="3892550"/>
          <p14:tracePt t="26190" x="6303963" y="3892550"/>
          <p14:tracePt t="26196" x="6329363" y="3892550"/>
          <p14:tracePt t="26200" x="6367463" y="3892550"/>
          <p14:tracePt t="26204" x="6391275" y="3892550"/>
          <p14:tracePt t="26209" x="6403975" y="3892550"/>
          <p14:tracePt t="26215" x="6429375" y="3892550"/>
          <p14:tracePt t="26220" x="6454775" y="3892550"/>
          <p14:tracePt t="26225" x="6467475" y="3892550"/>
          <p14:tracePt t="26231" x="6492875" y="3892550"/>
          <p14:tracePt t="26240" x="6516688" y="3892550"/>
          <p14:tracePt t="26246" x="6529388" y="3892550"/>
          <p14:tracePt t="26251" x="6542088" y="3892550"/>
          <p14:tracePt t="26255" x="6554788" y="3892550"/>
          <p14:tracePt t="26260" x="6567488" y="3892550"/>
          <p14:tracePt t="26271" x="6580188" y="3892550"/>
          <p14:tracePt t="26275" x="6604000" y="3892550"/>
          <p14:tracePt t="26287" x="6629400" y="3892550"/>
          <p14:tracePt t="26291" x="6642100" y="3892550"/>
          <p14:tracePt t="26296" x="6654800" y="3892550"/>
          <p14:tracePt t="26306" x="6667500" y="3892550"/>
          <p14:tracePt t="26311" x="6692900" y="3892550"/>
          <p14:tracePt t="26321" x="6704013" y="3892550"/>
          <p14:tracePt t="26327" x="6729413" y="3892550"/>
          <p14:tracePt t="26337" x="6754813" y="3892550"/>
          <p14:tracePt t="26341" x="6767513" y="3892550"/>
          <p14:tracePt t="26346" x="6805613" y="3892550"/>
          <p14:tracePt t="26352" x="6816725" y="3892550"/>
          <p14:tracePt t="26356" x="6829425" y="3892550"/>
          <p14:tracePt t="26363" x="6867525" y="3892550"/>
          <p14:tracePt t="26367" x="6880225" y="3892550"/>
          <p14:tracePt t="26371" x="6905625" y="3892550"/>
          <p14:tracePt t="26377" x="6929438" y="3892550"/>
          <p14:tracePt t="26381" x="6942138" y="3892550"/>
          <p14:tracePt t="26386" x="6967538" y="3892550"/>
          <p14:tracePt t="26391" x="6992938" y="3892550"/>
          <p14:tracePt t="26396" x="7005638" y="3892550"/>
          <p14:tracePt t="26401" x="7016750" y="3892550"/>
          <p14:tracePt t="26407" x="7029450" y="3892550"/>
          <p14:tracePt t="26881" x="7042150" y="3892550"/>
          <p14:tracePt t="26892" x="7054850" y="3905250"/>
          <p14:tracePt t="27113" x="7054850" y="3929063"/>
          <p14:tracePt t="27139" x="7054850" y="3941763"/>
          <p14:tracePt t="27173" x="7054850" y="3954463"/>
          <p14:tracePt t="27199" x="7067550" y="3967163"/>
          <p14:tracePt t="27204" x="7080250" y="3967163"/>
          <p14:tracePt t="28253" x="7105650" y="3967163"/>
          <p14:tracePt t="28278" x="7118350" y="3967163"/>
          <p14:tracePt t="28308" x="7129463" y="3967163"/>
          <p14:tracePt t="28329" x="7142163" y="3967163"/>
          <p14:tracePt t="28344" x="7154863" y="3967163"/>
          <p14:tracePt t="28359" x="7167563" y="3967163"/>
          <p14:tracePt t="28363" x="7192963" y="3967163"/>
          <p14:tracePt t="28385" x="7218363" y="3967163"/>
          <p14:tracePt t="28394" x="7229475" y="3967163"/>
          <p14:tracePt t="28404" x="7242175" y="3967163"/>
          <p14:tracePt t="28525" x="7254875" y="3967163"/>
          <p14:tracePt t="28541" x="7267575" y="3967163"/>
          <p14:tracePt t="28546" x="7280275" y="3967163"/>
          <p14:tracePt t="28561" x="7305675" y="3967163"/>
          <p14:tracePt t="28580" x="7329488" y="3967163"/>
          <p14:tracePt t="28641" x="7342188" y="3967163"/>
          <p14:tracePt t="28657" x="7354888" y="3967163"/>
          <p14:tracePt t="28666" x="7367588" y="3967163"/>
          <p14:tracePt t="28671" x="7380288" y="3967163"/>
          <p14:tracePt t="28687" x="7392988" y="3967163"/>
          <p14:tracePt t="28692" x="7405688" y="3967163"/>
          <p14:tracePt t="28697" x="7418388" y="3967163"/>
          <p14:tracePt t="28723" x="7442200" y="3967163"/>
          <p14:tracePt t="28798" x="7454900" y="3967163"/>
          <p14:tracePt t="28909" x="7467600" y="3967163"/>
          <p14:tracePt t="28929" x="7480300" y="3967163"/>
          <p14:tracePt t="28949" x="7493000" y="3967163"/>
          <p14:tracePt t="28969" x="7505700" y="3967163"/>
          <p14:tracePt t="28999" x="7531100" y="3967163"/>
          <p14:tracePt t="29040" x="7542213" y="3967163"/>
          <p14:tracePt t="29050" x="7554913" y="3967163"/>
          <p14:tracePt t="29065" x="7567613" y="3967163"/>
          <p14:tracePt t="29543" x="7554913" y="3967163"/>
          <p14:tracePt t="29549" x="7518400" y="3967163"/>
          <p14:tracePt t="29554" x="7467600" y="3967163"/>
          <p14:tracePt t="29560" x="7418388" y="3967163"/>
          <p14:tracePt t="29564" x="7342188" y="3967163"/>
          <p14:tracePt t="29570" x="7292975" y="3967163"/>
          <p14:tracePt t="29573" x="7254875" y="3967163"/>
          <p14:tracePt t="29580" x="7180263" y="3967163"/>
          <p14:tracePt t="29585" x="7105650" y="3967163"/>
          <p14:tracePt t="29589" x="7042150" y="3967163"/>
          <p14:tracePt t="29594" x="6992938" y="3967163"/>
          <p14:tracePt t="29599" x="6942138" y="3967163"/>
          <p14:tracePt t="29604" x="6880225" y="3967163"/>
          <p14:tracePt t="29609" x="6829425" y="3967163"/>
          <p14:tracePt t="29615" x="6805613" y="3967163"/>
          <p14:tracePt t="29620" x="6767513" y="3967163"/>
          <p14:tracePt t="29624" x="6704013" y="3967163"/>
          <p14:tracePt t="29631" x="6667500" y="3967163"/>
          <p14:tracePt t="29636" x="6616700" y="3967163"/>
          <p14:tracePt t="29639" x="6554788" y="3967163"/>
          <p14:tracePt t="29644" x="6503988" y="3967163"/>
          <p14:tracePt t="29649" x="6467475" y="3967163"/>
          <p14:tracePt t="29655" x="6391275" y="3967163"/>
          <p14:tracePt t="29659" x="6303963" y="3967163"/>
          <p14:tracePt t="29664" x="6242050" y="3967163"/>
          <p14:tracePt t="29670" x="6142038" y="3967163"/>
          <p14:tracePt t="29675" x="6054725" y="3967163"/>
          <p14:tracePt t="29681" x="5967413" y="3967163"/>
          <p14:tracePt t="29686" x="5878513" y="3967163"/>
          <p14:tracePt t="29690" x="5767388" y="3967163"/>
          <p14:tracePt t="29694" x="5678488" y="3967163"/>
          <p14:tracePt t="29701" x="5578475" y="3967163"/>
          <p14:tracePt t="29705" x="5465763" y="3967163"/>
          <p14:tracePt t="29710" x="5378450" y="3967163"/>
          <p14:tracePt t="29715" x="5265738" y="3967163"/>
          <p14:tracePt t="29720" x="5165725" y="3967163"/>
          <p14:tracePt t="29725" x="5141913" y="3967163"/>
          <p14:tracePt t="29731" x="5065713" y="3967163"/>
          <p14:tracePt t="29736" x="4991100" y="3967163"/>
          <p14:tracePt t="29740" x="4916488" y="3967163"/>
          <p14:tracePt t="29746" x="4829175" y="3967163"/>
          <p14:tracePt t="29752" x="4752975" y="3967163"/>
          <p14:tracePt t="29755" x="4665663" y="3967163"/>
          <p14:tracePt t="29761" x="4578350" y="3967163"/>
          <p14:tracePt t="29767" x="4516438" y="3967163"/>
          <p14:tracePt t="29772" x="4427538" y="3967163"/>
          <p14:tracePt t="29776" x="4365625" y="3967163"/>
          <p14:tracePt t="29781" x="4278313" y="3967163"/>
          <p14:tracePt t="29786" x="4191000" y="3967163"/>
          <p14:tracePt t="29792" x="4114800" y="3967163"/>
          <p14:tracePt t="29797" x="4014788" y="3967163"/>
          <p14:tracePt t="29802" x="3952875" y="3967163"/>
          <p14:tracePt t="29806" x="3865563" y="3967163"/>
          <p14:tracePt t="29810" x="3814763" y="3967163"/>
          <p14:tracePt t="29816" x="3765550" y="3967163"/>
          <p14:tracePt t="29822" x="3702050" y="3967163"/>
          <p14:tracePt t="29826" x="3614738" y="3967163"/>
          <p14:tracePt t="29831" x="3552825" y="3967163"/>
          <p14:tracePt t="29837" x="3502025" y="3967163"/>
          <p14:tracePt t="29841" x="3414713" y="3967163"/>
          <p14:tracePt t="29847" x="3327400" y="3967163"/>
          <p14:tracePt t="29852" x="3265488" y="3967163"/>
          <p14:tracePt t="29857" x="3201988" y="3967163"/>
          <p14:tracePt t="29862" x="3140075" y="3967163"/>
          <p14:tracePt t="29868" x="3052763" y="3967163"/>
          <p14:tracePt t="29871" x="2976563" y="3967163"/>
          <p14:tracePt t="29876" x="2927350" y="3967163"/>
          <p14:tracePt t="29882" x="2901950" y="3967163"/>
          <p14:tracePt t="29887" x="2863850" y="3967163"/>
          <p14:tracePt t="29891" x="2801938" y="3967163"/>
          <p14:tracePt t="29897" x="2752725" y="3967163"/>
          <p14:tracePt t="29902" x="2714625" y="3967163"/>
          <p14:tracePt t="29908" x="2651125" y="3967163"/>
          <p14:tracePt t="29914" x="2601913" y="3967163"/>
          <p14:tracePt t="29918" x="2576513" y="3967163"/>
          <p14:tracePt t="29921" x="2514600" y="3967163"/>
          <p14:tracePt t="29927" x="2463800" y="3967163"/>
          <p14:tracePt t="29932" x="2401888" y="3967163"/>
          <p14:tracePt t="29937" x="2351088" y="3967163"/>
          <p14:tracePt t="29943" x="2263775" y="3967163"/>
          <p14:tracePt t="29948" x="2201863" y="3967163"/>
          <p14:tracePt t="29953" x="2151063" y="3967163"/>
          <p14:tracePt t="29957" x="2076450" y="3967163"/>
          <p14:tracePt t="29964" x="1989138" y="3967163"/>
          <p14:tracePt t="29968" x="1925638" y="3967163"/>
          <p14:tracePt t="29972" x="1863725" y="3941763"/>
          <p14:tracePt t="29979" x="1776413" y="3929063"/>
          <p14:tracePt t="29983" x="1714500" y="3929063"/>
          <p14:tracePt t="29988" x="1676400" y="3929063"/>
          <p14:tracePt t="29992" x="1638300" y="3929063"/>
          <p14:tracePt t="29999" x="1625600" y="3905250"/>
          <p14:tracePt t="30003" x="1601788" y="3905250"/>
          <p14:tracePt t="30009" x="1550988" y="3892550"/>
          <p14:tracePt t="30012" x="1525588" y="3892550"/>
          <p14:tracePt t="30018" x="1501775" y="3892550"/>
          <p14:tracePt t="30023" x="1463675" y="3892550"/>
          <p14:tracePt t="30028" x="1425575" y="3892550"/>
          <p14:tracePt t="30034" x="1389063" y="3892550"/>
          <p14:tracePt t="30039" x="1363663" y="3892550"/>
          <p14:tracePt t="30043" x="1325563" y="3892550"/>
          <p14:tracePt t="30048" x="1289050" y="3892550"/>
          <p14:tracePt t="30054" x="1238250" y="3892550"/>
          <p14:tracePt t="30058" x="1200150" y="3892550"/>
          <p14:tracePt t="30064" x="1163638" y="3892550"/>
          <p14:tracePt t="30069" x="1112838" y="3892550"/>
          <p14:tracePt t="30073" x="1076325" y="3892550"/>
          <p14:tracePt t="30078" x="1063625" y="3892550"/>
          <p14:tracePt t="30084" x="1025525" y="3892550"/>
          <p14:tracePt t="30088" x="1012825" y="3892550"/>
          <p14:tracePt t="30095" x="1000125" y="3892550"/>
          <p14:tracePt t="30098" x="987425" y="3892550"/>
          <p14:tracePt t="30103" x="963613" y="3892550"/>
          <p14:tracePt t="30120" x="938213" y="3892550"/>
          <p14:tracePt t="30124" x="925513" y="3892550"/>
          <p14:tracePt t="30134" x="912813" y="3892550"/>
          <p14:tracePt t="30138" x="900113" y="3892550"/>
          <p14:tracePt t="30148" x="887413" y="3892550"/>
          <p14:tracePt t="30154" x="876300" y="3892550"/>
          <p14:tracePt t="30159" x="863600" y="3905250"/>
          <p14:tracePt t="30165" x="850900" y="3916363"/>
          <p14:tracePt t="30170" x="838200" y="3916363"/>
          <p14:tracePt t="30174" x="825500" y="3916363"/>
          <p14:tracePt t="30181" x="812800" y="3916363"/>
          <p14:tracePt t="30185" x="812800" y="3929063"/>
          <p14:tracePt t="30190" x="800100" y="3941763"/>
          <p14:tracePt t="30195" x="776288" y="3954463"/>
          <p14:tracePt t="30225" x="763588" y="3954463"/>
          <p14:tracePt t="30372" x="750888" y="3954463"/>
          <p14:tracePt t="30377" x="738188" y="3967163"/>
          <p14:tracePt t="30387" x="738188" y="3979863"/>
          <p14:tracePt t="30407" x="725488" y="3992563"/>
          <p14:tracePt t="30417" x="712788" y="3992563"/>
          <p14:tracePt t="30427" x="700088" y="4017963"/>
          <p14:tracePt t="30437" x="700088" y="4029075"/>
          <p14:tracePt t="30452" x="687388" y="4029075"/>
          <p14:tracePt t="30457" x="674688" y="4029075"/>
          <p14:tracePt t="30461" x="663575" y="4029075"/>
          <p14:tracePt t="30466" x="650875" y="4029075"/>
          <p14:tracePt t="30471" x="638175" y="4041775"/>
          <p14:tracePt t="30477" x="625475" y="4054475"/>
          <p14:tracePt t="30487" x="600075" y="4054475"/>
          <p14:tracePt t="30498" x="587375" y="4054475"/>
          <p14:tracePt t="30512" x="574675" y="4054475"/>
          <p14:tracePt t="30527" x="563563" y="4054475"/>
          <p14:tracePt t="30532" x="550863" y="4054475"/>
          <p14:tracePt t="30537" x="538163" y="4041775"/>
          <p14:tracePt t="30548" x="538163" y="4017963"/>
          <p14:tracePt t="30553" x="538163" y="4005263"/>
          <p14:tracePt t="30557" x="538163" y="3992563"/>
          <p14:tracePt t="30562" x="538163" y="3954463"/>
          <p14:tracePt t="30568" x="538163" y="3941763"/>
          <p14:tracePt t="31588" x="525463" y="3941763"/>
          <p14:tracePt t="31592" x="512763" y="3941763"/>
          <p14:tracePt t="31607" x="500063" y="3941763"/>
          <p14:tracePt t="31612" x="487363" y="3941763"/>
          <p14:tracePt t="31617" x="474663" y="3941763"/>
          <p14:tracePt t="31632" x="463550" y="3941763"/>
          <p14:tracePt t="31638" x="450850" y="3941763"/>
          <p14:tracePt t="31648" x="438150" y="3941763"/>
          <p14:tracePt t="31657" x="425450" y="3941763"/>
          <p14:tracePt t="31662" x="400050" y="3967163"/>
          <p14:tracePt t="31668" x="387350" y="3967163"/>
          <p14:tracePt t="31672" x="374650" y="3967163"/>
          <p14:tracePt t="31678" x="363538" y="3967163"/>
          <p14:tracePt t="31682" x="350838" y="3967163"/>
          <p14:tracePt t="31688" x="338138" y="3967163"/>
          <p14:tracePt t="31784" x="312738" y="3967163"/>
          <p14:tracePt t="31804" x="300038" y="3967163"/>
          <p14:tracePt t="31808" x="287338" y="3967163"/>
          <p14:tracePt t="31815" x="274638" y="3979863"/>
          <p14:tracePt t="31819" x="261938" y="3992563"/>
          <p14:tracePt t="31840" x="250825" y="4005263"/>
          <p14:tracePt t="32112" x="225425" y="4005263"/>
          <p14:tracePt t="32222" x="200025" y="4005263"/>
          <p14:tracePt t="32232" x="187325" y="4005263"/>
          <p14:tracePt t="32243" x="187325" y="4017963"/>
          <p14:tracePt t="32253" x="174625" y="4017963"/>
          <p14:tracePt t="32299" x="161925" y="4017963"/>
          <p14:tracePt t="32313" x="150813" y="4017963"/>
          <p14:tracePt t="32323" x="138113" y="4017963"/>
          <p14:tracePt t="32333" x="125413" y="4017963"/>
          <p14:tracePt t="32571" x="112713" y="4017963"/>
          <p14:tracePt t="33115" x="112713" y="4041775"/>
          <p14:tracePt t="33125" x="112713" y="4079875"/>
          <p14:tracePt t="33129" x="112713" y="4129088"/>
          <p14:tracePt t="33134" x="112713" y="4141788"/>
          <p14:tracePt t="33140" x="100013" y="4179888"/>
          <p14:tracePt t="33145" x="100013" y="4230688"/>
          <p14:tracePt t="33151" x="100013" y="4254500"/>
          <p14:tracePt t="33155" x="100013" y="4267200"/>
          <p14:tracePt t="33159" x="100013" y="4305300"/>
          <p14:tracePt t="33166" x="100013" y="4318000"/>
          <p14:tracePt t="33171" x="100013" y="4330700"/>
          <p14:tracePt t="33175" x="100013" y="4367213"/>
          <p14:tracePt t="33180" x="100013" y="4405313"/>
          <p14:tracePt t="33191" x="100013" y="4430713"/>
          <p14:tracePt t="33195" x="100013" y="4467225"/>
          <p14:tracePt t="33206" x="100013" y="4492625"/>
          <p14:tracePt t="33211" x="100013" y="4505325"/>
          <p14:tracePt t="33216" x="100013" y="4518025"/>
          <p14:tracePt t="33221" x="100013" y="4530725"/>
          <p14:tracePt t="33227" x="100013" y="4554538"/>
          <p14:tracePt t="33237" x="100013" y="4579938"/>
          <p14:tracePt t="33241" x="100013" y="4592638"/>
          <p14:tracePt t="33245" x="100013" y="4605338"/>
          <p14:tracePt t="33250" x="100013" y="4643438"/>
          <p14:tracePt t="33257" x="100013" y="4656138"/>
          <p14:tracePt t="33262" x="100013" y="4667250"/>
          <p14:tracePt t="33266" x="100013" y="4679950"/>
          <p14:tracePt t="33277" x="100013" y="4692650"/>
          <p14:tracePt t="33287" x="100013" y="4705350"/>
          <p14:tracePt t="33291" x="100013" y="4730750"/>
          <p14:tracePt t="33312" x="100013" y="4756150"/>
          <p14:tracePt t="33316" x="100013" y="4779963"/>
          <p14:tracePt t="33326" x="100013" y="4792663"/>
          <p14:tracePt t="33332" x="100013" y="4818063"/>
          <p14:tracePt t="33342" x="112713" y="4818063"/>
          <p14:tracePt t="33349" x="125413" y="4830763"/>
          <p14:tracePt t="33351" x="125413" y="4856163"/>
          <p14:tracePt t="33362" x="125413" y="4868863"/>
          <p14:tracePt t="33372" x="125413" y="4879975"/>
          <p14:tracePt t="33377" x="125413" y="4892675"/>
          <p14:tracePt t="33383" x="125413" y="4905375"/>
          <p14:tracePt t="33388" x="138113" y="4918075"/>
          <p14:tracePt t="33391" x="138113" y="4930775"/>
          <p14:tracePt t="33408" x="138113" y="4943475"/>
          <p14:tracePt t="33412" x="150813" y="4956175"/>
          <p14:tracePt t="33418" x="150813" y="4968875"/>
          <p14:tracePt t="33422" x="161925" y="4968875"/>
          <p14:tracePt t="33427" x="161925" y="4981575"/>
          <p14:tracePt t="33432" x="174625" y="5005388"/>
          <p14:tracePt t="33449" x="174625" y="5018088"/>
          <p14:tracePt t="33452" x="187325" y="5030788"/>
          <p14:tracePt t="33464" x="187325" y="5043488"/>
          <p14:tracePt t="33469" x="200025" y="5043488"/>
          <p14:tracePt t="33472" x="200025" y="5056188"/>
          <p14:tracePt t="33483" x="212725" y="5068888"/>
          <p14:tracePt t="33499" x="225425" y="5081588"/>
          <p14:tracePt t="33504" x="238125" y="5081588"/>
          <p14:tracePt t="33513" x="238125" y="5092700"/>
          <p14:tracePt t="33564" x="261938" y="5118100"/>
          <p14:tracePt t="33585" x="274638" y="5118100"/>
          <p14:tracePt t="33635" x="287338" y="5118100"/>
          <p14:tracePt t="33645" x="312738" y="5118100"/>
          <p14:tracePt t="33655" x="325438" y="5130800"/>
          <p14:tracePt t="33665" x="338138" y="5130800"/>
          <p14:tracePt t="33680" x="350838" y="5130800"/>
          <p14:tracePt t="33709" x="363538" y="5130800"/>
          <p14:tracePt t="33847" x="363538" y="5143500"/>
          <p14:tracePt t="33852" x="338138" y="5143500"/>
          <p14:tracePt t="33862" x="325438" y="5143500"/>
          <p14:tracePt t="33866" x="325438" y="5156200"/>
          <p14:tracePt t="33871" x="312738" y="5156200"/>
          <p14:tracePt t="33876" x="300038" y="5168900"/>
          <p14:tracePt t="33887" x="287338" y="5168900"/>
          <p14:tracePt t="33891" x="274638" y="5181600"/>
          <p14:tracePt t="33907" x="261938" y="5194300"/>
          <p14:tracePt t="33912" x="261938" y="5205413"/>
          <p14:tracePt t="33916" x="261938" y="5218113"/>
          <p14:tracePt t="33922" x="250825" y="5218113"/>
          <p14:tracePt t="33934" x="250825" y="5230813"/>
          <p14:tracePt t="33937" x="250825" y="5243513"/>
          <p14:tracePt t="33941" x="250825" y="5256213"/>
          <p14:tracePt t="33947" x="250825" y="5268913"/>
          <p14:tracePt t="33958" x="250825" y="5294313"/>
          <p14:tracePt t="33973" x="250825" y="5318125"/>
          <p14:tracePt t="33978" x="238125" y="5330825"/>
          <p14:tracePt t="33993" x="238125" y="5343525"/>
          <p14:tracePt t="33997" x="238125" y="5381625"/>
          <p14:tracePt t="34008" x="238125" y="5407025"/>
          <p14:tracePt t="34013" x="238125" y="5418138"/>
          <p14:tracePt t="34017" x="212725" y="5430838"/>
          <p14:tracePt t="34023" x="212725" y="5443538"/>
          <p14:tracePt t="34033" x="212725" y="5456238"/>
          <p14:tracePt t="34039" x="212725" y="5468938"/>
          <p14:tracePt t="34043" x="212725" y="5494338"/>
          <p14:tracePt t="34054" x="212725" y="5507038"/>
          <p14:tracePt t="34058" x="212725" y="5518150"/>
          <p14:tracePt t="34067" x="212725" y="5530850"/>
          <p14:tracePt t="34074" x="212725" y="5543550"/>
          <p14:tracePt t="34083" x="212725" y="5556250"/>
          <p14:tracePt t="34089" x="212725" y="5581650"/>
          <p14:tracePt t="34099" x="212725" y="5607050"/>
          <p14:tracePt t="34104" x="212725" y="5619750"/>
          <p14:tracePt t="34108" x="212725" y="5630863"/>
          <p14:tracePt t="34119" x="212725" y="5643563"/>
          <p14:tracePt t="34123" x="212725" y="5668963"/>
          <p14:tracePt t="34129" x="238125" y="5681663"/>
          <p14:tracePt t="34140" x="238125" y="5694363"/>
          <p14:tracePt t="34143" x="238125" y="5707063"/>
          <p14:tracePt t="34149" x="250825" y="5719763"/>
          <p14:tracePt t="34155" x="274638" y="5743575"/>
          <p14:tracePt t="34159" x="274638" y="5756275"/>
          <p14:tracePt t="34163" x="274638" y="5768975"/>
          <p14:tracePt t="34168" x="300038" y="5781675"/>
          <p14:tracePt t="34178" x="300038" y="5794375"/>
          <p14:tracePt t="34184" x="312738" y="5832475"/>
          <p14:tracePt t="34194" x="325438" y="5843588"/>
          <p14:tracePt t="34199" x="338138" y="5856288"/>
          <p14:tracePt t="34205" x="350838" y="5856288"/>
          <p14:tracePt t="34210" x="363538" y="5881688"/>
          <p14:tracePt t="34216" x="374650" y="5894388"/>
          <p14:tracePt t="34220" x="412750" y="5919788"/>
          <p14:tracePt t="34230" x="438150" y="5919788"/>
          <p14:tracePt t="34234" x="450850" y="5919788"/>
          <p14:tracePt t="34240" x="474663" y="5932488"/>
          <p14:tracePt t="34244" x="487363" y="5945188"/>
          <p14:tracePt t="34250" x="500063" y="5945188"/>
          <p14:tracePt t="34256" x="512763" y="5956300"/>
          <p14:tracePt t="34259" x="525463" y="5956300"/>
          <p14:tracePt t="34266" x="550863" y="5956300"/>
          <p14:tracePt t="34270" x="563563" y="5956300"/>
          <p14:tracePt t="34275" x="587375" y="5969000"/>
          <p14:tracePt t="34281" x="600075" y="5969000"/>
          <p14:tracePt t="34284" x="625475" y="5969000"/>
          <p14:tracePt t="34289" x="650875" y="5969000"/>
          <p14:tracePt t="34300" x="674688" y="5969000"/>
          <p14:tracePt t="34306" x="700088" y="5981700"/>
          <p14:tracePt t="34316" x="712788" y="5981700"/>
          <p14:tracePt t="34321" x="750888" y="5981700"/>
          <p14:tracePt t="34325" x="763588" y="5981700"/>
          <p14:tracePt t="34331" x="776288" y="5981700"/>
          <p14:tracePt t="34336" x="787400" y="5981700"/>
          <p14:tracePt t="34341" x="800100" y="5981700"/>
          <p14:tracePt t="34346" x="825500" y="5981700"/>
          <p14:tracePt t="34351" x="850900" y="5981700"/>
          <p14:tracePt t="34355" x="863600" y="5981700"/>
          <p14:tracePt t="34361" x="887413" y="5981700"/>
          <p14:tracePt t="34370" x="912813" y="5981700"/>
          <p14:tracePt t="34377" x="950913" y="5981700"/>
          <p14:tracePt t="34386" x="976313" y="5981700"/>
          <p14:tracePt t="34391" x="987425" y="5981700"/>
          <p14:tracePt t="34395" x="1000125" y="5981700"/>
          <p14:tracePt t="34401" x="1012825" y="5981700"/>
          <p14:tracePt t="34406" x="1038225" y="5981700"/>
          <p14:tracePt t="34410" x="1063625" y="5981700"/>
          <p14:tracePt t="34416" x="1076325" y="5981700"/>
          <p14:tracePt t="34422" x="1100138" y="5981700"/>
          <p14:tracePt t="34433" x="1138238" y="5981700"/>
          <p14:tracePt t="34437" x="1150938" y="5981700"/>
          <p14:tracePt t="34441" x="1189038" y="5981700"/>
          <p14:tracePt t="34446" x="1200150" y="5981700"/>
          <p14:tracePt t="34451" x="1225550" y="5981700"/>
          <p14:tracePt t="34457" x="1250950" y="5981700"/>
          <p14:tracePt t="34461" x="1289050" y="5981700"/>
          <p14:tracePt t="34467" x="1312863" y="5981700"/>
          <p14:tracePt t="34472" x="1338263" y="5981700"/>
          <p14:tracePt t="34476" x="1363663" y="5981700"/>
          <p14:tracePt t="34483" x="1389063" y="5981700"/>
          <p14:tracePt t="34488" x="1412875" y="5981700"/>
          <p14:tracePt t="34492" x="1425575" y="5981700"/>
          <p14:tracePt t="34496" x="1438275" y="5981700"/>
          <p14:tracePt t="34502" x="1450975" y="5981700"/>
          <p14:tracePt t="34508" x="1476375" y="5981700"/>
          <p14:tracePt t="34522" x="1501775" y="5981700"/>
          <p14:tracePt t="34526" x="1512888" y="5981700"/>
          <p14:tracePt t="34538" x="1525588" y="5981700"/>
          <p14:tracePt t="34542" x="1538288" y="5981700"/>
          <p14:tracePt t="34548" x="1550988" y="5981700"/>
          <p14:tracePt t="34553" x="1563688" y="5981700"/>
          <p14:tracePt t="34557" x="1589088" y="5981700"/>
          <p14:tracePt t="34567" x="1612900" y="5981700"/>
          <p14:tracePt t="34572" x="1625600" y="5981700"/>
          <p14:tracePt t="34577" x="1638300" y="5981700"/>
          <p14:tracePt t="34583" x="1676400" y="5981700"/>
          <p14:tracePt t="34588" x="1689100" y="5981700"/>
          <p14:tracePt t="34592" x="1701800" y="5981700"/>
          <p14:tracePt t="34597" x="1714500" y="5981700"/>
          <p14:tracePt t="34603" x="1738313" y="5981700"/>
          <p14:tracePt t="34613" x="1763713" y="5981700"/>
          <p14:tracePt t="34619" x="1776413" y="5981700"/>
          <p14:tracePt t="34622" x="1789113" y="5981700"/>
          <p14:tracePt t="34628" x="1801813" y="5981700"/>
          <p14:tracePt t="34633" x="1825625" y="5981700"/>
          <p14:tracePt t="34664" x="1851025" y="5981700"/>
          <p14:tracePt t="34689" x="1863725" y="5981700"/>
          <p14:tracePt t="34704" x="1876425" y="5981700"/>
          <p14:tracePt t="34708" x="1889125" y="5981700"/>
          <p14:tracePt t="34718" x="1901825" y="5969000"/>
          <p14:tracePt t="34724" x="1901825" y="5956300"/>
          <p14:tracePt t="34728" x="1914525" y="5956300"/>
          <p14:tracePt t="34734" x="1925638" y="5945188"/>
          <p14:tracePt t="34740" x="1938338" y="5945188"/>
          <p14:tracePt t="34750" x="1951038" y="5945188"/>
          <p14:tracePt t="34775" x="1951038" y="5932488"/>
          <p14:tracePt t="34779" x="1963738" y="5919788"/>
          <p14:tracePt t="34799" x="1963738" y="5907088"/>
          <p14:tracePt t="34816" x="1963738" y="5881688"/>
          <p14:tracePt t="34820" x="1976438" y="5881688"/>
          <p14:tracePt t="34824" x="1989138" y="5868988"/>
          <p14:tracePt t="34835" x="2001838" y="5856288"/>
          <p14:tracePt t="34840" x="2001838" y="5843588"/>
          <p14:tracePt t="34861" x="2001838" y="5832475"/>
          <p14:tracePt t="34876" x="2001838" y="5819775"/>
          <p14:tracePt t="34896" x="2001838" y="5807075"/>
          <p14:tracePt t="34906" x="2001838" y="5794375"/>
          <p14:tracePt t="34921" x="2001838" y="5781675"/>
          <p14:tracePt t="34925" x="2014538" y="5756275"/>
          <p14:tracePt t="35395" x="2025650" y="5756275"/>
          <p14:tracePt t="35451" x="2014538" y="5756275"/>
          <p14:tracePt t="35531" x="2014538" y="5743575"/>
          <p14:tracePt t="35536" x="2001838" y="5732463"/>
          <p14:tracePt t="35542" x="1989138" y="5732463"/>
          <p14:tracePt t="35545" x="1976438" y="5719763"/>
          <p14:tracePt t="35550" x="1976438" y="5694363"/>
          <p14:tracePt t="35556" x="1951038" y="5681663"/>
          <p14:tracePt t="35561" x="1938338" y="5668963"/>
          <p14:tracePt t="35566" x="1938338" y="5619750"/>
          <p14:tracePt t="35571" x="1901825" y="5568950"/>
          <p14:tracePt t="35575" x="1901825" y="5543550"/>
          <p14:tracePt t="35581" x="1901825" y="5494338"/>
          <p14:tracePt t="35587" x="1876425" y="5430838"/>
          <p14:tracePt t="35592" x="1876425" y="5343525"/>
          <p14:tracePt t="35596" x="1863725" y="5256213"/>
          <p14:tracePt t="35601" x="1825625" y="5156200"/>
          <p14:tracePt t="35607" x="1825625" y="5068888"/>
          <p14:tracePt t="35611" x="1789113" y="4943475"/>
          <p14:tracePt t="35617" x="1776413" y="4805363"/>
          <p14:tracePt t="35622" x="1776413" y="4718050"/>
          <p14:tracePt t="35626" x="1776413" y="4592638"/>
          <p14:tracePt t="35631" x="1776413" y="4479925"/>
          <p14:tracePt t="35636" x="1776413" y="4330700"/>
          <p14:tracePt t="35641" x="1776413" y="4192588"/>
          <p14:tracePt t="35646" x="1763713" y="4017963"/>
          <p14:tracePt t="35652" x="1725613" y="3879850"/>
          <p14:tracePt t="35657" x="1725613" y="3729038"/>
          <p14:tracePt t="35661" x="1676400" y="3516313"/>
          <p14:tracePt t="35667" x="1676400" y="3367088"/>
          <p14:tracePt t="35672" x="1676400" y="3178175"/>
          <p14:tracePt t="35677" x="1676400" y="3003550"/>
          <p14:tracePt t="35683" x="1676400" y="2878138"/>
          <p14:tracePt t="35686" x="1651000" y="2740025"/>
          <p14:tracePt t="35691" x="1601788" y="2565400"/>
          <p14:tracePt t="35698" x="1576388" y="2452688"/>
          <p14:tracePt t="35703" x="1501775" y="2303463"/>
          <p14:tracePt t="35707" x="1450975" y="2190750"/>
          <p14:tracePt t="35713" x="1425575" y="2052638"/>
          <p14:tracePt t="35718" x="1325563" y="1989138"/>
          <p14:tracePt t="35722" x="1312863" y="1927225"/>
          <p14:tracePt t="35727" x="1276350" y="1827213"/>
          <p14:tracePt t="35733" x="1276350" y="1789113"/>
          <p14:tracePt t="35738" x="1238250" y="1727200"/>
          <p14:tracePt t="35742" x="1225550" y="1689100"/>
          <p14:tracePt t="35747" x="1225550" y="1652588"/>
          <p14:tracePt t="35752" x="1225550" y="1614488"/>
          <p14:tracePt t="35757" x="1200150" y="1552575"/>
          <p14:tracePt t="35769" x="1200150" y="1527175"/>
          <p14:tracePt t="35772" x="1200150" y="1514475"/>
          <p14:tracePt t="35777" x="1200150" y="1501775"/>
          <p14:tracePt t="35783" x="1200150" y="1489075"/>
          <p14:tracePt t="35800" x="1200150" y="1476375"/>
          <p14:tracePt t="35980" x="1200150" y="1489075"/>
          <p14:tracePt t="35985" x="1200150" y="1527175"/>
          <p14:tracePt t="35990" x="1200150" y="1552575"/>
          <p14:tracePt t="35994" x="1200150" y="1601788"/>
          <p14:tracePt t="36000" x="1200150" y="1663700"/>
          <p14:tracePt t="36006" x="1200150" y="1714500"/>
          <p14:tracePt t="36010" x="1200150" y="1752600"/>
          <p14:tracePt t="36017" x="1200150" y="1814513"/>
          <p14:tracePt t="36019" x="1200150" y="1865313"/>
          <p14:tracePt t="36024" x="1200150" y="1901825"/>
          <p14:tracePt t="36030" x="1200150" y="1927225"/>
          <p14:tracePt t="36035" x="1200150" y="1965325"/>
          <p14:tracePt t="36040" x="1200150" y="1989138"/>
          <p14:tracePt t="36051" x="1200150" y="2027238"/>
          <p14:tracePt t="36056" x="1212850" y="2065338"/>
          <p14:tracePt t="36060" x="1225550" y="2065338"/>
          <p14:tracePt t="36066" x="1238250" y="2089150"/>
          <p14:tracePt t="36071" x="1250950" y="2101850"/>
          <p14:tracePt t="36080" x="1263650" y="2101850"/>
          <p14:tracePt t="36086" x="1276350" y="2101850"/>
          <p14:tracePt t="36091" x="1289050" y="2114550"/>
          <p14:tracePt t="36263" x="1300163" y="2089150"/>
          <p14:tracePt t="36278" x="1312863" y="2078038"/>
          <p14:tracePt t="36283" x="1325563" y="2065338"/>
          <p14:tracePt t="36288" x="1338263" y="2065338"/>
          <p14:tracePt t="36297" x="1350963" y="2065338"/>
          <p14:tracePt t="36303" x="1363663" y="2065338"/>
          <p14:tracePt t="36307" x="1401763" y="2039938"/>
          <p14:tracePt t="36312" x="1412875" y="2039938"/>
          <p14:tracePt t="36317" x="1425575" y="2039938"/>
          <p14:tracePt t="36323" x="1438275" y="2027238"/>
          <p14:tracePt t="36328" x="1450975" y="2027238"/>
          <p14:tracePt t="36333" x="1489075" y="2014538"/>
          <p14:tracePt t="36342" x="1512888" y="2014538"/>
          <p14:tracePt t="36350" x="1550988" y="2001838"/>
          <p14:tracePt t="36352" x="1563688" y="2001838"/>
          <p14:tracePt t="36359" x="1576388" y="2001838"/>
          <p14:tracePt t="36368" x="1612900" y="1989138"/>
          <p14:tracePt t="36373" x="1625600" y="1978025"/>
          <p14:tracePt t="36384" x="1663700" y="1978025"/>
          <p14:tracePt t="36389" x="1676400" y="1978025"/>
          <p14:tracePt t="36392" x="1689100" y="1978025"/>
          <p14:tracePt t="36399" x="1701800" y="1978025"/>
          <p14:tracePt t="36404" x="1725613" y="1978025"/>
          <p14:tracePt t="36408" x="1763713" y="1978025"/>
          <p14:tracePt t="36413" x="1801813" y="1978025"/>
          <p14:tracePt t="36418" x="1814513" y="1978025"/>
          <p14:tracePt t="36424" x="1863725" y="1978025"/>
          <p14:tracePt t="36428" x="1914525" y="1978025"/>
          <p14:tracePt t="36434" x="1963738" y="1978025"/>
          <p14:tracePt t="36439" x="2014538" y="1978025"/>
          <p14:tracePt t="36444" x="2038350" y="1978025"/>
          <p14:tracePt t="36448" x="2114550" y="1978025"/>
          <p14:tracePt t="36455" x="2151063" y="1978025"/>
          <p14:tracePt t="36458" x="2201863" y="1978025"/>
          <p14:tracePt t="36463" x="2251075" y="1978025"/>
          <p14:tracePt t="36470" x="2301875" y="1978025"/>
          <p14:tracePt t="36475" x="2363788" y="1965325"/>
          <p14:tracePt t="36478" x="2414588" y="1965325"/>
          <p14:tracePt t="36484" x="2463800" y="1965325"/>
          <p14:tracePt t="36490" x="2514600" y="1965325"/>
          <p14:tracePt t="36495" x="2551113" y="1965325"/>
          <p14:tracePt t="36500" x="2627313" y="1965325"/>
          <p14:tracePt t="36504" x="2663825" y="1965325"/>
          <p14:tracePt t="36509" x="2727325" y="1965325"/>
          <p14:tracePt t="36514" x="2789238" y="1939925"/>
          <p14:tracePt t="36519" x="2852738" y="1927225"/>
          <p14:tracePt t="36524" x="2901950" y="1927225"/>
          <p14:tracePt t="36529" x="2989263" y="1927225"/>
          <p14:tracePt t="36535" x="3014663" y="1901825"/>
          <p14:tracePt t="36539" x="3101975" y="1901825"/>
          <p14:tracePt t="36544" x="3165475" y="1889125"/>
          <p14:tracePt t="36550" x="3265488" y="1852613"/>
          <p14:tracePt t="36555" x="3365500" y="1852613"/>
          <p14:tracePt t="36560" x="3414713" y="1852613"/>
          <p14:tracePt t="36564" x="3465513" y="1839913"/>
          <p14:tracePt t="36570" x="3514725" y="1839913"/>
          <p14:tracePt t="36574" x="3578225" y="1839913"/>
          <p14:tracePt t="36579" x="3652838" y="1827213"/>
          <p14:tracePt t="36586" x="3665538" y="1814513"/>
          <p14:tracePt t="36590" x="3702050" y="1814513"/>
          <p14:tracePt t="36594" x="3740150" y="1814513"/>
          <p14:tracePt t="36600" x="3778250" y="1814513"/>
          <p14:tracePt t="36611" x="3802063" y="1814513"/>
          <p14:tracePt t="36616" x="3827463" y="1801813"/>
          <p14:tracePt t="36631" x="3852863" y="1801813"/>
          <p14:tracePt t="36635" x="3865563" y="1801813"/>
          <p14:tracePt t="36645" x="3878263" y="1801813"/>
          <p14:tracePt t="36651" x="3890963" y="1801813"/>
          <p14:tracePt t="36661" x="3902075" y="1801813"/>
          <p14:tracePt t="36667" x="3914775" y="1789113"/>
          <p14:tracePt t="36702" x="3927475" y="1789113"/>
          <p14:tracePt t="36706" x="3940175" y="1789113"/>
          <p14:tracePt t="36742" x="3965575" y="1789113"/>
          <p14:tracePt t="36757" x="3978275" y="1789113"/>
          <p14:tracePt t="36776" x="3990975" y="1789113"/>
          <p14:tracePt t="36959" x="3978275" y="1789113"/>
          <p14:tracePt t="36963" x="3952875" y="1801813"/>
          <p14:tracePt t="36968" x="3940175" y="1801813"/>
          <p14:tracePt t="36973" x="3927475" y="1801813"/>
          <p14:tracePt t="36978" x="3902075" y="1814513"/>
          <p14:tracePt t="36984" x="3890963" y="1827213"/>
          <p14:tracePt t="36989" x="3878263" y="1839913"/>
          <p14:tracePt t="36993" x="3865563" y="1839913"/>
          <p14:tracePt t="36999" x="3852863" y="1839913"/>
          <p14:tracePt t="37010" x="3840163" y="1839913"/>
          <p14:tracePt t="37018" x="3814763" y="1839913"/>
          <p14:tracePt t="37024" x="3814763" y="1852613"/>
          <p14:tracePt t="37745" x="3802063" y="1865313"/>
          <p14:tracePt t="37750" x="3778250" y="1865313"/>
          <p14:tracePt t="37754" x="3765550" y="1865313"/>
          <p14:tracePt t="37760" x="3714750" y="1865313"/>
          <p14:tracePt t="37766" x="3665538" y="1865313"/>
          <p14:tracePt t="37770" x="3614738" y="1865313"/>
          <p14:tracePt t="37774" x="3565525" y="1865313"/>
          <p14:tracePt t="37780" x="3540125" y="1865313"/>
          <p14:tracePt t="37785" x="3465513" y="1876425"/>
          <p14:tracePt t="37791" x="3440113" y="1901825"/>
          <p14:tracePt t="37795" x="3352800" y="1901825"/>
          <p14:tracePt t="37801" x="3276600" y="1927225"/>
          <p14:tracePt t="37806" x="3252788" y="1939925"/>
          <p14:tracePt t="37810" x="3176588" y="1952625"/>
          <p14:tracePt t="37816" x="3101975" y="2001838"/>
          <p14:tracePt t="37821" x="3014663" y="2039938"/>
          <p14:tracePt t="37825" x="2940050" y="2052638"/>
          <p14:tracePt t="37831" x="2863850" y="2089150"/>
          <p14:tracePt t="37836" x="2776538" y="2139950"/>
          <p14:tracePt t="37840" x="2676525" y="2178050"/>
          <p14:tracePt t="37845" x="2601913" y="2214563"/>
          <p14:tracePt t="37851" x="2540000" y="2227263"/>
          <p14:tracePt t="37856" x="2439988" y="2303463"/>
          <p14:tracePt t="37861" x="2363788" y="2339975"/>
          <p14:tracePt t="37865" x="2301875" y="2365375"/>
          <p14:tracePt t="37871" x="2238375" y="2403475"/>
          <p14:tracePt t="37876" x="2151063" y="2439988"/>
          <p14:tracePt t="37881" x="2076450" y="2503488"/>
          <p14:tracePt t="37887" x="1989138" y="2565400"/>
          <p14:tracePt t="37891" x="1938338" y="2616200"/>
          <p14:tracePt t="37896" x="1863725" y="2665413"/>
          <p14:tracePt t="37902" x="1801813" y="2716213"/>
          <p14:tracePt t="37907" x="1751013" y="2778125"/>
          <p14:tracePt t="37911" x="1701800" y="2852738"/>
          <p14:tracePt t="37917" x="1676400" y="2890838"/>
          <p14:tracePt t="37922" x="1651000" y="2941638"/>
          <p14:tracePt t="37927" x="1601788" y="3016250"/>
          <p14:tracePt t="37931" x="1576388" y="3065463"/>
          <p14:tracePt t="37937" x="1538288" y="3141663"/>
          <p14:tracePt t="37943" x="1525588" y="3165475"/>
          <p14:tracePt t="37946" x="1476375" y="3254375"/>
          <p14:tracePt t="37953" x="1438275" y="3303588"/>
          <p14:tracePt t="37956" x="1412875" y="3341688"/>
          <p14:tracePt t="37961" x="1376363" y="3390900"/>
          <p14:tracePt t="37968" x="1338263" y="3429000"/>
          <p14:tracePt t="37973" x="1312863" y="3503613"/>
          <p14:tracePt t="37976" x="1289050" y="3554413"/>
          <p14:tracePt t="37981" x="1238250" y="3616325"/>
          <p14:tracePt t="37993" x="1238250" y="3629025"/>
          <p14:tracePt t="37997" x="1176338" y="3703638"/>
          <p14:tracePt t="38002" x="1125538" y="3754438"/>
          <p14:tracePt t="38007" x="1089025" y="3816350"/>
          <p14:tracePt t="38012" x="1050925" y="3867150"/>
          <p14:tracePt t="38018" x="987425" y="3954463"/>
          <p14:tracePt t="38023" x="950913" y="3979863"/>
          <p14:tracePt t="38027" x="900113" y="4041775"/>
          <p14:tracePt t="38032" x="887413" y="4067175"/>
          <p14:tracePt t="38038" x="825500" y="4154488"/>
          <p14:tracePt t="38042" x="787400" y="4192588"/>
          <p14:tracePt t="38048" x="763588" y="4241800"/>
          <p14:tracePt t="38053" x="712788" y="4292600"/>
          <p14:tracePt t="38057" x="687388" y="4354513"/>
          <p14:tracePt t="38063" x="674688" y="4367213"/>
          <p14:tracePt t="38068" x="625475" y="4430713"/>
          <p14:tracePt t="38073" x="587375" y="4467225"/>
          <p14:tracePt t="38077" x="563563" y="4518025"/>
          <p14:tracePt t="38083" x="525463" y="4554538"/>
          <p14:tracePt t="38088" x="512763" y="4567238"/>
          <p14:tracePt t="38093" x="487363" y="4605338"/>
          <p14:tracePt t="38097" x="463550" y="4643438"/>
          <p14:tracePt t="38103" x="438150" y="4679950"/>
          <p14:tracePt t="38108" x="425450" y="4692650"/>
          <p14:tracePt t="38113" x="387350" y="4718050"/>
          <p14:tracePt t="38118" x="387350" y="4730750"/>
          <p14:tracePt t="38124" x="363538" y="4768850"/>
          <p14:tracePt t="38127" x="350838" y="4779963"/>
          <p14:tracePt t="38135" x="350838" y="4805363"/>
          <p14:tracePt t="38139" x="350838" y="4843463"/>
          <p14:tracePt t="38143" x="325438" y="4868863"/>
          <p14:tracePt t="38154" x="312738" y="4892675"/>
          <p14:tracePt t="38158" x="312738" y="4918075"/>
          <p14:tracePt t="38163" x="287338" y="4943475"/>
          <p14:tracePt t="38168" x="287338" y="4956175"/>
          <p14:tracePt t="38173" x="261938" y="4992688"/>
          <p14:tracePt t="38178" x="250825" y="5005388"/>
          <p14:tracePt t="38184" x="225425" y="5030788"/>
          <p14:tracePt t="38189" x="225425" y="5068888"/>
          <p14:tracePt t="38194" x="225425" y="5092700"/>
          <p14:tracePt t="38198" x="200025" y="5118100"/>
          <p14:tracePt t="38205" x="200025" y="5130800"/>
          <p14:tracePt t="38209" x="161925" y="5181600"/>
          <p14:tracePt t="38214" x="161925" y="5205413"/>
          <p14:tracePt t="38218" x="161925" y="5230813"/>
          <p14:tracePt t="38225" x="150813" y="5243513"/>
          <p14:tracePt t="38230" x="125413" y="5268913"/>
          <p14:tracePt t="38234" x="100013" y="5318125"/>
          <p14:tracePt t="38238" x="87313" y="5330825"/>
          <p14:tracePt t="38245" x="74613" y="5368925"/>
          <p14:tracePt t="38251" x="50800" y="5394325"/>
          <p14:tracePt t="38255" x="50800" y="5407025"/>
          <p14:tracePt t="38259" x="50800" y="5430838"/>
          <p14:tracePt t="38264" x="38100" y="5481638"/>
          <p14:tracePt t="38269" x="25400" y="5481638"/>
          <p14:tracePt t="38275" x="12700" y="5507038"/>
          <p14:tracePt t="38279" x="12700" y="5518150"/>
          <p14:tracePt t="38285" x="0" y="5530850"/>
          <p14:tracePt t="38568" x="25400" y="5807075"/>
          <p14:tracePt t="38578" x="38100" y="5807075"/>
          <p14:tracePt t="38592" x="50800" y="5807075"/>
          <p14:tracePt t="38598" x="61913" y="5807075"/>
          <p14:tracePt t="38643" x="74613" y="5807075"/>
          <p14:tracePt t="38659" x="87313" y="5807075"/>
          <p14:tracePt t="38673" x="100013" y="5807075"/>
          <p14:tracePt t="38688" x="112713" y="5807075"/>
          <p14:tracePt t="38697" x="138113" y="5807075"/>
          <p14:tracePt t="38719" x="161925" y="5807075"/>
          <p14:tracePt t="38729" x="174625" y="5807075"/>
          <p14:tracePt t="38734" x="187325" y="5807075"/>
          <p14:tracePt t="38738" x="200025" y="5807075"/>
          <p14:tracePt t="38743" x="225425" y="5807075"/>
          <p14:tracePt t="38753" x="250825" y="5807075"/>
          <p14:tracePt t="38758" x="261938" y="5807075"/>
          <p14:tracePt t="38763" x="274638" y="5807075"/>
          <p14:tracePt t="38769" x="287338" y="5807075"/>
          <p14:tracePt t="38774" x="300038" y="5807075"/>
          <p14:tracePt t="38778" x="312738" y="5807075"/>
          <p14:tracePt t="38784" x="338138" y="5807075"/>
          <p14:tracePt t="38804" x="350838" y="5807075"/>
          <p14:tracePt t="38809" x="363538" y="5807075"/>
          <p14:tracePt t="38813" x="374650" y="5794375"/>
          <p14:tracePt t="38930" x="387350" y="5794375"/>
          <p14:tracePt t="38941" x="400050" y="5794375"/>
          <p14:tracePt t="38951" x="412750" y="5794375"/>
          <p14:tracePt t="38955" x="425450" y="5794375"/>
          <p14:tracePt t="38966" x="450850" y="5794375"/>
          <p14:tracePt t="38975" x="474663" y="5781675"/>
          <p14:tracePt t="38980" x="487363" y="5781675"/>
          <p14:tracePt t="38985" x="500063" y="5781675"/>
          <p14:tracePt t="38991" x="525463" y="5768975"/>
          <p14:tracePt t="38996" x="550863" y="5756275"/>
          <p14:tracePt t="39001" x="563563" y="5756275"/>
          <p14:tracePt t="39007" x="574675" y="5756275"/>
          <p14:tracePt t="39010" x="600075" y="5756275"/>
          <p14:tracePt t="39016" x="600075" y="5743575"/>
          <p14:tracePt t="39037" x="625475" y="5743575"/>
          <p14:tracePt t="39046" x="638175" y="5743575"/>
          <p14:tracePt t="39051" x="650875" y="5743575"/>
          <p14:tracePt t="39062" x="663575" y="5743575"/>
          <p14:tracePt t="39068" x="674688" y="5743575"/>
          <p14:tracePt t="39071" x="687388" y="5743575"/>
          <p14:tracePt t="39076" x="712788" y="5743575"/>
          <p14:tracePt t="39087" x="738188" y="5743575"/>
          <p14:tracePt t="39091" x="776288" y="5743575"/>
          <p14:tracePt t="39096" x="800100" y="5743575"/>
          <p14:tracePt t="39102" x="825500" y="5743575"/>
          <p14:tracePt t="39107" x="863600" y="5743575"/>
          <p14:tracePt t="39112" x="876300" y="5743575"/>
          <p14:tracePt t="39118" x="912813" y="5743575"/>
          <p14:tracePt t="39122" x="938213" y="5743575"/>
          <p14:tracePt t="39126" x="950913" y="5743575"/>
          <p14:tracePt t="39132" x="963613" y="5743575"/>
          <p14:tracePt t="39137" x="976313" y="5743575"/>
          <p14:tracePt t="39193" x="987425" y="5743575"/>
          <p14:tracePt t="39197" x="1025525" y="5743575"/>
          <p14:tracePt t="39202" x="1038225" y="5743575"/>
          <p14:tracePt t="39208" x="1063625" y="5743575"/>
          <p14:tracePt t="39212" x="1089025" y="5743575"/>
          <p14:tracePt t="39218" x="1112838" y="5743575"/>
          <p14:tracePt t="39222" x="1138238" y="5732463"/>
          <p14:tracePt t="39229" x="1150938" y="5732463"/>
          <p14:tracePt t="39235" x="1189038" y="5719763"/>
          <p14:tracePt t="39242" x="1212850" y="5719763"/>
          <p14:tracePt t="39247" x="1225550" y="5719763"/>
          <p14:tracePt t="39254" x="1238250" y="5719763"/>
          <p14:tracePt t="39257" x="1250950" y="5719763"/>
          <p14:tracePt t="39284" x="1276350" y="5719763"/>
          <p14:tracePt t="39314" x="1300163" y="5719763"/>
          <p14:tracePt t="39318" x="1312863" y="5719763"/>
          <p14:tracePt t="39324" x="1338263" y="5719763"/>
          <p14:tracePt t="39328" x="1363663" y="5719763"/>
          <p14:tracePt t="39335" x="1401763" y="5719763"/>
          <p14:tracePt t="39339" x="1438275" y="5719763"/>
          <p14:tracePt t="39344" x="1476375" y="5719763"/>
          <p14:tracePt t="39348" x="1538288" y="5719763"/>
          <p14:tracePt t="39353" x="1576388" y="5719763"/>
          <p14:tracePt t="39359" x="1625600" y="5719763"/>
          <p14:tracePt t="39363" x="1651000" y="5719763"/>
          <p14:tracePt t="39369" x="1689100" y="5719763"/>
          <p14:tracePt t="39374" x="1714500" y="5719763"/>
          <p14:tracePt t="39385" x="1751013" y="5719763"/>
          <p14:tracePt t="39390" x="1776413" y="5719763"/>
          <p14:tracePt t="39399" x="1789113" y="5719763"/>
          <p14:tracePt t="39405" x="1801813" y="5719763"/>
          <p14:tracePt t="39434" x="1825625" y="5719763"/>
          <p14:tracePt t="39440" x="1838325" y="5719763"/>
          <p14:tracePt t="39451" x="1851025" y="5719763"/>
          <p14:tracePt t="39466" x="1863725" y="5719763"/>
          <p14:tracePt t="39479" x="1876425" y="5719763"/>
          <p14:tracePt t="39496" x="1889125" y="5719763"/>
          <p14:tracePt t="39506" x="1914525" y="5719763"/>
          <p14:tracePt t="39521" x="1938338" y="5719763"/>
          <p14:tracePt t="39530" x="1951038" y="5719763"/>
          <p14:tracePt t="39541" x="1963738" y="5719763"/>
          <p14:tracePt t="39546" x="1976438" y="5719763"/>
          <p14:tracePt t="39552" x="1989138" y="5719763"/>
          <p14:tracePt t="39562" x="2001838" y="5719763"/>
          <p14:tracePt t="39565" x="2025650" y="5719763"/>
          <p14:tracePt t="39581" x="2051050" y="5719763"/>
          <p14:tracePt t="39591" x="2063750" y="5719763"/>
          <p14:tracePt t="39712" x="2076450" y="5719763"/>
          <p14:tracePt t="39747" x="2089150" y="5719763"/>
          <p14:tracePt t="39763" x="2101850" y="5719763"/>
          <p14:tracePt t="39793" x="2114550" y="5707063"/>
          <p14:tracePt t="40358" x="2127250" y="5694363"/>
          <p14:tracePt t="40378" x="2138363" y="5694363"/>
          <p14:tracePt t="40444" x="2138363" y="5707063"/>
          <p14:tracePt t="40494" x="2151063" y="5719763"/>
          <p14:tracePt t="40505" x="2163763" y="5719763"/>
          <p14:tracePt t="40509" x="2176463" y="5743575"/>
          <p14:tracePt t="40519" x="2189163" y="5743575"/>
          <p14:tracePt t="40524" x="2201863" y="5743575"/>
          <p14:tracePt t="40528" x="2214563" y="5743575"/>
          <p14:tracePt t="40535" x="2251075" y="5756275"/>
          <p14:tracePt t="40540" x="2263775" y="5756275"/>
          <p14:tracePt t="40544" x="2289175" y="5768975"/>
          <p14:tracePt t="40553" x="2314575" y="5768975"/>
          <p14:tracePt t="40559" x="2327275" y="5768975"/>
          <p14:tracePt t="40564" x="2338388" y="5768975"/>
          <p14:tracePt t="40569" x="2351088" y="5768975"/>
          <p14:tracePt t="40574" x="2363788" y="5768975"/>
          <p14:tracePt t="40579" x="2376488" y="5768975"/>
          <p14:tracePt t="40586" x="2401888" y="5781675"/>
          <p14:tracePt t="40590" x="2414588" y="5781675"/>
          <p14:tracePt t="40600" x="2427288" y="5781675"/>
          <p14:tracePt t="40605" x="2439988" y="5781675"/>
          <p14:tracePt t="40609" x="2451100" y="5781675"/>
          <p14:tracePt t="40614" x="2463800" y="5781675"/>
          <p14:tracePt t="40619" x="2489200" y="5781675"/>
          <p14:tracePt t="40625" x="2501900" y="5781675"/>
          <p14:tracePt t="40630" x="2527300" y="5781675"/>
          <p14:tracePt t="40635" x="2540000" y="5781675"/>
          <p14:tracePt t="40645" x="2551113" y="5781675"/>
          <p14:tracePt t="40650" x="2563813" y="5781675"/>
          <p14:tracePt t="40656" x="2576513" y="5781675"/>
          <p14:tracePt t="40671" x="2601913" y="5781675"/>
          <p14:tracePt t="40686" x="2614613" y="5781675"/>
          <p14:tracePt t="40702" x="2627313" y="5781675"/>
          <p14:tracePt t="40706" x="2640013" y="5781675"/>
          <p14:tracePt t="40721" x="2651125" y="5781675"/>
          <p14:tracePt t="40726" x="2663825" y="5781675"/>
          <p14:tracePt t="40732" x="2676525" y="5781675"/>
          <p14:tracePt t="40736" x="2689225" y="5781675"/>
          <p14:tracePt t="40740" x="2701925" y="5781675"/>
          <p14:tracePt t="40746" x="2714625" y="5781675"/>
          <p14:tracePt t="40760" x="2727325" y="5781675"/>
          <p14:tracePt t="40765" x="2740025" y="5781675"/>
          <p14:tracePt t="40770" x="2752725" y="5781675"/>
          <p14:tracePt t="40777" x="2763838" y="5781675"/>
          <p14:tracePt t="40781" x="2776538" y="5781675"/>
          <p14:tracePt t="40786" x="2789238" y="5781675"/>
          <p14:tracePt t="40792" x="2801938" y="5781675"/>
          <p14:tracePt t="40796" x="2827338" y="5781675"/>
          <p14:tracePt t="40807" x="2852738" y="5781675"/>
          <p14:tracePt t="40811" x="2863850" y="5781675"/>
          <p14:tracePt t="40816" x="2876550" y="5781675"/>
          <p14:tracePt t="40822" x="2889250" y="5781675"/>
          <p14:tracePt t="40826" x="2914650" y="5781675"/>
          <p14:tracePt t="40831" x="2927350" y="5781675"/>
          <p14:tracePt t="40836" x="2952750" y="5781675"/>
          <p14:tracePt t="40848" x="2963863" y="5781675"/>
          <p14:tracePt t="40853" x="2976563" y="5781675"/>
          <p14:tracePt t="40856" x="3001963" y="5781675"/>
          <p14:tracePt t="40872" x="3027363" y="5781675"/>
          <p14:tracePt t="40877" x="3040063" y="5781675"/>
          <p14:tracePt t="40888" x="3052763" y="5781675"/>
          <p14:tracePt t="40892" x="3065463" y="5781675"/>
          <p14:tracePt t="40896" x="3076575" y="5781675"/>
          <p14:tracePt t="40902" x="3089275" y="5781675"/>
          <p14:tracePt t="40908" x="3114675" y="5781675"/>
          <p14:tracePt t="40919" x="3140075" y="5781675"/>
          <p14:tracePt t="40922" x="3176588" y="5781675"/>
          <p14:tracePt t="40927" x="3201988" y="5781675"/>
          <p14:tracePt t="40932" x="3214688" y="5781675"/>
          <p14:tracePt t="40938" x="3252788" y="5781675"/>
          <p14:tracePt t="40942" x="3276600" y="5781675"/>
          <p14:tracePt t="40948" x="3314700" y="5781675"/>
          <p14:tracePt t="40954" x="3352800" y="5781675"/>
          <p14:tracePt t="40957" x="3389313" y="5781675"/>
          <p14:tracePt t="40962" x="3414713" y="5781675"/>
          <p14:tracePt t="40969" x="3452813" y="5781675"/>
          <p14:tracePt t="40974" x="3502025" y="5781675"/>
          <p14:tracePt t="40978" x="3552825" y="5781675"/>
          <p14:tracePt t="40982" x="3578225" y="5781675"/>
          <p14:tracePt t="40987" x="3602038" y="5781675"/>
          <p14:tracePt t="40992" x="3627438" y="5781675"/>
          <p14:tracePt t="40998" x="3652838" y="5781675"/>
          <p14:tracePt t="41003" x="3665538" y="5781675"/>
          <p14:tracePt t="41009" x="3678238" y="5781675"/>
          <p14:tracePt t="41012" x="3689350" y="5781675"/>
          <p14:tracePt t="41019" x="3702050" y="5781675"/>
          <p14:tracePt t="41029" x="3714750" y="5781675"/>
          <p14:tracePt t="41084" x="3727450" y="5781675"/>
          <p14:tracePt t="41094" x="3740150" y="5781675"/>
          <p14:tracePt t="41100" x="3765550" y="5781675"/>
          <p14:tracePt t="41108" x="3790950" y="5781675"/>
          <p14:tracePt t="41113" x="3802063" y="5781675"/>
          <p14:tracePt t="41119" x="3827463" y="5781675"/>
          <p14:tracePt t="41125" x="3852863" y="5781675"/>
          <p14:tracePt t="41129" x="3890963" y="5781675"/>
          <p14:tracePt t="41140" x="3927475" y="5781675"/>
          <p14:tracePt t="41144" x="3952875" y="5781675"/>
          <p14:tracePt t="41149" x="3990975" y="5781675"/>
          <p14:tracePt t="41154" x="4027488" y="5781675"/>
          <p14:tracePt t="41159" x="4040188" y="5781675"/>
          <p14:tracePt t="41164" x="4052888" y="5781675"/>
          <p14:tracePt t="41169" x="4078288" y="5781675"/>
          <p14:tracePt t="41175" x="4090988" y="5781675"/>
          <p14:tracePt t="41179" x="4103688" y="5781675"/>
          <p14:tracePt t="41185" x="4114800" y="5781675"/>
          <p14:tracePt t="41196" x="4127500" y="5781675"/>
          <p14:tracePt t="41281" x="4140200" y="5781675"/>
          <p14:tracePt t="41846" x="4152900" y="5781675"/>
          <p14:tracePt t="41851" x="4165600" y="5781675"/>
          <p14:tracePt t="41856" x="4191000" y="5781675"/>
          <p14:tracePt t="41866" x="4203700" y="5781675"/>
          <p14:tracePt t="41876" x="4214813" y="5781675"/>
          <p14:tracePt t="41880" x="4227513" y="5781675"/>
          <p14:tracePt t="41886" x="4240213" y="5781675"/>
          <p14:tracePt t="41890" x="4252913" y="5781675"/>
          <p14:tracePt t="41897" x="4278313" y="5781675"/>
          <p14:tracePt t="41900" x="4291013" y="5781675"/>
          <p14:tracePt t="41906" x="4303713" y="5781675"/>
          <p14:tracePt t="41911" x="4314825" y="5781675"/>
          <p14:tracePt t="41916" x="4327525" y="5781675"/>
          <p14:tracePt t="41921" x="4340225" y="5781675"/>
          <p14:tracePt t="41926" x="4365625" y="5781675"/>
          <p14:tracePt t="41953" x="4391025" y="5781675"/>
          <p14:tracePt t="41957" x="4403725" y="5781675"/>
          <p14:tracePt t="41977" x="4416425" y="5781675"/>
          <p14:tracePt t="41981" x="4427538" y="5781675"/>
          <p14:tracePt t="41997" x="4452938" y="5781675"/>
          <p14:tracePt t="42012" x="4465638" y="5781675"/>
          <p14:tracePt t="42016" x="4478338" y="5781675"/>
          <p14:tracePt t="42027" x="4503738" y="5781675"/>
          <p14:tracePt t="42038" x="4516438" y="5781675"/>
          <p14:tracePt t="42053" x="4527550" y="5781675"/>
          <p14:tracePt t="42057" x="4540250" y="5781675"/>
          <p14:tracePt t="42068" x="4552950" y="5781675"/>
          <p14:tracePt t="42118" x="4565650" y="5781675"/>
          <p14:tracePt t="42149" x="4591050" y="5781675"/>
          <p14:tracePt t="42203" x="4616450" y="5781675"/>
          <p14:tracePt t="42229" x="4627563" y="5781675"/>
          <p14:tracePt t="42239" x="4640263" y="5781675"/>
          <p14:tracePt t="42244" x="4652963" y="5781675"/>
          <p14:tracePt t="42253" x="4665663" y="5781675"/>
          <p14:tracePt t="42265" x="4678363" y="5781675"/>
          <p14:tracePt t="42275" x="4703763" y="5781675"/>
          <p14:tracePt t="42283" x="4727575" y="5781675"/>
          <p14:tracePt t="42290" x="4740275" y="5781675"/>
          <p14:tracePt t="42300" x="4752975" y="5781675"/>
          <p14:tracePt t="42310" x="4765675" y="5781675"/>
          <p14:tracePt t="42314" x="4778375" y="5781675"/>
          <p14:tracePt t="42324" x="4791075" y="5781675"/>
          <p14:tracePt t="42329" x="4816475" y="5781675"/>
          <p14:tracePt t="42340" x="4840288" y="5781675"/>
          <p14:tracePt t="42345" x="4852988" y="5781675"/>
          <p14:tracePt t="42351" x="4865688" y="5781675"/>
          <p14:tracePt t="42356" x="4878388" y="5781675"/>
          <p14:tracePt t="42359" x="4903788" y="5781675"/>
          <p14:tracePt t="42370" x="4929188" y="5781675"/>
          <p14:tracePt t="42375" x="4940300" y="5781675"/>
          <p14:tracePt t="42379" x="4953000" y="5781675"/>
          <p14:tracePt t="42386" x="4978400" y="5781675"/>
          <p14:tracePt t="42395" x="5003800" y="5781675"/>
          <p14:tracePt t="42401" x="5029200" y="5781675"/>
          <p14:tracePt t="42405" x="5040313" y="5781675"/>
          <p14:tracePt t="42410" x="5065713" y="5781675"/>
          <p14:tracePt t="42415" x="5091113" y="5781675"/>
          <p14:tracePt t="42420" x="5103813" y="5781675"/>
          <p14:tracePt t="42426" x="5116513" y="5781675"/>
          <p14:tracePt t="42430" x="5141913" y="5781675"/>
          <p14:tracePt t="42436" x="5165725" y="5781675"/>
          <p14:tracePt t="42441" x="5203825" y="5781675"/>
          <p14:tracePt t="42445" x="5216525" y="5781675"/>
          <p14:tracePt t="42451" x="5241925" y="5781675"/>
          <p14:tracePt t="42456" x="5278438" y="5781675"/>
          <p14:tracePt t="42461" x="5316538" y="5781675"/>
          <p14:tracePt t="42467" x="5341938" y="5781675"/>
          <p14:tracePt t="42470" x="5378450" y="5781675"/>
          <p14:tracePt t="42476" x="5416550" y="5781675"/>
          <p14:tracePt t="42480" x="5429250" y="5781675"/>
          <p14:tracePt t="42487" x="5465763" y="5781675"/>
          <p14:tracePt t="42492" x="5503863" y="5781675"/>
          <p14:tracePt t="42496" x="5541963" y="5781675"/>
          <p14:tracePt t="42506" x="5565775" y="5781675"/>
          <p14:tracePt t="42511" x="5578475" y="5781675"/>
          <p14:tracePt t="42517" x="5591175" y="5781675"/>
          <p14:tracePt t="42521" x="5603875" y="5781675"/>
          <p14:tracePt t="42531" x="5616575" y="5781675"/>
          <p14:tracePt t="42572" x="5629275" y="5781675"/>
          <p14:tracePt t="42592" x="5654675" y="5781675"/>
          <p14:tracePt t="42612" x="5678488" y="5781675"/>
          <p14:tracePt t="42618" x="5691188" y="5781675"/>
          <p14:tracePt t="42623" x="5703888" y="5781675"/>
          <p14:tracePt t="42632" x="5716588" y="5781675"/>
          <p14:tracePt t="42638" x="5729288" y="5781675"/>
          <p14:tracePt t="42642" x="5741988" y="5781675"/>
          <p14:tracePt t="42647" x="5754688" y="5781675"/>
          <p14:tracePt t="42653" x="5767388" y="5781675"/>
          <p14:tracePt t="42668" x="5791200" y="5781675"/>
          <p14:tracePt t="42673" x="5803900" y="5781675"/>
          <p14:tracePt t="42682" x="5816600" y="5781675"/>
          <p14:tracePt t="42693" x="5829300" y="5781675"/>
          <p14:tracePt t="42703" x="5842000" y="5781675"/>
          <p14:tracePt t="42814" x="5854700" y="5781675"/>
          <p14:tracePt t="42829" x="5878513" y="5781675"/>
          <p14:tracePt t="42854" x="5891213" y="5781675"/>
          <p14:tracePt t="42859" x="5903913" y="5781675"/>
          <p14:tracePt t="42865" x="5916613" y="5781675"/>
          <p14:tracePt t="42870" x="5929313" y="5781675"/>
          <p14:tracePt t="42880" x="5942013" y="5781675"/>
          <p14:tracePt t="42885" x="5954713" y="5781675"/>
          <p14:tracePt t="42894" x="5967413" y="5781675"/>
          <p14:tracePt t="42899" x="5978525" y="5781675"/>
          <p14:tracePt t="42905" x="5991225" y="5781675"/>
          <p14:tracePt t="42914" x="6003925" y="5781675"/>
          <p14:tracePt t="42920" x="6016625" y="5781675"/>
          <p14:tracePt t="42935" x="6042025" y="5781675"/>
          <p14:tracePt t="42954" x="6067425" y="5781675"/>
          <p14:tracePt t="42961" x="6078538" y="5781675"/>
          <p14:tracePt t="42965" x="6091238" y="5781675"/>
          <p14:tracePt t="42974" x="6103938" y="5781675"/>
          <p14:tracePt t="42986" x="6129338" y="5781675"/>
          <p14:tracePt t="42995" x="6154738" y="5781675"/>
          <p14:tracePt t="43005" x="6167438" y="5781675"/>
          <p14:tracePt t="43020" x="6180138" y="5781675"/>
          <p14:tracePt t="43036" x="6191250" y="5768975"/>
          <p14:tracePt t="43041" x="6203950" y="5756275"/>
          <p14:tracePt t="43112" x="6216650" y="5756275"/>
          <p14:tracePt t="43121" x="6242050" y="5756275"/>
          <p14:tracePt t="43142" x="6254750" y="5756275"/>
          <p14:tracePt t="43147" x="6267450" y="5756275"/>
          <p14:tracePt t="43157" x="6280150" y="5756275"/>
          <p14:tracePt t="43167" x="6291263" y="5756275"/>
          <p14:tracePt t="43171" x="6303963" y="5756275"/>
          <p14:tracePt t="43187" x="6316663" y="5756275"/>
          <p14:tracePt t="43203" x="6329363" y="5756275"/>
          <p14:tracePt t="43218" x="6354763" y="5756275"/>
          <p14:tracePt t="43237" x="6367463" y="5756275"/>
          <p14:tracePt t="43243" x="6380163" y="5756275"/>
          <p14:tracePt t="43248" x="6391275" y="5756275"/>
          <p14:tracePt t="43263" x="6403975" y="5756275"/>
          <p14:tracePt t="43270" x="6416675" y="5756275"/>
          <p14:tracePt t="43272" x="6429375" y="5756275"/>
          <p14:tracePt t="43293" x="6442075" y="5756275"/>
          <p14:tracePt t="43318" x="6467475" y="5756275"/>
          <p14:tracePt t="43348" x="6492875" y="5756275"/>
          <p14:tracePt t="43359" x="6503988" y="5756275"/>
          <p14:tracePt t="43370" x="6516688" y="5756275"/>
          <p14:tracePt t="43374" x="6529388" y="5756275"/>
          <p14:tracePt t="43378" x="6542088" y="5756275"/>
          <p14:tracePt t="43388" x="6554788" y="5756275"/>
          <p14:tracePt t="43394" x="6580188" y="5756275"/>
          <p14:tracePt t="43409" x="6592888" y="5743575"/>
          <p14:tracePt t="43460" x="6604000" y="5732463"/>
          <p14:tracePt t="43485" x="6616700" y="5732463"/>
          <p14:tracePt t="43490" x="6629400" y="5732463"/>
          <p14:tracePt t="43504" x="6642100" y="5732463"/>
          <p14:tracePt t="43520" x="6654800" y="5732463"/>
          <p14:tracePt t="43535" x="6667500" y="5732463"/>
          <p14:tracePt t="43540" x="6680200" y="5732463"/>
          <p14:tracePt t="43545" x="6692900" y="5732463"/>
          <p14:tracePt t="43561" x="6716713" y="5732463"/>
          <p14:tracePt t="43586" x="6729413" y="5732463"/>
          <p14:tracePt t="43592" x="6742113" y="5732463"/>
          <p14:tracePt t="43595" x="6754813" y="5732463"/>
          <p14:tracePt t="43605" x="6767513" y="5732463"/>
          <p14:tracePt t="43620" x="6780213" y="5732463"/>
          <p14:tracePt t="43632" x="6792913" y="5732463"/>
          <p14:tracePt t="43637" x="6805613" y="5732463"/>
          <p14:tracePt t="43647" x="6829425" y="5732463"/>
          <p14:tracePt t="43660" x="6842125" y="5719763"/>
          <p14:tracePt t="43682" x="6854825" y="5719763"/>
          <p14:tracePt t="43712" x="6867525" y="5719763"/>
          <p14:tracePt t="43721" x="6880225" y="5719763"/>
          <p14:tracePt t="43737" x="6892925" y="5719763"/>
          <p14:tracePt t="43743" x="6905625" y="5719763"/>
          <p14:tracePt t="43874" x="6916738" y="5719763"/>
          <p14:tracePt t="43909" x="6942138" y="5719763"/>
          <p14:tracePt t="43924" x="6967538" y="5719763"/>
          <p14:tracePt t="43929" x="6980238" y="5719763"/>
          <p14:tracePt t="43937" x="6992938" y="5719763"/>
          <p14:tracePt t="43939" x="7005638" y="5719763"/>
          <p14:tracePt t="43949" x="7016750" y="5719763"/>
          <p14:tracePt t="43959" x="7029450" y="5719763"/>
          <p14:tracePt t="43970" x="7054850" y="5719763"/>
          <p14:tracePt t="44045" x="7080250" y="5719763"/>
          <p14:tracePt t="44054" x="7092950" y="5719763"/>
          <p14:tracePt t="44070" x="7105650" y="5719763"/>
          <p14:tracePt t="44085" x="7118350" y="5719763"/>
          <p14:tracePt t="44439" x="7142163" y="5719763"/>
          <p14:tracePt t="44454" x="7154863" y="5719763"/>
          <p14:tracePt t="44458" x="7180263" y="5719763"/>
          <p14:tracePt t="44464" x="7192963" y="5719763"/>
          <p14:tracePt t="44467" x="7205663" y="5719763"/>
          <p14:tracePt t="44472" x="7218363" y="5719763"/>
          <p14:tracePt t="44478" x="7229475" y="5719763"/>
          <p14:tracePt t="44484" x="7254875" y="5719763"/>
          <p14:tracePt t="44493" x="7280275" y="5719763"/>
          <p14:tracePt t="44498" x="7292975" y="5719763"/>
          <p14:tracePt t="44504" x="7305675" y="5719763"/>
          <p14:tracePt t="44513" x="7318375" y="5719763"/>
          <p14:tracePt t="44518" x="7329488" y="5719763"/>
          <p14:tracePt t="44534" x="7342188" y="5719763"/>
          <p14:tracePt t="44539" x="7354888" y="5719763"/>
          <p14:tracePt t="44543" x="7367588" y="5719763"/>
          <p14:tracePt t="44560" x="7380288" y="5719763"/>
          <p14:tracePt t="44564" x="7392988" y="5719763"/>
          <p14:tracePt t="44569" x="7405688" y="5719763"/>
          <p14:tracePt t="44579" x="7418388" y="5719763"/>
          <p14:tracePt t="44594" x="7429500" y="5719763"/>
          <p14:tracePt t="44599" x="7442200" y="5719763"/>
          <p14:tracePt t="44695" x="7454900" y="5719763"/>
          <p14:tracePt t="44741" x="7467600" y="5719763"/>
          <p14:tracePt t="45074" x="7480300" y="5719763"/>
          <p14:tracePt t="45084" x="7505700" y="5719763"/>
          <p14:tracePt t="45108" x="7531100" y="5719763"/>
          <p14:tracePt t="45664" x="7542213" y="5719763"/>
          <p14:tracePt t="45669" x="7554913" y="5719763"/>
          <p14:tracePt t="45674" x="7580313" y="5719763"/>
          <p14:tracePt t="45679" x="7605713" y="5719763"/>
          <p14:tracePt t="45683" x="7618413" y="5719763"/>
          <p14:tracePt t="45689" x="7631113" y="5719763"/>
          <p14:tracePt t="45693" x="7654925" y="5719763"/>
          <p14:tracePt t="45704" x="7680325" y="5719763"/>
          <p14:tracePt t="45710" x="7693025" y="5719763"/>
          <p14:tracePt t="45713" x="7705725" y="5719763"/>
          <p14:tracePt t="45721" x="7742238" y="5719763"/>
          <p14:tracePt t="45723" x="7754938" y="5719763"/>
          <p14:tracePt t="45729" x="7780338" y="5719763"/>
          <p14:tracePt t="45739" x="7805738" y="5719763"/>
          <p14:tracePt t="45749" x="7831138" y="5719763"/>
          <p14:tracePt t="45754" x="7843838" y="5719763"/>
          <p14:tracePt t="45760" x="7854950" y="5719763"/>
          <p14:tracePt t="45764" x="7867650" y="5719763"/>
          <p14:tracePt t="45771" x="7880350" y="5719763"/>
          <p14:tracePt t="45780" x="7893050" y="5719763"/>
          <p14:tracePt t="45784" x="7905750" y="5719763"/>
          <p14:tracePt t="45789" x="7931150" y="5694363"/>
          <p14:tracePt t="45795" x="7943850" y="5694363"/>
          <p14:tracePt t="45805" x="7954963" y="5694363"/>
          <p14:tracePt t="45809" x="7967663" y="5694363"/>
          <p14:tracePt t="45816" x="7980363" y="5694363"/>
          <p14:tracePt t="45821" x="8005763" y="5694363"/>
          <p14:tracePt t="45829" x="8031163" y="5694363"/>
          <p14:tracePt t="45835" x="8043863" y="5694363"/>
          <p14:tracePt t="45840" x="8054975" y="5694363"/>
          <p14:tracePt t="45845" x="8067675" y="5694363"/>
          <p14:tracePt t="45849" x="8093075" y="5694363"/>
          <p14:tracePt t="45861" x="8118475" y="5694363"/>
          <p14:tracePt t="45865" x="8131175" y="5694363"/>
          <p14:tracePt t="45871" x="8143875" y="5694363"/>
          <p14:tracePt t="45876" x="8156575" y="5694363"/>
          <p14:tracePt t="45961" x="8167688" y="5694363"/>
          <p14:tracePt t="45967" x="8205788" y="5694363"/>
          <p14:tracePt t="45971" x="8218488" y="5694363"/>
          <p14:tracePt t="45981" x="8231188" y="5694363"/>
          <p14:tracePt t="45997" x="8243888" y="5694363"/>
          <p14:tracePt t="46001" x="8267700" y="5694363"/>
          <p14:tracePt t="46032" x="8293100" y="5694363"/>
          <p14:tracePt t="46048" x="8305800" y="5694363"/>
          <p14:tracePt t="46052" x="8318500" y="5694363"/>
          <p14:tracePt t="46067" x="8331200" y="5694363"/>
          <p14:tracePt t="46072" x="8356600" y="5694363"/>
          <p14:tracePt t="46098" x="8380413" y="5694363"/>
          <p14:tracePt t="46426" x="8343900" y="5694363"/>
          <p14:tracePt t="46429" x="8231188" y="5694363"/>
          <p14:tracePt t="46434" x="8118475" y="5707063"/>
          <p14:tracePt t="46440" x="8031163" y="5732463"/>
          <p14:tracePt t="46445" x="7918450" y="5732463"/>
          <p14:tracePt t="46450" x="7767638" y="5756275"/>
          <p14:tracePt t="46456" x="7642225" y="5781675"/>
          <p14:tracePt t="46461" x="7531100" y="5781675"/>
          <p14:tracePt t="46465" x="7380288" y="5807075"/>
          <p14:tracePt t="46471" x="7218363" y="5856288"/>
          <p14:tracePt t="46476" x="7105650" y="5907088"/>
          <p14:tracePt t="46480" x="6929438" y="5956300"/>
          <p14:tracePt t="46485" x="6805613" y="5994400"/>
          <p14:tracePt t="46492" x="6604000" y="5994400"/>
          <p14:tracePt t="46495" x="6480175" y="6007100"/>
          <p14:tracePt t="46500" x="6342063" y="6032500"/>
          <p14:tracePt t="46506" x="6216650" y="6056313"/>
          <p14:tracePt t="46511" x="6042025" y="6069013"/>
          <p14:tracePt t="46515" x="5916613" y="6081713"/>
          <p14:tracePt t="46523" x="5767388" y="6107113"/>
          <p14:tracePt t="46525" x="5603875" y="6145213"/>
          <p14:tracePt t="46530" x="5478463" y="6157913"/>
          <p14:tracePt t="46537" x="5303838" y="6157913"/>
          <p14:tracePt t="46541" x="5153025" y="6157913"/>
          <p14:tracePt t="46545" x="4953000" y="6157913"/>
          <p14:tracePt t="46550" x="4740275" y="6157913"/>
          <p14:tracePt t="46556" x="4527550" y="6157913"/>
          <p14:tracePt t="46561" x="4203700" y="6157913"/>
          <p14:tracePt t="46567" x="4002088" y="6194425"/>
          <p14:tracePt t="46572" x="3852863" y="6181725"/>
          <p14:tracePt t="46577" x="3665538" y="6181725"/>
          <p14:tracePt t="46581" x="3552825" y="6181725"/>
          <p14:tracePt t="46587" x="3427413" y="6181725"/>
          <p14:tracePt t="46591" x="3340100" y="6181725"/>
          <p14:tracePt t="46596" x="3252788" y="6181725"/>
          <p14:tracePt t="46601" x="3201988" y="6181725"/>
          <p14:tracePt t="46606" x="3176588" y="6181725"/>
          <p14:tracePt t="46611" x="3114675" y="6181725"/>
          <p14:tracePt t="46616" x="3101975" y="6181725"/>
          <p14:tracePt t="46622" x="3065463" y="6169025"/>
          <p14:tracePt t="46632" x="3052763" y="6169025"/>
          <p14:tracePt t="46638" x="3040063" y="6169025"/>
          <p14:tracePt t="46642" x="3027363" y="6157913"/>
          <p14:tracePt t="46668" x="3014663" y="6145213"/>
          <p14:tracePt t="46678" x="3001963" y="6145213"/>
          <p14:tracePt t="46682" x="2989263" y="6145213"/>
          <p14:tracePt t="46698" x="2976563" y="6145213"/>
          <p14:tracePt t="46702" x="2952750" y="6132513"/>
          <p14:tracePt t="46713" x="2940050" y="6132513"/>
          <p14:tracePt t="46722" x="2927350" y="6132513"/>
          <p14:tracePt t="46729" x="2914650" y="6132513"/>
          <p14:tracePt t="46738" x="2901950" y="6132513"/>
          <p14:tracePt t="46743" x="2876550" y="6132513"/>
          <p14:tracePt t="46759" x="2852738" y="6132513"/>
          <p14:tracePt t="46764" x="2840038" y="6132513"/>
          <p14:tracePt t="46767" x="2827338" y="6132513"/>
          <p14:tracePt t="46772" x="2814638" y="6132513"/>
          <p14:tracePt t="46779" x="2789238" y="6132513"/>
          <p14:tracePt t="46783" x="2763838" y="6132513"/>
          <p14:tracePt t="46789" x="2727325" y="6132513"/>
          <p14:tracePt t="46793" x="2689225" y="6132513"/>
          <p14:tracePt t="46798" x="2663825" y="6132513"/>
          <p14:tracePt t="46805" x="2627313" y="6132513"/>
          <p14:tracePt t="46809" x="2614613" y="6132513"/>
          <p14:tracePt t="46814" x="2601913" y="6132513"/>
          <p14:tracePt t="46818" x="2563813" y="6132513"/>
          <p14:tracePt t="46823" x="2527300" y="6132513"/>
          <p14:tracePt t="46833" x="2501900" y="6132513"/>
          <p14:tracePt t="46838" x="2463800" y="6132513"/>
          <p14:tracePt t="46844" x="2439988" y="6132513"/>
          <p14:tracePt t="46849" x="2427288" y="6132513"/>
          <p14:tracePt t="46855" x="2401888" y="6132513"/>
          <p14:tracePt t="46863" x="2376488" y="6132513"/>
          <p14:tracePt t="46868" x="2363788" y="6132513"/>
          <p14:tracePt t="46875" x="2351088" y="6132513"/>
          <p14:tracePt t="46883" x="2338388" y="6132513"/>
          <p14:tracePt t="46890" x="2301875" y="6132513"/>
          <p14:tracePt t="46910" x="2289175" y="6132513"/>
          <p14:tracePt t="46925" x="2276475" y="6132513"/>
          <p14:tracePt t="48357" x="2263775" y="6119813"/>
          <p14:tracePt t="48363" x="2263775" y="6081713"/>
          <p14:tracePt t="48367" x="2189163" y="5994400"/>
          <p14:tracePt t="48372" x="2151063" y="5919788"/>
          <p14:tracePt t="48378" x="2089150" y="5843588"/>
          <p14:tracePt t="48381" x="1989138" y="5743575"/>
          <p14:tracePt t="48386" x="1863725" y="5630863"/>
          <p14:tracePt t="48392" x="1789113" y="5507038"/>
          <p14:tracePt t="48396" x="1663700" y="5368925"/>
          <p14:tracePt t="48402" x="1576388" y="5256213"/>
          <p14:tracePt t="48407" x="1412875" y="5092700"/>
          <p14:tracePt t="48412" x="1225550" y="4892675"/>
          <p14:tracePt t="48417" x="1000125" y="4730750"/>
          <p14:tracePt t="48422" x="763588" y="4543425"/>
          <p14:tracePt t="48428" x="600075" y="4392613"/>
          <p14:tracePt t="48432" x="350838" y="4192588"/>
          <p14:tracePt t="48439" x="187325" y="4041775"/>
          <p14:tracePt t="48443" x="50800" y="3905250"/>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Akomodační refrakční strabismus</a:t>
            </a:r>
          </a:p>
        </p:txBody>
      </p:sp>
      <p:sp>
        <p:nvSpPr>
          <p:cNvPr id="3" name="Zástupný symbol pro obsah 2"/>
          <p:cNvSpPr>
            <a:spLocks noGrp="1"/>
          </p:cNvSpPr>
          <p:nvPr>
            <p:ph idx="1"/>
          </p:nvPr>
        </p:nvSpPr>
        <p:spPr/>
        <p:txBody>
          <a:bodyPr>
            <a:normAutofit fontScale="62500" lnSpcReduction="20000"/>
          </a:bodyPr>
          <a:lstStyle/>
          <a:p>
            <a:pPr marL="0" indent="0">
              <a:buNone/>
            </a:pPr>
            <a:r>
              <a:rPr lang="cs-CZ" b="1" dirty="0"/>
              <a:t>Vyšetření</a:t>
            </a:r>
          </a:p>
          <a:p>
            <a:r>
              <a:rPr lang="en-US" b="1" dirty="0" err="1"/>
              <a:t>Visus</a:t>
            </a:r>
            <a:r>
              <a:rPr lang="cs-CZ" b="1" dirty="0"/>
              <a:t> do dálky </a:t>
            </a:r>
            <a:r>
              <a:rPr lang="cs-CZ" dirty="0"/>
              <a:t>– </a:t>
            </a:r>
            <a:r>
              <a:rPr lang="en-US" dirty="0" err="1"/>
              <a:t>většinou</a:t>
            </a:r>
            <a:r>
              <a:rPr lang="en-US" dirty="0"/>
              <a:t> v </a:t>
            </a:r>
            <a:r>
              <a:rPr lang="en-US" dirty="0" err="1"/>
              <a:t>normě</a:t>
            </a:r>
            <a:r>
              <a:rPr lang="cs-CZ" dirty="0"/>
              <a:t> </a:t>
            </a:r>
          </a:p>
          <a:p>
            <a:r>
              <a:rPr lang="pt-BR" b="1" dirty="0"/>
              <a:t>Vizus do blízka</a:t>
            </a:r>
            <a:r>
              <a:rPr lang="cs-CZ" dirty="0"/>
              <a:t> </a:t>
            </a:r>
            <a:r>
              <a:rPr lang="pt-BR" dirty="0"/>
              <a:t> – horší než vizus do dálky </a:t>
            </a:r>
            <a:r>
              <a:rPr lang="cs-CZ" dirty="0"/>
              <a:t>(diskomfort v důsledku akomodace na blízko)</a:t>
            </a:r>
          </a:p>
          <a:p>
            <a:r>
              <a:rPr lang="en-US" b="1" dirty="0" err="1"/>
              <a:t>Motilita</a:t>
            </a:r>
            <a:r>
              <a:rPr lang="cs-CZ" dirty="0"/>
              <a:t> – volná ve všech směrech</a:t>
            </a:r>
          </a:p>
          <a:p>
            <a:r>
              <a:rPr lang="en-US" b="1" dirty="0" err="1"/>
              <a:t>Konvergentní</a:t>
            </a:r>
            <a:r>
              <a:rPr lang="en-US" b="1" dirty="0"/>
              <a:t> </a:t>
            </a:r>
            <a:r>
              <a:rPr lang="en-US" b="1" dirty="0" err="1"/>
              <a:t>souhyb</a:t>
            </a:r>
            <a:r>
              <a:rPr lang="cs-CZ" b="1" dirty="0"/>
              <a:t> </a:t>
            </a:r>
            <a:r>
              <a:rPr lang="cs-CZ" dirty="0"/>
              <a:t>– </a:t>
            </a:r>
            <a:r>
              <a:rPr lang="en-US" dirty="0" err="1"/>
              <a:t>symetrický</a:t>
            </a:r>
            <a:r>
              <a:rPr lang="en-US" dirty="0"/>
              <a:t> (</a:t>
            </a:r>
            <a:r>
              <a:rPr lang="en-US" dirty="0" err="1"/>
              <a:t>může</a:t>
            </a:r>
            <a:r>
              <a:rPr lang="en-US" dirty="0"/>
              <a:t> </a:t>
            </a:r>
            <a:r>
              <a:rPr lang="en-US" dirty="0" err="1"/>
              <a:t>být</a:t>
            </a:r>
            <a:r>
              <a:rPr lang="en-US" dirty="0"/>
              <a:t> </a:t>
            </a:r>
            <a:r>
              <a:rPr lang="en-US" dirty="0" err="1"/>
              <a:t>i</a:t>
            </a:r>
            <a:r>
              <a:rPr lang="en-US" dirty="0"/>
              <a:t> </a:t>
            </a:r>
            <a:r>
              <a:rPr lang="en-US" dirty="0" err="1"/>
              <a:t>nesymetrická</a:t>
            </a:r>
            <a:r>
              <a:rPr lang="en-US" dirty="0"/>
              <a:t>), s </a:t>
            </a:r>
            <a:r>
              <a:rPr lang="en-US" dirty="0" err="1"/>
              <a:t>brýlovou</a:t>
            </a:r>
            <a:r>
              <a:rPr lang="en-US" dirty="0"/>
              <a:t> </a:t>
            </a:r>
            <a:r>
              <a:rPr lang="en-US" dirty="0" err="1"/>
              <a:t>korekcí</a:t>
            </a:r>
            <a:r>
              <a:rPr lang="en-US" dirty="0"/>
              <a:t> v </a:t>
            </a:r>
            <a:r>
              <a:rPr lang="en-US" dirty="0" err="1"/>
              <a:t>normě</a:t>
            </a:r>
            <a:r>
              <a:rPr lang="en-US" dirty="0"/>
              <a:t> </a:t>
            </a:r>
            <a:r>
              <a:rPr lang="cs-CZ" dirty="0"/>
              <a:t>(uvolní poruchu akomodace a konvergence)</a:t>
            </a:r>
            <a:r>
              <a:rPr lang="en-US" dirty="0"/>
              <a:t> </a:t>
            </a:r>
            <a:endParaRPr lang="cs-CZ" dirty="0"/>
          </a:p>
          <a:p>
            <a:r>
              <a:rPr lang="cs-CZ" b="1" dirty="0" err="1"/>
              <a:t>Konvergometr</a:t>
            </a:r>
            <a:r>
              <a:rPr lang="cs-CZ" dirty="0"/>
              <a:t> – spíše nelze, bude střídat</a:t>
            </a:r>
          </a:p>
          <a:p>
            <a:r>
              <a:rPr lang="cs-CZ" b="1" dirty="0"/>
              <a:t>Změření úhlu šilhání do dálky (prizmaty a č. sklem) </a:t>
            </a:r>
            <a:r>
              <a:rPr lang="cs-CZ" dirty="0"/>
              <a:t>– oči paralelní nebo malá eso úchylka, úhel srovnatelný při měření na </a:t>
            </a:r>
            <a:r>
              <a:rPr lang="cs-CZ" dirty="0" err="1"/>
              <a:t>synoptoforu</a:t>
            </a:r>
            <a:r>
              <a:rPr lang="cs-CZ" dirty="0"/>
              <a:t> </a:t>
            </a:r>
          </a:p>
          <a:p>
            <a:r>
              <a:rPr lang="cs-CZ" b="1" dirty="0"/>
              <a:t>Změření úhlu šilhání do blízka (prizmaty a č. sklem) </a:t>
            </a:r>
            <a:r>
              <a:rPr lang="cs-CZ" dirty="0"/>
              <a:t>– úhel větší než do dálky </a:t>
            </a:r>
          </a:p>
          <a:p>
            <a:r>
              <a:rPr lang="cs-CZ" b="1" dirty="0"/>
              <a:t>Zakrývací zkouška </a:t>
            </a:r>
            <a:r>
              <a:rPr lang="cs-CZ" dirty="0"/>
              <a:t>– </a:t>
            </a:r>
            <a:r>
              <a:rPr lang="es-ES" dirty="0"/>
              <a:t>dálka paralelní</a:t>
            </a:r>
            <a:r>
              <a:rPr lang="cs-CZ" dirty="0"/>
              <a:t>, </a:t>
            </a:r>
            <a:r>
              <a:rPr lang="es-ES" dirty="0"/>
              <a:t>mal</a:t>
            </a:r>
            <a:r>
              <a:rPr lang="cs-CZ" dirty="0"/>
              <a:t>á</a:t>
            </a:r>
            <a:r>
              <a:rPr lang="es-ES" dirty="0"/>
              <a:t> eso, blízko </a:t>
            </a:r>
            <a:r>
              <a:rPr lang="cs-CZ" dirty="0"/>
              <a:t>větší </a:t>
            </a:r>
            <a:r>
              <a:rPr lang="es-ES" dirty="0"/>
              <a:t>eso úchylka</a:t>
            </a:r>
            <a:endParaRPr lang="cs-CZ" dirty="0"/>
          </a:p>
        </p:txBody>
      </p:sp>
      <p:pic>
        <p:nvPicPr>
          <p:cNvPr id="28" name="Zvuk 27">
            <a:hlinkClick r:id="" action="ppaction://media"/>
            <a:extLst>
              <a:ext uri="{FF2B5EF4-FFF2-40B4-BE49-F238E27FC236}">
                <a16:creationId xmlns:a16="http://schemas.microsoft.com/office/drawing/2014/main" id="{5E9F09A4-6E2E-497E-826F-6524B4AD1D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70868956"/>
      </p:ext>
    </p:extLst>
  </p:cSld>
  <p:clrMapOvr>
    <a:masterClrMapping/>
  </p:clrMapOvr>
  <mc:AlternateContent xmlns:mc="http://schemas.openxmlformats.org/markup-compatibility/2006" xmlns:p14="http://schemas.microsoft.com/office/powerpoint/2010/main">
    <mc:Choice Requires="p14">
      <p:transition spd="slow" p14:dur="2000" advTm="113077"/>
    </mc:Choice>
    <mc:Fallback xmlns="">
      <p:transition spd="slow" advTm="113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extLst>
    <p:ext uri="{3A86A75C-4F4B-4683-9AE1-C65F6400EC91}">
      <p14:laserTraceLst xmlns:p14="http://schemas.microsoft.com/office/powerpoint/2010/main">
        <p14:tracePtLst>
          <p14:tracePt t="1759" x="838200" y="1125538"/>
          <p14:tracePt t="1765" x="825500" y="1125538"/>
          <p14:tracePt t="1774" x="812800" y="1125538"/>
          <p14:tracePt t="1794" x="800100" y="1125538"/>
          <p14:tracePt t="1819" x="776288" y="1125538"/>
          <p14:tracePt t="1839" x="763588" y="1125538"/>
          <p14:tracePt t="1844" x="738188" y="1125538"/>
          <p14:tracePt t="1859" x="725488" y="1125538"/>
          <p14:tracePt t="1865" x="700088" y="1138238"/>
          <p14:tracePt t="1880" x="687388" y="1138238"/>
          <p14:tracePt t="1890" x="663575" y="1138238"/>
          <p14:tracePt t="1894" x="663575" y="1150938"/>
          <p14:tracePt t="1905" x="650875" y="1150938"/>
          <p14:tracePt t="1916" x="612775" y="1176338"/>
          <p14:tracePt t="1932" x="600075" y="1176338"/>
          <p14:tracePt t="1939" x="587375" y="1189038"/>
          <p14:tracePt t="1944" x="587375" y="1201738"/>
          <p14:tracePt t="1949" x="574675" y="1201738"/>
          <p14:tracePt t="1955" x="563563" y="1214438"/>
          <p14:tracePt t="1960" x="550863" y="1214438"/>
          <p14:tracePt t="1971" x="538163" y="1227138"/>
          <p14:tracePt t="1975" x="525463" y="1227138"/>
          <p14:tracePt t="1982" x="512763" y="1238250"/>
          <p14:tracePt t="1995" x="500063" y="1250950"/>
          <p14:tracePt t="2006" x="487363" y="1263650"/>
          <p14:tracePt t="2020" x="487363" y="1276350"/>
          <p14:tracePt t="2036" x="474663" y="1276350"/>
          <p14:tracePt t="5668" x="463550" y="1289050"/>
          <p14:tracePt t="5693" x="450850" y="1301750"/>
          <p14:tracePt t="5713" x="450850" y="1314450"/>
          <p14:tracePt t="5733" x="450850" y="1327150"/>
          <p14:tracePt t="5737" x="438150" y="1350963"/>
          <p14:tracePt t="5763" x="438150" y="1363663"/>
          <p14:tracePt t="5768" x="438150" y="1389063"/>
          <p14:tracePt t="5789" x="425450" y="1401763"/>
          <p14:tracePt t="5798" x="425450" y="1414463"/>
          <p14:tracePt t="5814" x="425450" y="1427163"/>
          <p14:tracePt t="5829" x="425450" y="1439863"/>
          <p14:tracePt t="5844" x="425450" y="1450975"/>
          <p14:tracePt t="5850" x="412750" y="1463675"/>
          <p14:tracePt t="5875" x="412750" y="1476375"/>
          <p14:tracePt t="5890" x="412750" y="1501775"/>
          <p14:tracePt t="5901" x="400050" y="1501775"/>
          <p14:tracePt t="5914" x="400050" y="1514475"/>
          <p14:tracePt t="5919" x="400050" y="1527175"/>
          <p14:tracePt t="5929" x="400050" y="1539875"/>
          <p14:tracePt t="5949" x="400050" y="1552575"/>
          <p14:tracePt t="5960" x="400050" y="1563688"/>
          <p14:tracePt t="5970" x="400050" y="1576388"/>
          <p14:tracePt t="5984" x="400050" y="1589088"/>
          <p14:tracePt t="6000" x="387350" y="1601788"/>
          <p14:tracePt t="6005" x="374650" y="1601788"/>
          <p14:tracePt t="6017" x="374650" y="1614488"/>
          <p14:tracePt t="6025" x="374650" y="1627188"/>
          <p14:tracePt t="6030" x="374650" y="1639888"/>
          <p14:tracePt t="6055" x="374650" y="1663700"/>
          <p14:tracePt t="6066" x="374650" y="1676400"/>
          <p14:tracePt t="6086" x="374650" y="1689100"/>
          <p14:tracePt t="6090" x="374650" y="1701800"/>
          <p14:tracePt t="6106" x="374650" y="1714500"/>
          <p14:tracePt t="6117" x="374650" y="1727200"/>
          <p14:tracePt t="6132" x="374650" y="1739900"/>
          <p14:tracePt t="6147" x="374650" y="1752600"/>
          <p14:tracePt t="6151" x="374650" y="1765300"/>
          <p14:tracePt t="6157" x="374650" y="1776413"/>
          <p14:tracePt t="6177" x="374650" y="1801813"/>
          <p14:tracePt t="6191" x="374650" y="1814513"/>
          <p14:tracePt t="6197" x="363538" y="1814513"/>
          <p14:tracePt t="6203" x="350838" y="1827213"/>
          <p14:tracePt t="6211" x="350838" y="1839913"/>
          <p14:tracePt t="6222" x="350838" y="1852613"/>
          <p14:tracePt t="6232" x="350838" y="1865313"/>
          <p14:tracePt t="6238" x="350838" y="1889125"/>
          <p14:tracePt t="6258" x="350838" y="1914525"/>
          <p14:tracePt t="6262" x="350838" y="1927225"/>
          <p14:tracePt t="6268" x="350838" y="1939925"/>
          <p14:tracePt t="6278" x="350838" y="1952625"/>
          <p14:tracePt t="6284" x="350838" y="1965325"/>
          <p14:tracePt t="6292" x="350838" y="1978025"/>
          <p14:tracePt t="6303" x="350838" y="2001838"/>
          <p14:tracePt t="6323" x="350838" y="2027238"/>
          <p14:tracePt t="6328" x="350838" y="2039938"/>
          <p14:tracePt t="6344" x="350838" y="2052638"/>
          <p14:tracePt t="6352" x="350838" y="2065338"/>
          <p14:tracePt t="6367" x="350838" y="2089150"/>
          <p14:tracePt t="6419" x="350838" y="2101850"/>
          <p14:tracePt t="6424" x="350838" y="2114550"/>
          <p14:tracePt t="6459" x="363538" y="2114550"/>
          <p14:tracePt t="6485" x="363538" y="2127250"/>
          <p14:tracePt t="13031" x="374650" y="2139950"/>
          <p14:tracePt t="13042" x="387350" y="2139950"/>
          <p14:tracePt t="13047" x="400050" y="2139950"/>
          <p14:tracePt t="13051" x="400050" y="2127250"/>
          <p14:tracePt t="13060" x="412750" y="2127250"/>
          <p14:tracePt t="13070" x="425450" y="2127250"/>
          <p14:tracePt t="13081" x="438150" y="2114550"/>
          <p14:tracePt t="13087" x="450850" y="2101850"/>
          <p14:tracePt t="13091" x="463550" y="2101850"/>
          <p14:tracePt t="13096" x="500063" y="2078038"/>
          <p14:tracePt t="13101" x="512763" y="2078038"/>
          <p14:tracePt t="13106" x="538163" y="2078038"/>
          <p14:tracePt t="13116" x="574675" y="2065338"/>
          <p14:tracePt t="13122" x="612775" y="2039938"/>
          <p14:tracePt t="13126" x="625475" y="2039938"/>
          <p14:tracePt t="13132" x="638175" y="2039938"/>
          <p14:tracePt t="13137" x="663575" y="2039938"/>
          <p14:tracePt t="13142" x="700088" y="2014538"/>
          <p14:tracePt t="13153" x="725488" y="2001838"/>
          <p14:tracePt t="13157" x="738188" y="2001838"/>
          <p14:tracePt t="13161" x="763588" y="1989138"/>
          <p14:tracePt t="13167" x="776288" y="1989138"/>
          <p14:tracePt t="13172" x="787400" y="1989138"/>
          <p14:tracePt t="13177" x="787400" y="1978025"/>
          <p14:tracePt t="13193" x="800100" y="1965325"/>
          <p14:tracePt t="13196" x="812800" y="1952625"/>
          <p14:tracePt t="13531" x="838200" y="1952625"/>
          <p14:tracePt t="13537" x="850900" y="1952625"/>
          <p14:tracePt t="13540" x="876300" y="1952625"/>
          <p14:tracePt t="13546" x="912813" y="1914525"/>
          <p14:tracePt t="13550" x="950913" y="1914525"/>
          <p14:tracePt t="13556" x="976313" y="1914525"/>
          <p14:tracePt t="13560" x="1025525" y="1865313"/>
          <p14:tracePt t="13565" x="1038225" y="1865313"/>
          <p14:tracePt t="13570" x="1076325" y="1852613"/>
          <p14:tracePt t="13576" x="1112838" y="1839913"/>
          <p14:tracePt t="13581" x="1150938" y="1814513"/>
          <p14:tracePt t="13587" x="1189038" y="1801813"/>
          <p14:tracePt t="13591" x="1212850" y="1789113"/>
          <p14:tracePt t="13596" x="1225550" y="1776413"/>
          <p14:tracePt t="13602" x="1250950" y="1765300"/>
          <p14:tracePt t="13607" x="1312863" y="1739900"/>
          <p14:tracePt t="13611" x="1338263" y="1727200"/>
          <p14:tracePt t="13617" x="1376363" y="1714500"/>
          <p14:tracePt t="13622" x="1401763" y="1689100"/>
          <p14:tracePt t="13626" x="1438275" y="1663700"/>
          <p14:tracePt t="13631" x="1463675" y="1663700"/>
          <p14:tracePt t="13637" x="1489075" y="1639888"/>
          <p14:tracePt t="13641" x="1512888" y="1627188"/>
          <p14:tracePt t="13646" x="1563688" y="1601788"/>
          <p14:tracePt t="13652" x="1576388" y="1589088"/>
          <p14:tracePt t="13656" x="1589088" y="1576388"/>
          <p14:tracePt t="13662" x="1612900" y="1552575"/>
          <p14:tracePt t="13672" x="1625600" y="1539875"/>
          <p14:tracePt t="13687" x="1625600" y="1514475"/>
          <p14:tracePt t="13701" x="1625600" y="1489075"/>
          <p14:tracePt t="13711" x="1625600" y="1476375"/>
          <p14:tracePt t="13721" x="1625600" y="1463675"/>
          <p14:tracePt t="13731" x="1625600" y="1450975"/>
          <p14:tracePt t="13747" x="1625600" y="1439863"/>
          <p14:tracePt t="13757" x="1625600" y="1427163"/>
          <p14:tracePt t="13778" x="1625600" y="1401763"/>
          <p14:tracePt t="13843" x="1625600" y="1389063"/>
          <p14:tracePt t="13847" x="1625600" y="1376363"/>
          <p14:tracePt t="13857" x="1625600" y="1363663"/>
          <p14:tracePt t="13889" x="1612900" y="1363663"/>
          <p14:tracePt t="14862" x="1638300" y="1363663"/>
          <p14:tracePt t="14867" x="1651000" y="1363663"/>
          <p14:tracePt t="14872" x="1663700" y="1363663"/>
          <p14:tracePt t="14877" x="1689100" y="1350963"/>
          <p14:tracePt t="14887" x="1701800" y="1339850"/>
          <p14:tracePt t="14904" x="1725613" y="1339850"/>
          <p14:tracePt t="14922" x="1738313" y="1327150"/>
          <p14:tracePt t="15094" x="1714500" y="1327150"/>
          <p14:tracePt t="15098" x="1701800" y="1327150"/>
          <p14:tracePt t="15104" x="1689100" y="1327150"/>
          <p14:tracePt t="15110" x="1663700" y="1327150"/>
          <p14:tracePt t="15119" x="1638300" y="1327150"/>
          <p14:tracePt t="15123" x="1625600" y="1339850"/>
          <p14:tracePt t="15129" x="1612900" y="1339850"/>
          <p14:tracePt t="15135" x="1601788" y="1339850"/>
          <p14:tracePt t="15145" x="1589088" y="1339850"/>
          <p14:tracePt t="15160" x="1576388" y="1339850"/>
          <p14:tracePt t="15557" x="1601788" y="1339850"/>
          <p14:tracePt t="15563" x="1625600" y="1339850"/>
          <p14:tracePt t="15568" x="1651000" y="1339850"/>
          <p14:tracePt t="15572" x="1689100" y="1339850"/>
          <p14:tracePt t="15578" x="1725613" y="1339850"/>
          <p14:tracePt t="15583" x="1789113" y="1339850"/>
          <p14:tracePt t="15588" x="1825625" y="1339850"/>
          <p14:tracePt t="15593" x="1851025" y="1339850"/>
          <p14:tracePt t="15598" x="1901825" y="1339850"/>
          <p14:tracePt t="15604" x="1963738" y="1339850"/>
          <p14:tracePt t="15608" x="2001838" y="1339850"/>
          <p14:tracePt t="15612" x="2051050" y="1339850"/>
          <p14:tracePt t="15618" x="2114550" y="1339850"/>
          <p14:tracePt t="15624" x="2163763" y="1339850"/>
          <p14:tracePt t="15628" x="2227263" y="1339850"/>
          <p14:tracePt t="15633" x="2263775" y="1339850"/>
          <p14:tracePt t="15638" x="2314575" y="1339850"/>
          <p14:tracePt t="15643" x="2376488" y="1339850"/>
          <p14:tracePt t="15648" x="2414588" y="1339850"/>
          <p14:tracePt t="15654" x="2451100" y="1339850"/>
          <p14:tracePt t="15659" x="2489200" y="1339850"/>
          <p14:tracePt t="15664" x="2514600" y="1339850"/>
          <p14:tracePt t="15671" x="2540000" y="1339850"/>
          <p14:tracePt t="15673" x="2576513" y="1339850"/>
          <p14:tracePt t="15678" x="2589213" y="1339850"/>
          <p14:tracePt t="15684" x="2601913" y="1339850"/>
          <p14:tracePt t="15689" x="2614613" y="1339850"/>
          <p14:tracePt t="15700" x="2640013" y="1339850"/>
          <p14:tracePt t="15714" x="2663825" y="1339850"/>
          <p14:tracePt t="15718" x="2676525" y="1339850"/>
          <p14:tracePt t="15725" x="2676525" y="1350963"/>
          <p14:tracePt t="15729" x="2701925" y="1350963"/>
          <p14:tracePt t="15735" x="2727325" y="1350963"/>
          <p14:tracePt t="15745" x="2763838" y="1363663"/>
          <p14:tracePt t="15749" x="2776538" y="1363663"/>
          <p14:tracePt t="15755" x="2789238" y="1363663"/>
          <p14:tracePt t="15760" x="2814638" y="1363663"/>
          <p14:tracePt t="15764" x="2840038" y="1363663"/>
          <p14:tracePt t="15771" x="2852738" y="1363663"/>
          <p14:tracePt t="15775" x="2889250" y="1363663"/>
          <p14:tracePt t="15779" x="2901950" y="1363663"/>
          <p14:tracePt t="15784" x="2914650" y="1363663"/>
          <p14:tracePt t="15789" x="2940050" y="1363663"/>
          <p14:tracePt t="15795" x="2963863" y="1363663"/>
          <p14:tracePt t="15799" x="2976563" y="1363663"/>
          <p14:tracePt t="15805" x="2989263" y="1363663"/>
          <p14:tracePt t="15810" x="3001963" y="1363663"/>
          <p14:tracePt t="15815" x="3027363" y="1363663"/>
          <p14:tracePt t="15825" x="3052763" y="1363663"/>
          <p14:tracePt t="15829" x="3065463" y="1363663"/>
          <p14:tracePt t="15839" x="3076575" y="1363663"/>
          <p14:tracePt t="15851" x="3089275" y="1363663"/>
          <p14:tracePt t="15861" x="3101975" y="1363663"/>
          <p14:tracePt t="15865" x="3114675" y="1363663"/>
          <p14:tracePt t="15871" x="3127375" y="1363663"/>
          <p14:tracePt t="15876" x="3140075" y="1363663"/>
          <p14:tracePt t="15886" x="3165475" y="1363663"/>
          <p14:tracePt t="15891" x="3176588" y="1363663"/>
          <p14:tracePt t="15900" x="3189288" y="1363663"/>
          <p14:tracePt t="15912" x="3201988" y="1363663"/>
          <p14:tracePt t="15922" x="3214688" y="1363663"/>
          <p14:tracePt t="15931" x="3227388" y="1363663"/>
          <p14:tracePt t="15940" x="3252788" y="1363663"/>
          <p14:tracePt t="15952" x="3276600" y="1389063"/>
          <p14:tracePt t="15962" x="3289300" y="1389063"/>
          <p14:tracePt t="15966" x="3314700" y="1389063"/>
          <p14:tracePt t="15972" x="3340100" y="1389063"/>
          <p14:tracePt t="15977" x="3376613" y="1389063"/>
          <p14:tracePt t="15981" x="3414713" y="1401763"/>
          <p14:tracePt t="15987" x="3440113" y="1401763"/>
          <p14:tracePt t="15992" x="3465513" y="1401763"/>
          <p14:tracePt t="15996" x="3489325" y="1401763"/>
          <p14:tracePt t="16001" x="3514725" y="1401763"/>
          <p14:tracePt t="16007" x="3540125" y="1401763"/>
          <p14:tracePt t="16012" x="3552825" y="1401763"/>
          <p14:tracePt t="16016" x="3578225" y="1401763"/>
          <p14:tracePt t="16022" x="3602038" y="1401763"/>
          <p14:tracePt t="16027" x="3614738" y="1401763"/>
          <p14:tracePt t="16031" x="3627438" y="1401763"/>
          <p14:tracePt t="16041" x="3640138" y="1401763"/>
          <p14:tracePt t="16059" x="3652838" y="1401763"/>
          <p14:tracePt t="16067" x="3665538" y="1401763"/>
          <p14:tracePt t="16077" x="3678238" y="1401763"/>
          <p14:tracePt t="16081" x="3689350" y="1401763"/>
          <p14:tracePt t="16088" x="3689350" y="1414463"/>
          <p14:tracePt t="16097" x="3702050" y="1427163"/>
          <p14:tracePt t="16107" x="3714750" y="1427163"/>
          <p14:tracePt t="16117" x="3727450" y="1427163"/>
          <p14:tracePt t="16139" x="3740150" y="1427163"/>
          <p14:tracePt t="16143" x="3752850" y="1427163"/>
          <p14:tracePt t="16157" x="3765550" y="1427163"/>
          <p14:tracePt t="16162" x="3778250" y="1427163"/>
          <p14:tracePt t="16168" x="3802063" y="1427163"/>
          <p14:tracePt t="16177" x="3827463" y="1427163"/>
          <p14:tracePt t="16182" x="3840163" y="1427163"/>
          <p14:tracePt t="16189" x="3852863" y="1427163"/>
          <p14:tracePt t="16193" x="3878263" y="1427163"/>
          <p14:tracePt t="16198" x="3890963" y="1427163"/>
          <p14:tracePt t="16205" x="3927475" y="1427163"/>
          <p14:tracePt t="16208" x="3952875" y="1427163"/>
          <p14:tracePt t="16213" x="3965575" y="1427163"/>
          <p14:tracePt t="16218" x="4002088" y="1427163"/>
          <p14:tracePt t="16224" x="4014788" y="1427163"/>
          <p14:tracePt t="16228" x="4040188" y="1427163"/>
          <p14:tracePt t="16233" x="4052888" y="1427163"/>
          <p14:tracePt t="16239" x="4065588" y="1427163"/>
          <p14:tracePt t="16243" x="4078288" y="1427163"/>
          <p14:tracePt t="16259" x="4103688" y="1427163"/>
          <p14:tracePt t="16340" x="4103688" y="1414463"/>
          <p14:tracePt t="16345" x="4114800" y="1401763"/>
          <p14:tracePt t="16511" x="4103688" y="1401763"/>
          <p14:tracePt t="16516" x="4090988" y="1401763"/>
          <p14:tracePt t="16521" x="4078288" y="1401763"/>
          <p14:tracePt t="16532" x="4065588" y="1401763"/>
          <p14:tracePt t="16538" x="4040188" y="1401763"/>
          <p14:tracePt t="16546" x="4014788" y="1401763"/>
          <p14:tracePt t="16551" x="4002088" y="1401763"/>
          <p14:tracePt t="16556" x="3990975" y="1401763"/>
          <p14:tracePt t="16566" x="3978275" y="1401763"/>
          <p14:tracePt t="16582" x="3965575" y="1401763"/>
          <p14:tracePt t="16588" x="3952875" y="1401763"/>
          <p14:tracePt t="16592" x="3940175" y="1401763"/>
          <p14:tracePt t="16597" x="3927475" y="1401763"/>
          <p14:tracePt t="16612" x="3914775" y="1401763"/>
          <p14:tracePt t="16616" x="3902075" y="1401763"/>
          <p14:tracePt t="16622" x="3890963" y="1401763"/>
          <p14:tracePt t="16627" x="3878263" y="1401763"/>
          <p14:tracePt t="16631" x="3865563" y="1401763"/>
          <p14:tracePt t="16638" x="3852863" y="1401763"/>
          <p14:tracePt t="16643" x="3827463" y="1401763"/>
          <p14:tracePt t="16647" x="3814763" y="1401763"/>
          <p14:tracePt t="16652" x="3778250" y="1401763"/>
          <p14:tracePt t="16657" x="3752850" y="1401763"/>
          <p14:tracePt t="16662" x="3714750" y="1401763"/>
          <p14:tracePt t="16667" x="3689350" y="1401763"/>
          <p14:tracePt t="16672" x="3652838" y="1401763"/>
          <p14:tracePt t="16678" x="3602038" y="1401763"/>
          <p14:tracePt t="16683" x="3552825" y="1401763"/>
          <p14:tracePt t="16688" x="3514725" y="1401763"/>
          <p14:tracePt t="16693" x="3465513" y="1401763"/>
          <p14:tracePt t="16698" x="3402013" y="1401763"/>
          <p14:tracePt t="16703" x="3314700" y="1401763"/>
          <p14:tracePt t="16707" x="3265488" y="1401763"/>
          <p14:tracePt t="16714" x="3201988" y="1401763"/>
          <p14:tracePt t="16717" x="3152775" y="1401763"/>
          <p14:tracePt t="16722" x="3101975" y="1401763"/>
          <p14:tracePt t="16727" x="3040063" y="1401763"/>
          <p14:tracePt t="16732" x="2989263" y="1389063"/>
          <p14:tracePt t="16738" x="2927350" y="1389063"/>
          <p14:tracePt t="16744" x="2876550" y="1376363"/>
          <p14:tracePt t="16747" x="2827338" y="1363663"/>
          <p14:tracePt t="16752" x="2789238" y="1363663"/>
          <p14:tracePt t="16759" x="2752725" y="1363663"/>
          <p14:tracePt t="16763" x="2727325" y="1350963"/>
          <p14:tracePt t="16768" x="2714625" y="1350963"/>
          <p14:tracePt t="16773" x="2689225" y="1350963"/>
          <p14:tracePt t="16779" x="2663825" y="1327150"/>
          <p14:tracePt t="16783" x="2651125" y="1327150"/>
          <p14:tracePt t="16794" x="2640013" y="1327150"/>
          <p14:tracePt t="16890" x="2651125" y="1301750"/>
          <p14:tracePt t="16894" x="2701925" y="1301750"/>
          <p14:tracePt t="16899" x="2740025" y="1289050"/>
          <p14:tracePt t="16905" x="2801938" y="1263650"/>
          <p14:tracePt t="16923" x="2927350" y="1263650"/>
          <p14:tracePt t="16925" x="2989263" y="1263650"/>
          <p14:tracePt t="16929" x="3040063" y="1263650"/>
          <p14:tracePt t="16934" x="3065463" y="1263650"/>
          <p14:tracePt t="16940" x="3140075" y="1263650"/>
          <p14:tracePt t="16945" x="3165475" y="1263650"/>
          <p14:tracePt t="16949" x="3214688" y="1263650"/>
          <p14:tracePt t="16955" x="3265488" y="1263650"/>
          <p14:tracePt t="16961" x="3314700" y="1263650"/>
          <p14:tracePt t="16965" x="3365500" y="1263650"/>
          <p14:tracePt t="16969" x="3389313" y="1263650"/>
          <p14:tracePt t="16974" x="3427413" y="1263650"/>
          <p14:tracePt t="16980" x="3489325" y="1263650"/>
          <p14:tracePt t="16986" x="3527425" y="1263650"/>
          <p14:tracePt t="16989" x="3565525" y="1263650"/>
          <p14:tracePt t="16994" x="3589338" y="1263650"/>
          <p14:tracePt t="16999" x="3627438" y="1263650"/>
          <p14:tracePt t="17005" x="3665538" y="1263650"/>
          <p14:tracePt t="17010" x="3702050" y="1263650"/>
          <p14:tracePt t="17022" x="3727450" y="1263650"/>
          <p14:tracePt t="17026" x="3765550" y="1263650"/>
          <p14:tracePt t="17035" x="3790950" y="1263650"/>
          <p14:tracePt t="17040" x="3802063" y="1263650"/>
          <p14:tracePt t="17050" x="3814763" y="1263650"/>
          <p14:tracePt t="17055" x="3827463" y="1263650"/>
          <p14:tracePt t="17061" x="3840163" y="1263650"/>
          <p14:tracePt t="17072" x="3852863" y="1263650"/>
          <p14:tracePt t="17075" x="3878263" y="1263650"/>
          <p14:tracePt t="17096" x="3902075" y="1263650"/>
          <p14:tracePt t="17102" x="3914775" y="1263650"/>
          <p14:tracePt t="17105" x="3927475" y="1263650"/>
          <p14:tracePt t="17112" x="3940175" y="1263650"/>
          <p14:tracePt t="17116" x="3952875" y="1263650"/>
          <p14:tracePt t="17122" x="3965575" y="1263650"/>
          <p14:tracePt t="17127" x="4002088" y="1263650"/>
          <p14:tracePt t="17131" x="4014788" y="1263650"/>
          <p14:tracePt t="17137" x="4052888" y="1263650"/>
          <p14:tracePt t="17142" x="4090988" y="1263650"/>
          <p14:tracePt t="17152" x="4152900" y="1263650"/>
          <p14:tracePt t="17156" x="4191000" y="1263650"/>
          <p14:tracePt t="17161" x="4214813" y="1263650"/>
          <p14:tracePt t="17166" x="4240213" y="1263650"/>
          <p14:tracePt t="17172" x="4291013" y="1263650"/>
          <p14:tracePt t="17177" x="4327525" y="1263650"/>
          <p14:tracePt t="17188" x="4365625" y="1263650"/>
          <p14:tracePt t="17191" x="4403725" y="1263650"/>
          <p14:tracePt t="17197" x="4416425" y="1263650"/>
          <p14:tracePt t="17202" x="4452938" y="1263650"/>
          <p14:tracePt t="17207" x="4465638" y="1263650"/>
          <p14:tracePt t="17212" x="4491038" y="1263650"/>
          <p14:tracePt t="17216" x="4516438" y="1263650"/>
          <p14:tracePt t="17228" x="4552950" y="1263650"/>
          <p14:tracePt t="17232" x="4578350" y="1263650"/>
          <p14:tracePt t="17238" x="4603750" y="1263650"/>
          <p14:tracePt t="17243" x="4616450" y="1263650"/>
          <p14:tracePt t="17247" x="4640263" y="1263650"/>
          <p14:tracePt t="17258" x="4665663" y="1263650"/>
          <p14:tracePt t="17268" x="4678363" y="1263650"/>
          <p14:tracePt t="17278" x="4691063" y="1263650"/>
          <p14:tracePt t="17282" x="4703763" y="1263650"/>
          <p14:tracePt t="17293" x="4716463" y="1263650"/>
          <p14:tracePt t="17893" x="4727575" y="1263650"/>
          <p14:tracePt t="17898" x="4752975" y="1263650"/>
          <p14:tracePt t="17907" x="4778375" y="1250950"/>
          <p14:tracePt t="17923" x="4816475" y="1250950"/>
          <p14:tracePt t="17924" x="4840288" y="1250950"/>
          <p14:tracePt t="17929" x="4878388" y="1250950"/>
          <p14:tracePt t="17933" x="4903788" y="1227138"/>
          <p14:tracePt t="17939" x="4916488" y="1227138"/>
          <p14:tracePt t="17943" x="4953000" y="1227138"/>
          <p14:tracePt t="17949" x="4978400" y="1227138"/>
          <p14:tracePt t="17953" x="5016500" y="1227138"/>
          <p14:tracePt t="17959" x="5053013" y="1227138"/>
          <p14:tracePt t="17963" x="5091113" y="1227138"/>
          <p14:tracePt t="17969" x="5116513" y="1227138"/>
          <p14:tracePt t="17973" x="5141913" y="1227138"/>
          <p14:tracePt t="17979" x="5178425" y="1227138"/>
          <p14:tracePt t="17983" x="5203825" y="1227138"/>
          <p14:tracePt t="17989" x="5216525" y="1227138"/>
          <p14:tracePt t="17995" x="5253038" y="1227138"/>
          <p14:tracePt t="17999" x="5265738" y="1227138"/>
          <p14:tracePt t="18003" x="5303838" y="1227138"/>
          <p14:tracePt t="18009" x="5316538" y="1227138"/>
          <p14:tracePt t="18014" x="5329238" y="1227138"/>
          <p14:tracePt t="18018" x="5365750" y="1227138"/>
          <p14:tracePt t="18024" x="5378450" y="1227138"/>
          <p14:tracePt t="18028" x="5391150" y="1227138"/>
          <p14:tracePt t="18033" x="5429250" y="1227138"/>
          <p14:tracePt t="18039" x="5441950" y="1227138"/>
          <p14:tracePt t="18045" x="5465763" y="1227138"/>
          <p14:tracePt t="18049" x="5503863" y="1227138"/>
          <p14:tracePt t="18055" x="5516563" y="1227138"/>
          <p14:tracePt t="18058" x="5554663" y="1227138"/>
          <p14:tracePt t="18064" x="5565775" y="1227138"/>
          <p14:tracePt t="18069" x="5591175" y="1227138"/>
          <p14:tracePt t="18074" x="5616575" y="1227138"/>
          <p14:tracePt t="18079" x="5641975" y="1227138"/>
          <p14:tracePt t="18084" x="5654675" y="1227138"/>
          <p14:tracePt t="18089" x="5678488" y="1227138"/>
          <p14:tracePt t="18094" x="5691188" y="1227138"/>
          <p14:tracePt t="18099" x="5703888" y="1227138"/>
          <p14:tracePt t="18106" x="5716588" y="1227138"/>
          <p14:tracePt t="18111" x="5741988" y="1227138"/>
          <p14:tracePt t="18120" x="5767388" y="1227138"/>
          <p14:tracePt t="18124" x="5778500" y="1227138"/>
          <p14:tracePt t="18134" x="5791200" y="1227138"/>
          <p14:tracePt t="18140" x="5803900" y="1227138"/>
          <p14:tracePt t="18145" x="5816600" y="1227138"/>
          <p14:tracePt t="18150" x="5829300" y="1227138"/>
          <p14:tracePt t="18156" x="5854700" y="1227138"/>
          <p14:tracePt t="18165" x="5891213" y="1227138"/>
          <p14:tracePt t="18172" x="5916613" y="1227138"/>
          <p14:tracePt t="18176" x="5929313" y="1250950"/>
          <p14:tracePt t="18180" x="5954713" y="1250950"/>
          <p14:tracePt t="18185" x="5978525" y="1250950"/>
          <p14:tracePt t="18191" x="5991225" y="1263650"/>
          <p14:tracePt t="18195" x="6016625" y="1276350"/>
          <p14:tracePt t="18200" x="6042025" y="1276350"/>
          <p14:tracePt t="18206" x="6054725" y="1276350"/>
          <p14:tracePt t="18211" x="6067425" y="1289050"/>
          <p14:tracePt t="18220" x="6078538" y="1289050"/>
          <p14:tracePt t="18230" x="6091238" y="1289050"/>
          <p14:tracePt t="18240" x="6103938" y="1301750"/>
          <p14:tracePt t="18246" x="6116638" y="1314450"/>
          <p14:tracePt t="18282" x="6129338" y="1314450"/>
          <p14:tracePt t="18322" x="6154738" y="1339850"/>
          <p14:tracePt t="18332" x="6167438" y="1339850"/>
          <p14:tracePt t="18347" x="6180138" y="1339850"/>
          <p14:tracePt t="18351" x="6191250" y="1339850"/>
          <p14:tracePt t="18357" x="6216650" y="1350963"/>
          <p14:tracePt t="18393" x="6242050" y="1350963"/>
          <p14:tracePt t="19618" x="6229350" y="1350963"/>
          <p14:tracePt t="19623" x="6203950" y="1350963"/>
          <p14:tracePt t="19628" x="6154738" y="1376363"/>
          <p14:tracePt t="19634" x="6103938" y="1376363"/>
          <p14:tracePt t="19637" x="6067425" y="1376363"/>
          <p14:tracePt t="19643" x="6029325" y="1389063"/>
          <p14:tracePt t="19647" x="6003925" y="1389063"/>
          <p14:tracePt t="19652" x="5954713" y="1389063"/>
          <p14:tracePt t="19659" x="5903913" y="1414463"/>
          <p14:tracePt t="19663" x="5867400" y="1414463"/>
          <p14:tracePt t="19668" x="5816600" y="1427163"/>
          <p14:tracePt t="19673" x="5778500" y="1427163"/>
          <p14:tracePt t="19678" x="5741988" y="1427163"/>
          <p14:tracePt t="19683" x="5691188" y="1439863"/>
          <p14:tracePt t="19690" x="5641975" y="1450975"/>
          <p14:tracePt t="19694" x="5591175" y="1450975"/>
          <p14:tracePt t="19698" x="5554663" y="1450975"/>
          <p14:tracePt t="19703" x="5491163" y="1450975"/>
          <p14:tracePt t="19708" x="5429250" y="1450975"/>
          <p14:tracePt t="19713" x="5353050" y="1450975"/>
          <p14:tracePt t="19718" x="5291138" y="1450975"/>
          <p14:tracePt t="19725" x="5203825" y="1450975"/>
          <p14:tracePt t="19729" x="5116513" y="1450975"/>
          <p14:tracePt t="19733" x="5016500" y="1450975"/>
          <p14:tracePt t="19739" x="4929188" y="1450975"/>
          <p14:tracePt t="19743" x="4840288" y="1450975"/>
          <p14:tracePt t="19749" x="4716463" y="1450975"/>
          <p14:tracePt t="19754" x="4603750" y="1450975"/>
          <p14:tracePt t="19758" x="4478338" y="1450975"/>
          <p14:tracePt t="19763" x="4365625" y="1450975"/>
          <p14:tracePt t="19768" x="4240213" y="1450975"/>
          <p14:tracePt t="19774" x="4127500" y="1450975"/>
          <p14:tracePt t="19779" x="4002088" y="1450975"/>
          <p14:tracePt t="19784" x="3890963" y="1450975"/>
          <p14:tracePt t="19790" x="3802063" y="1450975"/>
          <p14:tracePt t="19794" x="3702050" y="1450975"/>
          <p14:tracePt t="19799" x="3589338" y="1450975"/>
          <p14:tracePt t="19804" x="3527425" y="1450975"/>
          <p14:tracePt t="19809" x="3465513" y="1450975"/>
          <p14:tracePt t="19814" x="3389313" y="1450975"/>
          <p14:tracePt t="19819" x="3327400" y="1450975"/>
          <p14:tracePt t="19824" x="3265488" y="1450975"/>
          <p14:tracePt t="19830" x="3214688" y="1450975"/>
          <p14:tracePt t="19834" x="3165475" y="1450975"/>
          <p14:tracePt t="19840" x="3127375" y="1450975"/>
          <p14:tracePt t="19845" x="3089275" y="1450975"/>
          <p14:tracePt t="19849" x="3052763" y="1450975"/>
          <p14:tracePt t="19854" x="2989263" y="1450975"/>
          <p14:tracePt t="19860" x="2952750" y="1450975"/>
          <p14:tracePt t="19865" x="2901950" y="1450975"/>
          <p14:tracePt t="19870" x="2863850" y="1450975"/>
          <p14:tracePt t="19875" x="2827338" y="1450975"/>
          <p14:tracePt t="19879" x="2776538" y="1450975"/>
          <p14:tracePt t="19885" x="2752725" y="1450975"/>
          <p14:tracePt t="19890" x="2701925" y="1450975"/>
          <p14:tracePt t="19895" x="2676525" y="1450975"/>
          <p14:tracePt t="19900" x="2640013" y="1450975"/>
          <p14:tracePt t="19906" x="2601913" y="1450975"/>
          <p14:tracePt t="19923" x="2501900" y="1450975"/>
          <p14:tracePt t="19926" x="2463800" y="1450975"/>
          <p14:tracePt t="19931" x="2427288" y="1450975"/>
          <p14:tracePt t="19935" x="2401888" y="1450975"/>
          <p14:tracePt t="19940" x="2363788" y="1450975"/>
          <p14:tracePt t="19946" x="2314575" y="1450975"/>
          <p14:tracePt t="19950" x="2276475" y="1463675"/>
          <p14:tracePt t="19957" x="2227263" y="1463675"/>
          <p14:tracePt t="19962" x="2189163" y="1463675"/>
          <p14:tracePt t="19965" x="2138363" y="1463675"/>
          <p14:tracePt t="19971" x="2076450" y="1463675"/>
          <p14:tracePt t="19975" x="2014538" y="1489075"/>
          <p14:tracePt t="19980" x="1989138" y="1489075"/>
          <p14:tracePt t="19986" x="1925638" y="1489075"/>
          <p14:tracePt t="19990" x="1889125" y="1489075"/>
          <p14:tracePt t="19995" x="1851025" y="1489075"/>
          <p14:tracePt t="20002" x="1814513" y="1489075"/>
          <p14:tracePt t="20007" x="1789113" y="1489075"/>
          <p14:tracePt t="20012" x="1751013" y="1489075"/>
          <p14:tracePt t="20016" x="1738313" y="1489075"/>
          <p14:tracePt t="20021" x="1714500" y="1489075"/>
          <p14:tracePt t="20027" x="1689100" y="1489075"/>
          <p14:tracePt t="20031" x="1676400" y="1489075"/>
          <p14:tracePt t="20046" x="1651000" y="1489075"/>
          <p14:tracePt t="20057" x="1625600" y="1489075"/>
          <p14:tracePt t="20163" x="1601788" y="1489075"/>
          <p14:tracePt t="20184" x="1589088" y="1489075"/>
          <p14:tracePt t="20188" x="1576388" y="1489075"/>
          <p14:tracePt t="20192" x="1563688" y="1501775"/>
          <p14:tracePt t="20197" x="1550988" y="1501775"/>
          <p14:tracePt t="20208" x="1538288" y="1501775"/>
          <p14:tracePt t="20212" x="1512888" y="1514475"/>
          <p14:tracePt t="20228" x="1489075" y="1514475"/>
          <p14:tracePt t="20233" x="1476375" y="1514475"/>
          <p14:tracePt t="20240" x="1463675" y="1514475"/>
          <p14:tracePt t="20243" x="1450975" y="1527175"/>
          <p14:tracePt t="20254" x="1438275" y="1527175"/>
          <p14:tracePt t="20258" x="1425575" y="1527175"/>
          <p14:tracePt t="20269" x="1401763" y="1527175"/>
          <p14:tracePt t="20288" x="1376363" y="1527175"/>
          <p14:tracePt t="20294" x="1363663" y="1527175"/>
          <p14:tracePt t="20305" x="1350963" y="1527175"/>
          <p14:tracePt t="20315" x="1338263" y="1527175"/>
          <p14:tracePt t="20318" x="1312863" y="1527175"/>
          <p14:tracePt t="20334" x="1289050" y="1527175"/>
          <p14:tracePt t="20339" x="1276350" y="1527175"/>
          <p14:tracePt t="20345" x="1263650" y="1527175"/>
          <p14:tracePt t="20353" x="1250950" y="1527175"/>
          <p14:tracePt t="20360" x="1238250" y="1527175"/>
          <p14:tracePt t="20369" x="1225550" y="1527175"/>
          <p14:tracePt t="20380" x="1200150" y="1527175"/>
          <p14:tracePt t="20395" x="1189038" y="1527175"/>
          <p14:tracePt t="20407" x="1176338" y="1514475"/>
          <p14:tracePt t="20424" x="1163638" y="1514475"/>
          <p14:tracePt t="20465" x="1150938" y="1501775"/>
          <p14:tracePt t="20515" x="1138238" y="1501775"/>
          <p14:tracePt t="20551" x="1125538" y="1501775"/>
          <p14:tracePt t="20566" x="1112838" y="1501775"/>
          <p14:tracePt t="20612" x="1089025" y="1501775"/>
          <p14:tracePt t="20633" x="1063625" y="1501775"/>
          <p14:tracePt t="20641" x="1050925" y="1501775"/>
          <p14:tracePt t="20646" x="1050925" y="1489075"/>
          <p14:tracePt t="20652" x="1038225" y="1489075"/>
          <p14:tracePt t="20657" x="1025525" y="1489075"/>
          <p14:tracePt t="20662" x="1012825" y="1489075"/>
          <p14:tracePt t="20678" x="1000125" y="1489075"/>
          <p14:tracePt t="20707" x="976313" y="1489075"/>
          <p14:tracePt t="20743" x="963613" y="1489075"/>
          <p14:tracePt t="20747" x="950913" y="1476375"/>
          <p14:tracePt t="20845" x="925513" y="1476375"/>
          <p14:tracePt t="20849" x="912813" y="1476375"/>
          <p14:tracePt t="20859" x="900113" y="1476375"/>
          <p14:tracePt t="20864" x="887413" y="1476375"/>
          <p14:tracePt t="20884" x="850900" y="1476375"/>
          <p14:tracePt t="20890" x="838200" y="1476375"/>
          <p14:tracePt t="20900" x="825500" y="1476375"/>
          <p14:tracePt t="20904" x="812800" y="1476375"/>
          <p14:tracePt t="20924" x="800100" y="1501775"/>
          <p14:tracePt t="20926" x="787400" y="1501775"/>
          <p14:tracePt t="20929" x="776288" y="1501775"/>
          <p14:tracePt t="20934" x="750888" y="1501775"/>
          <p14:tracePt t="20945" x="738188" y="1501775"/>
          <p14:tracePt t="20955" x="712788" y="1501775"/>
          <p14:tracePt t="20960" x="700088" y="1501775"/>
          <p14:tracePt t="20969" x="663575" y="1501775"/>
          <p14:tracePt t="20976" x="650875" y="1501775"/>
          <p14:tracePt t="20984" x="638175" y="1501775"/>
          <p14:tracePt t="20995" x="625475" y="1501775"/>
          <p14:tracePt t="21006" x="612775" y="1501775"/>
          <p14:tracePt t="21025" x="600075" y="1501775"/>
          <p14:tracePt t="21046" x="587375" y="1501775"/>
          <p14:tracePt t="21050" x="574675" y="1501775"/>
          <p14:tracePt t="21065" x="563563" y="1501775"/>
          <p14:tracePt t="21070" x="550863" y="1501775"/>
          <p14:tracePt t="21075" x="538163" y="1501775"/>
          <p14:tracePt t="21095" x="525463" y="1501775"/>
          <p14:tracePt t="30664" x="512763" y="1527175"/>
          <p14:tracePt t="30668" x="512763" y="1539875"/>
          <p14:tracePt t="30674" x="500063" y="1576388"/>
          <p14:tracePt t="30678" x="500063" y="1601788"/>
          <p14:tracePt t="30684" x="500063" y="1614488"/>
          <p14:tracePt t="30689" x="500063" y="1652588"/>
          <p14:tracePt t="30694" x="474663" y="1689100"/>
          <p14:tracePt t="30699" x="474663" y="1701800"/>
          <p14:tracePt t="30705" x="474663" y="1727200"/>
          <p14:tracePt t="30711" x="474663" y="1752600"/>
          <p14:tracePt t="30713" x="463550" y="1765300"/>
          <p14:tracePt t="30719" x="463550" y="1776413"/>
          <p14:tracePt t="30723" x="463550" y="1801813"/>
          <p14:tracePt t="30729" x="463550" y="1814513"/>
          <p14:tracePt t="30745" x="463550" y="1827213"/>
          <p14:tracePt t="30775" x="463550" y="1839913"/>
          <p14:tracePt t="30800" x="463550" y="1852613"/>
          <p14:tracePt t="30825" x="463550" y="1865313"/>
          <p14:tracePt t="30835" x="463550" y="1889125"/>
          <p14:tracePt t="30856" x="463550" y="1901825"/>
          <p14:tracePt t="30861" x="463550" y="1914525"/>
          <p14:tracePt t="30876" x="463550" y="1939925"/>
          <p14:tracePt t="30891" x="463550" y="1952625"/>
          <p14:tracePt t="30920" x="463550" y="1965325"/>
          <p14:tracePt t="31002" x="463550" y="1978025"/>
          <p14:tracePt t="31016" x="463550" y="1989138"/>
          <p14:tracePt t="31042" x="463550" y="2001838"/>
          <p14:tracePt t="31067" x="463550" y="2027238"/>
          <p14:tracePt t="31213" x="474663" y="2039938"/>
          <p14:tracePt t="32364" x="487363" y="2039938"/>
          <p14:tracePt t="32367" x="500063" y="2039938"/>
          <p14:tracePt t="32787" x="500063" y="2052638"/>
          <p14:tracePt t="32802" x="500063" y="2065338"/>
          <p14:tracePt t="32807" x="487363" y="2065338"/>
          <p14:tracePt t="32817" x="487363" y="2078038"/>
          <p14:tracePt t="32829" x="474663" y="2101850"/>
          <p14:tracePt t="32842" x="463550" y="2114550"/>
          <p14:tracePt t="32853" x="463550" y="2139950"/>
          <p14:tracePt t="32857" x="450850" y="2139950"/>
          <p14:tracePt t="32862" x="450850" y="2152650"/>
          <p14:tracePt t="32868" x="438150" y="2178050"/>
          <p14:tracePt t="32879" x="425450" y="2190750"/>
          <p14:tracePt t="32882" x="412750" y="2190750"/>
          <p14:tracePt t="32887" x="412750" y="2201863"/>
          <p14:tracePt t="32893" x="412750" y="2214563"/>
          <p14:tracePt t="32897" x="400050" y="2227263"/>
          <p14:tracePt t="32913" x="374650" y="2252663"/>
          <p14:tracePt t="32918" x="374650" y="2265363"/>
          <p14:tracePt t="32923" x="374650" y="2290763"/>
          <p14:tracePt t="32929" x="363538" y="2314575"/>
          <p14:tracePt t="32938" x="350838" y="2327275"/>
          <p14:tracePt t="32943" x="350838" y="2339975"/>
          <p14:tracePt t="32954" x="350838" y="2365375"/>
          <p14:tracePt t="32958" x="338138" y="2390775"/>
          <p14:tracePt t="32963" x="325438" y="2403475"/>
          <p14:tracePt t="32979" x="325438" y="2414588"/>
          <p14:tracePt t="32983" x="325438" y="2427288"/>
          <p14:tracePt t="32988" x="312738" y="2427288"/>
          <p14:tracePt t="32995" x="300038" y="2439988"/>
          <p14:tracePt t="32999" x="300038" y="2452688"/>
          <p14:tracePt t="33003" x="300038" y="2465388"/>
          <p14:tracePt t="33008" x="287338" y="2465388"/>
          <p14:tracePt t="33014" x="287338" y="2478088"/>
          <p14:tracePt t="33025" x="287338" y="2490788"/>
          <p14:tracePt t="33034" x="287338" y="2503488"/>
          <p14:tracePt t="33049" x="287338" y="2516188"/>
          <p14:tracePt t="33064" x="287338" y="2527300"/>
          <p14:tracePt t="33070" x="274638" y="2527300"/>
          <p14:tracePt t="33094" x="274638" y="2540000"/>
          <p14:tracePt t="33114" x="274638" y="2565400"/>
          <p14:tracePt t="33150" x="274638" y="2578100"/>
          <p14:tracePt t="33154" x="274638" y="2590800"/>
          <p14:tracePt t="33175" x="261938" y="2603500"/>
          <p14:tracePt t="37694" x="274638" y="2616200"/>
          <p14:tracePt t="37700" x="300038" y="2627313"/>
          <p14:tracePt t="37704" x="363538" y="2640013"/>
          <p14:tracePt t="37709" x="412750" y="2652713"/>
          <p14:tracePt t="37715" x="450850" y="2665413"/>
          <p14:tracePt t="37719" x="500063" y="2678113"/>
          <p14:tracePt t="37724" x="550863" y="2703513"/>
          <p14:tracePt t="37730" x="574675" y="2703513"/>
          <p14:tracePt t="37734" x="625475" y="2716213"/>
          <p14:tracePt t="37739" x="663575" y="2740025"/>
          <p14:tracePt t="37745" x="712788" y="2752725"/>
          <p14:tracePt t="37751" x="738188" y="2752725"/>
          <p14:tracePt t="37754" x="776288" y="2765425"/>
          <p14:tracePt t="37759" x="787400" y="2778125"/>
          <p14:tracePt t="37765" x="800100" y="2778125"/>
          <p14:tracePt t="37771" x="812800" y="2790825"/>
          <p14:tracePt t="37774" x="825500" y="2790825"/>
          <p14:tracePt t="37780" x="838200" y="2803525"/>
          <p14:tracePt t="37790" x="850900" y="2803525"/>
          <p14:tracePt t="37795" x="863600" y="2803525"/>
          <p14:tracePt t="37801" x="876300" y="2816225"/>
          <p14:tracePt t="37805" x="900113" y="2828925"/>
          <p14:tracePt t="37810" x="938213" y="2852738"/>
          <p14:tracePt t="37816" x="950913" y="2852738"/>
          <p14:tracePt t="37820" x="987425" y="2865438"/>
          <p14:tracePt t="37825" x="1025525" y="2890838"/>
          <p14:tracePt t="37831" x="1063625" y="2890838"/>
          <p14:tracePt t="37836" x="1089025" y="2890838"/>
          <p14:tracePt t="37840" x="1163638" y="2916238"/>
          <p14:tracePt t="37845" x="1200150" y="2916238"/>
          <p14:tracePt t="37851" x="1238250" y="2928938"/>
          <p14:tracePt t="37855" x="1312863" y="2952750"/>
          <p14:tracePt t="37860" x="1363663" y="2952750"/>
          <p14:tracePt t="37866" x="1450975" y="2965450"/>
          <p14:tracePt t="37870" x="1512888" y="2990850"/>
          <p14:tracePt t="37875" x="1589088" y="3016250"/>
          <p14:tracePt t="37880" x="1651000" y="3016250"/>
          <p14:tracePt t="37887" x="1725613" y="3041650"/>
          <p14:tracePt t="37891" x="1814513" y="3041650"/>
          <p14:tracePt t="37895" x="1863725" y="3054350"/>
          <p14:tracePt t="37901" x="1914525" y="3078163"/>
          <p14:tracePt t="37905" x="1963738" y="3090863"/>
          <p14:tracePt t="37915" x="1989138" y="3090863"/>
          <p14:tracePt t="37917" x="2038350" y="3090863"/>
          <p14:tracePt t="37922" x="2063750" y="3090863"/>
          <p14:tracePt t="37926" x="2089150" y="3103563"/>
          <p14:tracePt t="37931" x="2114550" y="3116263"/>
          <p14:tracePt t="37937" x="2138363" y="3116263"/>
          <p14:tracePt t="37941" x="2189163" y="3141663"/>
          <p14:tracePt t="37947" x="2201863" y="3154363"/>
          <p14:tracePt t="37951" x="2238375" y="3154363"/>
          <p14:tracePt t="37956" x="2276475" y="3154363"/>
          <p14:tracePt t="37962" x="2327275" y="3154363"/>
          <p14:tracePt t="37967" x="2351088" y="3165475"/>
          <p14:tracePt t="37971" x="2389188" y="3165475"/>
          <p14:tracePt t="37976" x="2476500" y="3178175"/>
          <p14:tracePt t="37981" x="2514600" y="3190875"/>
          <p14:tracePt t="37988" x="2576513" y="3190875"/>
          <p14:tracePt t="37991" x="2627313" y="3190875"/>
          <p14:tracePt t="37997" x="2701925" y="3190875"/>
          <p14:tracePt t="38003" x="2752725" y="3190875"/>
          <p14:tracePt t="38007" x="2814638" y="3190875"/>
          <p14:tracePt t="38014" x="2876550" y="3190875"/>
          <p14:tracePt t="38016" x="2963863" y="3203575"/>
          <p14:tracePt t="38021" x="3040063" y="3203575"/>
          <p14:tracePt t="38027" x="3101975" y="3203575"/>
          <p14:tracePt t="38032" x="3214688" y="3203575"/>
          <p14:tracePt t="38037" x="3302000" y="3203575"/>
          <p14:tracePt t="38042" x="3365500" y="3203575"/>
          <p14:tracePt t="38048" x="3465513" y="3203575"/>
          <p14:tracePt t="38053" x="3540125" y="3203575"/>
          <p14:tracePt t="38058" x="3665538" y="3203575"/>
          <p14:tracePt t="38064" x="3752850" y="3203575"/>
          <p14:tracePt t="38067" x="3814763" y="3203575"/>
          <p14:tracePt t="38072" x="3927475" y="3203575"/>
          <p14:tracePt t="38077" x="4027488" y="3203575"/>
          <p14:tracePt t="38082" x="4103688" y="3203575"/>
          <p14:tracePt t="38087" x="4203700" y="3203575"/>
          <p14:tracePt t="38092" x="4278313" y="3203575"/>
          <p14:tracePt t="38098" x="4365625" y="3203575"/>
          <p14:tracePt t="38103" x="4440238" y="3203575"/>
          <p14:tracePt t="38107" x="4527550" y="3203575"/>
          <p14:tracePt t="38114" x="4578350" y="3203575"/>
          <p14:tracePt t="38118" x="4665663" y="3203575"/>
          <p14:tracePt t="38124" x="4752975" y="3203575"/>
          <p14:tracePt t="38129" x="4840288" y="3203575"/>
          <p14:tracePt t="38132" x="4903788" y="3203575"/>
          <p14:tracePt t="38137" x="5003800" y="3203575"/>
          <p14:tracePt t="38143" x="5091113" y="3203575"/>
          <p14:tracePt t="38148" x="5178425" y="3203575"/>
          <p14:tracePt t="38154" x="5265738" y="3203575"/>
          <p14:tracePt t="38158" x="5353050" y="3203575"/>
          <p14:tracePt t="38164" x="5441950" y="3203575"/>
          <p14:tracePt t="38168" x="5529263" y="3203575"/>
          <p14:tracePt t="38173" x="5616575" y="3203575"/>
          <p14:tracePt t="38178" x="5678488" y="3203575"/>
          <p14:tracePt t="38184" x="5729288" y="3203575"/>
          <p14:tracePt t="38188" x="5791200" y="3203575"/>
          <p14:tracePt t="38193" x="5842000" y="3203575"/>
          <p14:tracePt t="38199" x="5878513" y="3203575"/>
          <p14:tracePt t="38205" x="5942013" y="3203575"/>
          <p14:tracePt t="38208" x="5978525" y="3203575"/>
          <p14:tracePt t="38214" x="6029325" y="3203575"/>
          <p14:tracePt t="38219" x="6054725" y="3190875"/>
          <p14:tracePt t="38223" x="6091238" y="3190875"/>
          <p14:tracePt t="38228" x="6142038" y="3190875"/>
          <p14:tracePt t="38235" x="6167438" y="3190875"/>
          <p14:tracePt t="38239" x="6229350" y="3190875"/>
          <p14:tracePt t="38243" x="6267450" y="3165475"/>
          <p14:tracePt t="38248" x="6280150" y="3154363"/>
          <p14:tracePt t="38253" x="6303963" y="3154363"/>
          <p14:tracePt t="38259" x="6329363" y="3154363"/>
          <p14:tracePt t="38264" x="6354763" y="3154363"/>
          <p14:tracePt t="38269" x="6367463" y="3154363"/>
          <p14:tracePt t="38274" x="6391275" y="3154363"/>
          <p14:tracePt t="38280" x="6403975" y="3128963"/>
          <p14:tracePt t="38336" x="6416675" y="3128963"/>
          <p14:tracePt t="38345" x="6429375" y="3128963"/>
          <p14:tracePt t="38354" x="6442075" y="3116263"/>
          <p14:tracePt t="38361" x="6442075" y="3103563"/>
          <p14:tracePt t="38365" x="6454775" y="3090863"/>
          <p14:tracePt t="38380" x="6480175" y="3090863"/>
          <p14:tracePt t="38396" x="6492875" y="3078163"/>
          <p14:tracePt t="38405" x="6516688" y="3054350"/>
          <p14:tracePt t="38436" x="6529388" y="3041650"/>
          <p14:tracePt t="38440" x="6542088" y="3028950"/>
          <p14:tracePt t="38456" x="6554788" y="3016250"/>
          <p14:tracePt t="38480" x="6567488" y="3003550"/>
          <p14:tracePt t="38497" x="6567488" y="2990850"/>
          <p14:tracePt t="38597" x="6567488" y="2978150"/>
          <p14:tracePt t="38607" x="6529388" y="2978150"/>
          <p14:tracePt t="38614" x="6503988" y="2978150"/>
          <p14:tracePt t="38618" x="6454775" y="2978150"/>
          <p14:tracePt t="38622" x="6391275" y="2978150"/>
          <p14:tracePt t="38627" x="6342063" y="2978150"/>
          <p14:tracePt t="38632" x="6280150" y="2978150"/>
          <p14:tracePt t="38638" x="6191250" y="2978150"/>
          <p14:tracePt t="38644" x="6142038" y="2978150"/>
          <p14:tracePt t="38648" x="6054725" y="2978150"/>
          <p14:tracePt t="38653" x="5967413" y="2978150"/>
          <p14:tracePt t="38657" x="5878513" y="3003550"/>
          <p14:tracePt t="38662" x="5791200" y="3028950"/>
          <p14:tracePt t="38668" x="5678488" y="3028950"/>
          <p14:tracePt t="38672" x="5578475" y="3028950"/>
          <p14:tracePt t="38677" x="5491163" y="3028950"/>
          <p14:tracePt t="38683" x="5378450" y="3028950"/>
          <p14:tracePt t="38689" x="5253038" y="3028950"/>
          <p14:tracePt t="38693" x="5165725" y="3028950"/>
          <p14:tracePt t="38697" x="5053013" y="3028950"/>
          <p14:tracePt t="38703" x="4953000" y="3028950"/>
          <p14:tracePt t="38708" x="4865688" y="3028950"/>
          <p14:tracePt t="38714" x="4752975" y="3028950"/>
          <p14:tracePt t="38719" x="4652963" y="3028950"/>
          <p14:tracePt t="38723" x="4565650" y="3028950"/>
          <p14:tracePt t="38729" x="4478338" y="3028950"/>
          <p14:tracePt t="38733" x="4391025" y="3028950"/>
          <p14:tracePt t="38738" x="4278313" y="3028950"/>
          <p14:tracePt t="38743" x="4214813" y="3028950"/>
          <p14:tracePt t="38748" x="4127500" y="3028950"/>
          <p14:tracePt t="38754" x="4040188" y="3028950"/>
          <p14:tracePt t="38758" x="3952875" y="3028950"/>
          <p14:tracePt t="38764" x="3865563" y="3028950"/>
          <p14:tracePt t="38769" x="3790950" y="3028950"/>
          <p14:tracePt t="38773" x="3714750" y="3028950"/>
          <p14:tracePt t="38781" x="3652838" y="3003550"/>
          <p14:tracePt t="38783" x="3565525" y="3003550"/>
          <p14:tracePt t="38788" x="3502025" y="2990850"/>
          <p14:tracePt t="38793" x="3452813" y="2990850"/>
          <p14:tracePt t="38799" x="3365500" y="2965450"/>
          <p14:tracePt t="38803" x="3340100" y="2965450"/>
          <p14:tracePt t="38809" x="3265488" y="2965450"/>
          <p14:tracePt t="38814" x="3176588" y="2941638"/>
          <p14:tracePt t="38819" x="3127375" y="2941638"/>
          <p14:tracePt t="38825" x="3101975" y="2916238"/>
          <p14:tracePt t="38831" x="3027363" y="2916238"/>
          <p14:tracePt t="38835" x="2940050" y="2903538"/>
          <p14:tracePt t="38838" x="2889250" y="2903538"/>
          <p14:tracePt t="38844" x="2814638" y="2878138"/>
          <p14:tracePt t="38849" x="2776538" y="2878138"/>
          <p14:tracePt t="38854" x="2714625" y="2878138"/>
          <p14:tracePt t="38859" x="2676525" y="2878138"/>
          <p14:tracePt t="38865" x="2627313" y="2878138"/>
          <p14:tracePt t="38870" x="2563813" y="2865438"/>
          <p14:tracePt t="38874" x="2527300" y="2865438"/>
          <p14:tracePt t="38881" x="2463800" y="2865438"/>
          <p14:tracePt t="38885" x="2414588" y="2865438"/>
          <p14:tracePt t="38890" x="2363788" y="2840038"/>
          <p14:tracePt t="38894" x="2338388" y="2840038"/>
          <p14:tracePt t="38915" x="2163763" y="2803525"/>
          <p14:tracePt t="38917" x="2138363" y="2803525"/>
          <p14:tracePt t="38920" x="2114550" y="2803525"/>
          <p14:tracePt t="38924" x="2076450" y="2803525"/>
          <p14:tracePt t="38931" x="2025650" y="2790825"/>
          <p14:tracePt t="38934" x="1976438" y="2790825"/>
          <p14:tracePt t="38946" x="1938338" y="2790825"/>
          <p14:tracePt t="38950" x="1914525" y="2765425"/>
          <p14:tracePt t="38960" x="1889125" y="2765425"/>
          <p14:tracePt t="38965" x="1876425" y="2765425"/>
          <p14:tracePt t="38971" x="1863725" y="2765425"/>
          <p14:tracePt t="38975" x="1851025" y="2765425"/>
          <p14:tracePt t="38981" x="1825625" y="2765425"/>
          <p14:tracePt t="38990" x="1801813" y="2765425"/>
          <p14:tracePt t="38995" x="1789113" y="2765425"/>
          <p14:tracePt t="39001" x="1763713" y="2752725"/>
          <p14:tracePt t="39005" x="1738313" y="2752725"/>
          <p14:tracePt t="39016" x="1714500" y="2752725"/>
          <p14:tracePt t="39020" x="1701800" y="2752725"/>
          <p14:tracePt t="39026" x="1676400" y="2752725"/>
          <p14:tracePt t="39032" x="1638300" y="2740025"/>
          <p14:tracePt t="39036" x="1625600" y="2728913"/>
          <p14:tracePt t="39040" x="1612900" y="2728913"/>
          <p14:tracePt t="39046" x="1576388" y="2728913"/>
          <p14:tracePt t="39050" x="1550988" y="2728913"/>
          <p14:tracePt t="39056" x="1538288" y="2728913"/>
          <p14:tracePt t="39061" x="1512888" y="2728913"/>
          <p14:tracePt t="39066" x="1476375" y="2728913"/>
          <p14:tracePt t="39070" x="1463675" y="2728913"/>
          <p14:tracePt t="39076" x="1450975" y="2728913"/>
          <p14:tracePt t="39081" x="1425575" y="2703513"/>
          <p14:tracePt t="39091" x="1412875" y="2703513"/>
          <p14:tracePt t="39098" x="1401763" y="2703513"/>
          <p14:tracePt t="39102" x="1376363" y="2703513"/>
          <p14:tracePt t="39112" x="1363663" y="2690813"/>
          <p14:tracePt t="39616" x="1350963" y="2690813"/>
          <p14:tracePt t="39620" x="1338263" y="2690813"/>
          <p14:tracePt t="39647" x="1312863" y="2690813"/>
          <p14:tracePt t="39656" x="1300163" y="2690813"/>
          <p14:tracePt t="39666" x="1289050" y="2690813"/>
          <p14:tracePt t="39672" x="1276350" y="2690813"/>
          <p14:tracePt t="39682" x="1263650" y="2690813"/>
          <p14:tracePt t="39691" x="1238250" y="2690813"/>
          <p14:tracePt t="39698" x="1225550" y="2690813"/>
          <p14:tracePt t="39713" x="1212850" y="2690813"/>
          <p14:tracePt t="39717" x="1189038" y="2690813"/>
          <p14:tracePt t="39721" x="1176338" y="2690813"/>
          <p14:tracePt t="39731" x="1163638" y="2690813"/>
          <p14:tracePt t="39738" x="1138238" y="2690813"/>
          <p14:tracePt t="39749" x="1112838" y="2690813"/>
          <p14:tracePt t="39751" x="1100138" y="2690813"/>
          <p14:tracePt t="39756" x="1076325" y="2690813"/>
          <p14:tracePt t="39762" x="1050925" y="2690813"/>
          <p14:tracePt t="39772" x="1012825" y="2690813"/>
          <p14:tracePt t="39778" x="976313" y="2690813"/>
          <p14:tracePt t="39782" x="963613" y="2690813"/>
          <p14:tracePt t="39787" x="950913" y="2690813"/>
          <p14:tracePt t="39792" x="900113" y="2690813"/>
          <p14:tracePt t="39798" x="887413" y="2703513"/>
          <p14:tracePt t="39803" x="863600" y="2703513"/>
          <p14:tracePt t="39812" x="838200" y="2703513"/>
          <p14:tracePt t="39818" x="825500" y="2703513"/>
          <p14:tracePt t="39822" x="825500" y="2716213"/>
          <p14:tracePt t="39844" x="812800" y="2716213"/>
          <p14:tracePt t="39944" x="800100" y="2716213"/>
          <p14:tracePt t="39964" x="787400" y="2716213"/>
          <p14:tracePt t="39975" x="776288" y="2716213"/>
          <p14:tracePt t="39989" x="750888" y="2716213"/>
          <p14:tracePt t="39995" x="750888" y="2728913"/>
          <p14:tracePt t="40005" x="750888" y="2740025"/>
          <p14:tracePt t="40009" x="738188" y="2740025"/>
          <p14:tracePt t="40024" x="725488" y="2752725"/>
          <p14:tracePt t="40040" x="712788" y="2752725"/>
          <p14:tracePt t="40045" x="712788" y="2765425"/>
          <p14:tracePt t="40049" x="700088" y="2778125"/>
          <p14:tracePt t="40055" x="687388" y="2778125"/>
          <p14:tracePt t="40065" x="674688" y="2778125"/>
          <p14:tracePt t="40069" x="663575" y="2778125"/>
          <p14:tracePt t="40074" x="650875" y="2790825"/>
          <p14:tracePt t="40081" x="638175" y="2803525"/>
          <p14:tracePt t="40089" x="612775" y="2816225"/>
          <p14:tracePt t="40094" x="600075" y="2816225"/>
          <p14:tracePt t="40100" x="587375" y="2828925"/>
          <p14:tracePt t="40110" x="574675" y="2840038"/>
          <p14:tracePt t="40121" x="550863" y="2852738"/>
          <p14:tracePt t="40135" x="538163" y="2865438"/>
          <p14:tracePt t="40141" x="525463" y="2865438"/>
          <p14:tracePt t="40150" x="525463" y="2878138"/>
          <p14:tracePt t="40155" x="512763" y="2890838"/>
          <p14:tracePt t="40171" x="500063" y="2890838"/>
          <p14:tracePt t="40176" x="487363" y="2890838"/>
          <p14:tracePt t="40197" x="487363" y="2903538"/>
          <p14:tracePt t="40200" x="474663" y="2916238"/>
          <p14:tracePt t="40211" x="463550" y="2928938"/>
          <p14:tracePt t="40227" x="450850" y="2928938"/>
          <p14:tracePt t="40232" x="438150" y="2928938"/>
          <p14:tracePt t="40236" x="425450" y="2941638"/>
          <p14:tracePt t="40248" x="412750" y="2952750"/>
          <p14:tracePt t="40261" x="400050" y="2952750"/>
          <p14:tracePt t="40368" x="387350" y="2965450"/>
          <p14:tracePt t="40388" x="374650" y="2978150"/>
          <p14:tracePt t="40403" x="363538" y="2978150"/>
          <p14:tracePt t="40418" x="350838" y="2978150"/>
          <p14:tracePt t="40428" x="338138" y="2978150"/>
          <p14:tracePt t="40439" x="325438" y="2978150"/>
          <p14:tracePt t="40443" x="300038" y="2978150"/>
          <p14:tracePt t="40484" x="274638" y="2978150"/>
          <p14:tracePt t="40514" x="261938" y="2978150"/>
          <p14:tracePt t="40544" x="250825" y="2978150"/>
          <p14:tracePt t="41321" x="225425" y="3003550"/>
          <p14:tracePt t="41325" x="225425" y="3016250"/>
          <p14:tracePt t="41337" x="225425" y="3028950"/>
          <p14:tracePt t="41346" x="225425" y="3054350"/>
          <p14:tracePt t="41350" x="212725" y="3054350"/>
          <p14:tracePt t="41355" x="212725" y="3065463"/>
          <p14:tracePt t="41361" x="212725" y="3078163"/>
          <p14:tracePt t="41366" x="200025" y="3090863"/>
          <p14:tracePt t="41377" x="200025" y="3103563"/>
          <p14:tracePt t="41382" x="200025" y="3116263"/>
          <p14:tracePt t="41391" x="200025" y="3128963"/>
          <p14:tracePt t="41396" x="200025" y="3141663"/>
          <p14:tracePt t="41401" x="200025" y="3165475"/>
          <p14:tracePt t="41416" x="200025" y="3178175"/>
          <p14:tracePt t="41421" x="187325" y="3203575"/>
          <p14:tracePt t="41426" x="174625" y="3216275"/>
          <p14:tracePt t="41467" x="174625" y="3228975"/>
          <p14:tracePt t="41503" x="174625" y="3254375"/>
          <p14:tracePt t="41764" x="174625" y="3267075"/>
          <p14:tracePt t="41769" x="200025" y="3290888"/>
          <p14:tracePt t="41774" x="212725" y="3290888"/>
          <p14:tracePt t="41779" x="225425" y="3290888"/>
          <p14:tracePt t="41785" x="250825" y="3290888"/>
          <p14:tracePt t="41794" x="274638" y="3290888"/>
          <p14:tracePt t="41800" x="287338" y="3290888"/>
          <p14:tracePt t="41805" x="300038" y="3290888"/>
          <p14:tracePt t="41809" x="312738" y="3290888"/>
          <p14:tracePt t="41816" x="338138" y="3290888"/>
          <p14:tracePt t="41832" x="363538" y="3290888"/>
          <p14:tracePt t="41841" x="374650" y="3290888"/>
          <p14:tracePt t="41865" x="387350" y="3290888"/>
          <p14:tracePt t="42214" x="400050" y="3303588"/>
          <p14:tracePt t="42224" x="400050" y="3316288"/>
          <p14:tracePt t="42239" x="412750" y="3328988"/>
          <p14:tracePt t="42259" x="412750" y="3341688"/>
          <p14:tracePt t="42268" x="412750" y="3367088"/>
          <p14:tracePt t="42279" x="425450" y="3378200"/>
          <p14:tracePt t="42289" x="438150" y="3390900"/>
          <p14:tracePt t="42293" x="438150" y="3403600"/>
          <p14:tracePt t="42300" x="450850" y="3403600"/>
          <p14:tracePt t="42310" x="450850" y="3416300"/>
          <p14:tracePt t="42325" x="450850" y="3429000"/>
          <p14:tracePt t="42340" x="463550" y="3429000"/>
          <p14:tracePt t="42356" x="463550" y="3441700"/>
          <p14:tracePt t="44918" x="487363" y="3454400"/>
          <p14:tracePt t="44923" x="500063" y="3454400"/>
          <p14:tracePt t="44934" x="550863" y="3454400"/>
          <p14:tracePt t="44942" x="563563" y="3454400"/>
          <p14:tracePt t="44947" x="574675" y="3454400"/>
          <p14:tracePt t="44952" x="600075" y="3454400"/>
          <p14:tracePt t="44967" x="638175" y="3454400"/>
          <p14:tracePt t="44977" x="650875" y="3454400"/>
          <p14:tracePt t="44984" x="663575" y="3454400"/>
          <p14:tracePt t="44988" x="687388" y="3454400"/>
          <p14:tracePt t="45003" x="700088" y="3454400"/>
          <p14:tracePt t="45007" x="712788" y="3454400"/>
          <p14:tracePt t="45012" x="725488" y="3454400"/>
          <p14:tracePt t="45018" x="738188" y="3454400"/>
          <p14:tracePt t="45022" x="750888" y="3454400"/>
          <p14:tracePt t="45039" x="763588" y="3454400"/>
          <p14:tracePt t="45052" x="776288" y="3454400"/>
          <p14:tracePt t="45407" x="787400" y="3454400"/>
          <p14:tracePt t="45410" x="800100" y="3454400"/>
          <p14:tracePt t="45422" x="825500" y="3454400"/>
          <p14:tracePt t="45427" x="838200" y="3454400"/>
          <p14:tracePt t="45432" x="850900" y="3454400"/>
          <p14:tracePt t="45436" x="863600" y="3454400"/>
          <p14:tracePt t="45446" x="876300" y="3454400"/>
          <p14:tracePt t="45451" x="887413" y="3454400"/>
          <p14:tracePt t="45461" x="912813" y="3454400"/>
          <p14:tracePt t="45472" x="938213" y="3454400"/>
          <p14:tracePt t="45476" x="950913" y="3454400"/>
          <p14:tracePt t="45481" x="963613" y="3454400"/>
          <p14:tracePt t="45487" x="976313" y="3454400"/>
          <p14:tracePt t="45491" x="1000125" y="3454400"/>
          <p14:tracePt t="45502" x="1025525" y="3454400"/>
          <p14:tracePt t="45506" x="1038225" y="3454400"/>
          <p14:tracePt t="45511" x="1050925" y="3454400"/>
          <p14:tracePt t="45518" x="1063625" y="3454400"/>
          <p14:tracePt t="45522" x="1076325" y="3454400"/>
          <p14:tracePt t="45534" x="1089025" y="3454400"/>
          <p14:tracePt t="45538" x="1112838" y="3454400"/>
          <p14:tracePt t="45547" x="1138238" y="3454400"/>
          <p14:tracePt t="45552" x="1150938" y="3454400"/>
          <p14:tracePt t="45557" x="1163638" y="3454400"/>
          <p14:tracePt t="45562" x="1176338" y="3454400"/>
          <p14:tracePt t="45568" x="1189038" y="3454400"/>
          <p14:tracePt t="45573" x="1200150" y="3454400"/>
          <p14:tracePt t="45577" x="1238250" y="3454400"/>
          <p14:tracePt t="45583" x="1250950" y="3454400"/>
          <p14:tracePt t="45587" x="1263650" y="3454400"/>
          <p14:tracePt t="45592" x="1289050" y="3467100"/>
          <p14:tracePt t="45604" x="1312863" y="3467100"/>
          <p14:tracePt t="45613" x="1325563" y="3467100"/>
          <p14:tracePt t="45623" x="1338263" y="3467100"/>
          <p14:tracePt t="45634" x="1350963" y="3479800"/>
          <p14:tracePt t="45648" x="1363663" y="3479800"/>
          <p14:tracePt t="45699" x="1363663" y="3503613"/>
          <p14:tracePt t="45714" x="1363663" y="3516313"/>
          <p14:tracePt t="45733" x="1376363" y="3529013"/>
          <p14:tracePt t="45744" x="1389063" y="3541713"/>
          <p14:tracePt t="45780" x="1412875" y="3554413"/>
          <p14:tracePt t="45820" x="1412875" y="3567113"/>
          <p14:tracePt t="45829" x="1425575" y="3579813"/>
          <p14:tracePt t="45834" x="1438275" y="3579813"/>
          <p14:tracePt t="45845" x="1450975" y="3579813"/>
          <p14:tracePt t="45851" x="1463675" y="3579813"/>
          <p14:tracePt t="45855" x="1489075" y="3579813"/>
          <p14:tracePt t="45864" x="1512888" y="3579813"/>
          <p14:tracePt t="45871" x="1525588" y="3579813"/>
          <p14:tracePt t="45875" x="1538288" y="3579813"/>
          <p14:tracePt t="45880" x="1550988" y="3579813"/>
          <p14:tracePt t="45884" x="1576388" y="3579813"/>
          <p14:tracePt t="45890" x="1601788" y="3579813"/>
          <p14:tracePt t="45895" x="1625600" y="3579813"/>
          <p14:tracePt t="45917" x="1725613" y="3579813"/>
          <p14:tracePt t="45921" x="1738313" y="3579813"/>
          <p14:tracePt t="45925" x="1763713" y="3579813"/>
          <p14:tracePt t="45930" x="1789113" y="3579813"/>
          <p14:tracePt t="45935" x="1825625" y="3579813"/>
          <p14:tracePt t="45941" x="1838325" y="3579813"/>
          <p14:tracePt t="45945" x="1863725" y="3579813"/>
          <p14:tracePt t="45951" x="1889125" y="3579813"/>
          <p14:tracePt t="45960" x="1914525" y="3579813"/>
          <p14:tracePt t="45967" x="1951038" y="3579813"/>
          <p14:tracePt t="45980" x="1976438" y="3579813"/>
          <p14:tracePt t="45986" x="1989138" y="3579813"/>
          <p14:tracePt t="45991" x="2001838" y="3579813"/>
          <p14:tracePt t="46001" x="2014538" y="3579813"/>
          <p14:tracePt t="46007" x="2038350" y="3579813"/>
          <p14:tracePt t="46015" x="2063750" y="3579813"/>
          <p14:tracePt t="46021" x="2076450" y="3579813"/>
          <p14:tracePt t="46027" x="2089150" y="3579813"/>
          <p14:tracePt t="46032" x="2101850" y="3579813"/>
          <p14:tracePt t="46036" x="2114550" y="3579813"/>
          <p14:tracePt t="46041" x="2127250" y="3579813"/>
          <p14:tracePt t="46047" x="2151063" y="3579813"/>
          <p14:tracePt t="46051" x="2163763" y="3579813"/>
          <p14:tracePt t="46057" x="2189163" y="3579813"/>
          <p14:tracePt t="46061" x="2214563" y="3579813"/>
          <p14:tracePt t="46067" x="2238375" y="3579813"/>
          <p14:tracePt t="46072" x="2276475" y="3579813"/>
          <p14:tracePt t="46076" x="2314575" y="3579813"/>
          <p14:tracePt t="46081" x="2338388" y="3579813"/>
          <p14:tracePt t="46088" x="2376488" y="3579813"/>
          <p14:tracePt t="46092" x="2427288" y="3579813"/>
          <p14:tracePt t="46096" x="2463800" y="3579813"/>
          <p14:tracePt t="46101" x="2489200" y="3579813"/>
          <p14:tracePt t="46107" x="2527300" y="3579813"/>
          <p14:tracePt t="46112" x="2563813" y="3579813"/>
          <p14:tracePt t="46117" x="2601913" y="3579813"/>
          <p14:tracePt t="46123" x="2627313" y="3579813"/>
          <p14:tracePt t="46128" x="2663825" y="3579813"/>
          <p14:tracePt t="46134" x="2701925" y="3579813"/>
          <p14:tracePt t="46138" x="2740025" y="3579813"/>
          <p14:tracePt t="46143" x="2752725" y="3579813"/>
          <p14:tracePt t="46147" x="2789238" y="3579813"/>
          <p14:tracePt t="46152" x="2827338" y="3579813"/>
          <p14:tracePt t="46157" x="2840038" y="3579813"/>
          <p14:tracePt t="46162" x="2863850" y="3579813"/>
          <p14:tracePt t="46167" x="2901950" y="3579813"/>
          <p14:tracePt t="46173" x="2927350" y="3579813"/>
          <p14:tracePt t="46177" x="2963863" y="3579813"/>
          <p14:tracePt t="46184" x="3014663" y="3579813"/>
          <p14:tracePt t="46188" x="3065463" y="3579813"/>
          <p14:tracePt t="46192" x="3114675" y="3579813"/>
          <p14:tracePt t="46197" x="3176588" y="3579813"/>
          <p14:tracePt t="46204" x="3227388" y="3579813"/>
          <p14:tracePt t="46208" x="3265488" y="3579813"/>
          <p14:tracePt t="46212" x="3314700" y="3579813"/>
          <p14:tracePt t="46217" x="3376613" y="3579813"/>
          <p14:tracePt t="46223" x="3427413" y="3579813"/>
          <p14:tracePt t="46228" x="3478213" y="3579813"/>
          <p14:tracePt t="46234" x="3540125" y="3579813"/>
          <p14:tracePt t="46238" x="3578225" y="3579813"/>
          <p14:tracePt t="46243" x="3627438" y="3579813"/>
          <p14:tracePt t="46247" x="3652838" y="3579813"/>
          <p14:tracePt t="46254" x="3689350" y="3579813"/>
          <p14:tracePt t="46258" x="3727450" y="3579813"/>
          <p14:tracePt t="46263" x="3752850" y="3579813"/>
          <p14:tracePt t="46274" x="3778250" y="3579813"/>
          <p14:tracePt t="46278" x="3790950" y="3579813"/>
          <p14:tracePt t="46284" x="3802063" y="3579813"/>
          <p14:tracePt t="46289" x="3814763" y="3579813"/>
          <p14:tracePt t="46303" x="3827463" y="3567113"/>
          <p14:tracePt t="46319" x="3840163" y="3567113"/>
          <p14:tracePt t="46324" x="3852863" y="3567113"/>
          <p14:tracePt t="46328" x="3865563" y="3554413"/>
          <p14:tracePt t="46339" x="3865563" y="3541713"/>
          <p14:tracePt t="46344" x="3878263" y="3541713"/>
          <p14:tracePt t="46351" x="3902075" y="3516313"/>
          <p14:tracePt t="46355" x="3914775" y="3516313"/>
          <p14:tracePt t="46359" x="3927475" y="3516313"/>
          <p14:tracePt t="46363" x="3952875" y="3516313"/>
          <p14:tracePt t="46374" x="3990975" y="3516313"/>
          <p14:tracePt t="46379" x="4014788" y="3516313"/>
          <p14:tracePt t="46384" x="4040188" y="3490913"/>
          <p14:tracePt t="46389" x="4052888" y="3490913"/>
          <p14:tracePt t="46395" x="4090988" y="3479800"/>
          <p14:tracePt t="46401" x="4103688" y="3479800"/>
          <p14:tracePt t="46405" x="4114800" y="3479800"/>
          <p14:tracePt t="46414" x="4140200" y="3479800"/>
          <p14:tracePt t="46420" x="4140200" y="3467100"/>
          <p14:tracePt t="46425" x="4152900" y="3454400"/>
          <p14:tracePt t="46435" x="4165600" y="3454400"/>
          <p14:tracePt t="46572" x="4191000" y="3429000"/>
          <p14:tracePt t="46581" x="4203700" y="3416300"/>
          <p14:tracePt t="48821" x="4214813" y="3403600"/>
          <p14:tracePt t="48826" x="4252913" y="3390900"/>
          <p14:tracePt t="48830" x="4303713" y="3390900"/>
          <p14:tracePt t="48836" x="4327525" y="3390900"/>
          <p14:tracePt t="48841" x="4365625" y="3390900"/>
          <p14:tracePt t="48846" x="4391025" y="3367088"/>
          <p14:tracePt t="48852" x="4427538" y="3367088"/>
          <p14:tracePt t="48856" x="4478338" y="3354388"/>
          <p14:tracePt t="48860" x="4503738" y="3354388"/>
          <p14:tracePt t="48866" x="4527550" y="3354388"/>
          <p14:tracePt t="48871" x="4565650" y="3354388"/>
          <p14:tracePt t="48875" x="4616450" y="3341688"/>
          <p14:tracePt t="48880" x="4640263" y="3328988"/>
          <p14:tracePt t="48885" x="4678363" y="3328988"/>
          <p14:tracePt t="48896" x="4716463" y="3316288"/>
          <p14:tracePt t="48902" x="4727575" y="3316288"/>
          <p14:tracePt t="48905" x="4740275" y="3316288"/>
          <p14:tracePt t="48911" x="4778375" y="3316288"/>
          <p14:tracePt t="48921" x="4803775" y="3316288"/>
          <p14:tracePt t="48926" x="4865688" y="3316288"/>
          <p14:tracePt t="48931" x="4878388" y="3316288"/>
          <p14:tracePt t="48942" x="4903788" y="3316288"/>
          <p14:tracePt t="48946" x="4929188" y="3316288"/>
          <p14:tracePt t="48958" x="4965700" y="3316288"/>
          <p14:tracePt t="48963" x="4978400" y="3316288"/>
          <p14:tracePt t="48967" x="5003800" y="3316288"/>
          <p14:tracePt t="48972" x="5029200" y="3316288"/>
          <p14:tracePt t="48976" x="5040313" y="3316288"/>
          <p14:tracePt t="48983" x="5053013" y="3316288"/>
          <p14:tracePt t="48987" x="5091113" y="3316288"/>
          <p14:tracePt t="48991" x="5116513" y="3316288"/>
          <p14:tracePt t="48996" x="5141913" y="3316288"/>
          <p14:tracePt t="49002" x="5153025" y="3316288"/>
          <p14:tracePt t="49008" x="5178425" y="3316288"/>
          <p14:tracePt t="49012" x="5216525" y="3316288"/>
          <p14:tracePt t="49019" x="5253038" y="3316288"/>
          <p14:tracePt t="49022" x="5265738" y="3316288"/>
          <p14:tracePt t="49027" x="5303838" y="3316288"/>
          <p14:tracePt t="49032" x="5329238" y="3316288"/>
          <p14:tracePt t="49037" x="5341938" y="3316288"/>
          <p14:tracePt t="49042" x="5378450" y="3316288"/>
          <p14:tracePt t="49047" x="5403850" y="3316288"/>
          <p14:tracePt t="49057" x="5441950" y="3316288"/>
          <p14:tracePt t="49062" x="5478463" y="3316288"/>
          <p14:tracePt t="49069" x="5503863" y="3316288"/>
          <p14:tracePt t="49073" x="5529263" y="3290888"/>
          <p14:tracePt t="49077" x="5578475" y="3290888"/>
          <p14:tracePt t="49082" x="5616575" y="3278188"/>
          <p14:tracePt t="49087" x="5641975" y="3278188"/>
          <p14:tracePt t="49092" x="5716588" y="3278188"/>
          <p14:tracePt t="49098" x="5729288" y="3278188"/>
          <p14:tracePt t="49103" x="5754688" y="3267075"/>
          <p14:tracePt t="49108" x="5791200" y="3267075"/>
          <p14:tracePt t="49112" x="5829300" y="3267075"/>
          <p14:tracePt t="49119" x="5854700" y="3254375"/>
          <p14:tracePt t="49123" x="5878513" y="3254375"/>
          <p14:tracePt t="49128" x="5916613" y="3254375"/>
          <p14:tracePt t="49133" x="5942013" y="3254375"/>
          <p14:tracePt t="49139" x="5967413" y="3228975"/>
          <p14:tracePt t="49143" x="5991225" y="3228975"/>
          <p14:tracePt t="49148" x="6029325" y="3228975"/>
          <p14:tracePt t="49153" x="6042025" y="3228975"/>
          <p14:tracePt t="49159" x="6078538" y="3228975"/>
          <p14:tracePt t="49163" x="6091238" y="3216275"/>
          <p14:tracePt t="49169" x="6116638" y="3216275"/>
          <p14:tracePt t="49173" x="6142038" y="3216275"/>
          <p14:tracePt t="49179" x="6180138" y="3190875"/>
          <p14:tracePt t="49183" x="6203950" y="3190875"/>
          <p14:tracePt t="49190" x="6216650" y="3190875"/>
          <p14:tracePt t="49195" x="6254750" y="3190875"/>
          <p14:tracePt t="49198" x="6280150" y="3190875"/>
          <p14:tracePt t="49204" x="6316663" y="3190875"/>
          <p14:tracePt t="49209" x="6342063" y="3190875"/>
          <p14:tracePt t="49214" x="6367463" y="3190875"/>
          <p14:tracePt t="49219" x="6416675" y="3190875"/>
          <p14:tracePt t="49224" x="6454775" y="3190875"/>
          <p14:tracePt t="49228" x="6492875" y="3190875"/>
          <p14:tracePt t="49233" x="6503988" y="3190875"/>
          <p14:tracePt t="49240" x="6516688" y="3190875"/>
          <p14:tracePt t="49244" x="6542088" y="3190875"/>
          <p14:tracePt t="49253" x="6567488" y="3190875"/>
          <p14:tracePt t="49260" x="6580188" y="3190875"/>
          <p14:tracePt t="49269" x="6592888" y="3190875"/>
          <p14:tracePt t="49299" x="6604000" y="3190875"/>
          <p14:tracePt t="49310" x="6616700" y="3190875"/>
          <p14:tracePt t="49320" x="6629400" y="3190875"/>
          <p14:tracePt t="49325" x="6642100" y="3190875"/>
          <p14:tracePt t="49329" x="6654800" y="3190875"/>
          <p14:tracePt t="49340" x="6680200" y="3190875"/>
          <p14:tracePt t="49352" x="6692900" y="3190875"/>
          <p14:tracePt t="49356" x="6704013" y="3190875"/>
          <p14:tracePt t="49365" x="6716713" y="3190875"/>
          <p14:tracePt t="49381" x="6729413" y="3190875"/>
          <p14:tracePt t="49401" x="6742113" y="3203575"/>
          <p14:tracePt t="49411" x="6754813" y="3203575"/>
          <p14:tracePt t="49421" x="6767513" y="3216275"/>
          <p14:tracePt t="49426" x="6767513" y="3228975"/>
          <p14:tracePt t="49436" x="6767513" y="3241675"/>
          <p14:tracePt t="49442" x="6780213" y="3241675"/>
          <p14:tracePt t="49445" x="6780213" y="3254375"/>
          <p14:tracePt t="49456" x="6780213" y="3267075"/>
          <p14:tracePt t="49467" x="6780213" y="3278188"/>
          <p14:tracePt t="49471" x="6792913" y="3290888"/>
          <p14:tracePt t="49476" x="6805613" y="3303588"/>
          <p14:tracePt t="49486" x="6805613" y="3316288"/>
          <p14:tracePt t="49502" x="6805613" y="3341688"/>
          <p14:tracePt t="49507" x="6805613" y="3354388"/>
          <p14:tracePt t="49516" x="6805613" y="3367088"/>
          <p14:tracePt t="49522" x="6805613" y="3378200"/>
          <p14:tracePt t="49527" x="6805613" y="3390900"/>
          <p14:tracePt t="49536" x="6805613" y="3403600"/>
          <p14:tracePt t="50082" x="6805613" y="3429000"/>
          <p14:tracePt t="50101" x="6792913" y="3441700"/>
          <p14:tracePt t="50108" x="6780213" y="3441700"/>
          <p14:tracePt t="50112" x="6767513" y="3441700"/>
          <p14:tracePt t="50117" x="6742113" y="3467100"/>
          <p14:tracePt t="50121" x="6729413" y="3467100"/>
          <p14:tracePt t="50126" x="6716713" y="3467100"/>
          <p14:tracePt t="50132" x="6692900" y="3479800"/>
          <p14:tracePt t="50136" x="6667500" y="3479800"/>
          <p14:tracePt t="50146" x="6642100" y="3490913"/>
          <p14:tracePt t="50158" x="6629400" y="3490913"/>
          <p14:tracePt t="50163" x="6616700" y="3490913"/>
          <p14:tracePt t="50169" x="6604000" y="3490913"/>
          <p14:tracePt t="50173" x="6580188" y="3503613"/>
          <p14:tracePt t="50188" x="6554788" y="3503613"/>
          <p14:tracePt t="50197" x="6542088" y="3503613"/>
          <p14:tracePt t="50213" x="6529388" y="3503613"/>
          <p14:tracePt t="50219" x="6516688" y="3503613"/>
          <p14:tracePt t="50452" x="6529388" y="3503613"/>
          <p14:tracePt t="50469" x="6529388" y="3490913"/>
          <p14:tracePt t="50481" x="6529388" y="3479800"/>
          <p14:tracePt t="50486" x="6542088" y="3479800"/>
          <p14:tracePt t="50535" x="6542088" y="3467100"/>
          <p14:tracePt t="51696" x="6554788" y="3454400"/>
          <p14:tracePt t="51767" x="6567488" y="3441700"/>
          <p14:tracePt t="51770" x="6580188" y="3441700"/>
          <p14:tracePt t="51775" x="6592888" y="3441700"/>
          <p14:tracePt t="51787" x="6592888" y="3429000"/>
          <p14:tracePt t="51791" x="6592888" y="3403600"/>
          <p14:tracePt t="51816" x="6592888" y="3378200"/>
          <p14:tracePt t="51822" x="6592888" y="3367088"/>
          <p14:tracePt t="51826" x="6592888" y="3354388"/>
          <p14:tracePt t="51837" x="6592888" y="3341688"/>
          <p14:tracePt t="51841" x="6592888" y="3328988"/>
          <p14:tracePt t="51846" x="6592888" y="3316288"/>
          <p14:tracePt t="51853" x="6580188" y="3316288"/>
          <p14:tracePt t="51858" x="6567488" y="3303588"/>
          <p14:tracePt t="51861" x="6554788" y="3278188"/>
          <p14:tracePt t="51867" x="6542088" y="3278188"/>
          <p14:tracePt t="51872" x="6529388" y="3278188"/>
          <p14:tracePt t="51877" x="6492875" y="3278188"/>
          <p14:tracePt t="51882" x="6467475" y="3254375"/>
          <p14:tracePt t="51887" x="6442075" y="3254375"/>
          <p14:tracePt t="51892" x="6429375" y="3254375"/>
          <p14:tracePt t="51898" x="6416675" y="3241675"/>
          <p14:tracePt t="51903" x="6391275" y="3241675"/>
          <p14:tracePt t="51908" x="6367463" y="3216275"/>
          <p14:tracePt t="51912" x="6354763" y="3216275"/>
          <p14:tracePt t="51921" x="6329363" y="3216275"/>
          <p14:tracePt t="51928" x="6303963" y="3216275"/>
          <p14:tracePt t="51933" x="6291263" y="3216275"/>
          <p14:tracePt t="51947" x="6267450" y="3216275"/>
          <p14:tracePt t="51953" x="6242050" y="3216275"/>
          <p14:tracePt t="51963" x="6216650" y="3216275"/>
          <p14:tracePt t="51967" x="6203950" y="3216275"/>
          <p14:tracePt t="51974" x="6191250" y="3216275"/>
          <p14:tracePt t="51984" x="6180138" y="3216275"/>
          <p14:tracePt t="51988" x="6167438" y="3216275"/>
          <p14:tracePt t="51992" x="6154738" y="3216275"/>
          <p14:tracePt t="51998" x="6129338" y="3216275"/>
          <p14:tracePt t="52013" x="6116638" y="3216275"/>
          <p14:tracePt t="52017" x="6091238" y="3216275"/>
          <p14:tracePt t="52028" x="6078538" y="3216275"/>
          <p14:tracePt t="52033" x="6067425" y="3216275"/>
          <p14:tracePt t="52038" x="6054725" y="3216275"/>
          <p14:tracePt t="52043" x="6042025" y="3216275"/>
          <p14:tracePt t="52048" x="6042025" y="3228975"/>
          <p14:tracePt t="52053" x="6029325" y="3228975"/>
          <p14:tracePt t="52058" x="6016625" y="3241675"/>
          <p14:tracePt t="52068" x="6003925" y="3254375"/>
          <p14:tracePt t="52078" x="5978525" y="3278188"/>
          <p14:tracePt t="52098" x="5967413" y="3290888"/>
          <p14:tracePt t="52109" x="5967413" y="3303588"/>
          <p14:tracePt t="52396" x="6003925" y="3303588"/>
          <p14:tracePt t="52403" x="6029325" y="3303588"/>
          <p14:tracePt t="52407" x="6054725" y="3303588"/>
          <p14:tracePt t="52411" x="6091238" y="3303588"/>
          <p14:tracePt t="52416" x="6129338" y="3303588"/>
          <p14:tracePt t="52421" x="6154738" y="3303588"/>
          <p14:tracePt t="52428" x="6191250" y="3290888"/>
          <p14:tracePt t="52432" x="6242050" y="3290888"/>
          <p14:tracePt t="52437" x="6280150" y="3290888"/>
          <p14:tracePt t="52442" x="6342063" y="3290888"/>
          <p14:tracePt t="52448" x="6380163" y="3290888"/>
          <p14:tracePt t="52454" x="6416675" y="3290888"/>
          <p14:tracePt t="52457" x="6454775" y="3290888"/>
          <p14:tracePt t="52461" x="6516688" y="3290888"/>
          <p14:tracePt t="52466" x="6554788" y="3290888"/>
          <p14:tracePt t="52473" x="6592888" y="3290888"/>
          <p14:tracePt t="52482" x="6654800" y="3290888"/>
          <p14:tracePt t="52487" x="6667500" y="3290888"/>
          <p14:tracePt t="52493" x="6692900" y="3290888"/>
          <p14:tracePt t="52497" x="6716713" y="3290888"/>
          <p14:tracePt t="52507" x="6754813" y="3290888"/>
          <p14:tracePt t="52512" x="6767513" y="3290888"/>
          <p14:tracePt t="52518" x="6780213" y="3290888"/>
          <p14:tracePt t="52528" x="6805613" y="3290888"/>
          <p14:tracePt t="52543" x="6829425" y="3290888"/>
          <p14:tracePt t="52547" x="6842125" y="3290888"/>
          <p14:tracePt t="52558" x="6854825" y="3290888"/>
          <p14:tracePt t="52562" x="6867525" y="3290888"/>
          <p14:tracePt t="52567" x="6880225" y="3290888"/>
          <p14:tracePt t="52573" x="6892925" y="3290888"/>
          <p14:tracePt t="52583" x="6916738" y="3290888"/>
          <p14:tracePt t="52588" x="6929438" y="3290888"/>
          <p14:tracePt t="52599" x="6942138" y="3290888"/>
          <p14:tracePt t="52604" x="6954838" y="3290888"/>
          <p14:tracePt t="52609" x="6967538" y="3290888"/>
          <p14:tracePt t="52639" x="6980238" y="3290888"/>
          <p14:tracePt t="53129" x="7005638" y="3290888"/>
          <p14:tracePt t="53159" x="7029450" y="3290888"/>
          <p14:tracePt t="53167" x="7042150" y="3290888"/>
          <p14:tracePt t="53183" x="7054850" y="3290888"/>
          <p14:tracePt t="53188" x="7067550" y="3290888"/>
          <p14:tracePt t="53198" x="7080250" y="3290888"/>
          <p14:tracePt t="53208" x="7092950" y="3290888"/>
          <p14:tracePt t="53213" x="7118350" y="3290888"/>
          <p14:tracePt t="53224" x="7142163" y="3290888"/>
          <p14:tracePt t="53229" x="7154863" y="3290888"/>
          <p14:tracePt t="53233" x="7154863" y="3303588"/>
          <p14:tracePt t="53239" x="7167563" y="3316288"/>
          <p14:tracePt t="53243" x="7180263" y="3316288"/>
          <p14:tracePt t="53248" x="7192963" y="3316288"/>
          <p14:tracePt t="53259" x="7205663" y="3316288"/>
          <p14:tracePt t="53264" x="7229475" y="3316288"/>
          <p14:tracePt t="53271" x="7229475" y="3328988"/>
          <p14:tracePt t="53275" x="7254875" y="3328988"/>
          <p14:tracePt t="53278" x="7267575" y="3328988"/>
          <p14:tracePt t="53283" x="7280275" y="3328988"/>
          <p14:tracePt t="53290" x="7318375" y="3328988"/>
          <p14:tracePt t="53294" x="7329488" y="3328988"/>
          <p14:tracePt t="53304" x="7342188" y="3328988"/>
          <p14:tracePt t="53310" x="7354888" y="3328988"/>
          <p14:tracePt t="53314" x="7380288" y="3341688"/>
          <p14:tracePt t="53335" x="7392988" y="3341688"/>
          <p14:tracePt t="53340" x="7405688" y="3341688"/>
          <p14:tracePt t="53431" x="7418388" y="3341688"/>
          <p14:tracePt t="53437" x="7429500" y="3341688"/>
          <p14:tracePt t="53440" x="7442200" y="3354388"/>
          <p14:tracePt t="53471" x="7454900" y="3354388"/>
          <p14:tracePt t="53475" x="7467600" y="3367088"/>
          <p14:tracePt t="53784" x="7454900" y="3367088"/>
          <p14:tracePt t="53834" x="7454900" y="3378200"/>
          <p14:tracePt t="54052" x="7467600" y="3378200"/>
          <p14:tracePt t="54062" x="7480300" y="3378200"/>
          <p14:tracePt t="54065" x="7493000" y="3378200"/>
          <p14:tracePt t="54076" x="7518400" y="3378200"/>
          <p14:tracePt t="54088" x="7531100" y="3378200"/>
          <p14:tracePt t="54092" x="7542213" y="3378200"/>
          <p14:tracePt t="54107" x="7554913" y="3378200"/>
          <p14:tracePt t="54344" x="7554913" y="3390900"/>
          <p14:tracePt t="54348" x="7554913" y="3403600"/>
          <p14:tracePt t="54354" x="7542213" y="3403600"/>
          <p14:tracePt t="54359" x="7518400" y="3416300"/>
          <p14:tracePt t="54364" x="7505700" y="3429000"/>
          <p14:tracePt t="54368" x="7480300" y="3429000"/>
          <p14:tracePt t="54375" x="7442200" y="3429000"/>
          <p14:tracePt t="54383" x="7405688" y="3441700"/>
          <p14:tracePt t="54388" x="7367588" y="3441700"/>
          <p14:tracePt t="54394" x="7354888" y="3467100"/>
          <p14:tracePt t="54399" x="7318375" y="3467100"/>
          <p14:tracePt t="54404" x="7280275" y="3479800"/>
          <p14:tracePt t="54408" x="7229475" y="3479800"/>
          <p14:tracePt t="54413" x="7192963" y="3479800"/>
          <p14:tracePt t="54421" x="7154863" y="3490913"/>
          <p14:tracePt t="54424" x="7105650" y="3503613"/>
          <p14:tracePt t="54429" x="7054850" y="3503613"/>
          <p14:tracePt t="54434" x="6967538" y="3516313"/>
          <p14:tracePt t="54439" x="6905625" y="3516313"/>
          <p14:tracePt t="54445" x="6829425" y="3541713"/>
          <p14:tracePt t="54449" x="6767513" y="3541713"/>
          <p14:tracePt t="54455" x="6680200" y="3541713"/>
          <p14:tracePt t="54460" x="6592888" y="3541713"/>
          <p14:tracePt t="54464" x="6480175" y="3541713"/>
          <p14:tracePt t="54471" x="6391275" y="3541713"/>
          <p14:tracePt t="54475" x="6380163" y="3541713"/>
          <p14:tracePt t="54479" x="6254750" y="3541713"/>
          <p14:tracePt t="54484" x="6180138" y="3541713"/>
          <p14:tracePt t="54491" x="6067425" y="3541713"/>
          <p14:tracePt t="54494" x="5978525" y="3541713"/>
          <p14:tracePt t="54500" x="5867400" y="3541713"/>
          <p14:tracePt t="54504" x="5803900" y="3541713"/>
          <p14:tracePt t="54510" x="5716588" y="3541713"/>
          <p14:tracePt t="54515" x="5591175" y="3541713"/>
          <p14:tracePt t="54521" x="5478463" y="3541713"/>
          <p14:tracePt t="54525" x="5391150" y="3541713"/>
          <p14:tracePt t="54529" x="5291138" y="3541713"/>
          <p14:tracePt t="54536" x="5178425" y="3541713"/>
          <p14:tracePt t="54540" x="5091113" y="3541713"/>
          <p14:tracePt t="54545" x="4991100" y="3541713"/>
          <p14:tracePt t="54550" x="4878388" y="3541713"/>
          <p14:tracePt t="54554" x="4791075" y="3541713"/>
          <p14:tracePt t="54561" x="4665663" y="3541713"/>
          <p14:tracePt t="54565" x="4552950" y="3541713"/>
          <p14:tracePt t="54571" x="4452938" y="3541713"/>
          <p14:tracePt t="54575" x="4314825" y="3541713"/>
          <p14:tracePt t="54580" x="4191000" y="3541713"/>
          <p14:tracePt t="54585" x="4103688" y="3541713"/>
          <p14:tracePt t="54591" x="3978275" y="3541713"/>
          <p14:tracePt t="54595" x="3827463" y="3541713"/>
          <p14:tracePt t="54600" x="3714750" y="3503613"/>
          <p14:tracePt t="54606" x="3614738" y="3490913"/>
          <p14:tracePt t="54611" x="3465513" y="3454400"/>
          <p14:tracePt t="54615" x="3340100" y="3441700"/>
          <p14:tracePt t="54621" x="3227388" y="3441700"/>
          <p14:tracePt t="54625" x="3076575" y="3441700"/>
          <p14:tracePt t="54631" x="2963863" y="3403600"/>
          <p14:tracePt t="54638" x="2876550" y="3403600"/>
          <p14:tracePt t="54640" x="2752725" y="3390900"/>
          <p14:tracePt t="54645" x="2701925" y="3390900"/>
          <p14:tracePt t="54651" x="2614613" y="3367088"/>
          <p14:tracePt t="54656" x="2551113" y="3367088"/>
          <p14:tracePt t="54661" x="2463800" y="3354388"/>
          <p14:tracePt t="54666" x="2401888" y="3354388"/>
          <p14:tracePt t="54671" x="2363788" y="3354388"/>
          <p14:tracePt t="54677" x="2314575" y="3354388"/>
          <p14:tracePt t="54681" x="2251075" y="3354388"/>
          <p14:tracePt t="54688" x="2201863" y="3354388"/>
          <p14:tracePt t="54691" x="2163763" y="3354388"/>
          <p14:tracePt t="54696" x="2138363" y="3354388"/>
          <p14:tracePt t="54701" x="2076450" y="3354388"/>
          <p14:tracePt t="54706" x="2038350" y="3354388"/>
          <p14:tracePt t="54712" x="2001838" y="3354388"/>
          <p14:tracePt t="54716" x="1951038" y="3354388"/>
          <p14:tracePt t="54721" x="1938338" y="3354388"/>
          <p14:tracePt t="54726" x="1901825" y="3354388"/>
          <p14:tracePt t="54731" x="1851025" y="3354388"/>
          <p14:tracePt t="54737" x="1814513" y="3354388"/>
          <p14:tracePt t="54742" x="1789113" y="3354388"/>
          <p14:tracePt t="54748" x="1751013" y="3354388"/>
          <p14:tracePt t="54752" x="1714500" y="3354388"/>
          <p14:tracePt t="54756" x="1676400" y="3354388"/>
          <p14:tracePt t="54761" x="1663700" y="3354388"/>
          <p14:tracePt t="54767" x="1638300" y="3354388"/>
          <p14:tracePt t="54772" x="1612900" y="3354388"/>
          <p14:tracePt t="54777" x="1589088" y="3354388"/>
          <p14:tracePt t="54781" x="1563688" y="3354388"/>
          <p14:tracePt t="54787" x="1550988" y="3354388"/>
          <p14:tracePt t="54793" x="1538288" y="3354388"/>
          <p14:tracePt t="54797" x="1525588" y="3354388"/>
          <p14:tracePt t="54802" x="1512888" y="3354388"/>
          <p14:tracePt t="54807" x="1501775" y="3354388"/>
          <p14:tracePt t="54812" x="1476375" y="3354388"/>
          <p14:tracePt t="54828" x="1450975" y="3354388"/>
          <p14:tracePt t="54838" x="1438275" y="3354388"/>
          <p14:tracePt t="54858" x="1425575" y="3354388"/>
          <p14:tracePt t="54869" x="1412875" y="3354388"/>
          <p14:tracePt t="54872" x="1401763" y="3367088"/>
          <p14:tracePt t="54905" x="1389063" y="3367088"/>
          <p14:tracePt t="54913" x="1389063" y="3378200"/>
          <p14:tracePt t="54929" x="1389063" y="3390900"/>
          <p14:tracePt t="54944" x="1389063" y="3403600"/>
          <p14:tracePt t="54963" x="1389063" y="3416300"/>
          <p14:tracePt t="54975" x="1389063" y="3429000"/>
          <p14:tracePt t="54983" x="1389063" y="3441700"/>
          <p14:tracePt t="54994" x="1389063" y="3454400"/>
          <p14:tracePt t="55019" x="1389063" y="3479800"/>
          <p14:tracePt t="55039" x="1389063" y="3490913"/>
          <p14:tracePt t="55050" x="1401763" y="3490913"/>
          <p14:tracePt t="55055" x="1412875" y="3490913"/>
          <p14:tracePt t="55059" x="1425575" y="3503613"/>
          <p14:tracePt t="55064" x="1438275" y="3516313"/>
          <p14:tracePt t="55069" x="1450975" y="3516313"/>
          <p14:tracePt t="55090" x="1476375" y="3516313"/>
          <p14:tracePt t="55106" x="1489075" y="3516313"/>
          <p14:tracePt t="55110" x="1501775" y="3516313"/>
          <p14:tracePt t="55114" x="1512888" y="3516313"/>
          <p14:tracePt t="55119" x="1538288" y="3516313"/>
          <p14:tracePt t="55131" x="1563688" y="3516313"/>
          <p14:tracePt t="55141" x="1576388" y="3516313"/>
          <p14:tracePt t="55145" x="1601788" y="3516313"/>
          <p14:tracePt t="55150" x="1625600" y="3516313"/>
          <p14:tracePt t="55161" x="1663700" y="3516313"/>
          <p14:tracePt t="55165" x="1676400" y="3516313"/>
          <p14:tracePt t="55171" x="1714500" y="3516313"/>
          <p14:tracePt t="55176" x="1725613" y="3516313"/>
          <p14:tracePt t="55180" x="1751013" y="3516313"/>
          <p14:tracePt t="55190" x="1776413" y="3516313"/>
          <p14:tracePt t="55195" x="1789113" y="3516313"/>
          <p14:tracePt t="55200" x="1801813" y="3516313"/>
          <p14:tracePt t="55206" x="1814513" y="3516313"/>
          <p14:tracePt t="55211" x="1825625" y="3516313"/>
          <p14:tracePt t="55215" x="1838325" y="3516313"/>
          <p14:tracePt t="55222" x="1876425" y="3516313"/>
          <p14:tracePt t="55230" x="1889125" y="3516313"/>
          <p14:tracePt t="55539" x="1901825" y="3516313"/>
          <p14:tracePt t="55544" x="1914525" y="3529013"/>
          <p14:tracePt t="55554" x="1914525" y="3541713"/>
          <p14:tracePt t="55559" x="1925638" y="3554413"/>
          <p14:tracePt t="55563" x="1938338" y="3554413"/>
          <p14:tracePt t="55568" x="1951038" y="3567113"/>
          <p14:tracePt t="55573" x="1951038" y="3579813"/>
          <p14:tracePt t="55584" x="1976438" y="3579813"/>
          <p14:tracePt t="55589" x="1989138" y="3579813"/>
          <p14:tracePt t="55595" x="2001838" y="3590925"/>
          <p14:tracePt t="55598" x="2014538" y="3590925"/>
          <p14:tracePt t="55605" x="2025650" y="3590925"/>
          <p14:tracePt t="55610" x="2038350" y="3603625"/>
          <p14:tracePt t="55614" x="2063750" y="3603625"/>
          <p14:tracePt t="55625" x="2089150" y="3629025"/>
          <p14:tracePt t="55634" x="2101850" y="3629025"/>
          <p14:tracePt t="55639" x="2114550" y="3629025"/>
          <p14:tracePt t="55644" x="2127250" y="3629025"/>
          <p14:tracePt t="55649" x="2151063" y="3629025"/>
          <p14:tracePt t="55665" x="2163763" y="3629025"/>
          <p14:tracePt t="55669" x="2189163" y="3641725"/>
          <p14:tracePt t="56004" x="2201863" y="3641725"/>
          <p14:tracePt t="56427" x="2214563" y="3641725"/>
          <p14:tracePt t="56431" x="2238375" y="3641725"/>
          <p14:tracePt t="56436" x="2238375" y="3629025"/>
          <p14:tracePt t="56452" x="2263775" y="3629025"/>
          <p14:tracePt t="56456" x="2276475" y="3616325"/>
          <p14:tracePt t="56816" x="2289175" y="3603625"/>
          <p14:tracePt t="56822" x="2301875" y="3603625"/>
          <p14:tracePt t="56830" x="2314575" y="3603625"/>
          <p14:tracePt t="56834" x="2327275" y="3603625"/>
          <p14:tracePt t="56839" x="2351088" y="3603625"/>
          <p14:tracePt t="56845" x="2376488" y="3603625"/>
          <p14:tracePt t="56849" x="2414588" y="3603625"/>
          <p14:tracePt t="56855" x="2451100" y="3603625"/>
          <p14:tracePt t="56860" x="2501900" y="3603625"/>
          <p14:tracePt t="56866" x="2527300" y="3603625"/>
          <p14:tracePt t="56872" x="2551113" y="3603625"/>
          <p14:tracePt t="56876" x="2589213" y="3603625"/>
          <p14:tracePt t="56880" x="2627313" y="3603625"/>
          <p14:tracePt t="56885" x="2640013" y="3579813"/>
          <p14:tracePt t="56891" x="2651125" y="3579813"/>
          <p14:tracePt t="56895" x="2663825" y="3579813"/>
          <p14:tracePt t="56900" x="2676525" y="3579813"/>
          <p14:tracePt t="56906" x="2689225" y="3567113"/>
          <p14:tracePt t="56911" x="2714625" y="3567113"/>
          <p14:tracePt t="56931" x="2740025" y="3567113"/>
          <p14:tracePt t="56936" x="2752725" y="3567113"/>
          <p14:tracePt t="56956" x="2763838" y="3554413"/>
          <p14:tracePt t="56966" x="2776538" y="3554413"/>
          <p14:tracePt t="56972" x="2789238" y="3541713"/>
          <p14:tracePt t="56997" x="2801938" y="3541713"/>
          <p14:tracePt t="57012" x="2827338" y="3541713"/>
          <p14:tracePt t="57031" x="2840038" y="3529013"/>
          <p14:tracePt t="57042" x="2852738" y="3529013"/>
          <p14:tracePt t="57542" x="2863850" y="3529013"/>
          <p14:tracePt t="57547" x="2876550" y="3529013"/>
          <p14:tracePt t="57597" x="2889250" y="3529013"/>
          <p14:tracePt t="57884" x="2901950" y="3529013"/>
          <p14:tracePt t="57894" x="2914650" y="3529013"/>
          <p14:tracePt t="57899" x="2927350" y="3541713"/>
          <p14:tracePt t="57905" x="2940050" y="3554413"/>
          <p14:tracePt t="57914" x="2963863" y="3554413"/>
          <p14:tracePt t="57924" x="2976563" y="3554413"/>
          <p14:tracePt t="57930" x="2976563" y="3567113"/>
          <p14:tracePt t="57934" x="2989263" y="3567113"/>
          <p14:tracePt t="57940" x="3001963" y="3579813"/>
          <p14:tracePt t="58127" x="3014663" y="3579813"/>
          <p14:tracePt t="58172" x="3014663" y="3590925"/>
          <p14:tracePt t="58181" x="3027363" y="3590925"/>
          <p14:tracePt t="58187" x="3052763" y="3590925"/>
          <p14:tracePt t="58197" x="3065463" y="3590925"/>
          <p14:tracePt t="58201" x="3089275" y="3590925"/>
          <p14:tracePt t="58206" x="3101975" y="3590925"/>
          <p14:tracePt t="58213" x="3140075" y="3590925"/>
          <p14:tracePt t="58217" x="3152775" y="3590925"/>
          <p14:tracePt t="58223" x="3165475" y="3590925"/>
          <p14:tracePt t="58227" x="3201988" y="3590925"/>
          <p14:tracePt t="58231" x="3240088" y="3590925"/>
          <p14:tracePt t="58239" x="3265488" y="3590925"/>
          <p14:tracePt t="58243" x="3302000" y="3590925"/>
          <p14:tracePt t="58246" x="3340100" y="3590925"/>
          <p14:tracePt t="58252" x="3376613" y="3590925"/>
          <p14:tracePt t="58256" x="3402013" y="3590925"/>
          <p14:tracePt t="58263" x="3440113" y="3590925"/>
          <p14:tracePt t="58267" x="3489325" y="3590925"/>
          <p14:tracePt t="58272" x="3527425" y="3590925"/>
          <p14:tracePt t="58278" x="3540125" y="3590925"/>
          <p14:tracePt t="58282" x="3578225" y="3590925"/>
          <p14:tracePt t="58289" x="3614738" y="3590925"/>
          <p14:tracePt t="58292" x="3627438" y="3590925"/>
          <p14:tracePt t="58297" x="3640138" y="3579813"/>
          <p14:tracePt t="58302" x="3652838" y="3579813"/>
          <p14:tracePt t="58307" x="3665538" y="3579813"/>
          <p14:tracePt t="58318" x="3678238" y="3567113"/>
          <p14:tracePt t="58333" x="3702050" y="3567113"/>
          <p14:tracePt t="58434" x="3702050" y="3554413"/>
          <p14:tracePt t="58509" x="3702050" y="3567113"/>
          <p14:tracePt t="58539" x="3702050" y="3579813"/>
          <p14:tracePt t="58827" x="3702050" y="3590925"/>
          <p14:tracePt t="58837" x="3689350" y="3590925"/>
          <p14:tracePt t="58843" x="3678238" y="3590925"/>
          <p14:tracePt t="58848" x="3665538" y="3590925"/>
          <p14:tracePt t="58852" x="3640138" y="3590925"/>
          <p14:tracePt t="58857" x="3640138" y="3603625"/>
          <p14:tracePt t="58862" x="3627438" y="3603625"/>
          <p14:tracePt t="58867" x="3614738" y="3603625"/>
          <p14:tracePt t="58878" x="3589338" y="3603625"/>
          <p14:tracePt t="58882" x="3565525" y="3603625"/>
          <p14:tracePt t="58888" x="3552825" y="3603625"/>
          <p14:tracePt t="58893" x="3540125" y="3616325"/>
          <p14:tracePt t="58897" x="3527425" y="3616325"/>
          <p14:tracePt t="58903" x="3502025" y="3616325"/>
          <p14:tracePt t="58923" x="3440113" y="3616325"/>
          <p14:tracePt t="58928" x="3414713" y="3616325"/>
          <p14:tracePt t="58932" x="3376613" y="3616325"/>
          <p14:tracePt t="58937" x="3365500" y="3616325"/>
          <p14:tracePt t="58943" x="3352800" y="3616325"/>
          <p14:tracePt t="58948" x="3340100" y="3616325"/>
          <p14:tracePt t="58953" x="3314700" y="3616325"/>
          <p14:tracePt t="58964" x="3302000" y="3616325"/>
          <p14:tracePt t="58968" x="3289300" y="3616325"/>
          <p14:tracePt t="59018" x="3276600" y="3629025"/>
          <p14:tracePt t="59054" x="3265488" y="3629025"/>
          <p14:tracePt t="59060" x="3252788" y="3629025"/>
          <p14:tracePt t="59069" x="3240088" y="3629025"/>
          <p14:tracePt t="59074" x="3227388" y="3629025"/>
          <p14:tracePt t="59079" x="3201988" y="3629025"/>
          <p14:tracePt t="59089" x="3176588" y="3629025"/>
          <p14:tracePt t="59094" x="3165475" y="3629025"/>
          <p14:tracePt t="59099" x="3140075" y="3629025"/>
          <p14:tracePt t="59104" x="3114675" y="3629025"/>
          <p14:tracePt t="59109" x="3076575" y="3629025"/>
          <p14:tracePt t="59114" x="3052763" y="3629025"/>
          <p14:tracePt t="59119" x="3027363" y="3629025"/>
          <p14:tracePt t="59124" x="3001963" y="3629025"/>
          <p14:tracePt t="59131" x="2976563" y="3629025"/>
          <p14:tracePt t="59135" x="2952750" y="3629025"/>
          <p14:tracePt t="59140" x="2901950" y="3629025"/>
          <p14:tracePt t="59145" x="2863850" y="3629025"/>
          <p14:tracePt t="59149" x="2840038" y="3629025"/>
          <p14:tracePt t="59157" x="2801938" y="3629025"/>
          <p14:tracePt t="59161" x="2740025" y="3616325"/>
          <p14:tracePt t="59164" x="2689225" y="3616325"/>
          <p14:tracePt t="59171" x="2651125" y="3616325"/>
          <p14:tracePt t="59175" x="2601913" y="3590925"/>
          <p14:tracePt t="59180" x="2540000" y="3590925"/>
          <p14:tracePt t="59185" x="2501900" y="3579813"/>
          <p14:tracePt t="59190" x="2439988" y="3579813"/>
          <p14:tracePt t="59196" x="2389188" y="3579813"/>
          <p14:tracePt t="59200" x="2363788" y="3554413"/>
          <p14:tracePt t="59206" x="2314575" y="3554413"/>
          <p14:tracePt t="59210" x="2289175" y="3554413"/>
          <p14:tracePt t="59215" x="2251075" y="3541713"/>
          <p14:tracePt t="59220" x="2227263" y="3541713"/>
          <p14:tracePt t="59226" x="2201863" y="3541713"/>
          <p14:tracePt t="59230" x="2163763" y="3541713"/>
          <p14:tracePt t="59235" x="2151063" y="3541713"/>
          <p14:tracePt t="59241" x="2101850" y="3516313"/>
          <p14:tracePt t="59247" x="2089150" y="3516313"/>
          <p14:tracePt t="59251" x="2063750" y="3516313"/>
          <p14:tracePt t="59257" x="2051050" y="3516313"/>
          <p14:tracePt t="59261" x="2014538" y="3516313"/>
          <p14:tracePt t="59265" x="2001838" y="3516313"/>
          <p14:tracePt t="59273" x="1976438" y="3516313"/>
          <p14:tracePt t="59275" x="1938338" y="3490913"/>
          <p14:tracePt t="59281" x="1901825" y="3490913"/>
          <p14:tracePt t="59285" x="1889125" y="3490913"/>
          <p14:tracePt t="59291" x="1838325" y="3490913"/>
          <p14:tracePt t="59297" x="1801813" y="3490913"/>
          <p14:tracePt t="59301" x="1751013" y="3479800"/>
          <p14:tracePt t="59307" x="1714500" y="3479800"/>
          <p14:tracePt t="59311" x="1651000" y="3441700"/>
          <p14:tracePt t="59316" x="1612900" y="3441700"/>
          <p14:tracePt t="59321" x="1550988" y="3441700"/>
          <p14:tracePt t="59326" x="1501775" y="3441700"/>
          <p14:tracePt t="59331" x="1450975" y="3441700"/>
          <p14:tracePt t="59336" x="1389063" y="3441700"/>
          <p14:tracePt t="59342" x="1363663" y="3441700"/>
          <p14:tracePt t="59347" x="1312863" y="3441700"/>
          <p14:tracePt t="59351" x="1276350" y="3441700"/>
          <p14:tracePt t="59357" x="1250950" y="3441700"/>
          <p14:tracePt t="59362" x="1225550" y="3441700"/>
          <p14:tracePt t="59367" x="1189038" y="3441700"/>
          <p14:tracePt t="59371" x="1176338" y="3441700"/>
          <p14:tracePt t="59377" x="1163638" y="3441700"/>
          <p14:tracePt t="59381" x="1150938" y="3441700"/>
          <p14:tracePt t="59387" x="1125538" y="3441700"/>
          <p14:tracePt t="59402" x="1100138" y="3441700"/>
          <p14:tracePt t="59417" x="1089025" y="3441700"/>
          <p14:tracePt t="59502" x="1076325" y="3441700"/>
          <p14:tracePt t="59513" x="1063625" y="3441700"/>
          <p14:tracePt t="59529" x="1050925" y="3441700"/>
          <p14:tracePt t="59540" x="1038225" y="3441700"/>
          <p14:tracePt t="59549" x="1025525" y="3441700"/>
          <p14:tracePt t="59564" x="1012825" y="3454400"/>
          <p14:tracePt t="59568" x="1000125" y="3467100"/>
          <p14:tracePt t="59584" x="987425" y="3467100"/>
          <p14:tracePt t="59625" x="963613" y="3467100"/>
          <p14:tracePt t="59629" x="950913" y="3479800"/>
          <p14:tracePt t="59640" x="950913" y="3490913"/>
          <p14:tracePt t="59645" x="938213" y="3490913"/>
          <p14:tracePt t="59649" x="925513" y="3503613"/>
          <p14:tracePt t="59670" x="912813" y="3503613"/>
          <p14:tracePt t="59674" x="912813" y="3516313"/>
          <p14:tracePt t="59690" x="900113" y="3529013"/>
          <p14:tracePt t="59700" x="876300" y="3529013"/>
          <p14:tracePt t="59714" x="863600" y="3529013"/>
          <p14:tracePt t="59719" x="850900" y="3541713"/>
          <p14:tracePt t="59724" x="838200" y="3554413"/>
          <p14:tracePt t="59729" x="825500" y="3554413"/>
          <p14:tracePt t="59746" x="812800" y="3554413"/>
          <p14:tracePt t="59750" x="800100" y="3567113"/>
          <p14:tracePt t="59781" x="787400" y="3567113"/>
          <p14:tracePt t="59796" x="763588" y="3567113"/>
          <p14:tracePt t="59806" x="750888" y="3579813"/>
          <p14:tracePt t="59810" x="738188" y="3579813"/>
          <p14:tracePt t="59831" x="712788" y="3579813"/>
          <p14:tracePt t="59931" x="700088" y="3579813"/>
          <p14:tracePt t="60008" x="687388" y="3579813"/>
          <p14:tracePt t="60012" x="674688" y="3579813"/>
          <p14:tracePt t="60017" x="663575" y="3590925"/>
          <p14:tracePt t="60025" x="663575" y="3603625"/>
          <p14:tracePt t="60033" x="650875" y="3603625"/>
          <p14:tracePt t="60043" x="625475" y="3603625"/>
          <p14:tracePt t="60052" x="612775" y="3603625"/>
          <p14:tracePt t="60063" x="600075" y="3603625"/>
          <p14:tracePt t="60075" x="587375" y="3603625"/>
          <p14:tracePt t="60083" x="574675" y="3603625"/>
          <p14:tracePt t="60092" x="563563" y="3603625"/>
          <p14:tracePt t="60103" x="538163" y="3603625"/>
          <p14:tracePt t="60118" x="512763" y="3603625"/>
          <p14:tracePt t="60129" x="500063" y="3603625"/>
          <p14:tracePt t="60144" x="487363" y="3603625"/>
          <p14:tracePt t="60230" x="474663" y="3603625"/>
          <p14:tracePt t="60245" x="463550" y="3603625"/>
          <p14:tracePt t="60255" x="450850" y="3603625"/>
          <p14:tracePt t="60603" x="425450" y="3603625"/>
          <p14:tracePt t="60622" x="412750" y="3590925"/>
          <p14:tracePt t="60628" x="400050" y="3579813"/>
          <p14:tracePt t="60644" x="387350" y="3579813"/>
          <p14:tracePt t="60652" x="374650" y="3579813"/>
          <p14:tracePt t="60662" x="363538" y="3567113"/>
          <p14:tracePt t="60667" x="363538" y="3554413"/>
          <p14:tracePt t="60674" x="350838" y="3554413"/>
          <p14:tracePt t="60679" x="338138" y="3541713"/>
          <p14:tracePt t="60689" x="325438" y="3529013"/>
          <p14:tracePt t="60713" x="325438" y="3516313"/>
          <p14:tracePt t="60729" x="312738" y="3516313"/>
          <p14:tracePt t="71195" x="312738" y="3541713"/>
          <p14:tracePt t="71209" x="312738" y="3567113"/>
          <p14:tracePt t="71220" x="312738" y="3579813"/>
          <p14:tracePt t="71235" x="312738" y="3603625"/>
          <p14:tracePt t="71244" x="312738" y="3629025"/>
          <p14:tracePt t="71261" x="312738" y="3654425"/>
          <p14:tracePt t="71264" x="312738" y="3667125"/>
          <p14:tracePt t="71275" x="312738" y="3692525"/>
          <p14:tracePt t="71280" x="325438" y="3703638"/>
          <p14:tracePt t="71305" x="325438" y="3716338"/>
          <p14:tracePt t="71309" x="338138" y="3729038"/>
          <p14:tracePt t="71330" x="338138" y="3741738"/>
          <p14:tracePt t="71345" x="350838" y="3754438"/>
          <p14:tracePt t="71350" x="350838" y="3767138"/>
          <p14:tracePt t="71366" x="350838" y="3792538"/>
          <p14:tracePt t="71370" x="363538" y="3803650"/>
          <p14:tracePt t="71375" x="363538" y="3816350"/>
          <p14:tracePt t="71387" x="363538" y="3829050"/>
          <p14:tracePt t="71390" x="363538" y="3854450"/>
          <p14:tracePt t="71396" x="374650" y="3854450"/>
          <p14:tracePt t="71400" x="387350" y="3867150"/>
          <p14:tracePt t="71405" x="387350" y="3879850"/>
          <p14:tracePt t="71417" x="387350" y="3916363"/>
          <p14:tracePt t="71428" x="387350" y="3941763"/>
          <p14:tracePt t="71437" x="400050" y="3941763"/>
          <p14:tracePt t="71441" x="412750" y="3954463"/>
          <p14:tracePt t="71446" x="412750" y="3967163"/>
          <p14:tracePt t="71456" x="425450" y="3967163"/>
          <p14:tracePt t="71467" x="425450" y="3992563"/>
          <p14:tracePt t="71503" x="425450" y="4005263"/>
          <p14:tracePt t="71573" x="438150" y="4017963"/>
          <p14:tracePt t="71583" x="438150" y="4029075"/>
          <p14:tracePt t="71593" x="438150" y="4041775"/>
          <p14:tracePt t="71603" x="450850" y="4054475"/>
          <p14:tracePt t="71607" x="450850" y="4079875"/>
          <p14:tracePt t="71613" x="463550" y="4092575"/>
          <p14:tracePt t="71618" x="463550" y="4105275"/>
          <p14:tracePt t="71623" x="463550" y="4117975"/>
          <p14:tracePt t="71628" x="463550" y="4129088"/>
          <p14:tracePt t="71633" x="474663" y="4141788"/>
          <p14:tracePt t="71638" x="474663" y="4154488"/>
          <p14:tracePt t="71645" x="474663" y="4167188"/>
          <p14:tracePt t="71652" x="474663" y="4192588"/>
          <p14:tracePt t="71659" x="487363" y="4205288"/>
          <p14:tracePt t="71664" x="500063" y="4205288"/>
          <p14:tracePt t="72182" x="500063" y="4217988"/>
          <p14:tracePt t="72203" x="500063" y="4230688"/>
          <p14:tracePt t="72228" x="512763" y="4230688"/>
          <p14:tracePt t="72269" x="525463" y="4230688"/>
          <p14:tracePt t="73313" x="538163" y="4241800"/>
          <p14:tracePt t="73333" x="550863" y="4241800"/>
          <p14:tracePt t="73344" x="563563" y="4254500"/>
          <p14:tracePt t="73362" x="574675" y="4267200"/>
          <p14:tracePt t="73372" x="574675" y="4279900"/>
          <p14:tracePt t="73399" x="587375" y="4279900"/>
          <p14:tracePt t="75174" x="587375" y="4305300"/>
          <p14:tracePt t="75184" x="600075" y="4318000"/>
          <p14:tracePt t="77459" x="612775" y="4318000"/>
          <p14:tracePt t="77464" x="625475" y="4318000"/>
          <p14:tracePt t="77514" x="638175" y="4318000"/>
          <p14:tracePt t="78114" x="650875" y="4318000"/>
          <p14:tracePt t="78135" x="663575" y="4330700"/>
          <p14:tracePt t="78140" x="674688" y="4341813"/>
          <p14:tracePt t="78164" x="687388" y="4341813"/>
          <p14:tracePt t="78356" x="712788" y="4341813"/>
          <p14:tracePt t="79714" x="725488" y="4341813"/>
          <p14:tracePt t="79718" x="738188" y="4341813"/>
          <p14:tracePt t="79739" x="750888" y="4341813"/>
          <p14:tracePt t="79742" x="750888" y="4354513"/>
          <p14:tracePt t="79749" x="763588" y="4367213"/>
          <p14:tracePt t="79754" x="776288" y="4367213"/>
          <p14:tracePt t="79758" x="776288" y="4379913"/>
          <p14:tracePt t="79765" x="787400" y="4379913"/>
          <p14:tracePt t="79769" x="800100" y="4379913"/>
          <p14:tracePt t="79773" x="812800" y="4392613"/>
          <p14:tracePt t="79778" x="825500" y="4405313"/>
          <p14:tracePt t="79789" x="850900" y="4405313"/>
          <p14:tracePt t="79793" x="863600" y="4418013"/>
          <p14:tracePt t="79804" x="887413" y="4430713"/>
          <p14:tracePt t="79815" x="925513" y="4443413"/>
          <p14:tracePt t="79819" x="925513" y="4454525"/>
          <p14:tracePt t="79829" x="938213" y="4454525"/>
          <p14:tracePt t="79834" x="950913" y="4467225"/>
          <p14:tracePt t="79845" x="963613" y="4467225"/>
          <p14:tracePt t="79849" x="976313" y="4467225"/>
          <p14:tracePt t="79855" x="987425" y="4479925"/>
          <p14:tracePt t="79865" x="1000125" y="4479925"/>
          <p14:tracePt t="79870" x="1000125" y="4492625"/>
          <p14:tracePt t="79880" x="1025525" y="4492625"/>
          <p14:tracePt t="79884" x="1038225" y="4505325"/>
          <p14:tracePt t="79895" x="1050925" y="4505325"/>
          <p14:tracePt t="79899" x="1063625" y="4505325"/>
          <p14:tracePt t="79905" x="1076325" y="4505325"/>
          <p14:tracePt t="79916" x="1112838" y="4518025"/>
          <p14:tracePt t="79924" x="1138238" y="4518025"/>
          <p14:tracePt t="79929" x="1150938" y="4518025"/>
          <p14:tracePt t="79934" x="1150938" y="4530725"/>
          <p14:tracePt t="79941" x="1163638" y="4530725"/>
          <p14:tracePt t="79946" x="1189038" y="4543425"/>
          <p14:tracePt t="79949" x="1200150" y="4543425"/>
          <p14:tracePt t="79959" x="1225550" y="4543425"/>
          <p14:tracePt t="79966" x="1238250" y="4543425"/>
          <p14:tracePt t="79971" x="1250950" y="4543425"/>
          <p14:tracePt t="79975" x="1263650" y="4543425"/>
          <p14:tracePt t="79982" x="1276350" y="4543425"/>
          <p14:tracePt t="79985" x="1289050" y="4543425"/>
          <p14:tracePt t="79991" x="1325563" y="4554538"/>
          <p14:tracePt t="79995" x="1325563" y="4567238"/>
          <p14:tracePt t="80000" x="1338263" y="4567238"/>
          <p14:tracePt t="80011" x="1350963" y="4567238"/>
          <p14:tracePt t="80016" x="1363663" y="4567238"/>
          <p14:tracePt t="80020" x="1376363" y="4567238"/>
          <p14:tracePt t="80025" x="1401763" y="4579938"/>
          <p14:tracePt t="80041" x="1425575" y="4579938"/>
          <p14:tracePt t="80047" x="1438275" y="4579938"/>
          <p14:tracePt t="80050" x="1438275" y="4592638"/>
          <p14:tracePt t="80055" x="1450975" y="4592638"/>
          <p14:tracePt t="80060" x="1463675" y="4605338"/>
          <p14:tracePt t="80072" x="1476375" y="4605338"/>
          <p14:tracePt t="80076" x="1489075" y="4605338"/>
          <p14:tracePt t="80082" x="1512888" y="4605338"/>
          <p14:tracePt t="80085" x="1525588" y="4630738"/>
          <p14:tracePt t="80091" x="1538288" y="4630738"/>
          <p14:tracePt t="80096" x="1550988" y="4630738"/>
          <p14:tracePt t="80102" x="1563688" y="4630738"/>
          <p14:tracePt t="80110" x="1576388" y="4630738"/>
          <p14:tracePt t="80116" x="1601788" y="4630738"/>
          <p14:tracePt t="80126" x="1612900" y="4643438"/>
          <p14:tracePt t="80132" x="1625600" y="4656138"/>
          <p14:tracePt t="80148" x="1638300" y="4656138"/>
          <p14:tracePt t="80169" x="1638300" y="4667250"/>
          <p14:tracePt t="80172" x="1651000" y="4667250"/>
          <p14:tracePt t="80192" x="1663700" y="4667250"/>
          <p14:tracePt t="80208" x="1676400" y="4667250"/>
          <p14:tracePt t="80218" x="1689100" y="4667250"/>
          <p14:tracePt t="80228" x="1701800" y="4667250"/>
          <p14:tracePt t="80243" x="1714500" y="4667250"/>
          <p14:tracePt t="80253" x="1725613" y="4667250"/>
          <p14:tracePt t="80257" x="1738313" y="4667250"/>
          <p14:tracePt t="80268" x="1763713" y="4679950"/>
          <p14:tracePt t="80274" x="1776413" y="4679950"/>
          <p14:tracePt t="80278" x="1789113" y="4679950"/>
          <p14:tracePt t="80283" x="1801813" y="4679950"/>
          <p14:tracePt t="80287" x="1825625" y="4679950"/>
          <p14:tracePt t="80299" x="1851025" y="4679950"/>
          <p14:tracePt t="80304" x="1863725" y="4679950"/>
          <p14:tracePt t="80307" x="1889125" y="4679950"/>
          <p14:tracePt t="80312" x="1914525" y="4679950"/>
          <p14:tracePt t="80323" x="1938338" y="4679950"/>
          <p14:tracePt t="80328" x="1951038" y="4679950"/>
          <p14:tracePt t="80337" x="1963738" y="4679950"/>
          <p14:tracePt t="80343" x="1976438" y="4679950"/>
          <p14:tracePt t="80349" x="1989138" y="4679950"/>
          <p14:tracePt t="80353" x="2001838" y="4679950"/>
          <p14:tracePt t="80358" x="2025650" y="4679950"/>
          <p14:tracePt t="80368" x="2051050" y="4679950"/>
          <p14:tracePt t="80373" x="2089150" y="4679950"/>
          <p14:tracePt t="80378" x="2114550" y="4679950"/>
          <p14:tracePt t="80383" x="2127250" y="4679950"/>
          <p14:tracePt t="80389" x="2163763" y="4679950"/>
          <p14:tracePt t="80395" x="2189163" y="4679950"/>
          <p14:tracePt t="80399" x="2214563" y="4679950"/>
          <p14:tracePt t="80404" x="2251075" y="4679950"/>
          <p14:tracePt t="80408" x="2276475" y="4679950"/>
          <p14:tracePt t="80416" x="2314575" y="4679950"/>
          <p14:tracePt t="80419" x="2351088" y="4679950"/>
          <p14:tracePt t="80423" x="2389188" y="4679950"/>
          <p14:tracePt t="80428" x="2414588" y="4679950"/>
          <p14:tracePt t="80434" x="2451100" y="4679950"/>
          <p14:tracePt t="80439" x="2476500" y="4679950"/>
          <p14:tracePt t="80444" x="2540000" y="4679950"/>
          <p14:tracePt t="80451" x="2576513" y="4679950"/>
          <p14:tracePt t="80455" x="2640013" y="4679950"/>
          <p14:tracePt t="80459" x="2663825" y="4679950"/>
          <p14:tracePt t="80466" x="2714625" y="4679950"/>
          <p14:tracePt t="80470" x="2763838" y="4679950"/>
          <p14:tracePt t="80475" x="2814638" y="4679950"/>
          <p14:tracePt t="80479" x="2852738" y="4679950"/>
          <p14:tracePt t="80484" x="2876550" y="4679950"/>
          <p14:tracePt t="80489" x="2914650" y="4679950"/>
          <p14:tracePt t="80494" x="2952750" y="4692650"/>
          <p14:tracePt t="80499" x="2989263" y="4692650"/>
          <p14:tracePt t="80509" x="3014663" y="4692650"/>
          <p14:tracePt t="80516" x="3040063" y="4705350"/>
          <p14:tracePt t="80519" x="3040063" y="4718050"/>
          <p14:tracePt t="80524" x="3052763" y="4718050"/>
          <p14:tracePt t="80536" x="3076575" y="4718050"/>
          <p14:tracePt t="80544" x="3089275" y="4718050"/>
          <p14:tracePt t="80549" x="3101975" y="4718050"/>
          <p14:tracePt t="80565" x="3114675" y="4718050"/>
          <p14:tracePt t="80575" x="3114675" y="4730750"/>
          <p14:tracePt t="80582" x="3127375" y="4743450"/>
          <p14:tracePt t="80596" x="3140075" y="4743450"/>
          <p14:tracePt t="80605" x="3152775" y="4756150"/>
          <p14:tracePt t="80616" x="3165475" y="4756150"/>
          <p14:tracePt t="80621" x="3189288" y="4756150"/>
          <p14:tracePt t="80625" x="3201988" y="4756150"/>
          <p14:tracePt t="80632" x="3214688" y="4768850"/>
          <p14:tracePt t="80636" x="3227388" y="4768850"/>
          <p14:tracePt t="80640" x="3240088" y="4768850"/>
          <p14:tracePt t="80645" x="3289300" y="4779963"/>
          <p14:tracePt t="80651" x="3314700" y="4779963"/>
          <p14:tracePt t="80657" x="3352800" y="4805363"/>
          <p14:tracePt t="80660" x="3376613" y="4805363"/>
          <p14:tracePt t="80666" x="3414713" y="4805363"/>
          <p14:tracePt t="80671" x="3452813" y="4818063"/>
          <p14:tracePt t="80676" x="3489325" y="4818063"/>
          <p14:tracePt t="80687" x="3527425" y="4818063"/>
          <p14:tracePt t="80691" x="3552825" y="4818063"/>
          <p14:tracePt t="80701" x="3589338" y="4818063"/>
          <p14:tracePt t="80706" x="3602038" y="4818063"/>
          <p14:tracePt t="80716" x="3614738" y="4818063"/>
          <p14:tracePt t="80722" x="3640138" y="4818063"/>
          <p14:tracePt t="80738" x="3665538" y="4818063"/>
          <p14:tracePt t="80747" x="3678238" y="4818063"/>
          <p14:tracePt t="80787" x="3689350" y="4818063"/>
          <p14:tracePt t="80955" x="3665538" y="4818063"/>
          <p14:tracePt t="80959" x="3652838" y="4818063"/>
          <p14:tracePt t="80964" x="3640138" y="4818063"/>
          <p14:tracePt t="80969" x="3627438" y="4818063"/>
          <p14:tracePt t="80974" x="3602038" y="4818063"/>
          <p14:tracePt t="80980" x="3578225" y="4818063"/>
          <p14:tracePt t="80985" x="3565525" y="4818063"/>
          <p14:tracePt t="80989" x="3540125" y="4818063"/>
          <p14:tracePt t="80993" x="3527425" y="4818063"/>
          <p14:tracePt t="80999" x="3514725" y="4818063"/>
          <p14:tracePt t="81005" x="3489325" y="4818063"/>
          <p14:tracePt t="81015" x="3478213" y="4818063"/>
          <p14:tracePt t="81023" x="3452813" y="4818063"/>
          <p14:tracePt t="81040" x="3427413" y="4818063"/>
          <p14:tracePt t="81358" x="3440113" y="4818063"/>
          <p14:tracePt t="81362" x="3452813" y="4818063"/>
          <p14:tracePt t="81366" x="3465513" y="4818063"/>
          <p14:tracePt t="81373" x="3489325" y="4818063"/>
          <p14:tracePt t="81387" x="3527425" y="4818063"/>
          <p14:tracePt t="81392" x="3540125" y="4818063"/>
          <p14:tracePt t="81397" x="3552825" y="4818063"/>
          <p14:tracePt t="81403" x="3589338" y="4818063"/>
          <p14:tracePt t="81407" x="3614738" y="4818063"/>
          <p14:tracePt t="81412" x="3678238" y="4818063"/>
          <p14:tracePt t="81417" x="3702050" y="4818063"/>
          <p14:tracePt t="81423" x="3752850" y="4843463"/>
          <p14:tracePt t="81428" x="3802063" y="4856163"/>
          <p14:tracePt t="81433" x="3840163" y="4856163"/>
          <p14:tracePt t="81437" x="3902075" y="4856163"/>
          <p14:tracePt t="81442" x="3940175" y="4856163"/>
          <p14:tracePt t="81449" x="3990975" y="4856163"/>
          <p14:tracePt t="81454" x="4052888" y="4856163"/>
          <p14:tracePt t="81457" x="4090988" y="4856163"/>
          <p14:tracePt t="81462" x="4127500" y="4856163"/>
          <p14:tracePt t="81467" x="4191000" y="4856163"/>
          <p14:tracePt t="81473" x="4227513" y="4856163"/>
          <p14:tracePt t="81478" x="4278313" y="4856163"/>
          <p14:tracePt t="81483" x="4303713" y="4856163"/>
          <p14:tracePt t="81488" x="4327525" y="4856163"/>
          <p14:tracePt t="81492" x="4365625" y="4856163"/>
          <p14:tracePt t="81499" x="4403725" y="4856163"/>
          <p14:tracePt t="81504" x="4427538" y="4856163"/>
          <p14:tracePt t="81508" x="4465638" y="4856163"/>
          <p14:tracePt t="81514" x="4503738" y="4856163"/>
          <p14:tracePt t="81518" x="4540250" y="4856163"/>
          <p14:tracePt t="81523" x="4565650" y="4856163"/>
          <p14:tracePt t="81528" x="4603750" y="4879975"/>
          <p14:tracePt t="81533" x="4640263" y="4879975"/>
          <p14:tracePt t="81538" x="4665663" y="4879975"/>
          <p14:tracePt t="81544" x="4678363" y="4879975"/>
          <p14:tracePt t="81550" x="4716463" y="4879975"/>
          <p14:tracePt t="81554" x="4752975" y="4879975"/>
          <p14:tracePt t="81558" x="4765675" y="4879975"/>
          <p14:tracePt t="81566" x="4803775" y="4879975"/>
          <p14:tracePt t="81569" x="4816475" y="4879975"/>
          <p14:tracePt t="81573" x="4840288" y="4879975"/>
          <p14:tracePt t="81579" x="4865688" y="4879975"/>
          <p14:tracePt t="81583" x="4878388" y="4879975"/>
          <p14:tracePt t="81589" x="4891088" y="4879975"/>
          <p14:tracePt t="81595" x="4903788" y="4879975"/>
          <p14:tracePt t="81599" x="4916488" y="4879975"/>
          <p14:tracePt t="81616" x="4929188" y="4879975"/>
          <p14:tracePt t="81620" x="4940300" y="4879975"/>
          <p14:tracePt t="81624" x="4953000" y="4879975"/>
          <p14:tracePt t="81640" x="4978400" y="4879975"/>
          <p14:tracePt t="81644" x="4991100" y="4879975"/>
          <p14:tracePt t="81656" x="5003800" y="4879975"/>
          <p14:tracePt t="81660" x="5016500" y="4879975"/>
          <p14:tracePt t="81666" x="5029200" y="4879975"/>
          <p14:tracePt t="81671" x="5040313" y="4879975"/>
          <p14:tracePt t="81675" x="5065713" y="4879975"/>
          <p14:tracePt t="81690" x="5078413" y="4879975"/>
          <p14:tracePt t="81694" x="5091113" y="4879975"/>
          <p14:tracePt t="81700" x="5103813" y="4879975"/>
          <p14:tracePt t="81711" x="5116513" y="4879975"/>
          <p14:tracePt t="81716" x="5129213" y="4879975"/>
          <p14:tracePt t="81726" x="5141913" y="4879975"/>
          <p14:tracePt t="82028" x="5153025" y="4879975"/>
          <p14:tracePt t="82038" x="5165725" y="4892675"/>
          <p14:tracePt t="82044" x="5178425" y="4892675"/>
          <p14:tracePt t="82059" x="5191125" y="4905375"/>
          <p14:tracePt t="82068" x="5203825" y="4905375"/>
          <p14:tracePt t="82079" x="5216525" y="4905375"/>
          <p14:tracePt t="82083" x="5216525" y="4918075"/>
          <p14:tracePt t="82088" x="5229225" y="4918075"/>
          <p14:tracePt t="82094" x="5241925" y="4918075"/>
          <p14:tracePt t="82100" x="5253038" y="4918075"/>
          <p14:tracePt t="82104" x="5265738" y="4918075"/>
          <p14:tracePt t="82108" x="5291138" y="4918075"/>
          <p14:tracePt t="82123" x="5316538" y="4918075"/>
          <p14:tracePt t="82128" x="5329238" y="4918075"/>
          <p14:tracePt t="82134" x="5341938" y="4918075"/>
          <p14:tracePt t="82138" x="5353050" y="4918075"/>
          <p14:tracePt t="82144" x="5365750" y="4918075"/>
          <p14:tracePt t="82149" x="5378450" y="4918075"/>
          <p14:tracePt t="82154" x="5403850" y="4918075"/>
          <p14:tracePt t="82166" x="5441950" y="4918075"/>
          <p14:tracePt t="82169" x="5478463" y="4918075"/>
          <p14:tracePt t="82174" x="5491163" y="4918075"/>
          <p14:tracePt t="82179" x="5529263" y="4918075"/>
          <p14:tracePt t="82183" x="5541963" y="4918075"/>
          <p14:tracePt t="82189" x="5565775" y="4918075"/>
          <p14:tracePt t="82194" x="5603875" y="4918075"/>
          <p14:tracePt t="82199" x="5616575" y="4918075"/>
          <p14:tracePt t="82205" x="5654675" y="4918075"/>
          <p14:tracePt t="82210" x="5691188" y="4918075"/>
          <p14:tracePt t="82216" x="5703888" y="4918075"/>
          <p14:tracePt t="82220" x="5729288" y="4918075"/>
          <p14:tracePt t="82224" x="5754688" y="4918075"/>
          <p14:tracePt t="82229" x="5791200" y="4918075"/>
          <p14:tracePt t="82240" x="5829300" y="4918075"/>
          <p14:tracePt t="82244" x="5842000" y="4918075"/>
          <p14:tracePt t="82250" x="5854700" y="4918075"/>
          <p14:tracePt t="82255" x="5878513" y="4918075"/>
          <p14:tracePt t="82271" x="5891213" y="4918075"/>
          <p14:tracePt t="82274" x="5903913" y="4918075"/>
          <p14:tracePt t="82280" x="5916613" y="4918075"/>
          <p14:tracePt t="82367" x="5929313" y="4918075"/>
          <p14:tracePt t="82376" x="5942013" y="4918075"/>
          <p14:tracePt t="82387" x="5954713" y="4918075"/>
          <p14:tracePt t="82390" x="5967413" y="4918075"/>
          <p14:tracePt t="82395" x="5978525" y="4918075"/>
          <p14:tracePt t="82400" x="5991225" y="4918075"/>
          <p14:tracePt t="82412" x="6003925" y="4918075"/>
          <p14:tracePt t="82416" x="6016625" y="4918075"/>
          <p14:tracePt t="82421" x="6042025" y="4918075"/>
          <p14:tracePt t="82427" x="6054725" y="4918075"/>
          <p14:tracePt t="82437" x="6067425" y="4918075"/>
          <p14:tracePt t="82442" x="6078538" y="4918075"/>
          <p14:tracePt t="82452" x="6103938" y="4918075"/>
          <p14:tracePt t="82461" x="6129338" y="4918075"/>
          <p14:tracePt t="82467" x="6142038" y="4918075"/>
          <p14:tracePt t="82471" x="6154738" y="4918075"/>
          <p14:tracePt t="82483" x="6167438" y="4918075"/>
          <p14:tracePt t="82491" x="6191250" y="4918075"/>
          <p14:tracePt t="82513" x="6216650" y="4918075"/>
          <p14:tracePt t="82522" x="6229350" y="4918075"/>
          <p14:tracePt t="82527" x="6242050" y="4918075"/>
          <p14:tracePt t="82537" x="6254750" y="4905375"/>
          <p14:tracePt t="82542" x="6267450" y="4905375"/>
          <p14:tracePt t="82548" x="6280150" y="4905375"/>
          <p14:tracePt t="82563" x="6303963" y="4905375"/>
          <p14:tracePt t="82583" x="6316663" y="4905375"/>
          <p14:tracePt t="82587" x="6342063" y="4905375"/>
          <p14:tracePt t="82597" x="6354763" y="4905375"/>
          <p14:tracePt t="82603" x="6380163" y="4892675"/>
          <p14:tracePt t="82612" x="6391275" y="4892675"/>
          <p14:tracePt t="82617" x="6416675" y="4892675"/>
          <p14:tracePt t="82627" x="6416675" y="4879975"/>
          <p14:tracePt t="82633" x="6442075" y="4879975"/>
          <p14:tracePt t="82638" x="6454775" y="4868863"/>
          <p14:tracePt t="82649" x="6467475" y="4868863"/>
          <p14:tracePt t="82653" x="6480175" y="4868863"/>
          <p14:tracePt t="82658" x="6492875" y="4868863"/>
          <p14:tracePt t="82663" x="6503988" y="4856163"/>
          <p14:tracePt t="82679" x="6529388" y="4856163"/>
          <p14:tracePt t="82690" x="6542088" y="4843463"/>
          <p14:tracePt t="82693" x="6554788" y="4830763"/>
          <p14:tracePt t="82705" x="6567488" y="4830763"/>
          <p14:tracePt t="82713" x="6580188" y="4830763"/>
          <p14:tracePt t="82719" x="6592888" y="4830763"/>
          <p14:tracePt t="82730" x="6604000" y="4818063"/>
          <p14:tracePt t="82734" x="6604000" y="4805363"/>
          <p14:tracePt t="82743" x="6616700" y="4792663"/>
          <p14:tracePt t="82749" x="6629400" y="4792663"/>
          <p14:tracePt t="82755" x="6642100" y="4792663"/>
          <p14:tracePt t="82759" x="6654800" y="4792663"/>
          <p14:tracePt t="82775" x="6680200" y="4768850"/>
          <p14:tracePt t="82785" x="6692900" y="4756150"/>
          <p14:tracePt t="82795" x="6692900" y="4743450"/>
          <p14:tracePt t="82800" x="6704013" y="4743450"/>
          <p14:tracePt t="82805" x="6716713" y="4730750"/>
          <p14:tracePt t="82809" x="6729413" y="4718050"/>
          <p14:tracePt t="82814" x="6754813" y="4705350"/>
          <p14:tracePt t="82820" x="6767513" y="4705350"/>
          <p14:tracePt t="82825" x="6780213" y="4692650"/>
          <p14:tracePt t="82829" x="6780213" y="4679950"/>
          <p14:tracePt t="82834" x="6805613" y="4667250"/>
          <p14:tracePt t="82840" x="6829425" y="4656138"/>
          <p14:tracePt t="82844" x="6829425" y="4643438"/>
          <p14:tracePt t="82851" x="6867525" y="4618038"/>
          <p14:tracePt t="82859" x="6892925" y="4592638"/>
          <p14:tracePt t="82865" x="6905625" y="4592638"/>
          <p14:tracePt t="82870" x="6916738" y="4592638"/>
          <p14:tracePt t="82875" x="6942138" y="4567238"/>
          <p14:tracePt t="82885" x="6954838" y="4554538"/>
          <p14:tracePt t="82890" x="6954838" y="4543425"/>
          <p14:tracePt t="82895" x="6980238" y="4530725"/>
          <p14:tracePt t="82906" x="6992938" y="4518025"/>
          <p14:tracePt t="82910" x="6992938" y="4505325"/>
          <p14:tracePt t="82920" x="7005638" y="4492625"/>
          <p14:tracePt t="82925" x="7016750" y="4467225"/>
          <p14:tracePt t="82930" x="7016750" y="4454525"/>
          <p14:tracePt t="82936" x="7016750" y="4443413"/>
          <p14:tracePt t="82946" x="7016750" y="4430713"/>
          <p14:tracePt t="82951" x="7029450" y="4418013"/>
          <p14:tracePt t="82957" x="7042150" y="4405313"/>
          <p14:tracePt t="82982" x="7042150" y="4392613"/>
          <p14:tracePt t="82992" x="7042150" y="4367213"/>
          <p14:tracePt t="83007" x="7042150" y="4354513"/>
          <p14:tracePt t="83027" x="7042150" y="4341813"/>
          <p14:tracePt t="84581" x="7042150" y="4354513"/>
          <p14:tracePt t="84596" x="7042150" y="4367213"/>
          <p14:tracePt t="84600" x="7042150" y="4379913"/>
          <p14:tracePt t="84631" x="7042150" y="4392613"/>
          <p14:tracePt t="84641" x="7029450" y="4392613"/>
          <p14:tracePt t="84656" x="7016750" y="4405313"/>
          <p14:tracePt t="84661" x="7005638" y="4418013"/>
          <p14:tracePt t="84667" x="6992938" y="4418013"/>
          <p14:tracePt t="84672" x="6980238" y="4430713"/>
          <p14:tracePt t="84675" x="6967538" y="4430713"/>
          <p14:tracePt t="84680" x="6942138" y="4443413"/>
          <p14:tracePt t="84686" x="6916738" y="4443413"/>
          <p14:tracePt t="84691" x="6892925" y="4467225"/>
          <p14:tracePt t="84695" x="6867525" y="4467225"/>
          <p14:tracePt t="84700" x="6829425" y="4479925"/>
          <p14:tracePt t="84706" x="6816725" y="4479925"/>
          <p14:tracePt t="84711" x="6780213" y="4505325"/>
          <p14:tracePt t="84717" x="6742113" y="4505325"/>
          <p14:tracePt t="84721" x="6704013" y="4505325"/>
          <p14:tracePt t="84725" x="6667500" y="4505325"/>
          <p14:tracePt t="84732" x="6629400" y="4518025"/>
          <p14:tracePt t="84736" x="6542088" y="4543425"/>
          <p14:tracePt t="84741" x="6467475" y="4554538"/>
          <p14:tracePt t="84747" x="6429375" y="4554538"/>
          <p14:tracePt t="84751" x="6329363" y="4592638"/>
          <p14:tracePt t="84757" x="6280150" y="4592638"/>
          <p14:tracePt t="84761" x="6229350" y="4605338"/>
          <p14:tracePt t="84767" x="6116638" y="4605338"/>
          <p14:tracePt t="84772" x="6029325" y="4618038"/>
          <p14:tracePt t="84776" x="5954713" y="4630738"/>
          <p14:tracePt t="84784" x="5829300" y="4643438"/>
          <p14:tracePt t="84787" x="5741988" y="4643438"/>
          <p14:tracePt t="84791" x="5591175" y="4643438"/>
          <p14:tracePt t="84797" x="5503863" y="4643438"/>
          <p14:tracePt t="84802" x="5403850" y="4643438"/>
          <p14:tracePt t="84807" x="5253038" y="4643438"/>
          <p14:tracePt t="84812" x="5103813" y="4643438"/>
          <p14:tracePt t="84817" x="4903788" y="4643438"/>
          <p14:tracePt t="84822" x="4740275" y="4643438"/>
          <p14:tracePt t="84827" x="4591050" y="4643438"/>
          <p14:tracePt t="84833" x="4378325" y="4643438"/>
          <p14:tracePt t="84837" x="4165600" y="4643438"/>
          <p14:tracePt t="84842" x="3978275" y="4643438"/>
          <p14:tracePt t="84847" x="3802063" y="4643438"/>
          <p14:tracePt t="84853" x="3614738" y="4643438"/>
          <p14:tracePt t="84857" x="3402013" y="4643438"/>
          <p14:tracePt t="84862" x="3214688" y="4643438"/>
          <p14:tracePt t="84867" x="3001963" y="4643438"/>
          <p14:tracePt t="84872" x="2814638" y="4643438"/>
          <p14:tracePt t="84877" x="2663825" y="4643438"/>
          <p14:tracePt t="84883" x="2463800" y="4643438"/>
          <p14:tracePt t="84887" x="2314575" y="4643438"/>
          <p14:tracePt t="84893" x="2163763" y="4643438"/>
          <p14:tracePt t="84898" x="2025650" y="4643438"/>
          <p14:tracePt t="84903" x="1914525" y="4643438"/>
          <p14:tracePt t="84907" x="1825625" y="4643438"/>
          <p14:tracePt t="84919" x="1676400" y="4643438"/>
          <p14:tracePt t="84923" x="1625600" y="4643438"/>
          <p14:tracePt t="84927" x="1563688" y="4643438"/>
          <p14:tracePt t="84932" x="1512888" y="4643438"/>
          <p14:tracePt t="84939" x="1489075" y="4643438"/>
          <p14:tracePt t="84943" x="1463675" y="4643438"/>
          <p14:tracePt t="84948" x="1450975" y="4643438"/>
          <p14:tracePt t="84954" x="1412875" y="4643438"/>
          <p14:tracePt t="84958" x="1401763" y="4643438"/>
          <p14:tracePt t="84968" x="1389063" y="4643438"/>
          <p14:tracePt t="84989" x="1376363" y="4643438"/>
          <p14:tracePt t="84999" x="1363663" y="4643438"/>
          <p14:tracePt t="85009" x="1325563" y="4656138"/>
          <p14:tracePt t="85019" x="1325563" y="4667250"/>
          <p14:tracePt t="85024" x="1312863" y="4667250"/>
          <p14:tracePt t="85028" x="1276350" y="4667250"/>
          <p14:tracePt t="85034" x="1250950" y="4667250"/>
          <p14:tracePt t="85038" x="1212850" y="4667250"/>
          <p14:tracePt t="85045" x="1176338" y="4667250"/>
          <p14:tracePt t="85050" x="1125538" y="4667250"/>
          <p14:tracePt t="85054" x="1063625" y="4667250"/>
          <p14:tracePt t="85058" x="1038225" y="4667250"/>
          <p14:tracePt t="85064" x="987425" y="4667250"/>
          <p14:tracePt t="85069" x="950913" y="4667250"/>
          <p14:tracePt t="85074" x="887413" y="4667250"/>
          <p14:tracePt t="85079" x="850900" y="4667250"/>
          <p14:tracePt t="85085" x="812800" y="4667250"/>
          <p14:tracePt t="85089" x="787400" y="4667250"/>
          <p14:tracePt t="85094" x="750888" y="4667250"/>
          <p14:tracePt t="85101" x="712788" y="4667250"/>
          <p14:tracePt t="85104" x="674688" y="4667250"/>
          <p14:tracePt t="85114" x="650875" y="4667250"/>
          <p14:tracePt t="85119" x="638175" y="4667250"/>
          <p14:tracePt t="85124" x="625475" y="4667250"/>
          <p14:tracePt t="85129" x="612775" y="4667250"/>
          <p14:tracePt t="85135" x="600075" y="4667250"/>
          <p14:tracePt t="85140" x="587375" y="4667250"/>
          <p14:tracePt t="85144" x="574675" y="4667250"/>
          <p14:tracePt t="85151" x="563563" y="4667250"/>
          <p14:tracePt t="85176" x="550863" y="4667250"/>
          <p14:tracePt t="85180" x="538163" y="4667250"/>
          <p14:tracePt t="85257" x="525463" y="4656138"/>
          <p14:tracePt t="85261" x="512763" y="4656138"/>
          <p14:tracePt t="85276" x="500063" y="4643438"/>
          <p14:tracePt t="85296" x="500063" y="4630738"/>
          <p14:tracePt t="85307" x="487363" y="4618038"/>
          <p14:tracePt t="85322" x="474663" y="4618038"/>
          <p14:tracePt t="85372" x="463550" y="4605338"/>
          <p14:tracePt t="85382" x="463550" y="4592638"/>
          <p14:tracePt t="85387" x="463550" y="4579938"/>
          <p14:tracePt t="85408" x="450850" y="4579938"/>
          <p14:tracePt t="85423" x="438150" y="4579938"/>
          <p14:tracePt t="85428" x="438150" y="4567238"/>
          <p14:tracePt t="85443" x="425450" y="4554538"/>
          <p14:tracePt t="85483" x="412750" y="4543425"/>
          <p14:tracePt t="85564" x="400050" y="4543425"/>
          <p14:tracePt t="85569" x="400050" y="4530725"/>
          <p14:tracePt t="85640" x="400050" y="4518025"/>
          <p14:tracePt t="85654" x="387350" y="4518025"/>
          <p14:tracePt t="85700" x="374650" y="4505325"/>
          <p14:tracePt t="85724" x="363538" y="4492625"/>
          <p14:tracePt t="85729" x="363538" y="4479925"/>
          <p14:tracePt t="85761" x="350838" y="4479925"/>
          <p14:tracePt t="85771" x="338138" y="4479925"/>
          <p14:tracePt t="85806" x="325438" y="4479925"/>
          <p14:tracePt t="85836" x="312738" y="4479925"/>
          <p14:tracePt t="85897" x="287338" y="4479925"/>
          <p14:tracePt t="85912" x="261938" y="4479925"/>
          <p14:tracePt t="85919" x="250825" y="4479925"/>
          <p14:tracePt t="103025" x="250825" y="4492625"/>
          <p14:tracePt t="103030" x="250825" y="4505325"/>
          <p14:tracePt t="103040" x="250825" y="4518025"/>
          <p14:tracePt t="103044" x="250825" y="4530725"/>
          <p14:tracePt t="103051" x="250825" y="4543425"/>
          <p14:tracePt t="103060" x="250825" y="4554538"/>
          <p14:tracePt t="103064" x="250825" y="4579938"/>
          <p14:tracePt t="103075" x="250825" y="4592638"/>
          <p14:tracePt t="103080" x="250825" y="4605338"/>
          <p14:tracePt t="103096" x="250825" y="4618038"/>
          <p14:tracePt t="103100" x="250825" y="4630738"/>
          <p14:tracePt t="103105" x="250825" y="4643438"/>
          <p14:tracePt t="103110" x="250825" y="4656138"/>
          <p14:tracePt t="103120" x="250825" y="4667250"/>
          <p14:tracePt t="103131" x="250825" y="4692650"/>
          <p14:tracePt t="103146" x="250825" y="4718050"/>
          <p14:tracePt t="103150" x="250825" y="4730750"/>
          <p14:tracePt t="103160" x="250825" y="4743450"/>
          <p14:tracePt t="103171" x="250825" y="4756150"/>
          <p14:tracePt t="103177" x="250825" y="4768850"/>
          <p14:tracePt t="103186" x="250825" y="4779963"/>
          <p14:tracePt t="103196" x="250825" y="4805363"/>
          <p14:tracePt t="103222" x="250825" y="4830763"/>
          <p14:tracePt t="103227" x="250825" y="4843463"/>
          <p14:tracePt t="103237" x="250825" y="4856163"/>
          <p14:tracePt t="103242" x="250825" y="4868863"/>
          <p14:tracePt t="103247" x="250825" y="4879975"/>
          <p14:tracePt t="103251" x="250825" y="4892675"/>
          <p14:tracePt t="103262" x="250825" y="4905375"/>
          <p14:tracePt t="103271" x="250825" y="4918075"/>
          <p14:tracePt t="103277" x="250825" y="4943475"/>
          <p14:tracePt t="103281" x="274638" y="4981575"/>
          <p14:tracePt t="103292" x="274638" y="5005388"/>
          <p14:tracePt t="103297" x="274638" y="5018088"/>
          <p14:tracePt t="103301" x="274638" y="5030788"/>
          <p14:tracePt t="103306" x="274638" y="5068888"/>
          <p14:tracePt t="103313" x="287338" y="5081588"/>
          <p14:tracePt t="103327" x="287338" y="5092700"/>
          <p14:tracePt t="103333" x="287338" y="5105400"/>
          <p14:tracePt t="103337" x="287338" y="5118100"/>
          <p14:tracePt t="103342" x="287338" y="5130800"/>
          <p14:tracePt t="103348" x="287338" y="5156200"/>
          <p14:tracePt t="103358" x="287338" y="5181600"/>
          <p14:tracePt t="103364" x="312738" y="5205413"/>
          <p14:tracePt t="103373" x="312738" y="5218113"/>
          <p14:tracePt t="103377" x="312738" y="5243513"/>
          <p14:tracePt t="103387" x="312738" y="5256213"/>
          <p14:tracePt t="103393" x="312738" y="5281613"/>
          <p14:tracePt t="103402" x="312738" y="5294313"/>
          <p14:tracePt t="103408" x="338138" y="5318125"/>
          <p14:tracePt t="103412" x="338138" y="5330825"/>
          <p14:tracePt t="103418" x="350838" y="5330825"/>
          <p14:tracePt t="103423" x="350838" y="5343525"/>
          <p14:tracePt t="103427" x="350838" y="5356225"/>
          <p14:tracePt t="103443" x="363538" y="5394325"/>
          <p14:tracePt t="103464" x="363538" y="5418138"/>
          <p14:tracePt t="103485" x="363538" y="5443538"/>
          <p14:tracePt t="103500" x="363538" y="5456238"/>
          <p14:tracePt t="103504" x="374650" y="5456238"/>
          <p14:tracePt t="103514" x="374650" y="5468938"/>
          <p14:tracePt t="103525" x="374650" y="5481638"/>
          <p14:tracePt t="103535" x="374650" y="5494338"/>
          <p14:tracePt t="103544" x="374650" y="5507038"/>
          <p14:tracePt t="103555" x="374650" y="5530850"/>
          <p14:tracePt t="103580" x="387350" y="5543550"/>
          <p14:tracePt t="103650" x="400050" y="5556250"/>
          <p14:tracePt t="103676" x="400050" y="5568950"/>
          <p14:tracePt t="103701" x="400050" y="5581650"/>
          <p14:tracePt t="104241" x="400050" y="5594350"/>
          <p14:tracePt t="104281" x="400050" y="5607050"/>
          <p14:tracePt t="111795" x="400050" y="5556250"/>
          <p14:tracePt t="111800" x="400050" y="5468938"/>
          <p14:tracePt t="111805" x="387350" y="5381625"/>
          <p14:tracePt t="111812" x="387350" y="5268913"/>
          <p14:tracePt t="111815" x="363538" y="5156200"/>
          <p14:tracePt t="111820" x="363538" y="5056188"/>
          <p14:tracePt t="111825" x="350838" y="4943475"/>
          <p14:tracePt t="111831" x="350838" y="4830763"/>
          <p14:tracePt t="111836" x="350838" y="4705350"/>
          <p14:tracePt t="111840" x="312738" y="4592638"/>
          <p14:tracePt t="111846" x="300038" y="4443413"/>
          <p14:tracePt t="111851" x="300038" y="4330700"/>
          <p14:tracePt t="111856" x="261938" y="4205288"/>
          <p14:tracePt t="111862" x="250825" y="4054475"/>
          <p14:tracePt t="111867" x="212725" y="3905250"/>
          <p14:tracePt t="111870" x="200025" y="3729038"/>
          <p14:tracePt t="111876" x="161925" y="3554413"/>
          <p14:tracePt t="111882" x="138113" y="3367088"/>
          <p14:tracePt t="111886" x="87313" y="3165475"/>
          <p14:tracePt t="111892" x="87313" y="2978150"/>
          <p14:tracePt t="111897" x="50800" y="2803525"/>
          <p14:tracePt t="111902" x="0" y="260350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err="1"/>
              <a:t>Esotropie</a:t>
            </a:r>
            <a:r>
              <a:rPr lang="cs-CZ" dirty="0"/>
              <a:t> I.</a:t>
            </a:r>
          </a:p>
        </p:txBody>
      </p:sp>
      <p:sp>
        <p:nvSpPr>
          <p:cNvPr id="4" name="Zástupný symbol pro obsah 3"/>
          <p:cNvSpPr>
            <a:spLocks noGrp="1"/>
          </p:cNvSpPr>
          <p:nvPr>
            <p:ph idx="1"/>
          </p:nvPr>
        </p:nvSpPr>
        <p:spPr/>
        <p:txBody>
          <a:bodyPr>
            <a:normAutofit/>
          </a:bodyPr>
          <a:lstStyle/>
          <a:p>
            <a:r>
              <a:rPr lang="cs-CZ" b="1" dirty="0"/>
              <a:t>Definice strabismu:</a:t>
            </a:r>
          </a:p>
          <a:p>
            <a:pPr marL="0" indent="0">
              <a:buNone/>
            </a:pPr>
            <a:r>
              <a:rPr lang="cs-CZ" dirty="0"/>
              <a:t>Strabismus je stav, kdy při fixaci určitého předmětu do blízka nebo do dálky se osy vidění neprotínají v témže bodě. Je vždy přítomna větší nebo menší porucha JBV. Strabismus je porucha hlavně funkční, navenek provázená asymetrickým postavením očí.</a:t>
            </a:r>
          </a:p>
          <a:p>
            <a:r>
              <a:rPr lang="cs-CZ" dirty="0"/>
              <a:t>Porucha paralelního postavení očí </a:t>
            </a:r>
          </a:p>
          <a:p>
            <a:endParaRPr lang="cs-CZ" dirty="0"/>
          </a:p>
        </p:txBody>
      </p:sp>
      <p:pic>
        <p:nvPicPr>
          <p:cNvPr id="5" name="Zvuk 4">
            <a:hlinkClick r:id="" action="ppaction://media"/>
            <a:extLst>
              <a:ext uri="{FF2B5EF4-FFF2-40B4-BE49-F238E27FC236}">
                <a16:creationId xmlns:a16="http://schemas.microsoft.com/office/drawing/2014/main" id="{81403180-160F-4DC5-B0D8-1D45EA16C9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98430811"/>
      </p:ext>
    </p:extLst>
  </p:cSld>
  <p:clrMapOvr>
    <a:masterClrMapping/>
  </p:clrMapOvr>
  <mc:AlternateContent xmlns:mc="http://schemas.openxmlformats.org/markup-compatibility/2006" xmlns:p14="http://schemas.microsoft.com/office/powerpoint/2010/main">
    <mc:Choice Requires="p14">
      <p:transition spd="slow" p14:dur="2000" advTm="34678"/>
    </mc:Choice>
    <mc:Fallback xmlns="">
      <p:transition spd="slow" advTm="34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01" x="4391025" y="6056313"/>
          <p14:tracePt t="754" x="4378325" y="6056313"/>
          <p14:tracePt t="759" x="4340225" y="6056313"/>
          <p14:tracePt t="764" x="4252913" y="6056313"/>
          <p14:tracePt t="769" x="4203700" y="6056313"/>
          <p14:tracePt t="774" x="4127500" y="6056313"/>
          <p14:tracePt t="779" x="4040188" y="6056313"/>
          <p14:tracePt t="784" x="3952875" y="6056313"/>
          <p14:tracePt t="789" x="3865563" y="6056313"/>
          <p14:tracePt t="794" x="3778250" y="6056313"/>
          <p14:tracePt t="800" x="3689350" y="6056313"/>
          <p14:tracePt t="805" x="3627438" y="6056313"/>
          <p14:tracePt t="810" x="3540125" y="6056313"/>
          <p14:tracePt t="814" x="3452813" y="6056313"/>
          <p14:tracePt t="819" x="3402013" y="6056313"/>
          <p14:tracePt t="825" x="3314700" y="6056313"/>
          <p14:tracePt t="829" x="3265488" y="6045200"/>
          <p14:tracePt t="834" x="3201988" y="6045200"/>
          <p14:tracePt t="839" x="3127375" y="6045200"/>
          <p14:tracePt t="845" x="3052763" y="6045200"/>
          <p14:tracePt t="850" x="2976563" y="6032500"/>
          <p14:tracePt t="856" x="2901950" y="6019800"/>
          <p14:tracePt t="860" x="2814638" y="6019800"/>
          <p14:tracePt t="864" x="2740025" y="6019800"/>
          <p14:tracePt t="870" x="2627313" y="6019800"/>
          <p14:tracePt t="875" x="2514600" y="6019800"/>
          <p14:tracePt t="880" x="2414588" y="6019800"/>
          <p14:tracePt t="884" x="2327275" y="6019800"/>
          <p14:tracePt t="890" x="2238375" y="6019800"/>
          <p14:tracePt t="895" x="2151063" y="6019800"/>
          <p14:tracePt t="899" x="2089150" y="6019800"/>
          <p14:tracePt t="905" x="2001838" y="6019800"/>
          <p14:tracePt t="910" x="1951038" y="6019800"/>
          <p14:tracePt t="916" x="1889125" y="6019800"/>
          <p14:tracePt t="922" x="1851025" y="6019800"/>
          <p14:tracePt t="925" x="1814513" y="6019800"/>
          <p14:tracePt t="929" x="1789113" y="6019800"/>
          <p14:tracePt t="934" x="1776413" y="6019800"/>
          <p14:tracePt t="941" x="1751013" y="6019800"/>
          <p14:tracePt t="951" x="1725613" y="6019800"/>
          <p14:tracePt t="955" x="1714500" y="6019800"/>
          <p14:tracePt t="976" x="1689100" y="6019800"/>
          <p14:tracePt t="981" x="1663700" y="6019800"/>
          <p14:tracePt t="996" x="1651000" y="6019800"/>
          <p14:tracePt t="1001" x="1638300" y="6019800"/>
          <p14:tracePt t="1006" x="1612900" y="6019800"/>
          <p14:tracePt t="1016" x="1601788" y="6019800"/>
          <p14:tracePt t="1022" x="1576388" y="6019800"/>
          <p14:tracePt t="1032" x="1550988" y="6019800"/>
          <p14:tracePt t="1036" x="1538288" y="6019800"/>
          <p14:tracePt t="1046" x="1525588" y="6019800"/>
          <p14:tracePt t="1051" x="1512888" y="6019800"/>
          <p14:tracePt t="1057" x="1501775" y="6019800"/>
          <p14:tracePt t="1062" x="1489075" y="6019800"/>
          <p14:tracePt t="1067" x="1463675" y="6019800"/>
          <p14:tracePt t="1082" x="1438275" y="6019800"/>
          <p14:tracePt t="1092" x="1425575" y="6019800"/>
          <p14:tracePt t="1102" x="1412875" y="6019800"/>
          <p14:tracePt t="1112" x="1401763" y="6019800"/>
          <p14:tracePt t="1904" x="1401763" y="6007100"/>
          <p14:tracePt t="1914" x="1401763" y="5994400"/>
          <p14:tracePt t="1919" x="1401763" y="5981700"/>
          <p14:tracePt t="1929" x="1412875" y="5981700"/>
          <p14:tracePt t="1939" x="1438275" y="5981700"/>
          <p14:tracePt t="2030" x="1463675" y="5981700"/>
          <p14:tracePt t="2055" x="1476375" y="5981700"/>
          <p14:tracePt t="2408" x="1525588" y="5981700"/>
          <p14:tracePt t="2413" x="1538288" y="5981700"/>
          <p14:tracePt t="2418" x="1550988" y="5981700"/>
          <p14:tracePt t="2424" x="1589088" y="5981700"/>
          <p14:tracePt t="2429" x="1612900" y="5981700"/>
          <p14:tracePt t="2433" x="1651000" y="5981700"/>
          <p14:tracePt t="2439" x="1663700" y="5981700"/>
          <p14:tracePt t="2444" x="1689100" y="5981700"/>
          <p14:tracePt t="2454" x="1714500" y="5981700"/>
          <p14:tracePt t="2458" x="1725613" y="5981700"/>
          <p14:tracePt t="2463" x="1738313" y="5981700"/>
          <p14:tracePt t="2469" x="1751013" y="5981700"/>
          <p14:tracePt t="2474" x="1776413" y="5981700"/>
          <p14:tracePt t="2484" x="1801813" y="5981700"/>
          <p14:tracePt t="2489" x="1814513" y="5981700"/>
          <p14:tracePt t="2499" x="1825625" y="5981700"/>
          <p14:tracePt t="2504" x="1838325" y="5981700"/>
          <p14:tracePt t="2509" x="1851025" y="5981700"/>
          <p14:tracePt t="2514" x="1889125" y="5981700"/>
          <p14:tracePt t="2520" x="1901825" y="5981700"/>
          <p14:tracePt t="2525" x="1914525" y="5981700"/>
          <p14:tracePt t="2529" x="1925638" y="5981700"/>
          <p14:tracePt t="2534" x="1963738" y="5981700"/>
          <p14:tracePt t="2539" x="2001838" y="5981700"/>
          <p14:tracePt t="2545" x="2014538" y="5981700"/>
          <p14:tracePt t="2550" x="2051050" y="5981700"/>
          <p14:tracePt t="2554" x="2101850" y="5981700"/>
          <p14:tracePt t="2559" x="2114550" y="5981700"/>
          <p14:tracePt t="2565" x="2151063" y="5981700"/>
          <p14:tracePt t="2569" x="2189163" y="5981700"/>
          <p14:tracePt t="2575" x="2238375" y="5981700"/>
          <p14:tracePt t="2579" x="2263775" y="5981700"/>
          <p14:tracePt t="2585" x="2289175" y="5981700"/>
          <p14:tracePt t="2589" x="2338388" y="5981700"/>
          <p14:tracePt t="2595" x="2363788" y="5981700"/>
          <p14:tracePt t="2600" x="2389188" y="5981700"/>
          <p14:tracePt t="2606" x="2401888" y="5981700"/>
          <p14:tracePt t="2610" x="2427288" y="5981700"/>
          <p14:tracePt t="2615" x="2463800" y="5981700"/>
          <p14:tracePt t="2620" x="2489200" y="5981700"/>
          <p14:tracePt t="2625" x="2501900" y="5981700"/>
          <p14:tracePt t="2630" x="2514600" y="5981700"/>
          <p14:tracePt t="2635" x="2527300" y="5981700"/>
          <p14:tracePt t="2641" x="2540000" y="5981700"/>
          <p14:tracePt t="2646" x="2551113" y="5981700"/>
          <p14:tracePt t="2649" x="2576513" y="5981700"/>
          <p14:tracePt t="2661" x="2614613" y="5981700"/>
          <p14:tracePt t="2666" x="2651125" y="5994400"/>
          <p14:tracePt t="2670" x="2651125" y="6007100"/>
          <p14:tracePt t="2675" x="2663825" y="6007100"/>
          <p14:tracePt t="2680" x="2701925" y="6007100"/>
          <p14:tracePt t="2686" x="2714625" y="6007100"/>
          <p14:tracePt t="2691" x="2763838" y="6007100"/>
          <p14:tracePt t="2695" x="2801938" y="6007100"/>
          <p14:tracePt t="2706" x="2827338" y="6007100"/>
          <p14:tracePt t="2711" x="2863850" y="6007100"/>
          <p14:tracePt t="2721" x="2889250" y="6007100"/>
          <p14:tracePt t="2726" x="2901950" y="6007100"/>
          <p14:tracePt t="2731" x="2914650" y="6007100"/>
          <p14:tracePt t="2736" x="2927350" y="6007100"/>
          <p14:tracePt t="2761" x="2940050" y="6007100"/>
          <p14:tracePt t="2766" x="2952750" y="6007100"/>
          <p14:tracePt t="2789" x="2976563" y="6007100"/>
          <p14:tracePt t="2791" x="2989263" y="6007100"/>
          <p14:tracePt t="2801" x="3001963" y="6007100"/>
          <p14:tracePt t="2807" x="3014663" y="6007100"/>
          <p14:tracePt t="2812" x="3040063" y="6007100"/>
          <p14:tracePt t="2816" x="3065463" y="6007100"/>
          <p14:tracePt t="2823" x="3101975" y="6007100"/>
          <p14:tracePt t="2832" x="3140075" y="6007100"/>
          <p14:tracePt t="2837" x="3176588" y="6007100"/>
          <p14:tracePt t="2842" x="3201988" y="6007100"/>
          <p14:tracePt t="2847" x="3227388" y="6007100"/>
          <p14:tracePt t="2852" x="3265488" y="6007100"/>
          <p14:tracePt t="2862" x="3302000" y="6007100"/>
          <p14:tracePt t="2867" x="3314700" y="6007100"/>
          <p14:tracePt t="2873" x="3327400" y="6007100"/>
          <p14:tracePt t="2877" x="3352800" y="6007100"/>
          <p14:tracePt t="2978" x="3365500" y="6007100"/>
          <p14:tracePt t="3750" x="3376613" y="6019800"/>
          <p14:tracePt t="3856" x="3389313" y="6032500"/>
          <p14:tracePt t="3901" x="3389313" y="6045200"/>
          <p14:tracePt t="3906" x="3389313" y="6056313"/>
          <p14:tracePt t="7351" x="3389313" y="6019800"/>
          <p14:tracePt t="7357" x="3389313" y="5981700"/>
          <p14:tracePt t="7361" x="3389313" y="5919788"/>
          <p14:tracePt t="7366" x="3389313" y="5881688"/>
          <p14:tracePt t="7372" x="3389313" y="5832475"/>
          <p14:tracePt t="7376" x="3389313" y="5768975"/>
          <p14:tracePt t="7381" x="3389313" y="5681663"/>
          <p14:tracePt t="7385" x="3389313" y="5630863"/>
          <p14:tracePt t="7392" x="3389313" y="5556250"/>
          <p14:tracePt t="7397" x="3389313" y="5494338"/>
          <p14:tracePt t="7402" x="3389313" y="5407025"/>
          <p14:tracePt t="7406" x="3389313" y="5356225"/>
          <p14:tracePt t="7411" x="3389313" y="5268913"/>
          <p14:tracePt t="7416" x="3389313" y="5205413"/>
          <p14:tracePt t="7422" x="3389313" y="5118100"/>
          <p14:tracePt t="7427" x="3389313" y="5068888"/>
          <p14:tracePt t="7431" x="3389313" y="4992688"/>
          <p14:tracePt t="7437" x="3389313" y="4905375"/>
          <p14:tracePt t="7442" x="3389313" y="4818063"/>
          <p14:tracePt t="7447" x="3389313" y="4730750"/>
          <p14:tracePt t="7452" x="3389313" y="4667250"/>
          <p14:tracePt t="7458" x="3389313" y="4579938"/>
          <p14:tracePt t="7462" x="3376613" y="4530725"/>
          <p14:tracePt t="7467" x="3352800" y="4430713"/>
          <p14:tracePt t="7472" x="3314700" y="4341813"/>
          <p14:tracePt t="7477" x="3302000" y="4305300"/>
          <p14:tracePt t="7482" x="3289300" y="4241800"/>
          <p14:tracePt t="7487" x="3265488" y="4192588"/>
          <p14:tracePt t="7492" x="3265488" y="4141788"/>
          <p14:tracePt t="7497" x="3252788" y="4092575"/>
          <p14:tracePt t="7502" x="3252788" y="4054475"/>
          <p14:tracePt t="7508" x="3227388" y="4005263"/>
          <p14:tracePt t="7513" x="3227388" y="3941763"/>
          <p14:tracePt t="7518" x="3227388" y="3916363"/>
          <p14:tracePt t="7523" x="3214688" y="3879850"/>
          <p14:tracePt t="7527" x="3214688" y="3867150"/>
          <p14:tracePt t="7533" x="3201988" y="3816350"/>
          <p14:tracePt t="7537" x="3189288" y="3779838"/>
          <p14:tracePt t="7543" x="3189288" y="3754438"/>
          <p14:tracePt t="7548" x="3176588" y="3716338"/>
          <p14:tracePt t="7553" x="3152775" y="3667125"/>
          <p14:tracePt t="7558" x="3140075" y="3654425"/>
          <p14:tracePt t="7563" x="3140075" y="3616325"/>
          <p14:tracePt t="7568" x="3127375" y="3579813"/>
          <p14:tracePt t="7575" x="3114675" y="3554413"/>
          <p14:tracePt t="7578" x="3065463" y="3503613"/>
          <p14:tracePt t="7583" x="3065463" y="3454400"/>
          <p14:tracePt t="7588" x="3040063" y="3429000"/>
          <p14:tracePt t="7593" x="3001963" y="3390900"/>
          <p14:tracePt t="7598" x="2976563" y="3354388"/>
          <p14:tracePt t="7603" x="2952750" y="3303588"/>
          <p14:tracePt t="7608" x="2889250" y="3254375"/>
          <p14:tracePt t="7613" x="2876550" y="3228975"/>
          <p14:tracePt t="7618" x="2876550" y="3203575"/>
          <p14:tracePt t="7624" x="2852738" y="3178175"/>
          <p14:tracePt t="7629" x="2852738" y="3154363"/>
          <p14:tracePt t="7633" x="2827338" y="3116263"/>
          <p14:tracePt t="7637" x="2827338" y="3078163"/>
          <p14:tracePt t="7644" x="2814638" y="3041650"/>
          <p14:tracePt t="7649" x="2814638" y="3016250"/>
          <p14:tracePt t="7653" x="2789238" y="2978150"/>
          <p14:tracePt t="7658" x="2776538" y="2928938"/>
          <p14:tracePt t="7663" x="2776538" y="2890838"/>
          <p14:tracePt t="7669" x="2752725" y="2840038"/>
          <p14:tracePt t="7675" x="2740025" y="2803525"/>
          <p14:tracePt t="7679" x="2740025" y="2778125"/>
          <p14:tracePt t="7684" x="2727325" y="2740025"/>
          <p14:tracePt t="7689" x="2714625" y="2690813"/>
          <p14:tracePt t="7694" x="2701925" y="2652713"/>
          <p14:tracePt t="7699" x="2676525" y="2616200"/>
          <p14:tracePt t="7703" x="2676525" y="2578100"/>
          <p14:tracePt t="7709" x="2663825" y="2540000"/>
          <p14:tracePt t="7715" x="2640013" y="2503488"/>
          <p14:tracePt t="7718" x="2627313" y="2439988"/>
          <p14:tracePt t="7724" x="2627313" y="2427288"/>
          <p14:tracePt t="7729" x="2601913" y="2390775"/>
          <p14:tracePt t="7734" x="2601913" y="2352675"/>
          <p14:tracePt t="7741" x="2601913" y="2314575"/>
          <p14:tracePt t="7745" x="2601913" y="2278063"/>
          <p14:tracePt t="7749" x="2601913" y="2265363"/>
          <p14:tracePt t="7754" x="2589213" y="2214563"/>
          <p14:tracePt t="7759" x="2589213" y="2178050"/>
          <p14:tracePt t="7766" x="2589213" y="2165350"/>
          <p14:tracePt t="7769" x="2589213" y="2127250"/>
          <p14:tracePt t="7774" x="2563813" y="2089150"/>
          <p14:tracePt t="7779" x="2563813" y="2078038"/>
          <p14:tracePt t="7786" x="2551113" y="2052638"/>
          <p14:tracePt t="7795" x="2551113" y="2027238"/>
          <p14:tracePt t="7800" x="2551113" y="2014538"/>
          <p14:tracePt t="7805" x="2551113" y="2001838"/>
          <p14:tracePt t="7810" x="2551113" y="1989138"/>
          <p14:tracePt t="7815" x="2540000" y="1965325"/>
          <p14:tracePt t="7825" x="2527300" y="1965325"/>
          <p14:tracePt t="7841" x="2514600" y="1965325"/>
          <p14:tracePt t="7845" x="2514600" y="1952625"/>
          <p14:tracePt t="7850" x="2501900" y="1952625"/>
          <p14:tracePt t="7855" x="2476500" y="1952625"/>
          <p14:tracePt t="7932" x="2463800" y="1952625"/>
          <p14:tracePt t="7948" x="2451100" y="1952625"/>
          <p14:tracePt t="7951" x="2439988" y="1952625"/>
          <p14:tracePt t="7956" x="2401888" y="1952625"/>
          <p14:tracePt t="7966" x="2389188" y="1952625"/>
          <p14:tracePt t="7972" x="2363788" y="1952625"/>
          <p14:tracePt t="7986" x="2363788" y="1927225"/>
          <p14:tracePt t="7997" x="2351088" y="1927225"/>
          <p14:tracePt t="8008" x="2327275" y="1927225"/>
          <p14:tracePt t="8017" x="2301875" y="1927225"/>
          <p14:tracePt t="8022" x="2263775" y="1927225"/>
          <p14:tracePt t="8032" x="2251075" y="1927225"/>
          <p14:tracePt t="8037" x="2227263" y="1927225"/>
          <p14:tracePt t="8042" x="2189163" y="1952625"/>
          <p14:tracePt t="8052" x="2151063" y="1952625"/>
          <p14:tracePt t="8063" x="2127250" y="1952625"/>
          <p14:tracePt t="8067" x="2101850" y="1965325"/>
          <p14:tracePt t="8071" x="2089150" y="1965325"/>
          <p14:tracePt t="8077" x="2051050" y="1965325"/>
          <p14:tracePt t="8082" x="2025650" y="1965325"/>
          <p14:tracePt t="8087" x="2014538" y="1965325"/>
          <p14:tracePt t="8093" x="1989138" y="1965325"/>
          <p14:tracePt t="8097" x="1951038" y="1965325"/>
          <p14:tracePt t="8102" x="1938338" y="1965325"/>
          <p14:tracePt t="8108" x="1901825" y="1965325"/>
          <p14:tracePt t="8113" x="1889125" y="1965325"/>
          <p14:tracePt t="8118" x="1876425" y="1965325"/>
          <p14:tracePt t="8127" x="1863725" y="1965325"/>
          <p14:tracePt t="8138" x="1851025" y="1965325"/>
          <p14:tracePt t="8148" x="1838325" y="1965325"/>
          <p14:tracePt t="8163" x="1814513" y="1965325"/>
          <p14:tracePt t="8178" x="1814513" y="1978025"/>
          <p14:tracePt t="8184" x="1801813" y="1978025"/>
          <p14:tracePt t="8188" x="1789113" y="1978025"/>
          <p14:tracePt t="8193" x="1776413" y="1978025"/>
          <p14:tracePt t="8198" x="1776413" y="1989138"/>
          <p14:tracePt t="8205" x="1763713" y="1989138"/>
          <p14:tracePt t="8209" x="1725613" y="1989138"/>
          <p14:tracePt t="8213" x="1714500" y="2014538"/>
          <p14:tracePt t="8218" x="1701800" y="2014538"/>
          <p14:tracePt t="8225" x="1689100" y="2027238"/>
          <p14:tracePt t="8229" x="1676400" y="2027238"/>
          <p14:tracePt t="8234" x="1651000" y="2052638"/>
          <p14:tracePt t="8238" x="1638300" y="2052638"/>
          <p14:tracePt t="8244" x="1625600" y="2052638"/>
          <p14:tracePt t="8254" x="1612900" y="2052638"/>
          <p14:tracePt t="8309" x="1601788" y="2065338"/>
          <p14:tracePt t="8325" x="1601788" y="2078038"/>
          <p14:tracePt t="8334" x="1625600" y="2101850"/>
          <p14:tracePt t="8339" x="1651000" y="2101850"/>
          <p14:tracePt t="8344" x="1676400" y="2101850"/>
          <p14:tracePt t="8350" x="1714500" y="2101850"/>
          <p14:tracePt t="8355" x="1738313" y="2101850"/>
          <p14:tracePt t="8360" x="1789113" y="2114550"/>
          <p14:tracePt t="8365" x="1825625" y="2114550"/>
          <p14:tracePt t="8370" x="1863725" y="2114550"/>
          <p14:tracePt t="8376" x="1889125" y="2114550"/>
          <p14:tracePt t="8380" x="1963738" y="2114550"/>
          <p14:tracePt t="8385" x="1989138" y="2114550"/>
          <p14:tracePt t="8390" x="2038350" y="2114550"/>
          <p14:tracePt t="8395" x="2076450" y="2114550"/>
          <p14:tracePt t="8400" x="2138363" y="2114550"/>
          <p14:tracePt t="8405" x="2189163" y="2114550"/>
          <p14:tracePt t="8410" x="2238375" y="2114550"/>
          <p14:tracePt t="8416" x="2301875" y="2114550"/>
          <p14:tracePt t="8421" x="2363788" y="2114550"/>
          <p14:tracePt t="8425" x="2414588" y="2114550"/>
          <p14:tracePt t="8431" x="2476500" y="2114550"/>
          <p14:tracePt t="8434" x="2514600" y="2114550"/>
          <p14:tracePt t="8442" x="2563813" y="2114550"/>
          <p14:tracePt t="8446" x="2627313" y="2114550"/>
          <p14:tracePt t="8450" x="2663825" y="2114550"/>
          <p14:tracePt t="8454" x="2701925" y="2114550"/>
          <p14:tracePt t="8460" x="2752725" y="2114550"/>
          <p14:tracePt t="8466" x="2776538" y="2114550"/>
          <p14:tracePt t="8471" x="2814638" y="2114550"/>
          <p14:tracePt t="8476" x="2863850" y="2114550"/>
          <p14:tracePt t="8481" x="2901950" y="2114550"/>
          <p14:tracePt t="8485" x="2940050" y="2139950"/>
          <p14:tracePt t="8492" x="2976563" y="2139950"/>
          <p14:tracePt t="8497" x="3001963" y="2139950"/>
          <p14:tracePt t="8500" x="3040063" y="2139950"/>
          <p14:tracePt t="8506" x="3076575" y="2139950"/>
          <p14:tracePt t="8511" x="3114675" y="2139950"/>
          <p14:tracePt t="8516" x="3152775" y="2139950"/>
          <p14:tracePt t="8521" x="3189288" y="2139950"/>
          <p14:tracePt t="8526" x="3227388" y="2139950"/>
          <p14:tracePt t="8531" x="3265488" y="2139950"/>
          <p14:tracePt t="8537" x="3289300" y="2139950"/>
          <p14:tracePt t="8542" x="3352800" y="2139950"/>
          <p14:tracePt t="8546" x="3389313" y="2139950"/>
          <p14:tracePt t="8551" x="3427413" y="2139950"/>
          <p14:tracePt t="8558" x="3465513" y="2139950"/>
          <p14:tracePt t="8566" x="3502025" y="2139950"/>
          <p14:tracePt t="8571" x="3514725" y="2139950"/>
          <p14:tracePt t="8576" x="3552825" y="2139950"/>
          <p14:tracePt t="8582" x="3589338" y="2139950"/>
          <p14:tracePt t="8587" x="3627438" y="2139950"/>
          <p14:tracePt t="8597" x="3665538" y="2139950"/>
          <p14:tracePt t="8601" x="3678238" y="2139950"/>
          <p14:tracePt t="8609" x="3714750" y="2139950"/>
          <p14:tracePt t="8612" x="3727450" y="2139950"/>
          <p14:tracePt t="8617" x="3752850" y="2139950"/>
          <p14:tracePt t="8622" x="3790950" y="2139950"/>
          <p14:tracePt t="8627" x="3827463" y="2139950"/>
          <p14:tracePt t="8632" x="3865563" y="2139950"/>
          <p14:tracePt t="8637" x="3890963" y="2139950"/>
          <p14:tracePt t="8642" x="3927475" y="2139950"/>
          <p14:tracePt t="8647" x="3965575" y="2139950"/>
          <p14:tracePt t="8652" x="3978275" y="2139950"/>
          <p14:tracePt t="8659" x="4002088" y="2139950"/>
          <p14:tracePt t="8662" x="4027488" y="2139950"/>
          <p14:tracePt t="8667" x="4052888" y="2139950"/>
          <p14:tracePt t="8673" x="4078288" y="2139950"/>
          <p14:tracePt t="8678" x="4090988" y="2139950"/>
          <p14:tracePt t="8683" x="4103688" y="2139950"/>
          <p14:tracePt t="8687" x="4114800" y="2139950"/>
          <p14:tracePt t="8692" x="4152900" y="2139950"/>
          <p14:tracePt t="8703" x="4178300" y="2139950"/>
          <p14:tracePt t="8714" x="4191000" y="2139950"/>
          <p14:tracePt t="8718" x="4203700" y="2139950"/>
          <p14:tracePt t="8728" x="4227513" y="2139950"/>
          <p14:tracePt t="8748" x="4240213" y="2139950"/>
          <p14:tracePt t="8753" x="4252913" y="2139950"/>
          <p14:tracePt t="8764" x="4265613" y="2139950"/>
          <p14:tracePt t="8775" x="4278313" y="2139950"/>
          <p14:tracePt t="8778" x="4291013" y="2139950"/>
          <p14:tracePt t="8783" x="4303713" y="2139950"/>
          <p14:tracePt t="8794" x="4314825" y="2139950"/>
          <p14:tracePt t="8804" x="4340225" y="2139950"/>
          <p14:tracePt t="8829" x="4365625" y="2139950"/>
          <p14:tracePt t="8839" x="4378325" y="2139950"/>
          <p14:tracePt t="8849" x="4391025" y="2127250"/>
          <p14:tracePt t="8854" x="4403725" y="2127250"/>
          <p14:tracePt t="8859" x="4427538" y="2114550"/>
          <p14:tracePt t="8875" x="4452938" y="2114550"/>
          <p14:tracePt t="8879" x="4465638" y="2114550"/>
          <p14:tracePt t="8889" x="4478338" y="2114550"/>
          <p14:tracePt t="9430" x="4491038" y="2114550"/>
          <p14:tracePt t="9439" x="4503738" y="2114550"/>
          <p14:tracePt t="9444" x="4516438" y="2101850"/>
          <p14:tracePt t="9449" x="4516438" y="2089150"/>
          <p14:tracePt t="9465" x="4516438" y="2078038"/>
          <p14:tracePt t="9475" x="4516438" y="2065338"/>
          <p14:tracePt t="9954" x="4516438" y="2052638"/>
          <p14:tracePt t="9968" x="4516438" y="2039938"/>
          <p14:tracePt t="9984" x="4516438" y="2001838"/>
          <p14:tracePt t="10009" x="4516438" y="1989138"/>
          <p14:tracePt t="10039" x="4516438" y="1978025"/>
          <p14:tracePt t="32983" x="4516438" y="1965325"/>
          <p14:tracePt t="32998" x="4516438" y="1952625"/>
          <p14:tracePt t="33013" x="4516438" y="1927225"/>
          <p14:tracePt t="33028" x="4516438" y="1914525"/>
          <p14:tracePt t="33038" x="4503738" y="1901825"/>
          <p14:tracePt t="33043" x="4491038" y="1889125"/>
          <p14:tracePt t="33053" x="4478338" y="1889125"/>
          <p14:tracePt t="33058" x="4465638" y="1889125"/>
          <p14:tracePt t="33063" x="4452938" y="1889125"/>
          <p14:tracePt t="33074" x="4427538" y="1889125"/>
          <p14:tracePt t="33085" x="4416425" y="1889125"/>
          <p14:tracePt t="33088" x="4403725" y="1889125"/>
          <p14:tracePt t="33099" x="4391025" y="1889125"/>
          <p14:tracePt t="33104" x="4378325" y="1889125"/>
          <p14:tracePt t="33109" x="4365625" y="1889125"/>
          <p14:tracePt t="33114" x="4327525" y="1889125"/>
          <p14:tracePt t="33119" x="4314825" y="1889125"/>
          <p14:tracePt t="33124" x="4303713" y="1889125"/>
          <p14:tracePt t="33129" x="4278313" y="1889125"/>
          <p14:tracePt t="33134" x="4252913" y="1889125"/>
          <p14:tracePt t="33153" x="4191000" y="1889125"/>
          <p14:tracePt t="33155" x="4178300" y="1889125"/>
          <p14:tracePt t="33158" x="4152900" y="1889125"/>
          <p14:tracePt t="33215" x="4140200" y="1876425"/>
          <p14:tracePt t="33225" x="4140200" y="1865313"/>
          <p14:tracePt t="33240" x="4140200" y="1852613"/>
          <p14:tracePt t="33250" x="4140200" y="1839913"/>
          <p14:tracePt t="33266" x="4140200" y="1827213"/>
          <p14:tracePt t="33275" x="4140200" y="1814513"/>
          <p14:tracePt t="33377" x="4127500" y="1801813"/>
          <p14:tracePt t="33382" x="4103688" y="1801813"/>
          <p14:tracePt t="33386" x="4065588" y="1801813"/>
          <p14:tracePt t="33391" x="4027488" y="1801813"/>
          <p14:tracePt t="33397" x="4002088" y="1801813"/>
          <p14:tracePt t="33402" x="3952875" y="1801813"/>
          <p14:tracePt t="33407" x="3890963" y="1801813"/>
          <p14:tracePt t="33411" x="3840163" y="1801813"/>
          <p14:tracePt t="33416" x="3752850" y="1801813"/>
          <p14:tracePt t="33422" x="3689350" y="1801813"/>
          <p14:tracePt t="33427" x="3602038" y="1801813"/>
          <p14:tracePt t="33431" x="3552825" y="1801813"/>
          <p14:tracePt t="33437" x="3478213" y="1801813"/>
          <p14:tracePt t="33442" x="3389313" y="1801813"/>
          <p14:tracePt t="33446" x="3302000" y="1801813"/>
          <p14:tracePt t="33452" x="3214688" y="1801813"/>
          <p14:tracePt t="33457" x="3152775" y="1801813"/>
          <p14:tracePt t="33462" x="3052763" y="1776413"/>
          <p14:tracePt t="33467" x="3001963" y="1765300"/>
          <p14:tracePt t="33472" x="2976563" y="1765300"/>
          <p14:tracePt t="33487" x="2927350" y="1739900"/>
          <p14:tracePt t="33493" x="2889250" y="1701800"/>
          <p14:tracePt t="33498" x="2789238" y="1676400"/>
          <p14:tracePt t="33502" x="2701925" y="1652588"/>
          <p14:tracePt t="33508" x="2589213" y="1601788"/>
          <p14:tracePt t="33513" x="2527300" y="1601788"/>
          <p14:tracePt t="33519" x="2401888" y="1552575"/>
          <p14:tracePt t="33523" x="2314575" y="1539875"/>
          <p14:tracePt t="33526" x="2201863" y="1489075"/>
          <p14:tracePt t="33532" x="2114550" y="1439863"/>
          <p14:tracePt t="33538" x="2014538" y="1401763"/>
          <p14:tracePt t="33543" x="1876425" y="1363663"/>
          <p14:tracePt t="33548" x="1751013" y="1314450"/>
          <p14:tracePt t="33552" x="1676400" y="1263650"/>
          <p14:tracePt t="33557" x="1563688" y="1214438"/>
          <p14:tracePt t="33563" x="1463675" y="1176338"/>
          <p14:tracePt t="33569" x="1412875" y="1163638"/>
          <p14:tracePt t="33573" x="1363663" y="1114425"/>
          <p14:tracePt t="33579" x="1300163" y="1063625"/>
          <p14:tracePt t="33583" x="1212850" y="1025525"/>
          <p14:tracePt t="33588" x="1212850" y="1001713"/>
          <p14:tracePt t="33593" x="1138238" y="950913"/>
          <p14:tracePt t="33597" x="1100138" y="912813"/>
          <p14:tracePt t="33603" x="1050925" y="876300"/>
          <p14:tracePt t="33610" x="963613" y="812800"/>
          <p14:tracePt t="33612" x="912813" y="763588"/>
          <p14:tracePt t="33619" x="850900" y="712788"/>
          <p14:tracePt t="33623" x="776288" y="650875"/>
          <p14:tracePt t="33629" x="674688" y="563563"/>
          <p14:tracePt t="33633" x="600075" y="525463"/>
          <p14:tracePt t="33639" x="512763" y="463550"/>
          <p14:tracePt t="33643" x="412750" y="400050"/>
          <p14:tracePt t="33648" x="312738" y="325438"/>
          <p14:tracePt t="33654" x="238125" y="263525"/>
          <p14:tracePt t="33659" x="125413" y="225425"/>
          <p14:tracePt t="33664" x="12700" y="138113"/>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Akomodační refrakční strabismus</a:t>
            </a:r>
          </a:p>
        </p:txBody>
      </p:sp>
      <p:sp>
        <p:nvSpPr>
          <p:cNvPr id="3" name="Zástupný symbol pro obsah 2"/>
          <p:cNvSpPr>
            <a:spLocks noGrp="1"/>
          </p:cNvSpPr>
          <p:nvPr>
            <p:ph idx="1"/>
          </p:nvPr>
        </p:nvSpPr>
        <p:spPr/>
        <p:txBody>
          <a:bodyPr>
            <a:normAutofit fontScale="85000" lnSpcReduction="10000"/>
          </a:bodyPr>
          <a:lstStyle/>
          <a:p>
            <a:r>
              <a:rPr lang="cs-CZ" b="1" dirty="0" err="1"/>
              <a:t>Synoptofor</a:t>
            </a:r>
            <a:r>
              <a:rPr lang="cs-CZ" dirty="0"/>
              <a:t> – SPP, FI – FIII, může mít i jemnou </a:t>
            </a:r>
            <a:r>
              <a:rPr lang="cs-CZ" dirty="0" err="1"/>
              <a:t>stereopsi</a:t>
            </a:r>
            <a:r>
              <a:rPr lang="cs-CZ" dirty="0"/>
              <a:t>  </a:t>
            </a:r>
          </a:p>
          <a:p>
            <a:r>
              <a:rPr lang="cs-CZ" b="1" dirty="0" err="1"/>
              <a:t>Bagoliniho</a:t>
            </a:r>
            <a:r>
              <a:rPr lang="cs-CZ" b="1" dirty="0"/>
              <a:t> skla</a:t>
            </a:r>
            <a:r>
              <a:rPr lang="cs-CZ" dirty="0"/>
              <a:t> </a:t>
            </a:r>
          </a:p>
          <a:p>
            <a:pPr marL="0" indent="0">
              <a:buNone/>
            </a:pPr>
            <a:r>
              <a:rPr lang="cs-CZ" dirty="0"/>
              <a:t>do dálky – v normě</a:t>
            </a:r>
          </a:p>
          <a:p>
            <a:pPr marL="0" indent="0">
              <a:buNone/>
            </a:pPr>
            <a:r>
              <a:rPr lang="cs-CZ" dirty="0"/>
              <a:t>do blízka – může být částečný nebo střídavý útlum           </a:t>
            </a:r>
          </a:p>
          <a:p>
            <a:r>
              <a:rPr lang="cs-CZ" b="1" dirty="0" err="1"/>
              <a:t>Worthův</a:t>
            </a:r>
            <a:r>
              <a:rPr lang="cs-CZ" b="1" dirty="0"/>
              <a:t> test</a:t>
            </a:r>
          </a:p>
          <a:p>
            <a:pPr marL="0" indent="0">
              <a:buNone/>
            </a:pPr>
            <a:r>
              <a:rPr lang="cs-CZ" dirty="0"/>
              <a:t>do dálky – v normě </a:t>
            </a:r>
          </a:p>
          <a:p>
            <a:pPr marL="0" indent="0">
              <a:buNone/>
            </a:pPr>
            <a:r>
              <a:rPr lang="cs-CZ" dirty="0"/>
              <a:t>do blízka – může být částečný nebo střídavý útlum</a:t>
            </a:r>
          </a:p>
          <a:p>
            <a:r>
              <a:rPr lang="cs-CZ" b="1" dirty="0" err="1"/>
              <a:t>Hering-Bielschowského</a:t>
            </a:r>
            <a:r>
              <a:rPr lang="cs-CZ" b="1" dirty="0"/>
              <a:t> test </a:t>
            </a:r>
            <a:r>
              <a:rPr lang="cs-CZ" dirty="0"/>
              <a:t>– norma – NRK </a:t>
            </a:r>
          </a:p>
          <a:p>
            <a:r>
              <a:rPr lang="cs-CZ" b="1" dirty="0"/>
              <a:t>Langův </a:t>
            </a:r>
            <a:r>
              <a:rPr lang="cs-CZ" b="1" dirty="0" err="1"/>
              <a:t>stereotest</a:t>
            </a:r>
            <a:r>
              <a:rPr lang="cs-CZ" b="1" dirty="0"/>
              <a:t> </a:t>
            </a:r>
            <a:r>
              <a:rPr lang="cs-CZ" dirty="0"/>
              <a:t>– může být negativní-test do blízka </a:t>
            </a:r>
          </a:p>
          <a:p>
            <a:endParaRPr lang="cs-CZ" dirty="0"/>
          </a:p>
        </p:txBody>
      </p:sp>
      <p:pic>
        <p:nvPicPr>
          <p:cNvPr id="6" name="Zvuk 5">
            <a:hlinkClick r:id="" action="ppaction://media"/>
            <a:extLst>
              <a:ext uri="{FF2B5EF4-FFF2-40B4-BE49-F238E27FC236}">
                <a16:creationId xmlns:a16="http://schemas.microsoft.com/office/drawing/2014/main" id="{70457179-69A2-47FA-BD86-812526F51D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38839251"/>
      </p:ext>
    </p:extLst>
  </p:cSld>
  <p:clrMapOvr>
    <a:masterClrMapping/>
  </p:clrMapOvr>
  <mc:AlternateContent xmlns:mc="http://schemas.openxmlformats.org/markup-compatibility/2006" xmlns:p14="http://schemas.microsoft.com/office/powerpoint/2010/main">
    <mc:Choice Requires="p14">
      <p:transition spd="slow" p14:dur="2000" advTm="27155"/>
    </mc:Choice>
    <mc:Fallback xmlns="">
      <p:transition spd="slow" advTm="27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332" x="412750" y="1476375"/>
          <p14:tracePt t="342" x="412750" y="1501775"/>
          <p14:tracePt t="356" x="425450" y="1514475"/>
          <p14:tracePt t="367" x="463550" y="1527175"/>
          <p14:tracePt t="378" x="463550" y="1539875"/>
          <p14:tracePt t="383" x="487363" y="1552575"/>
          <p14:tracePt t="392" x="512763" y="1552575"/>
          <p14:tracePt t="397" x="538163" y="1563688"/>
          <p14:tracePt t="408" x="550863" y="1563688"/>
          <p14:tracePt t="418" x="574675" y="1563688"/>
          <p14:tracePt t="422" x="574675" y="1576388"/>
          <p14:tracePt t="433" x="587375" y="1576388"/>
          <p14:tracePt t="437" x="600075" y="1576388"/>
          <p14:tracePt t="443" x="612775" y="1576388"/>
          <p14:tracePt t="448" x="625475" y="1576388"/>
          <p14:tracePt t="452" x="638175" y="1576388"/>
          <p14:tracePt t="458" x="650875" y="1576388"/>
          <p14:tracePt t="464" x="663575" y="1576388"/>
          <p14:tracePt t="469" x="687388" y="1576388"/>
          <p14:tracePt t="477" x="725488" y="1576388"/>
          <p14:tracePt t="482" x="738188" y="1576388"/>
          <p14:tracePt t="494" x="750888" y="1576388"/>
          <p14:tracePt t="675" x="750888" y="1589088"/>
          <p14:tracePt t="679" x="750888" y="1601788"/>
          <p14:tracePt t="685" x="738188" y="1601788"/>
          <p14:tracePt t="689" x="712788" y="1601788"/>
          <p14:tracePt t="700" x="687388" y="1601788"/>
          <p14:tracePt t="706" x="674688" y="1601788"/>
          <p14:tracePt t="709" x="650875" y="1601788"/>
          <p14:tracePt t="715" x="625475" y="1601788"/>
          <p14:tracePt t="720" x="612775" y="1601788"/>
          <p14:tracePt t="725" x="587375" y="1614488"/>
          <p14:tracePt t="731" x="563563" y="1627188"/>
          <p14:tracePt t="734" x="550863" y="1627188"/>
          <p14:tracePt t="740" x="525463" y="1639888"/>
          <p14:tracePt t="746" x="500063" y="1639888"/>
          <p14:tracePt t="760" x="487363" y="1652588"/>
          <p14:tracePt t="765" x="463550" y="1652588"/>
          <p14:tracePt t="770" x="463550" y="1663700"/>
          <p14:tracePt t="776" x="450850" y="1663700"/>
          <p14:tracePt t="806" x="438150" y="1663700"/>
          <p14:tracePt t="831" x="425450" y="1676400"/>
          <p14:tracePt t="836" x="425450" y="1689100"/>
          <p14:tracePt t="857" x="412750" y="1689100"/>
          <p14:tracePt t="862" x="400050" y="1689100"/>
          <p14:tracePt t="887" x="400050" y="1701800"/>
          <p14:tracePt t="892" x="387350" y="1714500"/>
          <p14:tracePt t="897" x="387350" y="1727200"/>
          <p14:tracePt t="917" x="374650" y="1739900"/>
          <p14:tracePt t="927" x="374650" y="1752600"/>
          <p14:tracePt t="932" x="374650" y="1765300"/>
          <p14:tracePt t="942" x="374650" y="1789113"/>
          <p14:tracePt t="947" x="374650" y="1801813"/>
          <p14:tracePt t="958" x="374650" y="1814513"/>
          <p14:tracePt t="963" x="374650" y="1827213"/>
          <p14:tracePt t="967" x="374650" y="1839913"/>
          <p14:tracePt t="971" x="374650" y="1852613"/>
          <p14:tracePt t="977" x="374650" y="1876425"/>
          <p14:tracePt t="992" x="374650" y="1901825"/>
          <p14:tracePt t="998" x="374650" y="1914525"/>
          <p14:tracePt t="1004" x="374650" y="1927225"/>
          <p14:tracePt t="1008" x="387350" y="1939925"/>
          <p14:tracePt t="1013" x="387350" y="1952625"/>
          <p14:tracePt t="1018" x="400050" y="1952625"/>
          <p14:tracePt t="1022" x="412750" y="1965325"/>
          <p14:tracePt t="1028" x="412750" y="1978025"/>
          <p14:tracePt t="1034" x="425450" y="1978025"/>
          <p14:tracePt t="1037" x="450850" y="2001838"/>
          <p14:tracePt t="1043" x="463550" y="2001838"/>
          <p14:tracePt t="1048" x="474663" y="2027238"/>
          <p14:tracePt t="1053" x="487363" y="2039938"/>
          <p14:tracePt t="1064" x="500063" y="2039938"/>
          <p14:tracePt t="1067" x="525463" y="2065338"/>
          <p14:tracePt t="1072" x="538163" y="2065338"/>
          <p14:tracePt t="1078" x="550863" y="2065338"/>
          <p14:tracePt t="1084" x="563563" y="2065338"/>
          <p14:tracePt t="1088" x="574675" y="2065338"/>
          <p14:tracePt t="1093" x="600075" y="2065338"/>
          <p14:tracePt t="1103" x="638175" y="2065338"/>
          <p14:tracePt t="1109" x="663575" y="2089150"/>
          <p14:tracePt t="1114" x="687388" y="2089150"/>
          <p14:tracePt t="1129" x="763588" y="2089150"/>
          <p14:tracePt t="1130" x="800100" y="2089150"/>
          <p14:tracePt t="1133" x="838200" y="2089150"/>
          <p14:tracePt t="1138" x="887413" y="2089150"/>
          <p14:tracePt t="1143" x="938213" y="2089150"/>
          <p14:tracePt t="1149" x="987425" y="2089150"/>
          <p14:tracePt t="1154" x="1025525" y="2089150"/>
          <p14:tracePt t="1159" x="1050925" y="2089150"/>
          <p14:tracePt t="1164" x="1089025" y="2089150"/>
          <p14:tracePt t="1168" x="1125538" y="2089150"/>
          <p14:tracePt t="1175" x="1176338" y="2089150"/>
          <p14:tracePt t="1179" x="1212850" y="2089150"/>
          <p14:tracePt t="1184" x="1263650" y="2089150"/>
          <p14:tracePt t="1188" x="1300163" y="2089150"/>
          <p14:tracePt t="1194" x="1363663" y="2089150"/>
          <p14:tracePt t="1199" x="1412875" y="2089150"/>
          <p14:tracePt t="1204" x="1476375" y="2089150"/>
          <p14:tracePt t="1210" x="1512888" y="2089150"/>
          <p14:tracePt t="1214" x="1563688" y="2089150"/>
          <p14:tracePt t="1219" x="1601788" y="2089150"/>
          <p14:tracePt t="1226" x="1651000" y="2089150"/>
          <p14:tracePt t="1230" x="1689100" y="2089150"/>
          <p14:tracePt t="1234" x="1738313" y="2089150"/>
          <p14:tracePt t="1239" x="1789113" y="2089150"/>
          <p14:tracePt t="1244" x="1825625" y="2089150"/>
          <p14:tracePt t="1249" x="1876425" y="2089150"/>
          <p14:tracePt t="1254" x="1914525" y="2089150"/>
          <p14:tracePt t="1259" x="1951038" y="2101850"/>
          <p14:tracePt t="1265" x="1976438" y="2101850"/>
          <p14:tracePt t="1269" x="2001838" y="2101850"/>
          <p14:tracePt t="1277" x="2038350" y="2101850"/>
          <p14:tracePt t="1280" x="2051050" y="2101850"/>
          <p14:tracePt t="1284" x="2076450" y="2101850"/>
          <p14:tracePt t="1292" x="2101850" y="2101850"/>
          <p14:tracePt t="1296" x="2114550" y="2101850"/>
          <p14:tracePt t="1299" x="2138363" y="2101850"/>
          <p14:tracePt t="1304" x="2163763" y="2127250"/>
          <p14:tracePt t="1309" x="2176463" y="2127250"/>
          <p14:tracePt t="1316" x="2201863" y="2127250"/>
          <p14:tracePt t="1320" x="2227263" y="2127250"/>
          <p14:tracePt t="1326" x="2238375" y="2127250"/>
          <p14:tracePt t="1331" x="2263775" y="2127250"/>
          <p14:tracePt t="1335" x="2289175" y="2127250"/>
          <p14:tracePt t="1342" x="2314575" y="2127250"/>
          <p14:tracePt t="1346" x="2327275" y="2127250"/>
          <p14:tracePt t="1350" x="2363788" y="2127250"/>
          <p14:tracePt t="1355" x="2389188" y="2127250"/>
          <p14:tracePt t="1361" x="2414588" y="2127250"/>
          <p14:tracePt t="1365" x="2463800" y="2127250"/>
          <p14:tracePt t="1370" x="2463800" y="2139950"/>
          <p14:tracePt t="1376" x="2476500" y="2139950"/>
          <p14:tracePt t="1381" x="2514600" y="2139950"/>
          <p14:tracePt t="1392" x="2540000" y="2139950"/>
          <p14:tracePt t="1396" x="2551113" y="2139950"/>
          <p14:tracePt t="1405" x="2563813" y="2139950"/>
          <p14:tracePt t="1417" x="2576513" y="2139950"/>
          <p14:tracePt t="1422" x="2589213" y="2139950"/>
          <p14:tracePt t="1436" x="2601913" y="2139950"/>
          <p14:tracePt t="1442" x="2614613" y="2127250"/>
          <p14:tracePt t="1447" x="2627313" y="2127250"/>
          <p14:tracePt t="1451" x="2627313" y="2114550"/>
          <p14:tracePt t="1457" x="2640013" y="2114550"/>
          <p14:tracePt t="1467" x="2640013" y="2089150"/>
          <p14:tracePt t="1472" x="2651125" y="2078038"/>
          <p14:tracePt t="1477" x="2663825" y="2078038"/>
          <p14:tracePt t="1482" x="2676525" y="2078038"/>
          <p14:tracePt t="1486" x="2689225" y="2065338"/>
          <p14:tracePt t="1492" x="2689225" y="2052638"/>
          <p14:tracePt t="1507" x="2701925" y="2027238"/>
          <p14:tracePt t="1522" x="2701925" y="2014538"/>
          <p14:tracePt t="1527" x="2701925" y="2001838"/>
          <p14:tracePt t="1538" x="2701925" y="1978025"/>
          <p14:tracePt t="1548" x="2701925" y="1965325"/>
          <p14:tracePt t="1552" x="2701925" y="1952625"/>
          <p14:tracePt t="1559" x="2701925" y="1939925"/>
          <p14:tracePt t="1568" x="2701925" y="1914525"/>
          <p14:tracePt t="1583" x="2701925" y="1901825"/>
          <p14:tracePt t="1587" x="2701925" y="1889125"/>
          <p14:tracePt t="1592" x="2689225" y="1889125"/>
          <p14:tracePt t="1603" x="2676525" y="1876425"/>
          <p14:tracePt t="1609" x="2676525" y="1865313"/>
          <p14:tracePt t="1613" x="2663825" y="1852613"/>
          <p14:tracePt t="1623" x="2651125" y="1852613"/>
          <p14:tracePt t="1629" x="2640013" y="1839913"/>
          <p14:tracePt t="1634" x="2640013" y="1827213"/>
          <p14:tracePt t="1637" x="2614613" y="1814513"/>
          <p14:tracePt t="1643" x="2601913" y="1801813"/>
          <p14:tracePt t="1647" x="2589213" y="1776413"/>
          <p14:tracePt t="1653" x="2576513" y="1752600"/>
          <p14:tracePt t="1659" x="2551113" y="1739900"/>
          <p14:tracePt t="1669" x="2540000" y="1727200"/>
          <p14:tracePt t="1672" x="2527300" y="1689100"/>
          <p14:tracePt t="1684" x="2514600" y="1676400"/>
          <p14:tracePt t="1688" x="2489200" y="1663700"/>
          <p14:tracePt t="1694" x="2489200" y="1652588"/>
          <p14:tracePt t="1703" x="2476500" y="1639888"/>
          <p14:tracePt t="1709" x="2451100" y="1614488"/>
          <p14:tracePt t="1718" x="2439988" y="1589088"/>
          <p14:tracePt t="1726" x="2439988" y="1576388"/>
          <p14:tracePt t="1729" x="2427288" y="1563688"/>
          <p14:tracePt t="1738" x="2414588" y="1552575"/>
          <p14:tracePt t="1744" x="2401888" y="1539875"/>
          <p14:tracePt t="1749" x="2401888" y="1527175"/>
          <p14:tracePt t="1754" x="2376488" y="1527175"/>
          <p14:tracePt t="1760" x="2363788" y="1514475"/>
          <p14:tracePt t="1763" x="2351088" y="1489075"/>
          <p14:tracePt t="1768" x="2338388" y="1476375"/>
          <p14:tracePt t="1775" x="2327275" y="1476375"/>
          <p14:tracePt t="1785" x="2289175" y="1463675"/>
          <p14:tracePt t="1789" x="2263775" y="1463675"/>
          <p14:tracePt t="1794" x="2251075" y="1450975"/>
          <p14:tracePt t="1800" x="2238375" y="1439863"/>
          <p14:tracePt t="1805" x="2227263" y="1439863"/>
          <p14:tracePt t="1809" x="2189163" y="1414463"/>
          <p14:tracePt t="1814" x="2176463" y="1414463"/>
          <p14:tracePt t="1819" x="2151063" y="1414463"/>
          <p14:tracePt t="1825" x="2138363" y="1414463"/>
          <p14:tracePt t="1830" x="2101850" y="1401763"/>
          <p14:tracePt t="1834" x="2076450" y="1401763"/>
          <p14:tracePt t="1839" x="2063750" y="1401763"/>
          <p14:tracePt t="1846" x="2051050" y="1401763"/>
          <p14:tracePt t="1850" x="2001838" y="1401763"/>
          <p14:tracePt t="1855" x="1976438" y="1401763"/>
          <p14:tracePt t="1865" x="1938338" y="1401763"/>
          <p14:tracePt t="1870" x="1889125" y="1376363"/>
          <p14:tracePt t="1876" x="1876425" y="1376363"/>
          <p14:tracePt t="1880" x="1851025" y="1376363"/>
          <p14:tracePt t="1884" x="1814513" y="1376363"/>
          <p14:tracePt t="1895" x="1801813" y="1376363"/>
          <p14:tracePt t="1911" x="1714500" y="1376363"/>
          <p14:tracePt t="1915" x="1676400" y="1376363"/>
          <p14:tracePt t="1920" x="1651000" y="1376363"/>
          <p14:tracePt t="1926" x="1612900" y="1376363"/>
          <p14:tracePt t="1931" x="1589088" y="1376363"/>
          <p14:tracePt t="1935" x="1550988" y="1376363"/>
          <p14:tracePt t="1940" x="1538288" y="1376363"/>
          <p14:tracePt t="1946" x="1512888" y="1376363"/>
          <p14:tracePt t="1951" x="1476375" y="1376363"/>
          <p14:tracePt t="1955" x="1438275" y="1376363"/>
          <p14:tracePt t="1960" x="1425575" y="1376363"/>
          <p14:tracePt t="1966" x="1412875" y="1376363"/>
          <p14:tracePt t="1971" x="1389063" y="1376363"/>
          <p14:tracePt t="1976" x="1350963" y="1376363"/>
          <p14:tracePt t="1981" x="1312863" y="1376363"/>
          <p14:tracePt t="1986" x="1276350" y="1376363"/>
          <p14:tracePt t="1992" x="1263650" y="1376363"/>
          <p14:tracePt t="1996" x="1212850" y="1376363"/>
          <p14:tracePt t="2001" x="1176338" y="1376363"/>
          <p14:tracePt t="2005" x="1150938" y="1376363"/>
          <p14:tracePt t="2011" x="1112838" y="1376363"/>
          <p14:tracePt t="2017" x="1089025" y="1376363"/>
          <p14:tracePt t="2021" x="1050925" y="1376363"/>
          <p14:tracePt t="2026" x="1025525" y="1376363"/>
          <p14:tracePt t="2031" x="987425" y="1376363"/>
          <p14:tracePt t="2036" x="976313" y="1376363"/>
          <p14:tracePt t="2042" x="950913" y="1376363"/>
          <p14:tracePt t="2047" x="912813" y="1389063"/>
          <p14:tracePt t="2051" x="887413" y="1389063"/>
          <p14:tracePt t="2057" x="876300" y="1401763"/>
          <p14:tracePt t="2062" x="863600" y="1401763"/>
          <p14:tracePt t="2067" x="838200" y="1414463"/>
          <p14:tracePt t="2071" x="825500" y="1427163"/>
          <p14:tracePt t="2083" x="800100" y="1427163"/>
          <p14:tracePt t="2088" x="787400" y="1427163"/>
          <p14:tracePt t="2092" x="763588" y="1439863"/>
          <p14:tracePt t="2096" x="750888" y="1450975"/>
          <p14:tracePt t="2101" x="738188" y="1463675"/>
          <p14:tracePt t="2112" x="712788" y="1476375"/>
          <p14:tracePt t="2116" x="700088" y="1489075"/>
          <p14:tracePt t="2121" x="687388" y="1489075"/>
          <p14:tracePt t="2128" x="663575" y="1514475"/>
          <p14:tracePt t="2132" x="650875" y="1527175"/>
          <p14:tracePt t="2137" x="638175" y="1527175"/>
          <p14:tracePt t="2143" x="625475" y="1539875"/>
          <p14:tracePt t="2148" x="612775" y="1552575"/>
          <p14:tracePt t="2152" x="587375" y="1563688"/>
          <p14:tracePt t="2159" x="574675" y="1576388"/>
          <p14:tracePt t="2163" x="563563" y="1576388"/>
          <p14:tracePt t="2178" x="550863" y="1589088"/>
          <p14:tracePt t="2183" x="550863" y="1601788"/>
          <p14:tracePt t="2188" x="538163" y="1601788"/>
          <p14:tracePt t="2198" x="525463" y="1601788"/>
          <p14:tracePt t="2213" x="512763" y="1614488"/>
          <p14:tracePt t="2223" x="512763" y="1627188"/>
          <p14:tracePt t="2234" x="500063" y="1639888"/>
          <p14:tracePt t="2259" x="474663" y="1639888"/>
          <p14:tracePt t="2300" x="463550" y="1652588"/>
          <p14:tracePt t="2330" x="450850" y="1663700"/>
          <p14:tracePt t="2334" x="450850" y="1676400"/>
          <p14:tracePt t="2339" x="438150" y="1676400"/>
          <p14:tracePt t="2355" x="425450" y="1689100"/>
          <p14:tracePt t="2359" x="412750" y="1701800"/>
          <p14:tracePt t="2385" x="400050" y="1714500"/>
          <p14:tracePt t="2531" x="374650" y="1739900"/>
          <p14:tracePt t="2555" x="363538" y="1752600"/>
          <p14:tracePt t="2567" x="350838" y="1752600"/>
          <p14:tracePt t="2576" x="338138" y="1765300"/>
          <p14:tracePt t="2581" x="338138" y="1776413"/>
          <p14:tracePt t="2591" x="325438" y="1776413"/>
          <p14:tracePt t="2602" x="325438" y="1789113"/>
          <p14:tracePt t="2606" x="312738" y="1814513"/>
          <p14:tracePt t="2612" x="300038" y="1814513"/>
          <p14:tracePt t="2628" x="300038" y="1827213"/>
          <p14:tracePt t="2632" x="300038" y="1839913"/>
          <p14:tracePt t="2642" x="300038" y="1852613"/>
          <p14:tracePt t="2652" x="300038" y="1865313"/>
          <p14:tracePt t="2656" x="300038" y="1876425"/>
          <p14:tracePt t="2663" x="287338" y="1889125"/>
          <p14:tracePt t="2672" x="274638" y="1889125"/>
          <p14:tracePt t="2676" x="274638" y="1901825"/>
          <p14:tracePt t="2682" x="274638" y="1914525"/>
          <p14:tracePt t="2687" x="274638" y="1927225"/>
          <p14:tracePt t="2698" x="261938" y="1927225"/>
          <p14:tracePt t="2718" x="261938" y="1939925"/>
          <p14:tracePt t="2722" x="261938" y="1952625"/>
          <p14:tracePt t="5164" x="261938" y="1978025"/>
          <p14:tracePt t="5174" x="261938" y="1989138"/>
          <p14:tracePt t="5189" x="261938" y="2001838"/>
          <p14:tracePt t="5195" x="261938" y="2014538"/>
          <p14:tracePt t="5204" x="261938" y="2027238"/>
          <p14:tracePt t="5214" x="261938" y="2039938"/>
          <p14:tracePt t="5223" x="261938" y="2065338"/>
          <p14:tracePt t="5250" x="261938" y="2089150"/>
          <p14:tracePt t="5260" x="261938" y="2101850"/>
          <p14:tracePt t="5269" x="261938" y="2114550"/>
          <p14:tracePt t="5285" x="261938" y="2127250"/>
          <p14:tracePt t="5300" x="261938" y="2152650"/>
          <p14:tracePt t="5330" x="261938" y="2178050"/>
          <p14:tracePt t="5345" x="261938" y="2190750"/>
          <p14:tracePt t="5349" x="261938" y="2201863"/>
          <p14:tracePt t="5370" x="261938" y="2214563"/>
          <p14:tracePt t="5381" x="261938" y="2227263"/>
          <p14:tracePt t="5390" x="261938" y="2239963"/>
          <p14:tracePt t="5400" x="261938" y="2265363"/>
          <p14:tracePt t="5430" x="261938" y="2290763"/>
          <p14:tracePt t="5437" x="261938" y="2303463"/>
          <p14:tracePt t="5456" x="261938" y="2314575"/>
          <p14:tracePt t="5467" x="261938" y="2327275"/>
          <p14:tracePt t="5482" x="261938" y="2339975"/>
          <p14:tracePt t="5492" x="261938" y="2352675"/>
          <p14:tracePt t="5507" x="250825" y="2378075"/>
          <p14:tracePt t="5522" x="250825" y="2390775"/>
          <p14:tracePt t="5532" x="250825" y="2403475"/>
          <p14:tracePt t="5536" x="250825" y="2414588"/>
          <p14:tracePt t="5548" x="250825" y="2427288"/>
          <p14:tracePt t="5561" x="250825" y="2439988"/>
          <p14:tracePt t="5582" x="250825" y="2465388"/>
          <p14:tracePt t="7297" x="250825" y="2478088"/>
          <p14:tracePt t="7307" x="261938" y="2478088"/>
          <p14:tracePt t="7312" x="287338" y="2478088"/>
          <p14:tracePt t="7321" x="300038" y="2465388"/>
          <p14:tracePt t="7332" x="312738" y="2465388"/>
          <p14:tracePt t="7337" x="325438" y="2465388"/>
          <p14:tracePt t="7353" x="338138" y="2452688"/>
          <p14:tracePt t="7701" x="350838" y="2439988"/>
          <p14:tracePt t="8351" x="350838" y="2452688"/>
          <p14:tracePt t="8362" x="350838" y="2490788"/>
          <p14:tracePt t="8366" x="350838" y="2503488"/>
          <p14:tracePt t="8371" x="350838" y="2516188"/>
          <p14:tracePt t="8376" x="350838" y="2527300"/>
          <p14:tracePt t="8382" x="350838" y="2552700"/>
          <p14:tracePt t="8391" x="350838" y="2590800"/>
          <p14:tracePt t="8397" x="350838" y="2603500"/>
          <p14:tracePt t="8401" x="350838" y="2640013"/>
          <p14:tracePt t="8406" x="350838" y="2678113"/>
          <p14:tracePt t="8412" x="350838" y="2716213"/>
          <p14:tracePt t="8417" x="325438" y="2752725"/>
          <p14:tracePt t="8421" x="325438" y="2778125"/>
          <p14:tracePt t="8430" x="325438" y="2816225"/>
          <p14:tracePt t="8431" x="325438" y="2852738"/>
          <p14:tracePt t="8436" x="312738" y="2890838"/>
          <p14:tracePt t="8441" x="287338" y="2916238"/>
          <p14:tracePt t="8447" x="287338" y="2952750"/>
          <p14:tracePt t="8451" x="287338" y="2990850"/>
          <p14:tracePt t="8457" x="287338" y="3028950"/>
          <p14:tracePt t="8462" x="287338" y="3054350"/>
          <p14:tracePt t="8467" x="287338" y="3090863"/>
          <p14:tracePt t="8473" x="287338" y="3116263"/>
          <p14:tracePt t="8478" x="287338" y="3128963"/>
          <p14:tracePt t="8483" x="287338" y="3165475"/>
          <p14:tracePt t="8486" x="287338" y="3203575"/>
          <p14:tracePt t="8493" x="287338" y="3216275"/>
          <p14:tracePt t="8498" x="287338" y="3254375"/>
          <p14:tracePt t="8502" x="287338" y="3267075"/>
          <p14:tracePt t="8507" x="287338" y="3278188"/>
          <p14:tracePt t="8512" x="287338" y="3290888"/>
          <p14:tracePt t="8518" x="287338" y="3328988"/>
          <p14:tracePt t="8522" x="287338" y="3341688"/>
          <p14:tracePt t="8528" x="287338" y="3354388"/>
          <p14:tracePt t="8533" x="287338" y="3378200"/>
          <p14:tracePt t="8537" x="287338" y="3403600"/>
          <p14:tracePt t="8545" x="287338" y="3416300"/>
          <p14:tracePt t="8548" x="287338" y="3441700"/>
          <p14:tracePt t="8553" x="287338" y="3467100"/>
          <p14:tracePt t="8558" x="287338" y="3503613"/>
          <p14:tracePt t="8564" x="300038" y="3516313"/>
          <p14:tracePt t="8567" x="300038" y="3529013"/>
          <p14:tracePt t="8573" x="300038" y="3554413"/>
          <p14:tracePt t="8579" x="300038" y="3567113"/>
          <p14:tracePt t="8583" x="300038" y="3603625"/>
          <p14:tracePt t="8588" x="300038" y="3629025"/>
          <p14:tracePt t="8599" x="312738" y="3654425"/>
          <p14:tracePt t="8603" x="312738" y="3667125"/>
          <p14:tracePt t="8609" x="312738" y="3679825"/>
          <p14:tracePt t="8613" x="312738" y="3692525"/>
          <p14:tracePt t="8619" x="312738" y="3716338"/>
          <p14:tracePt t="8629" x="312738" y="3741738"/>
          <p14:tracePt t="8639" x="312738" y="3754438"/>
          <p14:tracePt t="8645" x="312738" y="3767138"/>
          <p14:tracePt t="8649" x="312738" y="3779838"/>
          <p14:tracePt t="8653" x="312738" y="3792538"/>
          <p14:tracePt t="8660" x="312738" y="3803650"/>
          <p14:tracePt t="8663" x="312738" y="3829050"/>
          <p14:tracePt t="8669" x="325438" y="3841750"/>
          <p14:tracePt t="8673" x="338138" y="3854450"/>
          <p14:tracePt t="8684" x="338138" y="3867150"/>
          <p14:tracePt t="8690" x="338138" y="3879850"/>
          <p14:tracePt t="8695" x="350838" y="3905250"/>
          <p14:tracePt t="10172" x="374650" y="3905250"/>
          <p14:tracePt t="10177" x="400050" y="3905250"/>
          <p14:tracePt t="10183" x="400050" y="3892550"/>
          <p14:tracePt t="10188" x="400050" y="3879850"/>
          <p14:tracePt t="10191" x="400050" y="3854450"/>
          <p14:tracePt t="10196" x="400050" y="3816350"/>
          <p14:tracePt t="10202" x="400050" y="3792538"/>
          <p14:tracePt t="10208" x="412750" y="3779838"/>
          <p14:tracePt t="10213" x="412750" y="3754438"/>
          <p14:tracePt t="10217" x="412750" y="3729038"/>
          <p14:tracePt t="10222" x="412750" y="3703638"/>
          <p14:tracePt t="10229" x="438150" y="3667125"/>
          <p14:tracePt t="10233" x="438150" y="3654425"/>
          <p14:tracePt t="10238" x="438150" y="3629025"/>
          <p14:tracePt t="10242" x="438150" y="3616325"/>
          <p14:tracePt t="10247" x="450850" y="3579813"/>
          <p14:tracePt t="10253" x="450850" y="3567113"/>
          <p14:tracePt t="10258" x="450850" y="3554413"/>
          <p14:tracePt t="10263" x="450850" y="3529013"/>
          <p14:tracePt t="10268" x="463550" y="3516313"/>
          <p14:tracePt t="10273" x="463550" y="3503613"/>
          <p14:tracePt t="10279" x="474663" y="3503613"/>
          <p14:tracePt t="10283" x="474663" y="3479800"/>
          <p14:tracePt t="10287" x="474663" y="3467100"/>
          <p14:tracePt t="10298" x="474663" y="3454400"/>
          <p14:tracePt t="10303" x="500063" y="3429000"/>
          <p14:tracePt t="10308" x="500063" y="3416300"/>
          <p14:tracePt t="10318" x="500063" y="3403600"/>
          <p14:tracePt t="10322" x="500063" y="3378200"/>
          <p14:tracePt t="10329" x="500063" y="3367088"/>
          <p14:tracePt t="10334" x="500063" y="3354388"/>
          <p14:tracePt t="10338" x="525463" y="3328988"/>
          <p14:tracePt t="10343" x="538163" y="3303588"/>
          <p14:tracePt t="10354" x="563563" y="3278188"/>
          <p14:tracePt t="10358" x="563563" y="3267075"/>
          <p14:tracePt t="10364" x="574675" y="3241675"/>
          <p14:tracePt t="10369" x="587375" y="3216275"/>
          <p14:tracePt t="10373" x="587375" y="3203575"/>
          <p14:tracePt t="10379" x="600075" y="3190875"/>
          <p14:tracePt t="10384" x="600075" y="3178175"/>
          <p14:tracePt t="10388" x="625475" y="3154363"/>
          <p14:tracePt t="10394" x="625475" y="3141663"/>
          <p14:tracePt t="10400" x="625475" y="3116263"/>
          <p14:tracePt t="10404" x="625475" y="3078163"/>
          <p14:tracePt t="10410" x="625475" y="3065463"/>
          <p14:tracePt t="10413" x="638175" y="3054350"/>
          <p14:tracePt t="10418" x="650875" y="3028950"/>
          <p14:tracePt t="10425" x="663575" y="3003550"/>
          <p14:tracePt t="10429" x="663575" y="2978150"/>
          <p14:tracePt t="10435" x="663575" y="2952750"/>
          <p14:tracePt t="10438" x="663575" y="2941638"/>
          <p14:tracePt t="10446" x="687388" y="2890838"/>
          <p14:tracePt t="10455" x="687388" y="2878138"/>
          <p14:tracePt t="10459" x="687388" y="2852738"/>
          <p14:tracePt t="10471" x="687388" y="2828925"/>
          <p14:tracePt t="10475" x="687388" y="2816225"/>
          <p14:tracePt t="10480" x="687388" y="2803525"/>
          <p14:tracePt t="10489" x="687388" y="2790825"/>
          <p14:tracePt t="10501" x="687388" y="2778125"/>
          <p14:tracePt t="10509" x="687388" y="2765425"/>
          <p14:tracePt t="10525" x="687388" y="2740025"/>
          <p14:tracePt t="10561" x="687388" y="2728913"/>
          <p14:tracePt t="10566" x="687388" y="2716213"/>
          <p14:tracePt t="10571" x="687388" y="2703513"/>
          <p14:tracePt t="10596" x="687388" y="2690813"/>
          <p14:tracePt t="10601" x="687388" y="2678113"/>
          <p14:tracePt t="10606" x="674688" y="2665413"/>
          <p14:tracePt t="10843" x="650875" y="2665413"/>
          <p14:tracePt t="10959" x="625475" y="2665413"/>
          <p14:tracePt t="10963" x="612775" y="2665413"/>
          <p14:tracePt t="10984" x="612775" y="2678113"/>
          <p14:tracePt t="10994" x="600075" y="2678113"/>
          <p14:tracePt t="11000" x="587375" y="2690813"/>
          <p14:tracePt t="11019" x="587375" y="2716213"/>
          <p14:tracePt t="11023" x="574675" y="2728913"/>
          <p14:tracePt t="11030" x="563563" y="2728913"/>
          <p14:tracePt t="11065" x="550863" y="2728913"/>
          <p14:tracePt t="11105" x="538163" y="2740025"/>
          <p14:tracePt t="11111" x="525463" y="2752725"/>
          <p14:tracePt t="12261" x="512763" y="2752725"/>
          <p14:tracePt t="12567" x="500063" y="2778125"/>
          <p14:tracePt t="12578" x="474663" y="2816225"/>
          <p14:tracePt t="12588" x="474663" y="2840038"/>
          <p14:tracePt t="12592" x="463550" y="2878138"/>
          <p14:tracePt t="12597" x="463550" y="2903538"/>
          <p14:tracePt t="12604" x="438150" y="2941638"/>
          <p14:tracePt t="12608" x="438150" y="2952750"/>
          <p14:tracePt t="12613" x="425450" y="3016250"/>
          <p14:tracePt t="12618" x="425450" y="3041650"/>
          <p14:tracePt t="12624" x="425450" y="3078163"/>
          <p14:tracePt t="12630" x="400050" y="3116263"/>
          <p14:tracePt t="12634" x="400050" y="3154363"/>
          <p14:tracePt t="12637" x="387350" y="3203575"/>
          <p14:tracePt t="12642" x="363538" y="3254375"/>
          <p14:tracePt t="12648" x="363538" y="3267075"/>
          <p14:tracePt t="12653" x="350838" y="3303588"/>
          <p14:tracePt t="12658" x="338138" y="3354388"/>
          <p14:tracePt t="12664" x="325438" y="3378200"/>
          <p14:tracePt t="12669" x="325438" y="3416300"/>
          <p14:tracePt t="12673" x="325438" y="3429000"/>
          <p14:tracePt t="12678" x="325438" y="3441700"/>
          <p14:tracePt t="12684" x="325438" y="3467100"/>
          <p14:tracePt t="12693" x="325438" y="3490913"/>
          <p14:tracePt t="12699" x="325438" y="3503613"/>
          <p14:tracePt t="12714" x="325438" y="3516313"/>
          <p14:tracePt t="12719" x="325438" y="3529013"/>
          <p14:tracePt t="12725" x="325438" y="3541713"/>
          <p14:tracePt t="12735" x="312738" y="3554413"/>
          <p14:tracePt t="12738" x="300038" y="3554413"/>
          <p14:tracePt t="13032" x="312738" y="3541713"/>
          <p14:tracePt t="13037" x="312738" y="3529013"/>
          <p14:tracePt t="13057" x="325438" y="3516313"/>
          <p14:tracePt t="13067" x="338138" y="3516313"/>
          <p14:tracePt t="13077" x="350838" y="3503613"/>
          <p14:tracePt t="13123" x="350838" y="3490913"/>
          <p14:tracePt t="13128" x="363538" y="3479800"/>
          <p14:tracePt t="13138" x="374650" y="3479800"/>
          <p14:tracePt t="13143" x="387350" y="3479800"/>
          <p14:tracePt t="13153" x="400050" y="3479800"/>
          <p14:tracePt t="13157" x="412750" y="3479800"/>
          <p14:tracePt t="13164" x="425450" y="3479800"/>
          <p14:tracePt t="13168" x="450850" y="3454400"/>
          <p14:tracePt t="13173" x="463550" y="3454400"/>
          <p14:tracePt t="13180" x="474663" y="3454400"/>
          <p14:tracePt t="13183" x="487363" y="3454400"/>
          <p14:tracePt t="13187" x="512763" y="3454400"/>
          <p14:tracePt t="13197" x="525463" y="3441700"/>
          <p14:tracePt t="13204" x="538163" y="3429000"/>
          <p14:tracePt t="13207" x="550863" y="3429000"/>
          <p14:tracePt t="13222" x="563563" y="3429000"/>
          <p14:tracePt t="13229" x="574675" y="3429000"/>
          <p14:tracePt t="13239" x="587375" y="3429000"/>
          <p14:tracePt t="13243" x="600075" y="3416300"/>
          <p14:tracePt t="16522" x="600075" y="3441700"/>
          <p14:tracePt t="16527" x="600075" y="3479800"/>
          <p14:tracePt t="16532" x="574675" y="3503613"/>
          <p14:tracePt t="16538" x="574675" y="3516313"/>
          <p14:tracePt t="16542" x="574675" y="3529013"/>
          <p14:tracePt t="16557" x="574675" y="3541713"/>
          <p14:tracePt t="16561" x="574675" y="3554413"/>
          <p14:tracePt t="16567" x="574675" y="3567113"/>
          <p14:tracePt t="16578" x="574675" y="3590925"/>
          <p14:tracePt t="16598" x="574675" y="3603625"/>
          <p14:tracePt t="16603" x="574675" y="3616325"/>
          <p14:tracePt t="16607" x="563563" y="3629025"/>
          <p14:tracePt t="16613" x="550863" y="3629025"/>
          <p14:tracePt t="16618" x="550863" y="3641725"/>
          <p14:tracePt t="16622" x="550863" y="3654425"/>
          <p14:tracePt t="16632" x="550863" y="3667125"/>
          <p14:tracePt t="16644" x="550863" y="3679825"/>
          <p14:tracePt t="16649" x="550863" y="3703638"/>
          <p14:tracePt t="16664" x="550863" y="3729038"/>
          <p14:tracePt t="16673" x="550863" y="3741738"/>
          <p14:tracePt t="16677" x="550863" y="3754438"/>
          <p14:tracePt t="16683" x="550863" y="3767138"/>
          <p14:tracePt t="16689" x="550863" y="3779838"/>
          <p14:tracePt t="16699" x="550863" y="3792538"/>
          <p14:tracePt t="16704" x="550863" y="3816350"/>
          <p14:tracePt t="16714" x="550863" y="3854450"/>
          <p14:tracePt t="16719" x="550863" y="3879850"/>
          <p14:tracePt t="16723" x="550863" y="3905250"/>
          <p14:tracePt t="16728" x="550863" y="3929063"/>
          <p14:tracePt t="16733" x="550863" y="3941763"/>
          <p14:tracePt t="16739" x="550863" y="3979863"/>
          <p14:tracePt t="16743" x="550863" y="4005263"/>
          <p14:tracePt t="16749" x="550863" y="4017963"/>
          <p14:tracePt t="16754" x="563563" y="4041775"/>
          <p14:tracePt t="16760" x="587375" y="4079875"/>
          <p14:tracePt t="16770" x="587375" y="4092575"/>
          <p14:tracePt t="16773" x="587375" y="4105275"/>
          <p14:tracePt t="16778" x="612775" y="4129088"/>
          <p14:tracePt t="16783" x="612775" y="4141788"/>
          <p14:tracePt t="16790" x="612775" y="4167188"/>
          <p14:tracePt t="16793" x="638175" y="4192588"/>
          <p14:tracePt t="16799" x="638175" y="4205288"/>
          <p14:tracePt t="16804" x="650875" y="4241800"/>
          <p14:tracePt t="16810" x="650875" y="4254500"/>
          <p14:tracePt t="16815" x="674688" y="4292600"/>
          <p14:tracePt t="16824" x="674688" y="4330700"/>
          <p14:tracePt t="16830" x="687388" y="4367213"/>
          <p14:tracePt t="16835" x="687388" y="4379913"/>
          <p14:tracePt t="16839" x="738188" y="4443413"/>
          <p14:tracePt t="16844" x="750888" y="4454525"/>
          <p14:tracePt t="16850" x="750888" y="4467225"/>
          <p14:tracePt t="16856" x="750888" y="4505325"/>
          <p14:tracePt t="16859" x="750888" y="4530725"/>
          <p14:tracePt t="16865" x="750888" y="4543425"/>
          <p14:tracePt t="16870" x="750888" y="4567238"/>
          <p14:tracePt t="16874" x="750888" y="4579938"/>
          <p14:tracePt t="16882" x="750888" y="4592638"/>
          <p14:tracePt t="16885" x="750888" y="4618038"/>
          <p14:tracePt t="16889" x="750888" y="4643438"/>
          <p14:tracePt t="16894" x="750888" y="4679950"/>
          <p14:tracePt t="16900" x="750888" y="4692650"/>
          <p14:tracePt t="16906" x="750888" y="4705350"/>
          <p14:tracePt t="16909" x="750888" y="4718050"/>
          <p14:tracePt t="16915" x="750888" y="4743450"/>
          <p14:tracePt t="16920" x="750888" y="4768850"/>
          <p14:tracePt t="16925" x="750888" y="4779963"/>
          <p14:tracePt t="16931" x="750888" y="4792663"/>
          <p14:tracePt t="16936" x="750888" y="4805363"/>
          <p14:tracePt t="16940" x="750888" y="4830763"/>
          <p14:tracePt t="16944" x="750888" y="4856163"/>
          <p14:tracePt t="16950" x="750888" y="4868863"/>
          <p14:tracePt t="16956" x="750888" y="4879975"/>
          <p14:tracePt t="16966" x="750888" y="4892675"/>
          <p14:tracePt t="16971" x="750888" y="4918075"/>
          <p14:tracePt t="16982" x="750888" y="4943475"/>
          <p14:tracePt t="16986" x="750888" y="4956175"/>
          <p14:tracePt t="17001" x="750888" y="4968875"/>
          <p14:tracePt t="17006" x="763588" y="4981575"/>
          <p14:tracePt t="17010" x="763588" y="4992688"/>
          <p14:tracePt t="17021" x="763588" y="5005388"/>
          <p14:tracePt t="17032" x="763588" y="5018088"/>
          <p14:tracePt t="17062" x="763588" y="5030788"/>
          <p14:tracePt t="17117" x="763588" y="5056188"/>
          <p14:tracePt t="17163" x="763588" y="5081588"/>
          <p14:tracePt t="17188" x="763588" y="5092700"/>
          <p14:tracePt t="20643" x="750888" y="5105400"/>
          <p14:tracePt t="20648" x="750888" y="5118100"/>
          <p14:tracePt t="20653" x="750888" y="5130800"/>
          <p14:tracePt t="20663" x="750888" y="5143500"/>
          <p14:tracePt t="20668" x="750888" y="5168900"/>
          <p14:tracePt t="20677" x="738188" y="5194300"/>
          <p14:tracePt t="20684" x="725488" y="5205413"/>
          <p14:tracePt t="20689" x="725488" y="5218113"/>
          <p14:tracePt t="20692" x="700088" y="5243513"/>
          <p14:tracePt t="20697" x="687388" y="5268913"/>
          <p14:tracePt t="20703" x="674688" y="5281613"/>
          <p14:tracePt t="20709" x="674688" y="5294313"/>
          <p14:tracePt t="20713" x="663575" y="5318125"/>
          <p14:tracePt t="20717" x="650875" y="5330825"/>
          <p14:tracePt t="20723" x="638175" y="5330825"/>
          <p14:tracePt t="20728" x="638175" y="5343525"/>
          <p14:tracePt t="20734" x="612775" y="5368925"/>
          <p14:tracePt t="20739" x="612775" y="5381625"/>
          <p14:tracePt t="20742" x="600075" y="5381625"/>
          <p14:tracePt t="20754" x="587375" y="5394325"/>
          <p14:tracePt t="20758" x="587375" y="5407025"/>
          <p14:tracePt t="20764" x="574675" y="5418138"/>
          <p14:tracePt t="20768" x="574675" y="5430838"/>
          <p14:tracePt t="20773" x="563563" y="5456238"/>
          <p14:tracePt t="20778" x="550863" y="5468938"/>
          <p14:tracePt t="20794" x="538163" y="5481638"/>
          <p14:tracePt t="20798" x="525463" y="5494338"/>
          <p14:tracePt t="20804" x="512763" y="5507038"/>
          <p14:tracePt t="20810" x="500063" y="5507038"/>
          <p14:tracePt t="20820" x="487363" y="5518150"/>
          <p14:tracePt t="20823" x="474663" y="5543550"/>
          <p14:tracePt t="20834" x="463550" y="5543550"/>
          <p14:tracePt t="20845" x="463550" y="5556250"/>
          <p14:tracePt t="20850" x="450850" y="5568950"/>
          <p14:tracePt t="20855" x="425450" y="5581650"/>
          <p14:tracePt t="20865" x="425450" y="5594350"/>
          <p14:tracePt t="20869" x="425450" y="5619750"/>
          <p14:tracePt t="20880" x="412750" y="5619750"/>
          <p14:tracePt t="20915" x="387350" y="5630863"/>
          <p14:tracePt t="20920" x="387350" y="5643563"/>
          <p14:tracePt t="20934" x="374650" y="5656263"/>
          <p14:tracePt t="20956" x="363538" y="5668963"/>
          <p14:tracePt t="20961" x="350838" y="5681663"/>
          <p14:tracePt t="21026" x="350838" y="5694363"/>
          <p14:tracePt t="22413" x="374650" y="5694363"/>
          <p14:tracePt t="22418" x="438150" y="5694363"/>
          <p14:tracePt t="22424" x="487363" y="5694363"/>
          <p14:tracePt t="22428" x="550863" y="5694363"/>
          <p14:tracePt t="22432" x="638175" y="5694363"/>
          <p14:tracePt t="22438" x="674688" y="5694363"/>
          <p14:tracePt t="22444" x="750888" y="5694363"/>
          <p14:tracePt t="22449" x="838200" y="5694363"/>
          <p14:tracePt t="22452" x="912813" y="5694363"/>
          <p14:tracePt t="22457" x="963613" y="5694363"/>
          <p14:tracePt t="22462" x="1050925" y="5694363"/>
          <p14:tracePt t="22469" x="1112838" y="5694363"/>
          <p14:tracePt t="22474" x="1163638" y="5694363"/>
          <p14:tracePt t="22479" x="1225550" y="5694363"/>
          <p14:tracePt t="22490" x="1350963" y="5743575"/>
          <p14:tracePt t="22493" x="1438275" y="5743575"/>
          <p14:tracePt t="22498" x="1489075" y="5756275"/>
          <p14:tracePt t="22503" x="1550988" y="5756275"/>
          <p14:tracePt t="22508" x="1625600" y="5781675"/>
          <p14:tracePt t="22513" x="1676400" y="5781675"/>
          <p14:tracePt t="22519" x="1714500" y="5781675"/>
          <p14:tracePt t="22524" x="1789113" y="5794375"/>
          <p14:tracePt t="22528" x="1825625" y="5794375"/>
          <p14:tracePt t="22535" x="1901825" y="5819775"/>
          <p14:tracePt t="22540" x="1951038" y="5819775"/>
          <p14:tracePt t="22544" x="2025650" y="5832475"/>
          <p14:tracePt t="22549" x="2101850" y="5832475"/>
          <p14:tracePt t="22553" x="2138363" y="5832475"/>
          <p14:tracePt t="22559" x="2189163" y="5843588"/>
          <p14:tracePt t="22564" x="2263775" y="5856288"/>
          <p14:tracePt t="22569" x="2301875" y="5868988"/>
          <p14:tracePt t="22573" x="2376488" y="5868988"/>
          <p14:tracePt t="22579" x="2414588" y="5868988"/>
          <p14:tracePt t="22585" x="2451100" y="5868988"/>
          <p14:tracePt t="22590" x="2527300" y="5868988"/>
          <p14:tracePt t="22594" x="2614613" y="5868988"/>
          <p14:tracePt t="22601" x="2676525" y="5868988"/>
          <p14:tracePt t="22604" x="2763838" y="5868988"/>
          <p14:tracePt t="22609" x="2876550" y="5868988"/>
          <p14:tracePt t="22614" x="2963863" y="5868988"/>
          <p14:tracePt t="22621" x="3089275" y="5868988"/>
          <p14:tracePt t="22624" x="3201988" y="5868988"/>
          <p14:tracePt t="22630" x="3352800" y="5868988"/>
          <p14:tracePt t="22635" x="3502025" y="5868988"/>
          <p14:tracePt t="22639" x="3652838" y="5868988"/>
          <p14:tracePt t="22645" x="3790950" y="5868988"/>
          <p14:tracePt t="22650" x="3878263" y="5868988"/>
          <p14:tracePt t="22655" x="4014788" y="5868988"/>
          <p14:tracePt t="22661" x="4140200" y="5868988"/>
          <p14:tracePt t="22664" x="4252913" y="5868988"/>
          <p14:tracePt t="22669" x="4352925" y="5868988"/>
          <p14:tracePt t="22676" x="4465638" y="5868988"/>
          <p14:tracePt t="22681" x="4591050" y="5868988"/>
          <p14:tracePt t="22685" x="4678363" y="5868988"/>
          <p14:tracePt t="22689" x="4765675" y="5868988"/>
          <p14:tracePt t="22694" x="4852988" y="5868988"/>
          <p14:tracePt t="22701" x="4916488" y="5868988"/>
          <p14:tracePt t="22705" x="4978400" y="5868988"/>
          <p14:tracePt t="22710" x="5029200" y="5868988"/>
          <p14:tracePt t="22715" x="5078413" y="5868988"/>
          <p14:tracePt t="22721" x="5103813" y="5868988"/>
          <p14:tracePt t="22726" x="5116513" y="5868988"/>
          <p14:tracePt t="22730" x="5141913" y="5868988"/>
          <p14:tracePt t="22735" x="5165725" y="5868988"/>
          <p14:tracePt t="22745" x="5191125" y="5868988"/>
          <p14:tracePt t="22756" x="5203825" y="5868988"/>
          <p14:tracePt t="22760" x="5216525" y="5868988"/>
          <p14:tracePt t="22766" x="5229225" y="5868988"/>
          <p14:tracePt t="22772" x="5241925" y="5868988"/>
          <p14:tracePt t="22780" x="5278438" y="5868988"/>
          <p14:tracePt t="22785" x="5316538" y="5894388"/>
          <p14:tracePt t="22791" x="5329238" y="5894388"/>
          <p14:tracePt t="22796" x="5378450" y="5894388"/>
          <p14:tracePt t="22802" x="5416550" y="5907088"/>
          <p14:tracePt t="22806" x="5454650" y="5907088"/>
          <p14:tracePt t="22810" x="5503863" y="5907088"/>
          <p14:tracePt t="22816" x="5565775" y="5932488"/>
          <p14:tracePt t="22822" x="5616575" y="5932488"/>
          <p14:tracePt t="22827" x="5665788" y="5945188"/>
          <p14:tracePt t="22831" x="5716588" y="5945188"/>
          <p14:tracePt t="22836" x="5741988" y="5945188"/>
          <p14:tracePt t="22842" x="5791200" y="5956300"/>
          <p14:tracePt t="22846" x="5816600" y="5969000"/>
          <p14:tracePt t="22852" x="5854700" y="5969000"/>
          <p14:tracePt t="22857" x="5878513" y="5969000"/>
          <p14:tracePt t="22862" x="5891213" y="5969000"/>
          <p14:tracePt t="22868" x="5929313" y="5969000"/>
          <p14:tracePt t="22872" x="5954713" y="5969000"/>
          <p14:tracePt t="22876" x="5978525" y="5969000"/>
          <p14:tracePt t="22881" x="6016625" y="5969000"/>
          <p14:tracePt t="22893" x="6042025" y="5969000"/>
          <p14:tracePt t="22896" x="6054725" y="5969000"/>
          <p14:tracePt t="22901" x="6067425" y="5969000"/>
          <p14:tracePt t="22907" x="6078538" y="5969000"/>
          <p14:tracePt t="22912" x="6103938" y="5969000"/>
          <p14:tracePt t="22918" x="6129338" y="5969000"/>
          <p14:tracePt t="22922" x="6142038" y="5969000"/>
          <p14:tracePt t="22926" x="6154738" y="5969000"/>
          <p14:tracePt t="22938" x="6167438" y="5969000"/>
          <p14:tracePt t="22942" x="6180138" y="5981700"/>
          <p14:tracePt t="22973" x="6191250" y="5981700"/>
          <p14:tracePt t="22978" x="6216650" y="5981700"/>
          <p14:tracePt t="22998" x="6242050" y="5981700"/>
          <p14:tracePt t="23008" x="6254750" y="5981700"/>
          <p14:tracePt t="23024" x="6280150" y="5981700"/>
          <p14:tracePt t="23028" x="6303963" y="5981700"/>
          <p14:tracePt t="23032" x="6316663" y="5981700"/>
          <p14:tracePt t="23038" x="6329363" y="5981700"/>
          <p14:tracePt t="23043" x="6342063" y="5981700"/>
          <p14:tracePt t="23048" x="6367463" y="5994400"/>
          <p14:tracePt t="23059" x="6391275" y="6007100"/>
          <p14:tracePt t="23064" x="6403975" y="6007100"/>
          <p14:tracePt t="23074" x="6416675" y="6007100"/>
          <p14:tracePt t="23079" x="6454775" y="6007100"/>
          <p14:tracePt t="23084" x="6467475" y="6007100"/>
          <p14:tracePt t="23088" x="6480175" y="6007100"/>
          <p14:tracePt t="23093" x="6492875" y="6007100"/>
          <p14:tracePt t="23098" x="6516688" y="6007100"/>
          <p14:tracePt t="23103" x="6542088" y="6007100"/>
          <p14:tracePt t="23109" x="6554788" y="6007100"/>
          <p14:tracePt t="23113" x="6567488" y="6007100"/>
          <p14:tracePt t="23119" x="6580188" y="6007100"/>
          <p14:tracePt t="23136" x="6629400" y="6007100"/>
          <p14:tracePt t="23139" x="6642100" y="6007100"/>
          <p14:tracePt t="23143" x="6654800" y="6007100"/>
          <p14:tracePt t="23150" x="6667500" y="6007100"/>
          <p14:tracePt t="23155" x="6692900" y="6007100"/>
          <p14:tracePt t="23163" x="6716713" y="6007100"/>
          <p14:tracePt t="23170" x="6729413" y="6007100"/>
          <p14:tracePt t="23174" x="6742113" y="6007100"/>
          <p14:tracePt t="23180" x="6754813" y="6007100"/>
          <p14:tracePt t="23185" x="6780213" y="6007100"/>
          <p14:tracePt t="23195" x="6816725" y="6007100"/>
          <p14:tracePt t="23200" x="6842125" y="6007100"/>
          <p14:tracePt t="23205" x="6880225" y="6007100"/>
          <p14:tracePt t="23209" x="6905625" y="6007100"/>
          <p14:tracePt t="23214" x="6942138" y="6007100"/>
          <p14:tracePt t="23225" x="6954838" y="6019800"/>
          <p14:tracePt t="23229" x="7016750" y="6032500"/>
          <p14:tracePt t="23235" x="7042150" y="6032500"/>
          <p14:tracePt t="23241" x="7067550" y="6032500"/>
          <p14:tracePt t="23244" x="7118350" y="6032500"/>
          <p14:tracePt t="23255" x="7142163" y="6032500"/>
          <p14:tracePt t="23260" x="7218363" y="6032500"/>
          <p14:tracePt t="23264" x="7267575" y="6032500"/>
          <p14:tracePt t="23270" x="7280275" y="6032500"/>
          <p14:tracePt t="23276" x="7305675" y="5994400"/>
          <p14:tracePt t="23279" x="7342188" y="5956300"/>
          <p14:tracePt t="23285" x="7367588" y="5945188"/>
          <p14:tracePt t="23291" x="7392988" y="5945188"/>
          <p14:tracePt t="23301" x="7429500" y="5945188"/>
          <p14:tracePt t="23311" x="7442200" y="5945188"/>
          <p14:tracePt t="23315" x="7467600" y="5932488"/>
          <p14:tracePt t="23321" x="7467600" y="5919788"/>
          <p14:tracePt t="23325" x="7493000" y="5907088"/>
          <p14:tracePt t="23330" x="7505700" y="5894388"/>
          <p14:tracePt t="23335" x="7531100" y="5894388"/>
          <p14:tracePt t="23340" x="7554913" y="5894388"/>
          <p14:tracePt t="23347" x="7567613" y="5881688"/>
          <p14:tracePt t="23352" x="7593013" y="5868988"/>
          <p14:tracePt t="23356" x="7605713" y="5868988"/>
          <p14:tracePt t="23360" x="7618413" y="5856288"/>
          <p14:tracePt t="23365" x="7618413" y="5843588"/>
          <p14:tracePt t="23371" x="7631113" y="5843588"/>
          <p14:tracePt t="23380" x="7642225" y="5832475"/>
          <p14:tracePt t="23385" x="7654925" y="5819775"/>
          <p14:tracePt t="23391" x="7667625" y="5807075"/>
          <p14:tracePt t="23397" x="7680325" y="5807075"/>
          <p14:tracePt t="23402" x="7693025" y="5781675"/>
          <p14:tracePt t="23407" x="7705725" y="5768975"/>
          <p14:tracePt t="23418" x="7705725" y="5756275"/>
          <p14:tracePt t="23421" x="7742238" y="5743575"/>
          <p14:tracePt t="23426" x="7754938" y="5732463"/>
          <p14:tracePt t="23431" x="7754938" y="5719763"/>
          <p14:tracePt t="23437" x="7767638" y="5707063"/>
          <p14:tracePt t="23446" x="7780338" y="5694363"/>
          <p14:tracePt t="23452" x="7793038" y="5681663"/>
          <p14:tracePt t="23457" x="7793038" y="5656263"/>
          <p14:tracePt t="23461" x="7793038" y="5643563"/>
          <p14:tracePt t="23469" x="7793038" y="5630863"/>
          <p14:tracePt t="23473" x="7793038" y="5619750"/>
          <p14:tracePt t="23476" x="7793038" y="5594350"/>
          <p14:tracePt t="23493" x="7793038" y="5568950"/>
          <p14:tracePt t="23502" x="7793038" y="5556250"/>
          <p14:tracePt t="23513" x="7793038" y="5543550"/>
          <p14:tracePt t="23522" x="7793038" y="5530850"/>
          <p14:tracePt t="23527" x="7793038" y="5507038"/>
          <p14:tracePt t="23543" x="7780338" y="5507038"/>
          <p14:tracePt t="23547" x="7767638" y="5494338"/>
          <p14:tracePt t="23552" x="7742238" y="5494338"/>
          <p14:tracePt t="23558" x="7705725" y="5494338"/>
          <p14:tracePt t="23562" x="7667625" y="5494338"/>
          <p14:tracePt t="23568" x="7631113" y="5494338"/>
          <p14:tracePt t="23573" x="7605713" y="5494338"/>
          <p14:tracePt t="23577" x="7542213" y="5494338"/>
          <p14:tracePt t="23585" x="7518400" y="5494338"/>
          <p14:tracePt t="23589" x="7505700" y="5494338"/>
          <p14:tracePt t="23592" x="7467600" y="5494338"/>
          <p14:tracePt t="23598" x="7429500" y="5494338"/>
          <p14:tracePt t="23604" x="7392988" y="5494338"/>
          <p14:tracePt t="23608" x="7380288" y="5494338"/>
          <p14:tracePt t="23612" x="7342188" y="5494338"/>
          <p14:tracePt t="23618" x="7329488" y="5494338"/>
          <p14:tracePt t="23623" x="7305675" y="5494338"/>
          <p14:tracePt t="23628" x="7280275" y="5494338"/>
          <p14:tracePt t="23635" x="7242175" y="5494338"/>
          <p14:tracePt t="23639" x="7205663" y="5494338"/>
          <p14:tracePt t="23643" x="7180263" y="5494338"/>
          <p14:tracePt t="23648" x="7142163" y="5494338"/>
          <p14:tracePt t="23654" x="7129463" y="5494338"/>
          <p14:tracePt t="23659" x="7092950" y="5507038"/>
          <p14:tracePt t="23664" x="7042150" y="5507038"/>
          <p14:tracePt t="23674" x="6992938" y="5518150"/>
          <p14:tracePt t="23679" x="6967538" y="5518150"/>
          <p14:tracePt t="23685" x="6905625" y="5543550"/>
          <p14:tracePt t="23689" x="6867525" y="5556250"/>
          <p14:tracePt t="23693" x="6816725" y="5568950"/>
          <p14:tracePt t="23700" x="6792913" y="5594350"/>
          <p14:tracePt t="23703" x="6754813" y="5607050"/>
          <p14:tracePt t="23709" x="6729413" y="5607050"/>
          <p14:tracePt t="23713" x="6704013" y="5619750"/>
          <p14:tracePt t="23720" x="6654800" y="5630863"/>
          <p14:tracePt t="23724" x="6629400" y="5643563"/>
          <p14:tracePt t="23735" x="6592888" y="5668963"/>
          <p14:tracePt t="23739" x="6580188" y="5668963"/>
          <p14:tracePt t="23744" x="6554788" y="5668963"/>
          <p14:tracePt t="23749" x="6542088" y="5668963"/>
          <p14:tracePt t="23760" x="6516688" y="5694363"/>
          <p14:tracePt t="23763" x="6503988" y="5694363"/>
          <p14:tracePt t="23775" x="6492875" y="5707063"/>
          <p14:tracePt t="23785" x="6480175" y="5719763"/>
          <p14:tracePt t="23790" x="6467475" y="5732463"/>
          <p14:tracePt t="23795" x="6467475" y="5743575"/>
          <p14:tracePt t="23805" x="6467475" y="5768975"/>
          <p14:tracePt t="23809" x="6467475" y="5781675"/>
          <p14:tracePt t="23820" x="6467475" y="5794375"/>
          <p14:tracePt t="23825" x="6467475" y="5807075"/>
          <p14:tracePt t="23830" x="6467475" y="5819775"/>
          <p14:tracePt t="23835" x="6467475" y="5832475"/>
          <p14:tracePt t="23840" x="6467475" y="5843588"/>
          <p14:tracePt t="23845" x="6467475" y="5856288"/>
          <p14:tracePt t="23852" x="6480175" y="5856288"/>
          <p14:tracePt t="23856" x="6480175" y="5868988"/>
          <p14:tracePt t="23860" x="6503988" y="5894388"/>
          <p14:tracePt t="23865" x="6529388" y="5907088"/>
          <p14:tracePt t="23871" x="6542088" y="5907088"/>
          <p14:tracePt t="23876" x="6567488" y="5907088"/>
          <p14:tracePt t="23880" x="6580188" y="5907088"/>
          <p14:tracePt t="23885" x="6592888" y="5919788"/>
          <p14:tracePt t="23891" x="6629400" y="5919788"/>
          <p14:tracePt t="23895" x="6642100" y="5919788"/>
          <p14:tracePt t="23902" x="6667500" y="5919788"/>
          <p14:tracePt t="23906" x="6704013" y="5919788"/>
          <p14:tracePt t="23910" x="6729413" y="5919788"/>
          <p14:tracePt t="23917" x="6754813" y="5919788"/>
          <p14:tracePt t="23921" x="6792913" y="5919788"/>
          <p14:tracePt t="23927" x="6829425" y="5919788"/>
          <p14:tracePt t="23930" x="6880225" y="5919788"/>
          <p14:tracePt t="23935" x="6905625" y="5919788"/>
          <p14:tracePt t="23942" x="6942138" y="5919788"/>
          <p14:tracePt t="23947" x="7029450" y="5919788"/>
          <p14:tracePt t="23951" x="7054850" y="5919788"/>
          <p14:tracePt t="23956" x="7092950" y="5919788"/>
          <p14:tracePt t="23961" x="7154863" y="5919788"/>
          <p14:tracePt t="23966" x="7205663" y="5919788"/>
          <p14:tracePt t="23972" x="7254875" y="5894388"/>
          <p14:tracePt t="23976" x="7280275" y="5894388"/>
          <p14:tracePt t="23982" x="7342188" y="5894388"/>
          <p14:tracePt t="23986" x="7380288" y="5881688"/>
          <p14:tracePt t="23992" x="7418388" y="5881688"/>
          <p14:tracePt t="23996" x="7467600" y="5856288"/>
          <p14:tracePt t="24002" x="7505700" y="5843588"/>
          <p14:tracePt t="24016" x="7531100" y="5843588"/>
          <p14:tracePt t="24021" x="7554913" y="5819775"/>
          <p14:tracePt t="24047" x="7580313" y="5819775"/>
          <p14:tracePt t="24088" x="7593013" y="5819775"/>
          <p14:tracePt t="24123" x="7593013" y="5807075"/>
          <p14:tracePt t="24148" x="7605713" y="5794375"/>
          <p14:tracePt t="25848" x="7618413" y="5794375"/>
          <p14:tracePt t="25853" x="7618413" y="5768975"/>
          <p14:tracePt t="25858" x="7618413" y="5707063"/>
          <p14:tracePt t="25863" x="7618413" y="5668963"/>
          <p14:tracePt t="25869" x="7618413" y="5656263"/>
          <p14:tracePt t="25873" x="7593013" y="5619750"/>
          <p14:tracePt t="25877" x="7493000" y="5568950"/>
          <p14:tracePt t="25883" x="7480300" y="5543550"/>
          <p14:tracePt t="25889" x="7392988" y="5507038"/>
          <p14:tracePt t="25892" x="7280275" y="5481638"/>
          <p14:tracePt t="25897" x="7192963" y="5456238"/>
          <p14:tracePt t="25902" x="7029450" y="5418138"/>
          <p14:tracePt t="25909" x="6880225" y="5394325"/>
          <p14:tracePt t="25914" x="6767513" y="5343525"/>
          <p14:tracePt t="25917" x="6592888" y="5305425"/>
          <p14:tracePt t="25923" x="6391275" y="5230813"/>
          <p14:tracePt t="25928" x="6216650" y="5181600"/>
          <p14:tracePt t="25934" x="6054725" y="5143500"/>
          <p14:tracePt t="25938" x="5791200" y="5068888"/>
          <p14:tracePt t="25942" x="5603875" y="5018088"/>
          <p14:tracePt t="25948" x="5378450" y="4956175"/>
          <p14:tracePt t="25954" x="5229225" y="4905375"/>
          <p14:tracePt t="25959" x="5029200" y="4818063"/>
          <p14:tracePt t="25963" x="4816475" y="4743450"/>
          <p14:tracePt t="25969" x="4640263" y="4692650"/>
          <p14:tracePt t="25974" x="4403725" y="4592638"/>
          <p14:tracePt t="25979" x="4214813" y="4543425"/>
          <p14:tracePt t="25984" x="4014788" y="4467225"/>
          <p14:tracePt t="25988" x="3840163" y="4379913"/>
          <p14:tracePt t="25994" x="3665538" y="4318000"/>
          <p14:tracePt t="25999" x="3465513" y="4217988"/>
          <p14:tracePt t="26003" x="3289300" y="4154488"/>
          <p14:tracePt t="26010" x="3127375" y="4105275"/>
          <p14:tracePt t="26013" x="2976563" y="3992563"/>
          <p14:tracePt t="26019" x="2814638" y="3905250"/>
          <p14:tracePt t="26025" x="2663825" y="3854450"/>
          <p14:tracePt t="26029" x="2501900" y="3792538"/>
          <p14:tracePt t="26034" x="2351088" y="3679825"/>
          <p14:tracePt t="26039" x="2189163" y="3590925"/>
          <p14:tracePt t="26044" x="2014538" y="3503613"/>
          <p14:tracePt t="26049" x="1876425" y="3403600"/>
          <p14:tracePt t="26055" x="1689100" y="3278188"/>
          <p14:tracePt t="26059" x="1576388" y="3165475"/>
          <p14:tracePt t="26064" x="1476375" y="3103563"/>
          <p14:tracePt t="26069" x="1363663" y="3003550"/>
          <p14:tracePt t="26075" x="1238250" y="2941638"/>
          <p14:tracePt t="26080" x="1163638" y="2865438"/>
          <p14:tracePt t="26086" x="1089025" y="2778125"/>
          <p14:tracePt t="26089" x="1000125" y="2678113"/>
          <p14:tracePt t="26094" x="925513" y="2603500"/>
          <p14:tracePt t="26099" x="863600" y="2503488"/>
          <p14:tracePt t="26105" x="838200" y="2478088"/>
          <p14:tracePt t="26109" x="825500" y="2427288"/>
          <p14:tracePt t="26115" x="800100" y="2390775"/>
          <p14:tracePt t="26123" x="763588" y="2314575"/>
          <p14:tracePt t="26125" x="712788" y="2265363"/>
          <p14:tracePt t="26129" x="687388" y="2214563"/>
          <p14:tracePt t="26136" x="663575" y="2152650"/>
          <p14:tracePt t="26141" x="638175" y="2101850"/>
          <p14:tracePt t="26146" x="600075" y="2052638"/>
          <p14:tracePt t="26149" x="550863" y="1978025"/>
          <p14:tracePt t="26155" x="538163" y="1939925"/>
          <p14:tracePt t="26161" x="525463" y="1889125"/>
          <p14:tracePt t="26166" x="500063" y="1839913"/>
          <p14:tracePt t="26171" x="500063" y="1801813"/>
          <p14:tracePt t="26176" x="474663" y="1752600"/>
          <p14:tracePt t="26179" x="474663" y="1714500"/>
          <p14:tracePt t="26186" x="463550" y="1663700"/>
          <p14:tracePt t="26191" x="463550" y="1652588"/>
          <p14:tracePt t="26195" x="438150" y="1601788"/>
          <p14:tracePt t="26201" x="438150" y="1576388"/>
          <p14:tracePt t="26206" x="438150" y="1539875"/>
          <p14:tracePt t="26210" x="425450" y="1501775"/>
          <p14:tracePt t="26215" x="425450" y="1439863"/>
          <p14:tracePt t="26221" x="400050" y="1401763"/>
          <p14:tracePt t="26225" x="400050" y="1376363"/>
          <p14:tracePt t="26232" x="387350" y="1327150"/>
          <p14:tracePt t="26237" x="363538" y="1289050"/>
          <p14:tracePt t="26241" x="338138" y="1238250"/>
          <p14:tracePt t="26245" x="274638" y="1176338"/>
          <p14:tracePt t="26253" x="238125" y="1101725"/>
          <p14:tracePt t="26257" x="225425" y="1076325"/>
          <p14:tracePt t="26262" x="187325" y="1014413"/>
          <p14:tracePt t="26266" x="150813" y="976313"/>
          <p14:tracePt t="26271" x="100013" y="912813"/>
          <p14:tracePt t="26276" x="61913" y="863600"/>
          <p14:tracePt t="26281" x="38100" y="825500"/>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Akomodační refrakční strabismus</a:t>
            </a:r>
          </a:p>
        </p:txBody>
      </p:sp>
      <p:sp>
        <p:nvSpPr>
          <p:cNvPr id="3" name="Zástupný symbol pro obsah 2"/>
          <p:cNvSpPr>
            <a:spLocks noGrp="1"/>
          </p:cNvSpPr>
          <p:nvPr>
            <p:ph idx="1"/>
          </p:nvPr>
        </p:nvSpPr>
        <p:spPr/>
        <p:txBody>
          <a:bodyPr>
            <a:normAutofit/>
          </a:bodyPr>
          <a:lstStyle/>
          <a:p>
            <a:pPr marL="0" indent="0">
              <a:buNone/>
            </a:pPr>
            <a:r>
              <a:rPr lang="cs-CZ" b="1" dirty="0"/>
              <a:t>Léčba</a:t>
            </a:r>
            <a:endParaRPr lang="cs-CZ" dirty="0"/>
          </a:p>
          <a:p>
            <a:r>
              <a:rPr lang="cs-CZ" b="1" u="sng" dirty="0"/>
              <a:t>Plná </a:t>
            </a:r>
            <a:r>
              <a:rPr lang="cs-CZ" dirty="0" err="1"/>
              <a:t>cykloplegická</a:t>
            </a:r>
            <a:r>
              <a:rPr lang="cs-CZ" dirty="0"/>
              <a:t> korekce refrakční vady, která </a:t>
            </a:r>
            <a:r>
              <a:rPr lang="cs-CZ" b="1" dirty="0"/>
              <a:t>plně</a:t>
            </a:r>
            <a:r>
              <a:rPr lang="cs-CZ" dirty="0"/>
              <a:t> </a:t>
            </a:r>
            <a:r>
              <a:rPr lang="cs-CZ" b="1" u="sng" dirty="0"/>
              <a:t>upravuje</a:t>
            </a:r>
            <a:r>
              <a:rPr lang="cs-CZ" dirty="0"/>
              <a:t> </a:t>
            </a:r>
            <a:r>
              <a:rPr lang="cs-CZ" b="1" dirty="0"/>
              <a:t>úchylku do dálky i do blízka</a:t>
            </a:r>
            <a:r>
              <a:rPr lang="cs-CZ" dirty="0"/>
              <a:t>, současně se koriguje akomodační úsilí pro pohled do blízka </a:t>
            </a:r>
          </a:p>
          <a:p>
            <a:r>
              <a:rPr lang="cs-CZ" dirty="0"/>
              <a:t>Tento typ strabismu se </a:t>
            </a:r>
            <a:r>
              <a:rPr lang="cs-CZ" u="sng" dirty="0"/>
              <a:t>nemá operovat </a:t>
            </a:r>
          </a:p>
          <a:p>
            <a:r>
              <a:rPr lang="cs-CZ" dirty="0"/>
              <a:t>Rozkapání- vhodnější je Atropin, nejúčinnější </a:t>
            </a:r>
            <a:r>
              <a:rPr lang="cs-CZ" dirty="0" err="1"/>
              <a:t>cykloplegikum</a:t>
            </a:r>
            <a:endParaRPr lang="cs-CZ" dirty="0"/>
          </a:p>
          <a:p>
            <a:endParaRPr lang="cs-CZ" dirty="0"/>
          </a:p>
          <a:p>
            <a:pPr marL="0" indent="0">
              <a:buNone/>
            </a:pPr>
            <a:endParaRPr lang="cs-CZ" dirty="0"/>
          </a:p>
        </p:txBody>
      </p:sp>
      <p:pic>
        <p:nvPicPr>
          <p:cNvPr id="5" name="Zvuk 4">
            <a:hlinkClick r:id="" action="ppaction://media"/>
            <a:extLst>
              <a:ext uri="{FF2B5EF4-FFF2-40B4-BE49-F238E27FC236}">
                <a16:creationId xmlns:a16="http://schemas.microsoft.com/office/drawing/2014/main" id="{F00241A2-446C-4C3A-A709-3D27187156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07233308"/>
      </p:ext>
    </p:extLst>
  </p:cSld>
  <p:clrMapOvr>
    <a:masterClrMapping/>
  </p:clrMapOvr>
  <mc:AlternateContent xmlns:mc="http://schemas.openxmlformats.org/markup-compatibility/2006" xmlns:p14="http://schemas.microsoft.com/office/powerpoint/2010/main">
    <mc:Choice Requires="p14">
      <p:transition spd="slow" p14:dur="2000" advTm="40905"/>
    </mc:Choice>
    <mc:Fallback xmlns="">
      <p:transition spd="slow" advTm="40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773" x="1538288" y="1776413"/>
          <p14:tracePt t="782" x="1525588" y="1776413"/>
          <p14:tracePt t="787" x="1512888" y="1776413"/>
          <p14:tracePt t="793" x="1489075" y="1776413"/>
          <p14:tracePt t="797" x="1476375" y="1776413"/>
          <p14:tracePt t="828" x="1463675" y="1776413"/>
          <p14:tracePt t="833" x="1450975" y="1776413"/>
          <p14:tracePt t="838" x="1450975" y="1765300"/>
          <p14:tracePt t="842" x="1450975" y="1752600"/>
          <p14:tracePt t="853" x="1450975" y="1739900"/>
          <p14:tracePt t="864" x="1450975" y="1727200"/>
          <p14:tracePt t="875" x="1450975" y="1714500"/>
          <p14:tracePt t="884" x="1438275" y="1689100"/>
          <p14:tracePt t="909" x="1438275" y="1676400"/>
          <p14:tracePt t="934" x="1425575" y="1663700"/>
          <p14:tracePt t="940" x="1412875" y="1663700"/>
          <p14:tracePt t="964" x="1412875" y="1652588"/>
          <p14:tracePt t="974" x="1401763" y="1639888"/>
          <p14:tracePt t="980" x="1389063" y="1639888"/>
          <p14:tracePt t="984" x="1376363" y="1639888"/>
          <p14:tracePt t="990" x="1363663" y="1639888"/>
          <p14:tracePt t="993" x="1338263" y="1639888"/>
          <p14:tracePt t="1000" x="1325563" y="1614488"/>
          <p14:tracePt t="1004" x="1312863" y="1614488"/>
          <p14:tracePt t="1009" x="1300163" y="1601788"/>
          <p14:tracePt t="1019" x="1289050" y="1601788"/>
          <p14:tracePt t="1025" x="1263650" y="1576388"/>
          <p14:tracePt t="1030" x="1250950" y="1576388"/>
          <p14:tracePt t="1034" x="1238250" y="1576388"/>
          <p14:tracePt t="1040" x="1212850" y="1563688"/>
          <p14:tracePt t="1045" x="1189038" y="1539875"/>
          <p14:tracePt t="1049" x="1176338" y="1539875"/>
          <p14:tracePt t="1055" x="1163638" y="1539875"/>
          <p14:tracePt t="1060" x="1150938" y="1539875"/>
          <p14:tracePt t="1064" x="1125538" y="1539875"/>
          <p14:tracePt t="1069" x="1089025" y="1527175"/>
          <p14:tracePt t="1075" x="1076325" y="1514475"/>
          <p14:tracePt t="1081" x="1063625" y="1514475"/>
          <p14:tracePt t="1084" x="1050925" y="1514475"/>
          <p14:tracePt t="1092" x="1025525" y="1501775"/>
          <p14:tracePt t="1100" x="1000125" y="1501775"/>
          <p14:tracePt t="1106" x="987425" y="1501775"/>
          <p14:tracePt t="1110" x="976313" y="1489075"/>
          <p14:tracePt t="1115" x="963613" y="1489075"/>
          <p14:tracePt t="1119" x="950913" y="1489075"/>
          <p14:tracePt t="1125" x="938213" y="1489075"/>
          <p14:tracePt t="1146" x="912813" y="1489075"/>
          <p14:tracePt t="1176" x="887413" y="1489075"/>
          <p14:tracePt t="1185" x="876300" y="1489075"/>
          <p14:tracePt t="1196" x="863600" y="1489075"/>
          <p14:tracePt t="1213" x="850900" y="1489075"/>
          <p14:tracePt t="1227" x="838200" y="1489075"/>
          <p14:tracePt t="1242" x="825500" y="1489075"/>
          <p14:tracePt t="1258" x="800100" y="1489075"/>
          <p14:tracePt t="1282" x="776288" y="1489075"/>
          <p14:tracePt t="1318" x="763588" y="1489075"/>
          <p14:tracePt t="1333" x="750888" y="1489075"/>
          <p14:tracePt t="1342" x="738188" y="1489075"/>
          <p14:tracePt t="1352" x="725488" y="1489075"/>
          <p14:tracePt t="1368" x="712788" y="1489075"/>
          <p14:tracePt t="1383" x="687388" y="1489075"/>
          <p14:tracePt t="1403" x="674688" y="1489075"/>
          <p14:tracePt t="1414" x="663575" y="1501775"/>
          <p14:tracePt t="1422" x="650875" y="1501775"/>
          <p14:tracePt t="1442" x="650875" y="1514475"/>
          <p14:tracePt t="1449" x="638175" y="1527175"/>
          <p14:tracePt t="1453" x="625475" y="1539875"/>
          <p14:tracePt t="1464" x="612775" y="1552575"/>
          <p14:tracePt t="1475" x="600075" y="1552575"/>
          <p14:tracePt t="1479" x="587375" y="1563688"/>
          <p14:tracePt t="1483" x="574675" y="1589088"/>
          <p14:tracePt t="1589" x="563563" y="1589088"/>
          <p14:tracePt t="1600" x="550863" y="1589088"/>
          <p14:tracePt t="1604" x="538163" y="1601788"/>
          <p14:tracePt t="1609" x="538163" y="1614488"/>
          <p14:tracePt t="1629" x="538163" y="1627188"/>
          <p14:tracePt t="1634" x="538163" y="1639888"/>
          <p14:tracePt t="1641" x="525463" y="1652588"/>
          <p14:tracePt t="1645" x="512763" y="1663700"/>
          <p14:tracePt t="1649" x="500063" y="1663700"/>
          <p14:tracePt t="1660" x="500063" y="1689100"/>
          <p14:tracePt t="1665" x="500063" y="1701800"/>
          <p14:tracePt t="1670" x="487363" y="1701800"/>
          <p14:tracePt t="1675" x="474663" y="1727200"/>
          <p14:tracePt t="1680" x="474663" y="1752600"/>
          <p14:tracePt t="1685" x="463550" y="1752600"/>
          <p14:tracePt t="1691" x="463550" y="1765300"/>
          <p14:tracePt t="1701" x="463550" y="1776413"/>
          <p14:tracePt t="1710" x="450850" y="1776413"/>
          <p14:tracePt t="1736" x="450850" y="1801813"/>
          <p14:tracePt t="1746" x="450850" y="1814513"/>
          <p14:tracePt t="1755" x="450850" y="1827213"/>
          <p14:tracePt t="1760" x="450850" y="1839913"/>
          <p14:tracePt t="1771" x="450850" y="1852613"/>
          <p14:tracePt t="1785" x="438150" y="1865313"/>
          <p14:tracePt t="1792" x="438150" y="1876425"/>
          <p14:tracePt t="1795" x="438150" y="1889125"/>
          <p14:tracePt t="1821" x="425450" y="1901825"/>
          <p14:tracePt t="1826" x="425450" y="1914525"/>
          <p14:tracePt t="1831" x="425450" y="1927225"/>
          <p14:tracePt t="1836" x="425450" y="1939925"/>
          <p14:tracePt t="1846" x="425450" y="1952625"/>
          <p14:tracePt t="1856" x="425450" y="1965325"/>
          <p14:tracePt t="1867" x="400050" y="1989138"/>
          <p14:tracePt t="1878" x="400050" y="2001838"/>
          <p14:tracePt t="1896" x="400050" y="2014538"/>
          <p14:tracePt t="1909" x="400050" y="2039938"/>
          <p14:tracePt t="1914" x="400050" y="2052638"/>
          <p14:tracePt t="1921" x="400050" y="2065338"/>
          <p14:tracePt t="1927" x="400050" y="2078038"/>
          <p14:tracePt t="1937" x="400050" y="2089150"/>
          <p14:tracePt t="1943" x="400050" y="2114550"/>
          <p14:tracePt t="1952" x="400050" y="2127250"/>
          <p14:tracePt t="1958" x="400050" y="2152650"/>
          <p14:tracePt t="1968" x="400050" y="2165350"/>
          <p14:tracePt t="1972" x="400050" y="2178050"/>
          <p14:tracePt t="1977" x="400050" y="2190750"/>
          <p14:tracePt t="1984" x="400050" y="2214563"/>
          <p14:tracePt t="1988" x="425450" y="2227263"/>
          <p14:tracePt t="1993" x="438150" y="2239963"/>
          <p14:tracePt t="1997" x="438150" y="2252663"/>
          <p14:tracePt t="2002" x="463550" y="2265363"/>
          <p14:tracePt t="2009" x="474663" y="2265363"/>
          <p14:tracePt t="2014" x="500063" y="2265363"/>
          <p14:tracePt t="2017" x="512763" y="2278063"/>
          <p14:tracePt t="2022" x="525463" y="2278063"/>
          <p14:tracePt t="2027" x="550863" y="2290763"/>
          <p14:tracePt t="2033" x="563563" y="2303463"/>
          <p14:tracePt t="2038" x="574675" y="2303463"/>
          <p14:tracePt t="2044" x="600075" y="2303463"/>
          <p14:tracePt t="2048" x="625475" y="2327275"/>
          <p14:tracePt t="2053" x="638175" y="2327275"/>
          <p14:tracePt t="2059" x="650875" y="2339975"/>
          <p14:tracePt t="2064" x="674688" y="2339975"/>
          <p14:tracePt t="2068" x="700088" y="2339975"/>
          <p14:tracePt t="2074" x="725488" y="2339975"/>
          <p14:tracePt t="2079" x="750888" y="2339975"/>
          <p14:tracePt t="2083" x="763588" y="2339975"/>
          <p14:tracePt t="2088" x="776288" y="2339975"/>
          <p14:tracePt t="2093" x="812800" y="2365375"/>
          <p14:tracePt t="2099" x="838200" y="2365375"/>
          <p14:tracePt t="2104" x="850900" y="2365375"/>
          <p14:tracePt t="2108" x="887413" y="2365375"/>
          <p14:tracePt t="2114" x="912813" y="2365375"/>
          <p14:tracePt t="2118" x="938213" y="2365375"/>
          <p14:tracePt t="2125" x="976313" y="2365375"/>
          <p14:tracePt t="2130" x="1012825" y="2365375"/>
          <p14:tracePt t="2133" x="1025525" y="2365375"/>
          <p14:tracePt t="2138" x="1063625" y="2365375"/>
          <p14:tracePt t="2144" x="1089025" y="2365375"/>
          <p14:tracePt t="2149" x="1112838" y="2378075"/>
          <p14:tracePt t="2154" x="1138238" y="2378075"/>
          <p14:tracePt t="2159" x="1150938" y="2378075"/>
          <p14:tracePt t="2163" x="1176338" y="2378075"/>
          <p14:tracePt t="2169" x="1189038" y="2378075"/>
          <p14:tracePt t="2175" x="1212850" y="2378075"/>
          <p14:tracePt t="2180" x="1238250" y="2378075"/>
          <p14:tracePt t="2184" x="1263650" y="2378075"/>
          <p14:tracePt t="2189" x="1276350" y="2378075"/>
          <p14:tracePt t="2194" x="1289050" y="2378075"/>
          <p14:tracePt t="2199" x="1300163" y="2378075"/>
          <p14:tracePt t="2204" x="1312863" y="2378075"/>
          <p14:tracePt t="2209" x="1325563" y="2378075"/>
          <p14:tracePt t="2216" x="1350963" y="2378075"/>
          <p14:tracePt t="2225" x="1376363" y="2378075"/>
          <p14:tracePt t="2229" x="1389063" y="2378075"/>
          <p14:tracePt t="2234" x="1401763" y="2378075"/>
          <p14:tracePt t="2239" x="1412875" y="2378075"/>
          <p14:tracePt t="2246" x="1438275" y="2378075"/>
          <p14:tracePt t="2254" x="1476375" y="2378075"/>
          <p14:tracePt t="2260" x="1489075" y="2378075"/>
          <p14:tracePt t="2265" x="1501775" y="2378075"/>
          <p14:tracePt t="2270" x="1525588" y="2378075"/>
          <p14:tracePt t="2280" x="1550988" y="2378075"/>
          <p14:tracePt t="2285" x="1563688" y="2378075"/>
          <p14:tracePt t="2292" x="1576388" y="2378075"/>
          <p14:tracePt t="2296" x="1589088" y="2378075"/>
          <p14:tracePt t="2300" x="1612900" y="2365375"/>
          <p14:tracePt t="2310" x="1638300" y="2365375"/>
          <p14:tracePt t="2320" x="1651000" y="2365375"/>
          <p14:tracePt t="2331" x="1663700" y="2352675"/>
          <p14:tracePt t="2336" x="1676400" y="2352675"/>
          <p14:tracePt t="2346" x="1689100" y="2339975"/>
          <p14:tracePt t="2350" x="1701800" y="2339975"/>
          <p14:tracePt t="2360" x="1725613" y="2327275"/>
          <p14:tracePt t="2367" x="1738313" y="2327275"/>
          <p14:tracePt t="2382" x="1751013" y="2327275"/>
          <p14:tracePt t="2386" x="1763713" y="2327275"/>
          <p14:tracePt t="2392" x="1776413" y="2314575"/>
          <p14:tracePt t="2401" x="1789113" y="2314575"/>
          <p14:tracePt t="2407" x="1814513" y="2314575"/>
          <p14:tracePt t="2412" x="1814513" y="2303463"/>
          <p14:tracePt t="2416" x="1825625" y="2290763"/>
          <p14:tracePt t="2421" x="1838325" y="2290763"/>
          <p14:tracePt t="2432" x="1863725" y="2290763"/>
          <p14:tracePt t="2436" x="1876425" y="2290763"/>
          <p14:tracePt t="2453" x="1889125" y="2290763"/>
          <p14:tracePt t="2456" x="1901825" y="2278063"/>
          <p14:tracePt t="2463" x="1914525" y="2265363"/>
          <p14:tracePt t="2493" x="1925638" y="2265363"/>
          <p14:tracePt t="2497" x="1951038" y="2265363"/>
          <p14:tracePt t="2523" x="1963738" y="2252663"/>
          <p14:tracePt t="2527" x="1976438" y="2239963"/>
          <p14:tracePt t="2538" x="1989138" y="2239963"/>
          <p14:tracePt t="2554" x="2001838" y="2239963"/>
          <p14:tracePt t="2558" x="2014538" y="2227263"/>
          <p14:tracePt t="2579" x="2025650" y="2214563"/>
          <p14:tracePt t="2598" x="2038350" y="2201863"/>
          <p14:tracePt t="2623" x="2051050" y="2190750"/>
          <p14:tracePt t="2629" x="2063750" y="2190750"/>
          <p14:tracePt t="5196" x="2063750" y="2178050"/>
          <p14:tracePt t="5200" x="2076450" y="2165350"/>
          <p14:tracePt t="5221" x="2076450" y="2152650"/>
          <p14:tracePt t="5226" x="2076450" y="2139950"/>
          <p14:tracePt t="5231" x="2101850" y="2114550"/>
          <p14:tracePt t="5251" x="2101850" y="2101850"/>
          <p14:tracePt t="5255" x="2101850" y="2078038"/>
          <p14:tracePt t="5272" x="2101850" y="2065338"/>
          <p14:tracePt t="5282" x="2101850" y="2052638"/>
          <p14:tracePt t="5312" x="2101850" y="2027238"/>
          <p14:tracePt t="5361" x="2114550" y="2014538"/>
          <p14:tracePt t="5403" x="2127250" y="2014538"/>
          <p14:tracePt t="6618" x="2127250" y="1989138"/>
          <p14:tracePt t="6622" x="2127250" y="1978025"/>
          <p14:tracePt t="6628" x="2114550" y="1965325"/>
          <p14:tracePt t="6633" x="2089150" y="1939925"/>
          <p14:tracePt t="6638" x="2089150" y="1927225"/>
          <p14:tracePt t="6644" x="2076450" y="1901825"/>
          <p14:tracePt t="6653" x="2038350" y="1852613"/>
          <p14:tracePt t="6658" x="2025650" y="1827213"/>
          <p14:tracePt t="6664" x="1989138" y="1789113"/>
          <p14:tracePt t="6668" x="1963738" y="1776413"/>
          <p14:tracePt t="6673" x="1951038" y="1739900"/>
          <p14:tracePt t="6679" x="1938338" y="1714500"/>
          <p14:tracePt t="6683" x="1914525" y="1689100"/>
          <p14:tracePt t="6688" x="1901825" y="1676400"/>
          <p14:tracePt t="6694" x="1876425" y="1652588"/>
          <p14:tracePt t="6698" x="1863725" y="1639888"/>
          <p14:tracePt t="6703" x="1851025" y="1627188"/>
          <p14:tracePt t="6709" x="1838325" y="1627188"/>
          <p14:tracePt t="6713" x="1825625" y="1601788"/>
          <p14:tracePt t="6718" x="1814513" y="1601788"/>
          <p14:tracePt t="6724" x="1789113" y="1589088"/>
          <p14:tracePt t="6733" x="1763713" y="1576388"/>
          <p14:tracePt t="6744" x="1751013" y="1576388"/>
          <p14:tracePt t="6749" x="1738313" y="1563688"/>
          <p14:tracePt t="6754" x="1725613" y="1563688"/>
          <p14:tracePt t="6761" x="1714500" y="1563688"/>
          <p14:tracePt t="6769" x="1701800" y="1563688"/>
          <p14:tracePt t="6774" x="1676400" y="1563688"/>
          <p14:tracePt t="6784" x="1638300" y="1563688"/>
          <p14:tracePt t="6789" x="1612900" y="1563688"/>
          <p14:tracePt t="6795" x="1589088" y="1563688"/>
          <p14:tracePt t="6799" x="1550988" y="1563688"/>
          <p14:tracePt t="6804" x="1512888" y="1563688"/>
          <p14:tracePt t="6811" x="1463675" y="1563688"/>
          <p14:tracePt t="6814" x="1438275" y="1563688"/>
          <p14:tracePt t="6820" x="1401763" y="1563688"/>
          <p14:tracePt t="6824" x="1338263" y="1563688"/>
          <p14:tracePt t="6829" x="1300163" y="1563688"/>
          <p14:tracePt t="6834" x="1250950" y="1563688"/>
          <p14:tracePt t="6840" x="1225550" y="1563688"/>
          <p14:tracePt t="6845" x="1189038" y="1563688"/>
          <p14:tracePt t="6850" x="1138238" y="1576388"/>
          <p14:tracePt t="6854" x="1089025" y="1576388"/>
          <p14:tracePt t="6860" x="1050925" y="1601788"/>
          <p14:tracePt t="6864" x="1000125" y="1614488"/>
          <p14:tracePt t="6871" x="963613" y="1614488"/>
          <p14:tracePt t="6875" x="938213" y="1627188"/>
          <p14:tracePt t="6880" x="900113" y="1627188"/>
          <p14:tracePt t="6884" x="863600" y="1627188"/>
          <p14:tracePt t="6895" x="800100" y="1639888"/>
          <p14:tracePt t="6901" x="738188" y="1663700"/>
          <p14:tracePt t="6912" x="700088" y="1676400"/>
          <p14:tracePt t="6916" x="687388" y="1676400"/>
          <p14:tracePt t="6920" x="674688" y="1676400"/>
          <p14:tracePt t="6930" x="663575" y="1676400"/>
          <p14:tracePt t="6940" x="650875" y="1676400"/>
          <p14:tracePt t="6957" x="638175" y="1676400"/>
          <p14:tracePt t="6971" x="625475" y="1689100"/>
          <p14:tracePt t="6975" x="612775" y="1701800"/>
          <p14:tracePt t="7002" x="600075" y="1701800"/>
          <p14:tracePt t="7006" x="587375" y="1701800"/>
          <p14:tracePt t="7012" x="574675" y="1714500"/>
          <p14:tracePt t="7017" x="574675" y="1727200"/>
          <p14:tracePt t="7032" x="574675" y="1739900"/>
          <p14:tracePt t="7036" x="563563" y="1752600"/>
          <p14:tracePt t="7041" x="550863" y="1765300"/>
          <p14:tracePt t="7047" x="550863" y="1776413"/>
          <p14:tracePt t="7062" x="550863" y="1801813"/>
          <p14:tracePt t="7066" x="550863" y="1814513"/>
          <p14:tracePt t="7077" x="550863" y="1827213"/>
          <p14:tracePt t="7081" x="550863" y="1839913"/>
          <p14:tracePt t="7088" x="550863" y="1852613"/>
          <p14:tracePt t="7094" x="550863" y="1865313"/>
          <p14:tracePt t="7096" x="550863" y="1889125"/>
          <p14:tracePt t="7113" x="550863" y="1914525"/>
          <p14:tracePt t="7117" x="550863" y="1927225"/>
          <p14:tracePt t="7122" x="538163" y="1927225"/>
          <p14:tracePt t="7127" x="525463" y="1939925"/>
          <p14:tracePt t="7131" x="525463" y="1952625"/>
          <p14:tracePt t="7137" x="525463" y="1965325"/>
          <p14:tracePt t="7144" x="525463" y="1978025"/>
          <p14:tracePt t="7148" x="525463" y="2001838"/>
          <p14:tracePt t="7157" x="525463" y="2027238"/>
          <p14:tracePt t="7162" x="525463" y="2039938"/>
          <p14:tracePt t="7178" x="525463" y="2052638"/>
          <p14:tracePt t="7183" x="525463" y="2065338"/>
          <p14:tracePt t="7189" x="525463" y="2078038"/>
          <p14:tracePt t="7194" x="525463" y="2089150"/>
          <p14:tracePt t="7198" x="525463" y="2101850"/>
          <p14:tracePt t="7202" x="525463" y="2114550"/>
          <p14:tracePt t="7214" x="512763" y="2127250"/>
          <p14:tracePt t="7217" x="512763" y="2139950"/>
          <p14:tracePt t="7223" x="512763" y="2152650"/>
          <p14:tracePt t="7228" x="512763" y="2165350"/>
          <p14:tracePt t="7233" x="512763" y="2178050"/>
          <p14:tracePt t="7238" x="512763" y="2190750"/>
          <p14:tracePt t="7244" x="512763" y="2201863"/>
          <p14:tracePt t="7254" x="512763" y="2227263"/>
          <p14:tracePt t="7274" x="512763" y="2252663"/>
          <p14:tracePt t="7278" x="512763" y="2265363"/>
          <p14:tracePt t="7289" x="512763" y="2278063"/>
          <p14:tracePt t="7299" x="512763" y="2290763"/>
          <p14:tracePt t="7311" x="512763" y="2303463"/>
          <p14:tracePt t="7324" x="500063" y="2314575"/>
          <p14:tracePt t="7343" x="487363" y="2327275"/>
          <p14:tracePt t="7350" x="487363" y="2339975"/>
          <p14:tracePt t="7360" x="474663" y="2352675"/>
          <p14:tracePt t="7364" x="474663" y="2365375"/>
          <p14:tracePt t="7375" x="463550" y="2378075"/>
          <p14:tracePt t="7385" x="463550" y="2390775"/>
          <p14:tracePt t="7395" x="450850" y="2403475"/>
          <p14:tracePt t="7405" x="450850" y="2414588"/>
          <p14:tracePt t="7420" x="438150" y="2427288"/>
          <p14:tracePt t="7436" x="438150" y="2452688"/>
          <p14:tracePt t="7439" x="425450" y="2452688"/>
          <p14:tracePt t="7444" x="412750" y="2465388"/>
          <p14:tracePt t="7451" x="412750" y="2478088"/>
          <p14:tracePt t="7461" x="412750" y="2490788"/>
          <p14:tracePt t="7471" x="412750" y="2503488"/>
          <p14:tracePt t="7474" x="412750" y="2516188"/>
          <p14:tracePt t="7486" x="412750" y="2527300"/>
          <p14:tracePt t="7490" x="387350" y="2552700"/>
          <p14:tracePt t="7495" x="387350" y="2565400"/>
          <p14:tracePt t="7501" x="374650" y="2578100"/>
          <p14:tracePt t="7505" x="374650" y="2590800"/>
          <p14:tracePt t="7515" x="374650" y="2603500"/>
          <p14:tracePt t="7526" x="374650" y="2616200"/>
          <p14:tracePt t="7531" x="363538" y="2627313"/>
          <p14:tracePt t="7535" x="350838" y="2640013"/>
          <p14:tracePt t="7541" x="350838" y="2652713"/>
          <p14:tracePt t="7551" x="350838" y="2665413"/>
          <p14:tracePt t="7555" x="338138" y="2690813"/>
          <p14:tracePt t="7567" x="325438" y="2690813"/>
          <p14:tracePt t="7578" x="325438" y="2703513"/>
          <p14:tracePt t="7582" x="325438" y="2716213"/>
          <p14:tracePt t="7596" x="325438" y="2728913"/>
          <p14:tracePt t="7602" x="312738" y="2740025"/>
          <p14:tracePt t="7612" x="300038" y="2752725"/>
          <p14:tracePt t="7627" x="300038" y="2765425"/>
          <p14:tracePt t="7631" x="287338" y="2765425"/>
          <p14:tracePt t="7641" x="274638" y="2790825"/>
          <p14:tracePt t="7652" x="274638" y="2803525"/>
          <p14:tracePt t="7657" x="261938" y="2803525"/>
          <p14:tracePt t="7661" x="261938" y="2816225"/>
          <p14:tracePt t="7672" x="250825" y="2828925"/>
          <p14:tracePt t="7678" x="250825" y="2840038"/>
          <p14:tracePt t="7686" x="238125" y="2852738"/>
          <p14:tracePt t="7697" x="225425" y="2852738"/>
          <p14:tracePt t="7701" x="212725" y="2865438"/>
          <p14:tracePt t="7748" x="212725" y="2878138"/>
          <p14:tracePt t="7757" x="200025" y="2878138"/>
          <p14:tracePt t="7762" x="187325" y="2890838"/>
          <p14:tracePt t="7773" x="187325" y="2903538"/>
          <p14:tracePt t="7779" x="174625" y="2903538"/>
          <p14:tracePt t="7787" x="161925" y="2916238"/>
          <p14:tracePt t="7798" x="161925" y="2928938"/>
          <p14:tracePt t="7813" x="150813" y="2941638"/>
          <p14:tracePt t="7828" x="150813" y="2952750"/>
          <p14:tracePt t="7834" x="150813" y="2965450"/>
          <p14:tracePt t="7853" x="138113" y="2978150"/>
          <p14:tracePt t="7878" x="138113" y="2990850"/>
          <p14:tracePt t="7894" x="125413" y="3003550"/>
          <p14:tracePt t="7911" x="125413" y="3016250"/>
          <p14:tracePt t="7919" x="112713" y="3016250"/>
          <p14:tracePt t="7924" x="112713" y="3028950"/>
          <p14:tracePt t="7939" x="112713" y="3041650"/>
          <p14:tracePt t="7949" x="100013" y="3041650"/>
          <p14:tracePt t="7959" x="100013" y="3065463"/>
          <p14:tracePt t="7969" x="74613" y="3090863"/>
          <p14:tracePt t="7985" x="74613" y="3103563"/>
          <p14:tracePt t="8046" x="74613" y="3128963"/>
          <p14:tracePt t="8782" x="87313" y="3141663"/>
          <p14:tracePt t="8786" x="112713" y="3165475"/>
          <p14:tracePt t="8796" x="125413" y="3178175"/>
          <p14:tracePt t="8802" x="150813" y="3178175"/>
          <p14:tracePt t="8812" x="187325" y="3203575"/>
          <p14:tracePt t="8878" x="200025" y="3203575"/>
          <p14:tracePt t="9483" x="212725" y="3203575"/>
          <p14:tracePt t="9488" x="212725" y="3241675"/>
          <p14:tracePt t="9494" x="212725" y="3254375"/>
          <p14:tracePt t="9497" x="212725" y="3290888"/>
          <p14:tracePt t="9502" x="250825" y="3341688"/>
          <p14:tracePt t="9508" x="300038" y="3403600"/>
          <p14:tracePt t="9513" x="374650" y="3479800"/>
          <p14:tracePt t="9517" x="450850" y="3541713"/>
          <p14:tracePt t="9522" x="550863" y="3629025"/>
          <p14:tracePt t="9528" x="663575" y="3703638"/>
          <p14:tracePt t="9533" x="825500" y="3779838"/>
          <p14:tracePt t="9538" x="976313" y="3867150"/>
          <p14:tracePt t="9543" x="1112838" y="3916363"/>
          <p14:tracePt t="9547" x="1289050" y="3992563"/>
          <p14:tracePt t="9553" x="1489075" y="4079875"/>
          <p14:tracePt t="9558" x="1738313" y="4129088"/>
          <p14:tracePt t="9564" x="1963738" y="4205288"/>
          <p14:tracePt t="9568" x="2151063" y="4241800"/>
          <p14:tracePt t="9573" x="2376488" y="4267200"/>
          <p14:tracePt t="9578" x="2614613" y="4305300"/>
          <p14:tracePt t="9584" x="2827338" y="4318000"/>
          <p14:tracePt t="9589" x="3014663" y="4354513"/>
          <p14:tracePt t="9593" x="3214688" y="4367213"/>
          <p14:tracePt t="9599" x="3402013" y="4405313"/>
          <p14:tracePt t="9603" x="3614738" y="4405313"/>
          <p14:tracePt t="9609" x="3702050" y="4405313"/>
          <p14:tracePt t="9613" x="3852863" y="4418013"/>
          <p14:tracePt t="9619" x="3965575" y="4454525"/>
          <p14:tracePt t="9625" x="4090988" y="4454525"/>
          <p14:tracePt t="9634" x="4103688" y="4454525"/>
          <p14:tracePt t="9638" x="4165600" y="4467225"/>
          <p14:tracePt t="9645" x="4191000" y="4479925"/>
          <p14:tracePt t="9650" x="4203700" y="4492625"/>
          <p14:tracePt t="9654" x="4227513" y="4492625"/>
          <p14:tracePt t="9659" x="4278313" y="4505325"/>
          <p14:tracePt t="9665" x="4291013" y="4505325"/>
          <p14:tracePt t="9669" x="4303713" y="4505325"/>
          <p14:tracePt t="9674" x="4327525" y="4505325"/>
          <p14:tracePt t="9680" x="4352925" y="4505325"/>
          <p14:tracePt t="9685" x="4391025" y="4505325"/>
          <p14:tracePt t="9689" x="4403725" y="4505325"/>
          <p14:tracePt t="9696" x="4427538" y="4505325"/>
          <p14:tracePt t="9700" x="4452938" y="4505325"/>
          <p14:tracePt t="9705" x="4491038" y="4505325"/>
          <p14:tracePt t="9709" x="4503738" y="4505325"/>
          <p14:tracePt t="9715" x="4527550" y="4505325"/>
          <p14:tracePt t="9721" x="4552950" y="4505325"/>
          <p14:tracePt t="9729" x="4591050" y="4505325"/>
          <p14:tracePt t="9736" x="4627563" y="4505325"/>
          <p14:tracePt t="9740" x="4652963" y="4505325"/>
          <p14:tracePt t="9745" x="4678363" y="4505325"/>
          <p14:tracePt t="9751" x="4716463" y="4505325"/>
          <p14:tracePt t="9759" x="4740275" y="4505325"/>
          <p14:tracePt t="9765" x="4778375" y="4505325"/>
          <p14:tracePt t="9770" x="4803775" y="4505325"/>
          <p14:tracePt t="9774" x="4840288" y="4505325"/>
          <p14:tracePt t="9780" x="4865688" y="4505325"/>
          <p14:tracePt t="9785" x="4878388" y="4505325"/>
          <p14:tracePt t="9790" x="4916488" y="4505325"/>
          <p14:tracePt t="9796" x="4978400" y="4505325"/>
          <p14:tracePt t="9800" x="5029200" y="4505325"/>
          <p14:tracePt t="9806" x="5053013" y="4505325"/>
          <p14:tracePt t="9812" x="5091113" y="4505325"/>
          <p14:tracePt t="9815" x="5141913" y="4518025"/>
          <p14:tracePt t="9825" x="5165725" y="4518025"/>
          <p14:tracePt t="9830" x="5203825" y="4530725"/>
          <p14:tracePt t="9835" x="5216525" y="4530725"/>
          <p14:tracePt t="9841" x="5229225" y="4530725"/>
          <p14:tracePt t="9846" x="5253038" y="4530725"/>
          <p14:tracePt t="9857" x="5291138" y="4554538"/>
          <p14:tracePt t="9881" x="5303838" y="4554538"/>
          <p14:tracePt t="9886" x="5316538" y="4554538"/>
          <p14:tracePt t="9890" x="5329238" y="4567238"/>
          <p14:tracePt t="9902" x="5341938" y="4567238"/>
          <p14:tracePt t="9906" x="5353050" y="4579938"/>
          <p14:tracePt t="9913" x="5365750" y="4579938"/>
          <p14:tracePt t="9917" x="5365750" y="4592638"/>
          <p14:tracePt t="10013" x="5378450" y="4605338"/>
          <p14:tracePt t="10460" x="5365750" y="4605338"/>
          <p14:tracePt t="10467" x="5353050" y="4605338"/>
          <p14:tracePt t="10472" x="5329238" y="4605338"/>
          <p14:tracePt t="10478" x="5291138" y="4605338"/>
          <p14:tracePt t="10481" x="5253038" y="4605338"/>
          <p14:tracePt t="10486" x="5191125" y="4605338"/>
          <p14:tracePt t="10491" x="5141913" y="4618038"/>
          <p14:tracePt t="10496" x="5078413" y="4618038"/>
          <p14:tracePt t="10502" x="5029200" y="4643438"/>
          <p14:tracePt t="10506" x="4940300" y="4643438"/>
          <p14:tracePt t="10512" x="4865688" y="4643438"/>
          <p14:tracePt t="10517" x="4778375" y="4643438"/>
          <p14:tracePt t="10521" x="4652963" y="4643438"/>
          <p14:tracePt t="10527" x="4565650" y="4643438"/>
          <p14:tracePt t="10533" x="4503738" y="4643438"/>
          <p14:tracePt t="10537" x="4391025" y="4643438"/>
          <p14:tracePt t="10542" x="4291013" y="4643438"/>
          <p14:tracePt t="10546" x="4203700" y="4643438"/>
          <p14:tracePt t="10552" x="4090988" y="4643438"/>
          <p14:tracePt t="10557" x="3990975" y="4643438"/>
          <p14:tracePt t="10562" x="3878263" y="4643438"/>
          <p14:tracePt t="10569" x="3727450" y="4643438"/>
          <p14:tracePt t="10571" x="3614738" y="4643438"/>
          <p14:tracePt t="10576" x="3527425" y="4643438"/>
          <p14:tracePt t="10583" x="3402013" y="4643438"/>
          <p14:tracePt t="10587" x="3314700" y="4643438"/>
          <p14:tracePt t="10592" x="3227388" y="4643438"/>
          <p14:tracePt t="10597" x="3140075" y="4643438"/>
          <p14:tracePt t="10602" x="3052763" y="4643438"/>
          <p14:tracePt t="10607" x="2952750" y="4643438"/>
          <p14:tracePt t="10613" x="2876550" y="4643438"/>
          <p14:tracePt t="10618" x="2801938" y="4643438"/>
          <p14:tracePt t="10622" x="2752725" y="4643438"/>
          <p14:tracePt t="10629" x="2714625" y="4643438"/>
          <p14:tracePt t="10633" x="2663825" y="4643438"/>
          <p14:tracePt t="10637" x="2601913" y="4643438"/>
          <p14:tracePt t="10642" x="2563813" y="4643438"/>
          <p14:tracePt t="10648" x="2540000" y="4643438"/>
          <p14:tracePt t="10652" x="2463800" y="4643438"/>
          <p14:tracePt t="10658" x="2427288" y="4643438"/>
          <p14:tracePt t="10662" x="2389188" y="4643438"/>
          <p14:tracePt t="10668" x="2327275" y="4643438"/>
          <p14:tracePt t="10673" x="2276475" y="4643438"/>
          <p14:tracePt t="10679" x="2227263" y="4643438"/>
          <p14:tracePt t="10683" x="2163763" y="4643438"/>
          <p14:tracePt t="10687" x="2101850" y="4643438"/>
          <p14:tracePt t="10692" x="2051050" y="4643438"/>
          <p14:tracePt t="10699" x="2014538" y="4643438"/>
          <p14:tracePt t="10703" x="1976438" y="4643438"/>
          <p14:tracePt t="10709" x="1914525" y="4643438"/>
          <p14:tracePt t="10713" x="1889125" y="4643438"/>
          <p14:tracePt t="10718" x="1851025" y="4643438"/>
          <p14:tracePt t="10724" x="1814513" y="4643438"/>
          <p14:tracePt t="10729" x="1763713" y="4643438"/>
          <p14:tracePt t="10734" x="1738313" y="4643438"/>
          <p14:tracePt t="10738" x="1689100" y="4643438"/>
          <p14:tracePt t="10744" x="1638300" y="4643438"/>
          <p14:tracePt t="10749" x="1589088" y="4643438"/>
          <p14:tracePt t="10753" x="1525588" y="4643438"/>
          <p14:tracePt t="10759" x="1489075" y="4643438"/>
          <p14:tracePt t="10764" x="1438275" y="4643438"/>
          <p14:tracePt t="10769" x="1376363" y="4643438"/>
          <p14:tracePt t="10774" x="1289050" y="4643438"/>
          <p14:tracePt t="10779" x="1200150" y="4643438"/>
          <p14:tracePt t="10783" x="1089025" y="4605338"/>
          <p14:tracePt t="10789" x="1000125" y="4592638"/>
          <p14:tracePt t="10793" x="887413" y="4543425"/>
          <p14:tracePt t="10798" x="800100" y="4530725"/>
          <p14:tracePt t="10804" x="687388" y="4505325"/>
          <p14:tracePt t="10809" x="612775" y="4467225"/>
          <p14:tracePt t="10814" x="563563" y="4454525"/>
          <p14:tracePt t="10819" x="512763" y="4430713"/>
          <p14:tracePt t="10824" x="487363" y="4430713"/>
          <p14:tracePt t="10829" x="438150" y="4418013"/>
          <p14:tracePt t="10834" x="438150" y="4405313"/>
          <p14:tracePt t="10839" x="412750" y="4392613"/>
          <p14:tracePt t="10845" x="400050" y="4379913"/>
          <p14:tracePt t="10854" x="400050" y="4367213"/>
          <p14:tracePt t="10859" x="387350" y="4354513"/>
          <p14:tracePt t="10864" x="387350" y="4341813"/>
          <p14:tracePt t="10869" x="374650" y="4305300"/>
          <p14:tracePt t="10874" x="374650" y="4292600"/>
          <p14:tracePt t="10879" x="350838" y="4267200"/>
          <p14:tracePt t="10886" x="338138" y="4230688"/>
          <p14:tracePt t="10890" x="338138" y="4217988"/>
          <p14:tracePt t="10896" x="325438" y="4205288"/>
          <p14:tracePt t="10914" x="312738" y="4167188"/>
          <p14:tracePt t="10916" x="312738" y="4154488"/>
          <p14:tracePt t="10919" x="287338" y="4129088"/>
          <p14:tracePt t="10930" x="274638" y="4105275"/>
          <p14:tracePt t="10941" x="274638" y="4092575"/>
          <p14:tracePt t="10951" x="261938" y="4067175"/>
          <p14:tracePt t="10971" x="261938" y="4054475"/>
          <p14:tracePt t="10995" x="250825" y="4041775"/>
          <p14:tracePt t="11011" x="250825" y="4017963"/>
          <p14:tracePt t="11032" x="238125" y="4005263"/>
          <p14:tracePt t="11041" x="225425" y="3992563"/>
          <p14:tracePt t="11052" x="225425" y="3979863"/>
          <p14:tracePt t="11067" x="212725" y="3979863"/>
          <p14:tracePt t="11071" x="200025" y="3967163"/>
          <p14:tracePt t="11096" x="200025" y="3954463"/>
          <p14:tracePt t="11173" x="187325" y="3941763"/>
          <p14:tracePt t="11742" x="174625" y="3941763"/>
          <p14:tracePt t="11747" x="174625" y="3929063"/>
          <p14:tracePt t="11758" x="174625" y="3905250"/>
          <p14:tracePt t="11773" x="174625" y="3879850"/>
          <p14:tracePt t="11787" x="174625" y="3867150"/>
          <p14:tracePt t="38701" x="174625" y="3854450"/>
          <p14:tracePt t="39543" x="174625" y="3841750"/>
          <p14:tracePt t="39548" x="174625" y="3829050"/>
          <p14:tracePt t="39552" x="174625" y="3816350"/>
          <p14:tracePt t="39558" x="187325" y="3792538"/>
          <p14:tracePt t="39564" x="187325" y="3767138"/>
          <p14:tracePt t="39567" x="187325" y="3716338"/>
          <p14:tracePt t="39573" x="225425" y="3692525"/>
          <p14:tracePt t="39578" x="238125" y="3679825"/>
          <p14:tracePt t="39583" x="238125" y="3654425"/>
          <p14:tracePt t="39588" x="238125" y="3603625"/>
          <p14:tracePt t="39593" x="238125" y="3554413"/>
          <p14:tracePt t="39598" x="238125" y="3516313"/>
          <p14:tracePt t="39602" x="238125" y="3467100"/>
          <p14:tracePt t="39608" x="238125" y="3429000"/>
          <p14:tracePt t="39613" x="238125" y="3378200"/>
          <p14:tracePt t="39618" x="238125" y="3367088"/>
          <p14:tracePt t="39625" x="238125" y="3316288"/>
          <p14:tracePt t="39628" x="238125" y="3267075"/>
          <p14:tracePt t="39634" x="238125" y="3178175"/>
          <p14:tracePt t="39638" x="238125" y="3090863"/>
          <p14:tracePt t="39643" x="238125" y="3028950"/>
          <p14:tracePt t="39648" x="238125" y="2928938"/>
          <p14:tracePt t="39653" x="238125" y="2840038"/>
          <p14:tracePt t="39659" x="238125" y="2703513"/>
          <p14:tracePt t="39664" x="238125" y="2603500"/>
          <p14:tracePt t="39668" x="238125" y="2490788"/>
          <p14:tracePt t="39674" x="225425" y="2352675"/>
          <p14:tracePt t="39680" x="187325" y="2227263"/>
          <p14:tracePt t="39683" x="187325" y="2114550"/>
          <p14:tracePt t="39688" x="138113" y="1978025"/>
          <p14:tracePt t="39694" x="100013" y="1852613"/>
          <p14:tracePt t="39699" x="74613" y="1739900"/>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Akomodační refrakční strabismus</a:t>
            </a:r>
          </a:p>
        </p:txBody>
      </p:sp>
      <p:sp>
        <p:nvSpPr>
          <p:cNvPr id="3" name="Zástupný symbol pro obsah 2"/>
          <p:cNvSpPr>
            <a:spLocks noGrp="1"/>
          </p:cNvSpPr>
          <p:nvPr>
            <p:ph idx="1"/>
          </p:nvPr>
        </p:nvSpPr>
        <p:spPr/>
        <p:txBody>
          <a:bodyPr>
            <a:normAutofit lnSpcReduction="10000"/>
          </a:bodyPr>
          <a:lstStyle/>
          <a:p>
            <a:pPr marL="0" indent="0">
              <a:buNone/>
            </a:pPr>
            <a:r>
              <a:rPr lang="cs-CZ" dirty="0"/>
              <a:t>Ortoptické cvičení</a:t>
            </a:r>
          </a:p>
          <a:p>
            <a:r>
              <a:rPr lang="cs-CZ" dirty="0"/>
              <a:t>správný nácvik akomodace a konvergence, cvičení superpozice postupně fúze, </a:t>
            </a:r>
            <a:r>
              <a:rPr lang="cs-CZ" dirty="0" err="1"/>
              <a:t>stereopse</a:t>
            </a:r>
            <a:r>
              <a:rPr lang="cs-CZ" dirty="0"/>
              <a:t>, záporná šířka fúze</a:t>
            </a:r>
          </a:p>
          <a:p>
            <a:pPr marL="0" indent="0">
              <a:buNone/>
            </a:pPr>
            <a:r>
              <a:rPr lang="cs-CZ" dirty="0"/>
              <a:t>(</a:t>
            </a:r>
            <a:r>
              <a:rPr lang="cs-CZ" dirty="0" err="1"/>
              <a:t>Diploskop</a:t>
            </a:r>
            <a:r>
              <a:rPr lang="cs-CZ" dirty="0"/>
              <a:t>, </a:t>
            </a:r>
            <a:r>
              <a:rPr lang="cs-CZ" dirty="0" err="1"/>
              <a:t>Rémyho</a:t>
            </a:r>
            <a:r>
              <a:rPr lang="cs-CZ" dirty="0"/>
              <a:t> separátor, FS techniky, BŠ, </a:t>
            </a:r>
            <a:r>
              <a:rPr lang="cs-CZ" dirty="0" err="1"/>
              <a:t>Synoptofor</a:t>
            </a:r>
            <a:r>
              <a:rPr lang="cs-CZ" dirty="0"/>
              <a:t>, </a:t>
            </a:r>
            <a:r>
              <a:rPr lang="cs-CZ" dirty="0" err="1"/>
              <a:t>Cheiroskop</a:t>
            </a:r>
            <a:r>
              <a:rPr lang="cs-CZ" dirty="0"/>
              <a:t>, stereoskop, prizmata)</a:t>
            </a:r>
          </a:p>
          <a:p>
            <a:r>
              <a:rPr lang="cs-CZ" dirty="0"/>
              <a:t>Pokud při ortoptickém cvičení nedochází ke zlepšení pacienta, je možné, že korekce je slabší </a:t>
            </a:r>
          </a:p>
          <a:p>
            <a:pPr marL="0" indent="0">
              <a:buNone/>
            </a:pPr>
            <a:endParaRPr lang="cs-CZ" dirty="0"/>
          </a:p>
          <a:p>
            <a:endParaRPr lang="cs-CZ" dirty="0"/>
          </a:p>
          <a:p>
            <a:endParaRPr lang="cs-CZ" dirty="0"/>
          </a:p>
        </p:txBody>
      </p:sp>
      <p:pic>
        <p:nvPicPr>
          <p:cNvPr id="9" name="Zvuk 8">
            <a:hlinkClick r:id="" action="ppaction://media"/>
            <a:extLst>
              <a:ext uri="{FF2B5EF4-FFF2-40B4-BE49-F238E27FC236}">
                <a16:creationId xmlns:a16="http://schemas.microsoft.com/office/drawing/2014/main" id="{5C2733FB-9B30-42E0-9C6B-71CA67C88D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39785731"/>
      </p:ext>
    </p:extLst>
  </p:cSld>
  <p:clrMapOvr>
    <a:masterClrMapping/>
  </p:clrMapOvr>
  <mc:AlternateContent xmlns:mc="http://schemas.openxmlformats.org/markup-compatibility/2006" xmlns:p14="http://schemas.microsoft.com/office/powerpoint/2010/main">
    <mc:Choice Requires="p14">
      <p:transition spd="slow" p14:dur="2000" advTm="49558"/>
    </mc:Choice>
    <mc:Fallback xmlns="">
      <p:transition spd="slow" advTm="49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790" x="287338" y="1227138"/>
          <p14:tracePt t="794" x="300038" y="1227138"/>
          <p14:tracePt t="799" x="312738" y="1214438"/>
          <p14:tracePt t="804" x="325438" y="1214438"/>
          <p14:tracePt t="811" x="325438" y="1201738"/>
          <p14:tracePt t="815" x="338138" y="1176338"/>
          <p14:tracePt t="819" x="350838" y="1176338"/>
          <p14:tracePt t="824" x="350838" y="1163638"/>
          <p14:tracePt t="829" x="363538" y="1138238"/>
          <p14:tracePt t="835" x="363538" y="1125538"/>
          <p14:tracePt t="840" x="374650" y="1125538"/>
          <p14:tracePt t="845" x="400050" y="1089025"/>
          <p14:tracePt t="855" x="412750" y="1089025"/>
          <p14:tracePt t="860" x="412750" y="1063625"/>
          <p14:tracePt t="865" x="412750" y="1038225"/>
          <p14:tracePt t="875" x="425450" y="1025525"/>
          <p14:tracePt t="880" x="425450" y="1014413"/>
          <p14:tracePt t="885" x="438150" y="1001713"/>
          <p14:tracePt t="1012" x="438150" y="989013"/>
          <p14:tracePt t="1571" x="450850" y="976313"/>
          <p14:tracePt t="1596" x="463550" y="963613"/>
          <p14:tracePt t="1658" x="463550" y="950913"/>
          <p14:tracePt t="1672" x="474663" y="938213"/>
          <p14:tracePt t="1868" x="474663" y="950913"/>
          <p14:tracePt t="1873" x="474663" y="963613"/>
          <p14:tracePt t="1899" x="474663" y="976313"/>
          <p14:tracePt t="1906" x="474663" y="989013"/>
          <p14:tracePt t="1914" x="474663" y="1001713"/>
          <p14:tracePt t="1924" x="474663" y="1014413"/>
          <p14:tracePt t="1939" x="474663" y="1025525"/>
          <p14:tracePt t="1954" x="474663" y="1038225"/>
          <p14:tracePt t="1965" x="474663" y="1050925"/>
          <p14:tracePt t="1969" x="474663" y="1063625"/>
          <p14:tracePt t="1979" x="474663" y="1076325"/>
          <p14:tracePt t="1995" x="474663" y="1089025"/>
          <p14:tracePt t="2000" x="474663" y="1101725"/>
          <p14:tracePt t="2005" x="487363" y="1114425"/>
          <p14:tracePt t="2011" x="500063" y="1114425"/>
          <p14:tracePt t="2015" x="512763" y="1125538"/>
          <p14:tracePt t="2020" x="512763" y="1138238"/>
          <p14:tracePt t="2030" x="512763" y="1150938"/>
          <p14:tracePt t="2035" x="525463" y="1163638"/>
          <p14:tracePt t="2040" x="538163" y="1163638"/>
          <p14:tracePt t="2045" x="550863" y="1176338"/>
          <p14:tracePt t="2050" x="563563" y="1176338"/>
          <p14:tracePt t="2055" x="574675" y="1189038"/>
          <p14:tracePt t="2061" x="587375" y="1201738"/>
          <p14:tracePt t="2065" x="600075" y="1201738"/>
          <p14:tracePt t="2071" x="612775" y="1214438"/>
          <p14:tracePt t="2076" x="625475" y="1227138"/>
          <p14:tracePt t="2080" x="650875" y="1238250"/>
          <p14:tracePt t="2085" x="674688" y="1250950"/>
          <p14:tracePt t="2101" x="687388" y="1250950"/>
          <p14:tracePt t="2111" x="712788" y="1250950"/>
          <p14:tracePt t="2116" x="763588" y="1276350"/>
          <p14:tracePt t="2121" x="776288" y="1276350"/>
          <p14:tracePt t="2131" x="812800" y="1276350"/>
          <p14:tracePt t="2135" x="838200" y="1289050"/>
          <p14:tracePt t="2146" x="887413" y="1314450"/>
          <p14:tracePt t="2151" x="900113" y="1314450"/>
          <p14:tracePt t="2155" x="925513" y="1327150"/>
          <p14:tracePt t="2161" x="938213" y="1327150"/>
          <p14:tracePt t="2166" x="976313" y="1339850"/>
          <p14:tracePt t="2172" x="987425" y="1350963"/>
          <p14:tracePt t="2178" x="1025525" y="1350963"/>
          <p14:tracePt t="2186" x="1063625" y="1350963"/>
          <p14:tracePt t="2192" x="1100138" y="1350963"/>
          <p14:tracePt t="2202" x="1150938" y="1350963"/>
          <p14:tracePt t="2206" x="1163638" y="1363663"/>
          <p14:tracePt t="2211" x="1189038" y="1376363"/>
          <p14:tracePt t="2217" x="1212850" y="1376363"/>
          <p14:tracePt t="2228" x="1250950" y="1376363"/>
          <p14:tracePt t="2232" x="1276350" y="1376363"/>
          <p14:tracePt t="2237" x="1312863" y="1389063"/>
          <p14:tracePt t="2241" x="1325563" y="1389063"/>
          <p14:tracePt t="2247" x="1350963" y="1389063"/>
          <p14:tracePt t="2251" x="1376363" y="1414463"/>
          <p14:tracePt t="2256" x="1401763" y="1414463"/>
          <p14:tracePt t="2262" x="1438275" y="1414463"/>
          <p14:tracePt t="2267" x="1476375" y="1414463"/>
          <p14:tracePt t="2272" x="1489075" y="1414463"/>
          <p14:tracePt t="2278" x="1512888" y="1427163"/>
          <p14:tracePt t="2282" x="1550988" y="1427163"/>
          <p14:tracePt t="2287" x="1576388" y="1427163"/>
          <p14:tracePt t="2293" x="1601788" y="1427163"/>
          <p14:tracePt t="2297" x="1638300" y="1427163"/>
          <p14:tracePt t="2302" x="1663700" y="1439863"/>
          <p14:tracePt t="2308" x="1676400" y="1439863"/>
          <p14:tracePt t="2313" x="1714500" y="1439863"/>
          <p14:tracePt t="2317" x="1751013" y="1450975"/>
          <p14:tracePt t="2322" x="1776413" y="1450975"/>
          <p14:tracePt t="2328" x="1801813" y="1450975"/>
          <p14:tracePt t="2333" x="1838325" y="1450975"/>
          <p14:tracePt t="2338" x="1863725" y="1463675"/>
          <p14:tracePt t="2345" x="1889125" y="1476375"/>
          <p14:tracePt t="2348" x="1901825" y="1476375"/>
          <p14:tracePt t="2353" x="1938338" y="1476375"/>
          <p14:tracePt t="2358" x="1989138" y="1476375"/>
          <p14:tracePt t="2363" x="2014538" y="1476375"/>
          <p14:tracePt t="2368" x="2038350" y="1476375"/>
          <p14:tracePt t="2373" x="2076450" y="1476375"/>
          <p14:tracePt t="2378" x="2127250" y="1476375"/>
          <p14:tracePt t="2383" x="2151063" y="1476375"/>
          <p14:tracePt t="2387" x="2189163" y="1476375"/>
          <p14:tracePt t="2393" x="2227263" y="1476375"/>
          <p14:tracePt t="2398" x="2263775" y="1476375"/>
          <p14:tracePt t="2404" x="2276475" y="1476375"/>
          <p14:tracePt t="2407" x="2314575" y="1476375"/>
          <p14:tracePt t="2413" x="2351088" y="1476375"/>
          <p14:tracePt t="2418" x="2363788" y="1476375"/>
          <p14:tracePt t="2424" x="2389188" y="1476375"/>
          <p14:tracePt t="2429" x="2427288" y="1476375"/>
          <p14:tracePt t="2433" x="2451100" y="1476375"/>
          <p14:tracePt t="2437" x="2476500" y="1476375"/>
          <p14:tracePt t="2443" x="2514600" y="1476375"/>
          <p14:tracePt t="2449" x="2551113" y="1476375"/>
          <p14:tracePt t="2458" x="2576513" y="1476375"/>
          <p14:tracePt t="2463" x="2614613" y="1489075"/>
          <p14:tracePt t="2474" x="2651125" y="1489075"/>
          <p14:tracePt t="2479" x="2663825" y="1489075"/>
          <p14:tracePt t="2484" x="2676525" y="1489075"/>
          <p14:tracePt t="2489" x="2714625" y="1489075"/>
          <p14:tracePt t="2495" x="2727325" y="1489075"/>
          <p14:tracePt t="2499" x="2763838" y="1489075"/>
          <p14:tracePt t="2503" x="2776538" y="1489075"/>
          <p14:tracePt t="2508" x="2789238" y="1489075"/>
          <p14:tracePt t="2514" x="2801938" y="1489075"/>
          <p14:tracePt t="2520" x="2814638" y="1489075"/>
          <p14:tracePt t="2525" x="2827338" y="1489075"/>
          <p14:tracePt t="2529" x="2852738" y="1489075"/>
          <p14:tracePt t="2534" x="2863850" y="1489075"/>
          <p14:tracePt t="2539" x="2876550" y="1489075"/>
          <p14:tracePt t="2545" x="2889250" y="1489075"/>
          <p14:tracePt t="2550" x="2901950" y="1489075"/>
          <p14:tracePt t="2554" x="2914650" y="1489075"/>
          <p14:tracePt t="2559" x="2940050" y="1489075"/>
          <p14:tracePt t="2565" x="2952750" y="1489075"/>
          <p14:tracePt t="2570" x="2963863" y="1489075"/>
          <p14:tracePt t="2574" x="2976563" y="1489075"/>
          <p14:tracePt t="2580" x="2989263" y="1489075"/>
          <p14:tracePt t="2585" x="3001963" y="1489075"/>
          <p14:tracePt t="2590" x="3027363" y="1489075"/>
          <p14:tracePt t="2595" x="3052763" y="1489075"/>
          <p14:tracePt t="2600" x="3065463" y="1489075"/>
          <p14:tracePt t="2605" x="3089275" y="1489075"/>
          <p14:tracePt t="2615" x="3114675" y="1489075"/>
          <p14:tracePt t="2620" x="3140075" y="1489075"/>
          <p14:tracePt t="2625" x="3152775" y="1489075"/>
          <p14:tracePt t="2631" x="3176588" y="1489075"/>
          <p14:tracePt t="2641" x="3189288" y="1489075"/>
          <p14:tracePt t="2646" x="3201988" y="1489075"/>
          <p14:tracePt t="2650" x="3214688" y="1489075"/>
          <p14:tracePt t="2655" x="3227388" y="1489075"/>
          <p14:tracePt t="2662" x="3240088" y="1489075"/>
          <p14:tracePt t="2665" x="3252788" y="1489075"/>
          <p14:tracePt t="2671" x="3265488" y="1489075"/>
          <p14:tracePt t="2680" x="3302000" y="1489075"/>
          <p14:tracePt t="2686" x="3314700" y="1489075"/>
          <p14:tracePt t="2691" x="3327400" y="1489075"/>
          <p14:tracePt t="2696" x="3365500" y="1489075"/>
          <p14:tracePt t="2701" x="3376613" y="1489075"/>
          <p14:tracePt t="2706" x="3389313" y="1489075"/>
          <p14:tracePt t="2711" x="3414713" y="1489075"/>
          <p14:tracePt t="2716" x="3452813" y="1489075"/>
          <p14:tracePt t="2721" x="3478213" y="1489075"/>
          <p14:tracePt t="2726" x="3489325" y="1489075"/>
          <p14:tracePt t="2731" x="3514725" y="1489075"/>
          <p14:tracePt t="2736" x="3552825" y="1489075"/>
          <p14:tracePt t="2741" x="3565525" y="1489075"/>
          <p14:tracePt t="2746" x="3602038" y="1489075"/>
          <p14:tracePt t="2752" x="3614738" y="1489075"/>
          <p14:tracePt t="2757" x="3627438" y="1489075"/>
          <p14:tracePt t="2762" x="3665538" y="1489075"/>
          <p14:tracePt t="2766" x="3678238" y="1489075"/>
          <p14:tracePt t="2771" x="3689350" y="1489075"/>
          <p14:tracePt t="2778" x="3702050" y="1489075"/>
          <p14:tracePt t="2781" x="3727450" y="1489075"/>
          <p14:tracePt t="2787" x="3752850" y="1489075"/>
          <p14:tracePt t="2790" x="3765550" y="1489075"/>
          <p14:tracePt t="2796" x="3790950" y="1489075"/>
          <p14:tracePt t="2802" x="3814763" y="1489075"/>
          <p14:tracePt t="2807" x="3827463" y="1489075"/>
          <p14:tracePt t="2812" x="3852863" y="1489075"/>
          <p14:tracePt t="2822" x="3878263" y="1489075"/>
          <p14:tracePt t="2828" x="3890963" y="1489075"/>
          <p14:tracePt t="2832" x="3902075" y="1489075"/>
          <p14:tracePt t="2837" x="3914775" y="1489075"/>
          <p14:tracePt t="2842" x="3940175" y="1489075"/>
          <p14:tracePt t="2852" x="3952875" y="1489075"/>
          <p14:tracePt t="2857" x="3965575" y="1489075"/>
          <p14:tracePt t="2862" x="3990975" y="1489075"/>
          <p14:tracePt t="2868" x="4002088" y="1489075"/>
          <p14:tracePt t="2873" x="4027488" y="1489075"/>
          <p14:tracePt t="2882" x="4052888" y="1489075"/>
          <p14:tracePt t="2887" x="4065588" y="1489075"/>
          <p14:tracePt t="2893" x="4090988" y="1489075"/>
          <p14:tracePt t="2912" x="4140200" y="1489075"/>
          <p14:tracePt t="2913" x="4178300" y="1489075"/>
          <p14:tracePt t="2927" x="4214813" y="1489075"/>
          <p14:tracePt t="2929" x="4240213" y="1489075"/>
          <p14:tracePt t="2933" x="4265613" y="1489075"/>
          <p14:tracePt t="2938" x="4303713" y="1489075"/>
          <p14:tracePt t="2943" x="4314825" y="1489075"/>
          <p14:tracePt t="2948" x="4327525" y="1489075"/>
          <p14:tracePt t="2953" x="4340225" y="1489075"/>
          <p14:tracePt t="2958" x="4365625" y="1489075"/>
          <p14:tracePt t="2963" x="4391025" y="1489075"/>
          <p14:tracePt t="2968" x="4403725" y="1489075"/>
          <p14:tracePt t="2973" x="4416425" y="1489075"/>
          <p14:tracePt t="2978" x="4427538" y="1489075"/>
          <p14:tracePt t="2984" x="4452938" y="1489075"/>
          <p14:tracePt t="2998" x="4465638" y="1489075"/>
          <p14:tracePt t="3003" x="4478338" y="1489075"/>
          <p14:tracePt t="3008" x="4491038" y="1489075"/>
          <p14:tracePt t="3018" x="4503738" y="1489075"/>
          <p14:tracePt t="3023" x="4516438" y="1489075"/>
          <p14:tracePt t="3028" x="4527550" y="1489075"/>
          <p14:tracePt t="3034" x="4540250" y="1489075"/>
          <p14:tracePt t="3039" x="4565650" y="1489075"/>
          <p14:tracePt t="3045" x="4591050" y="1489075"/>
          <p14:tracePt t="3049" x="4627563" y="1489075"/>
          <p14:tracePt t="3053" x="4640263" y="1489075"/>
          <p14:tracePt t="3059" x="4665663" y="1489075"/>
          <p14:tracePt t="3064" x="4691063" y="1489075"/>
          <p14:tracePt t="3069" x="4716463" y="1489075"/>
          <p14:tracePt t="3074" x="4727575" y="1489075"/>
          <p14:tracePt t="3079" x="4765675" y="1489075"/>
          <p14:tracePt t="3084" x="4791075" y="1489075"/>
          <p14:tracePt t="3089" x="4829175" y="1489075"/>
          <p14:tracePt t="3095" x="4852988" y="1489075"/>
          <p14:tracePt t="3099" x="4865688" y="1489075"/>
          <p14:tracePt t="3105" x="4903788" y="1489075"/>
          <p14:tracePt t="3110" x="4929188" y="1489075"/>
          <p14:tracePt t="3114" x="4940300" y="1489075"/>
          <p14:tracePt t="3119" x="4978400" y="1489075"/>
          <p14:tracePt t="3124" x="4991100" y="1489075"/>
          <p14:tracePt t="3130" x="5016500" y="1489075"/>
          <p14:tracePt t="3135" x="5040313" y="1489075"/>
          <p14:tracePt t="3139" x="5053013" y="1489075"/>
          <p14:tracePt t="3145" x="5065713" y="1489075"/>
          <p14:tracePt t="3150" x="5078413" y="1489075"/>
          <p14:tracePt t="3155" x="5091113" y="1489075"/>
          <p14:tracePt t="3160" x="5103813" y="1489075"/>
          <p14:tracePt t="3165" x="5129213" y="1489075"/>
          <p14:tracePt t="3175" x="5153025" y="1489075"/>
          <p14:tracePt t="3180" x="5191125" y="1489075"/>
          <p14:tracePt t="3190" x="5203825" y="1489075"/>
          <p14:tracePt t="3195" x="5229225" y="1489075"/>
          <p14:tracePt t="3200" x="5241925" y="1489075"/>
          <p14:tracePt t="3205" x="5253038" y="1489075"/>
          <p14:tracePt t="3210" x="5278438" y="1489075"/>
          <p14:tracePt t="3220" x="5303838" y="1489075"/>
          <p14:tracePt t="3226" x="5316538" y="1489075"/>
          <p14:tracePt t="3230" x="5329238" y="1489075"/>
          <p14:tracePt t="3235" x="5341938" y="1489075"/>
          <p14:tracePt t="3240" x="5353050" y="1489075"/>
          <p14:tracePt t="3251" x="5365750" y="1489075"/>
          <p14:tracePt t="3254" x="5391150" y="1489075"/>
          <p14:tracePt t="3276" x="5403850" y="1489075"/>
          <p14:tracePt t="3281" x="5416550" y="1489075"/>
          <p14:tracePt t="3286" x="5429250" y="1489075"/>
          <p14:tracePt t="3306" x="5441950" y="1489075"/>
          <p14:tracePt t="3312" x="5454650" y="1489075"/>
          <p14:tracePt t="3321" x="5465763" y="1489075"/>
          <p14:tracePt t="3331" x="5478463" y="1489075"/>
          <p14:tracePt t="3341" x="5491163" y="1489075"/>
          <p14:tracePt t="3356" x="5503863" y="1489075"/>
          <p14:tracePt t="3366" x="5516563" y="1489075"/>
          <p14:tracePt t="3372" x="5529263" y="1489075"/>
          <p14:tracePt t="3382" x="5541963" y="1489075"/>
          <p14:tracePt t="3387" x="5565775" y="1489075"/>
          <p14:tracePt t="3391" x="5578475" y="1489075"/>
          <p14:tracePt t="3397" x="5591175" y="1489075"/>
          <p14:tracePt t="3402" x="5616575" y="1489075"/>
          <p14:tracePt t="3407" x="5641975" y="1489075"/>
          <p14:tracePt t="3412" x="5678488" y="1489075"/>
          <p14:tracePt t="3417" x="5691188" y="1489075"/>
          <p14:tracePt t="3422" x="5716588" y="1489075"/>
          <p14:tracePt t="3428" x="5741988" y="1489075"/>
          <p14:tracePt t="3432" x="5754688" y="1489075"/>
          <p14:tracePt t="3438" x="5791200" y="1489075"/>
          <p14:tracePt t="3442" x="5816600" y="1489075"/>
          <p14:tracePt t="3448" x="5829300" y="1489075"/>
          <p14:tracePt t="3452" x="5842000" y="1489075"/>
          <p14:tracePt t="3457" x="5867400" y="1489075"/>
          <p14:tracePt t="3462" x="5891213" y="1489075"/>
          <p14:tracePt t="3468" x="5903913" y="1489075"/>
          <p14:tracePt t="3473" x="5916613" y="1489075"/>
          <p14:tracePt t="3479" x="5929313" y="1489075"/>
          <p14:tracePt t="3482" x="5942013" y="1489075"/>
          <p14:tracePt t="3493" x="5954713" y="1489075"/>
          <p14:tracePt t="3498" x="5978525" y="1489075"/>
          <p14:tracePt t="3508" x="6003925" y="1489075"/>
          <p14:tracePt t="3513" x="6029325" y="1489075"/>
          <p14:tracePt t="3518" x="6042025" y="1489075"/>
          <p14:tracePt t="3523" x="6067425" y="1489075"/>
          <p14:tracePt t="3529" x="6078538" y="1489075"/>
          <p14:tracePt t="3533" x="6091238" y="1489075"/>
          <p14:tracePt t="3538" x="6103938" y="1489075"/>
          <p14:tracePt t="3543" x="6129338" y="1489075"/>
          <p14:tracePt t="3548" x="6154738" y="1489075"/>
          <p14:tracePt t="3553" x="6180138" y="1489075"/>
          <p14:tracePt t="3559" x="6191250" y="1489075"/>
          <p14:tracePt t="3564" x="6216650" y="1489075"/>
          <p14:tracePt t="3568" x="6254750" y="1489075"/>
          <p14:tracePt t="3579" x="6280150" y="1489075"/>
          <p14:tracePt t="3584" x="6291263" y="1489075"/>
          <p14:tracePt t="3588" x="6303963" y="1489075"/>
          <p14:tracePt t="3593" x="6316663" y="1489075"/>
          <p14:tracePt t="3598" x="6329363" y="1489075"/>
          <p14:tracePt t="3609" x="6342063" y="1489075"/>
          <p14:tracePt t="3614" x="6367463" y="1489075"/>
          <p14:tracePt t="3629" x="6380163" y="1489075"/>
          <p14:tracePt t="3634" x="6391275" y="1489075"/>
          <p14:tracePt t="3639" x="6403975" y="1489075"/>
          <p14:tracePt t="3654" x="6416675" y="1489075"/>
          <p14:tracePt t="3659" x="6429375" y="1489075"/>
          <p14:tracePt t="3664" x="6442075" y="1489075"/>
          <p14:tracePt t="3669" x="6454775" y="1489075"/>
          <p14:tracePt t="3674" x="6467475" y="1489075"/>
          <p14:tracePt t="3679" x="6480175" y="1489075"/>
          <p14:tracePt t="3700" x="6492875" y="1489075"/>
          <p14:tracePt t="3703" x="6503988" y="1489075"/>
          <p14:tracePt t="3709" x="6516688" y="1489075"/>
          <p14:tracePt t="3714" x="6529388" y="1489075"/>
          <p14:tracePt t="3720" x="6542088" y="1489075"/>
          <p14:tracePt t="3730" x="6554788" y="1489075"/>
          <p14:tracePt t="3755" x="6567488" y="1489075"/>
          <p14:tracePt t="3946" x="6580188" y="1489075"/>
          <p14:tracePt t="3997" x="6592888" y="1489075"/>
          <p14:tracePt t="4492" x="6604000" y="1489075"/>
          <p14:tracePt t="4900" x="6592888" y="1489075"/>
          <p14:tracePt t="4905" x="6580188" y="1489075"/>
          <p14:tracePt t="4910" x="6554788" y="1476375"/>
          <p14:tracePt t="4915" x="6542088" y="1476375"/>
          <p14:tracePt t="4920" x="6516688" y="1476375"/>
          <p14:tracePt t="4925" x="6492875" y="1476375"/>
          <p14:tracePt t="4930" x="6480175" y="1476375"/>
          <p14:tracePt t="4935" x="6454775" y="1476375"/>
          <p14:tracePt t="4940" x="6416675" y="1476375"/>
          <p14:tracePt t="4946" x="6391275" y="1476375"/>
          <p14:tracePt t="4951" x="6342063" y="1476375"/>
          <p14:tracePt t="4955" x="6291263" y="1476375"/>
          <p14:tracePt t="4960" x="6254750" y="1476375"/>
          <p14:tracePt t="4965" x="6203950" y="1476375"/>
          <p14:tracePt t="4971" x="6154738" y="1450975"/>
          <p14:tracePt t="4975" x="6142038" y="1450975"/>
          <p14:tracePt t="4980" x="6078538" y="1450975"/>
          <p14:tracePt t="4985" x="6029325" y="1450975"/>
          <p14:tracePt t="4990" x="6016625" y="1450975"/>
          <p14:tracePt t="4996" x="5967413" y="1450975"/>
          <p14:tracePt t="5001" x="5929313" y="1450975"/>
          <p14:tracePt t="5006" x="5891213" y="1450975"/>
          <p14:tracePt t="5010" x="5854700" y="1450975"/>
          <p14:tracePt t="5016" x="5829300" y="1450975"/>
          <p14:tracePt t="5021" x="5754688" y="1450975"/>
          <p14:tracePt t="5026" x="5729288" y="1450975"/>
          <p14:tracePt t="5031" x="5703888" y="1450975"/>
          <p14:tracePt t="5036" x="5678488" y="1450975"/>
          <p14:tracePt t="5041" x="5616575" y="1450975"/>
          <p14:tracePt t="5046" x="5591175" y="1450975"/>
          <p14:tracePt t="5051" x="5554663" y="1450975"/>
          <p14:tracePt t="5056" x="5503863" y="1450975"/>
          <p14:tracePt t="5063" x="5465763" y="1450975"/>
          <p14:tracePt t="5067" x="5391150" y="1450975"/>
          <p14:tracePt t="5071" x="5341938" y="1450975"/>
          <p14:tracePt t="5076" x="5291138" y="1450975"/>
          <p14:tracePt t="5081" x="5216525" y="1450975"/>
          <p14:tracePt t="5087" x="5165725" y="1450975"/>
          <p14:tracePt t="5092" x="5103813" y="1450975"/>
          <p14:tracePt t="5096" x="5053013" y="1450975"/>
          <p14:tracePt t="5101" x="4991100" y="1450975"/>
          <p14:tracePt t="5107" x="4940300" y="1450975"/>
          <p14:tracePt t="5112" x="4865688" y="1450975"/>
          <p14:tracePt t="5117" x="4829175" y="1450975"/>
          <p14:tracePt t="5122" x="4765675" y="1450975"/>
          <p14:tracePt t="5127" x="4716463" y="1450975"/>
          <p14:tracePt t="5132" x="4678363" y="1450975"/>
          <p14:tracePt t="5137" x="4640263" y="1450975"/>
          <p14:tracePt t="5142" x="4578350" y="1450975"/>
          <p14:tracePt t="5147" x="4552950" y="1450975"/>
          <p14:tracePt t="5152" x="4516438" y="1450975"/>
          <p14:tracePt t="5157" x="4478338" y="1450975"/>
          <p14:tracePt t="5163" x="4427538" y="1450975"/>
          <p14:tracePt t="5167" x="4403725" y="1450975"/>
          <p14:tracePt t="5172" x="4352925" y="1450975"/>
          <p14:tracePt t="5179" x="4327525" y="1450975"/>
          <p14:tracePt t="5182" x="4278313" y="1450975"/>
          <p14:tracePt t="5188" x="4265613" y="1450975"/>
          <p14:tracePt t="5192" x="4227513" y="1450975"/>
          <p14:tracePt t="5197" x="4165600" y="1450975"/>
          <p14:tracePt t="5203" x="4127500" y="1450975"/>
          <p14:tracePt t="5207" x="4078288" y="1450975"/>
          <p14:tracePt t="5213" x="4040188" y="1450975"/>
          <p14:tracePt t="5217" x="4014788" y="1450975"/>
          <p14:tracePt t="5222" x="3952875" y="1450975"/>
          <p14:tracePt t="5229" x="3914775" y="1450975"/>
          <p14:tracePt t="5233" x="3878263" y="1450975"/>
          <p14:tracePt t="5237" x="3840163" y="1450975"/>
          <p14:tracePt t="5243" x="3814763" y="1450975"/>
          <p14:tracePt t="5248" x="3765550" y="1450975"/>
          <p14:tracePt t="5252" x="3727450" y="1450975"/>
          <p14:tracePt t="5258" x="3689350" y="1450975"/>
          <p14:tracePt t="5263" x="3627438" y="1450975"/>
          <p14:tracePt t="5268" x="3578225" y="1450975"/>
          <p14:tracePt t="5279" x="3527425" y="1450975"/>
          <p14:tracePt t="5283" x="3489325" y="1450975"/>
          <p14:tracePt t="5288" x="3452813" y="1450975"/>
          <p14:tracePt t="5296" x="3414713" y="1450975"/>
          <p14:tracePt t="5299" x="3376613" y="1450975"/>
          <p14:tracePt t="5304" x="3352800" y="1450975"/>
          <p14:tracePt t="5308" x="3314700" y="1450975"/>
          <p14:tracePt t="5314" x="3276600" y="1450975"/>
          <p14:tracePt t="5319" x="3240088" y="1450975"/>
          <p14:tracePt t="5323" x="3214688" y="1450975"/>
          <p14:tracePt t="5329" x="3176588" y="1450975"/>
          <p14:tracePt t="5333" x="3140075" y="1450975"/>
          <p14:tracePt t="5339" x="3101975" y="1450975"/>
          <p14:tracePt t="5344" x="3065463" y="1450975"/>
          <p14:tracePt t="5349" x="3027363" y="1450975"/>
          <p14:tracePt t="5354" x="2989263" y="1450975"/>
          <p14:tracePt t="5357" x="2940050" y="1450975"/>
          <p14:tracePt t="5364" x="2914650" y="1450975"/>
          <p14:tracePt t="5369" x="2876550" y="1450975"/>
          <p14:tracePt t="5373" x="2827338" y="1450975"/>
          <p14:tracePt t="5379" x="2789238" y="1450975"/>
          <p14:tracePt t="5384" x="2763838" y="1450975"/>
          <p14:tracePt t="5389" x="2740025" y="1450975"/>
          <p14:tracePt t="5394" x="2701925" y="1450975"/>
          <p14:tracePt t="5399" x="2663825" y="1450975"/>
          <p14:tracePt t="5410" x="2640013" y="1450975"/>
          <p14:tracePt t="5415" x="2627313" y="1450975"/>
          <p14:tracePt t="5419" x="2601913" y="1450975"/>
          <p14:tracePt t="5424" x="2576513" y="1450975"/>
          <p14:tracePt t="5434" x="2540000" y="1450975"/>
          <p14:tracePt t="5440" x="2514600" y="1450975"/>
          <p14:tracePt t="5449" x="2489200" y="1450975"/>
          <p14:tracePt t="5455" x="2476500" y="1450975"/>
          <p14:tracePt t="5460" x="2463800" y="1450975"/>
          <p14:tracePt t="5465" x="2427288" y="1450975"/>
          <p14:tracePt t="5470" x="2414588" y="1450975"/>
          <p14:tracePt t="5474" x="2389188" y="1450975"/>
          <p14:tracePt t="5480" x="2363788" y="1450975"/>
          <p14:tracePt t="5485" x="2338388" y="1450975"/>
          <p14:tracePt t="5490" x="2327275" y="1450975"/>
          <p14:tracePt t="5496" x="2289175" y="1450975"/>
          <p14:tracePt t="5500" x="2263775" y="1450975"/>
          <p14:tracePt t="5505" x="2227263" y="1450975"/>
          <p14:tracePt t="5510" x="2189163" y="1450975"/>
          <p14:tracePt t="5515" x="2127250" y="1450975"/>
          <p14:tracePt t="5520" x="2089150" y="1450975"/>
          <p14:tracePt t="5526" x="2063750" y="1450975"/>
          <p14:tracePt t="5531" x="2014538" y="1450975"/>
          <p14:tracePt t="5535" x="1976438" y="1450975"/>
          <p14:tracePt t="5540" x="1938338" y="1450975"/>
          <p14:tracePt t="5546" x="1876425" y="1450975"/>
          <p14:tracePt t="5551" x="1851025" y="1450975"/>
          <p14:tracePt t="5556" x="1825625" y="1450975"/>
          <p14:tracePt t="5560" x="1776413" y="1450975"/>
          <p14:tracePt t="5565" x="1763713" y="1450975"/>
          <p14:tracePt t="5571" x="1738313" y="1450975"/>
          <p14:tracePt t="5576" x="1714500" y="1450975"/>
          <p14:tracePt t="5586" x="1676400" y="1450975"/>
          <p14:tracePt t="5591" x="1663700" y="1450975"/>
          <p14:tracePt t="5601" x="1651000" y="1450975"/>
          <p14:tracePt t="5606" x="1638300" y="1450975"/>
          <p14:tracePt t="5611" x="1625600" y="1450975"/>
          <p14:tracePt t="5621" x="1601788" y="1450975"/>
          <p14:tracePt t="5625" x="1589088" y="1450975"/>
          <p14:tracePt t="5631" x="1576388" y="1450975"/>
          <p14:tracePt t="5636" x="1563688" y="1450975"/>
          <p14:tracePt t="5642" x="1550988" y="1450975"/>
          <p14:tracePt t="5651" x="1538288" y="1450975"/>
          <p14:tracePt t="5656" x="1512888" y="1450975"/>
          <p14:tracePt t="5667" x="1489075" y="1427163"/>
          <p14:tracePt t="5672" x="1450975" y="1427163"/>
          <p14:tracePt t="5681" x="1425575" y="1427163"/>
          <p14:tracePt t="5687" x="1412875" y="1414463"/>
          <p14:tracePt t="5692" x="1401763" y="1414463"/>
          <p14:tracePt t="5697" x="1376363" y="1414463"/>
          <p14:tracePt t="5702" x="1363663" y="1414463"/>
          <p14:tracePt t="5712" x="1338263" y="1401763"/>
          <p14:tracePt t="5717" x="1325563" y="1401763"/>
          <p14:tracePt t="5722" x="1312863" y="1401763"/>
          <p14:tracePt t="5732" x="1300163" y="1401763"/>
          <p14:tracePt t="5737" x="1289050" y="1401763"/>
          <p14:tracePt t="5742" x="1276350" y="1389063"/>
          <p14:tracePt t="5757" x="1263650" y="1389063"/>
          <p14:tracePt t="5762" x="1238250" y="1389063"/>
          <p14:tracePt t="5777" x="1225550" y="1389063"/>
          <p14:tracePt t="5783" x="1212850" y="1389063"/>
          <p14:tracePt t="5787" x="1200150" y="1389063"/>
          <p14:tracePt t="5792" x="1189038" y="1389063"/>
          <p14:tracePt t="5798" x="1163638" y="1389063"/>
          <p14:tracePt t="5808" x="1138238" y="1389063"/>
          <p14:tracePt t="5813" x="1125538" y="1389063"/>
          <p14:tracePt t="5817" x="1112838" y="1389063"/>
          <p14:tracePt t="5823" x="1100138" y="1389063"/>
          <p14:tracePt t="5829" x="1089025" y="1389063"/>
          <p14:tracePt t="5833" x="1076325" y="1389063"/>
          <p14:tracePt t="5838" x="1038225" y="1389063"/>
          <p14:tracePt t="5848" x="1012825" y="1389063"/>
          <p14:tracePt t="5853" x="987425" y="1389063"/>
          <p14:tracePt t="5858" x="963613" y="1389063"/>
          <p14:tracePt t="5863" x="950913" y="1389063"/>
          <p14:tracePt t="5869" x="925513" y="1389063"/>
          <p14:tracePt t="5873" x="900113" y="1389063"/>
          <p14:tracePt t="5879" x="887413" y="1389063"/>
          <p14:tracePt t="5883" x="863600" y="1389063"/>
          <p14:tracePt t="5888" x="838200" y="1389063"/>
          <p14:tracePt t="5894" x="825500" y="1389063"/>
          <p14:tracePt t="5914" x="776288" y="1389063"/>
          <p14:tracePt t="5929" x="712788" y="1389063"/>
          <p14:tracePt t="5933" x="687388" y="1389063"/>
          <p14:tracePt t="5939" x="674688" y="1389063"/>
          <p14:tracePt t="5949" x="650875" y="1389063"/>
          <p14:tracePt t="5954" x="638175" y="1389063"/>
          <p14:tracePt t="5959" x="625475" y="1389063"/>
          <p14:tracePt t="5964" x="600075" y="1389063"/>
          <p14:tracePt t="5969" x="587375" y="1389063"/>
          <p14:tracePt t="5979" x="574675" y="1389063"/>
          <p14:tracePt t="5985" x="550863" y="1389063"/>
          <p14:tracePt t="5988" x="538163" y="1389063"/>
          <p14:tracePt t="5999" x="525463" y="1389063"/>
          <p14:tracePt t="6004" x="512763" y="1389063"/>
          <p14:tracePt t="6010" x="500063" y="1389063"/>
          <p14:tracePt t="6015" x="487363" y="1389063"/>
          <p14:tracePt t="6025" x="474663" y="1389063"/>
          <p14:tracePt t="6034" x="450850" y="1389063"/>
          <p14:tracePt t="6040" x="438150" y="1389063"/>
          <p14:tracePt t="6080" x="425450" y="1389063"/>
          <p14:tracePt t="6121" x="412750" y="1389063"/>
          <p14:tracePt t="6126" x="400050" y="1389063"/>
          <p14:tracePt t="6145" x="387350" y="1389063"/>
          <p14:tracePt t="6160" x="387350" y="1401763"/>
          <p14:tracePt t="6181" x="374650" y="1414463"/>
          <p14:tracePt t="6186" x="363538" y="1427163"/>
          <p14:tracePt t="6201" x="363538" y="1439863"/>
          <p14:tracePt t="6213" x="363538" y="1450975"/>
          <p14:tracePt t="6222" x="338138" y="1476375"/>
          <p14:tracePt t="6231" x="338138" y="1489075"/>
          <p14:tracePt t="6242" x="338138" y="1501775"/>
          <p14:tracePt t="6252" x="325438" y="1501775"/>
          <p14:tracePt t="6257" x="325438" y="1514475"/>
          <p14:tracePt t="6261" x="325438" y="1527175"/>
          <p14:tracePt t="6277" x="325438" y="1539875"/>
          <p14:tracePt t="6282" x="325438" y="1552575"/>
          <p14:tracePt t="6287" x="325438" y="1563688"/>
          <p14:tracePt t="6297" x="325438" y="1576388"/>
          <p14:tracePt t="6302" x="325438" y="1589088"/>
          <p14:tracePt t="6313" x="312738" y="1601788"/>
          <p14:tracePt t="6322" x="312738" y="1627188"/>
          <p14:tracePt t="6333" x="312738" y="1639888"/>
          <p14:tracePt t="6342" x="312738" y="1652588"/>
          <p14:tracePt t="6352" x="312738" y="1663700"/>
          <p14:tracePt t="6357" x="300038" y="1663700"/>
          <p14:tracePt t="6363" x="300038" y="1676400"/>
          <p14:tracePt t="6368" x="300038" y="1689100"/>
          <p14:tracePt t="6383" x="300038" y="1701800"/>
          <p14:tracePt t="6393" x="300038" y="1714500"/>
          <p14:tracePt t="6403" x="300038" y="1727200"/>
          <p14:tracePt t="6408" x="300038" y="1739900"/>
          <p14:tracePt t="6428" x="300038" y="1752600"/>
          <p14:tracePt t="6433" x="300038" y="1765300"/>
          <p14:tracePt t="6443" x="300038" y="1776413"/>
          <p14:tracePt t="6463" x="300038" y="1801813"/>
          <p14:tracePt t="6474" x="300038" y="1814513"/>
          <p14:tracePt t="6483" x="300038" y="1827213"/>
          <p14:tracePt t="6498" x="300038" y="1839913"/>
          <p14:tracePt t="6509" x="300038" y="1852613"/>
          <p14:tracePt t="6524" x="300038" y="1865313"/>
          <p14:tracePt t="6530" x="300038" y="1876425"/>
          <p14:tracePt t="6544" x="300038" y="1889125"/>
          <p14:tracePt t="6549" x="300038" y="1901825"/>
          <p14:tracePt t="6559" x="300038" y="1914525"/>
          <p14:tracePt t="6575" x="300038" y="1927225"/>
          <p14:tracePt t="6585" x="300038" y="1939925"/>
          <p14:tracePt t="6594" x="300038" y="1952625"/>
          <p14:tracePt t="6610" x="300038" y="1965325"/>
          <p14:tracePt t="6615" x="312738" y="1978025"/>
          <p14:tracePt t="6635" x="312738" y="1989138"/>
          <p14:tracePt t="6640" x="325438" y="2001838"/>
          <p14:tracePt t="6646" x="325438" y="2014538"/>
          <p14:tracePt t="6650" x="338138" y="2014538"/>
          <p14:tracePt t="6660" x="350838" y="2027238"/>
          <p14:tracePt t="6665" x="350838" y="2039938"/>
          <p14:tracePt t="6671" x="363538" y="2039938"/>
          <p14:tracePt t="6674" x="363538" y="2052638"/>
          <p14:tracePt t="6681" x="374650" y="2078038"/>
          <p14:tracePt t="6685" x="387350" y="2078038"/>
          <p14:tracePt t="6690" x="400050" y="2089150"/>
          <p14:tracePt t="6697" x="425450" y="2101850"/>
          <p14:tracePt t="6711" x="438150" y="2114550"/>
          <p14:tracePt t="6720" x="450850" y="2127250"/>
          <p14:tracePt t="6726" x="463550" y="2139950"/>
          <p14:tracePt t="6731" x="474663" y="2139950"/>
          <p14:tracePt t="6736" x="487363" y="2139950"/>
          <p14:tracePt t="6741" x="500063" y="2139950"/>
          <p14:tracePt t="6747" x="525463" y="2165350"/>
          <p14:tracePt t="6751" x="525463" y="2178050"/>
          <p14:tracePt t="6755" x="563563" y="2190750"/>
          <p14:tracePt t="6761" x="574675" y="2190750"/>
          <p14:tracePt t="6771" x="587375" y="2190750"/>
          <p14:tracePt t="6776" x="612775" y="2201863"/>
          <p14:tracePt t="6786" x="638175" y="2201863"/>
          <p14:tracePt t="6791" x="663575" y="2214563"/>
          <p14:tracePt t="6797" x="663575" y="2227263"/>
          <p14:tracePt t="6802" x="674688" y="2227263"/>
          <p14:tracePt t="6805" x="700088" y="2227263"/>
          <p14:tracePt t="6816" x="725488" y="2227263"/>
          <p14:tracePt t="6822" x="738188" y="2227263"/>
          <p14:tracePt t="6827" x="738188" y="2239963"/>
          <p14:tracePt t="6831" x="750888" y="2252663"/>
          <p14:tracePt t="6836" x="763588" y="2252663"/>
          <p14:tracePt t="6842" x="776288" y="2252663"/>
          <p14:tracePt t="6848" x="787400" y="2252663"/>
          <p14:tracePt t="6852" x="812800" y="2252663"/>
          <p14:tracePt t="6863" x="825500" y="2252663"/>
          <p14:tracePt t="6867" x="850900" y="2252663"/>
          <p14:tracePt t="6872" x="863600" y="2252663"/>
          <p14:tracePt t="6882" x="876300" y="2252663"/>
          <p14:tracePt t="6887" x="887413" y="2252663"/>
          <p14:tracePt t="6897" x="912813" y="2252663"/>
          <p14:tracePt t="6903" x="925513" y="2252663"/>
          <p14:tracePt t="6914" x="950913" y="2252663"/>
          <p14:tracePt t="6918" x="963613" y="2252663"/>
          <p14:tracePt t="6923" x="976313" y="2252663"/>
          <p14:tracePt t="6927" x="987425" y="2252663"/>
          <p14:tracePt t="6932" x="1012825" y="2252663"/>
          <p14:tracePt t="6943" x="1038225" y="2252663"/>
          <p14:tracePt t="6947" x="1076325" y="2252663"/>
          <p14:tracePt t="6957" x="1100138" y="2252663"/>
          <p14:tracePt t="6963" x="1138238" y="2252663"/>
          <p14:tracePt t="6973" x="1163638" y="2252663"/>
          <p14:tracePt t="6978" x="1200150" y="2252663"/>
          <p14:tracePt t="6988" x="1225550" y="2252663"/>
          <p14:tracePt t="6993" x="1238250" y="2252663"/>
          <p14:tracePt t="6998" x="1250950" y="2252663"/>
          <p14:tracePt t="7003" x="1289050" y="2252663"/>
          <p14:tracePt t="7008" x="1300163" y="2252663"/>
          <p14:tracePt t="7013" x="1312863" y="2252663"/>
          <p14:tracePt t="7018" x="1338263" y="2252663"/>
          <p14:tracePt t="7028" x="1376363" y="2252663"/>
          <p14:tracePt t="7034" x="1389063" y="2252663"/>
          <p14:tracePt t="7038" x="1401763" y="2252663"/>
          <p14:tracePt t="7044" x="1412875" y="2252663"/>
          <p14:tracePt t="7048" x="1438275" y="2252663"/>
          <p14:tracePt t="7064" x="1450975" y="2252663"/>
          <p14:tracePt t="7069" x="1463675" y="2252663"/>
          <p14:tracePt t="7078" x="1489075" y="2252663"/>
          <p14:tracePt t="7089" x="1501775" y="2252663"/>
          <p14:tracePt t="7104" x="1525588" y="2252663"/>
          <p14:tracePt t="7114" x="1538288" y="2252663"/>
          <p14:tracePt t="7124" x="1576388" y="2252663"/>
          <p14:tracePt t="7130" x="1589088" y="2252663"/>
          <p14:tracePt t="7134" x="1601788" y="2252663"/>
          <p14:tracePt t="7139" x="1612900" y="2252663"/>
          <p14:tracePt t="7144" x="1625600" y="2252663"/>
          <p14:tracePt t="7150" x="1663700" y="2252663"/>
          <p14:tracePt t="7154" x="1676400" y="2252663"/>
          <p14:tracePt t="7159" x="1689100" y="2252663"/>
          <p14:tracePt t="7165" x="1701800" y="2252663"/>
          <p14:tracePt t="7170" x="1738313" y="2252663"/>
          <p14:tracePt t="7174" x="1751013" y="2252663"/>
          <p14:tracePt t="7180" x="1763713" y="2252663"/>
          <p14:tracePt t="7184" x="1789113" y="2252663"/>
          <p14:tracePt t="7190" x="1814513" y="2252663"/>
          <p14:tracePt t="7195" x="1825625" y="2252663"/>
          <p14:tracePt t="7200" x="1838325" y="2252663"/>
          <p14:tracePt t="7205" x="1863725" y="2252663"/>
          <p14:tracePt t="7209" x="1889125" y="2252663"/>
          <p14:tracePt t="7215" x="1901825" y="2252663"/>
          <p14:tracePt t="7220" x="1914525" y="2252663"/>
          <p14:tracePt t="7224" x="1925638" y="2252663"/>
          <p14:tracePt t="7230" x="1938338" y="2252663"/>
          <p14:tracePt t="7235" x="1951038" y="2252663"/>
          <p14:tracePt t="7240" x="1963738" y="2252663"/>
          <p14:tracePt t="7260" x="1976438" y="2252663"/>
          <p14:tracePt t="7265" x="1989138" y="2252663"/>
          <p14:tracePt t="7271" x="2001838" y="2252663"/>
          <p14:tracePt t="7276" x="2014538" y="2252663"/>
          <p14:tracePt t="7280" x="2025650" y="2252663"/>
          <p14:tracePt t="7285" x="2038350" y="2252663"/>
          <p14:tracePt t="7297" x="2063750" y="2252663"/>
          <p14:tracePt t="7300" x="2076450" y="2252663"/>
          <p14:tracePt t="7310" x="2101850" y="2252663"/>
          <p14:tracePt t="7316" x="2114550" y="2252663"/>
          <p14:tracePt t="7321" x="2127250" y="2252663"/>
          <p14:tracePt t="7326" x="2138363" y="2252663"/>
          <p14:tracePt t="7330" x="2163763" y="2252663"/>
          <p14:tracePt t="7336" x="2176463" y="2252663"/>
          <p14:tracePt t="7341" x="2201863" y="2252663"/>
          <p14:tracePt t="7347" x="2214563" y="2252663"/>
          <p14:tracePt t="7351" x="2227263" y="2252663"/>
          <p14:tracePt t="7356" x="2251075" y="2252663"/>
          <p14:tracePt t="7361" x="2263775" y="2252663"/>
          <p14:tracePt t="7367" x="2289175" y="2252663"/>
          <p14:tracePt t="7371" x="2301875" y="2252663"/>
          <p14:tracePt t="7381" x="2314575" y="2252663"/>
          <p14:tracePt t="7387" x="2338388" y="2252663"/>
          <p14:tracePt t="7401" x="2351088" y="2252663"/>
          <p14:tracePt t="7406" x="2376488" y="2252663"/>
          <p14:tracePt t="7413" x="2389188" y="2252663"/>
          <p14:tracePt t="7417" x="2401888" y="2252663"/>
          <p14:tracePt t="7422" x="2427288" y="2252663"/>
          <p14:tracePt t="7431" x="2451100" y="2252663"/>
          <p14:tracePt t="7437" x="2463800" y="2252663"/>
          <p14:tracePt t="7442" x="2476500" y="2252663"/>
          <p14:tracePt t="7447" x="2514600" y="2252663"/>
          <p14:tracePt t="7452" x="2527300" y="2252663"/>
          <p14:tracePt t="7456" x="2540000" y="2252663"/>
          <p14:tracePt t="7463" x="2551113" y="2252663"/>
          <p14:tracePt t="7467" x="2576513" y="2252663"/>
          <p14:tracePt t="7472" x="2601913" y="2252663"/>
          <p14:tracePt t="7477" x="2614613" y="2252663"/>
          <p14:tracePt t="7483" x="2627313" y="2252663"/>
          <p14:tracePt t="7486" x="2640013" y="2252663"/>
          <p14:tracePt t="7492" x="2651125" y="2252663"/>
          <p14:tracePt t="7497" x="2663825" y="2252663"/>
          <p14:tracePt t="7503" x="2689225" y="2252663"/>
          <p14:tracePt t="7512" x="2701925" y="2252663"/>
          <p14:tracePt t="7517" x="2714625" y="2252663"/>
          <p14:tracePt t="7522" x="2727325" y="2252663"/>
          <p14:tracePt t="7528" x="2740025" y="2252663"/>
          <p14:tracePt t="7533" x="2752725" y="2252663"/>
          <p14:tracePt t="7537" x="2763838" y="2252663"/>
          <p14:tracePt t="7543" x="2776538" y="2252663"/>
          <p14:tracePt t="7547" x="2789238" y="2252663"/>
          <p14:tracePt t="7553" x="2801938" y="2252663"/>
          <p14:tracePt t="7564" x="2814638" y="2252663"/>
          <p14:tracePt t="7568" x="2827338" y="2252663"/>
          <p14:tracePt t="7573" x="2840038" y="2252663"/>
          <p14:tracePt t="7578" x="2852738" y="2252663"/>
          <p14:tracePt t="7583" x="2863850" y="2252663"/>
          <p14:tracePt t="7588" x="2876550" y="2252663"/>
          <p14:tracePt t="7593" x="2889250" y="2252663"/>
          <p14:tracePt t="7598" x="2901950" y="2252663"/>
          <p14:tracePt t="7604" x="2914650" y="2252663"/>
          <p14:tracePt t="7614" x="2940050" y="2252663"/>
          <p14:tracePt t="7624" x="2952750" y="2252663"/>
          <p14:tracePt t="7633" x="2963863" y="2252663"/>
          <p14:tracePt t="7638" x="2976563" y="2252663"/>
          <p14:tracePt t="7654" x="2989263" y="2252663"/>
          <p14:tracePt t="7659" x="3001963" y="2252663"/>
          <p14:tracePt t="7664" x="3014663" y="2252663"/>
          <p14:tracePt t="7674" x="3027363" y="2239963"/>
          <p14:tracePt t="7680" x="3052763" y="2239963"/>
          <p14:tracePt t="7689" x="3065463" y="2239963"/>
          <p14:tracePt t="7709" x="3076575" y="2239963"/>
          <p14:tracePt t="7720" x="3089275" y="2239963"/>
          <p14:tracePt t="7725" x="3089275" y="2227263"/>
          <p14:tracePt t="7731" x="3101975" y="2227263"/>
          <p14:tracePt t="7739" x="3114675" y="2227263"/>
          <p14:tracePt t="7749" x="3127375" y="2227263"/>
          <p14:tracePt t="7760" x="3152775" y="2227263"/>
          <p14:tracePt t="7765" x="3165475" y="2227263"/>
          <p14:tracePt t="7769" x="3176588" y="2227263"/>
          <p14:tracePt t="7780" x="3189288" y="2227263"/>
          <p14:tracePt t="7786" x="3201988" y="2227263"/>
          <p14:tracePt t="7795" x="3214688" y="2227263"/>
          <p14:tracePt t="7800" x="3227388" y="2227263"/>
          <p14:tracePt t="7805" x="3240088" y="2227263"/>
          <p14:tracePt t="7820" x="3252788" y="2227263"/>
          <p14:tracePt t="7825" x="3265488" y="2227263"/>
          <p14:tracePt t="7846" x="3276600" y="2227263"/>
          <p14:tracePt t="7850" x="3289300" y="2227263"/>
          <p14:tracePt t="7860" x="3302000" y="2227263"/>
          <p14:tracePt t="7881" x="3314700" y="2227263"/>
          <p14:tracePt t="7901" x="3327400" y="2227263"/>
          <p14:tracePt t="7914" x="3340100" y="2227263"/>
          <p14:tracePt t="7931" x="3352800" y="2214563"/>
          <p14:tracePt t="7936" x="3365500" y="2201863"/>
          <p14:tracePt t="7947" x="3376613" y="2201863"/>
          <p14:tracePt t="7957" x="3389313" y="2201863"/>
          <p14:tracePt t="7962" x="3402013" y="2201863"/>
          <p14:tracePt t="7981" x="3414713" y="2201863"/>
          <p14:tracePt t="7986" x="3427413" y="2201863"/>
          <p14:tracePt t="7992" x="3440113" y="2201863"/>
          <p14:tracePt t="8007" x="3452813" y="2201863"/>
          <p14:tracePt t="8027" x="3465513" y="2201863"/>
          <p14:tracePt t="8047" x="3478213" y="2201863"/>
          <p14:tracePt t="8057" x="3489325" y="2190750"/>
          <p14:tracePt t="8062" x="3502025" y="2178050"/>
          <p14:tracePt t="8097" x="3514725" y="2178050"/>
          <p14:tracePt t="8123" x="3527425" y="2178050"/>
          <p14:tracePt t="8128" x="3540125" y="2178050"/>
          <p14:tracePt t="8148" x="3552825" y="2178050"/>
          <p14:tracePt t="8154" x="3565525" y="2178050"/>
          <p14:tracePt t="8164" x="3578225" y="2178050"/>
          <p14:tracePt t="8209" x="3578225" y="2165350"/>
          <p14:tracePt t="8224" x="3589338" y="2165350"/>
          <p14:tracePt t="8304" x="3602038" y="2165350"/>
          <p14:tracePt t="8420" x="3614738" y="2152650"/>
          <p14:tracePt t="8440" x="3627438" y="2139950"/>
          <p14:tracePt t="8516" x="3640138" y="2127250"/>
          <p14:tracePt t="8546" x="3640138" y="2114550"/>
          <p14:tracePt t="8551" x="3640138" y="2101850"/>
          <p14:tracePt t="8566" x="3652838" y="2089150"/>
          <p14:tracePt t="8587" x="3652838" y="2078038"/>
          <p14:tracePt t="8597" x="3652838" y="2065338"/>
          <p14:tracePt t="8617" x="3652838" y="2052638"/>
          <p14:tracePt t="8627" x="3652838" y="2039938"/>
          <p14:tracePt t="8647" x="3665538" y="2039938"/>
          <p14:tracePt t="8653" x="3665538" y="2027238"/>
          <p14:tracePt t="8667" x="3665538" y="2014538"/>
          <p14:tracePt t="8683" x="3665538" y="2001838"/>
          <p14:tracePt t="8698" x="3665538" y="1989138"/>
          <p14:tracePt t="8714" x="3665538" y="1978025"/>
          <p14:tracePt t="8718" x="3665538" y="1965325"/>
          <p14:tracePt t="8738" x="3665538" y="1952625"/>
          <p14:tracePt t="8743" x="3665538" y="1939925"/>
          <p14:tracePt t="8753" x="3652838" y="1927225"/>
          <p14:tracePt t="8758" x="3652838" y="1914525"/>
          <p14:tracePt t="8764" x="3652838" y="1901825"/>
          <p14:tracePt t="8773" x="3640138" y="1889125"/>
          <p14:tracePt t="8778" x="3627438" y="1865313"/>
          <p14:tracePt t="8789" x="3614738" y="1852613"/>
          <p14:tracePt t="8794" x="3614738" y="1839913"/>
          <p14:tracePt t="8798" x="3602038" y="1827213"/>
          <p14:tracePt t="8808" x="3589338" y="1827213"/>
          <p14:tracePt t="8814" x="3578225" y="1814513"/>
          <p14:tracePt t="8819" x="3578225" y="1789113"/>
          <p14:tracePt t="8824" x="3565525" y="1789113"/>
          <p14:tracePt t="8829" x="3552825" y="1776413"/>
          <p14:tracePt t="8834" x="3540125" y="1765300"/>
          <p14:tracePt t="8839" x="3527425" y="1752600"/>
          <p14:tracePt t="8843" x="3502025" y="1739900"/>
          <p14:tracePt t="8849" x="3489325" y="1739900"/>
          <p14:tracePt t="8854" x="3465513" y="1727200"/>
          <p14:tracePt t="8860" x="3440113" y="1701800"/>
          <p14:tracePt t="8864" x="3427413" y="1701800"/>
          <p14:tracePt t="8869" x="3402013" y="1689100"/>
          <p14:tracePt t="8874" x="3365500" y="1689100"/>
          <p14:tracePt t="8879" x="3327400" y="1663700"/>
          <p14:tracePt t="8885" x="3289300" y="1652588"/>
          <p14:tracePt t="8890" x="3265488" y="1652588"/>
          <p14:tracePt t="8894" x="3214688" y="1627188"/>
          <p14:tracePt t="8900" x="3189288" y="1627188"/>
          <p14:tracePt t="8905" x="3140075" y="1614488"/>
          <p14:tracePt t="8910" x="3089275" y="1589088"/>
          <p14:tracePt t="8914" x="3052763" y="1589088"/>
          <p14:tracePt t="8920" x="3001963" y="1576388"/>
          <p14:tracePt t="8924" x="2952750" y="1563688"/>
          <p14:tracePt t="8931" x="2927350" y="1552575"/>
          <p14:tracePt t="8935" x="2876550" y="1539875"/>
          <p14:tracePt t="8940" x="2852738" y="1539875"/>
          <p14:tracePt t="8945" x="2801938" y="1514475"/>
          <p14:tracePt t="8950" x="2789238" y="1514475"/>
          <p14:tracePt t="8955" x="2727325" y="1501775"/>
          <p14:tracePt t="8960" x="2676525" y="1476375"/>
          <p14:tracePt t="8964" x="2651125" y="1476375"/>
          <p14:tracePt t="8970" x="2627313" y="1463675"/>
          <p14:tracePt t="8975" x="2589213" y="1463675"/>
          <p14:tracePt t="8981" x="2551113" y="1439863"/>
          <p14:tracePt t="8986" x="2527300" y="1427163"/>
          <p14:tracePt t="8990" x="2476500" y="1427163"/>
          <p14:tracePt t="8995" x="2427288" y="1401763"/>
          <p14:tracePt t="9001" x="2401888" y="1401763"/>
          <p14:tracePt t="9005" x="2363788" y="1401763"/>
          <p14:tracePt t="9010" x="2314575" y="1401763"/>
          <p14:tracePt t="9015" x="2276475" y="1401763"/>
          <p14:tracePt t="9021" x="2227263" y="1389063"/>
          <p14:tracePt t="9026" x="2189163" y="1389063"/>
          <p14:tracePt t="9031" x="2114550" y="1389063"/>
          <p14:tracePt t="9035" x="2076450" y="1389063"/>
          <p14:tracePt t="9040" x="2038350" y="1389063"/>
          <p14:tracePt t="9048" x="1976438" y="1363663"/>
          <p14:tracePt t="9051" x="1925638" y="1363663"/>
          <p14:tracePt t="9056" x="1889125" y="1363663"/>
          <p14:tracePt t="9061" x="1838325" y="1363663"/>
          <p14:tracePt t="9066" x="1789113" y="1363663"/>
          <p14:tracePt t="9071" x="1763713" y="1363663"/>
          <p14:tracePt t="9076" x="1725613" y="1363663"/>
          <p14:tracePt t="9081" x="1689100" y="1363663"/>
          <p14:tracePt t="9086" x="1651000" y="1363663"/>
          <p14:tracePt t="9091" x="1625600" y="1363663"/>
          <p14:tracePt t="9098" x="1589088" y="1363663"/>
          <p14:tracePt t="9101" x="1576388" y="1363663"/>
          <p14:tracePt t="9106" x="1563688" y="1363663"/>
          <p14:tracePt t="9110" x="1525588" y="1363663"/>
          <p14:tracePt t="9117" x="1501775" y="1363663"/>
          <p14:tracePt t="9121" x="1489075" y="1363663"/>
          <p14:tracePt t="9126" x="1450975" y="1363663"/>
          <p14:tracePt t="9131" x="1412875" y="1363663"/>
          <p14:tracePt t="9137" x="1401763" y="1363663"/>
          <p14:tracePt t="9142" x="1389063" y="1363663"/>
          <p14:tracePt t="9146" x="1363663" y="1363663"/>
          <p14:tracePt t="9151" x="1338263" y="1363663"/>
          <p14:tracePt t="9161" x="1325563" y="1363663"/>
          <p14:tracePt t="9167" x="1289050" y="1389063"/>
          <p14:tracePt t="9172" x="1276350" y="1389063"/>
          <p14:tracePt t="9177" x="1250950" y="1401763"/>
          <p14:tracePt t="9182" x="1238250" y="1401763"/>
          <p14:tracePt t="9192" x="1200150" y="1414463"/>
          <p14:tracePt t="9202" x="1189038" y="1427163"/>
          <p14:tracePt t="9212" x="1163638" y="1439863"/>
          <p14:tracePt t="9217" x="1150938" y="1450975"/>
          <p14:tracePt t="9226" x="1125538" y="1450975"/>
          <p14:tracePt t="9233" x="1089025" y="1450975"/>
          <p14:tracePt t="9248" x="1076325" y="1450975"/>
          <p14:tracePt t="9252" x="1050925" y="1476375"/>
          <p14:tracePt t="9256" x="1012825" y="1476375"/>
          <p14:tracePt t="9264" x="1000125" y="1489075"/>
          <p14:tracePt t="9268" x="963613" y="1489075"/>
          <p14:tracePt t="9273" x="925513" y="1514475"/>
          <p14:tracePt t="9278" x="887413" y="1514475"/>
          <p14:tracePt t="9282" x="876300" y="1527175"/>
          <p14:tracePt t="9288" x="850900" y="1527175"/>
          <p14:tracePt t="9293" x="812800" y="1527175"/>
          <p14:tracePt t="9298" x="787400" y="1539875"/>
          <p14:tracePt t="9303" x="776288" y="1552575"/>
          <p14:tracePt t="9308" x="750888" y="1552575"/>
          <p14:tracePt t="9314" x="712788" y="1576388"/>
          <p14:tracePt t="9318" x="700088" y="1576388"/>
          <p14:tracePt t="9323" x="687388" y="1576388"/>
          <p14:tracePt t="9328" x="663575" y="1589088"/>
          <p14:tracePt t="9333" x="638175" y="1614488"/>
          <p14:tracePt t="9348" x="625475" y="1614488"/>
          <p14:tracePt t="9353" x="612775" y="1627188"/>
          <p14:tracePt t="9359" x="600075" y="1627188"/>
          <p14:tracePt t="9365" x="587375" y="1639888"/>
          <p14:tracePt t="9368" x="574675" y="1652588"/>
          <p14:tracePt t="9374" x="563563" y="1663700"/>
          <p14:tracePt t="9384" x="538163" y="1689100"/>
          <p14:tracePt t="9389" x="525463" y="1701800"/>
          <p14:tracePt t="9399" x="512763" y="1714500"/>
          <p14:tracePt t="9404" x="500063" y="1727200"/>
          <p14:tracePt t="9409" x="487363" y="1739900"/>
          <p14:tracePt t="9419" x="474663" y="1752600"/>
          <p14:tracePt t="9429" x="463550" y="1765300"/>
          <p14:tracePt t="9434" x="450850" y="1776413"/>
          <p14:tracePt t="9444" x="450850" y="1801813"/>
          <p14:tracePt t="9449" x="450850" y="1814513"/>
          <p14:tracePt t="9455" x="425450" y="1839913"/>
          <p14:tracePt t="9465" x="412750" y="1852613"/>
          <p14:tracePt t="9469" x="412750" y="1865313"/>
          <p14:tracePt t="9489" x="412750" y="1889125"/>
          <p14:tracePt t="9500" x="412750" y="1901825"/>
          <p14:tracePt t="9505" x="412750" y="1914525"/>
          <p14:tracePt t="9510" x="412750" y="1927225"/>
          <p14:tracePt t="9514" x="400050" y="1939925"/>
          <p14:tracePt t="9525" x="400050" y="1952625"/>
          <p14:tracePt t="9540" x="400050" y="1965325"/>
          <p14:tracePt t="9550" x="400050" y="1978025"/>
          <p14:tracePt t="9576" x="400050" y="1989138"/>
          <p14:tracePt t="9581" x="400050" y="2001838"/>
          <p14:tracePt t="9590" x="400050" y="2014538"/>
          <p14:tracePt t="9595" x="400050" y="2027238"/>
          <p14:tracePt t="9606" x="400050" y="2039938"/>
          <p14:tracePt t="9626" x="400050" y="2052638"/>
          <p14:tracePt t="9631" x="400050" y="2065338"/>
          <p14:tracePt t="9646" x="412750" y="2065338"/>
          <p14:tracePt t="9651" x="425450" y="2078038"/>
          <p14:tracePt t="9661" x="438150" y="2089150"/>
          <p14:tracePt t="9671" x="438150" y="2101850"/>
          <p14:tracePt t="9682" x="450850" y="2114550"/>
          <p14:tracePt t="9696" x="463550" y="2127250"/>
          <p14:tracePt t="9711" x="463550" y="2139950"/>
          <p14:tracePt t="9732" x="474663" y="2152650"/>
          <p14:tracePt t="9737" x="474663" y="2165350"/>
          <p14:tracePt t="9752" x="487363" y="2178050"/>
          <p14:tracePt t="9757" x="500063" y="2178050"/>
          <p14:tracePt t="9767" x="500063" y="2190750"/>
          <p14:tracePt t="9772" x="500063" y="2201863"/>
          <p14:tracePt t="9792" x="500063" y="2214563"/>
          <p14:tracePt t="9808" x="500063" y="2227263"/>
          <p14:tracePt t="9813" x="512763" y="2239963"/>
          <p14:tracePt t="9827" x="525463" y="2239963"/>
          <p14:tracePt t="9837" x="525463" y="2252663"/>
          <p14:tracePt t="9843" x="525463" y="2265363"/>
          <p14:tracePt t="9848" x="538163" y="2278063"/>
          <p14:tracePt t="9868" x="550863" y="2290763"/>
          <p14:tracePt t="9883" x="563563" y="2290763"/>
          <p14:tracePt t="9888" x="574675" y="2303463"/>
          <p14:tracePt t="9898" x="574675" y="2314575"/>
          <p14:tracePt t="9918" x="574675" y="2327275"/>
          <p14:tracePt t="9924" x="587375" y="2339975"/>
          <p14:tracePt t="9938" x="600075" y="2352675"/>
          <p14:tracePt t="9943" x="612775" y="2352675"/>
          <p14:tracePt t="9948" x="612775" y="2365375"/>
          <p14:tracePt t="9954" x="612775" y="2378075"/>
          <p14:tracePt t="9959" x="612775" y="2390775"/>
          <p14:tracePt t="9965" x="625475" y="2403475"/>
          <p14:tracePt t="9968" x="638175" y="2414588"/>
          <p14:tracePt t="9979" x="650875" y="2427288"/>
          <p14:tracePt t="9994" x="650875" y="2439988"/>
          <p14:tracePt t="9999" x="663575" y="2452688"/>
          <p14:tracePt t="10004" x="700088" y="2465388"/>
          <p14:tracePt t="10085" x="712788" y="2478088"/>
          <p14:tracePt t="10136" x="712788" y="2490788"/>
          <p14:tracePt t="10140" x="725488" y="2503488"/>
          <p14:tracePt t="10201" x="738188" y="2516188"/>
          <p14:tracePt t="10352" x="750888" y="2516188"/>
          <p14:tracePt t="10393" x="763588" y="2516188"/>
          <p14:tracePt t="10398" x="776288" y="2516188"/>
          <p14:tracePt t="10417" x="787400" y="2516188"/>
          <p14:tracePt t="10432" x="787400" y="2527300"/>
          <p14:tracePt t="10458" x="800100" y="2540000"/>
          <p14:tracePt t="10473" x="812800" y="2540000"/>
          <p14:tracePt t="10523" x="812800" y="2552700"/>
          <p14:tracePt t="10539" x="825500" y="2565400"/>
          <p14:tracePt t="10569" x="838200" y="2565400"/>
          <p14:tracePt t="10584" x="850900" y="2565400"/>
          <p14:tracePt t="10610" x="863600" y="2578100"/>
          <p14:tracePt t="10615" x="876300" y="2590800"/>
          <p14:tracePt t="10624" x="887413" y="2590800"/>
          <p14:tracePt t="10634" x="887413" y="2603500"/>
          <p14:tracePt t="10680" x="900113" y="2603500"/>
          <p14:tracePt t="10690" x="912813" y="2616200"/>
          <p14:tracePt t="10710" x="912813" y="2627313"/>
          <p14:tracePt t="10740" x="925513" y="2627313"/>
          <p14:tracePt t="10746" x="938213" y="2627313"/>
          <p14:tracePt t="10751" x="950913" y="2640013"/>
          <p14:tracePt t="10770" x="963613" y="2640013"/>
          <p14:tracePt t="10776" x="976313" y="2640013"/>
          <p14:tracePt t="10782" x="987425" y="2652713"/>
          <p14:tracePt t="10791" x="1012825" y="2665413"/>
          <p14:tracePt t="10801" x="1025525" y="2678113"/>
          <p14:tracePt t="10811" x="1050925" y="2678113"/>
          <p14:tracePt t="10816" x="1063625" y="2678113"/>
          <p14:tracePt t="10832" x="1089025" y="2678113"/>
          <p14:tracePt t="10836" x="1100138" y="2678113"/>
          <p14:tracePt t="10842" x="1112838" y="2678113"/>
          <p14:tracePt t="10846" x="1125538" y="2678113"/>
          <p14:tracePt t="10851" x="1138238" y="2678113"/>
          <p14:tracePt t="10862" x="1150938" y="2678113"/>
          <p14:tracePt t="10866" x="1163638" y="2678113"/>
          <p14:tracePt t="10871" x="1176338" y="2678113"/>
          <p14:tracePt t="10877" x="1189038" y="2678113"/>
          <p14:tracePt t="10882" x="1200150" y="2678113"/>
          <p14:tracePt t="10899" x="1212850" y="2678113"/>
          <p14:tracePt t="10902" x="1225550" y="2678113"/>
          <p14:tracePt t="10907" x="1250950" y="2678113"/>
          <p14:tracePt t="10927" x="1263650" y="2678113"/>
          <p14:tracePt t="10932" x="1276350" y="2678113"/>
          <p14:tracePt t="10942" x="1289050" y="2678113"/>
          <p14:tracePt t="10948" x="1300163" y="2678113"/>
          <p14:tracePt t="10952" x="1312863" y="2678113"/>
          <p14:tracePt t="10957" x="1325563" y="2678113"/>
          <p14:tracePt t="10963" x="1363663" y="2678113"/>
          <p14:tracePt t="10967" x="1376363" y="2678113"/>
          <p14:tracePt t="10972" x="1389063" y="2678113"/>
          <p14:tracePt t="10977" x="1425575" y="2678113"/>
          <p14:tracePt t="10983" x="1463675" y="2678113"/>
          <p14:tracePt t="10988" x="1489075" y="2678113"/>
          <p14:tracePt t="10993" x="1501775" y="2678113"/>
          <p14:tracePt t="10998" x="1538288" y="2678113"/>
          <p14:tracePt t="11002" x="1550988" y="2678113"/>
          <p14:tracePt t="11008" x="1563688" y="2678113"/>
          <p14:tracePt t="11013" x="1589088" y="2678113"/>
          <p14:tracePt t="11018" x="1625600" y="2678113"/>
          <p14:tracePt t="11022" x="1663700" y="2678113"/>
          <p14:tracePt t="11027" x="1689100" y="2678113"/>
          <p14:tracePt t="11038" x="1714500" y="2678113"/>
          <p14:tracePt t="11043" x="1725613" y="2678113"/>
          <p14:tracePt t="11049" x="1751013" y="2678113"/>
          <p14:tracePt t="11054" x="1776413" y="2678113"/>
          <p14:tracePt t="11063" x="1801813" y="2678113"/>
          <p14:tracePt t="11068" x="1814513" y="2678113"/>
          <p14:tracePt t="11088" x="1825625" y="2678113"/>
          <p14:tracePt t="11094" x="1838325" y="2678113"/>
          <p14:tracePt t="11103" x="1851025" y="2678113"/>
          <p14:tracePt t="11116" x="1863725" y="2678113"/>
          <p14:tracePt t="11119" x="1889125" y="2678113"/>
          <p14:tracePt t="11134" x="1901825" y="2678113"/>
          <p14:tracePt t="11139" x="1914525" y="2678113"/>
          <p14:tracePt t="11149" x="1938338" y="2678113"/>
          <p14:tracePt t="11154" x="1951038" y="2678113"/>
          <p14:tracePt t="11159" x="1963738" y="2678113"/>
          <p14:tracePt t="11165" x="1976438" y="2678113"/>
          <p14:tracePt t="11169" x="2001838" y="2678113"/>
          <p14:tracePt t="11174" x="2025650" y="2678113"/>
          <p14:tracePt t="11179" x="2051050" y="2678113"/>
          <p14:tracePt t="11184" x="2063750" y="2678113"/>
          <p14:tracePt t="11190" x="2089150" y="2678113"/>
          <p14:tracePt t="11195" x="2101850" y="2678113"/>
          <p14:tracePt t="11204" x="2127250" y="2678113"/>
          <p14:tracePt t="11209" x="2138363" y="2678113"/>
          <p14:tracePt t="11220" x="2151063" y="2678113"/>
          <p14:tracePt t="11223" x="2176463" y="2678113"/>
          <p14:tracePt t="11240" x="2189163" y="2678113"/>
          <p14:tracePt t="11245" x="2201863" y="2678113"/>
          <p14:tracePt t="11250" x="2214563" y="2678113"/>
          <p14:tracePt t="11255" x="2227263" y="2678113"/>
          <p14:tracePt t="11259" x="2238375" y="2678113"/>
          <p14:tracePt t="11265" x="2251075" y="2678113"/>
          <p14:tracePt t="11270" x="2263775" y="2678113"/>
          <p14:tracePt t="11275" x="2276475" y="2678113"/>
          <p14:tracePt t="11280" x="2289175" y="2678113"/>
          <p14:tracePt t="11285" x="2314575" y="2678113"/>
          <p14:tracePt t="11290" x="2327275" y="2678113"/>
          <p14:tracePt t="11295" x="2338388" y="2678113"/>
          <p14:tracePt t="11300" x="2351088" y="2678113"/>
          <p14:tracePt t="11306" x="2376488" y="2678113"/>
          <p14:tracePt t="11316" x="2389188" y="2678113"/>
          <p14:tracePt t="11320" x="2401888" y="2678113"/>
          <p14:tracePt t="11325" x="2427288" y="2678113"/>
          <p14:tracePt t="11330" x="2439988" y="2678113"/>
          <p14:tracePt t="11341" x="2451100" y="2678113"/>
          <p14:tracePt t="11351" x="2463800" y="2678113"/>
          <p14:tracePt t="11355" x="2489200" y="2678113"/>
          <p14:tracePt t="11361" x="2501900" y="2678113"/>
          <p14:tracePt t="11371" x="2527300" y="2678113"/>
          <p14:tracePt t="11382" x="2540000" y="2678113"/>
          <p14:tracePt t="11391" x="2551113" y="2678113"/>
          <p14:tracePt t="11401" x="2563813" y="2678113"/>
          <p14:tracePt t="11416" x="2576513" y="2678113"/>
          <p14:tracePt t="11432" x="2589213" y="2678113"/>
          <p14:tracePt t="11436" x="2601913" y="2678113"/>
          <p14:tracePt t="11492" x="2614613" y="2678113"/>
          <p14:tracePt t="11498" x="2627313" y="2678113"/>
          <p14:tracePt t="11562" x="2640013" y="2678113"/>
          <p14:tracePt t="11643" x="2651125" y="2678113"/>
          <p14:tracePt t="11684" x="2663825" y="2678113"/>
          <p14:tracePt t="11718" x="2676525" y="2678113"/>
          <p14:tracePt t="11729" x="2689225" y="2678113"/>
          <p14:tracePt t="11749" x="2701925" y="2678113"/>
          <p14:tracePt t="11759" x="2714625" y="2678113"/>
          <p14:tracePt t="11770" x="2727325" y="2678113"/>
          <p14:tracePt t="11775" x="2740025" y="2678113"/>
          <p14:tracePt t="11794" x="2752725" y="2678113"/>
          <p14:tracePt t="11799" x="2763838" y="2678113"/>
          <p14:tracePt t="11810" x="2789238" y="2678113"/>
          <p14:tracePt t="11815" x="2801938" y="2678113"/>
          <p14:tracePt t="11819" x="2814638" y="2678113"/>
          <p14:tracePt t="11825" x="2827338" y="2678113"/>
          <p14:tracePt t="11830" x="2852738" y="2678113"/>
          <p14:tracePt t="11840" x="2876550" y="2678113"/>
          <p14:tracePt t="11844" x="2889250" y="2678113"/>
          <p14:tracePt t="11850" x="2914650" y="2678113"/>
          <p14:tracePt t="11855" x="2940050" y="2678113"/>
          <p14:tracePt t="11866" x="2952750" y="2678113"/>
          <p14:tracePt t="11870" x="2963863" y="2678113"/>
          <p14:tracePt t="11875" x="2976563" y="2678113"/>
          <p14:tracePt t="11885" x="2989263" y="2678113"/>
          <p14:tracePt t="11900" x="3001963" y="2678113"/>
          <p14:tracePt t="11906" x="3014663" y="2678113"/>
          <p14:tracePt t="11916" x="3027363" y="2678113"/>
          <p14:tracePt t="11940" x="3040063" y="2678113"/>
          <p14:tracePt t="11966" x="3052763" y="2678113"/>
          <p14:tracePt t="11991" x="3065463" y="2678113"/>
          <p14:tracePt t="11996" x="3076575" y="2678113"/>
          <p14:tracePt t="12208" x="3076575" y="2690813"/>
          <p14:tracePt t="12215" x="3089275" y="2703513"/>
          <p14:tracePt t="12461" x="3101975" y="2703513"/>
          <p14:tracePt t="12485" x="3114675" y="2703513"/>
          <p14:tracePt t="12490" x="3127375" y="2703513"/>
          <p14:tracePt t="12496" x="3140075" y="2703513"/>
          <p14:tracePt t="12501" x="3152775" y="2703513"/>
          <p14:tracePt t="12506" x="3165475" y="2703513"/>
          <p14:tracePt t="12511" x="3176588" y="2703513"/>
          <p14:tracePt t="12516" x="3189288" y="2703513"/>
          <p14:tracePt t="12522" x="3214688" y="2703513"/>
          <p14:tracePt t="12532" x="3240088" y="2703513"/>
          <p14:tracePt t="12536" x="3252788" y="2703513"/>
          <p14:tracePt t="12541" x="3276600" y="2703513"/>
          <p14:tracePt t="12545" x="3289300" y="2703513"/>
          <p14:tracePt t="12551" x="3302000" y="2703513"/>
          <p14:tracePt t="12561" x="3327400" y="2703513"/>
          <p14:tracePt t="12566" x="3352800" y="2703513"/>
          <p14:tracePt t="12572" x="3365500" y="2703513"/>
          <p14:tracePt t="12576" x="3402013" y="2703513"/>
          <p14:tracePt t="12582" x="3440113" y="2703513"/>
          <p14:tracePt t="12587" x="3452813" y="2703513"/>
          <p14:tracePt t="12592" x="3489325" y="2703513"/>
          <p14:tracePt t="12596" x="3527425" y="2703513"/>
          <p14:tracePt t="12601" x="3540125" y="2703513"/>
          <p14:tracePt t="12606" x="3565525" y="2703513"/>
          <p14:tracePt t="12612" x="3589338" y="2703513"/>
          <p14:tracePt t="12617" x="3627438" y="2703513"/>
          <p14:tracePt t="12622" x="3652838" y="2703513"/>
          <p14:tracePt t="12626" x="3689350" y="2703513"/>
          <p14:tracePt t="12632" x="3702050" y="2703513"/>
          <p14:tracePt t="12637" x="3727450" y="2703513"/>
          <p14:tracePt t="12642" x="3752850" y="2703513"/>
          <p14:tracePt t="12647" x="3778250" y="2703513"/>
          <p14:tracePt t="12652" x="3790950" y="2703513"/>
          <p14:tracePt t="12657" x="3814763" y="2703513"/>
          <p14:tracePt t="12667" x="3827463" y="2703513"/>
          <p14:tracePt t="12672" x="3852863" y="2703513"/>
          <p14:tracePt t="12677" x="3865563" y="2703513"/>
          <p14:tracePt t="12682" x="3878263" y="2703513"/>
          <p14:tracePt t="12687" x="3890963" y="2703513"/>
          <p14:tracePt t="12692" x="3902075" y="2703513"/>
          <p14:tracePt t="12703" x="3927475" y="2703513"/>
          <p14:tracePt t="12708" x="3965575" y="2703513"/>
          <p14:tracePt t="12717" x="3978275" y="2703513"/>
          <p14:tracePt t="12722" x="4002088" y="2703513"/>
          <p14:tracePt t="12728" x="4014788" y="2703513"/>
          <p14:tracePt t="12732" x="4052888" y="2703513"/>
          <p14:tracePt t="12738" x="4078288" y="2703513"/>
          <p14:tracePt t="12742" x="4090988" y="2703513"/>
          <p14:tracePt t="12749" x="4114800" y="2703513"/>
          <p14:tracePt t="12753" x="4152900" y="2703513"/>
          <p14:tracePt t="12758" x="4178300" y="2703513"/>
          <p14:tracePt t="12763" x="4191000" y="2703513"/>
          <p14:tracePt t="12768" x="4214813" y="2703513"/>
          <p14:tracePt t="12773" x="4252913" y="2716213"/>
          <p14:tracePt t="12778" x="4291013" y="2716213"/>
          <p14:tracePt t="12783" x="4327525" y="2716213"/>
          <p14:tracePt t="12788" x="4352925" y="2728913"/>
          <p14:tracePt t="12794" x="4378325" y="2728913"/>
          <p14:tracePt t="12799" x="4416425" y="2728913"/>
          <p14:tracePt t="12803" x="4452938" y="2728913"/>
          <p14:tracePt t="12808" x="4478338" y="2740025"/>
          <p14:tracePt t="12813" x="4491038" y="2740025"/>
          <p14:tracePt t="12819" x="4527550" y="2740025"/>
          <p14:tracePt t="12824" x="4552950" y="2740025"/>
          <p14:tracePt t="12828" x="4578350" y="2740025"/>
          <p14:tracePt t="12833" x="4603750" y="2765425"/>
          <p14:tracePt t="12838" x="4627563" y="2765425"/>
          <p14:tracePt t="12844" x="4640263" y="2765425"/>
          <p14:tracePt t="12849" x="4652963" y="2765425"/>
          <p14:tracePt t="12854" x="4691063" y="2765425"/>
          <p14:tracePt t="12858" x="4703763" y="2765425"/>
          <p14:tracePt t="12864" x="4716463" y="2765425"/>
          <p14:tracePt t="12869" x="4727575" y="2765425"/>
          <p14:tracePt t="12874" x="4740275" y="2765425"/>
          <p14:tracePt t="12879" x="4765675" y="2765425"/>
          <p14:tracePt t="12889" x="4778375" y="2765425"/>
          <p14:tracePt t="12894" x="4791075" y="2765425"/>
          <p14:tracePt t="12901" x="4803775" y="2765425"/>
          <p14:tracePt t="12904" x="4816475" y="2765425"/>
          <p14:tracePt t="12916" x="4829175" y="2765425"/>
          <p14:tracePt t="12920" x="4840288" y="2765425"/>
          <p14:tracePt t="12924" x="4852988" y="2765425"/>
          <p14:tracePt t="12934" x="4865688" y="2765425"/>
          <p14:tracePt t="12939" x="4878388" y="2765425"/>
          <p14:tracePt t="12949" x="4903788" y="2765425"/>
          <p14:tracePt t="12954" x="4916488" y="2765425"/>
          <p14:tracePt t="12958" x="4940300" y="2765425"/>
          <p14:tracePt t="12966" x="4965700" y="2765425"/>
          <p14:tracePt t="12970" x="4978400" y="2765425"/>
          <p14:tracePt t="12975" x="5003800" y="2765425"/>
          <p14:tracePt t="12980" x="5029200" y="2765425"/>
          <p14:tracePt t="12990" x="5065713" y="2765425"/>
          <p14:tracePt t="12995" x="5078413" y="2765425"/>
          <p14:tracePt t="13000" x="5091113" y="2765425"/>
          <p14:tracePt t="13005" x="5116513" y="2765425"/>
          <p14:tracePt t="13016" x="5153025" y="2765425"/>
          <p14:tracePt t="13020" x="5178425" y="2765425"/>
          <p14:tracePt t="13025" x="5203825" y="2765425"/>
          <p14:tracePt t="13030" x="5216525" y="2765425"/>
          <p14:tracePt t="13036" x="5241925" y="2765425"/>
          <p14:tracePt t="13041" x="5265738" y="2765425"/>
          <p14:tracePt t="13045" x="5303838" y="2765425"/>
          <p14:tracePt t="13050" x="5316538" y="2765425"/>
          <p14:tracePt t="13055" x="5341938" y="2765425"/>
          <p14:tracePt t="13061" x="5365750" y="2765425"/>
          <p14:tracePt t="13066" x="5391150" y="2765425"/>
          <p14:tracePt t="13070" x="5403850" y="2765425"/>
          <p14:tracePt t="13075" x="5429250" y="2765425"/>
          <p14:tracePt t="13086" x="5465763" y="2765425"/>
          <p14:tracePt t="13091" x="5478463" y="2765425"/>
          <p14:tracePt t="13096" x="5491163" y="2765425"/>
          <p14:tracePt t="13101" x="5503863" y="2765425"/>
          <p14:tracePt t="13106" x="5516563" y="2765425"/>
          <p14:tracePt t="13122" x="5529263" y="2765425"/>
          <p14:tracePt t="13126" x="5541963" y="2765425"/>
          <p14:tracePt t="13141" x="5554663" y="2765425"/>
          <p14:tracePt t="13156" x="5565775" y="2765425"/>
          <p14:tracePt t="13161" x="5578475" y="2765425"/>
          <p14:tracePt t="13166" x="5578475" y="2752725"/>
          <p14:tracePt t="13172" x="5591175" y="2752725"/>
          <p14:tracePt t="13181" x="5603875" y="2752725"/>
          <p14:tracePt t="13191" x="5616575" y="2752725"/>
          <p14:tracePt t="13202" x="5629275" y="2752725"/>
          <p14:tracePt t="13212" x="5641975" y="2752725"/>
          <p14:tracePt t="13217" x="5654675" y="2752725"/>
          <p14:tracePt t="13274" x="5665788" y="2752725"/>
          <p14:tracePt t="13278" x="5678488" y="2752725"/>
          <p14:tracePt t="13283" x="5691188" y="2752725"/>
          <p14:tracePt t="13299" x="5703888" y="2752725"/>
          <p14:tracePt t="13303" x="5716588" y="2752725"/>
          <p14:tracePt t="13308" x="5729288" y="2752725"/>
          <p14:tracePt t="13312" x="5741988" y="2752725"/>
          <p14:tracePt t="13323" x="5754688" y="2752725"/>
          <p14:tracePt t="13333" x="5767388" y="2752725"/>
          <p14:tracePt t="13338" x="5778500" y="2740025"/>
          <p14:tracePt t="13358" x="5791200" y="2740025"/>
          <p14:tracePt t="13399" x="5803900" y="2740025"/>
          <p14:tracePt t="13403" x="5816600" y="2740025"/>
          <p14:tracePt t="13408" x="5829300" y="2740025"/>
          <p14:tracePt t="13419" x="5854700" y="2728913"/>
          <p14:tracePt t="13429" x="5867400" y="2728913"/>
          <p14:tracePt t="14044" x="5854700" y="2728913"/>
          <p14:tracePt t="14050" x="5842000" y="2728913"/>
          <p14:tracePt t="14059" x="5829300" y="2728913"/>
          <p14:tracePt t="14064" x="5816600" y="2728913"/>
          <p14:tracePt t="14070" x="5803900" y="2728913"/>
          <p14:tracePt t="14074" x="5791200" y="2740025"/>
          <p14:tracePt t="14079" x="5778500" y="2740025"/>
          <p14:tracePt t="14083" x="5767388" y="2740025"/>
          <p14:tracePt t="14090" x="5754688" y="2752725"/>
          <p14:tracePt t="14095" x="5729288" y="2752725"/>
          <p14:tracePt t="14104" x="5703888" y="2752725"/>
          <p14:tracePt t="14110" x="5691188" y="2752725"/>
          <p14:tracePt t="14116" x="5678488" y="2752725"/>
          <p14:tracePt t="14120" x="5665788" y="2752725"/>
          <p14:tracePt t="14124" x="5641975" y="2752725"/>
          <p14:tracePt t="14129" x="5629275" y="2765425"/>
          <p14:tracePt t="14135" x="5603875" y="2765425"/>
          <p14:tracePt t="14140" x="5565775" y="2765425"/>
          <p14:tracePt t="14145" x="5541963" y="2765425"/>
          <p14:tracePt t="14150" x="5491163" y="2778125"/>
          <p14:tracePt t="14155" x="5465763" y="2778125"/>
          <p14:tracePt t="14160" x="5378450" y="2778125"/>
          <p14:tracePt t="14166" x="5329238" y="2803525"/>
          <p14:tracePt t="14170" x="5278438" y="2803525"/>
          <p14:tracePt t="14175" x="5241925" y="2816225"/>
          <p14:tracePt t="14181" x="5203825" y="2816225"/>
          <p14:tracePt t="14185" x="5116513" y="2816225"/>
          <p14:tracePt t="14190" x="5053013" y="2852738"/>
          <p14:tracePt t="14195" x="5003800" y="2852738"/>
          <p14:tracePt t="14200" x="4916488" y="2865438"/>
          <p14:tracePt t="14206" x="4852988" y="2865438"/>
          <p14:tracePt t="14211" x="4752975" y="2890838"/>
          <p14:tracePt t="14217" x="4665663" y="2890838"/>
          <p14:tracePt t="14220" x="4603750" y="2903538"/>
          <p14:tracePt t="14226" x="4516438" y="2903538"/>
          <p14:tracePt t="14231" x="4403725" y="2941638"/>
          <p14:tracePt t="14236" x="4352925" y="2941638"/>
          <p14:tracePt t="14240" x="4278313" y="2952750"/>
          <p14:tracePt t="14245" x="4178300" y="2990850"/>
          <p14:tracePt t="14251" x="4090988" y="2990850"/>
          <p14:tracePt t="14256" x="4002088" y="3003550"/>
          <p14:tracePt t="14260" x="3914775" y="3003550"/>
          <p14:tracePt t="14267" x="3852863" y="3003550"/>
          <p14:tracePt t="14271" x="3752850" y="3028950"/>
          <p14:tracePt t="14276" x="3702050" y="3041650"/>
          <p14:tracePt t="14281" x="3627438" y="3041650"/>
          <p14:tracePt t="14286" x="3552825" y="3041650"/>
          <p14:tracePt t="14291" x="3502025" y="3041650"/>
          <p14:tracePt t="14297" x="3440113" y="3041650"/>
          <p14:tracePt t="14302" x="3352800" y="3041650"/>
          <p14:tracePt t="14306" x="3289300" y="3041650"/>
          <p14:tracePt t="14310" x="3227388" y="3041650"/>
          <p14:tracePt t="14317" x="3140075" y="3041650"/>
          <p14:tracePt t="14322" x="3076575" y="3041650"/>
          <p14:tracePt t="14326" x="2989263" y="3041650"/>
          <p14:tracePt t="14331" x="2901950" y="3041650"/>
          <p14:tracePt t="14336" x="2789238" y="3041650"/>
          <p14:tracePt t="14342" x="2701925" y="3041650"/>
          <p14:tracePt t="14347" x="2601913" y="3041650"/>
          <p14:tracePt t="14351" x="2514600" y="3041650"/>
          <p14:tracePt t="14357" x="2401888" y="3041650"/>
          <p14:tracePt t="14361" x="2314575" y="3041650"/>
          <p14:tracePt t="14367" x="2263775" y="3041650"/>
          <p14:tracePt t="14372" x="2189163" y="3041650"/>
          <p14:tracePt t="14377" x="2101850" y="3041650"/>
          <p14:tracePt t="14383" x="2038350" y="3041650"/>
          <p14:tracePt t="14387" x="1963738" y="3041650"/>
          <p14:tracePt t="14392" x="1901825" y="3041650"/>
          <p14:tracePt t="14397" x="1838325" y="3041650"/>
          <p14:tracePt t="14402" x="1801813" y="3041650"/>
          <p14:tracePt t="14407" x="1751013" y="3041650"/>
          <p14:tracePt t="14412" x="1714500" y="3041650"/>
          <p14:tracePt t="14417" x="1651000" y="3041650"/>
          <p14:tracePt t="14422" x="1638300" y="3041650"/>
          <p14:tracePt t="14427" x="1612900" y="3041650"/>
          <p14:tracePt t="14433" x="1576388" y="3041650"/>
          <p14:tracePt t="14438" x="1550988" y="3041650"/>
          <p14:tracePt t="14442" x="1512888" y="3041650"/>
          <p14:tracePt t="14447" x="1476375" y="3041650"/>
          <p14:tracePt t="14452" x="1450975" y="3041650"/>
          <p14:tracePt t="14458" x="1425575" y="3041650"/>
          <p14:tracePt t="14463" x="1412875" y="3041650"/>
          <p14:tracePt t="14468" x="1389063" y="3041650"/>
          <p14:tracePt t="14477" x="1376363" y="3041650"/>
          <p14:tracePt t="14483" x="1363663" y="3041650"/>
          <p14:tracePt t="14489" x="1338263" y="3041650"/>
          <p14:tracePt t="14493" x="1325563" y="3041650"/>
          <p14:tracePt t="14498" x="1300163" y="3016250"/>
          <p14:tracePt t="14508" x="1263650" y="3016250"/>
          <p14:tracePt t="14513" x="1238250" y="3016250"/>
          <p14:tracePt t="14518" x="1212850" y="3016250"/>
          <p14:tracePt t="14523" x="1163638" y="3016250"/>
          <p14:tracePt t="14528" x="1125538" y="3016250"/>
          <p14:tracePt t="14533" x="1063625" y="3003550"/>
          <p14:tracePt t="14538" x="1012825" y="3003550"/>
          <p14:tracePt t="14543" x="950913" y="3003550"/>
          <p14:tracePt t="14550" x="900113" y="3003550"/>
          <p14:tracePt t="14554" x="863600" y="3003550"/>
          <p14:tracePt t="14558" x="800100" y="3003550"/>
          <p14:tracePt t="14563" x="750888" y="3003550"/>
          <p14:tracePt t="14568" x="725488" y="3003550"/>
          <p14:tracePt t="14574" x="687388" y="3003550"/>
          <p14:tracePt t="14579" x="650875" y="3003550"/>
          <p14:tracePt t="14583" x="638175" y="3003550"/>
          <p14:tracePt t="14589" x="612775" y="2990850"/>
          <p14:tracePt t="14593" x="600075" y="2978150"/>
          <p14:tracePt t="14604" x="587375" y="2978150"/>
          <p14:tracePt t="14710" x="574675" y="2978150"/>
          <p14:tracePt t="14725" x="563563" y="2978150"/>
          <p14:tracePt t="17423" x="574675" y="2978150"/>
          <p14:tracePt t="17978" x="587375" y="2990850"/>
          <p14:tracePt t="18014" x="600075" y="2990850"/>
          <p14:tracePt t="18033" x="612775" y="2990850"/>
          <p14:tracePt t="18074" x="625475" y="2990850"/>
          <p14:tracePt t="18085" x="638175" y="2990850"/>
          <p14:tracePt t="18907" x="625475" y="2990850"/>
          <p14:tracePt t="18911" x="625475" y="3003550"/>
          <p14:tracePt t="18931" x="625475" y="3016250"/>
          <p14:tracePt t="18962" x="625475" y="3028950"/>
          <p14:tracePt t="18976" x="612775" y="3054350"/>
          <p14:tracePt t="19022" x="612775" y="3065463"/>
          <p14:tracePt t="19042" x="600075" y="3078163"/>
          <p14:tracePt t="19047" x="587375" y="3090863"/>
          <p14:tracePt t="19057" x="587375" y="3103563"/>
          <p14:tracePt t="19088" x="587375" y="3116263"/>
          <p14:tracePt t="19093" x="587375" y="3128963"/>
          <p14:tracePt t="19097" x="587375" y="3141663"/>
          <p14:tracePt t="19123" x="587375" y="3154363"/>
          <p14:tracePt t="19128" x="587375" y="3165475"/>
          <p14:tracePt t="19148" x="587375" y="3178175"/>
          <p14:tracePt t="19158" x="587375" y="3190875"/>
          <p14:tracePt t="19164" x="574675" y="3203575"/>
          <p14:tracePt t="19173" x="563563" y="3203575"/>
          <p14:tracePt t="19183" x="550863" y="3216275"/>
          <p14:tracePt t="19204" x="550863" y="3228975"/>
          <p14:tracePt t="19209" x="550863" y="3241675"/>
          <p14:tracePt t="19234" x="550863" y="3254375"/>
          <p14:tracePt t="19239" x="550863" y="3278188"/>
          <p14:tracePt t="21503" x="574675" y="3278188"/>
          <p14:tracePt t="21544" x="587375" y="3278188"/>
          <p14:tracePt t="21549" x="612775" y="3278188"/>
          <p14:tracePt t="21570" x="612775" y="3267075"/>
          <p14:tracePt t="21590" x="625475" y="3254375"/>
          <p14:tracePt t="21594" x="638175" y="3254375"/>
          <p14:tracePt t="21619" x="650875" y="3241675"/>
          <p14:tracePt t="21625" x="650875" y="3228975"/>
          <p14:tracePt t="22094" x="663575" y="3228975"/>
          <p14:tracePt t="22114" x="663575" y="3241675"/>
          <p14:tracePt t="22169" x="663575" y="3254375"/>
          <p14:tracePt t="22175" x="663575" y="3278188"/>
          <p14:tracePt t="22240" x="650875" y="3290888"/>
          <p14:tracePt t="22250" x="650875" y="3303588"/>
          <p14:tracePt t="22271" x="650875" y="3316288"/>
          <p14:tracePt t="22286" x="650875" y="3328988"/>
          <p14:tracePt t="22290" x="638175" y="3341688"/>
          <p14:tracePt t="22316" x="638175" y="3354388"/>
          <p14:tracePt t="22336" x="625475" y="3367088"/>
          <p14:tracePt t="22341" x="625475" y="3378200"/>
          <p14:tracePt t="22392" x="625475" y="3390900"/>
          <p14:tracePt t="22397" x="625475" y="3403600"/>
          <p14:tracePt t="22416" x="625475" y="3416300"/>
          <p14:tracePt t="22446" x="612775" y="3416300"/>
          <p14:tracePt t="22462" x="612775" y="3429000"/>
          <p14:tracePt t="22477" x="612775" y="3441700"/>
          <p14:tracePt t="22507" x="612775" y="3454400"/>
          <p14:tracePt t="22517" x="600075" y="3467100"/>
          <p14:tracePt t="22673" x="587375" y="3479800"/>
          <p14:tracePt t="22699" x="574675" y="3490913"/>
          <p14:tracePt t="22704" x="563563" y="3490913"/>
          <p14:tracePt t="22709" x="563563" y="3503613"/>
          <p14:tracePt t="22714" x="550863" y="3503613"/>
          <p14:tracePt t="22724" x="538163" y="3503613"/>
          <p14:tracePt t="22729" x="525463" y="3516313"/>
          <p14:tracePt t="22745" x="512763" y="3529013"/>
          <p14:tracePt t="22765" x="500063" y="3529013"/>
          <p14:tracePt t="22770" x="487363" y="3541713"/>
          <p14:tracePt t="22779" x="474663" y="3554413"/>
          <p14:tracePt t="22800" x="463550" y="3554413"/>
          <p14:tracePt t="22805" x="450850" y="3567113"/>
          <p14:tracePt t="22825" x="450850" y="3579813"/>
          <p14:tracePt t="22855" x="450850" y="3590925"/>
          <p14:tracePt t="22861" x="438150" y="3603625"/>
          <p14:tracePt t="22897" x="425450" y="3616325"/>
          <p14:tracePt t="22911" x="425450" y="3629025"/>
          <p14:tracePt t="22946" x="412750" y="3629025"/>
          <p14:tracePt t="22956" x="412750" y="3641725"/>
          <p14:tracePt t="22961" x="412750" y="3654425"/>
          <p14:tracePt t="22976" x="412750" y="3667125"/>
          <p14:tracePt t="22982" x="412750" y="3679825"/>
          <p14:tracePt t="22987" x="412750" y="3692525"/>
          <p14:tracePt t="23001" x="412750" y="3716338"/>
          <p14:tracePt t="23011" x="412750" y="3729038"/>
          <p14:tracePt t="23022" x="412750" y="3741738"/>
          <p14:tracePt t="23027" x="412750" y="3767138"/>
          <p14:tracePt t="23047" x="412750" y="3779838"/>
          <p14:tracePt t="23053" x="412750" y="3803650"/>
          <p14:tracePt t="23067" x="412750" y="3816350"/>
          <p14:tracePt t="23072" x="425450" y="3829050"/>
          <p14:tracePt t="23083" x="425450" y="3841750"/>
          <p14:tracePt t="23092" x="425450" y="3854450"/>
          <p14:tracePt t="23104" x="425450" y="3867150"/>
          <p14:tracePt t="23107" x="425450" y="3879850"/>
          <p14:tracePt t="23117" x="438150" y="3879850"/>
          <p14:tracePt t="23133" x="438150" y="3892550"/>
          <p14:tracePt t="23249" x="438150" y="3905250"/>
          <p14:tracePt t="23269" x="438150" y="3929063"/>
          <p14:tracePt t="23274" x="438150" y="3941763"/>
          <p14:tracePt t="23304" x="450850" y="3941763"/>
          <p14:tracePt t="23330" x="450850" y="3954463"/>
          <p14:tracePt t="24646" x="463550" y="3954463"/>
          <p14:tracePt t="26064" x="474663" y="3954463"/>
          <p14:tracePt t="26128" x="487363" y="3954463"/>
          <p14:tracePt t="26598" x="500063" y="3954463"/>
          <p14:tracePt t="26653" x="512763" y="3954463"/>
          <p14:tracePt t="26885" x="525463" y="3954463"/>
          <p14:tracePt t="27304" x="538163" y="3954463"/>
          <p14:tracePt t="27778" x="550863" y="3954463"/>
          <p14:tracePt t="28136" x="563563" y="3967163"/>
          <p14:tracePt t="28329" x="574675" y="3979863"/>
          <p14:tracePt t="28541" x="587375" y="3979863"/>
          <p14:tracePt t="28546" x="600075" y="3979863"/>
          <p14:tracePt t="28576" x="612775" y="3979863"/>
          <p14:tracePt t="28586" x="612775" y="3992563"/>
          <p14:tracePt t="28606" x="625475" y="3992563"/>
          <p14:tracePt t="28611" x="638175" y="4005263"/>
          <p14:tracePt t="30372" x="638175" y="4017963"/>
          <p14:tracePt t="30391" x="638175" y="4029075"/>
          <p14:tracePt t="30402" x="625475" y="4029075"/>
          <p14:tracePt t="30432" x="612775" y="4041775"/>
          <p14:tracePt t="30457" x="600075" y="4041775"/>
          <p14:tracePt t="30473" x="587375" y="4054475"/>
          <p14:tracePt t="30497" x="574675" y="4054475"/>
          <p14:tracePt t="30507" x="563563" y="4054475"/>
          <p14:tracePt t="30518" x="550863" y="4054475"/>
          <p14:tracePt t="30528" x="538163" y="4067175"/>
          <p14:tracePt t="30548" x="525463" y="4079875"/>
          <p14:tracePt t="30578" x="512763" y="4079875"/>
          <p14:tracePt t="30593" x="500063" y="4079875"/>
          <p14:tracePt t="30598" x="487363" y="4079875"/>
          <p14:tracePt t="30608" x="474663" y="4092575"/>
          <p14:tracePt t="30619" x="463550" y="4105275"/>
          <p14:tracePt t="30633" x="450850" y="4105275"/>
          <p14:tracePt t="30664" x="450850" y="4117975"/>
          <p14:tracePt t="30674" x="438150" y="4117975"/>
          <p14:tracePt t="30684" x="425450" y="4117975"/>
          <p14:tracePt t="30694" x="412750" y="4117975"/>
          <p14:tracePt t="30699" x="412750" y="4129088"/>
          <p14:tracePt t="30715" x="400050" y="4129088"/>
          <p14:tracePt t="30719" x="387350" y="4129088"/>
          <p14:tracePt t="30734" x="374650" y="4141788"/>
          <p14:tracePt t="30835" x="374650" y="4154488"/>
          <p14:tracePt t="30860" x="374650" y="4167188"/>
          <p14:tracePt t="30866" x="374650" y="4179888"/>
          <p14:tracePt t="30891" x="374650" y="4192588"/>
          <p14:tracePt t="30896" x="374650" y="4205288"/>
          <p14:tracePt t="30916" x="374650" y="4217988"/>
          <p14:tracePt t="30936" x="374650" y="4230688"/>
          <p14:tracePt t="30976" x="374650" y="4241800"/>
          <p14:tracePt t="31002" x="374650" y="4254500"/>
          <p14:tracePt t="35693" x="374650" y="4267200"/>
          <p14:tracePt t="35698" x="374650" y="4279900"/>
          <p14:tracePt t="35707" x="374650" y="4292600"/>
          <p14:tracePt t="35717" x="374650" y="4318000"/>
          <p14:tracePt t="35727" x="363538" y="4318000"/>
          <p14:tracePt t="35738" x="363538" y="4341813"/>
          <p14:tracePt t="35743" x="350838" y="4354513"/>
          <p14:tracePt t="35753" x="350838" y="4367213"/>
          <p14:tracePt t="35759" x="350838" y="4379913"/>
          <p14:tracePt t="35763" x="338138" y="4418013"/>
          <p14:tracePt t="35773" x="338138" y="4430713"/>
          <p14:tracePt t="35778" x="338138" y="4443413"/>
          <p14:tracePt t="35783" x="338138" y="4454525"/>
          <p14:tracePt t="35788" x="338138" y="4467225"/>
          <p14:tracePt t="35794" x="325438" y="4505325"/>
          <p14:tracePt t="35798" x="312738" y="4518025"/>
          <p14:tracePt t="35803" x="300038" y="4530725"/>
          <p14:tracePt t="35809" x="300038" y="4554538"/>
          <p14:tracePt t="35814" x="300038" y="4567238"/>
          <p14:tracePt t="35818" x="300038" y="4592638"/>
          <p14:tracePt t="35823" x="300038" y="4605338"/>
          <p14:tracePt t="35828" x="300038" y="4618038"/>
          <p14:tracePt t="35834" x="287338" y="4643438"/>
          <p14:tracePt t="35839" x="287338" y="4667250"/>
          <p14:tracePt t="35844" x="287338" y="4679950"/>
          <p14:tracePt t="35848" x="274638" y="4718050"/>
          <p14:tracePt t="35854" x="274638" y="4730750"/>
          <p14:tracePt t="35859" x="274638" y="4743450"/>
          <p14:tracePt t="35864" x="250825" y="4768850"/>
          <p14:tracePt t="35869" x="250825" y="4779963"/>
          <p14:tracePt t="35874" x="238125" y="4805363"/>
          <p14:tracePt t="35879" x="238125" y="4830763"/>
          <p14:tracePt t="35884" x="238125" y="4843463"/>
          <p14:tracePt t="35889" x="225425" y="4843463"/>
          <p14:tracePt t="35894" x="225425" y="4856163"/>
          <p14:tracePt t="35899" x="225425" y="4868863"/>
          <p14:tracePt t="35904" x="225425" y="4879975"/>
          <p14:tracePt t="35909" x="225425" y="4892675"/>
          <p14:tracePt t="35927" x="225425" y="4918075"/>
          <p14:tracePt t="35941" x="225425" y="4968875"/>
          <p14:tracePt t="35949" x="225425" y="4981575"/>
          <p14:tracePt t="35954" x="225425" y="5005388"/>
          <p14:tracePt t="35970" x="225425" y="5030788"/>
          <p14:tracePt t="35976" x="212725" y="5043488"/>
          <p14:tracePt t="35985" x="212725" y="5056188"/>
          <p14:tracePt t="36000" x="212725" y="5068888"/>
          <p14:tracePt t="38396" x="212725" y="5081588"/>
          <p14:tracePt t="38436" x="225425" y="5081588"/>
          <p14:tracePt t="38451" x="238125" y="5081588"/>
          <p14:tracePt t="38613" x="250825" y="5081588"/>
          <p14:tracePt t="38618" x="250825" y="5092700"/>
          <p14:tracePt t="38622" x="261938" y="5105400"/>
          <p14:tracePt t="38638" x="261938" y="5118100"/>
          <p14:tracePt t="38644" x="274638" y="5118100"/>
          <p14:tracePt t="38668" x="287338" y="5118100"/>
          <p14:tracePt t="38673" x="287338" y="5130800"/>
          <p14:tracePt t="38709" x="287338" y="5143500"/>
          <p14:tracePt t="38729" x="300038" y="5143500"/>
          <p14:tracePt t="38764" x="312738" y="5143500"/>
          <p14:tracePt t="38825" x="338138" y="5143500"/>
          <p14:tracePt t="38834" x="350838" y="5143500"/>
          <p14:tracePt t="38854" x="363538" y="5143500"/>
          <p14:tracePt t="38865" x="374650" y="5143500"/>
          <p14:tracePt t="38870" x="400050" y="5143500"/>
          <p14:tracePt t="38885" x="425450" y="5143500"/>
          <p14:tracePt t="38890" x="438150" y="5143500"/>
          <p14:tracePt t="38895" x="450850" y="5143500"/>
          <p14:tracePt t="38900" x="463550" y="5143500"/>
          <p14:tracePt t="38905" x="474663" y="5143500"/>
          <p14:tracePt t="38915" x="500063" y="5156200"/>
          <p14:tracePt t="38921" x="512763" y="5156200"/>
          <p14:tracePt t="38927" x="525463" y="5156200"/>
          <p14:tracePt t="38935" x="538163" y="5156200"/>
          <p14:tracePt t="38940" x="550863" y="5156200"/>
          <p14:tracePt t="40691" x="563563" y="5168900"/>
          <p14:tracePt t="45265" x="563563" y="5181600"/>
          <p14:tracePt t="45275" x="563563" y="5194300"/>
          <p14:tracePt t="45280" x="563563" y="5205413"/>
          <p14:tracePt t="45297" x="563563" y="5230813"/>
          <p14:tracePt t="45310" x="563563" y="5243513"/>
          <p14:tracePt t="45315" x="574675" y="5256213"/>
          <p14:tracePt t="45321" x="587375" y="5268913"/>
          <p14:tracePt t="45341" x="587375" y="5281613"/>
          <p14:tracePt t="45346" x="587375" y="5294313"/>
          <p14:tracePt t="45356" x="587375" y="5305425"/>
          <p14:tracePt t="45376" x="587375" y="5318125"/>
          <p14:tracePt t="45396" x="587375" y="5330825"/>
          <p14:tracePt t="45558" x="587375" y="5343525"/>
          <p14:tracePt t="45573" x="574675" y="5356225"/>
          <p14:tracePt t="45583" x="574675" y="5368925"/>
          <p14:tracePt t="45598" x="563563" y="5381625"/>
          <p14:tracePt t="45608" x="550863" y="5394325"/>
          <p14:tracePt t="45618" x="550863" y="5407025"/>
          <p14:tracePt t="45624" x="538163" y="5407025"/>
          <p14:tracePt t="45634" x="538163" y="5418138"/>
          <p14:tracePt t="45638" x="525463" y="5430838"/>
          <p14:tracePt t="45642" x="512763" y="5430838"/>
          <p14:tracePt t="45649" x="500063" y="5443538"/>
          <p14:tracePt t="45654" x="500063" y="5456238"/>
          <p14:tracePt t="45659" x="487363" y="5468938"/>
          <p14:tracePt t="45664" x="474663" y="5468938"/>
          <p14:tracePt t="45668" x="474663" y="5481638"/>
          <p14:tracePt t="45684" x="474663" y="5507038"/>
          <p14:tracePt t="45689" x="463550" y="5518150"/>
          <p14:tracePt t="45694" x="450850" y="5530850"/>
          <p14:tracePt t="45699" x="438150" y="5543550"/>
          <p14:tracePt t="45714" x="438150" y="5556250"/>
          <p14:tracePt t="45719" x="425450" y="5568950"/>
          <p14:tracePt t="45724" x="425450" y="5581650"/>
          <p14:tracePt t="45734" x="425450" y="5594350"/>
          <p14:tracePt t="45744" x="412750" y="5594350"/>
          <p14:tracePt t="45775" x="412750" y="5607050"/>
          <p14:tracePt t="45780" x="412750" y="5619750"/>
          <p14:tracePt t="45796" x="412750" y="5630863"/>
          <p14:tracePt t="45830" x="412750" y="5643563"/>
          <p14:tracePt t="46541" x="412750" y="5656263"/>
          <p14:tracePt t="46748" x="412750" y="5668963"/>
          <p14:tracePt t="46783" x="425450" y="5668963"/>
          <p14:tracePt t="46819" x="438150" y="5668963"/>
          <p14:tracePt t="47404" x="463550" y="5668963"/>
          <p14:tracePt t="47530" x="487363" y="5668963"/>
          <p14:tracePt t="47547" x="500063" y="5668963"/>
          <p14:tracePt t="47560" x="512763" y="5668963"/>
          <p14:tracePt t="47570" x="525463" y="5668963"/>
          <p14:tracePt t="47585" x="538163" y="5668963"/>
          <p14:tracePt t="47595" x="550863" y="5668963"/>
          <p14:tracePt t="47616" x="574675" y="5668963"/>
          <p14:tracePt t="47642" x="600075" y="5668963"/>
          <p14:tracePt t="48044" x="612775" y="5668963"/>
          <p14:tracePt t="48054" x="625475" y="5656263"/>
          <p14:tracePt t="48059" x="638175" y="5643563"/>
          <p14:tracePt t="48065" x="650875" y="5643563"/>
          <p14:tracePt t="48069" x="650875" y="5630863"/>
          <p14:tracePt t="48074" x="663575" y="5607050"/>
          <p14:tracePt t="48081" x="663575" y="5581650"/>
          <p14:tracePt t="48085" x="674688" y="5556250"/>
          <p14:tracePt t="48090" x="674688" y="5543550"/>
          <p14:tracePt t="48094" x="700088" y="5518150"/>
          <p14:tracePt t="48105" x="700088" y="5494338"/>
          <p14:tracePt t="48110" x="725488" y="5468938"/>
          <p14:tracePt t="48115" x="738188" y="5456238"/>
          <p14:tracePt t="48120" x="738188" y="5443538"/>
          <p14:tracePt t="48125" x="763588" y="5407025"/>
          <p14:tracePt t="48131" x="776288" y="5394325"/>
          <p14:tracePt t="48135" x="800100" y="5356225"/>
          <p14:tracePt t="48140" x="800100" y="5318125"/>
          <p14:tracePt t="48145" x="800100" y="5281613"/>
          <p14:tracePt t="48150" x="850900" y="5230813"/>
          <p14:tracePt t="48155" x="876300" y="5156200"/>
          <p14:tracePt t="48160" x="925513" y="5068888"/>
          <p14:tracePt t="48165" x="938213" y="5018088"/>
          <p14:tracePt t="48170" x="963613" y="4943475"/>
          <p14:tracePt t="48176" x="1012825" y="4868863"/>
          <p14:tracePt t="48181" x="1025525" y="4779963"/>
          <p14:tracePt t="48185" x="1050925" y="4718050"/>
          <p14:tracePt t="48190" x="1100138" y="4656138"/>
          <p14:tracePt t="48196" x="1100138" y="4605338"/>
          <p14:tracePt t="48201" x="1150938" y="4505325"/>
          <p14:tracePt t="48206" x="1163638" y="4454525"/>
          <p14:tracePt t="48210" x="1176338" y="4379913"/>
          <p14:tracePt t="48214" x="1189038" y="4318000"/>
          <p14:tracePt t="48221" x="1225550" y="4267200"/>
          <p14:tracePt t="48226" x="1238250" y="4192588"/>
          <p14:tracePt t="48231" x="1263650" y="4141788"/>
          <p14:tracePt t="48236" x="1276350" y="4054475"/>
          <p14:tracePt t="48240" x="1276350" y="4017963"/>
          <p14:tracePt t="48246" x="1300163" y="3954463"/>
          <p14:tracePt t="48251" x="1300163" y="3905250"/>
          <p14:tracePt t="48256" x="1350963" y="3816350"/>
          <p14:tracePt t="48261" x="1350963" y="3779838"/>
          <p14:tracePt t="48266" x="1350963" y="3716338"/>
          <p14:tracePt t="48271" x="1363663" y="3679825"/>
          <p14:tracePt t="48276" x="1363663" y="3629025"/>
          <p14:tracePt t="48281" x="1363663" y="3603625"/>
          <p14:tracePt t="48286" x="1363663" y="3567113"/>
          <p14:tracePt t="48292" x="1376363" y="3541713"/>
          <p14:tracePt t="48298" x="1376363" y="3503613"/>
          <p14:tracePt t="48301" x="1376363" y="3490913"/>
          <p14:tracePt t="48306" x="1376363" y="3467100"/>
          <p14:tracePt t="48312" x="1376363" y="3454400"/>
          <p14:tracePt t="48317" x="1376363" y="3416300"/>
          <p14:tracePt t="48322" x="1376363" y="3403600"/>
          <p14:tracePt t="48327" x="1376363" y="3390900"/>
          <p14:tracePt t="48331" x="1376363" y="3354388"/>
          <p14:tracePt t="48337" x="1376363" y="3341688"/>
          <p14:tracePt t="48342" x="1389063" y="3316288"/>
          <p14:tracePt t="48348" x="1412875" y="3290888"/>
          <p14:tracePt t="48352" x="1412875" y="3278188"/>
          <p14:tracePt t="48357" x="1412875" y="3254375"/>
          <p14:tracePt t="48367" x="1425575" y="3228975"/>
          <p14:tracePt t="48377" x="1425575" y="3216275"/>
          <p14:tracePt t="48382" x="1425575" y="3203575"/>
          <p14:tracePt t="48388" x="1425575" y="3190875"/>
          <p14:tracePt t="48393" x="1425575" y="3165475"/>
          <p14:tracePt t="48398" x="1425575" y="3141663"/>
          <p14:tracePt t="48402" x="1425575" y="3128963"/>
          <p14:tracePt t="48408" x="1425575" y="3103563"/>
          <p14:tracePt t="48418" x="1425575" y="3065463"/>
          <p14:tracePt t="48422" x="1425575" y="3041650"/>
          <p14:tracePt t="48427" x="1425575" y="3016250"/>
          <p14:tracePt t="48433" x="1425575" y="3003550"/>
          <p14:tracePt t="48438" x="1425575" y="2990850"/>
          <p14:tracePt t="48443" x="1425575" y="2978150"/>
          <p14:tracePt t="48448" x="1425575" y="2941638"/>
          <p14:tracePt t="48452" x="1425575" y="2928938"/>
          <p14:tracePt t="48458" x="1425575" y="2916238"/>
          <p14:tracePt t="48464" x="1425575" y="2890838"/>
          <p14:tracePt t="48473" x="1425575" y="2865438"/>
          <p14:tracePt t="48478" x="1425575" y="2852738"/>
          <p14:tracePt t="48488" x="1425575" y="2840038"/>
          <p14:tracePt t="48493" x="1425575" y="2828925"/>
          <p14:tracePt t="48503" x="1425575" y="2816225"/>
          <p14:tracePt t="48509" x="1425575" y="2803525"/>
          <p14:tracePt t="48604" x="1412875" y="2790825"/>
          <p14:tracePt t="48619" x="1401763" y="2790825"/>
          <p14:tracePt t="48625" x="1376363" y="2790825"/>
          <p14:tracePt t="48629" x="1350963" y="2790825"/>
          <p14:tracePt t="48634" x="1338263" y="2790825"/>
          <p14:tracePt t="48640" x="1300163" y="2790825"/>
          <p14:tracePt t="48645" x="1276350" y="2790825"/>
          <p14:tracePt t="48649" x="1238250" y="2790825"/>
          <p14:tracePt t="48654" x="1189038" y="2765425"/>
          <p14:tracePt t="48659" x="1150938" y="2752725"/>
          <p14:tracePt t="48665" x="1100138" y="2728913"/>
          <p14:tracePt t="48670" x="1063625" y="2728913"/>
          <p14:tracePt t="48674" x="1012825" y="2728913"/>
          <p14:tracePt t="48681" x="976313" y="2716213"/>
          <p14:tracePt t="48684" x="950913" y="2716213"/>
          <p14:tracePt t="48690" x="925513" y="2716213"/>
          <p14:tracePt t="48695" x="887413" y="2690813"/>
          <p14:tracePt t="48700" x="838200" y="2678113"/>
          <p14:tracePt t="48705" x="825500" y="2665413"/>
          <p14:tracePt t="48710" x="776288" y="2652713"/>
          <p14:tracePt t="48715" x="750888" y="2652713"/>
          <p14:tracePt t="48720" x="712788" y="2627313"/>
          <p14:tracePt t="48725" x="712788" y="2616200"/>
          <p14:tracePt t="48731" x="687388" y="2590800"/>
          <p14:tracePt t="48736" x="650875" y="2578100"/>
          <p14:tracePt t="48741" x="625475" y="2565400"/>
          <p14:tracePt t="48745" x="600075" y="2552700"/>
          <p14:tracePt t="48750" x="600075" y="2540000"/>
          <p14:tracePt t="48756" x="587375" y="2527300"/>
          <p14:tracePt t="48761" x="574675" y="2516188"/>
          <p14:tracePt t="48766" x="550863" y="2516188"/>
          <p14:tracePt t="48770" x="538163" y="2503488"/>
          <p14:tracePt t="48775" x="512763" y="2490788"/>
          <p14:tracePt t="48781" x="500063" y="2465388"/>
          <p14:tracePt t="48786" x="463550" y="2452688"/>
          <p14:tracePt t="48791" x="425450" y="2414588"/>
          <p14:tracePt t="48795" x="400050" y="2403475"/>
          <p14:tracePt t="48801" x="350838" y="2352675"/>
          <p14:tracePt t="48806" x="312738" y="2314575"/>
          <p14:tracePt t="48811" x="274638" y="2290763"/>
          <p14:tracePt t="48816" x="200025" y="2252663"/>
          <p14:tracePt t="48821" x="161925" y="2214563"/>
          <p14:tracePt t="48826" x="125413" y="2178050"/>
          <p14:tracePt t="48831" x="87313" y="2139950"/>
          <p14:tracePt t="48836" x="50800" y="2101850"/>
          <p14:tracePt t="48841" x="12700" y="2052638"/>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Akomodační nerefrakční strabismus</a:t>
            </a:r>
          </a:p>
        </p:txBody>
      </p:sp>
      <p:sp>
        <p:nvSpPr>
          <p:cNvPr id="3" name="Zástupný symbol pro obsah 2"/>
          <p:cNvSpPr>
            <a:spLocks noGrp="1"/>
          </p:cNvSpPr>
          <p:nvPr>
            <p:ph idx="1"/>
          </p:nvPr>
        </p:nvSpPr>
        <p:spPr/>
        <p:txBody>
          <a:bodyPr>
            <a:normAutofit fontScale="92500" lnSpcReduction="10000"/>
          </a:bodyPr>
          <a:lstStyle/>
          <a:p>
            <a:pPr marL="0" indent="0">
              <a:buNone/>
            </a:pPr>
            <a:r>
              <a:rPr lang="cs-CZ" b="1" dirty="0"/>
              <a:t>Nerefrakční akomodační strabismus </a:t>
            </a:r>
            <a:r>
              <a:rPr lang="cs-CZ" dirty="0"/>
              <a:t>neboli atypický akomodační strabismus s excesem konvergence je podobný jako předešlý refrakční strabismus = rozdíl = v tomto případě se úchylka objevuje </a:t>
            </a:r>
            <a:r>
              <a:rPr lang="cs-CZ" b="1" dirty="0"/>
              <a:t>pouze do blízka</a:t>
            </a:r>
          </a:p>
          <a:p>
            <a:r>
              <a:rPr lang="cs-CZ" dirty="0"/>
              <a:t>Oči jsou do dálky paralelní, úchylka se objevuje pouze do blízka +10°až +15°</a:t>
            </a:r>
          </a:p>
          <a:p>
            <a:r>
              <a:rPr lang="cs-CZ" dirty="0"/>
              <a:t>Nižší stupeň hypermetropie do +3,0 D</a:t>
            </a:r>
          </a:p>
          <a:p>
            <a:r>
              <a:rPr lang="cs-CZ" dirty="0"/>
              <a:t>Nerefrakční strabismus je také spjat s vyšším AC/A poměrem. </a:t>
            </a:r>
          </a:p>
          <a:p>
            <a:endParaRPr lang="cs-CZ" dirty="0"/>
          </a:p>
        </p:txBody>
      </p:sp>
      <p:pic>
        <p:nvPicPr>
          <p:cNvPr id="6" name="Zvuk 5">
            <a:hlinkClick r:id="" action="ppaction://media"/>
            <a:extLst>
              <a:ext uri="{FF2B5EF4-FFF2-40B4-BE49-F238E27FC236}">
                <a16:creationId xmlns:a16="http://schemas.microsoft.com/office/drawing/2014/main" id="{4E43E67B-F557-4722-A222-803C510AC6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62817906"/>
      </p:ext>
    </p:extLst>
  </p:cSld>
  <p:clrMapOvr>
    <a:masterClrMapping/>
  </p:clrMapOvr>
  <mc:AlternateContent xmlns:mc="http://schemas.openxmlformats.org/markup-compatibility/2006" xmlns:p14="http://schemas.microsoft.com/office/powerpoint/2010/main">
    <mc:Choice Requires="p14">
      <p:transition spd="slow" p14:dur="2000" advTm="49067"/>
    </mc:Choice>
    <mc:Fallback xmlns="">
      <p:transition spd="slow" advTm="49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011" x="12700" y="1176338"/>
          <p14:tracePt t="1036" x="25400" y="1176338"/>
          <p14:tracePt t="1051" x="38100" y="1176338"/>
          <p14:tracePt t="1077" x="50800" y="1176338"/>
          <p14:tracePt t="1082" x="61913" y="1163638"/>
          <p14:tracePt t="1097" x="74613" y="1163638"/>
          <p14:tracePt t="1132" x="87313" y="1163638"/>
          <p14:tracePt t="2015" x="100013" y="1163638"/>
          <p14:tracePt t="2019" x="112713" y="1163638"/>
          <p14:tracePt t="3508" x="125413" y="1163638"/>
          <p14:tracePt t="3548" x="138113" y="1163638"/>
          <p14:tracePt t="3589" x="150813" y="1163638"/>
          <p14:tracePt t="3618" x="161925" y="1163638"/>
          <p14:tracePt t="3629" x="174625" y="1163638"/>
          <p14:tracePt t="3648" x="187325" y="1176338"/>
          <p14:tracePt t="3679" x="200025" y="1189038"/>
          <p14:tracePt t="3710" x="212725" y="1189038"/>
          <p14:tracePt t="3714" x="225425" y="1201738"/>
          <p14:tracePt t="3745" x="225425" y="1214438"/>
          <p14:tracePt t="3760" x="238125" y="1214438"/>
          <p14:tracePt t="3764" x="250825" y="1227138"/>
          <p14:tracePt t="3791" x="250825" y="1238250"/>
          <p14:tracePt t="3800" x="261938" y="1250950"/>
          <p14:tracePt t="3820" x="274638" y="1250950"/>
          <p14:tracePt t="3826" x="287338" y="1263650"/>
          <p14:tracePt t="3836" x="287338" y="1276350"/>
          <p14:tracePt t="3845" x="287338" y="1289050"/>
          <p14:tracePt t="3856" x="287338" y="1301750"/>
          <p14:tracePt t="3862" x="287338" y="1314450"/>
          <p14:tracePt t="3871" x="287338" y="1327150"/>
          <p14:tracePt t="3881" x="287338" y="1339850"/>
          <p14:tracePt t="3898" x="287338" y="1350963"/>
          <p14:tracePt t="3900" x="287338" y="1363663"/>
          <p14:tracePt t="3906" x="287338" y="1376363"/>
          <p14:tracePt t="3911" x="300038" y="1389063"/>
          <p14:tracePt t="3915" x="312738" y="1401763"/>
          <p14:tracePt t="3926" x="312738" y="1414463"/>
          <p14:tracePt t="3931" x="312738" y="1427163"/>
          <p14:tracePt t="3947" x="312738" y="1439863"/>
          <p14:tracePt t="3951" x="312738" y="1450975"/>
          <p14:tracePt t="3955" x="312738" y="1476375"/>
          <p14:tracePt t="3965" x="312738" y="1489075"/>
          <p14:tracePt t="3971" x="312738" y="1501775"/>
          <p14:tracePt t="3981" x="312738" y="1527175"/>
          <p14:tracePt t="3986" x="312738" y="1539875"/>
          <p14:tracePt t="3991" x="312738" y="1552575"/>
          <p14:tracePt t="4002" x="312738" y="1563688"/>
          <p14:tracePt t="4006" x="312738" y="1576388"/>
          <p14:tracePt t="4017" x="312738" y="1589088"/>
          <p14:tracePt t="4022" x="312738" y="1627188"/>
          <p14:tracePt t="4027" x="325438" y="1652588"/>
          <p14:tracePt t="4042" x="325438" y="1663700"/>
          <p14:tracePt t="4048" x="325438" y="1676400"/>
          <p14:tracePt t="4051" x="325438" y="1689100"/>
          <p14:tracePt t="4063" x="325438" y="1701800"/>
          <p14:tracePt t="4067" x="325438" y="1714500"/>
          <p14:tracePt t="4072" x="338138" y="1727200"/>
          <p14:tracePt t="4083" x="338138" y="1739900"/>
          <p14:tracePt t="4087" x="338138" y="1765300"/>
          <p14:tracePt t="4098" x="338138" y="1789113"/>
          <p14:tracePt t="4103" x="338138" y="1801813"/>
          <p14:tracePt t="4118" x="338138" y="1814513"/>
          <p14:tracePt t="4122" x="338138" y="1827213"/>
          <p14:tracePt t="4127" x="350838" y="1827213"/>
          <p14:tracePt t="4132" x="350838" y="1839913"/>
          <p14:tracePt t="4143" x="350838" y="1852613"/>
          <p14:tracePt t="4148" x="350838" y="1865313"/>
          <p14:tracePt t="4165" x="350838" y="1876425"/>
          <p14:tracePt t="4173" x="350838" y="1889125"/>
          <p14:tracePt t="4177" x="350838" y="1901825"/>
          <p14:tracePt t="4189" x="363538" y="1914525"/>
          <p14:tracePt t="4204" x="363538" y="1927225"/>
          <p14:tracePt t="4386" x="374650" y="1927225"/>
          <p14:tracePt t="4395" x="387350" y="1927225"/>
          <p14:tracePt t="4400" x="400050" y="1939925"/>
          <p14:tracePt t="4441" x="400050" y="1952625"/>
          <p14:tracePt t="4501" x="400050" y="1965325"/>
          <p14:tracePt t="4602" x="412750" y="1965325"/>
          <p14:tracePt t="4614" x="425450" y="1965325"/>
          <p14:tracePt t="4622" x="438150" y="1965325"/>
          <p14:tracePt t="4631" x="463550" y="1965325"/>
          <p14:tracePt t="4638" x="474663" y="1965325"/>
          <p14:tracePt t="4648" x="512763" y="1965325"/>
          <p14:tracePt t="4652" x="538163" y="1965325"/>
          <p14:tracePt t="4656" x="574675" y="1965325"/>
          <p14:tracePt t="4663" x="600075" y="1965325"/>
          <p14:tracePt t="4668" x="650875" y="1965325"/>
          <p14:tracePt t="4672" x="674688" y="1965325"/>
          <p14:tracePt t="4677" x="712788" y="1965325"/>
          <p14:tracePt t="4683" x="776288" y="1965325"/>
          <p14:tracePt t="4688" x="812800" y="1965325"/>
          <p14:tracePt t="4692" x="863600" y="1965325"/>
          <p14:tracePt t="4698" x="925513" y="1965325"/>
          <p14:tracePt t="4703" x="963613" y="1965325"/>
          <p14:tracePt t="4707" x="1000125" y="1965325"/>
          <p14:tracePt t="4713" x="1038225" y="1965325"/>
          <p14:tracePt t="4718" x="1089025" y="1965325"/>
          <p14:tracePt t="4723" x="1138238" y="1965325"/>
          <p14:tracePt t="4727" x="1176338" y="1965325"/>
          <p14:tracePt t="4732" x="1200150" y="1965325"/>
          <p14:tracePt t="4738" x="1250950" y="1965325"/>
          <p14:tracePt t="4742" x="1289050" y="1965325"/>
          <p14:tracePt t="4748" x="1325563" y="1965325"/>
          <p14:tracePt t="4754" x="1350963" y="1965325"/>
          <p14:tracePt t="4759" x="1412875" y="1965325"/>
          <p14:tracePt t="4762" x="1489075" y="1965325"/>
          <p14:tracePt t="4768" x="1550988" y="1965325"/>
          <p14:tracePt t="4773" x="1589088" y="1965325"/>
          <p14:tracePt t="4778" x="1651000" y="1965325"/>
          <p14:tracePt t="4784" x="1689100" y="1965325"/>
          <p14:tracePt t="4788" x="1714500" y="1965325"/>
          <p14:tracePt t="4793" x="1763713" y="1965325"/>
          <p14:tracePt t="4798" x="1801813" y="1965325"/>
          <p14:tracePt t="4804" x="1838325" y="1965325"/>
          <p14:tracePt t="4808" x="1863725" y="1965325"/>
          <p14:tracePt t="4815" x="1901825" y="1965325"/>
          <p14:tracePt t="4819" x="1938338" y="1965325"/>
          <p14:tracePt t="4823" x="1951038" y="1965325"/>
          <p14:tracePt t="4828" x="2001838" y="1965325"/>
          <p14:tracePt t="4833" x="2025650" y="1965325"/>
          <p14:tracePt t="4839" x="2038350" y="1965325"/>
          <p14:tracePt t="4843" x="2051050" y="1965325"/>
          <p14:tracePt t="4848" x="2089150" y="1965325"/>
          <p14:tracePt t="4855" x="2101850" y="1965325"/>
          <p14:tracePt t="4858" x="2138363" y="1965325"/>
          <p14:tracePt t="4865" x="2151063" y="1965325"/>
          <p14:tracePt t="4870" x="2176463" y="1965325"/>
          <p14:tracePt t="4874" x="2189163" y="1965325"/>
          <p14:tracePt t="4879" x="2214563" y="1965325"/>
          <p14:tracePt t="4884" x="2238375" y="1965325"/>
          <p14:tracePt t="4888" x="2276475" y="1965325"/>
          <p14:tracePt t="4894" x="2289175" y="1965325"/>
          <p14:tracePt t="4899" x="2301875" y="1965325"/>
          <p14:tracePt t="4904" x="2338388" y="1965325"/>
          <p14:tracePt t="4908" x="2351088" y="1965325"/>
          <p14:tracePt t="4915" x="2363788" y="1965325"/>
          <p14:tracePt t="4920" x="2401888" y="1965325"/>
          <p14:tracePt t="4924" x="2414588" y="1965325"/>
          <p14:tracePt t="4931" x="2427288" y="1965325"/>
          <p14:tracePt t="4935" x="2439988" y="1965325"/>
          <p14:tracePt t="4940" x="2451100" y="1965325"/>
          <p14:tracePt t="4944" x="2489200" y="1965325"/>
          <p14:tracePt t="4949" x="2527300" y="1965325"/>
          <p14:tracePt t="4960" x="2540000" y="1965325"/>
          <p14:tracePt t="4965" x="2551113" y="1965325"/>
          <p14:tracePt t="4971" x="2563813" y="1965325"/>
          <p14:tracePt t="4974" x="2576513" y="1965325"/>
          <p14:tracePt t="4982" x="2589213" y="1965325"/>
          <p14:tracePt t="4990" x="2601913" y="1965325"/>
          <p14:tracePt t="4995" x="2614613" y="1965325"/>
          <p14:tracePt t="5000" x="2640013" y="1965325"/>
          <p14:tracePt t="5004" x="2651125" y="1965325"/>
          <p14:tracePt t="5010" x="2663825" y="1965325"/>
          <p14:tracePt t="5015" x="2676525" y="1965325"/>
          <p14:tracePt t="5021" x="2701925" y="1965325"/>
          <p14:tracePt t="5031" x="2727325" y="1989138"/>
          <p14:tracePt t="5036" x="2740025" y="1989138"/>
          <p14:tracePt t="5040" x="2763838" y="2001838"/>
          <p14:tracePt t="5046" x="2789238" y="2001838"/>
          <p14:tracePt t="5050" x="2801938" y="2001838"/>
          <p14:tracePt t="5056" x="2814638" y="2001838"/>
          <p14:tracePt t="5066" x="2827338" y="2001838"/>
          <p14:tracePt t="5071" x="2840038" y="2001838"/>
          <p14:tracePt t="5075" x="2876550" y="2001838"/>
          <p14:tracePt t="5082" x="2889250" y="2001838"/>
          <p14:tracePt t="5086" x="2901950" y="2001838"/>
          <p14:tracePt t="5091" x="2914650" y="2001838"/>
          <p14:tracePt t="5095" x="2940050" y="2001838"/>
          <p14:tracePt t="5101" x="2963863" y="2027238"/>
          <p14:tracePt t="5110" x="2976563" y="2027238"/>
          <p14:tracePt t="5116" x="2989263" y="2027238"/>
          <p14:tracePt t="5121" x="3001963" y="2027238"/>
          <p14:tracePt t="5136" x="3014663" y="2027238"/>
          <p14:tracePt t="5140" x="3027363" y="2027238"/>
          <p14:tracePt t="5148" x="3040063" y="2027238"/>
          <p14:tracePt t="5157" x="3052763" y="2027238"/>
          <p14:tracePt t="5161" x="3065463" y="2027238"/>
          <p14:tracePt t="5166" x="3076575" y="2027238"/>
          <p14:tracePt t="5177" x="3089275" y="2027238"/>
          <p14:tracePt t="5182" x="3101975" y="2039938"/>
          <p14:tracePt t="5187" x="3101975" y="2052638"/>
          <p14:tracePt t="5203" x="3114675" y="2052638"/>
          <p14:tracePt t="5213" x="3127375" y="2065338"/>
          <p14:tracePt t="5216" x="3140075" y="2065338"/>
          <p14:tracePt t="5226" x="3152775" y="2065338"/>
          <p14:tracePt t="5232" x="3165475" y="2065338"/>
          <p14:tracePt t="5238" x="3176588" y="2065338"/>
          <p14:tracePt t="5243" x="3189288" y="2078038"/>
          <p14:tracePt t="5248" x="3201988" y="2078038"/>
          <p14:tracePt t="5262" x="3214688" y="2089150"/>
          <p14:tracePt t="5268" x="3227388" y="2089150"/>
          <p14:tracePt t="5277" x="3240088" y="2089150"/>
          <p14:tracePt t="5282" x="3252788" y="2089150"/>
          <p14:tracePt t="5292" x="3265488" y="2101850"/>
          <p14:tracePt t="5298" x="3276600" y="2101850"/>
          <p14:tracePt t="5313" x="3289300" y="2101850"/>
          <p14:tracePt t="5323" x="3314700" y="2101850"/>
          <p14:tracePt t="5333" x="3327400" y="2101850"/>
          <p14:tracePt t="5344" x="3340100" y="2101850"/>
          <p14:tracePt t="5348" x="3352800" y="2101850"/>
          <p14:tracePt t="5358" x="3365500" y="2101850"/>
          <p14:tracePt t="5365" x="3389313" y="2101850"/>
          <p14:tracePt t="5373" x="3414713" y="2101850"/>
          <p14:tracePt t="5378" x="3427413" y="2101850"/>
          <p14:tracePt t="5384" x="3440113" y="2101850"/>
          <p14:tracePt t="5389" x="3452813" y="2101850"/>
          <p14:tracePt t="5394" x="3478213" y="2101850"/>
          <p14:tracePt t="5404" x="3502025" y="2101850"/>
          <p14:tracePt t="5408" x="3514725" y="2101850"/>
          <p14:tracePt t="5415" x="3540125" y="2101850"/>
          <p14:tracePt t="5419" x="3565525" y="2101850"/>
          <p14:tracePt t="5428" x="3589338" y="2101850"/>
          <p14:tracePt t="5434" x="3602038" y="2101850"/>
          <p14:tracePt t="5438" x="3614738" y="2101850"/>
          <p14:tracePt t="5443" x="3627438" y="2101850"/>
          <p14:tracePt t="5449" x="3640138" y="2101850"/>
          <p14:tracePt t="5455" x="3678238" y="2101850"/>
          <p14:tracePt t="5458" x="3689350" y="2101850"/>
          <p14:tracePt t="5465" x="3714750" y="2101850"/>
          <p14:tracePt t="5469" x="3727450" y="2101850"/>
          <p14:tracePt t="5474" x="3752850" y="2101850"/>
          <p14:tracePt t="5479" x="3765550" y="2101850"/>
          <p14:tracePt t="5485" x="3778250" y="2101850"/>
          <p14:tracePt t="5489" x="3814763" y="2101850"/>
          <p14:tracePt t="5500" x="3840163" y="2101850"/>
          <p14:tracePt t="5505" x="3878263" y="2114550"/>
          <p14:tracePt t="5520" x="3902075" y="2114550"/>
          <p14:tracePt t="5524" x="3927475" y="2114550"/>
          <p14:tracePt t="5529" x="3952875" y="2114550"/>
          <p14:tracePt t="5535" x="3965575" y="2114550"/>
          <p14:tracePt t="5540" x="3990975" y="2114550"/>
          <p14:tracePt t="5550" x="4027488" y="2114550"/>
          <p14:tracePt t="5554" x="4040188" y="2114550"/>
          <p14:tracePt t="5559" x="4052888" y="2114550"/>
          <p14:tracePt t="5565" x="4078288" y="2114550"/>
          <p14:tracePt t="5571" x="4103688" y="2114550"/>
          <p14:tracePt t="5575" x="4114800" y="2114550"/>
          <p14:tracePt t="5580" x="4152900" y="2114550"/>
          <p14:tracePt t="5585" x="4165600" y="2114550"/>
          <p14:tracePt t="5591" x="4178300" y="2114550"/>
          <p14:tracePt t="5595" x="4203700" y="2114550"/>
          <p14:tracePt t="5600" x="4227513" y="2114550"/>
          <p14:tracePt t="5605" x="4265613" y="2114550"/>
          <p14:tracePt t="5610" x="4278313" y="2114550"/>
          <p14:tracePt t="5615" x="4291013" y="2114550"/>
          <p14:tracePt t="5621" x="4303713" y="2114550"/>
          <p14:tracePt t="5625" x="4327525" y="2114550"/>
          <p14:tracePt t="5636" x="4352925" y="2114550"/>
          <p14:tracePt t="5640" x="4391025" y="2114550"/>
          <p14:tracePt t="5646" x="4416425" y="2114550"/>
          <p14:tracePt t="5651" x="4452938" y="2114550"/>
          <p14:tracePt t="5655" x="4465638" y="2114550"/>
          <p14:tracePt t="5662" x="4478338" y="2114550"/>
          <p14:tracePt t="5665" x="4491038" y="2114550"/>
          <p14:tracePt t="5670" x="4527550" y="2114550"/>
          <p14:tracePt t="5676" x="4540250" y="2114550"/>
          <p14:tracePt t="5682" x="4552950" y="2114550"/>
          <p14:tracePt t="5687" x="4565650" y="2114550"/>
          <p14:tracePt t="5691" x="4578350" y="2114550"/>
          <p14:tracePt t="5695" x="4603750" y="2114550"/>
          <p14:tracePt t="5701" x="4627563" y="2114550"/>
          <p14:tracePt t="5706" x="4640263" y="2114550"/>
          <p14:tracePt t="5711" x="4665663" y="2114550"/>
          <p14:tracePt t="5722" x="4691063" y="2114550"/>
          <p14:tracePt t="5726" x="4703763" y="2114550"/>
          <p14:tracePt t="5737" x="4727575" y="2114550"/>
          <p14:tracePt t="5742" x="4740275" y="2114550"/>
          <p14:tracePt t="5752" x="4752975" y="2114550"/>
          <p14:tracePt t="5756" x="4778375" y="2114550"/>
          <p14:tracePt t="5792" x="4803775" y="2139950"/>
          <p14:tracePt t="5798" x="4840288" y="2178050"/>
          <p14:tracePt t="5808" x="4852988" y="2178050"/>
          <p14:tracePt t="6917" x="4816475" y="2178050"/>
          <p14:tracePt t="6922" x="4778375" y="2178050"/>
          <p14:tracePt t="6927" x="4727575" y="2178050"/>
          <p14:tracePt t="6932" x="4665663" y="2178050"/>
          <p14:tracePt t="6938" x="4616450" y="2178050"/>
          <p14:tracePt t="6942" x="4552950" y="2178050"/>
          <p14:tracePt t="6949" x="4491038" y="2178050"/>
          <p14:tracePt t="6951" x="4427538" y="2178050"/>
          <p14:tracePt t="6956" x="4340225" y="2178050"/>
          <p14:tracePt t="6963" x="4265613" y="2178050"/>
          <p14:tracePt t="6966" x="4178300" y="2178050"/>
          <p14:tracePt t="6972" x="4114800" y="2178050"/>
          <p14:tracePt t="6976" x="4027488" y="2178050"/>
          <p14:tracePt t="6982" x="3940175" y="2178050"/>
          <p14:tracePt t="6987" x="3878263" y="2178050"/>
          <p14:tracePt t="6992" x="3790950" y="2178050"/>
          <p14:tracePt t="6997" x="3727450" y="2178050"/>
          <p14:tracePt t="7003" x="3652838" y="2178050"/>
          <p14:tracePt t="7007" x="3589338" y="2178050"/>
          <p14:tracePt t="7013" x="3540125" y="2178050"/>
          <p14:tracePt t="7018" x="3478213" y="2178050"/>
          <p14:tracePt t="7022" x="3414713" y="2178050"/>
          <p14:tracePt t="7028" x="3365500" y="2178050"/>
          <p14:tracePt t="7033" x="3265488" y="2178050"/>
          <p14:tracePt t="7038" x="3176588" y="2190750"/>
          <p14:tracePt t="7043" x="3114675" y="2190750"/>
          <p14:tracePt t="7049" x="3076575" y="2190750"/>
          <p14:tracePt t="7054" x="3001963" y="2190750"/>
          <p14:tracePt t="7058" x="2914650" y="2190750"/>
          <p14:tracePt t="7063" x="2840038" y="2190750"/>
          <p14:tracePt t="7068" x="2789238" y="2190750"/>
          <p14:tracePt t="7072" x="2727325" y="2190750"/>
          <p14:tracePt t="7078" x="2640013" y="2190750"/>
          <p14:tracePt t="7083" x="2576513" y="2190750"/>
          <p14:tracePt t="7087" x="2489200" y="2190750"/>
          <p14:tracePt t="7092" x="2427288" y="2190750"/>
          <p14:tracePt t="7099" x="2338388" y="2190750"/>
          <p14:tracePt t="7103" x="2276475" y="2190750"/>
          <p14:tracePt t="7108" x="2189163" y="2190750"/>
          <p14:tracePt t="7113" x="2151063" y="2190750"/>
          <p14:tracePt t="7117" x="2076450" y="2190750"/>
          <p14:tracePt t="7124" x="2025650" y="2190750"/>
          <p14:tracePt t="7128" x="1963738" y="2190750"/>
          <p14:tracePt t="7133" x="1914525" y="2190750"/>
          <p14:tracePt t="7139" x="1876425" y="2190750"/>
          <p14:tracePt t="7143" x="1814513" y="2190750"/>
          <p14:tracePt t="7149" x="1776413" y="2190750"/>
          <p14:tracePt t="7154" x="1725613" y="2190750"/>
          <p14:tracePt t="7158" x="1701800" y="2190750"/>
          <p14:tracePt t="7164" x="1663700" y="2190750"/>
          <p14:tracePt t="7170" x="1625600" y="2190750"/>
          <p14:tracePt t="7174" x="1576388" y="2190750"/>
          <p14:tracePt t="7178" x="1550988" y="2190750"/>
          <p14:tracePt t="7184" x="1501775" y="2190750"/>
          <p14:tracePt t="7189" x="1463675" y="2190750"/>
          <p14:tracePt t="7193" x="1450975" y="2190750"/>
          <p14:tracePt t="7199" x="1425575" y="2190750"/>
          <p14:tracePt t="7204" x="1389063" y="2190750"/>
          <p14:tracePt t="7209" x="1350963" y="2190750"/>
          <p14:tracePt t="7216" x="1338263" y="2190750"/>
          <p14:tracePt t="7220" x="1300163" y="2190750"/>
          <p14:tracePt t="7225" x="1263650" y="2190750"/>
          <p14:tracePt t="7229" x="1250950" y="2190750"/>
          <p14:tracePt t="7235" x="1225550" y="2190750"/>
          <p14:tracePt t="7240" x="1189038" y="2190750"/>
          <p14:tracePt t="7244" x="1176338" y="2190750"/>
          <p14:tracePt t="7249" x="1138238" y="2190750"/>
          <p14:tracePt t="7255" x="1112838" y="2190750"/>
          <p14:tracePt t="7260" x="1100138" y="2190750"/>
          <p14:tracePt t="7266" x="1038225" y="2190750"/>
          <p14:tracePt t="7270" x="1025525" y="2190750"/>
          <p14:tracePt t="7275" x="987425" y="2190750"/>
          <p14:tracePt t="7279" x="963613" y="2190750"/>
          <p14:tracePt t="7286" x="925513" y="2190750"/>
          <p14:tracePt t="7290" x="887413" y="2190750"/>
          <p14:tracePt t="7295" x="876300" y="2190750"/>
          <p14:tracePt t="7300" x="863600" y="2190750"/>
          <p14:tracePt t="7305" x="825500" y="2190750"/>
          <p14:tracePt t="7310" x="812800" y="2190750"/>
          <p14:tracePt t="7317" x="800100" y="2190750"/>
          <p14:tracePt t="7320" x="776288" y="2190750"/>
          <p14:tracePt t="7332" x="750888" y="2190750"/>
          <p14:tracePt t="7346" x="738188" y="2190750"/>
          <p14:tracePt t="7356" x="725488" y="2190750"/>
          <p14:tracePt t="7360" x="712788" y="2190750"/>
          <p14:tracePt t="7371" x="700088" y="2190750"/>
          <p14:tracePt t="7380" x="687388" y="2190750"/>
          <p14:tracePt t="7400" x="674688" y="2190750"/>
          <p14:tracePt t="7411" x="663575" y="2190750"/>
          <p14:tracePt t="7416" x="650875" y="2190750"/>
          <p14:tracePt t="7421" x="638175" y="2190750"/>
          <p14:tracePt t="7427" x="612775" y="2190750"/>
          <p14:tracePt t="7433" x="600075" y="2190750"/>
          <p14:tracePt t="7435" x="587375" y="2190750"/>
          <p14:tracePt t="7441" x="574675" y="2190750"/>
          <p14:tracePt t="7450" x="563563" y="2190750"/>
          <p14:tracePt t="7456" x="550863" y="2190750"/>
          <p14:tracePt t="7467" x="512763" y="2190750"/>
          <p14:tracePt t="7479" x="500063" y="2190750"/>
          <p14:tracePt t="7482" x="487363" y="2190750"/>
          <p14:tracePt t="7486" x="474663" y="2190750"/>
          <p14:tracePt t="7491" x="463550" y="2190750"/>
          <p14:tracePt t="7496" x="450850" y="2190750"/>
          <p14:tracePt t="7502" x="425450" y="2201863"/>
          <p14:tracePt t="7506" x="425450" y="2214563"/>
          <p14:tracePt t="7511" x="412750" y="2214563"/>
          <p14:tracePt t="7516" x="400050" y="2214563"/>
          <p14:tracePt t="7527" x="387350" y="2214563"/>
          <p14:tracePt t="7538" x="374650" y="2214563"/>
          <p14:tracePt t="7552" x="363538" y="2214563"/>
          <p14:tracePt t="7583" x="350838" y="2227263"/>
          <p14:tracePt t="7599" x="338138" y="2239963"/>
          <p14:tracePt t="7638" x="338138" y="2252663"/>
          <p14:tracePt t="7644" x="325438" y="2265363"/>
          <p14:tracePt t="7649" x="325438" y="2278063"/>
          <p14:tracePt t="7658" x="312738" y="2290763"/>
          <p14:tracePt t="7673" x="312738" y="2303463"/>
          <p14:tracePt t="7678" x="300038" y="2327275"/>
          <p14:tracePt t="7684" x="287338" y="2327275"/>
          <p14:tracePt t="7688" x="287338" y="2339975"/>
          <p14:tracePt t="7694" x="287338" y="2352675"/>
          <p14:tracePt t="7699" x="287338" y="2365375"/>
          <p14:tracePt t="7714" x="287338" y="2378075"/>
          <p14:tracePt t="7718" x="274638" y="2390775"/>
          <p14:tracePt t="7723" x="261938" y="2403475"/>
          <p14:tracePt t="7775" x="261938" y="2414588"/>
          <p14:tracePt t="7779" x="261938" y="2427288"/>
          <p14:tracePt t="8243" x="274638" y="2439988"/>
          <p14:tracePt t="8249" x="274638" y="2452688"/>
          <p14:tracePt t="9504" x="274638" y="2465388"/>
          <p14:tracePt t="24621" x="274638" y="2478088"/>
          <p14:tracePt t="24625" x="274638" y="2490788"/>
          <p14:tracePt t="24630" x="274638" y="2503488"/>
          <p14:tracePt t="24640" x="274638" y="2516188"/>
          <p14:tracePt t="24646" x="274638" y="2540000"/>
          <p14:tracePt t="24649" x="274638" y="2578100"/>
          <p14:tracePt t="24660" x="274638" y="2603500"/>
          <p14:tracePt t="24665" x="274638" y="2616200"/>
          <p14:tracePt t="24670" x="274638" y="2627313"/>
          <p14:tracePt t="24676" x="274638" y="2665413"/>
          <p14:tracePt t="24681" x="274638" y="2678113"/>
          <p14:tracePt t="24685" x="274638" y="2703513"/>
          <p14:tracePt t="24691" x="274638" y="2728913"/>
          <p14:tracePt t="24700" x="274638" y="2765425"/>
          <p14:tracePt t="24707" x="274638" y="2778125"/>
          <p14:tracePt t="24711" x="274638" y="2790825"/>
          <p14:tracePt t="24715" x="274638" y="2828925"/>
          <p14:tracePt t="24721" x="274638" y="2840038"/>
          <p14:tracePt t="24726" x="274638" y="2852738"/>
          <p14:tracePt t="24731" x="274638" y="2878138"/>
          <p14:tracePt t="24736" x="274638" y="2903538"/>
          <p14:tracePt t="24742" x="274638" y="2916238"/>
          <p14:tracePt t="24746" x="274638" y="2941638"/>
          <p14:tracePt t="24750" x="261938" y="2990850"/>
          <p14:tracePt t="24757" x="261938" y="3003550"/>
          <p14:tracePt t="24762" x="261938" y="3016250"/>
          <p14:tracePt t="24766" x="261938" y="3041650"/>
          <p14:tracePt t="24771" x="261938" y="3065463"/>
          <p14:tracePt t="24775" x="250825" y="3078163"/>
          <p14:tracePt t="24782" x="250825" y="3128963"/>
          <p14:tracePt t="24787" x="250825" y="3141663"/>
          <p14:tracePt t="24791" x="250825" y="3165475"/>
          <p14:tracePt t="24797" x="225425" y="3190875"/>
          <p14:tracePt t="24802" x="225425" y="3203575"/>
          <p14:tracePt t="24807" x="225425" y="3216275"/>
          <p14:tracePt t="24812" x="225425" y="3254375"/>
          <p14:tracePt t="24817" x="225425" y="3267075"/>
          <p14:tracePt t="24823" x="225425" y="3290888"/>
          <p14:tracePt t="24827" x="212725" y="3316288"/>
          <p14:tracePt t="24832" x="212725" y="3328988"/>
          <p14:tracePt t="24836" x="212725" y="3341688"/>
          <p14:tracePt t="24842" x="212725" y="3378200"/>
          <p14:tracePt t="24846" x="212725" y="3390900"/>
          <p14:tracePt t="24852" x="212725" y="3416300"/>
          <p14:tracePt t="24857" x="212725" y="3429000"/>
          <p14:tracePt t="24862" x="212725" y="3454400"/>
          <p14:tracePt t="24867" x="212725" y="3479800"/>
          <p14:tracePt t="24873" x="187325" y="3503613"/>
          <p14:tracePt t="24878" x="187325" y="3516313"/>
          <p14:tracePt t="24882" x="187325" y="3529013"/>
          <p14:tracePt t="24886" x="187325" y="3554413"/>
          <p14:tracePt t="24892" x="187325" y="3567113"/>
          <p14:tracePt t="24908" x="161925" y="3603625"/>
          <p14:tracePt t="24913" x="161925" y="3629025"/>
          <p14:tracePt t="24924" x="150813" y="3641725"/>
          <p14:tracePt t="24928" x="150813" y="3654425"/>
          <p14:tracePt t="24932" x="150813" y="3667125"/>
          <p14:tracePt t="24943" x="150813" y="3679825"/>
          <p14:tracePt t="24947" x="150813" y="3692525"/>
          <p14:tracePt t="24953" x="138113" y="3703638"/>
          <p14:tracePt t="24963" x="138113" y="3716338"/>
          <p14:tracePt t="24967" x="138113" y="3741738"/>
          <p14:tracePt t="24994" x="138113" y="3767138"/>
          <p14:tracePt t="25014" x="138113" y="3779838"/>
          <p14:tracePt t="25034" x="138113" y="3792538"/>
          <p14:tracePt t="25049" x="138113" y="3803650"/>
          <p14:tracePt t="25064" x="138113" y="3816350"/>
          <p14:tracePt t="25079" x="138113" y="3829050"/>
          <p14:tracePt t="25093" x="138113" y="3841750"/>
          <p14:tracePt t="25099" x="138113" y="3854450"/>
          <p14:tracePt t="25114" x="138113" y="3879850"/>
          <p14:tracePt t="25150" x="138113" y="3892550"/>
          <p14:tracePt t="25185" x="138113" y="3905250"/>
          <p14:tracePt t="25220" x="138113" y="3916363"/>
          <p14:tracePt t="25307" x="138113" y="3941763"/>
          <p14:tracePt t="25323" x="150813" y="3967163"/>
          <p14:tracePt t="25331" x="150813" y="3979863"/>
          <p14:tracePt t="25352" x="161925" y="4005263"/>
          <p14:tracePt t="25387" x="161925" y="4029075"/>
          <p14:tracePt t="25392" x="174625" y="4029075"/>
          <p14:tracePt t="25402" x="174625" y="4041775"/>
          <p14:tracePt t="25417" x="187325" y="4054475"/>
          <p14:tracePt t="25422" x="187325" y="4067175"/>
          <p14:tracePt t="25427" x="200025" y="4067175"/>
          <p14:tracePt t="25436" x="212725" y="4079875"/>
          <p14:tracePt t="25448" x="212725" y="4092575"/>
          <p14:tracePt t="25468" x="225425" y="4092575"/>
          <p14:tracePt t="25472" x="238125" y="4105275"/>
          <p14:tracePt t="25477" x="250825" y="4129088"/>
          <p14:tracePt t="25493" x="250825" y="4154488"/>
          <p14:tracePt t="25507" x="261938" y="4154488"/>
          <p14:tracePt t="25513" x="274638" y="4154488"/>
          <p14:tracePt t="25517" x="274638" y="4167188"/>
          <p14:tracePt t="25529" x="287338" y="4179888"/>
          <p14:tracePt t="25542" x="287338" y="4192588"/>
          <p14:tracePt t="25547" x="300038" y="4205288"/>
          <p14:tracePt t="25552" x="312738" y="4205288"/>
          <p14:tracePt t="25559" x="325438" y="4217988"/>
          <p14:tracePt t="25568" x="325438" y="4230688"/>
          <p14:tracePt t="47499" x="338138" y="4241800"/>
          <p14:tracePt t="47504" x="363538" y="4230688"/>
          <p14:tracePt t="47517" x="387350" y="4217988"/>
          <p14:tracePt t="47523" x="400050" y="4205288"/>
          <p14:tracePt t="47534" x="400050" y="4192588"/>
          <p14:tracePt t="47539" x="412750" y="4179888"/>
          <p14:tracePt t="47544" x="438150" y="4179888"/>
          <p14:tracePt t="47547" x="438150" y="4167188"/>
          <p14:tracePt t="47555" x="438150" y="4154488"/>
          <p14:tracePt t="47569" x="463550" y="4129088"/>
          <p14:tracePt t="47583" x="474663" y="4129088"/>
          <p14:tracePt t="47614" x="474663" y="4105275"/>
          <p14:tracePt t="47620" x="487363" y="4092575"/>
          <p14:tracePt t="47660" x="512763" y="4092575"/>
          <p14:tracePt t="47668" x="525463" y="4092575"/>
          <p14:tracePt t="47679" x="550863" y="4079875"/>
          <p14:tracePt t="47695" x="563563" y="4067175"/>
          <p14:tracePt t="47731" x="574675" y="4054475"/>
          <p14:tracePt t="48008" x="587375" y="4054475"/>
          <p14:tracePt t="48012" x="587375" y="4041775"/>
          <p14:tracePt t="48022" x="587375" y="4017963"/>
          <p14:tracePt t="48028" x="587375" y="4005263"/>
          <p14:tracePt t="48033" x="574675" y="3979863"/>
          <p14:tracePt t="48038" x="538163" y="3941763"/>
          <p14:tracePt t="48043" x="512763" y="3905250"/>
          <p14:tracePt t="48048" x="474663" y="3867150"/>
          <p14:tracePt t="48052" x="438150" y="3816350"/>
          <p14:tracePt t="48057" x="400050" y="3779838"/>
          <p14:tracePt t="48062" x="374650" y="3741738"/>
          <p14:tracePt t="48069" x="338138" y="3703638"/>
          <p14:tracePt t="48074" x="274638" y="3641725"/>
          <p14:tracePt t="48078" x="238125" y="3567113"/>
          <p14:tracePt t="48083" x="174625" y="3490913"/>
          <p14:tracePt t="48087" x="150813" y="3479800"/>
          <p14:tracePt t="48093" x="100013" y="3429000"/>
          <p14:tracePt t="48100" x="61913" y="3378200"/>
          <p14:tracePt t="48103" x="12700" y="3278188"/>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Akomodační nerefrakční strabismus</a:t>
            </a:r>
          </a:p>
        </p:txBody>
      </p:sp>
      <p:sp>
        <p:nvSpPr>
          <p:cNvPr id="3" name="Zástupný symbol pro obsah 2"/>
          <p:cNvSpPr>
            <a:spLocks noGrp="1"/>
          </p:cNvSpPr>
          <p:nvPr>
            <p:ph idx="1"/>
          </p:nvPr>
        </p:nvSpPr>
        <p:spPr/>
        <p:txBody>
          <a:bodyPr>
            <a:normAutofit/>
          </a:bodyPr>
          <a:lstStyle/>
          <a:p>
            <a:pPr marL="0" indent="0">
              <a:buNone/>
            </a:pPr>
            <a:r>
              <a:rPr lang="cs-CZ" dirty="0"/>
              <a:t>Rozlišujeme dva typy: </a:t>
            </a:r>
          </a:p>
          <a:p>
            <a:pPr marL="514350" indent="-514350">
              <a:buAutoNum type="alphaLcParenR"/>
            </a:pPr>
            <a:r>
              <a:rPr lang="cs-CZ" u="sng" dirty="0" err="1"/>
              <a:t>Hypoakomodační</a:t>
            </a:r>
            <a:r>
              <a:rPr lang="cs-CZ" u="sng" dirty="0"/>
              <a:t> typ</a:t>
            </a:r>
          </a:p>
          <a:p>
            <a:r>
              <a:rPr lang="cs-CZ" dirty="0"/>
              <a:t>typický je nižší stupeň refrakční vady a slabá akomodační schopnost -  je zde tedy vysoký AC/A poměr</a:t>
            </a:r>
          </a:p>
          <a:p>
            <a:r>
              <a:rPr lang="cs-CZ" dirty="0"/>
              <a:t>Blízký bod /</a:t>
            </a:r>
            <a:r>
              <a:rPr lang="cs-CZ" dirty="0" err="1"/>
              <a:t>punktum</a:t>
            </a:r>
            <a:r>
              <a:rPr lang="cs-CZ" dirty="0"/>
              <a:t> proximum/ je posunut dále od oka a v důsledku zvýšených impulzů k akomodaci dochází k přemrštěné konvergenci  </a:t>
            </a:r>
          </a:p>
        </p:txBody>
      </p:sp>
      <p:pic>
        <p:nvPicPr>
          <p:cNvPr id="4" name="Zvuk 3">
            <a:hlinkClick r:id="" action="ppaction://media"/>
            <a:extLst>
              <a:ext uri="{FF2B5EF4-FFF2-40B4-BE49-F238E27FC236}">
                <a16:creationId xmlns:a16="http://schemas.microsoft.com/office/drawing/2014/main" id="{C49E03B2-F188-4869-9430-513C8FDAB0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92268415"/>
      </p:ext>
    </p:extLst>
  </p:cSld>
  <p:clrMapOvr>
    <a:masterClrMapping/>
  </p:clrMapOvr>
  <mc:AlternateContent xmlns:mc="http://schemas.openxmlformats.org/markup-compatibility/2006" xmlns:p14="http://schemas.microsoft.com/office/powerpoint/2010/main">
    <mc:Choice Requires="p14">
      <p:transition spd="slow" p14:dur="2000" advTm="10785"/>
    </mc:Choice>
    <mc:Fallback xmlns="">
      <p:transition spd="slow" advTm="10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898" x="363538" y="1038225"/>
          <p14:tracePt t="1903" x="374650" y="1038225"/>
          <p14:tracePt t="1914" x="374650" y="1050925"/>
          <p14:tracePt t="5630" x="374650" y="1063625"/>
          <p14:tracePt t="5635" x="374650" y="1076325"/>
          <p14:tracePt t="5646" x="374650" y="1089025"/>
          <p14:tracePt t="5656" x="387350" y="1101725"/>
          <p14:tracePt t="5661" x="387350" y="1114425"/>
          <p14:tracePt t="5666" x="400050" y="1114425"/>
          <p14:tracePt t="5671" x="412750" y="1114425"/>
          <p14:tracePt t="5676" x="412750" y="1125538"/>
          <p14:tracePt t="5683" x="425450" y="1125538"/>
          <p14:tracePt t="5691" x="438150" y="1125538"/>
          <p14:tracePt t="5711" x="450850" y="1138238"/>
          <p14:tracePt t="5747" x="463550" y="1138238"/>
          <p14:tracePt t="5766" x="474663" y="1138238"/>
          <p14:tracePt t="5787" x="487363" y="1150938"/>
          <p14:tracePt t="5817" x="500063" y="1163638"/>
          <p14:tracePt t="5827" x="512763" y="1176338"/>
          <p14:tracePt t="5863" x="525463" y="1189038"/>
          <p14:tracePt t="5872" x="538163" y="1201738"/>
          <p14:tracePt t="5877" x="550863" y="1214438"/>
          <p14:tracePt t="5903" x="550863" y="1227138"/>
          <p14:tracePt t="5913" x="550863" y="1238250"/>
          <p14:tracePt t="5923" x="563563" y="1250950"/>
          <p14:tracePt t="5928" x="574675" y="1263650"/>
          <p14:tracePt t="5933" x="574675" y="1276350"/>
          <p14:tracePt t="5953" x="574675" y="1289050"/>
          <p14:tracePt t="5959" x="574675" y="1301750"/>
          <p14:tracePt t="5963" x="587375" y="1314450"/>
          <p14:tracePt t="5969" x="600075" y="1314450"/>
          <p14:tracePt t="5973" x="600075" y="1327150"/>
          <p14:tracePt t="5984" x="600075" y="1339850"/>
          <p14:tracePt t="5989" x="612775" y="1339850"/>
          <p14:tracePt t="5999" x="625475" y="1350963"/>
          <p14:tracePt t="6003" x="638175" y="1376363"/>
          <p14:tracePt t="6019" x="638175" y="1389063"/>
          <p14:tracePt t="6024" x="638175" y="1401763"/>
          <p14:tracePt t="6029" x="638175" y="1414463"/>
          <p14:tracePt t="6044" x="638175" y="1427163"/>
          <p14:tracePt t="6051" x="638175" y="1439863"/>
          <p14:tracePt t="6054" x="638175" y="1450975"/>
          <p14:tracePt t="6059" x="638175" y="1463675"/>
          <p14:tracePt t="6066" x="638175" y="1476375"/>
          <p14:tracePt t="6069" x="638175" y="1489075"/>
          <p14:tracePt t="6079" x="638175" y="1501775"/>
          <p14:tracePt t="6085" x="638175" y="1527175"/>
          <p14:tracePt t="6090" x="638175" y="1552575"/>
          <p14:tracePt t="6095" x="638175" y="1563688"/>
          <p14:tracePt t="6100" x="638175" y="1589088"/>
          <p14:tracePt t="6110" x="638175" y="1614488"/>
          <p14:tracePt t="6116" x="638175" y="1639888"/>
          <p14:tracePt t="6120" x="638175" y="1652588"/>
          <p14:tracePt t="6125" x="638175" y="1676400"/>
          <p14:tracePt t="6129" x="638175" y="1689100"/>
          <p14:tracePt t="6135" x="638175" y="1714500"/>
          <p14:tracePt t="6140" x="638175" y="1739900"/>
          <p14:tracePt t="6145" x="638175" y="1765300"/>
          <p14:tracePt t="6150" x="638175" y="1776413"/>
          <p14:tracePt t="6155" x="638175" y="1801813"/>
          <p14:tracePt t="6166" x="638175" y="1827213"/>
          <p14:tracePt t="6170" x="638175" y="1852613"/>
          <p14:tracePt t="6175" x="638175" y="1865313"/>
          <p14:tracePt t="6180" x="638175" y="1901825"/>
          <p14:tracePt t="6186" x="638175" y="1927225"/>
          <p14:tracePt t="6195" x="638175" y="1952625"/>
          <p14:tracePt t="6201" x="638175" y="1989138"/>
          <p14:tracePt t="6210" x="638175" y="2014538"/>
          <p14:tracePt t="6216" x="638175" y="2027238"/>
          <p14:tracePt t="6220" x="638175" y="2039938"/>
          <p14:tracePt t="6226" x="638175" y="2052638"/>
          <p14:tracePt t="6233" x="638175" y="2078038"/>
          <p14:tracePt t="6236" x="638175" y="2101850"/>
          <p14:tracePt t="6240" x="638175" y="2114550"/>
          <p14:tracePt t="6246" x="638175" y="2127250"/>
          <p14:tracePt t="6251" x="638175" y="2139950"/>
          <p14:tracePt t="6256" x="638175" y="2165350"/>
          <p14:tracePt t="6271" x="638175" y="2178050"/>
          <p14:tracePt t="6276" x="638175" y="2190750"/>
          <p14:tracePt t="6282" x="638175" y="2201863"/>
          <p14:tracePt t="6291" x="638175" y="2214563"/>
          <p14:tracePt t="6296" x="638175" y="2227263"/>
          <p14:tracePt t="6302" x="650875" y="2227263"/>
          <p14:tracePt t="6306" x="650875" y="2239963"/>
          <p14:tracePt t="6311" x="650875" y="2252663"/>
          <p14:tracePt t="6316" x="650875" y="2265363"/>
          <p14:tracePt t="6322" x="650875" y="2278063"/>
          <p14:tracePt t="6327" x="650875" y="2290763"/>
          <p14:tracePt t="6333" x="650875" y="2303463"/>
          <p14:tracePt t="6336" x="663575" y="2314575"/>
          <p14:tracePt t="6341" x="663575" y="2327275"/>
          <p14:tracePt t="6347" x="663575" y="2339975"/>
          <p14:tracePt t="6352" x="663575" y="2352675"/>
          <p14:tracePt t="6357" x="674688" y="2365375"/>
          <p14:tracePt t="6361" x="687388" y="2378075"/>
          <p14:tracePt t="6372" x="687388" y="2403475"/>
          <p14:tracePt t="6377" x="687388" y="2414588"/>
          <p14:tracePt t="6392" x="700088" y="2427288"/>
          <p14:tracePt t="6397" x="712788" y="2439988"/>
          <p14:tracePt t="6407" x="725488" y="2452688"/>
          <p14:tracePt t="6432" x="725488" y="2465388"/>
          <p14:tracePt t="6438" x="725488" y="2478088"/>
          <p14:tracePt t="6450" x="725488" y="2490788"/>
          <p14:tracePt t="6463" x="738188" y="2490788"/>
          <p14:tracePt t="6477" x="750888" y="2503488"/>
          <p14:tracePt t="6725" x="750888" y="2490788"/>
          <p14:tracePt t="6755" x="738188" y="2490788"/>
          <p14:tracePt t="6766" x="725488" y="2490788"/>
          <p14:tracePt t="6801" x="712788" y="2490788"/>
          <p14:tracePt t="6806" x="700088" y="2490788"/>
          <p14:tracePt t="6816" x="700088" y="2503488"/>
          <p14:tracePt t="6826" x="700088" y="2516188"/>
          <p14:tracePt t="6836" x="700088" y="2527300"/>
          <p14:tracePt t="6846" x="700088" y="2540000"/>
          <p14:tracePt t="6851" x="700088" y="2552700"/>
          <p14:tracePt t="6861" x="700088" y="2578100"/>
          <p14:tracePt t="6866" x="687388" y="2590800"/>
          <p14:tracePt t="6892" x="687388" y="2603500"/>
          <p14:tracePt t="6907" x="674688" y="2616200"/>
          <p14:tracePt t="6917" x="674688" y="2627313"/>
          <p14:tracePt t="7310" x="674688" y="2640013"/>
          <p14:tracePt t="7518" x="674688" y="2652713"/>
          <p14:tracePt t="7562" x="674688" y="2665413"/>
          <p14:tracePt t="7648" x="674688" y="2678113"/>
          <p14:tracePt t="7679" x="687388" y="2678113"/>
          <p14:tracePt t="7693" x="700088" y="2678113"/>
          <p14:tracePt t="7699" x="712788" y="2678113"/>
          <p14:tracePt t="7708" x="725488" y="2678113"/>
          <p14:tracePt t="7718" x="738188" y="2678113"/>
          <p14:tracePt t="7723" x="750888" y="2678113"/>
          <p14:tracePt t="7728" x="763588" y="2678113"/>
          <p14:tracePt t="7734" x="787400" y="2678113"/>
          <p14:tracePt t="7739" x="812800" y="2690813"/>
          <p14:tracePt t="7744" x="812800" y="2703513"/>
          <p14:tracePt t="7748" x="825500" y="2703513"/>
          <p14:tracePt t="7754" x="850900" y="2703513"/>
          <p14:tracePt t="7764" x="876300" y="2703513"/>
          <p14:tracePt t="7769" x="887413" y="2703513"/>
          <p14:tracePt t="7804" x="900113" y="2703513"/>
          <p14:tracePt t="8066" x="912813" y="2716213"/>
          <p14:tracePt t="8083" x="912813" y="2728913"/>
          <p14:tracePt t="8092" x="912813" y="2740025"/>
          <p14:tracePt t="8102" x="925513" y="2752725"/>
          <p14:tracePt t="8107" x="925513" y="2765425"/>
          <p14:tracePt t="8112" x="938213" y="2765425"/>
          <p14:tracePt t="8117" x="950913" y="2765425"/>
          <p14:tracePt t="8122" x="963613" y="2765425"/>
          <p14:tracePt t="8133" x="987425" y="2778125"/>
          <p14:tracePt t="8137" x="1000125" y="2778125"/>
          <p14:tracePt t="8142" x="1012825" y="2778125"/>
          <p14:tracePt t="8147" x="1025525" y="2778125"/>
          <p14:tracePt t="8158" x="1038225" y="2778125"/>
          <p14:tracePt t="8163" x="1050925" y="2790825"/>
          <p14:tracePt t="8168" x="1063625" y="2790825"/>
          <p14:tracePt t="8172" x="1076325" y="2790825"/>
          <p14:tracePt t="8184" x="1112838" y="2790825"/>
          <p14:tracePt t="8188" x="1138238" y="2790825"/>
          <p14:tracePt t="8197" x="1176338" y="2790825"/>
          <p14:tracePt t="8202" x="1189038" y="2790825"/>
          <p14:tracePt t="8208" x="1212850" y="2790825"/>
          <p14:tracePt t="8213" x="1238250" y="2790825"/>
          <p14:tracePt t="8218" x="1263650" y="2790825"/>
          <p14:tracePt t="8223" x="1289050" y="2790825"/>
          <p14:tracePt t="8228" x="1300163" y="2790825"/>
          <p14:tracePt t="8233" x="1325563" y="2790825"/>
          <p14:tracePt t="8238" x="1350963" y="2790825"/>
          <p14:tracePt t="8243" x="1389063" y="2790825"/>
          <p14:tracePt t="8253" x="1412875" y="2790825"/>
          <p14:tracePt t="8258" x="1450975" y="2790825"/>
          <p14:tracePt t="8268" x="1476375" y="2790825"/>
          <p14:tracePt t="8275" x="1512888" y="2790825"/>
          <p14:tracePt t="8284" x="1538288" y="2790825"/>
          <p14:tracePt t="8288" x="1550988" y="2790825"/>
          <p14:tracePt t="8293" x="1563688" y="2790825"/>
          <p14:tracePt t="8300" x="1576388" y="2790825"/>
          <p14:tracePt t="8303" x="1589088" y="2790825"/>
          <p14:tracePt t="8309" x="1601788" y="2790825"/>
          <p14:tracePt t="8313" x="1625600" y="2790825"/>
          <p14:tracePt t="8324" x="1651000" y="2790825"/>
          <p14:tracePt t="8329" x="1663700" y="2790825"/>
          <p14:tracePt t="8339" x="1689100" y="2790825"/>
          <p14:tracePt t="8344" x="1714500" y="2790825"/>
          <p14:tracePt t="8354" x="1738313" y="2790825"/>
          <p14:tracePt t="8359" x="1776413" y="2790825"/>
          <p14:tracePt t="8370" x="1814513" y="2790825"/>
          <p14:tracePt t="8374" x="1825625" y="2790825"/>
          <p14:tracePt t="8379" x="1863725" y="2790825"/>
          <p14:tracePt t="8385" x="1901825" y="2790825"/>
          <p14:tracePt t="8390" x="1914525" y="2790825"/>
          <p14:tracePt t="8395" x="1938338" y="2790825"/>
          <p14:tracePt t="8400" x="1963738" y="2790825"/>
          <p14:tracePt t="8404" x="1989138" y="2790825"/>
          <p14:tracePt t="8409" x="2025650" y="2790825"/>
          <p14:tracePt t="8415" x="2038350" y="2790825"/>
          <p14:tracePt t="8420" x="2063750" y="2790825"/>
          <p14:tracePt t="8424" x="2089150" y="2790825"/>
          <p14:tracePt t="8429" x="2101850" y="2790825"/>
          <p14:tracePt t="8435" x="2114550" y="2790825"/>
          <p14:tracePt t="8440" x="2127250" y="2790825"/>
          <p14:tracePt t="8445" x="2151063" y="2790825"/>
          <p14:tracePt t="8450" x="2163763" y="2790825"/>
          <p14:tracePt t="8455" x="2189163" y="2790825"/>
          <p14:tracePt t="8460" x="2214563" y="2790825"/>
          <p14:tracePt t="8470" x="2238375" y="2790825"/>
          <p14:tracePt t="8475" x="2251075" y="2790825"/>
          <p14:tracePt t="8480" x="2276475" y="2790825"/>
          <p14:tracePt t="8485" x="2301875" y="2790825"/>
          <p14:tracePt t="8495" x="2338388" y="2790825"/>
          <p14:tracePt t="8500" x="2351088" y="2790825"/>
          <p14:tracePt t="8506" x="2363788" y="2790825"/>
          <p14:tracePt t="8511" x="2401888" y="2790825"/>
          <p14:tracePt t="8515" x="2427288" y="2790825"/>
          <p14:tracePt t="8520" x="2451100" y="2790825"/>
          <p14:tracePt t="8525" x="2476500" y="2790825"/>
          <p14:tracePt t="8531" x="2489200" y="2790825"/>
          <p14:tracePt t="8536" x="2527300" y="2790825"/>
          <p14:tracePt t="8541" x="2563813" y="2790825"/>
          <p14:tracePt t="8545" x="2576513" y="2790825"/>
          <p14:tracePt t="8551" x="2614613" y="2790825"/>
          <p14:tracePt t="8556" x="2651125" y="2790825"/>
          <p14:tracePt t="8561" x="2689225" y="2790825"/>
          <p14:tracePt t="8567" x="2714625" y="2790825"/>
          <p14:tracePt t="8571" x="2752725" y="2790825"/>
          <p14:tracePt t="8576" x="2789238" y="2790825"/>
          <p14:tracePt t="8582" x="2801938" y="2790825"/>
          <p14:tracePt t="8586" x="2827338" y="2790825"/>
          <p14:tracePt t="8591" x="2852738" y="2790825"/>
          <p14:tracePt t="8596" x="2876550" y="2790825"/>
          <p14:tracePt t="8601" x="2914650" y="2790825"/>
          <p14:tracePt t="8606" x="2940050" y="2803525"/>
          <p14:tracePt t="8611" x="2963863" y="2816225"/>
          <p14:tracePt t="8617" x="2976563" y="2816225"/>
          <p14:tracePt t="8622" x="3014663" y="2816225"/>
          <p14:tracePt t="8627" x="3052763" y="2816225"/>
          <p14:tracePt t="8631" x="3052763" y="2828925"/>
          <p14:tracePt t="8636" x="3076575" y="2828925"/>
          <p14:tracePt t="8641" x="3114675" y="2828925"/>
          <p14:tracePt t="8652" x="3165475" y="2840038"/>
          <p14:tracePt t="8656" x="3176588" y="2840038"/>
          <p14:tracePt t="8661" x="3201988" y="2840038"/>
          <p14:tracePt t="8667" x="3240088" y="2840038"/>
          <p14:tracePt t="8672" x="3252788" y="2840038"/>
          <p14:tracePt t="8677" x="3276600" y="2852738"/>
          <p14:tracePt t="8684" x="3302000" y="2852738"/>
          <p14:tracePt t="8687" x="3340100" y="2852738"/>
          <p14:tracePt t="8697" x="3376613" y="2852738"/>
          <p14:tracePt t="8707" x="3389313" y="2852738"/>
          <p14:tracePt t="8712" x="3402013" y="2852738"/>
          <p14:tracePt t="8718" x="3414713" y="2852738"/>
          <p14:tracePt t="8722" x="3427413" y="2852738"/>
          <p14:tracePt t="8734" x="3440113" y="2852738"/>
          <p14:tracePt t="8737" x="3452813" y="2852738"/>
          <p14:tracePt t="8829" x="3465513" y="2852738"/>
          <p14:tracePt t="8833" x="3478213" y="2852738"/>
          <p14:tracePt t="9151" x="3489325" y="2852738"/>
          <p14:tracePt t="9167" x="3502025" y="2852738"/>
          <p14:tracePt t="9171" x="3514725" y="2852738"/>
          <p14:tracePt t="9176" x="3527425" y="2852738"/>
          <p14:tracePt t="9181" x="3540125" y="2852738"/>
          <p14:tracePt t="9186" x="3552825" y="2852738"/>
          <p14:tracePt t="9191" x="3565525" y="2852738"/>
          <p14:tracePt t="9197" x="3589338" y="2852738"/>
          <p14:tracePt t="9202" x="3602038" y="2852738"/>
          <p14:tracePt t="9206" x="3627438" y="2852738"/>
          <p14:tracePt t="9211" x="3652838" y="2852738"/>
          <p14:tracePt t="9217" x="3665538" y="2852738"/>
          <p14:tracePt t="9221" x="3689350" y="2852738"/>
          <p14:tracePt t="9227" x="3727450" y="2852738"/>
          <p14:tracePt t="9231" x="3752850" y="2840038"/>
          <p14:tracePt t="9242" x="3790950" y="2840038"/>
          <p14:tracePt t="9247" x="3802063" y="2840038"/>
          <p14:tracePt t="9252" x="3840163" y="2840038"/>
          <p14:tracePt t="9257" x="3865563" y="2840038"/>
          <p14:tracePt t="9261" x="3902075" y="2828925"/>
          <p14:tracePt t="9267" x="3914775" y="2828925"/>
          <p14:tracePt t="9272" x="3952875" y="2828925"/>
          <p14:tracePt t="9277" x="3978275" y="2828925"/>
          <p14:tracePt t="9282" x="3990975" y="2828925"/>
          <p14:tracePt t="9288" x="4014788" y="2828925"/>
          <p14:tracePt t="9293" x="4052888" y="2828925"/>
          <p14:tracePt t="9297" x="4078288" y="2828925"/>
          <p14:tracePt t="9302" x="4103688" y="2828925"/>
          <p14:tracePt t="9307" x="4140200" y="2828925"/>
          <p14:tracePt t="9313" x="4152900" y="2828925"/>
          <p14:tracePt t="9318" x="4178300" y="2828925"/>
          <p14:tracePt t="9322" x="4203700" y="2828925"/>
          <p14:tracePt t="9334" x="4240213" y="2828925"/>
          <p14:tracePt t="9338" x="4252913" y="2828925"/>
          <p14:tracePt t="9342" x="4265613" y="2828925"/>
          <p14:tracePt t="9347" x="4303713" y="2828925"/>
          <p14:tracePt t="9352" x="4327525" y="2828925"/>
          <p14:tracePt t="9358" x="4352925" y="2828925"/>
          <p14:tracePt t="9363" x="4365625" y="2828925"/>
          <p14:tracePt t="9368" x="4391025" y="2828925"/>
          <p14:tracePt t="9373" x="4427538" y="2828925"/>
          <p14:tracePt t="9378" x="4452938" y="2828925"/>
          <p14:tracePt t="9384" x="4465638" y="2828925"/>
          <p14:tracePt t="9388" x="4491038" y="2828925"/>
          <p14:tracePt t="9393" x="4527550" y="2828925"/>
          <p14:tracePt t="9398" x="4540250" y="2828925"/>
          <p14:tracePt t="9404" x="4552950" y="2828925"/>
          <p14:tracePt t="9408" x="4578350" y="2828925"/>
          <p14:tracePt t="9413" x="4603750" y="2828925"/>
          <p14:tracePt t="9418" x="4616450" y="2828925"/>
          <p14:tracePt t="9423" x="4640263" y="2828925"/>
          <p14:tracePt t="9434" x="4665663" y="2828925"/>
          <p14:tracePt t="9438" x="4678363" y="2828925"/>
          <p14:tracePt t="9443" x="4703763" y="2828925"/>
          <p14:tracePt t="9451" x="4727575" y="2828925"/>
          <p14:tracePt t="9458" x="4740275" y="2828925"/>
          <p14:tracePt t="9463" x="4752975" y="2828925"/>
          <p14:tracePt t="9468" x="4765675" y="2828925"/>
          <p14:tracePt t="9474" x="4778375" y="2828925"/>
          <p14:tracePt t="9479" x="4816475" y="2828925"/>
          <p14:tracePt t="9484" x="4829175" y="2828925"/>
          <p14:tracePt t="9489" x="4852988" y="2828925"/>
          <p14:tracePt t="9494" x="4878388" y="2828925"/>
          <p14:tracePt t="9501" x="4891088" y="2828925"/>
          <p14:tracePt t="9504" x="4940300" y="2828925"/>
          <p14:tracePt t="9509" x="4965700" y="2816225"/>
          <p14:tracePt t="9514" x="5016500" y="2816225"/>
          <p14:tracePt t="9519" x="5053013" y="2790825"/>
          <p14:tracePt t="9524" x="5091113" y="2790825"/>
          <p14:tracePt t="9529" x="5165725" y="2790825"/>
          <p14:tracePt t="9534" x="5191125" y="2790825"/>
          <p14:tracePt t="9539" x="5241925" y="2790825"/>
          <p14:tracePt t="9545" x="5278438" y="2790825"/>
          <p14:tracePt t="9549" x="5341938" y="2790825"/>
          <p14:tracePt t="9554" x="5391150" y="2790825"/>
          <p14:tracePt t="9559" x="5429250" y="2790825"/>
          <p14:tracePt t="9565" x="5503863" y="2790825"/>
          <p14:tracePt t="9571" x="5565775" y="2790825"/>
          <p14:tracePt t="9574" x="5654675" y="2790825"/>
          <p14:tracePt t="9579" x="5703888" y="2790825"/>
          <p14:tracePt t="9584" x="5791200" y="2790825"/>
          <p14:tracePt t="9590" x="5854700" y="2790825"/>
          <p14:tracePt t="9595" x="5954713" y="2790825"/>
          <p14:tracePt t="9601" x="6042025" y="2790825"/>
          <p14:tracePt t="9605" x="6129338" y="2790825"/>
          <p14:tracePt t="9610" x="6267450" y="2790825"/>
          <p14:tracePt t="9615" x="6367463" y="2790825"/>
          <p14:tracePt t="9620" x="6516688" y="2790825"/>
          <p14:tracePt t="9625" x="6642100" y="2790825"/>
          <p14:tracePt t="9630" x="6792913" y="2790825"/>
          <p14:tracePt t="9635" x="6942138" y="2790825"/>
          <p14:tracePt t="9640" x="7118350" y="2790825"/>
          <p14:tracePt t="9645" x="7292975" y="2790825"/>
          <p14:tracePt t="9651" x="7454900" y="2790825"/>
          <p14:tracePt t="9655" x="7605713" y="2790825"/>
          <p14:tracePt t="9661" x="7780338" y="2790825"/>
          <p14:tracePt t="9665" x="7931150" y="2790825"/>
          <p14:tracePt t="9670" x="8080375" y="2790825"/>
          <p14:tracePt t="9675" x="8205788" y="2790825"/>
          <p14:tracePt t="9681" x="8356600" y="2790825"/>
          <p14:tracePt t="9686" x="8480425" y="2790825"/>
          <p14:tracePt t="9690" x="8593138" y="2790825"/>
          <p14:tracePt t="9695" x="8693150" y="2790825"/>
          <p14:tracePt t="9701" x="8805863" y="2790825"/>
          <p14:tracePt t="9706" x="8869363" y="2790825"/>
          <p14:tracePt t="9711" x="8956675" y="2790825"/>
          <p14:tracePt t="9717" x="9043988" y="2790825"/>
          <p14:tracePt t="9720" x="9131300" y="2790825"/>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Akomodační nerefrakční strabismus</a:t>
            </a:r>
          </a:p>
        </p:txBody>
      </p:sp>
      <p:sp>
        <p:nvSpPr>
          <p:cNvPr id="3" name="Zástupný symbol pro obsah 2"/>
          <p:cNvSpPr>
            <a:spLocks noGrp="1"/>
          </p:cNvSpPr>
          <p:nvPr>
            <p:ph idx="1"/>
          </p:nvPr>
        </p:nvSpPr>
        <p:spPr/>
        <p:txBody>
          <a:bodyPr/>
          <a:lstStyle/>
          <a:p>
            <a:pPr marL="0" indent="0">
              <a:buNone/>
            </a:pPr>
            <a:r>
              <a:rPr lang="cs-CZ" dirty="0"/>
              <a:t>b) </a:t>
            </a:r>
            <a:r>
              <a:rPr lang="cs-CZ" u="sng" dirty="0"/>
              <a:t>Hyperkinetický typ</a:t>
            </a:r>
            <a:endParaRPr lang="cs-CZ" dirty="0"/>
          </a:p>
          <a:p>
            <a:r>
              <a:rPr lang="cs-CZ" dirty="0"/>
              <a:t>není spojen s refrakční vadou</a:t>
            </a:r>
          </a:p>
          <a:p>
            <a:r>
              <a:rPr lang="cs-CZ" dirty="0"/>
              <a:t>do dálky bývá postavení očí paralelní s přítomným jednoduchým binokulárním viděním</a:t>
            </a:r>
          </a:p>
          <a:p>
            <a:r>
              <a:rPr lang="cs-CZ" dirty="0"/>
              <a:t>jakékoliv zapojení akomodace při fixaci do blízka je však doprovázeno excesem konvergence</a:t>
            </a:r>
          </a:p>
          <a:p>
            <a:endParaRPr lang="cs-CZ" dirty="0"/>
          </a:p>
        </p:txBody>
      </p:sp>
      <p:pic>
        <p:nvPicPr>
          <p:cNvPr id="4" name="Zvuk 3">
            <a:hlinkClick r:id="" action="ppaction://media"/>
            <a:extLst>
              <a:ext uri="{FF2B5EF4-FFF2-40B4-BE49-F238E27FC236}">
                <a16:creationId xmlns:a16="http://schemas.microsoft.com/office/drawing/2014/main" id="{567B2D74-90AC-449E-83FC-0F674A2070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75142155"/>
      </p:ext>
    </p:extLst>
  </p:cSld>
  <p:clrMapOvr>
    <a:masterClrMapping/>
  </p:clrMapOvr>
  <mc:AlternateContent xmlns:mc="http://schemas.openxmlformats.org/markup-compatibility/2006" xmlns:p14="http://schemas.microsoft.com/office/powerpoint/2010/main">
    <mc:Choice Requires="p14">
      <p:transition spd="slow" p14:dur="2000" advTm="4076"/>
    </mc:Choice>
    <mc:Fallback xmlns="">
      <p:transition spd="slow" advTm="4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459" x="8680450" y="3390900"/>
          <p14:tracePt t="463" x="8356600" y="3367088"/>
          <p14:tracePt t="470" x="8031163" y="3328988"/>
          <p14:tracePt t="474" x="7567613" y="3241675"/>
          <p14:tracePt t="479" x="7167563" y="3228975"/>
          <p14:tracePt t="484" x="6704013" y="3141663"/>
          <p14:tracePt t="489" x="6316663" y="3078163"/>
          <p14:tracePt t="494" x="5867400" y="3028950"/>
          <p14:tracePt t="498" x="5454650" y="2952750"/>
          <p14:tracePt t="503" x="5129213" y="2928938"/>
          <p14:tracePt t="508" x="4752975" y="2852738"/>
          <p14:tracePt t="514" x="4427538" y="2816225"/>
          <p14:tracePt t="520" x="3965575" y="2740025"/>
          <p14:tracePt t="524" x="3665538" y="2678113"/>
          <p14:tracePt t="529" x="3340100" y="2652713"/>
          <p14:tracePt t="534" x="3089275" y="2590800"/>
          <p14:tracePt t="540" x="2789238" y="2527300"/>
          <p14:tracePt t="544" x="2551113" y="2490788"/>
          <p14:tracePt t="551" x="2327275" y="2439988"/>
          <p14:tracePt t="555" x="2114550" y="2414588"/>
          <p14:tracePt t="559" x="1989138" y="2390775"/>
          <p14:tracePt t="564" x="1751013" y="2365375"/>
          <p14:tracePt t="570" x="1576388" y="2339975"/>
          <p14:tracePt t="574" x="1401763" y="2314575"/>
          <p14:tracePt t="579" x="1250950" y="2314575"/>
          <p14:tracePt t="585" x="1100138" y="2278063"/>
          <p14:tracePt t="591" x="987425" y="2265363"/>
          <p14:tracePt t="595" x="876300" y="2239963"/>
          <p14:tracePt t="601" x="787400" y="2214563"/>
          <p14:tracePt t="606" x="738188" y="2214563"/>
          <p14:tracePt t="610" x="674688" y="2214563"/>
          <p14:tracePt t="615" x="625475" y="2214563"/>
          <p14:tracePt t="619" x="600075" y="2214563"/>
          <p14:tracePt t="624" x="525463" y="2190750"/>
          <p14:tracePt t="630" x="500063" y="2190750"/>
          <p14:tracePt t="635" x="450850" y="2178050"/>
          <p14:tracePt t="641" x="412750" y="2178050"/>
          <p14:tracePt t="645" x="374650" y="2178050"/>
          <p14:tracePt t="651" x="363538" y="2178050"/>
          <p14:tracePt t="656" x="312738" y="2178050"/>
          <p14:tracePt t="661" x="287338" y="2178050"/>
          <p14:tracePt t="666" x="274638" y="2178050"/>
          <p14:tracePt t="671" x="261938" y="2178050"/>
          <p14:tracePt t="675" x="250825" y="2178050"/>
          <p14:tracePt t="685" x="238125" y="2178050"/>
          <p14:tracePt t="695" x="225425" y="2178050"/>
          <p14:tracePt t="701" x="200025" y="2178050"/>
          <p14:tracePt t="712" x="187325" y="2178050"/>
          <p14:tracePt t="716" x="174625" y="2178050"/>
          <p14:tracePt t="721" x="161925" y="2178050"/>
          <p14:tracePt t="741" x="150813" y="2178050"/>
          <p14:tracePt t="745" x="138113" y="2178050"/>
          <p14:tracePt t="827" x="138113" y="2190750"/>
          <p14:tracePt t="837" x="161925" y="2190750"/>
          <p14:tracePt t="842" x="174625" y="2190750"/>
          <p14:tracePt t="848" x="212725" y="2190750"/>
          <p14:tracePt t="852" x="250825" y="2190750"/>
          <p14:tracePt t="858" x="274638" y="2190750"/>
          <p14:tracePt t="861" x="325438" y="2190750"/>
          <p14:tracePt t="868" x="387350" y="2190750"/>
          <p14:tracePt t="872" x="438150" y="2190750"/>
          <p14:tracePt t="877" x="525463" y="2190750"/>
          <p14:tracePt t="884" x="587375" y="2190750"/>
          <p14:tracePt t="888" x="674688" y="2190750"/>
          <p14:tracePt t="892" x="725488" y="2190750"/>
          <p14:tracePt t="898" x="800100" y="2190750"/>
          <p14:tracePt t="903" x="863600" y="2190750"/>
          <p14:tracePt t="908" x="912813" y="2190750"/>
          <p14:tracePt t="912" x="976313" y="2190750"/>
          <p14:tracePt t="918" x="1025525" y="2190750"/>
          <p14:tracePt t="922" x="1076325" y="2190750"/>
          <p14:tracePt t="928" x="1125538" y="2190750"/>
          <p14:tracePt t="932" x="1176338" y="2190750"/>
          <p14:tracePt t="939" x="1200150" y="2190750"/>
          <p14:tracePt t="943" x="1238250" y="2190750"/>
          <p14:tracePt t="953" x="1325563" y="2190750"/>
          <p14:tracePt t="958" x="1350963" y="2190750"/>
          <p14:tracePt t="963" x="1376363" y="2190750"/>
          <p14:tracePt t="968" x="1412875" y="2190750"/>
          <p14:tracePt t="973" x="1438275" y="2190750"/>
          <p14:tracePt t="977" x="1463675" y="2190750"/>
          <p14:tracePt t="982" x="1476375" y="2190750"/>
          <p14:tracePt t="989" x="1512888" y="2190750"/>
          <p14:tracePt t="994" x="1525588" y="2190750"/>
          <p14:tracePt t="999" x="1538288" y="2190750"/>
          <p14:tracePt t="1002" x="1563688" y="2190750"/>
          <p14:tracePt t="1009" x="1589088" y="2190750"/>
          <p14:tracePt t="1013" x="1625600" y="2190750"/>
          <p14:tracePt t="1024" x="1663700" y="2190750"/>
          <p14:tracePt t="1028" x="1701800" y="2190750"/>
          <p14:tracePt t="1034" x="1725613" y="2190750"/>
          <p14:tracePt t="1039" x="1763713" y="2190750"/>
          <p14:tracePt t="1043" x="1801813" y="2214563"/>
          <p14:tracePt t="1048" x="1863725" y="2214563"/>
          <p14:tracePt t="1055" x="1901825" y="2214563"/>
          <p14:tracePt t="1059" x="1951038" y="2227263"/>
          <p14:tracePt t="1063" x="1963738" y="2227263"/>
          <p14:tracePt t="1069" x="2014538" y="2227263"/>
          <p14:tracePt t="1074" x="2038350" y="2227263"/>
          <p14:tracePt t="1079" x="2101850" y="2252663"/>
          <p14:tracePt t="1084" x="2138363" y="2252663"/>
          <p14:tracePt t="1088" x="2163763" y="2252663"/>
          <p14:tracePt t="1094" x="2189163" y="2265363"/>
          <p14:tracePt t="1099" x="2227263" y="2265363"/>
          <p14:tracePt t="1105" x="2263775" y="2265363"/>
          <p14:tracePt t="1109" x="2289175" y="2265363"/>
          <p14:tracePt t="1114" x="2314575" y="2265363"/>
          <p14:tracePt t="1120" x="2338388" y="2290763"/>
          <p14:tracePt t="1124" x="2351088" y="2290763"/>
          <p14:tracePt t="1129" x="2363788" y="2290763"/>
          <p14:tracePt t="1135" x="2376488" y="2290763"/>
          <p14:tracePt t="1145" x="2389188" y="2290763"/>
          <p14:tracePt t="1236" x="2401888" y="2290763"/>
          <p14:tracePt t="1403" x="2414588" y="2290763"/>
          <p14:tracePt t="1407" x="2427288" y="2290763"/>
          <p14:tracePt t="1418" x="2427288" y="2303463"/>
          <p14:tracePt t="1422" x="2427288" y="2314575"/>
          <p14:tracePt t="1428" x="2439988" y="2314575"/>
          <p14:tracePt t="1442" x="2451100" y="2314575"/>
          <p14:tracePt t="1448" x="2463800" y="2314575"/>
          <p14:tracePt t="1463" x="2476500" y="2314575"/>
          <p14:tracePt t="1468" x="2489200" y="2314575"/>
          <p14:tracePt t="1473" x="2501900" y="2314575"/>
          <p14:tracePt t="1477" x="2514600" y="2314575"/>
          <p14:tracePt t="1483" x="2551113" y="2314575"/>
          <p14:tracePt t="1488" x="2563813" y="2314575"/>
          <p14:tracePt t="1492" x="2589213" y="2314575"/>
          <p14:tracePt t="1497" x="2614613" y="2314575"/>
          <p14:tracePt t="1502" x="2640013" y="2314575"/>
          <p14:tracePt t="1507" x="2676525" y="2314575"/>
          <p14:tracePt t="1513" x="2701925" y="2314575"/>
          <p14:tracePt t="1518" x="2714625" y="2314575"/>
          <p14:tracePt t="1523" x="2752725" y="2314575"/>
          <p14:tracePt t="1528" x="2789238" y="2314575"/>
          <p14:tracePt t="1535" x="2827338" y="2314575"/>
          <p14:tracePt t="1538" x="2840038" y="2314575"/>
          <p14:tracePt t="1542" x="2889250" y="2314575"/>
          <p14:tracePt t="1547" x="2914650" y="2314575"/>
          <p14:tracePt t="1554" x="2940050" y="2314575"/>
          <p14:tracePt t="1559" x="2976563" y="2314575"/>
          <p14:tracePt t="1563" x="3014663" y="2314575"/>
          <p14:tracePt t="1568" x="3040063" y="2314575"/>
          <p14:tracePt t="1574" x="3052763" y="2314575"/>
          <p14:tracePt t="1578" x="3089275" y="2314575"/>
          <p14:tracePt t="1584" x="3127375" y="2314575"/>
          <p14:tracePt t="1589" x="3152775" y="2314575"/>
          <p14:tracePt t="1593" x="3176588" y="2314575"/>
          <p14:tracePt t="1598" x="3214688" y="2314575"/>
          <p14:tracePt t="1603" x="3252788" y="2314575"/>
          <p14:tracePt t="1609" x="3265488" y="2314575"/>
          <p14:tracePt t="1613" x="3289300" y="2314575"/>
          <p14:tracePt t="1619" x="3302000" y="2314575"/>
          <p14:tracePt t="1625" x="3340100" y="2314575"/>
          <p14:tracePt t="1628" x="3376613" y="2314575"/>
          <p14:tracePt t="1635" x="3389313" y="2314575"/>
          <p14:tracePt t="1639" x="3402013" y="2314575"/>
          <p14:tracePt t="1643" x="3427413" y="2314575"/>
          <p14:tracePt t="1650" x="3440113" y="2314575"/>
          <p14:tracePt t="1655" x="3478213" y="2314575"/>
          <p14:tracePt t="1658" x="3502025" y="2314575"/>
          <p14:tracePt t="1663" x="3540125" y="2314575"/>
          <p14:tracePt t="1674" x="3578225" y="2314575"/>
          <p14:tracePt t="1680" x="3602038" y="2314575"/>
          <p14:tracePt t="1685" x="3627438" y="2314575"/>
          <p14:tracePt t="1690" x="3665538" y="2314575"/>
          <p14:tracePt t="1694" x="3702050" y="2314575"/>
          <p14:tracePt t="1705" x="3740150" y="2314575"/>
          <p14:tracePt t="1710" x="3752850" y="2314575"/>
          <p14:tracePt t="1714" x="3765550" y="2314575"/>
          <p14:tracePt t="1719" x="3802063" y="2314575"/>
          <p14:tracePt t="1725" x="3814763" y="2314575"/>
          <p14:tracePt t="1730" x="3827463" y="2314575"/>
          <p14:tracePt t="1735" x="3852863" y="2314575"/>
          <p14:tracePt t="1746" x="3878263" y="2314575"/>
          <p14:tracePt t="1750" x="3914775" y="2314575"/>
          <p14:tracePt t="1759" x="3940175" y="2314575"/>
          <p14:tracePt t="1766" x="3952875" y="2314575"/>
          <p14:tracePt t="1771" x="3965575" y="2314575"/>
          <p14:tracePt t="1774" x="3978275" y="2314575"/>
          <p14:tracePt t="2608" x="4027488" y="2314575"/>
          <p14:tracePt t="2612" x="4078288" y="2352675"/>
          <p14:tracePt t="2618" x="4152900" y="2352675"/>
          <p14:tracePt t="2623" x="4240213" y="2365375"/>
          <p14:tracePt t="2627" x="4303713" y="2365375"/>
          <p14:tracePt t="2632" x="4378325" y="2390775"/>
          <p14:tracePt t="2637" x="4491038" y="2390775"/>
          <p14:tracePt t="2642" x="4578350" y="2403475"/>
          <p14:tracePt t="2647" x="4691063" y="2439988"/>
          <p14:tracePt t="2653" x="4778375" y="2439988"/>
          <p14:tracePt t="2658" x="4891088" y="2452688"/>
          <p14:tracePt t="2662" x="5016500" y="2490788"/>
          <p14:tracePt t="2668" x="5103813" y="2503488"/>
          <p14:tracePt t="2674" x="5216525" y="2516188"/>
          <p14:tracePt t="2677" x="5303838" y="2527300"/>
          <p14:tracePt t="2682" x="5416550" y="2552700"/>
          <p14:tracePt t="2688" x="5554663" y="2578100"/>
          <p14:tracePt t="2693" x="5641975" y="2578100"/>
          <p14:tracePt t="2698" x="5729288" y="2603500"/>
          <p14:tracePt t="2702" x="5854700" y="2627313"/>
          <p14:tracePt t="2708" x="5942013" y="2627313"/>
          <p14:tracePt t="2712" x="6042025" y="2640013"/>
          <p14:tracePt t="2719" x="6154738" y="2678113"/>
          <p14:tracePt t="2724" x="6216650" y="2690813"/>
          <p14:tracePt t="2728" x="6329363" y="2728913"/>
          <p14:tracePt t="2735" x="6367463" y="2728913"/>
          <p14:tracePt t="2738" x="6467475" y="2740025"/>
          <p14:tracePt t="2743" x="6529388" y="2740025"/>
          <p14:tracePt t="2748" x="6616700" y="2765425"/>
          <p14:tracePt t="2754" x="6754813" y="2765425"/>
          <p14:tracePt t="2759" x="6816725" y="2778125"/>
          <p14:tracePt t="2763" x="6929438" y="2816225"/>
          <p14:tracePt t="2769" x="7042150" y="2816225"/>
          <p14:tracePt t="2774" x="7154863" y="2828925"/>
          <p14:tracePt t="2778" x="7267575" y="2865438"/>
          <p14:tracePt t="2783" x="7367588" y="2865438"/>
          <p14:tracePt t="2790" x="7505700" y="2865438"/>
          <p14:tracePt t="2793" x="7605713" y="2865438"/>
          <p14:tracePt t="2798" x="7754938" y="2878138"/>
          <p14:tracePt t="2803" x="7893050" y="2878138"/>
          <p14:tracePt t="2810" x="7993063" y="2878138"/>
          <p14:tracePt t="2814" x="8118475" y="2878138"/>
          <p14:tracePt t="2819" x="8231188" y="2878138"/>
          <p14:tracePt t="2823" x="8356600" y="2878138"/>
          <p14:tracePt t="2828" x="8456613" y="2916238"/>
          <p14:tracePt t="2835" x="8580438" y="2916238"/>
          <p14:tracePt t="2840" x="8693150" y="2928938"/>
          <p14:tracePt t="2844" x="8818563" y="2952750"/>
          <p14:tracePt t="2849" x="8931275" y="2978150"/>
          <p14:tracePt t="2855" x="9043988" y="2978150"/>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Akomodační nerefrakční strabismus</a:t>
            </a:r>
          </a:p>
        </p:txBody>
      </p:sp>
      <p:sp>
        <p:nvSpPr>
          <p:cNvPr id="3" name="Zástupný symbol pro obsah 2"/>
          <p:cNvSpPr>
            <a:spLocks noGrp="1"/>
          </p:cNvSpPr>
          <p:nvPr>
            <p:ph idx="1"/>
          </p:nvPr>
        </p:nvSpPr>
        <p:spPr/>
        <p:txBody>
          <a:bodyPr>
            <a:normAutofit fontScale="77500" lnSpcReduction="20000"/>
          </a:bodyPr>
          <a:lstStyle/>
          <a:p>
            <a:pPr marL="0" indent="0">
              <a:buNone/>
            </a:pPr>
            <a:r>
              <a:rPr lang="cs-CZ" b="1" dirty="0"/>
              <a:t>Vyšetření</a:t>
            </a:r>
          </a:p>
          <a:p>
            <a:r>
              <a:rPr lang="cs-CZ" b="1" dirty="0" err="1"/>
              <a:t>Vizus</a:t>
            </a:r>
            <a:r>
              <a:rPr lang="cs-CZ" b="1" dirty="0"/>
              <a:t> do dálky </a:t>
            </a:r>
            <a:r>
              <a:rPr lang="cs-CZ" dirty="0"/>
              <a:t>– je na obou očích dobrý</a:t>
            </a:r>
          </a:p>
          <a:p>
            <a:r>
              <a:rPr lang="pt-BR" b="1" dirty="0"/>
              <a:t>Vizus do blízka </a:t>
            </a:r>
            <a:r>
              <a:rPr lang="pt-BR" dirty="0"/>
              <a:t>– horší než vizus do dálky </a:t>
            </a:r>
            <a:r>
              <a:rPr lang="cs-CZ" dirty="0"/>
              <a:t>(</a:t>
            </a:r>
            <a:r>
              <a:rPr lang="cs-CZ" dirty="0" err="1"/>
              <a:t>diskomfort</a:t>
            </a:r>
            <a:r>
              <a:rPr lang="cs-CZ" dirty="0"/>
              <a:t> v důsledku akomodace na blízko)</a:t>
            </a:r>
          </a:p>
          <a:p>
            <a:r>
              <a:rPr lang="en-US" b="1" dirty="0" err="1"/>
              <a:t>Motilita</a:t>
            </a:r>
            <a:r>
              <a:rPr lang="cs-CZ" b="1" dirty="0"/>
              <a:t> </a:t>
            </a:r>
            <a:r>
              <a:rPr lang="cs-CZ" dirty="0"/>
              <a:t>– volná ve všech směrech</a:t>
            </a:r>
          </a:p>
          <a:p>
            <a:r>
              <a:rPr lang="cs-CZ" b="1" dirty="0"/>
              <a:t>Konvergentní souhyb  </a:t>
            </a:r>
            <a:r>
              <a:rPr lang="cs-CZ" dirty="0"/>
              <a:t>- symetrický, ale při větších úchylkách může být i asymetrický </a:t>
            </a:r>
          </a:p>
          <a:p>
            <a:r>
              <a:rPr lang="cs-CZ" b="1" dirty="0"/>
              <a:t>Změření úhlu šilhání do dálky (prizmaty a č. sklem)</a:t>
            </a:r>
          </a:p>
          <a:p>
            <a:pPr marL="0" indent="0">
              <a:buNone/>
            </a:pPr>
            <a:r>
              <a:rPr lang="cs-CZ" dirty="0"/>
              <a:t>    - paralelní </a:t>
            </a:r>
          </a:p>
          <a:p>
            <a:r>
              <a:rPr lang="cs-CZ" b="1" dirty="0"/>
              <a:t>Změření úhlu šilhání do blízka (prizmaty a č. sklem)</a:t>
            </a:r>
          </a:p>
          <a:p>
            <a:pPr marL="0" indent="0">
              <a:buNone/>
            </a:pPr>
            <a:r>
              <a:rPr lang="cs-CZ" dirty="0"/>
              <a:t>    - velká úchylka do blízka</a:t>
            </a:r>
          </a:p>
          <a:p>
            <a:r>
              <a:rPr lang="cs-CZ" b="1" dirty="0"/>
              <a:t>Zakrývací zkouška </a:t>
            </a:r>
            <a:r>
              <a:rPr lang="cs-CZ" dirty="0"/>
              <a:t>– dálka negativní, do blízka pozitivní eso</a:t>
            </a:r>
          </a:p>
        </p:txBody>
      </p:sp>
      <p:pic>
        <p:nvPicPr>
          <p:cNvPr id="5" name="Zvuk 4">
            <a:hlinkClick r:id="" action="ppaction://media"/>
            <a:extLst>
              <a:ext uri="{FF2B5EF4-FFF2-40B4-BE49-F238E27FC236}">
                <a16:creationId xmlns:a16="http://schemas.microsoft.com/office/drawing/2014/main" id="{75C43B12-D751-444C-967D-855C625976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81643340"/>
      </p:ext>
    </p:extLst>
  </p:cSld>
  <p:clrMapOvr>
    <a:masterClrMapping/>
  </p:clrMapOvr>
  <mc:AlternateContent xmlns:mc="http://schemas.openxmlformats.org/markup-compatibility/2006" xmlns:p14="http://schemas.microsoft.com/office/powerpoint/2010/main">
    <mc:Choice Requires="p14">
      <p:transition spd="slow" p14:dur="2000" advTm="48301"/>
    </mc:Choice>
    <mc:Fallback xmlns="">
      <p:transition spd="slow" advTm="48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3054" x="350838" y="1214438"/>
          <p14:tracePt t="4004" x="363538" y="1214438"/>
          <p14:tracePt t="4008" x="374650" y="1214438"/>
          <p14:tracePt t="4013" x="374650" y="1227138"/>
          <p14:tracePt t="4019" x="387350" y="1238250"/>
          <p14:tracePt t="4044" x="400050" y="1238250"/>
          <p14:tracePt t="4246" x="412750" y="1238250"/>
          <p14:tracePt t="4265" x="425450" y="1238250"/>
          <p14:tracePt t="4367" x="438150" y="1238250"/>
          <p14:tracePt t="4376" x="438150" y="1250950"/>
          <p14:tracePt t="4382" x="438150" y="1263650"/>
          <p14:tracePt t="4396" x="438150" y="1276350"/>
          <p14:tracePt t="4407" x="438150" y="1289050"/>
          <p14:tracePt t="4422" x="438150" y="1301750"/>
          <p14:tracePt t="4426" x="438150" y="1314450"/>
          <p14:tracePt t="4437" x="438150" y="1327150"/>
          <p14:tracePt t="4441" x="438150" y="1339850"/>
          <p14:tracePt t="4452" x="438150" y="1350963"/>
          <p14:tracePt t="4457" x="438150" y="1376363"/>
          <p14:tracePt t="4466" x="438150" y="1389063"/>
          <p14:tracePt t="4476" x="438150" y="1401763"/>
          <p14:tracePt t="4482" x="438150" y="1414463"/>
          <p14:tracePt t="4492" x="438150" y="1439863"/>
          <p14:tracePt t="4498" x="438150" y="1450975"/>
          <p14:tracePt t="4507" x="438150" y="1463675"/>
          <p14:tracePt t="4517" x="438150" y="1476375"/>
          <p14:tracePt t="4522" x="438150" y="1489075"/>
          <p14:tracePt t="4539" x="438150" y="1514475"/>
          <p14:tracePt t="4542" x="438150" y="1527175"/>
          <p14:tracePt t="4553" x="412750" y="1552575"/>
          <p14:tracePt t="4557" x="412750" y="1563688"/>
          <p14:tracePt t="4564" x="412750" y="1576388"/>
          <p14:tracePt t="4572" x="412750" y="1589088"/>
          <p14:tracePt t="4577" x="412750" y="1601788"/>
          <p14:tracePt t="4584" x="412750" y="1614488"/>
          <p14:tracePt t="4588" x="412750" y="1627188"/>
          <p14:tracePt t="4592" x="412750" y="1652588"/>
          <p14:tracePt t="4603" x="412750" y="1676400"/>
          <p14:tracePt t="4608" x="412750" y="1689100"/>
          <p14:tracePt t="4624" x="412750" y="1714500"/>
          <p14:tracePt t="4628" x="412750" y="1727200"/>
          <p14:tracePt t="4638" x="412750" y="1739900"/>
          <p14:tracePt t="4654" x="412750" y="1752600"/>
          <p14:tracePt t="4669" x="412750" y="1765300"/>
          <p14:tracePt t="4704" x="412750" y="1776413"/>
          <p14:tracePt t="4710" x="412750" y="1789113"/>
          <p14:tracePt t="4735" x="400050" y="1789113"/>
          <p14:tracePt t="8966" x="400050" y="1801813"/>
          <p14:tracePt t="8971" x="363538" y="1801813"/>
          <p14:tracePt t="8977" x="312738" y="1801813"/>
          <p14:tracePt t="8980" x="238125" y="1801813"/>
          <p14:tracePt t="8987" x="100013" y="1839913"/>
          <p14:tracePt t="8990" x="0" y="1852613"/>
          <p14:tracePt t="10858" x="100013" y="725488"/>
          <p14:tracePt t="10863" x="174625" y="801688"/>
          <p14:tracePt t="10868" x="200025" y="812800"/>
          <p14:tracePt t="10873" x="238125" y="850900"/>
          <p14:tracePt t="10877" x="287338" y="889000"/>
          <p14:tracePt t="10883" x="300038" y="912813"/>
          <p14:tracePt t="10888" x="312738" y="912813"/>
          <p14:tracePt t="10892" x="325438" y="925513"/>
          <p14:tracePt t="10902" x="338138" y="938213"/>
          <p14:tracePt t="11115" x="338138" y="950913"/>
          <p14:tracePt t="11120" x="338138" y="989013"/>
          <p14:tracePt t="11125" x="338138" y="1025525"/>
          <p14:tracePt t="11129" x="338138" y="1038225"/>
          <p14:tracePt t="11135" x="338138" y="1089025"/>
          <p14:tracePt t="11139" x="338138" y="1125538"/>
          <p14:tracePt t="11145" x="312738" y="1163638"/>
          <p14:tracePt t="11149" x="300038" y="1201738"/>
          <p14:tracePt t="11156" x="300038" y="1250950"/>
          <p14:tracePt t="11159" x="274638" y="1289050"/>
          <p14:tracePt t="11164" x="274638" y="1314450"/>
          <p14:tracePt t="11171" x="274638" y="1350963"/>
          <p14:tracePt t="11175" x="238125" y="1414463"/>
          <p14:tracePt t="11179" x="225425" y="1450975"/>
          <p14:tracePt t="11185" x="212725" y="1489075"/>
          <p14:tracePt t="11191" x="200025" y="1539875"/>
          <p14:tracePt t="11195" x="161925" y="1589088"/>
          <p14:tracePt t="11201" x="161925" y="1601788"/>
          <p14:tracePt t="11206" x="161925" y="1639888"/>
          <p14:tracePt t="11210" x="161925" y="1652588"/>
          <p14:tracePt t="11215" x="161925" y="1676400"/>
          <p14:tracePt t="11220" x="138113" y="1714500"/>
          <p14:tracePt t="11225" x="138113" y="1727200"/>
          <p14:tracePt t="11230" x="138113" y="1776413"/>
          <p14:tracePt t="11235" x="125413" y="1801813"/>
          <p14:tracePt t="11241" x="125413" y="1814513"/>
          <p14:tracePt t="11245" x="125413" y="1827213"/>
          <p14:tracePt t="11251" x="125413" y="1839913"/>
          <p14:tracePt t="11255" x="125413" y="1865313"/>
          <p14:tracePt t="11261" x="125413" y="1889125"/>
          <p14:tracePt t="11268" x="125413" y="1927225"/>
          <p14:tracePt t="11275" x="125413" y="1965325"/>
          <p14:tracePt t="11281" x="125413" y="1978025"/>
          <p14:tracePt t="11287" x="125413" y="2014538"/>
          <p14:tracePt t="11291" x="125413" y="2027238"/>
          <p14:tracePt t="11296" x="125413" y="2039938"/>
          <p14:tracePt t="11301" x="125413" y="2078038"/>
          <p14:tracePt t="11306" x="125413" y="2089150"/>
          <p14:tracePt t="11311" x="125413" y="2114550"/>
          <p14:tracePt t="11322" x="125413" y="2127250"/>
          <p14:tracePt t="11325" x="125413" y="2139950"/>
          <p14:tracePt t="12774" x="125413" y="2178050"/>
          <p14:tracePt t="12780" x="125413" y="2201863"/>
          <p14:tracePt t="12785" x="125413" y="2227263"/>
          <p14:tracePt t="12788" x="150813" y="2252663"/>
          <p14:tracePt t="12793" x="200025" y="2290763"/>
          <p14:tracePt t="12799" x="200025" y="2303463"/>
          <p14:tracePt t="12804" x="238125" y="2327275"/>
          <p14:tracePt t="12809" x="261938" y="2339975"/>
          <p14:tracePt t="12814" x="274638" y="2339975"/>
          <p14:tracePt t="12819" x="287338" y="2352675"/>
          <p14:tracePt t="12825" x="325438" y="2365375"/>
          <p14:tracePt t="12829" x="350838" y="2390775"/>
          <p14:tracePt t="12839" x="363538" y="2403475"/>
          <p14:tracePt t="12844" x="374650" y="2403475"/>
          <p14:tracePt t="12850" x="374650" y="2414588"/>
          <p14:tracePt t="12854" x="400050" y="2414588"/>
          <p14:tracePt t="12859" x="412750" y="2427288"/>
          <p14:tracePt t="12876" x="425450" y="2439988"/>
          <p14:tracePt t="12880" x="438150" y="2439988"/>
          <p14:tracePt t="12886" x="450850" y="2439988"/>
          <p14:tracePt t="12890" x="463550" y="2452688"/>
          <p14:tracePt t="12903" x="500063" y="2465388"/>
          <p14:tracePt t="12905" x="500063" y="2478088"/>
          <p14:tracePt t="12909" x="525463" y="2490788"/>
          <p14:tracePt t="12914" x="563563" y="2490788"/>
          <p14:tracePt t="12920" x="574675" y="2503488"/>
          <p14:tracePt t="12926" x="587375" y="2503488"/>
          <p14:tracePt t="12930" x="638175" y="2527300"/>
          <p14:tracePt t="12941" x="674688" y="2527300"/>
          <p14:tracePt t="12945" x="700088" y="2540000"/>
          <p14:tracePt t="12952" x="712788" y="2540000"/>
          <p14:tracePt t="12956" x="763588" y="2565400"/>
          <p14:tracePt t="12960" x="787400" y="2565400"/>
          <p14:tracePt t="12965" x="825500" y="2578100"/>
          <p14:tracePt t="12971" x="850900" y="2578100"/>
          <p14:tracePt t="12976" x="887413" y="2590800"/>
          <p14:tracePt t="12980" x="938213" y="2603500"/>
          <p14:tracePt t="12986" x="963613" y="2603500"/>
          <p14:tracePt t="12992" x="1025525" y="2640013"/>
          <p14:tracePt t="12996" x="1076325" y="2640013"/>
          <p14:tracePt t="13001" x="1138238" y="2652713"/>
          <p14:tracePt t="13005" x="1189038" y="2652713"/>
          <p14:tracePt t="13010" x="1276350" y="2678113"/>
          <p14:tracePt t="13017" x="1363663" y="2678113"/>
          <p14:tracePt t="13022" x="1450975" y="2690813"/>
          <p14:tracePt t="13025" x="1538288" y="2690813"/>
          <p14:tracePt t="13030" x="1612900" y="2716213"/>
          <p14:tracePt t="13036" x="1663700" y="2728913"/>
          <p14:tracePt t="13042" x="1751013" y="2728913"/>
          <p14:tracePt t="13047" x="1838325" y="2728913"/>
          <p14:tracePt t="13052" x="1925638" y="2728913"/>
          <p14:tracePt t="13057" x="1989138" y="2728913"/>
          <p14:tracePt t="13061" x="2076450" y="2728913"/>
          <p14:tracePt t="13066" x="2138363" y="2728913"/>
          <p14:tracePt t="13071" x="2201863" y="2728913"/>
          <p14:tracePt t="13077" x="2276475" y="2728913"/>
          <p14:tracePt t="13082" x="2327275" y="2728913"/>
          <p14:tracePt t="13087" x="2363788" y="2728913"/>
          <p14:tracePt t="13091" x="2427288" y="2728913"/>
          <p14:tracePt t="13096" x="2476500" y="2728913"/>
          <p14:tracePt t="13103" x="2527300" y="2728913"/>
          <p14:tracePt t="13107" x="2576513" y="2728913"/>
          <p14:tracePt t="13113" x="2614613" y="2728913"/>
          <p14:tracePt t="13116" x="2676525" y="2728913"/>
          <p14:tracePt t="13121" x="2727325" y="2728913"/>
          <p14:tracePt t="13127" x="2752725" y="2728913"/>
          <p14:tracePt t="13132" x="2789238" y="2728913"/>
          <p14:tracePt t="13137" x="2827338" y="2728913"/>
          <p14:tracePt t="13141" x="2863850" y="2728913"/>
          <p14:tracePt t="13146" x="2889250" y="2728913"/>
          <p14:tracePt t="13152" x="2914650" y="2728913"/>
          <p14:tracePt t="13158" x="2963863" y="2728913"/>
          <p14:tracePt t="13162" x="2976563" y="2728913"/>
          <p14:tracePt t="13169" x="3014663" y="2728913"/>
          <p14:tracePt t="13172" x="3027363" y="2728913"/>
          <p14:tracePt t="13178" x="3052763" y="2728913"/>
          <p14:tracePt t="13183" x="3089275" y="2728913"/>
          <p14:tracePt t="13187" x="3114675" y="2728913"/>
          <p14:tracePt t="13192" x="3140075" y="2728913"/>
          <p14:tracePt t="13197" x="3176588" y="2728913"/>
          <p14:tracePt t="13202" x="3189288" y="2728913"/>
          <p14:tracePt t="13208" x="3214688" y="2728913"/>
          <p14:tracePt t="13212" x="3227388" y="2728913"/>
          <p14:tracePt t="13228" x="3252788" y="2728913"/>
          <p14:tracePt t="13232" x="3276600" y="2728913"/>
          <p14:tracePt t="13237" x="3289300" y="2740025"/>
          <p14:tracePt t="13242" x="3314700" y="2740025"/>
          <p14:tracePt t="13249" x="3327400" y="2740025"/>
          <p14:tracePt t="13253" x="3365500" y="2740025"/>
          <p14:tracePt t="13258" x="3402013" y="2740025"/>
          <p14:tracePt t="13262" x="3414713" y="2740025"/>
          <p14:tracePt t="13269" x="3440113" y="2740025"/>
          <p14:tracePt t="13274" x="3465513" y="2740025"/>
          <p14:tracePt t="13283" x="3489325" y="2740025"/>
          <p14:tracePt t="13290" x="3527425" y="2740025"/>
          <p14:tracePt t="13303" x="3540125" y="2740025"/>
          <p14:tracePt t="13309" x="3552825" y="2740025"/>
          <p14:tracePt t="13323" x="3565525" y="2740025"/>
          <p14:tracePt t="13535" x="3578225" y="2740025"/>
          <p14:tracePt t="13581" x="3589338" y="2740025"/>
          <p14:tracePt t="13596" x="3602038" y="2740025"/>
          <p14:tracePt t="13602" x="3614738" y="2740025"/>
          <p14:tracePt t="13607" x="3627438" y="2740025"/>
          <p14:tracePt t="13617" x="3640138" y="2740025"/>
          <p14:tracePt t="13621" x="3652838" y="2740025"/>
          <p14:tracePt t="13627" x="3665538" y="2740025"/>
          <p14:tracePt t="13642" x="3678238" y="2740025"/>
          <p14:tracePt t="13646" x="3702050" y="2740025"/>
          <p14:tracePt t="13657" x="3714750" y="2740025"/>
          <p14:tracePt t="13662" x="3727450" y="2740025"/>
          <p14:tracePt t="13681" x="3740150" y="2740025"/>
          <p14:tracePt t="13698" x="3752850" y="2740025"/>
          <p14:tracePt t="13722" x="3765550" y="2752725"/>
          <p14:tracePt t="13742" x="3778250" y="2752725"/>
          <p14:tracePt t="13753" x="3790950" y="2752725"/>
          <p14:tracePt t="13758" x="3802063" y="2752725"/>
          <p14:tracePt t="13769" x="3827463" y="2752725"/>
          <p14:tracePt t="13773" x="3840163" y="2752725"/>
          <p14:tracePt t="13783" x="3852863" y="2752725"/>
          <p14:tracePt t="13788" x="3865563" y="2752725"/>
          <p14:tracePt t="13792" x="3878263" y="2752725"/>
          <p14:tracePt t="13798" x="3890963" y="2752725"/>
          <p14:tracePt t="13803" x="3914775" y="2752725"/>
          <p14:tracePt t="13812" x="3940175" y="2752725"/>
          <p14:tracePt t="13819" x="3952875" y="2752725"/>
          <p14:tracePt t="13824" x="3978275" y="2752725"/>
          <p14:tracePt t="13827" x="3990975" y="2765425"/>
          <p14:tracePt t="13832" x="4027488" y="2765425"/>
          <p14:tracePt t="13837" x="4040188" y="2765425"/>
          <p14:tracePt t="13843" x="4052888" y="2765425"/>
          <p14:tracePt t="13848" x="4090988" y="2778125"/>
          <p14:tracePt t="13854" x="4103688" y="2778125"/>
          <p14:tracePt t="13859" x="4127500" y="2778125"/>
          <p14:tracePt t="13863" x="4152900" y="2778125"/>
          <p14:tracePt t="13869" x="4191000" y="2790825"/>
          <p14:tracePt t="13874" x="4203700" y="2790825"/>
          <p14:tracePt t="13879" x="4214813" y="2790825"/>
          <p14:tracePt t="13883" x="4252913" y="2790825"/>
          <p14:tracePt t="13888" x="4265613" y="2790825"/>
          <p14:tracePt t="13893" x="4278313" y="2816225"/>
          <p14:tracePt t="13904" x="4314825" y="2816225"/>
          <p14:tracePt t="13913" x="4340225" y="2816225"/>
          <p14:tracePt t="13920" x="4352925" y="2816225"/>
          <p14:tracePt t="13924" x="4378325" y="2816225"/>
          <p14:tracePt t="13929" x="4403725" y="2816225"/>
          <p14:tracePt t="13936" x="4403725" y="2828925"/>
          <p14:tracePt t="13940" x="4427538" y="2828925"/>
          <p14:tracePt t="13945" x="4465638" y="2828925"/>
          <p14:tracePt t="13953" x="4491038" y="2840038"/>
          <p14:tracePt t="13960" x="4516438" y="2840038"/>
          <p14:tracePt t="13964" x="4527550" y="2840038"/>
          <p14:tracePt t="13969" x="4565650" y="2840038"/>
          <p14:tracePt t="13975" x="4603750" y="2840038"/>
          <p14:tracePt t="13979" x="4627563" y="2852738"/>
          <p14:tracePt t="13990" x="4652963" y="2852738"/>
          <p14:tracePt t="13994" x="4691063" y="2852738"/>
          <p14:tracePt t="14005" x="4716463" y="2852738"/>
          <p14:tracePt t="14010" x="4727575" y="2852738"/>
          <p14:tracePt t="14045" x="4752975" y="2852738"/>
          <p14:tracePt t="14066" x="4765675" y="2852738"/>
          <p14:tracePt t="14075" x="4778375" y="2852738"/>
          <p14:tracePt t="14086" x="4791075" y="2852738"/>
          <p14:tracePt t="14101" x="4803775" y="2852738"/>
          <p14:tracePt t="14111" x="4816475" y="2852738"/>
          <p14:tracePt t="14115" x="4829175" y="2852738"/>
          <p14:tracePt t="14130" x="4840288" y="2852738"/>
          <p14:tracePt t="14136" x="4852988" y="2852738"/>
          <p14:tracePt t="14141" x="4865688" y="2852738"/>
          <p14:tracePt t="14150" x="4878388" y="2852738"/>
          <p14:tracePt t="14157" x="4891088" y="2852738"/>
          <p14:tracePt t="14160" x="4903788" y="2878138"/>
          <p14:tracePt t="14171" x="4916488" y="2878138"/>
          <p14:tracePt t="14176" x="4929188" y="2878138"/>
          <p14:tracePt t="14181" x="4940300" y="2878138"/>
          <p14:tracePt t="14187" x="4965700" y="2878138"/>
          <p14:tracePt t="14191" x="4978400" y="2878138"/>
          <p14:tracePt t="14195" x="5003800" y="2890838"/>
          <p14:tracePt t="14200" x="5029200" y="2890838"/>
          <p14:tracePt t="14207" x="5040313" y="2890838"/>
          <p14:tracePt t="14211" x="5065713" y="2890838"/>
          <p14:tracePt t="14216" x="5091113" y="2890838"/>
          <p14:tracePt t="14222" x="5129213" y="2916238"/>
          <p14:tracePt t="14226" x="5153025" y="2916238"/>
          <p14:tracePt t="14232" x="5165725" y="2916238"/>
          <p14:tracePt t="14237" x="5203825" y="2916238"/>
          <p14:tracePt t="14282" x="5229225" y="2916238"/>
          <p14:tracePt t="14286" x="5241925" y="2916238"/>
          <p14:tracePt t="14292" x="5253038" y="2916238"/>
          <p14:tracePt t="14298" x="5265738" y="2916238"/>
          <p14:tracePt t="14303" x="5278438" y="2916238"/>
          <p14:tracePt t="14378" x="5291138" y="2916238"/>
          <p14:tracePt t="14383" x="5316538" y="2916238"/>
          <p14:tracePt t="14413" x="5329238" y="2916238"/>
          <p14:tracePt t="14419" x="5341938" y="2916238"/>
          <p14:tracePt t="14424" x="5353050" y="2916238"/>
          <p14:tracePt t="14429" x="5365750" y="2916238"/>
          <p14:tracePt t="14433" x="5378450" y="2916238"/>
          <p14:tracePt t="14438" x="5391150" y="2916238"/>
          <p14:tracePt t="14444" x="5403850" y="2916238"/>
          <p14:tracePt t="14448" x="5416550" y="2916238"/>
          <p14:tracePt t="14453" x="5429250" y="2916238"/>
          <p14:tracePt t="14459" x="5441950" y="2941638"/>
          <p14:tracePt t="14463" x="5454650" y="2941638"/>
          <p14:tracePt t="14479" x="5465763" y="2941638"/>
          <p14:tracePt t="14545" x="5478463" y="2941638"/>
          <p14:tracePt t="14554" x="5491163" y="2941638"/>
          <p14:tracePt t="14560" x="5503863" y="2941638"/>
          <p14:tracePt t="14585" x="5516563" y="2941638"/>
          <p14:tracePt t="14590" x="5529263" y="2941638"/>
          <p14:tracePt t="14615" x="5541963" y="2941638"/>
          <p14:tracePt t="14620" x="5554663" y="2941638"/>
          <p14:tracePt t="14728" x="5565775" y="2941638"/>
          <p14:tracePt t="14755" x="5578475" y="2941638"/>
          <p14:tracePt t="14787" x="5591175" y="2941638"/>
          <p14:tracePt t="17596" x="5591175" y="2952750"/>
          <p14:tracePt t="17600" x="5578475" y="2952750"/>
          <p14:tracePt t="17605" x="5554663" y="2952750"/>
          <p14:tracePt t="17612" x="5529263" y="2952750"/>
          <p14:tracePt t="17617" x="5478463" y="2952750"/>
          <p14:tracePt t="17621" x="5454650" y="2952750"/>
          <p14:tracePt t="17626" x="5441950" y="2952750"/>
          <p14:tracePt t="17630" x="5391150" y="2978150"/>
          <p14:tracePt t="17638" x="5365750" y="2978150"/>
          <p14:tracePt t="17641" x="5341938" y="2978150"/>
          <p14:tracePt t="17646" x="5316538" y="2978150"/>
          <p14:tracePt t="17650" x="5278438" y="2978150"/>
          <p14:tracePt t="17655" x="5253038" y="2978150"/>
          <p14:tracePt t="17662" x="5216525" y="2978150"/>
          <p14:tracePt t="17667" x="5178425" y="3003550"/>
          <p14:tracePt t="17671" x="5153025" y="3003550"/>
          <p14:tracePt t="17677" x="5116513" y="3003550"/>
          <p14:tracePt t="17681" x="5078413" y="3003550"/>
          <p14:tracePt t="17688" x="5029200" y="3003550"/>
          <p14:tracePt t="17692" x="4991100" y="3003550"/>
          <p14:tracePt t="17696" x="4965700" y="3003550"/>
          <p14:tracePt t="17701" x="4903788" y="3003550"/>
          <p14:tracePt t="17707" x="4852988" y="3003550"/>
          <p14:tracePt t="17711" x="4816475" y="3003550"/>
          <p14:tracePt t="17717" x="4752975" y="3003550"/>
          <p14:tracePt t="17721" x="4703763" y="3003550"/>
          <p14:tracePt t="17728" x="4665663" y="3003550"/>
          <p14:tracePt t="17731" x="4603750" y="3003550"/>
          <p14:tracePt t="17738" x="4578350" y="3003550"/>
          <p14:tracePt t="17742" x="4540250" y="3003550"/>
          <p14:tracePt t="17746" x="4516438" y="3003550"/>
          <p14:tracePt t="17762" x="4478338" y="3003550"/>
          <p14:tracePt t="17766" x="4452938" y="3003550"/>
          <p14:tracePt t="17773" x="4327525" y="3016250"/>
          <p14:tracePt t="17777" x="4303713" y="3016250"/>
          <p14:tracePt t="17783" x="4227513" y="2990850"/>
          <p14:tracePt t="17788" x="4140200" y="2965450"/>
          <p14:tracePt t="17793" x="4090988" y="2965450"/>
          <p14:tracePt t="17797" x="4014788" y="2965450"/>
          <p14:tracePt t="17802" x="3902075" y="2941638"/>
          <p14:tracePt t="17807" x="3827463" y="2941638"/>
          <p14:tracePt t="17812" x="3765550" y="2928938"/>
          <p14:tracePt t="17817" x="3752850" y="2928938"/>
          <p14:tracePt t="17822" x="3740150" y="2928938"/>
          <p14:tracePt t="17828" x="3689350" y="2928938"/>
          <p14:tracePt t="17832" x="3640138" y="2928938"/>
          <p14:tracePt t="17838" x="3578225" y="2928938"/>
          <p14:tracePt t="17844" x="3540125" y="2928938"/>
          <p14:tracePt t="17848" x="3502025" y="2928938"/>
          <p14:tracePt t="17852" x="3478213" y="2928938"/>
          <p14:tracePt t="17858" x="3440113" y="2928938"/>
          <p14:tracePt t="17863" x="3402013" y="2928938"/>
          <p14:tracePt t="17868" x="3376613" y="2928938"/>
          <p14:tracePt t="17873" x="3327400" y="2928938"/>
          <p14:tracePt t="17877" x="3302000" y="2928938"/>
          <p14:tracePt t="17883" x="3252788" y="2928938"/>
          <p14:tracePt t="17889" x="3240088" y="2928938"/>
          <p14:tracePt t="17894" x="3201988" y="2928938"/>
          <p14:tracePt t="17899" x="3165475" y="2928938"/>
          <p14:tracePt t="17904" x="3127375" y="2928938"/>
          <p14:tracePt t="17922" x="3076575" y="2928938"/>
          <p14:tracePt t="17924" x="3052763" y="2928938"/>
          <p14:tracePt t="17929" x="3040063" y="2928938"/>
          <p14:tracePt t="17933" x="3027363" y="2928938"/>
          <p14:tracePt t="17938" x="3014663" y="2928938"/>
          <p14:tracePt t="17944" x="2989263" y="2928938"/>
          <p14:tracePt t="17954" x="2963863" y="2928938"/>
          <p14:tracePt t="17959" x="2952750" y="2928938"/>
          <p14:tracePt t="17964" x="2927350" y="2941638"/>
          <p14:tracePt t="17968" x="2901950" y="2952750"/>
          <p14:tracePt t="17974" x="2889250" y="2952750"/>
          <p14:tracePt t="17978" x="2876550" y="2952750"/>
          <p14:tracePt t="17983" x="2863850" y="2952750"/>
          <p14:tracePt t="17990" x="2840038" y="2952750"/>
          <p14:tracePt t="17998" x="2801938" y="2965450"/>
          <p14:tracePt t="18005" x="2789238" y="2965450"/>
          <p14:tracePt t="18010" x="2776538" y="2965450"/>
          <p14:tracePt t="18014" x="2752725" y="2965450"/>
          <p14:tracePt t="18023" x="2727325" y="2965450"/>
          <p14:tracePt t="18029" x="2689225" y="2990850"/>
          <p14:tracePt t="18034" x="2676525" y="2990850"/>
          <p14:tracePt t="18040" x="2663825" y="2990850"/>
          <p14:tracePt t="18044" x="2651125" y="2990850"/>
          <p14:tracePt t="18050" x="2640013" y="2990850"/>
          <p14:tracePt t="18055" x="2627313" y="2990850"/>
          <p14:tracePt t="18060" x="2601913" y="2990850"/>
          <p14:tracePt t="18071" x="2589213" y="2990850"/>
          <p14:tracePt t="18075" x="2563813" y="3003550"/>
          <p14:tracePt t="18089" x="2540000" y="3003550"/>
          <p14:tracePt t="18094" x="2527300" y="3003550"/>
          <p14:tracePt t="18106" x="2514600" y="3003550"/>
          <p14:tracePt t="18116" x="2501900" y="3003550"/>
          <p14:tracePt t="18121" x="2489200" y="3003550"/>
          <p14:tracePt t="18136" x="2476500" y="3003550"/>
          <p14:tracePt t="18140" x="2463800" y="3003550"/>
          <p14:tracePt t="18145" x="2451100" y="3003550"/>
          <p14:tracePt t="18150" x="2439988" y="3003550"/>
          <p14:tracePt t="18155" x="2427288" y="3003550"/>
          <p14:tracePt t="18160" x="2414588" y="3003550"/>
          <p14:tracePt t="18165" x="2389188" y="3003550"/>
          <p14:tracePt t="18171" x="2363788" y="3016250"/>
          <p14:tracePt t="18175" x="2351088" y="3028950"/>
          <p14:tracePt t="18180" x="2338388" y="3028950"/>
          <p14:tracePt t="18187" x="2314575" y="3028950"/>
          <p14:tracePt t="18196" x="2289175" y="3028950"/>
          <p14:tracePt t="18201" x="2251075" y="3054350"/>
          <p14:tracePt t="18206" x="2214563" y="3054350"/>
          <p14:tracePt t="18215" x="2176463" y="3065463"/>
          <p14:tracePt t="18247" x="2163763" y="3078163"/>
          <p14:tracePt t="18252" x="2151063" y="3078163"/>
          <p14:tracePt t="18257" x="2127250" y="3078163"/>
          <p14:tracePt t="18261" x="2101850" y="3078163"/>
          <p14:tracePt t="18272" x="2089150" y="3078163"/>
          <p14:tracePt t="18277" x="2051050" y="3078163"/>
          <p14:tracePt t="18281" x="2038350" y="3078163"/>
          <p14:tracePt t="18288" x="2001838" y="3078163"/>
          <p14:tracePt t="18292" x="1963738" y="3078163"/>
          <p14:tracePt t="18303" x="1925638" y="3078163"/>
          <p14:tracePt t="18307" x="1914525" y="3078163"/>
          <p14:tracePt t="18312" x="1901825" y="3078163"/>
          <p14:tracePt t="18316" x="1863725" y="3078163"/>
          <p14:tracePt t="18322" x="1851025" y="3078163"/>
          <p14:tracePt t="18328" x="1814513" y="3078163"/>
          <p14:tracePt t="18331" x="1801813" y="3078163"/>
          <p14:tracePt t="18338" x="1776413" y="3078163"/>
          <p14:tracePt t="18343" x="1751013" y="3078163"/>
          <p14:tracePt t="18347" x="1714500" y="3078163"/>
          <p14:tracePt t="18356" x="1689100" y="3078163"/>
          <p14:tracePt t="18362" x="1676400" y="3078163"/>
          <p14:tracePt t="18367" x="1651000" y="3078163"/>
          <p14:tracePt t="18372" x="1625600" y="3078163"/>
          <p14:tracePt t="18383" x="1601788" y="3078163"/>
          <p14:tracePt t="18388" x="1589088" y="3078163"/>
          <p14:tracePt t="18392" x="1576388" y="3078163"/>
          <p14:tracePt t="18397" x="1538288" y="3078163"/>
          <p14:tracePt t="18403" x="1525588" y="3078163"/>
          <p14:tracePt t="18408" x="1501775" y="3078163"/>
          <p14:tracePt t="18412" x="1476375" y="3078163"/>
          <p14:tracePt t="18418" x="1463675" y="3078163"/>
          <p14:tracePt t="18423" x="1438275" y="3078163"/>
          <p14:tracePt t="18427" x="1412875" y="3078163"/>
          <p14:tracePt t="18432" x="1389063" y="3078163"/>
          <p14:tracePt t="18438" x="1376363" y="3078163"/>
          <p14:tracePt t="18443" x="1350963" y="3078163"/>
          <p14:tracePt t="18447" x="1325563" y="3078163"/>
          <p14:tracePt t="18453" x="1312863" y="3078163"/>
          <p14:tracePt t="18459" x="1276350" y="3078163"/>
          <p14:tracePt t="18463" x="1263650" y="3078163"/>
          <p14:tracePt t="18468" x="1250950" y="3078163"/>
          <p14:tracePt t="18473" x="1225550" y="3078163"/>
          <p14:tracePt t="18477" x="1189038" y="3078163"/>
          <p14:tracePt t="18483" x="1150938" y="3090863"/>
          <p14:tracePt t="18488" x="1138238" y="3103563"/>
          <p14:tracePt t="18493" x="1125538" y="3116263"/>
          <p14:tracePt t="18498" x="1112838" y="3116263"/>
          <p14:tracePt t="18505" x="1089025" y="3116263"/>
          <p14:tracePt t="18509" x="1089025" y="3128963"/>
          <p14:tracePt t="18513" x="1063625" y="3128963"/>
          <p14:tracePt t="18518" x="1038225" y="3141663"/>
          <p14:tracePt t="18524" x="1012825" y="3141663"/>
          <p14:tracePt t="18528" x="1000125" y="3154363"/>
          <p14:tracePt t="18533" x="963613" y="3154363"/>
          <p14:tracePt t="18539" x="950913" y="3178175"/>
          <p14:tracePt t="18544" x="912813" y="3190875"/>
          <p14:tracePt t="18548" x="900113" y="3190875"/>
          <p14:tracePt t="18555" x="876300" y="3216275"/>
          <p14:tracePt t="18563" x="838200" y="3216275"/>
          <p14:tracePt t="18568" x="812800" y="3241675"/>
          <p14:tracePt t="18579" x="776288" y="3254375"/>
          <p14:tracePt t="18584" x="750888" y="3278188"/>
          <p14:tracePt t="18591" x="725488" y="3290888"/>
          <p14:tracePt t="18593" x="700088" y="3316288"/>
          <p14:tracePt t="18600" x="687388" y="3316288"/>
          <p14:tracePt t="18604" x="663575" y="3328988"/>
          <p14:tracePt t="18610" x="663575" y="3341688"/>
          <p14:tracePt t="18615" x="612775" y="3367088"/>
          <p14:tracePt t="18621" x="600075" y="3367088"/>
          <p14:tracePt t="18624" x="587375" y="3390900"/>
          <p14:tracePt t="18629" x="574675" y="3403600"/>
          <p14:tracePt t="18634" x="550863" y="3416300"/>
          <p14:tracePt t="18645" x="538163" y="3429000"/>
          <p14:tracePt t="18650" x="525463" y="3429000"/>
          <p14:tracePt t="18655" x="512763" y="3441700"/>
          <p14:tracePt t="18671" x="512763" y="3454400"/>
          <p14:tracePt t="18816" x="500063" y="3467100"/>
          <p14:tracePt t="19180" x="487363" y="3467100"/>
          <p14:tracePt t="19189" x="474663" y="3467100"/>
          <p14:tracePt t="19195" x="463550" y="3467100"/>
          <p14:tracePt t="19199" x="450850" y="3467100"/>
          <p14:tracePt t="19211" x="438150" y="3479800"/>
          <p14:tracePt t="19214" x="425450" y="3490913"/>
          <p14:tracePt t="19219" x="412750" y="3503613"/>
          <p14:tracePt t="19225" x="412750" y="3516313"/>
          <p14:tracePt t="19229" x="400050" y="3516313"/>
          <p14:tracePt t="19235" x="387350" y="3529013"/>
          <p14:tracePt t="19241" x="374650" y="3541713"/>
          <p14:tracePt t="19255" x="374650" y="3554413"/>
          <p14:tracePt t="19260" x="374650" y="3567113"/>
          <p14:tracePt t="19265" x="374650" y="3579813"/>
          <p14:tracePt t="19272" x="363538" y="3590925"/>
          <p14:tracePt t="19289" x="350838" y="3603625"/>
          <p14:tracePt t="19300" x="350838" y="3616325"/>
          <p14:tracePt t="19321" x="338138" y="3629025"/>
          <p14:tracePt t="19330" x="338138" y="3641725"/>
          <p14:tracePt t="19336" x="325438" y="3654425"/>
          <p14:tracePt t="19361" x="312738" y="3679825"/>
          <p14:tracePt t="20965" x="300038" y="3692525"/>
          <p14:tracePt t="22983" x="300038" y="3703638"/>
          <p14:tracePt t="22988" x="300038" y="3716338"/>
          <p14:tracePt t="22998" x="300038" y="3741738"/>
          <p14:tracePt t="23039" x="300038" y="3754438"/>
          <p14:tracePt t="23078" x="300038" y="3767138"/>
          <p14:tracePt t="23103" x="300038" y="3779838"/>
          <p14:tracePt t="23128" x="300038" y="3792538"/>
          <p14:tracePt t="23140" x="300038" y="3803650"/>
          <p14:tracePt t="23165" x="300038" y="3816350"/>
          <p14:tracePt t="23205" x="300038" y="3829050"/>
          <p14:tracePt t="23209" x="300038" y="3841750"/>
          <p14:tracePt t="28501" x="300038" y="3867150"/>
          <p14:tracePt t="28505" x="300038" y="3879850"/>
          <p14:tracePt t="28509" x="300038" y="3892550"/>
          <p14:tracePt t="28514" x="300038" y="3905250"/>
          <p14:tracePt t="28520" x="300038" y="3916363"/>
          <p14:tracePt t="28531" x="300038" y="3954463"/>
          <p14:tracePt t="28546" x="300038" y="3967163"/>
          <p14:tracePt t="28551" x="300038" y="3979863"/>
          <p14:tracePt t="28555" x="300038" y="3992563"/>
          <p14:tracePt t="28571" x="300038" y="4005263"/>
          <p14:tracePt t="28576" x="300038" y="4041775"/>
          <p14:tracePt t="28585" x="300038" y="4054475"/>
          <p14:tracePt t="28592" x="300038" y="4067175"/>
          <p14:tracePt t="28597" x="300038" y="4079875"/>
          <p14:tracePt t="28611" x="300038" y="4092575"/>
          <p14:tracePt t="28616" x="300038" y="4105275"/>
          <p14:tracePt t="28636" x="300038" y="4117975"/>
          <p14:tracePt t="28642" x="300038" y="4129088"/>
          <p14:tracePt t="28647" x="300038" y="4141788"/>
          <p14:tracePt t="28651" x="300038" y="4154488"/>
          <p14:tracePt t="28657" x="300038" y="4179888"/>
          <p14:tracePt t="28667" x="300038" y="4205288"/>
          <p14:tracePt t="28671" x="300038" y="4217988"/>
          <p14:tracePt t="28676" x="300038" y="4230688"/>
          <p14:tracePt t="28682" x="300038" y="4241800"/>
          <p14:tracePt t="28686" x="300038" y="4267200"/>
          <p14:tracePt t="28692" x="325438" y="4305300"/>
          <p14:tracePt t="28697" x="325438" y="4318000"/>
          <p14:tracePt t="28702" x="325438" y="4341813"/>
          <p14:tracePt t="28709" x="325438" y="4367213"/>
          <p14:tracePt t="28711" x="325438" y="4392613"/>
          <p14:tracePt t="28716" x="338138" y="4405313"/>
          <p14:tracePt t="28721" x="338138" y="4418013"/>
          <p14:tracePt t="28733" x="338138" y="4430713"/>
          <p14:tracePt t="28737" x="338138" y="4443413"/>
          <p14:tracePt t="28742" x="338138" y="4454525"/>
          <p14:tracePt t="28747" x="338138" y="4467225"/>
          <p14:tracePt t="28752" x="338138" y="4479925"/>
          <p14:tracePt t="28759" x="363538" y="4492625"/>
          <p14:tracePt t="28762" x="363538" y="4505325"/>
          <p14:tracePt t="28767" x="363538" y="4518025"/>
          <p14:tracePt t="28772" x="363538" y="4530725"/>
          <p14:tracePt t="28783" x="363538" y="4543425"/>
          <p14:tracePt t="28787" x="363538" y="4567238"/>
          <p14:tracePt t="28803" x="363538" y="4579938"/>
          <p14:tracePt t="28809" x="363538" y="4605338"/>
          <p14:tracePt t="28823" x="363538" y="4618038"/>
          <p14:tracePt t="28827" x="363538" y="4630738"/>
          <p14:tracePt t="28839" x="363538" y="4643438"/>
          <p14:tracePt t="28843" x="363538" y="4656138"/>
          <p14:tracePt t="28848" x="374650" y="4667250"/>
          <p14:tracePt t="28852" x="387350" y="4679950"/>
          <p14:tracePt t="28914" x="387350" y="4692650"/>
          <p14:tracePt t="28919" x="387350" y="4705350"/>
          <p14:tracePt t="28939" x="387350" y="4718050"/>
          <p14:tracePt t="28944" x="387350" y="4730750"/>
          <p14:tracePt t="28965" x="387350" y="4743450"/>
          <p14:tracePt t="29403" x="387350" y="4768850"/>
          <p14:tracePt t="29413" x="374650" y="4768850"/>
          <p14:tracePt t="36374" x="363538" y="4779963"/>
          <p14:tracePt t="36384" x="363538" y="4792663"/>
          <p14:tracePt t="36389" x="363538" y="4818063"/>
          <p14:tracePt t="36404" x="363538" y="4830763"/>
          <p14:tracePt t="36408" x="363538" y="4843463"/>
          <p14:tracePt t="36413" x="363538" y="4856163"/>
          <p14:tracePt t="36418" x="363538" y="4868863"/>
          <p14:tracePt t="36424" x="363538" y="4879975"/>
          <p14:tracePt t="36429" x="363538" y="4905375"/>
          <p14:tracePt t="36444" x="363538" y="4930775"/>
          <p14:tracePt t="36454" x="363538" y="4943475"/>
          <p14:tracePt t="36470" x="363538" y="4956175"/>
          <p14:tracePt t="36479" x="363538" y="4968875"/>
          <p14:tracePt t="36489" x="363538" y="4981575"/>
          <p14:tracePt t="36500" x="363538" y="4992688"/>
          <p14:tracePt t="36509" x="363538" y="5018088"/>
          <p14:tracePt t="36520" x="363538" y="5043488"/>
          <p14:tracePt t="36530" x="363538" y="5056188"/>
          <p14:tracePt t="36535" x="363538" y="5068888"/>
          <p14:tracePt t="36539" x="363538" y="5081588"/>
          <p14:tracePt t="36545" x="363538" y="5092700"/>
          <p14:tracePt t="36549" x="363538" y="5105400"/>
          <p14:tracePt t="36560" x="363538" y="5130800"/>
          <p14:tracePt t="36569" x="363538" y="5156200"/>
          <p14:tracePt t="36574" x="363538" y="5168900"/>
          <p14:tracePt t="36579" x="363538" y="5181600"/>
          <p14:tracePt t="36584" x="363538" y="5194300"/>
          <p14:tracePt t="36590" x="374650" y="5218113"/>
          <p14:tracePt t="36605" x="374650" y="5243513"/>
          <p14:tracePt t="36620" x="374650" y="5256213"/>
          <p14:tracePt t="36757" x="374650" y="5268913"/>
          <p14:tracePt t="36762" x="374650" y="5281613"/>
          <p14:tracePt t="36767" x="387350" y="5294313"/>
          <p14:tracePt t="36782" x="387350" y="5305425"/>
          <p14:tracePt t="37210" x="387350" y="5318125"/>
          <p14:tracePt t="37215" x="387350" y="5330825"/>
          <p14:tracePt t="37220" x="400050" y="5343525"/>
          <p14:tracePt t="37225" x="400050" y="5356225"/>
          <p14:tracePt t="37231" x="412750" y="5381625"/>
          <p14:tracePt t="37256" x="425450" y="5394325"/>
          <p14:tracePt t="37267" x="425450" y="5418138"/>
          <p14:tracePt t="37286" x="425450" y="5443538"/>
          <p14:tracePt t="37312" x="425450" y="5456238"/>
          <p14:tracePt t="37317" x="438150" y="5456238"/>
          <p14:tracePt t="37327" x="450850" y="5468938"/>
          <p14:tracePt t="39738" x="450850" y="5494338"/>
          <p14:tracePt t="39742" x="450850" y="5507038"/>
          <p14:tracePt t="39747" x="450850" y="5530850"/>
          <p14:tracePt t="39753" x="450850" y="5543550"/>
          <p14:tracePt t="39757" x="450850" y="5568950"/>
          <p14:tracePt t="39764" x="450850" y="5594350"/>
          <p14:tracePt t="39768" x="450850" y="5619750"/>
          <p14:tracePt t="39772" x="450850" y="5630863"/>
          <p14:tracePt t="39777" x="450850" y="5668963"/>
          <p14:tracePt t="39783" x="450850" y="5694363"/>
          <p14:tracePt t="39787" x="450850" y="5719763"/>
          <p14:tracePt t="39792" x="450850" y="5743575"/>
          <p14:tracePt t="39798" x="450850" y="5756275"/>
          <p14:tracePt t="39804" x="450850" y="5781675"/>
          <p14:tracePt t="39807" x="450850" y="5819775"/>
          <p14:tracePt t="39819" x="450850" y="5843588"/>
          <p14:tracePt t="39822" x="450850" y="5881688"/>
          <p14:tracePt t="39832" x="450850" y="5919788"/>
          <p14:tracePt t="39837" x="450850" y="5945188"/>
          <p14:tracePt t="39843" x="425450" y="5956300"/>
          <p14:tracePt t="39848" x="425450" y="5969000"/>
          <p14:tracePt t="39854" x="425450" y="5981700"/>
          <p14:tracePt t="39858" x="425450" y="5994400"/>
          <p14:tracePt t="39864" x="425450" y="6007100"/>
          <p14:tracePt t="39874" x="425450" y="6032500"/>
          <p14:tracePt t="39889" x="412750" y="6032500"/>
          <p14:tracePt t="40801" x="425450" y="6032500"/>
          <p14:tracePt t="40817" x="438150" y="6032500"/>
          <p14:tracePt t="40827" x="463550" y="6032500"/>
          <p14:tracePt t="41639" x="487363" y="6032500"/>
          <p14:tracePt t="41645" x="600075" y="6007100"/>
          <p14:tracePt t="41650" x="712788" y="6007100"/>
          <p14:tracePt t="41655" x="863600" y="6007100"/>
          <p14:tracePt t="41658" x="963613" y="6007100"/>
          <p14:tracePt t="41665" x="1076325" y="6007100"/>
          <p14:tracePt t="41670" x="1189038" y="6007100"/>
          <p14:tracePt t="41673" x="1289050" y="6007100"/>
          <p14:tracePt t="41681" x="1376363" y="6007100"/>
          <p14:tracePt t="41683" x="1463675" y="6007100"/>
          <p14:tracePt t="41688" x="1576388" y="6007100"/>
          <p14:tracePt t="41694" x="1663700" y="6007100"/>
          <p14:tracePt t="41699" x="1751013" y="6007100"/>
          <p14:tracePt t="41704" x="1876425" y="6007100"/>
          <p14:tracePt t="41709" x="1938338" y="6007100"/>
          <p14:tracePt t="41715" x="2025650" y="6007100"/>
          <p14:tracePt t="41720" x="2076450" y="6007100"/>
          <p14:tracePt t="41724" x="2151063" y="6007100"/>
          <p14:tracePt t="41731" x="2227263" y="6007100"/>
          <p14:tracePt t="41735" x="2263775" y="6007100"/>
          <p14:tracePt t="41739" x="2301875" y="6007100"/>
          <p14:tracePt t="41744" x="2338388" y="6007100"/>
          <p14:tracePt t="41749" x="2376488" y="6007100"/>
          <p14:tracePt t="41754" x="2439988" y="6007100"/>
          <p14:tracePt t="41760" x="2476500" y="6007100"/>
          <p14:tracePt t="41771" x="2540000" y="6007100"/>
          <p14:tracePt t="41774" x="2551113" y="6007100"/>
          <p14:tracePt t="41781" x="2576513" y="6007100"/>
          <p14:tracePt t="41786" x="2614613" y="6007100"/>
          <p14:tracePt t="41790" x="2627313" y="6007100"/>
          <p14:tracePt t="41794" x="2663825" y="6007100"/>
          <p14:tracePt t="41799" x="2689225" y="6007100"/>
          <p14:tracePt t="41804" x="2701925" y="6007100"/>
          <p14:tracePt t="41810" x="2727325" y="6007100"/>
          <p14:tracePt t="41815" x="2763838" y="6007100"/>
          <p14:tracePt t="41821" x="2776538" y="6007100"/>
          <p14:tracePt t="41825" x="2789238" y="6007100"/>
          <p14:tracePt t="41831" x="2801938" y="6007100"/>
          <p14:tracePt t="41836" x="2814638" y="6007100"/>
          <p14:tracePt t="41840" x="2827338" y="5994400"/>
          <p14:tracePt t="41845" x="2840038" y="5981700"/>
          <p14:tracePt t="41851" x="2852738" y="5981700"/>
          <p14:tracePt t="41860" x="2876550" y="5981700"/>
          <p14:tracePt t="41865" x="2889250" y="5981700"/>
          <p14:tracePt t="41870" x="2901950" y="5969000"/>
          <p14:tracePt t="41882" x="2914650" y="5969000"/>
          <p14:tracePt t="41886" x="2927350" y="5969000"/>
          <p14:tracePt t="41890" x="2963863" y="5969000"/>
          <p14:tracePt t="41895" x="3001963" y="5969000"/>
          <p14:tracePt t="41901" x="3027363" y="5969000"/>
          <p14:tracePt t="41916" x="3140075" y="5969000"/>
          <p14:tracePt t="41920" x="3176588" y="5969000"/>
          <p14:tracePt t="41925" x="3201988" y="5969000"/>
          <p14:tracePt t="41932" x="3240088" y="5969000"/>
          <p14:tracePt t="41936" x="3289300" y="5969000"/>
          <p14:tracePt t="41941" x="3327400" y="5969000"/>
          <p14:tracePt t="41948" x="3376613" y="5956300"/>
          <p14:tracePt t="41952" x="3389313" y="5945188"/>
          <p14:tracePt t="41956" x="3427413" y="5945188"/>
          <p14:tracePt t="41961" x="3489325" y="5945188"/>
          <p14:tracePt t="41967" x="3527425" y="5945188"/>
          <p14:tracePt t="41972" x="3578225" y="5932488"/>
          <p14:tracePt t="41976" x="3614738" y="5919788"/>
          <p14:tracePt t="41981" x="3627438" y="5919788"/>
          <p14:tracePt t="41987" x="3665538" y="5919788"/>
          <p14:tracePt t="41991" x="3702050" y="5919788"/>
          <p14:tracePt t="41998" x="3714750" y="5919788"/>
          <p14:tracePt t="42003" x="3740150" y="5907088"/>
          <p14:tracePt t="42007" x="3765550" y="5907088"/>
          <p14:tracePt t="42011" x="3778250" y="5907088"/>
          <p14:tracePt t="42017" x="3790950" y="5907088"/>
          <p14:tracePt t="42023" x="3802063" y="5907088"/>
          <p14:tracePt t="42027" x="3827463" y="5881688"/>
          <p14:tracePt t="42118" x="3852863" y="5881688"/>
          <p14:tracePt t="42144" x="3865563" y="5881688"/>
          <p14:tracePt t="42148" x="3878263" y="5881688"/>
          <p14:tracePt t="42320" x="3878263" y="5894388"/>
          <p14:tracePt t="42375" x="3878263" y="5919788"/>
          <p14:tracePt t="42382" x="3878263" y="5932488"/>
          <p14:tracePt t="42451" x="3878263" y="5945188"/>
          <p14:tracePt t="42465" x="3878263" y="5956300"/>
          <p14:tracePt t="42481" x="3878263" y="5969000"/>
          <p14:tracePt t="42491" x="3878263" y="5981700"/>
          <p14:tracePt t="42496" x="3878263" y="5994400"/>
          <p14:tracePt t="42500" x="3890963" y="5994400"/>
          <p14:tracePt t="42506" x="3914775" y="5994400"/>
          <p14:tracePt t="42511" x="3940175" y="5994400"/>
          <p14:tracePt t="42517" x="3965575" y="6019800"/>
          <p14:tracePt t="42521" x="3990975" y="6019800"/>
          <p14:tracePt t="42526" x="4014788" y="6019800"/>
          <p14:tracePt t="42532" x="4052888" y="6019800"/>
          <p14:tracePt t="42537" x="4114800" y="6019800"/>
          <p14:tracePt t="42541" x="4165600" y="6019800"/>
          <p14:tracePt t="42548" x="4214813" y="6019800"/>
          <p14:tracePt t="42552" x="4265613" y="6019800"/>
          <p14:tracePt t="42556" x="4314825" y="6019800"/>
          <p14:tracePt t="42561" x="4340225" y="6019800"/>
          <p14:tracePt t="42583" x="4391025" y="6019800"/>
          <p14:tracePt t="42587" x="4427538" y="6019800"/>
          <p14:tracePt t="42591" x="4452938" y="6019800"/>
          <p14:tracePt t="42598" x="4516438" y="5981700"/>
          <p14:tracePt t="42602" x="4565650" y="5981700"/>
          <p14:tracePt t="42607" x="4603750" y="5981700"/>
          <p14:tracePt t="42612" x="4627563" y="5981700"/>
          <p14:tracePt t="42617" x="4665663" y="5969000"/>
          <p14:tracePt t="42623" x="4703763" y="5969000"/>
          <p14:tracePt t="42628" x="4752975" y="5945188"/>
          <p14:tracePt t="42632" x="4778375" y="5945188"/>
          <p14:tracePt t="42638" x="4803775" y="5945188"/>
          <p14:tracePt t="42641" x="4840288" y="5945188"/>
          <p14:tracePt t="42648" x="4878388" y="5945188"/>
          <p14:tracePt t="42653" x="4891088" y="5945188"/>
          <p14:tracePt t="42657" x="4929188" y="5945188"/>
          <p14:tracePt t="42663" x="4953000" y="5932488"/>
          <p14:tracePt t="42667" x="4978400" y="5919788"/>
          <p14:tracePt t="42673" x="5016500" y="5907088"/>
          <p14:tracePt t="42688" x="5040313" y="5907088"/>
          <p14:tracePt t="42692" x="5053013" y="5894388"/>
          <p14:tracePt t="42698" x="5053013" y="5881688"/>
          <p14:tracePt t="42718" x="5065713" y="5881688"/>
          <p14:tracePt t="42727" x="5078413" y="5881688"/>
          <p14:tracePt t="42754" x="5091113" y="5868988"/>
          <p14:tracePt t="42759" x="5103813" y="5856288"/>
          <p14:tracePt t="42765" x="5116513" y="5856288"/>
          <p14:tracePt t="42778" x="5141913" y="5856288"/>
          <p14:tracePt t="42783" x="5153025" y="5843588"/>
          <p14:tracePt t="42793" x="5178425" y="5843588"/>
          <p14:tracePt t="42798" x="5203825" y="5832475"/>
          <p14:tracePt t="42809" x="5216525" y="5832475"/>
          <p14:tracePt t="42815" x="5229225" y="5832475"/>
          <p14:tracePt t="42818" x="5241925" y="5832475"/>
          <p14:tracePt t="42824" x="5253038" y="5819775"/>
          <p14:tracePt t="42828" x="5265738" y="5819775"/>
          <p14:tracePt t="42840" x="5278438" y="5819775"/>
          <p14:tracePt t="42935" x="5291138" y="5807075"/>
          <p14:tracePt t="42970" x="5278438" y="5807075"/>
          <p14:tracePt t="42976" x="5241925" y="5807075"/>
          <p14:tracePt t="42981" x="5229225" y="5807075"/>
          <p14:tracePt t="42985" x="5216525" y="5807075"/>
          <p14:tracePt t="42990" x="5165725" y="5807075"/>
          <p14:tracePt t="42995" x="5129213" y="5807075"/>
          <p14:tracePt t="43001" x="5078413" y="5807075"/>
          <p14:tracePt t="43005" x="5016500" y="5832475"/>
          <p14:tracePt t="43010" x="4965700" y="5832475"/>
          <p14:tracePt t="43015" x="4878388" y="5843588"/>
          <p14:tracePt t="43021" x="4816475" y="5843588"/>
          <p14:tracePt t="43025" x="4716463" y="5868988"/>
          <p14:tracePt t="43032" x="4640263" y="5868988"/>
          <p14:tracePt t="43035" x="4565650" y="5881688"/>
          <p14:tracePt t="43041" x="4503738" y="5881688"/>
          <p14:tracePt t="43047" x="4403725" y="5919788"/>
          <p14:tracePt t="43050" x="4314825" y="5932488"/>
          <p14:tracePt t="43055" x="4227513" y="5932488"/>
          <p14:tracePt t="43060" x="4165600" y="5932488"/>
          <p14:tracePt t="43066" x="4114800" y="5956300"/>
          <p14:tracePt t="43072" x="4040188" y="5956300"/>
          <p14:tracePt t="43075" x="4002088" y="5956300"/>
          <p14:tracePt t="43082" x="3952875" y="5969000"/>
          <p14:tracePt t="43085" x="3890963" y="5994400"/>
          <p14:tracePt t="43097" x="3827463" y="5994400"/>
          <p14:tracePt t="43106" x="3802063" y="5994400"/>
          <p14:tracePt t="43112" x="3778250" y="6007100"/>
          <p14:tracePt t="43117" x="3765550" y="6007100"/>
          <p14:tracePt t="43187" x="3752850" y="6019800"/>
          <p14:tracePt t="43198" x="3752850" y="6032500"/>
          <p14:tracePt t="43203" x="3752850" y="6045200"/>
          <p14:tracePt t="43213" x="3752850" y="6056313"/>
          <p14:tracePt t="43223" x="3778250" y="6081713"/>
          <p14:tracePt t="43227" x="3802063" y="6081713"/>
          <p14:tracePt t="43232" x="3840163" y="6094413"/>
          <p14:tracePt t="43238" x="3865563" y="6094413"/>
          <p14:tracePt t="43242" x="3902075" y="6094413"/>
          <p14:tracePt t="43248" x="3940175" y="6119813"/>
          <p14:tracePt t="43253" x="3990975" y="6119813"/>
          <p14:tracePt t="43257" x="4027488" y="6119813"/>
          <p14:tracePt t="43273" x="4065588" y="6119813"/>
          <p14:tracePt t="43277" x="4140200" y="6119813"/>
          <p14:tracePt t="43282" x="4178300" y="6119813"/>
          <p14:tracePt t="43289" x="4240213" y="6119813"/>
          <p14:tracePt t="43293" x="4327525" y="6119813"/>
          <p14:tracePt t="43298" x="4416425" y="6119813"/>
          <p14:tracePt t="43303" x="4491038" y="6119813"/>
          <p14:tracePt t="43307" x="4540250" y="6119813"/>
          <p14:tracePt t="43315" x="4578350" y="6119813"/>
          <p14:tracePt t="43319" x="4603750" y="6119813"/>
          <p14:tracePt t="43323" x="4652963" y="6119813"/>
          <p14:tracePt t="43328" x="4691063" y="6107113"/>
          <p14:tracePt t="43333" x="4716463" y="6094413"/>
          <p14:tracePt t="43339" x="4727575" y="6094413"/>
          <p14:tracePt t="43343" x="4740275" y="6081713"/>
          <p14:tracePt t="43349" x="4752975" y="6081713"/>
          <p14:tracePt t="43469" x="4727575" y="6081713"/>
          <p14:tracePt t="43474" x="4703763" y="6081713"/>
          <p14:tracePt t="43480" x="4665663" y="6094413"/>
          <p14:tracePt t="43484" x="4627563" y="6119813"/>
          <p14:tracePt t="43489" x="4616450" y="6119813"/>
          <p14:tracePt t="43495" x="4565650" y="6132513"/>
          <p14:tracePt t="43501" x="4527550" y="6132513"/>
          <p14:tracePt t="43504" x="4491038" y="6157913"/>
          <p14:tracePt t="43509" x="4452938" y="6157913"/>
          <p14:tracePt t="43515" x="4427538" y="6157913"/>
          <p14:tracePt t="43520" x="4403725" y="6169025"/>
          <p14:tracePt t="43525" x="4391025" y="6169025"/>
          <p14:tracePt t="43529" x="4378325" y="6169025"/>
          <p14:tracePt t="43535" x="4365625" y="6169025"/>
          <p14:tracePt t="43540" x="4352925" y="6169025"/>
          <p14:tracePt t="43545" x="4340225" y="6169025"/>
          <p14:tracePt t="43551" x="4327525" y="6169025"/>
          <p14:tracePt t="43631" x="4340225" y="6169025"/>
          <p14:tracePt t="43636" x="4403725" y="6169025"/>
          <p14:tracePt t="43641" x="4440238" y="6169025"/>
          <p14:tracePt t="43645" x="4491038" y="6169025"/>
          <p14:tracePt t="43650" x="4552950" y="6169025"/>
          <p14:tracePt t="43657" x="4603750" y="6157913"/>
          <p14:tracePt t="43661" x="4665663" y="6157913"/>
          <p14:tracePt t="43666" x="4740275" y="6119813"/>
          <p14:tracePt t="43671" x="4803775" y="6119813"/>
          <p14:tracePt t="43677" x="4840288" y="6107113"/>
          <p14:tracePt t="43682" x="4903788" y="6107113"/>
          <p14:tracePt t="43687" x="4953000" y="6107113"/>
          <p14:tracePt t="43691" x="4991100" y="6107113"/>
          <p14:tracePt t="43697" x="5040313" y="6081713"/>
          <p14:tracePt t="43702" x="5065713" y="6081713"/>
          <p14:tracePt t="43706" x="5091113" y="6081713"/>
          <p14:tracePt t="43711" x="5116513" y="6081713"/>
          <p14:tracePt t="43716" x="5129213" y="6081713"/>
          <p14:tracePt t="43722" x="5141913" y="6081713"/>
          <p14:tracePt t="43727" x="5153025" y="6081713"/>
          <p14:tracePt t="44161" x="5165725" y="6081713"/>
          <p14:tracePt t="44165" x="5178425" y="6081713"/>
          <p14:tracePt t="44170" x="5216525" y="6081713"/>
          <p14:tracePt t="44175" x="5241925" y="6081713"/>
          <p14:tracePt t="44182" x="5265738" y="6069013"/>
          <p14:tracePt t="44186" x="5316538" y="6069013"/>
          <p14:tracePt t="44190" x="5353050" y="6069013"/>
          <p14:tracePt t="44196" x="5441950" y="6069013"/>
          <p14:tracePt t="44201" x="5465763" y="6069013"/>
          <p14:tracePt t="44205" x="5529263" y="6069013"/>
          <p14:tracePt t="44212" x="5616575" y="6069013"/>
          <p14:tracePt t="44216" x="5703888" y="6069013"/>
          <p14:tracePt t="44220" x="5791200" y="6069013"/>
          <p14:tracePt t="44225" x="5891213" y="6045200"/>
          <p14:tracePt t="44232" x="5929313" y="6045200"/>
          <p14:tracePt t="44237" x="6016625" y="6032500"/>
          <p14:tracePt t="44241" x="6103938" y="6032500"/>
          <p14:tracePt t="44247" x="6191250" y="5994400"/>
          <p14:tracePt t="44251" x="6267450" y="5994400"/>
          <p14:tracePt t="44256" x="6303963" y="5994400"/>
          <p14:tracePt t="44261" x="6380163" y="5994400"/>
          <p14:tracePt t="44267" x="6416675" y="5994400"/>
          <p14:tracePt t="44272" x="6480175" y="5994400"/>
          <p14:tracePt t="44276" x="6529388" y="5994400"/>
          <p14:tracePt t="44282" x="6567488" y="5994400"/>
          <p14:tracePt t="44286" x="6604000" y="5994400"/>
          <p14:tracePt t="44291" x="6629400" y="5994400"/>
          <p14:tracePt t="44296" x="6667500" y="5994400"/>
          <p14:tracePt t="44301" x="6704013" y="5994400"/>
          <p14:tracePt t="44307" x="6729413" y="5994400"/>
          <p14:tracePt t="44316" x="6754813" y="5994400"/>
          <p14:tracePt t="44321" x="6767513" y="5994400"/>
          <p14:tracePt t="44327" x="6792913" y="5994400"/>
          <p14:tracePt t="44333" x="6805613" y="5994400"/>
          <p14:tracePt t="44337" x="6816725" y="5994400"/>
          <p14:tracePt t="44346" x="6842125" y="5994400"/>
          <p14:tracePt t="44353" x="6854825" y="5994400"/>
          <p14:tracePt t="44362" x="6867525" y="5994400"/>
          <p14:tracePt t="44367" x="6880225" y="5994400"/>
          <p14:tracePt t="44392" x="6892925" y="5994400"/>
          <p14:tracePt t="44433" x="6905625" y="5994400"/>
          <p14:tracePt t="44438" x="6929438" y="5969000"/>
          <p14:tracePt t="44449" x="6954838" y="5969000"/>
          <p14:tracePt t="44453" x="6967538" y="5969000"/>
          <p14:tracePt t="44457" x="6992938" y="5969000"/>
          <p14:tracePt t="44462" x="7016750" y="5969000"/>
          <p14:tracePt t="44468" x="7016750" y="5956300"/>
          <p14:tracePt t="44473" x="7042150" y="5956300"/>
          <p14:tracePt t="44478" x="7054850" y="5956300"/>
          <p14:tracePt t="44483" x="7067550" y="5956300"/>
          <p14:tracePt t="44489" x="7080250" y="5956300"/>
          <p14:tracePt t="44493" x="7092950" y="5956300"/>
          <p14:tracePt t="44499" x="7105650" y="5956300"/>
          <p14:tracePt t="44509" x="7118350" y="5956300"/>
          <p14:tracePt t="44513" x="7129463" y="5956300"/>
          <p14:tracePt t="44549" x="7142163" y="5956300"/>
          <p14:tracePt t="44554" x="7154863" y="5956300"/>
          <p14:tracePt t="44579" x="7167563" y="5956300"/>
          <p14:tracePt t="44589" x="7180263" y="5956300"/>
          <p14:tracePt t="44594" x="7192963" y="5956300"/>
          <p14:tracePt t="44610" x="7205663" y="5956300"/>
          <p14:tracePt t="44616" x="7218363" y="5956300"/>
          <p14:tracePt t="44620" x="7229475" y="5956300"/>
          <p14:tracePt t="44624" x="7242175" y="5956300"/>
          <p14:tracePt t="44629" x="7267575" y="5956300"/>
          <p14:tracePt t="44639" x="7292975" y="5956300"/>
          <p14:tracePt t="44644" x="7305675" y="5956300"/>
          <p14:tracePt t="44650" x="7318375" y="5956300"/>
          <p14:tracePt t="44656" x="7329488" y="5956300"/>
          <p14:tracePt t="44660" x="7354888" y="5956300"/>
          <p14:tracePt t="44666" x="7380288" y="5956300"/>
          <p14:tracePt t="44670" x="7392988" y="5956300"/>
          <p14:tracePt t="44674" x="7405688" y="5956300"/>
          <p14:tracePt t="44686" x="7418388" y="5956300"/>
          <p14:tracePt t="44689" x="7429500" y="5956300"/>
          <p14:tracePt t="44694" x="7442200" y="5956300"/>
          <p14:tracePt t="44712" x="7454900" y="5956300"/>
          <p14:tracePt t="44716" x="7467600" y="5956300"/>
          <p14:tracePt t="44721" x="7480300" y="5956300"/>
          <p14:tracePt t="44731" x="7493000" y="5956300"/>
          <p14:tracePt t="44736" x="7505700" y="5956300"/>
          <p14:tracePt t="44740" x="7518400" y="5956300"/>
          <p14:tracePt t="44745" x="7531100" y="5956300"/>
          <p14:tracePt t="44750" x="7554913" y="5956300"/>
          <p14:tracePt t="44760" x="7580313" y="5956300"/>
          <p14:tracePt t="44766" x="7605713" y="5956300"/>
          <p14:tracePt t="44771" x="7618413" y="5956300"/>
          <p14:tracePt t="44777" x="7642225" y="5956300"/>
          <p14:tracePt t="44782" x="7654925" y="5956300"/>
          <p14:tracePt t="44787" x="7667625" y="5956300"/>
          <p14:tracePt t="44790" x="7680325" y="5956300"/>
          <p14:tracePt t="44800" x="7693025" y="5956300"/>
          <p14:tracePt t="44811" x="7705725" y="5956300"/>
          <p14:tracePt t="44847" x="7718425" y="5956300"/>
          <p14:tracePt t="45012" x="7731125" y="5956300"/>
          <p14:tracePt t="45018" x="7754938" y="5956300"/>
          <p14:tracePt t="45028" x="7767638" y="5956300"/>
          <p14:tracePt t="45033" x="7780338" y="5956300"/>
          <p14:tracePt t="45038" x="7793038" y="5956300"/>
          <p14:tracePt t="45043" x="7805738" y="5956300"/>
          <p14:tracePt t="45049" x="7818438" y="5956300"/>
          <p14:tracePt t="45054" x="7843838" y="5956300"/>
          <p14:tracePt t="45059" x="7880350" y="5956300"/>
          <p14:tracePt t="45065" x="7905750" y="5956300"/>
          <p14:tracePt t="45069" x="7918450" y="5956300"/>
          <p14:tracePt t="45073" x="7967663" y="5956300"/>
          <p14:tracePt t="45078" x="7980363" y="5956300"/>
          <p14:tracePt t="45083" x="8005763" y="5956300"/>
          <p14:tracePt t="45088" x="8031163" y="5956300"/>
          <p14:tracePt t="45093" x="8043863" y="5956300"/>
          <p14:tracePt t="45099" x="8067675" y="5956300"/>
          <p14:tracePt t="45103" x="8105775" y="5956300"/>
          <p14:tracePt t="45108" x="8131175" y="5956300"/>
          <p14:tracePt t="45120" x="8167688" y="5956300"/>
          <p14:tracePt t="45123" x="8205788" y="5956300"/>
          <p14:tracePt t="45134" x="8231188" y="5956300"/>
          <p14:tracePt t="45140" x="8243888" y="5956300"/>
          <p14:tracePt t="45143" x="8256588" y="5956300"/>
          <p14:tracePt t="45155" x="8267700" y="5956300"/>
          <p14:tracePt t="45159" x="8280400" y="5956300"/>
          <p14:tracePt t="45170" x="8305800" y="5956300"/>
          <p14:tracePt t="45174" x="8318500" y="5956300"/>
          <p14:tracePt t="45184" x="8331200" y="5956300"/>
          <p14:tracePt t="45190" x="8343900" y="5956300"/>
          <p14:tracePt t="45194" x="8356600" y="5956300"/>
          <p14:tracePt t="45199" x="8367713" y="5956300"/>
          <p14:tracePt t="45205" x="8393113" y="5956300"/>
          <p14:tracePt t="45266" x="8405813" y="5956300"/>
          <p14:tracePt t="45271" x="8418513" y="5956300"/>
          <p14:tracePt t="45896" x="8431213" y="5956300"/>
          <p14:tracePt t="45900" x="8443913" y="5956300"/>
          <p14:tracePt t="45906" x="8469313" y="5945188"/>
          <p14:tracePt t="45918" x="8480425" y="5945188"/>
          <p14:tracePt t="45967" x="8493125" y="5932488"/>
          <p14:tracePt t="45971" x="8480425" y="5907088"/>
          <p14:tracePt t="45977" x="8431213" y="5894388"/>
          <p14:tracePt t="45980" x="8356600" y="5856288"/>
          <p14:tracePt t="45987" x="8267700" y="5819775"/>
          <p14:tracePt t="45992" x="8193088" y="5781675"/>
          <p14:tracePt t="45996" x="8131175" y="5768975"/>
          <p14:tracePt t="46001" x="8067675" y="5743575"/>
          <p14:tracePt t="46007" x="8043863" y="5732463"/>
          <p14:tracePt t="46011" x="7967663" y="5694363"/>
          <p14:tracePt t="46016" x="7918450" y="5681663"/>
          <p14:tracePt t="46022" x="7867650" y="5656263"/>
          <p14:tracePt t="46026" x="7805738" y="5656263"/>
          <p14:tracePt t="46033" x="7718425" y="5656263"/>
          <p14:tracePt t="46038" x="7567613" y="5656263"/>
          <p14:tracePt t="46041" x="7418388" y="5656263"/>
          <p14:tracePt t="46046" x="7242175" y="5656263"/>
          <p14:tracePt t="46052" x="7080250" y="5656263"/>
          <p14:tracePt t="46057" x="6905625" y="5656263"/>
          <p14:tracePt t="46062" x="6716713" y="5656263"/>
          <p14:tracePt t="46067" x="6542088" y="5656263"/>
          <p14:tracePt t="46072" x="6380163" y="5656263"/>
          <p14:tracePt t="46076" x="6229350" y="5656263"/>
          <p14:tracePt t="46083" x="6054725" y="5656263"/>
          <p14:tracePt t="46088" x="5842000" y="5656263"/>
          <p14:tracePt t="46093" x="5678488" y="5656263"/>
          <p14:tracePt t="46096" x="5454650" y="5643563"/>
          <p14:tracePt t="46103" x="5265738" y="5607050"/>
          <p14:tracePt t="46107" x="5053013" y="5594350"/>
          <p14:tracePt t="46112" x="4878388" y="5594350"/>
          <p14:tracePt t="46118" x="4716463" y="5594350"/>
          <p14:tracePt t="46123" x="4540250" y="5594350"/>
          <p14:tracePt t="46127" x="4365625" y="5556250"/>
          <p14:tracePt t="46133" x="4214813" y="5543550"/>
          <p14:tracePt t="46138" x="4065588" y="5507038"/>
          <p14:tracePt t="46142" x="3952875" y="5494338"/>
          <p14:tracePt t="46150" x="3840163" y="5443538"/>
          <p14:tracePt t="46152" x="3689350" y="5407025"/>
          <p14:tracePt t="46158" x="3565525" y="5343525"/>
          <p14:tracePt t="46162" x="3478213" y="5294313"/>
          <p14:tracePt t="46168" x="3376613" y="5230813"/>
          <p14:tracePt t="46174" x="3302000" y="5168900"/>
          <p14:tracePt t="46177" x="3201988" y="5068888"/>
          <p14:tracePt t="46183" x="3127375" y="4968875"/>
          <p14:tracePt t="46188" x="3065463" y="4905375"/>
          <p14:tracePt t="46193" x="3001963" y="4792663"/>
          <p14:tracePt t="46200" x="2927350" y="4692650"/>
          <p14:tracePt t="46204" x="2827338" y="4554538"/>
          <p14:tracePt t="46208" x="2740025" y="4443413"/>
          <p14:tracePt t="46213" x="2676525" y="4341813"/>
          <p14:tracePt t="46218" x="2601913" y="4230688"/>
          <p14:tracePt t="46223" x="2527300" y="4092575"/>
          <p14:tracePt t="46229" x="2451100" y="3992563"/>
          <p14:tracePt t="46233" x="2338388" y="3854450"/>
          <p14:tracePt t="46239" x="2227263" y="3767138"/>
          <p14:tracePt t="46243" x="2176463" y="3692525"/>
          <p14:tracePt t="46250" x="2076450" y="3579813"/>
          <p14:tracePt t="46253" x="2001838" y="3490913"/>
          <p14:tracePt t="46258" x="1938338" y="3416300"/>
          <p14:tracePt t="46265" x="1901825" y="3378200"/>
          <p14:tracePt t="46268" x="1801813" y="3278188"/>
          <p14:tracePt t="46273" x="1751013" y="3165475"/>
          <p14:tracePt t="46279" x="1676400" y="3065463"/>
          <p14:tracePt t="46283" x="1601788" y="2978150"/>
          <p14:tracePt t="46290" x="1501775" y="2840038"/>
          <p14:tracePt t="46294" x="1412875" y="2716213"/>
          <p14:tracePt t="46300" x="1350963" y="2616200"/>
          <p14:tracePt t="46304" x="1276350" y="2527300"/>
          <p14:tracePt t="46309" x="1212850" y="2427288"/>
          <p14:tracePt t="46315" x="1125538" y="2290763"/>
          <p14:tracePt t="46320" x="1076325" y="2227263"/>
          <p14:tracePt t="46324" x="1012825" y="2152650"/>
          <p14:tracePt t="46330" x="987425" y="2114550"/>
          <p14:tracePt t="46345" x="987425" y="2089150"/>
          <p14:tracePt t="46351" x="938213" y="2014538"/>
          <p14:tracePt t="46355" x="900113" y="1978025"/>
          <p14:tracePt t="46359" x="863600" y="1939925"/>
          <p14:tracePt t="46381" x="825500" y="1889125"/>
          <p14:tracePt t="46385" x="787400" y="1852613"/>
          <p14:tracePt t="46389" x="750888" y="1827213"/>
          <p14:tracePt t="46395" x="712788" y="1776413"/>
          <p14:tracePt t="46400" x="687388" y="1739900"/>
          <p14:tracePt t="46404" x="650875" y="1701800"/>
          <p14:tracePt t="46410" x="574675" y="1652588"/>
          <p14:tracePt t="46414" x="538163" y="1614488"/>
          <p14:tracePt t="46419" x="487363" y="1576388"/>
          <p14:tracePt t="46426" x="450850" y="1552575"/>
          <p14:tracePt t="46430" x="400050" y="1514475"/>
          <p14:tracePt t="46436" x="363538" y="1476375"/>
          <p14:tracePt t="46440" x="338138" y="1450975"/>
          <p14:tracePt t="46444" x="287338" y="1414463"/>
          <p14:tracePt t="46450" x="261938" y="1389063"/>
          <p14:tracePt t="46455" x="238125" y="1363663"/>
          <p14:tracePt t="46460" x="225425" y="1363663"/>
          <p14:tracePt t="46467" x="187325" y="1327150"/>
          <p14:tracePt t="46471" x="161925" y="1314450"/>
          <p14:tracePt t="46475" x="150813" y="1301750"/>
          <p14:tracePt t="46480" x="150813" y="1289050"/>
          <p14:tracePt t="46487" x="138113" y="1276350"/>
          <p14:tracePt t="46495" x="112713" y="1263650"/>
          <p14:tracePt t="46501" x="87313" y="1238250"/>
          <p14:tracePt t="46505" x="61913" y="1227138"/>
          <p14:tracePt t="46516" x="50800" y="1214438"/>
          <p14:tracePt t="46522" x="25400" y="1201738"/>
          <p14:tracePt t="46527" x="12700" y="1201738"/>
        </p14:tracePtLst>
      </p14:laserTrace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Akomodační nerefrakční strabismus</a:t>
            </a:r>
          </a:p>
        </p:txBody>
      </p:sp>
      <p:sp>
        <p:nvSpPr>
          <p:cNvPr id="3" name="Zástupný symbol pro obsah 2"/>
          <p:cNvSpPr>
            <a:spLocks noGrp="1"/>
          </p:cNvSpPr>
          <p:nvPr>
            <p:ph idx="1"/>
          </p:nvPr>
        </p:nvSpPr>
        <p:spPr/>
        <p:txBody>
          <a:bodyPr>
            <a:normAutofit fontScale="85000" lnSpcReduction="20000"/>
          </a:bodyPr>
          <a:lstStyle/>
          <a:p>
            <a:r>
              <a:rPr lang="cs-CZ" b="1" dirty="0" err="1"/>
              <a:t>Synoptofor</a:t>
            </a:r>
            <a:r>
              <a:rPr lang="cs-CZ" dirty="0"/>
              <a:t> – SPP, FI – FIII, může mít i jemnou </a:t>
            </a:r>
            <a:r>
              <a:rPr lang="cs-CZ" dirty="0" err="1"/>
              <a:t>stereopsi</a:t>
            </a:r>
            <a:r>
              <a:rPr lang="cs-CZ" dirty="0"/>
              <a:t> </a:t>
            </a:r>
          </a:p>
          <a:p>
            <a:r>
              <a:rPr lang="cs-CZ" b="1" dirty="0" err="1"/>
              <a:t>Bagoliniho</a:t>
            </a:r>
            <a:r>
              <a:rPr lang="cs-CZ" b="1" dirty="0"/>
              <a:t> skla</a:t>
            </a:r>
            <a:r>
              <a:rPr lang="cs-CZ" dirty="0"/>
              <a:t> </a:t>
            </a:r>
          </a:p>
          <a:p>
            <a:pPr marL="0" indent="0">
              <a:buNone/>
            </a:pPr>
            <a:r>
              <a:rPr lang="cs-CZ" dirty="0"/>
              <a:t>do dálky – v normě</a:t>
            </a:r>
          </a:p>
          <a:p>
            <a:pPr marL="0" indent="0">
              <a:buNone/>
            </a:pPr>
            <a:r>
              <a:rPr lang="cs-CZ" dirty="0"/>
              <a:t>do blízka – střídá          </a:t>
            </a:r>
          </a:p>
          <a:p>
            <a:r>
              <a:rPr lang="cs-CZ" b="1" dirty="0" err="1"/>
              <a:t>Worthův</a:t>
            </a:r>
            <a:r>
              <a:rPr lang="cs-CZ" b="1" dirty="0"/>
              <a:t> test</a:t>
            </a:r>
          </a:p>
          <a:p>
            <a:pPr marL="0" indent="0">
              <a:buNone/>
            </a:pPr>
            <a:r>
              <a:rPr lang="cs-CZ" dirty="0"/>
              <a:t>do dálky – v normě </a:t>
            </a:r>
          </a:p>
          <a:p>
            <a:pPr marL="0" indent="0">
              <a:buNone/>
            </a:pPr>
            <a:r>
              <a:rPr lang="cs-CZ" dirty="0"/>
              <a:t>do blízka – střídá</a:t>
            </a:r>
          </a:p>
          <a:p>
            <a:r>
              <a:rPr lang="cs-CZ" b="1" dirty="0" err="1"/>
              <a:t>Hering-Bielschowského</a:t>
            </a:r>
            <a:r>
              <a:rPr lang="cs-CZ" b="1" dirty="0"/>
              <a:t> test</a:t>
            </a:r>
            <a:r>
              <a:rPr lang="cs-CZ" dirty="0"/>
              <a:t> – NRK</a:t>
            </a:r>
          </a:p>
          <a:p>
            <a:r>
              <a:rPr lang="cs-CZ" b="1" dirty="0"/>
              <a:t>Langův </a:t>
            </a:r>
            <a:r>
              <a:rPr lang="cs-CZ" b="1" dirty="0" err="1"/>
              <a:t>stereotest</a:t>
            </a:r>
            <a:r>
              <a:rPr lang="cs-CZ" b="1" dirty="0"/>
              <a:t> </a:t>
            </a:r>
            <a:r>
              <a:rPr lang="cs-CZ" dirty="0"/>
              <a:t>- neudává</a:t>
            </a:r>
          </a:p>
          <a:p>
            <a:pPr marL="0" indent="0">
              <a:buNone/>
            </a:pPr>
            <a:r>
              <a:rPr lang="cs-CZ" dirty="0"/>
              <a:t> </a:t>
            </a:r>
          </a:p>
          <a:p>
            <a:endParaRPr lang="cs-CZ" dirty="0"/>
          </a:p>
        </p:txBody>
      </p:sp>
      <p:pic>
        <p:nvPicPr>
          <p:cNvPr id="4" name="Zvuk 3">
            <a:hlinkClick r:id="" action="ppaction://media"/>
            <a:extLst>
              <a:ext uri="{FF2B5EF4-FFF2-40B4-BE49-F238E27FC236}">
                <a16:creationId xmlns:a16="http://schemas.microsoft.com/office/drawing/2014/main" id="{E02EA449-E709-45B4-A6C0-586C2D7F62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01184782"/>
      </p:ext>
    </p:extLst>
  </p:cSld>
  <p:clrMapOvr>
    <a:masterClrMapping/>
  </p:clrMapOvr>
  <mc:AlternateContent xmlns:mc="http://schemas.openxmlformats.org/markup-compatibility/2006" xmlns:p14="http://schemas.microsoft.com/office/powerpoint/2010/main">
    <mc:Choice Requires="p14">
      <p:transition spd="slow" p14:dur="2000" advTm="29357"/>
    </mc:Choice>
    <mc:Fallback xmlns="">
      <p:transition spd="slow" advTm="29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29" x="38100" y="1552575"/>
          <p14:tracePt t="333" x="74613" y="1552575"/>
          <p14:tracePt t="337" x="87313" y="1552575"/>
          <p14:tracePt t="342" x="112713" y="1552575"/>
          <p14:tracePt t="348" x="138113" y="1552575"/>
          <p14:tracePt t="353" x="150813" y="1552575"/>
          <p14:tracePt t="358" x="174625" y="1552575"/>
          <p14:tracePt t="364" x="187325" y="1552575"/>
          <p14:tracePt t="368" x="200025" y="1552575"/>
          <p14:tracePt t="375" x="212725" y="1552575"/>
          <p14:tracePt t="379" x="225425" y="1552575"/>
          <p14:tracePt t="389" x="238125" y="1552575"/>
          <p14:tracePt t="394" x="250825" y="1552575"/>
          <p14:tracePt t="398" x="261938" y="1552575"/>
          <p14:tracePt t="408" x="287338" y="1552575"/>
          <p14:tracePt t="419" x="300038" y="1552575"/>
          <p14:tracePt t="429" x="312738" y="1552575"/>
          <p14:tracePt t="433" x="325438" y="1552575"/>
          <p14:tracePt t="443" x="338138" y="1552575"/>
          <p14:tracePt t="450" x="363538" y="1552575"/>
          <p14:tracePt t="458" x="387350" y="1552575"/>
          <p14:tracePt t="464" x="400050" y="1552575"/>
          <p14:tracePt t="468" x="412750" y="1552575"/>
          <p14:tracePt t="480" x="425450" y="1552575"/>
          <p14:tracePt t="491" x="438150" y="1552575"/>
          <p14:tracePt t="504" x="450850" y="1552575"/>
          <p14:tracePt t="1433" x="463550" y="1563688"/>
          <p14:tracePt t="1453" x="450850" y="1576388"/>
          <p14:tracePt t="1468" x="450850" y="1589088"/>
          <p14:tracePt t="1473" x="450850" y="1601788"/>
          <p14:tracePt t="1478" x="438150" y="1614488"/>
          <p14:tracePt t="1489" x="438150" y="1627188"/>
          <p14:tracePt t="1493" x="425450" y="1639888"/>
          <p14:tracePt t="1502" x="425450" y="1652588"/>
          <p14:tracePt t="1508" x="412750" y="1663700"/>
          <p14:tracePt t="1513" x="412750" y="1676400"/>
          <p14:tracePt t="1539" x="400050" y="1689100"/>
          <p14:tracePt t="1554" x="400050" y="1701800"/>
          <p14:tracePt t="1559" x="400050" y="1714500"/>
          <p14:tracePt t="1563" x="374650" y="1727200"/>
          <p14:tracePt t="1575" x="374650" y="1739900"/>
          <p14:tracePt t="1579" x="374650" y="1752600"/>
          <p14:tracePt t="1599" x="374650" y="1765300"/>
          <p14:tracePt t="1603" x="350838" y="1789113"/>
          <p14:tracePt t="1619" x="350838" y="1801813"/>
          <p14:tracePt t="1629" x="350838" y="1814513"/>
          <p14:tracePt t="1633" x="350838" y="1827213"/>
          <p14:tracePt t="1639" x="338138" y="1827213"/>
          <p14:tracePt t="1648" x="338138" y="1839913"/>
          <p14:tracePt t="1654" x="338138" y="1852613"/>
          <p14:tracePt t="1665" x="338138" y="1865313"/>
          <p14:tracePt t="1680" x="325438" y="1889125"/>
          <p14:tracePt t="1705" x="325438" y="1901825"/>
          <p14:tracePt t="1714" x="325438" y="1914525"/>
          <p14:tracePt t="1725" x="325438" y="1927225"/>
          <p14:tracePt t="1731" x="325438" y="1939925"/>
          <p14:tracePt t="1750" x="325438" y="1952625"/>
          <p14:tracePt t="1755" x="338138" y="1965325"/>
          <p14:tracePt t="1765" x="338138" y="1978025"/>
          <p14:tracePt t="1781" x="338138" y="1989138"/>
          <p14:tracePt t="1785" x="350838" y="2001838"/>
          <p14:tracePt t="1792" x="363538" y="2001838"/>
          <p14:tracePt t="1796" x="374650" y="2001838"/>
          <p14:tracePt t="1800" x="387350" y="2001838"/>
          <p14:tracePt t="1811" x="400050" y="2001838"/>
          <p14:tracePt t="1816" x="412750" y="2001838"/>
          <p14:tracePt t="1820" x="425450" y="2014538"/>
          <p14:tracePt t="1827" x="438150" y="2027238"/>
          <p14:tracePt t="1832" x="450850" y="2027238"/>
          <p14:tracePt t="1835" x="463550" y="2027238"/>
          <p14:tracePt t="1842" x="474663" y="2027238"/>
          <p14:tracePt t="1847" x="500063" y="2027238"/>
          <p14:tracePt t="1851" x="500063" y="2039938"/>
          <p14:tracePt t="1855" x="525463" y="2039938"/>
          <p14:tracePt t="1860" x="538163" y="2039938"/>
          <p14:tracePt t="1866" x="550863" y="2039938"/>
          <p14:tracePt t="1871" x="563563" y="2039938"/>
          <p14:tracePt t="1876" x="574675" y="2039938"/>
          <p14:tracePt t="1881" x="587375" y="2039938"/>
          <p14:tracePt t="1886" x="625475" y="2052638"/>
          <p14:tracePt t="1892" x="638175" y="2052638"/>
          <p14:tracePt t="1909" x="700088" y="2052638"/>
          <p14:tracePt t="1912" x="712788" y="2052638"/>
          <p14:tracePt t="1917" x="725488" y="2052638"/>
          <p14:tracePt t="1921" x="763588" y="2052638"/>
          <p14:tracePt t="1926" x="776288" y="2052638"/>
          <p14:tracePt t="1932" x="800100" y="2052638"/>
          <p14:tracePt t="1936" x="825500" y="2052638"/>
          <p14:tracePt t="1942" x="850900" y="2052638"/>
          <p14:tracePt t="1947" x="863600" y="2052638"/>
          <p14:tracePt t="1951" x="900113" y="2052638"/>
          <p14:tracePt t="1956" x="925513" y="2052638"/>
          <p14:tracePt t="1963" x="950913" y="2052638"/>
          <p14:tracePt t="1967" x="976313" y="2052638"/>
          <p14:tracePt t="1972" x="1025525" y="2052638"/>
          <p14:tracePt t="1976" x="1038225" y="2052638"/>
          <p14:tracePt t="1982" x="1050925" y="2052638"/>
          <p14:tracePt t="1987" x="1089025" y="2052638"/>
          <p14:tracePt t="1992" x="1100138" y="2052638"/>
          <p14:tracePt t="1997" x="1125538" y="2052638"/>
          <p14:tracePt t="2002" x="1150938" y="2052638"/>
          <p14:tracePt t="2009" x="1176338" y="2052638"/>
          <p14:tracePt t="2013" x="1200150" y="2052638"/>
          <p14:tracePt t="2017" x="1225550" y="2052638"/>
          <p14:tracePt t="2022" x="1250950" y="2052638"/>
          <p14:tracePt t="2027" x="1276350" y="2052638"/>
          <p14:tracePt t="2032" x="1312863" y="2052638"/>
          <p14:tracePt t="2037" x="1338263" y="2052638"/>
          <p14:tracePt t="2042" x="1350963" y="2052638"/>
          <p14:tracePt t="2047" x="1389063" y="2052638"/>
          <p14:tracePt t="2053" x="1412875" y="2052638"/>
          <p14:tracePt t="2059" x="1438275" y="2052638"/>
          <p14:tracePt t="2063" x="1476375" y="2052638"/>
          <p14:tracePt t="2072" x="1512888" y="2052638"/>
          <p14:tracePt t="2079" x="1538288" y="2052638"/>
          <p14:tracePt t="2087" x="1576388" y="2052638"/>
          <p14:tracePt t="2092" x="1589088" y="2052638"/>
          <p14:tracePt t="2097" x="1601788" y="2052638"/>
          <p14:tracePt t="2104" x="1625600" y="2052638"/>
          <p14:tracePt t="2114" x="1651000" y="2052638"/>
          <p14:tracePt t="2118" x="1689100" y="2052638"/>
          <p14:tracePt t="2129" x="1701800" y="2052638"/>
          <p14:tracePt t="2133" x="1714500" y="2052638"/>
          <p14:tracePt t="2138" x="1725613" y="2052638"/>
          <p14:tracePt t="2143" x="1738313" y="2052638"/>
          <p14:tracePt t="2149" x="1751013" y="2052638"/>
          <p14:tracePt t="2153" x="1763713" y="2052638"/>
          <p14:tracePt t="2159" x="1776413" y="2052638"/>
          <p14:tracePt t="2163" x="1801813" y="2052638"/>
          <p14:tracePt t="2175" x="1825625" y="2052638"/>
          <p14:tracePt t="2178" x="1838325" y="2052638"/>
          <p14:tracePt t="2183" x="1851025" y="2052638"/>
          <p14:tracePt t="2188" x="1863725" y="2052638"/>
          <p14:tracePt t="2194" x="1889125" y="2052638"/>
          <p14:tracePt t="2203" x="1914525" y="2052638"/>
          <p14:tracePt t="2209" x="1925638" y="2052638"/>
          <p14:tracePt t="2213" x="1951038" y="2052638"/>
          <p14:tracePt t="2219" x="1976438" y="2052638"/>
          <p14:tracePt t="2225" x="2001838" y="2052638"/>
          <p14:tracePt t="2229" x="2014538" y="2052638"/>
          <p14:tracePt t="2234" x="2038350" y="2052638"/>
          <p14:tracePt t="2239" x="2051050" y="2052638"/>
          <p14:tracePt t="2244" x="2076450" y="2052638"/>
          <p14:tracePt t="2249" x="2101850" y="2052638"/>
          <p14:tracePt t="2259" x="2127250" y="2052638"/>
          <p14:tracePt t="2264" x="2138363" y="2052638"/>
          <p14:tracePt t="2276" x="2151063" y="2052638"/>
          <p14:tracePt t="2280" x="2163763" y="2052638"/>
          <p14:tracePt t="2295" x="2176463" y="2052638"/>
          <p14:tracePt t="2299" x="2189163" y="2052638"/>
          <p14:tracePt t="2309" x="2201863" y="2052638"/>
          <p14:tracePt t="2320" x="2214563" y="2052638"/>
          <p14:tracePt t="2325" x="2227263" y="2052638"/>
          <p14:tracePt t="2330" x="2238375" y="2052638"/>
          <p14:tracePt t="2346" x="2251075" y="2052638"/>
          <p14:tracePt t="2350" x="2263775" y="2052638"/>
          <p14:tracePt t="2360" x="2276475" y="2039938"/>
          <p14:tracePt t="2371" x="2289175" y="2039938"/>
          <p14:tracePt t="2376" x="2301875" y="2039938"/>
          <p14:tracePt t="2392" x="2314575" y="2039938"/>
          <p14:tracePt t="2396" x="2327275" y="2027238"/>
          <p14:tracePt t="2400" x="2338388" y="2014538"/>
          <p14:tracePt t="2441" x="2351088" y="2001838"/>
          <p14:tracePt t="2467" x="2363788" y="2001838"/>
          <p14:tracePt t="2482" x="2363788" y="1989138"/>
          <p14:tracePt t="2497" x="2363788" y="1978025"/>
          <p14:tracePt t="2502" x="2376488" y="1965325"/>
          <p14:tracePt t="2517" x="2376488" y="1952625"/>
          <p14:tracePt t="2522" x="2376488" y="1939925"/>
          <p14:tracePt t="2532" x="2376488" y="1914525"/>
          <p14:tracePt t="2542" x="2376488" y="1901825"/>
          <p14:tracePt t="2559" x="2376488" y="1889125"/>
          <p14:tracePt t="2563" x="2376488" y="1876425"/>
          <p14:tracePt t="2577" x="2376488" y="1865313"/>
          <p14:tracePt t="2588" x="2376488" y="1852613"/>
          <p14:tracePt t="2598" x="2376488" y="1839913"/>
          <p14:tracePt t="2602" x="2376488" y="1827213"/>
          <p14:tracePt t="2623" x="2376488" y="1814513"/>
          <p14:tracePt t="2628" x="2363788" y="1801813"/>
          <p14:tracePt t="2634" x="2351088" y="1789113"/>
          <p14:tracePt t="2643" x="2351088" y="1776413"/>
          <p14:tracePt t="2649" x="2338388" y="1752600"/>
          <p14:tracePt t="2653" x="2327275" y="1739900"/>
          <p14:tracePt t="2659" x="2301875" y="1727200"/>
          <p14:tracePt t="2663" x="2289175" y="1714500"/>
          <p14:tracePt t="2667" x="2263775" y="1689100"/>
          <p14:tracePt t="2674" x="2227263" y="1676400"/>
          <p14:tracePt t="2684" x="2189163" y="1652588"/>
          <p14:tracePt t="2688" x="2163763" y="1627188"/>
          <p14:tracePt t="2694" x="2151063" y="1627188"/>
          <p14:tracePt t="2698" x="2127250" y="1601788"/>
          <p14:tracePt t="2703" x="2114550" y="1589088"/>
          <p14:tracePt t="2709" x="2076450" y="1589088"/>
          <p14:tracePt t="2714" x="2063750" y="1576388"/>
          <p14:tracePt t="2718" x="2051050" y="1563688"/>
          <p14:tracePt t="2723" x="2025650" y="1539875"/>
          <p14:tracePt t="2729" x="2014538" y="1539875"/>
          <p14:tracePt t="2733" x="1976438" y="1527175"/>
          <p14:tracePt t="2738" x="1951038" y="1514475"/>
          <p14:tracePt t="2744" x="1925638" y="1501775"/>
          <p14:tracePt t="2750" x="1889125" y="1501775"/>
          <p14:tracePt t="2753" x="1863725" y="1501775"/>
          <p14:tracePt t="2759" x="1825625" y="1476375"/>
          <p14:tracePt t="2765" x="1814513" y="1476375"/>
          <p14:tracePt t="2769" x="1776413" y="1463675"/>
          <p14:tracePt t="2773" x="1751013" y="1463675"/>
          <p14:tracePt t="2779" x="1714500" y="1450975"/>
          <p14:tracePt t="2783" x="1689100" y="1439863"/>
          <p14:tracePt t="2789" x="1676400" y="1439863"/>
          <p14:tracePt t="2794" x="1651000" y="1439863"/>
          <p14:tracePt t="2799" x="1625600" y="1439863"/>
          <p14:tracePt t="2804" x="1601788" y="1439863"/>
          <p14:tracePt t="2809" x="1589088" y="1439863"/>
          <p14:tracePt t="2815" x="1563688" y="1439863"/>
          <p14:tracePt t="2826" x="1525588" y="1439863"/>
          <p14:tracePt t="2830" x="1512888" y="1439863"/>
          <p14:tracePt t="2835" x="1501775" y="1439863"/>
          <p14:tracePt t="2839" x="1476375" y="1439863"/>
          <p14:tracePt t="2849" x="1438275" y="1439863"/>
          <p14:tracePt t="2854" x="1412875" y="1439863"/>
          <p14:tracePt t="2860" x="1389063" y="1439863"/>
          <p14:tracePt t="2865" x="1363663" y="1450975"/>
          <p14:tracePt t="2869" x="1338263" y="1463675"/>
          <p14:tracePt t="2876" x="1312863" y="1463675"/>
          <p14:tracePt t="2881" x="1300163" y="1476375"/>
          <p14:tracePt t="2884" x="1263650" y="1489075"/>
          <p14:tracePt t="2889" x="1250950" y="1501775"/>
          <p14:tracePt t="2894" x="1238250" y="1501775"/>
          <p14:tracePt t="2911" x="1200150" y="1501775"/>
          <p14:tracePt t="2916" x="1189038" y="1501775"/>
          <p14:tracePt t="2920" x="1163638" y="1501775"/>
          <p14:tracePt t="2926" x="1138238" y="1527175"/>
          <p14:tracePt t="2931" x="1125538" y="1527175"/>
          <p14:tracePt t="2940" x="1112838" y="1539875"/>
          <p14:tracePt t="2945" x="1100138" y="1539875"/>
          <p14:tracePt t="2950" x="1100138" y="1552575"/>
          <p14:tracePt t="2955" x="1089025" y="1552575"/>
          <p14:tracePt t="2960" x="1076325" y="1552575"/>
          <p14:tracePt t="2965" x="1063625" y="1563688"/>
          <p14:tracePt t="2982" x="1038225" y="1576388"/>
          <p14:tracePt t="2985" x="1025525" y="1589088"/>
          <p14:tracePt t="2995" x="1012825" y="1589088"/>
          <p14:tracePt t="3000" x="987425" y="1589088"/>
          <p14:tracePt t="3006" x="976313" y="1601788"/>
          <p14:tracePt t="3011" x="963613" y="1614488"/>
          <p14:tracePt t="3016" x="950913" y="1627188"/>
          <p14:tracePt t="3020" x="938213" y="1627188"/>
          <p14:tracePt t="3027" x="912813" y="1652588"/>
          <p14:tracePt t="3032" x="887413" y="1652588"/>
          <p14:tracePt t="3036" x="863600" y="1652588"/>
          <p14:tracePt t="3042" x="850900" y="1663700"/>
          <p14:tracePt t="3046" x="838200" y="1676400"/>
          <p14:tracePt t="3051" x="812800" y="1689100"/>
          <p14:tracePt t="3056" x="800100" y="1689100"/>
          <p14:tracePt t="3061" x="763588" y="1714500"/>
          <p14:tracePt t="3066" x="738188" y="1714500"/>
          <p14:tracePt t="3071" x="712788" y="1727200"/>
          <p14:tracePt t="3077" x="700088" y="1727200"/>
          <p14:tracePt t="3082" x="663575" y="1739900"/>
          <p14:tracePt t="3086" x="638175" y="1739900"/>
          <p14:tracePt t="3092" x="625475" y="1739900"/>
          <p14:tracePt t="3103" x="600075" y="1752600"/>
          <p14:tracePt t="3107" x="587375" y="1752600"/>
          <p14:tracePt t="3117" x="574675" y="1752600"/>
          <p14:tracePt t="3122" x="563563" y="1752600"/>
          <p14:tracePt t="3127" x="550863" y="1765300"/>
          <p14:tracePt t="3132" x="538163" y="1776413"/>
          <p14:tracePt t="3143" x="525463" y="1776413"/>
          <p14:tracePt t="3148" x="512763" y="1776413"/>
          <p14:tracePt t="3163" x="487363" y="1789113"/>
          <p14:tracePt t="3173" x="474663" y="1789113"/>
          <p14:tracePt t="3182" x="450850" y="1801813"/>
          <p14:tracePt t="3187" x="438150" y="1801813"/>
          <p14:tracePt t="3197" x="425450" y="1801813"/>
          <p14:tracePt t="3202" x="412750" y="1801813"/>
          <p14:tracePt t="3209" x="400050" y="1814513"/>
          <p14:tracePt t="3218" x="387350" y="1814513"/>
          <p14:tracePt t="3227" x="374650" y="1814513"/>
          <p14:tracePt t="3233" x="363538" y="1827213"/>
          <p14:tracePt t="3264" x="350838" y="1839913"/>
          <p14:tracePt t="3284" x="338138" y="1852613"/>
          <p14:tracePt t="3299" x="338138" y="1865313"/>
          <p14:tracePt t="3304" x="325438" y="1865313"/>
          <p14:tracePt t="3314" x="325438" y="1876425"/>
          <p14:tracePt t="3324" x="312738" y="1889125"/>
          <p14:tracePt t="3343" x="312738" y="1901825"/>
          <p14:tracePt t="3350" x="287338" y="1914525"/>
          <p14:tracePt t="3370" x="287338" y="1927225"/>
          <p14:tracePt t="3376" x="287338" y="1939925"/>
          <p14:tracePt t="3389" x="287338" y="1952625"/>
          <p14:tracePt t="3395" x="287338" y="1965325"/>
          <p14:tracePt t="3405" x="274638" y="1978025"/>
          <p14:tracePt t="3415" x="261938" y="1978025"/>
          <p14:tracePt t="3436" x="261938" y="1989138"/>
          <p14:tracePt t="3445" x="250825" y="2001838"/>
          <p14:tracePt t="3632" x="250825" y="2014538"/>
          <p14:tracePt t="3642" x="250825" y="2027238"/>
          <p14:tracePt t="3672" x="250825" y="2039938"/>
          <p14:tracePt t="3677" x="250825" y="2052638"/>
          <p14:tracePt t="3681" x="250825" y="2078038"/>
          <p14:tracePt t="3697" x="250825" y="2089150"/>
          <p14:tracePt t="3717" x="250825" y="2101850"/>
          <p14:tracePt t="3732" x="250825" y="2114550"/>
          <p14:tracePt t="3757" x="250825" y="2127250"/>
          <p14:tracePt t="3774" x="250825" y="2139950"/>
          <p14:tracePt t="3793" x="250825" y="2152650"/>
          <p14:tracePt t="3802" x="250825" y="2165350"/>
          <p14:tracePt t="3829" x="250825" y="2178050"/>
          <p14:tracePt t="3833" x="250825" y="2190750"/>
          <p14:tracePt t="6244" x="250825" y="2214563"/>
          <p14:tracePt t="6274" x="250825" y="2227263"/>
          <p14:tracePt t="6300" x="261938" y="2227263"/>
          <p14:tracePt t="6331" x="261938" y="2239963"/>
          <p14:tracePt t="6340" x="274638" y="2252663"/>
          <p14:tracePt t="6370" x="287338" y="2265363"/>
          <p14:tracePt t="6381" x="300038" y="2278063"/>
          <p14:tracePt t="6391" x="300038" y="2290763"/>
          <p14:tracePt t="6426" x="312738" y="2290763"/>
          <p14:tracePt t="6436" x="325438" y="2303463"/>
          <p14:tracePt t="6447" x="338138" y="2314575"/>
          <p14:tracePt t="6471" x="338138" y="2327275"/>
          <p14:tracePt t="6486" x="350838" y="2327275"/>
          <p14:tracePt t="6491" x="363538" y="2339975"/>
          <p14:tracePt t="6511" x="363538" y="2352675"/>
          <p14:tracePt t="6522" x="374650" y="2365375"/>
          <p14:tracePt t="6557" x="374650" y="2378075"/>
          <p14:tracePt t="6589" x="374650" y="2390775"/>
          <p14:tracePt t="6815" x="387350" y="2390775"/>
          <p14:tracePt t="6825" x="387350" y="2403475"/>
          <p14:tracePt t="6828" x="387350" y="2414588"/>
          <p14:tracePt t="6835" x="400050" y="2427288"/>
          <p14:tracePt t="6845" x="400050" y="2465388"/>
          <p14:tracePt t="6850" x="400050" y="2478088"/>
          <p14:tracePt t="6861" x="400050" y="2503488"/>
          <p14:tracePt t="6865" x="400050" y="2516188"/>
          <p14:tracePt t="6869" x="400050" y="2527300"/>
          <p14:tracePt t="6875" x="400050" y="2552700"/>
          <p14:tracePt t="6884" x="400050" y="2578100"/>
          <p14:tracePt t="6889" x="400050" y="2616200"/>
          <p14:tracePt t="6900" x="400050" y="2640013"/>
          <p14:tracePt t="6905" x="425450" y="2678113"/>
          <p14:tracePt t="6911" x="425450" y="2716213"/>
          <p14:tracePt t="6919" x="425450" y="2752725"/>
          <p14:tracePt t="6925" x="425450" y="2790825"/>
          <p14:tracePt t="6930" x="425450" y="2803525"/>
          <p14:tracePt t="6934" x="425450" y="2816225"/>
          <p14:tracePt t="6940" x="438150" y="2852738"/>
          <p14:tracePt t="6944" x="450850" y="2878138"/>
          <p14:tracePt t="6951" x="450850" y="2903538"/>
          <p14:tracePt t="6955" x="463550" y="2941638"/>
          <p14:tracePt t="6966" x="463550" y="2965450"/>
          <p14:tracePt t="6971" x="487363" y="3003550"/>
          <p14:tracePt t="6981" x="500063" y="3041650"/>
          <p14:tracePt t="6985" x="500063" y="3054350"/>
          <p14:tracePt t="6990" x="500063" y="3065463"/>
          <p14:tracePt t="7002" x="500063" y="3078163"/>
          <p14:tracePt t="7005" x="512763" y="3090863"/>
          <p14:tracePt t="7011" x="512763" y="3103563"/>
          <p14:tracePt t="7016" x="512763" y="3116263"/>
          <p14:tracePt t="7021" x="512763" y="3128963"/>
          <p14:tracePt t="7032" x="525463" y="3128963"/>
          <p14:tracePt t="7036" x="525463" y="3154363"/>
          <p14:tracePt t="7040" x="525463" y="3178175"/>
          <p14:tracePt t="7051" x="525463" y="3190875"/>
          <p14:tracePt t="7056" x="525463" y="3216275"/>
          <p14:tracePt t="7061" x="525463" y="3228975"/>
          <p14:tracePt t="7066" x="525463" y="3241675"/>
          <p14:tracePt t="7070" x="525463" y="3254375"/>
          <p14:tracePt t="7082" x="525463" y="3267075"/>
          <p14:tracePt t="7086" x="525463" y="3278188"/>
          <p14:tracePt t="7091" x="525463" y="3290888"/>
          <p14:tracePt t="7097" x="525463" y="3316288"/>
          <p14:tracePt t="7106" x="525463" y="3328988"/>
          <p14:tracePt t="7111" x="525463" y="3341688"/>
          <p14:tracePt t="7122" x="525463" y="3378200"/>
          <p14:tracePt t="7138" x="525463" y="3390900"/>
          <p14:tracePt t="7141" x="525463" y="3416300"/>
          <p14:tracePt t="7152" x="525463" y="3429000"/>
          <p14:tracePt t="7158" x="525463" y="3441700"/>
          <p14:tracePt t="7162" x="525463" y="3454400"/>
          <p14:tracePt t="7178" x="525463" y="3467100"/>
          <p14:tracePt t="7197" x="525463" y="3479800"/>
          <p14:tracePt t="7202" x="525463" y="3490913"/>
          <p14:tracePt t="7248" x="525463" y="3503613"/>
          <p14:tracePt t="7252" x="525463" y="3516313"/>
          <p14:tracePt t="7263" x="525463" y="3529013"/>
          <p14:tracePt t="7268" x="525463" y="3541713"/>
          <p14:tracePt t="7272" x="525463" y="3554413"/>
          <p14:tracePt t="7278" x="525463" y="3567113"/>
          <p14:tracePt t="7282" x="525463" y="3579813"/>
          <p14:tracePt t="7288" x="525463" y="3590925"/>
          <p14:tracePt t="7299" x="525463" y="3603625"/>
          <p14:tracePt t="7302" x="525463" y="3616325"/>
          <p14:tracePt t="7313" x="525463" y="3629025"/>
          <p14:tracePt t="7364" x="525463" y="3641725"/>
          <p14:tracePt t="7368" x="525463" y="3654425"/>
          <p14:tracePt t="7645" x="525463" y="3641725"/>
          <p14:tracePt t="7650" x="525463" y="3616325"/>
          <p14:tracePt t="7657" x="525463" y="3590925"/>
          <p14:tracePt t="7661" x="525463" y="3567113"/>
          <p14:tracePt t="7666" x="525463" y="3516313"/>
          <p14:tracePt t="7671" x="525463" y="3479800"/>
          <p14:tracePt t="7678" x="525463" y="3416300"/>
          <p14:tracePt t="7682" x="525463" y="3378200"/>
          <p14:tracePt t="7686" x="525463" y="3328988"/>
          <p14:tracePt t="7691" x="525463" y="3267075"/>
          <p14:tracePt t="7696" x="525463" y="3216275"/>
          <p14:tracePt t="7702" x="525463" y="3190875"/>
          <p14:tracePt t="7706" x="525463" y="3141663"/>
          <p14:tracePt t="7712" x="525463" y="3090863"/>
          <p14:tracePt t="7717" x="525463" y="3041650"/>
          <p14:tracePt t="7722" x="525463" y="3003550"/>
          <p14:tracePt t="7728" x="525463" y="2941638"/>
          <p14:tracePt t="7732" x="525463" y="2928938"/>
          <p14:tracePt t="7736" x="525463" y="2878138"/>
          <p14:tracePt t="7742" x="525463" y="2840038"/>
          <p14:tracePt t="7747" x="525463" y="2828925"/>
          <p14:tracePt t="7752" x="525463" y="2803525"/>
          <p14:tracePt t="7757" x="525463" y="2778125"/>
          <p14:tracePt t="7761" x="525463" y="2752725"/>
          <p14:tracePt t="7767" x="525463" y="2740025"/>
          <p14:tracePt t="7773" x="525463" y="2703513"/>
          <p14:tracePt t="7778" x="525463" y="2690813"/>
          <p14:tracePt t="7783" x="525463" y="2678113"/>
          <p14:tracePt t="7787" x="525463" y="2652713"/>
          <p14:tracePt t="7793" x="512763" y="2640013"/>
          <p14:tracePt t="7798" x="500063" y="2627313"/>
          <p14:tracePt t="7818" x="500063" y="2616200"/>
          <p14:tracePt t="7874" x="500063" y="2603500"/>
          <p14:tracePt t="7889" x="500063" y="2590800"/>
          <p14:tracePt t="7904" x="500063" y="2578100"/>
          <p14:tracePt t="7909" x="487363" y="2565400"/>
          <p14:tracePt t="8026" x="487363" y="2552700"/>
          <p14:tracePt t="8029" x="487363" y="2540000"/>
          <p14:tracePt t="8045" x="487363" y="2527300"/>
          <p14:tracePt t="8050" x="487363" y="2516188"/>
          <p14:tracePt t="8054" x="487363" y="2503488"/>
          <p14:tracePt t="8066" x="487363" y="2490788"/>
          <p14:tracePt t="8070" x="487363" y="2478088"/>
          <p14:tracePt t="8075" x="487363" y="2465388"/>
          <p14:tracePt t="8079" x="487363" y="2452688"/>
          <p14:tracePt t="8084" x="487363" y="2439988"/>
          <p14:tracePt t="8090" x="487363" y="2427288"/>
          <p14:tracePt t="8101" x="487363" y="2403475"/>
          <p14:tracePt t="8111" x="487363" y="2390775"/>
          <p14:tracePt t="8126" x="487363" y="2378075"/>
          <p14:tracePt t="8130" x="487363" y="2365375"/>
          <p14:tracePt t="8266" x="487363" y="2390775"/>
          <p14:tracePt t="8271" x="487363" y="2414588"/>
          <p14:tracePt t="8278" x="487363" y="2452688"/>
          <p14:tracePt t="8282" x="487363" y="2490788"/>
          <p14:tracePt t="8287" x="463550" y="2552700"/>
          <p14:tracePt t="8291" x="450850" y="2603500"/>
          <p14:tracePt t="8296" x="450850" y="2627313"/>
          <p14:tracePt t="8301" x="450850" y="2665413"/>
          <p14:tracePt t="8312" x="425450" y="2728913"/>
          <p14:tracePt t="8317" x="425450" y="2778125"/>
          <p14:tracePt t="8321" x="425450" y="2840038"/>
          <p14:tracePt t="8328" x="425450" y="2890838"/>
          <p14:tracePt t="8333" x="425450" y="2916238"/>
          <p14:tracePt t="8337" x="425450" y="2952750"/>
          <p14:tracePt t="8341" x="425450" y="3016250"/>
          <p14:tracePt t="8348" x="425450" y="3054350"/>
          <p14:tracePt t="8353" x="425450" y="3103563"/>
          <p14:tracePt t="8357" x="425450" y="3141663"/>
          <p14:tracePt t="8362" x="425450" y="3165475"/>
          <p14:tracePt t="8367" x="425450" y="3203575"/>
          <p14:tracePt t="8372" x="425450" y="3241675"/>
          <p14:tracePt t="8378" x="412750" y="3267075"/>
          <p14:tracePt t="8383" x="412750" y="3290888"/>
          <p14:tracePt t="8387" x="412750" y="3303588"/>
          <p14:tracePt t="8393" x="412750" y="3328988"/>
          <p14:tracePt t="8399" x="412750" y="3354388"/>
          <p14:tracePt t="8402" x="412750" y="3367088"/>
          <p14:tracePt t="8407" x="412750" y="3390900"/>
          <p14:tracePt t="8412" x="412750" y="3416300"/>
          <p14:tracePt t="8417" x="412750" y="3429000"/>
          <p14:tracePt t="8423" x="412750" y="3441700"/>
          <p14:tracePt t="8429" x="412750" y="3454400"/>
          <p14:tracePt t="8433" x="412750" y="3479800"/>
          <p14:tracePt t="8437" x="412750" y="3503613"/>
          <p14:tracePt t="8443" x="412750" y="3516313"/>
          <p14:tracePt t="8449" x="412750" y="3541713"/>
          <p14:tracePt t="8453" x="412750" y="3567113"/>
          <p14:tracePt t="8458" x="412750" y="3579813"/>
          <p14:tracePt t="8462" x="412750" y="3590925"/>
          <p14:tracePt t="8468" x="412750" y="3603625"/>
          <p14:tracePt t="8473" x="412750" y="3616325"/>
          <p14:tracePt t="8478" x="412750" y="3629025"/>
          <p14:tracePt t="8484" x="412750" y="3654425"/>
          <p14:tracePt t="8495" x="412750" y="3667125"/>
          <p14:tracePt t="8499" x="412750" y="3679825"/>
          <p14:tracePt t="8503" x="412750" y="3692525"/>
          <p14:tracePt t="8515" x="412750" y="3703638"/>
          <p14:tracePt t="8519" x="412750" y="3716338"/>
          <p14:tracePt t="8523" x="412750" y="3729038"/>
          <p14:tracePt t="8528" x="412750" y="3741738"/>
          <p14:tracePt t="8534" x="412750" y="3767138"/>
          <p14:tracePt t="8545" x="412750" y="3792538"/>
          <p14:tracePt t="8549" x="412750" y="3803650"/>
          <p14:tracePt t="8553" x="412750" y="3816350"/>
          <p14:tracePt t="8558" x="412750" y="3829050"/>
          <p14:tracePt t="8565" x="412750" y="3841750"/>
          <p14:tracePt t="8575" x="412750" y="3854450"/>
          <p14:tracePt t="8583" x="412750" y="3867150"/>
          <p14:tracePt t="8589" x="412750" y="3879850"/>
          <p14:tracePt t="9029" x="412750" y="3867150"/>
          <p14:tracePt t="9084" x="425450" y="3854450"/>
          <p14:tracePt t="9099" x="425450" y="3841750"/>
          <p14:tracePt t="9129" x="425450" y="3829050"/>
          <p14:tracePt t="9135" x="425450" y="3816350"/>
          <p14:tracePt t="9149" x="425450" y="3803650"/>
          <p14:tracePt t="9164" x="438150" y="3792538"/>
          <p14:tracePt t="9210" x="438150" y="3779838"/>
          <p14:tracePt t="9214" x="438150" y="3767138"/>
          <p14:tracePt t="9266" x="438150" y="3754438"/>
          <p14:tracePt t="9840" x="438150" y="3741738"/>
          <p14:tracePt t="9845" x="438150" y="3729038"/>
          <p14:tracePt t="9850" x="450850" y="3716338"/>
          <p14:tracePt t="9862" x="450850" y="3703638"/>
          <p14:tracePt t="9865" x="450850" y="3679825"/>
          <p14:tracePt t="9875" x="463550" y="3654425"/>
          <p14:tracePt t="9881" x="463550" y="3641725"/>
          <p14:tracePt t="9886" x="474663" y="3616325"/>
          <p14:tracePt t="9890" x="474663" y="3603625"/>
          <p14:tracePt t="9896" x="500063" y="3579813"/>
          <p14:tracePt t="9901" x="500063" y="3567113"/>
          <p14:tracePt t="9912" x="500063" y="3554413"/>
          <p14:tracePt t="9922" x="500063" y="3541713"/>
          <p14:tracePt t="9927" x="512763" y="3529013"/>
          <p14:tracePt t="9936" x="512763" y="3516313"/>
          <p14:tracePt t="9940" x="512763" y="3503613"/>
          <p14:tracePt t="9952" x="512763" y="3467100"/>
          <p14:tracePt t="9957" x="512763" y="3454400"/>
          <p14:tracePt t="9962" x="512763" y="3441700"/>
          <p14:tracePt t="9966" x="525463" y="3429000"/>
          <p14:tracePt t="9971" x="525463" y="3416300"/>
          <p14:tracePt t="9982" x="538163" y="3390900"/>
          <p14:tracePt t="9997" x="538163" y="3367088"/>
          <p14:tracePt t="10011" x="563563" y="3328988"/>
          <p14:tracePt t="10013" x="563563" y="3303588"/>
          <p14:tracePt t="10017" x="563563" y="3290888"/>
          <p14:tracePt t="10022" x="563563" y="3267075"/>
          <p14:tracePt t="10029" x="574675" y="3241675"/>
          <p14:tracePt t="10031" x="574675" y="3228975"/>
          <p14:tracePt t="10036" x="574675" y="3216275"/>
          <p14:tracePt t="10042" x="574675" y="3203575"/>
          <p14:tracePt t="10046" x="574675" y="3178175"/>
          <p14:tracePt t="10051" x="587375" y="3154363"/>
          <p14:tracePt t="10056" x="587375" y="3141663"/>
          <p14:tracePt t="10062" x="600075" y="3116263"/>
          <p14:tracePt t="10068" x="600075" y="3103563"/>
          <p14:tracePt t="10072" x="600075" y="3078163"/>
          <p14:tracePt t="10079" x="600075" y="3054350"/>
          <p14:tracePt t="10081" x="600075" y="3028950"/>
          <p14:tracePt t="10087" x="600075" y="3016250"/>
          <p14:tracePt t="10093" x="600075" y="2990850"/>
          <p14:tracePt t="10097" x="600075" y="2965450"/>
          <p14:tracePt t="10103" x="600075" y="2928938"/>
          <p14:tracePt t="10112" x="600075" y="2903538"/>
          <p14:tracePt t="10117" x="600075" y="2865438"/>
          <p14:tracePt t="10129" x="600075" y="2840038"/>
          <p14:tracePt t="10133" x="600075" y="2828925"/>
          <p14:tracePt t="10137" x="600075" y="2803525"/>
          <p14:tracePt t="10142" x="600075" y="2790825"/>
          <p14:tracePt t="10149" x="600075" y="2778125"/>
          <p14:tracePt t="10152" x="600075" y="2765425"/>
          <p14:tracePt t="10157" x="600075" y="2752725"/>
          <p14:tracePt t="10163" x="600075" y="2728913"/>
          <p14:tracePt t="10167" x="600075" y="2716213"/>
          <p14:tracePt t="10172" x="600075" y="2703513"/>
          <p14:tracePt t="10183" x="600075" y="2690813"/>
          <p14:tracePt t="10188" x="600075" y="2678113"/>
          <p14:tracePt t="10193" x="600075" y="2665413"/>
          <p14:tracePt t="10197" x="587375" y="2652713"/>
          <p14:tracePt t="10203" x="574675" y="2640013"/>
          <p14:tracePt t="10218" x="574675" y="2627313"/>
          <p14:tracePt t="10223" x="563563" y="2627313"/>
          <p14:tracePt t="10290" x="550863" y="2616200"/>
          <p14:tracePt t="10305" x="538163" y="2603500"/>
          <p14:tracePt t="11075" x="525463" y="2603500"/>
          <p14:tracePt t="11082" x="525463" y="2616200"/>
          <p14:tracePt t="11096" x="525463" y="2627313"/>
          <p14:tracePt t="11110" x="512763" y="2640013"/>
          <p14:tracePt t="11122" x="500063" y="2652713"/>
          <p14:tracePt t="11126" x="487363" y="2652713"/>
          <p14:tracePt t="11132" x="487363" y="2665413"/>
          <p14:tracePt t="11141" x="487363" y="2678113"/>
          <p14:tracePt t="11146" x="487363" y="2690813"/>
          <p14:tracePt t="11152" x="487363" y="2703513"/>
          <p14:tracePt t="11156" x="487363" y="2728913"/>
          <p14:tracePt t="11163" x="487363" y="2740025"/>
          <p14:tracePt t="11176" x="487363" y="2752725"/>
          <p14:tracePt t="11182" x="474663" y="2765425"/>
          <p14:tracePt t="11187" x="463550" y="2765425"/>
          <p14:tracePt t="11201" x="463550" y="2778125"/>
          <p14:tracePt t="11227" x="463550" y="2790825"/>
          <p14:tracePt t="11243" x="450850" y="2803525"/>
          <p14:tracePt t="11288" x="438150" y="2803525"/>
          <p14:tracePt t="12710" x="425450" y="2816225"/>
          <p14:tracePt t="12866" x="412750" y="2828925"/>
          <p14:tracePt t="12871" x="412750" y="2840038"/>
          <p14:tracePt t="12876" x="400050" y="2840038"/>
          <p14:tracePt t="12881" x="400050" y="2852738"/>
          <p14:tracePt t="12886" x="387350" y="2878138"/>
          <p14:tracePt t="12897" x="374650" y="2903538"/>
          <p14:tracePt t="12914" x="350838" y="2941638"/>
          <p14:tracePt t="12928" x="338138" y="2990850"/>
          <p14:tracePt t="12931" x="312738" y="3016250"/>
          <p14:tracePt t="12936" x="287338" y="3041650"/>
          <p14:tracePt t="12947" x="287338" y="3054350"/>
          <p14:tracePt t="12952" x="274638" y="3065463"/>
          <p14:tracePt t="12963" x="274638" y="3078163"/>
          <p14:tracePt t="12967" x="274638" y="3090863"/>
          <p14:tracePt t="12972" x="274638" y="3116263"/>
          <p14:tracePt t="12982" x="261938" y="3128963"/>
          <p14:tracePt t="12987" x="261938" y="3141663"/>
          <p14:tracePt t="12992" x="261938" y="3154363"/>
          <p14:tracePt t="13008" x="261938" y="3165475"/>
          <p14:tracePt t="13013" x="250825" y="3178175"/>
          <p14:tracePt t="13028" x="250825" y="3190875"/>
          <p14:tracePt t="13038" x="250825" y="3203575"/>
          <p14:tracePt t="13053" x="250825" y="3216275"/>
          <p14:tracePt t="13068" x="238125" y="3228975"/>
          <p14:tracePt t="13073" x="225425" y="3241675"/>
          <p14:tracePt t="13089" x="225425" y="3254375"/>
          <p14:tracePt t="13114" x="225425" y="3267075"/>
          <p14:tracePt t="13119" x="225425" y="3278188"/>
          <p14:tracePt t="13123" x="225425" y="3290888"/>
          <p14:tracePt t="13130" x="225425" y="3303588"/>
          <p14:tracePt t="13138" x="225425" y="3316288"/>
          <p14:tracePt t="13148" x="225425" y="3328988"/>
          <p14:tracePt t="13166" x="225425" y="3341688"/>
          <p14:tracePt t="13173" x="225425" y="3354388"/>
          <p14:tracePt t="13199" x="225425" y="3367088"/>
          <p14:tracePt t="13209" x="225425" y="3378200"/>
          <p14:tracePt t="13214" x="225425" y="3390900"/>
          <p14:tracePt t="13256" x="225425" y="3403600"/>
          <p14:tracePt t="13261" x="225425" y="3416300"/>
          <p14:tracePt t="13623" x="225425" y="3403600"/>
          <p14:tracePt t="13632" x="225425" y="3378200"/>
          <p14:tracePt t="13644" x="225425" y="3367088"/>
          <p14:tracePt t="13652" x="225425" y="3328988"/>
          <p14:tracePt t="13658" x="225425" y="3316288"/>
          <p14:tracePt t="13663" x="238125" y="3316288"/>
          <p14:tracePt t="13669" x="250825" y="3303588"/>
          <p14:tracePt t="13673" x="250825" y="3290888"/>
          <p14:tracePt t="13678" x="250825" y="3278188"/>
          <p14:tracePt t="13688" x="250825" y="3267075"/>
          <p14:tracePt t="13698" x="250825" y="3254375"/>
          <p14:tracePt t="13714" x="250825" y="3241675"/>
          <p14:tracePt t="13719" x="250825" y="3228975"/>
          <p14:tracePt t="13725" x="250825" y="3216275"/>
          <p14:tracePt t="13734" x="250825" y="3203575"/>
          <p14:tracePt t="13739" x="274638" y="3178175"/>
          <p14:tracePt t="13774" x="274638" y="3165475"/>
          <p14:tracePt t="13790" x="274638" y="3154363"/>
          <p14:tracePt t="13936" x="287338" y="3141663"/>
          <p14:tracePt t="13971" x="300038" y="3128963"/>
          <p14:tracePt t="13997" x="312738" y="3128963"/>
          <p14:tracePt t="14001" x="325438" y="3128963"/>
          <p14:tracePt t="14006" x="325438" y="3116263"/>
          <p14:tracePt t="14011" x="350838" y="3116263"/>
          <p14:tracePt t="14017" x="363538" y="3116263"/>
          <p14:tracePt t="14021" x="374650" y="3116263"/>
          <p14:tracePt t="14026" x="387350" y="3116263"/>
          <p14:tracePt t="14031" x="412750" y="3116263"/>
          <p14:tracePt t="14037" x="425450" y="3090863"/>
          <p14:tracePt t="14041" x="438150" y="3090863"/>
          <p14:tracePt t="14047" x="450850" y="3090863"/>
          <p14:tracePt t="14051" x="463550" y="3090863"/>
          <p14:tracePt t="14056" x="474663" y="3090863"/>
          <p14:tracePt t="14061" x="500063" y="3090863"/>
          <p14:tracePt t="14071" x="525463" y="3090863"/>
          <p14:tracePt t="14076" x="538163" y="3090863"/>
          <p14:tracePt t="14082" x="550863" y="3090863"/>
          <p14:tracePt t="14091" x="563563" y="3090863"/>
          <p14:tracePt t="14097" x="574675" y="3090863"/>
          <p14:tracePt t="14162" x="587375" y="3090863"/>
          <p14:tracePt t="14188" x="600075" y="3090863"/>
          <p14:tracePt t="14192" x="612775" y="3090863"/>
          <p14:tracePt t="14219" x="625475" y="3090863"/>
          <p14:tracePt t="14223" x="638175" y="3090863"/>
          <p14:tracePt t="14234" x="650875" y="3090863"/>
          <p14:tracePt t="14254" x="663575" y="3090863"/>
          <p14:tracePt t="14264" x="674688" y="3090863"/>
          <p14:tracePt t="14536" x="674688" y="3103563"/>
          <p14:tracePt t="14541" x="674688" y="3116263"/>
          <p14:tracePt t="14547" x="687388" y="3116263"/>
          <p14:tracePt t="14550" x="700088" y="3128963"/>
          <p14:tracePt t="14562" x="700088" y="3141663"/>
          <p14:tracePt t="14571" x="700088" y="3154363"/>
          <p14:tracePt t="14576" x="700088" y="3165475"/>
          <p14:tracePt t="14581" x="700088" y="3178175"/>
          <p14:tracePt t="14591" x="700088" y="3190875"/>
          <p14:tracePt t="14598" x="700088" y="3216275"/>
          <p14:tracePt t="14626" x="700088" y="3228975"/>
          <p14:tracePt t="14631" x="700088" y="3254375"/>
          <p14:tracePt t="14641" x="700088" y="3267075"/>
          <p14:tracePt t="14648" x="700088" y="3278188"/>
          <p14:tracePt t="14652" x="700088" y="3290888"/>
          <p14:tracePt t="14657" x="700088" y="3303588"/>
          <p14:tracePt t="14662" x="700088" y="3328988"/>
          <p14:tracePt t="14671" x="700088" y="3354388"/>
          <p14:tracePt t="14677" x="700088" y="3367088"/>
          <p14:tracePt t="14682" x="700088" y="3378200"/>
          <p14:tracePt t="14687" x="700088" y="3390900"/>
          <p14:tracePt t="14691" x="700088" y="3416300"/>
          <p14:tracePt t="14703" x="700088" y="3441700"/>
          <p14:tracePt t="14707" x="700088" y="3479800"/>
          <p14:tracePt t="14718" x="700088" y="3503613"/>
          <p14:tracePt t="14722" x="700088" y="3516313"/>
          <p14:tracePt t="14727" x="700088" y="3541713"/>
          <p14:tracePt t="14732" x="700088" y="3567113"/>
          <p14:tracePt t="14743" x="700088" y="3603625"/>
          <p14:tracePt t="14749" x="700088" y="3616325"/>
          <p14:tracePt t="14752" x="700088" y="3629025"/>
          <p14:tracePt t="14757" x="700088" y="3654425"/>
          <p14:tracePt t="14764" x="700088" y="3667125"/>
          <p14:tracePt t="14769" x="700088" y="3679825"/>
          <p14:tracePt t="14773" x="700088" y="3692525"/>
          <p14:tracePt t="14779" x="700088" y="3716338"/>
          <p14:tracePt t="14782" x="700088" y="3741738"/>
          <p14:tracePt t="14787" x="700088" y="3754438"/>
          <p14:tracePt t="14793" x="700088" y="3767138"/>
          <p14:tracePt t="14798" x="700088" y="3792538"/>
          <p14:tracePt t="14803" x="700088" y="3816350"/>
          <p14:tracePt t="14807" x="700088" y="3841750"/>
          <p14:tracePt t="14814" x="674688" y="3867150"/>
          <p14:tracePt t="14819" x="674688" y="3879850"/>
          <p14:tracePt t="14823" x="674688" y="3905250"/>
          <p14:tracePt t="14828" x="674688" y="3929063"/>
          <p14:tracePt t="14833" x="674688" y="3941763"/>
          <p14:tracePt t="14839" x="674688" y="3954463"/>
          <p14:tracePt t="14843" x="674688" y="3992563"/>
          <p14:tracePt t="14848" x="663575" y="4017963"/>
          <p14:tracePt t="14858" x="663575" y="4029075"/>
          <p14:tracePt t="14864" x="663575" y="4054475"/>
          <p14:tracePt t="14879" x="663575" y="4067175"/>
          <p14:tracePt t="14883" x="663575" y="4079875"/>
          <p14:tracePt t="14889" x="663575" y="4092575"/>
          <p14:tracePt t="14914" x="663575" y="4105275"/>
          <p14:tracePt t="14945" x="663575" y="4117975"/>
          <p14:tracePt t="15050" x="663575" y="4129088"/>
          <p14:tracePt t="15171" x="663575" y="4141788"/>
          <p14:tracePt t="15186" x="663575" y="4154488"/>
          <p14:tracePt t="15206" x="663575" y="4167188"/>
          <p14:tracePt t="15228" x="663575" y="4179888"/>
          <p14:tracePt t="15231" x="663575" y="4192588"/>
          <p14:tracePt t="15236" x="650875" y="4205288"/>
          <p14:tracePt t="15257" x="650875" y="4217988"/>
          <p14:tracePt t="15278" x="650875" y="4230688"/>
          <p14:tracePt t="15287" x="638175" y="4254500"/>
          <p14:tracePt t="15328" x="638175" y="4267200"/>
          <p14:tracePt t="15342" x="638175" y="4279900"/>
          <p14:tracePt t="15359" x="638175" y="4292600"/>
          <p14:tracePt t="15362" x="638175" y="4305300"/>
          <p14:tracePt t="15378" x="638175" y="4318000"/>
          <p14:tracePt t="15383" x="638175" y="4330700"/>
          <p14:tracePt t="15387" x="638175" y="4341813"/>
          <p14:tracePt t="15408" x="638175" y="4354513"/>
          <p14:tracePt t="15469" x="638175" y="4367213"/>
          <p14:tracePt t="15671" x="650875" y="4367213"/>
          <p14:tracePt t="15823" x="663575" y="4379913"/>
          <p14:tracePt t="15826" x="663575" y="4392613"/>
          <p14:tracePt t="15831" x="674688" y="4405313"/>
          <p14:tracePt t="15837" x="674688" y="4418013"/>
          <p14:tracePt t="15842" x="674688" y="4443413"/>
          <p14:tracePt t="15853" x="674688" y="4454525"/>
          <p14:tracePt t="15856" x="674688" y="4467225"/>
          <p14:tracePt t="15863" x="674688" y="4479925"/>
          <p14:tracePt t="15867" x="687388" y="4492625"/>
          <p14:tracePt t="15872" x="687388" y="4505325"/>
          <p14:tracePt t="15877" x="687388" y="4530725"/>
          <p14:tracePt t="15888" x="687388" y="4554538"/>
          <p14:tracePt t="15893" x="687388" y="4567238"/>
          <p14:tracePt t="15898" x="687388" y="4579938"/>
          <p14:tracePt t="15903" x="687388" y="4618038"/>
          <p14:tracePt t="15915" x="700088" y="4643438"/>
          <p14:tracePt t="15930" x="700088" y="4679950"/>
          <p14:tracePt t="15933" x="700088" y="4705350"/>
          <p14:tracePt t="15943" x="725488" y="4730750"/>
          <p14:tracePt t="15953" x="725488" y="4743450"/>
          <p14:tracePt t="15965" x="725488" y="4756150"/>
          <p14:tracePt t="15973" x="725488" y="4768850"/>
          <p14:tracePt t="16110" x="738188" y="4779963"/>
          <p14:tracePt t="16210" x="738188" y="4792663"/>
          <p14:tracePt t="17174" x="725488" y="4792663"/>
          <p14:tracePt t="17178" x="712788" y="4792663"/>
          <p14:tracePt t="17823" x="700088" y="4792663"/>
          <p14:tracePt t="18420" x="687388" y="4792663"/>
          <p14:tracePt t="18450" x="674688" y="4792663"/>
          <p14:tracePt t="18465" x="663575" y="4792663"/>
          <p14:tracePt t="18470" x="650875" y="4792663"/>
          <p14:tracePt t="18496" x="638175" y="4805363"/>
          <p14:tracePt t="18541" x="638175" y="4818063"/>
          <p14:tracePt t="18616" x="638175" y="4830763"/>
          <p14:tracePt t="18622" x="625475" y="4843463"/>
          <p14:tracePt t="18627" x="625475" y="4856163"/>
          <p14:tracePt t="18646" x="625475" y="4879975"/>
          <p14:tracePt t="18651" x="625475" y="4892675"/>
          <p14:tracePt t="18656" x="612775" y="4905375"/>
          <p14:tracePt t="18666" x="612775" y="4918075"/>
          <p14:tracePt t="18671" x="612775" y="4930775"/>
          <p14:tracePt t="18693" x="612775" y="4943475"/>
          <p14:tracePt t="18696" x="600075" y="4956175"/>
          <p14:tracePt t="18701" x="600075" y="4968875"/>
          <p14:tracePt t="18706" x="600075" y="4981575"/>
          <p14:tracePt t="18711" x="600075" y="4992688"/>
          <p14:tracePt t="18717" x="587375" y="5005388"/>
          <p14:tracePt t="18726" x="587375" y="5018088"/>
          <p14:tracePt t="18733" x="587375" y="5030788"/>
          <p14:tracePt t="18742" x="587375" y="5043488"/>
          <p14:tracePt t="18749" x="563563" y="5081588"/>
          <p14:tracePt t="18757" x="563563" y="5105400"/>
          <p14:tracePt t="18772" x="563563" y="5118100"/>
          <p14:tracePt t="18783" x="563563" y="5130800"/>
          <p14:tracePt t="18794" x="563563" y="5143500"/>
          <p14:tracePt t="18799" x="563563" y="5156200"/>
          <p14:tracePt t="18802" x="550863" y="5156200"/>
          <p14:tracePt t="18807" x="538163" y="5181600"/>
          <p14:tracePt t="18829" x="538163" y="5194300"/>
          <p14:tracePt t="18833" x="525463" y="5194300"/>
          <p14:tracePt t="18838" x="525463" y="5205413"/>
          <p14:tracePt t="18859" x="525463" y="5218113"/>
          <p14:tracePt t="18925" x="525463" y="5230813"/>
          <p14:tracePt t="18949" x="525463" y="5243513"/>
          <p14:tracePt t="18969" x="525463" y="5256213"/>
          <p14:tracePt t="18975" x="525463" y="5268913"/>
          <p14:tracePt t="19106" x="525463" y="5281613"/>
          <p14:tracePt t="19111" x="525463" y="5294313"/>
          <p14:tracePt t="19283" x="525463" y="5305425"/>
          <p14:tracePt t="19286" x="525463" y="5318125"/>
          <p14:tracePt t="19706" x="525463" y="5330825"/>
          <p14:tracePt t="19711" x="550863" y="5330825"/>
          <p14:tracePt t="19721" x="587375" y="5330825"/>
          <p14:tracePt t="19726" x="625475" y="5330825"/>
          <p14:tracePt t="19733" x="650875" y="5330825"/>
          <p14:tracePt t="19737" x="687388" y="5330825"/>
          <p14:tracePt t="19741" x="750888" y="5330825"/>
          <p14:tracePt t="19745" x="787400" y="5330825"/>
          <p14:tracePt t="19750" x="825500" y="5330825"/>
          <p14:tracePt t="19757" x="850900" y="5330825"/>
          <p14:tracePt t="19760" x="900113" y="5330825"/>
          <p14:tracePt t="19766" x="925513" y="5330825"/>
          <p14:tracePt t="19770" x="950913" y="5330825"/>
          <p14:tracePt t="19776" x="987425" y="5330825"/>
          <p14:tracePt t="19783" x="1038225" y="5330825"/>
          <p14:tracePt t="19787" x="1063625" y="5330825"/>
          <p14:tracePt t="19791" x="1112838" y="5330825"/>
          <p14:tracePt t="19795" x="1125538" y="5330825"/>
          <p14:tracePt t="19801" x="1150938" y="5330825"/>
          <p14:tracePt t="19806" x="1163638" y="5330825"/>
          <p14:tracePt t="19811" x="1189038" y="5330825"/>
          <p14:tracePt t="19816" x="1225550" y="5330825"/>
          <p14:tracePt t="19822" x="1238250" y="5330825"/>
          <p14:tracePt t="19826" x="1263650" y="5330825"/>
          <p14:tracePt t="19833" x="1300163" y="5343525"/>
          <p14:tracePt t="19837" x="1312863" y="5343525"/>
          <p14:tracePt t="19841" x="1325563" y="5343525"/>
          <p14:tracePt t="19847" x="1363663" y="5343525"/>
          <p14:tracePt t="19853" x="1401763" y="5343525"/>
          <p14:tracePt t="19856" x="1412875" y="5356225"/>
          <p14:tracePt t="19861" x="1450975" y="5356225"/>
          <p14:tracePt t="19867" x="1489075" y="5356225"/>
          <p14:tracePt t="19873" x="1525588" y="5356225"/>
          <p14:tracePt t="19877" x="1538288" y="5356225"/>
          <p14:tracePt t="19883" x="1589088" y="5356225"/>
          <p14:tracePt t="19887" x="1625600" y="5356225"/>
          <p14:tracePt t="19892" x="1638300" y="5356225"/>
          <p14:tracePt t="19901" x="1689100" y="5356225"/>
          <p14:tracePt t="19902" x="1725613" y="5356225"/>
          <p14:tracePt t="19907" x="1776413" y="5356225"/>
          <p14:tracePt t="19912" x="1814513" y="5356225"/>
          <p14:tracePt t="19917" x="1838325" y="5356225"/>
          <p14:tracePt t="19923" x="1889125" y="5356225"/>
          <p14:tracePt t="19927" x="1914525" y="5356225"/>
          <p14:tracePt t="19933" x="1951038" y="5356225"/>
          <p14:tracePt t="19939" x="1976438" y="5356225"/>
          <p14:tracePt t="19942" x="2038350" y="5356225"/>
          <p14:tracePt t="19948" x="2076450" y="5356225"/>
          <p14:tracePt t="19953" x="2101850" y="5356225"/>
          <p14:tracePt t="19957" x="2151063" y="5356225"/>
          <p14:tracePt t="19964" x="2176463" y="5356225"/>
          <p14:tracePt t="19968" x="2214563" y="5356225"/>
          <p14:tracePt t="19972" x="2263775" y="5356225"/>
          <p14:tracePt t="19977" x="2289175" y="5356225"/>
          <p14:tracePt t="19983" x="2314575" y="5356225"/>
          <p14:tracePt t="19989" x="2351088" y="5356225"/>
          <p14:tracePt t="19992" x="2376488" y="5356225"/>
          <p14:tracePt t="19997" x="2414588" y="5356225"/>
          <p14:tracePt t="20003" x="2427288" y="5356225"/>
          <p14:tracePt t="20008" x="2463800" y="5356225"/>
          <p14:tracePt t="20014" x="2476500" y="5356225"/>
          <p14:tracePt t="20018" x="2514600" y="5356225"/>
          <p14:tracePt t="20023" x="2527300" y="5356225"/>
          <p14:tracePt t="20033" x="2540000" y="5356225"/>
          <p14:tracePt t="20039" x="2551113" y="5356225"/>
          <p14:tracePt t="20043" x="2576513" y="5343525"/>
          <p14:tracePt t="20070" x="2589213" y="5343525"/>
          <p14:tracePt t="20074" x="2601913" y="5343525"/>
          <p14:tracePt t="20078" x="2601913" y="5330825"/>
          <p14:tracePt t="20099" x="2614613" y="5330825"/>
          <p14:tracePt t="20104" x="2627313" y="5330825"/>
          <p14:tracePt t="20109" x="2640013" y="5330825"/>
          <p14:tracePt t="20115" x="2651125" y="5330825"/>
          <p14:tracePt t="20118" x="2663825" y="5330825"/>
          <p14:tracePt t="20123" x="2676525" y="5330825"/>
          <p14:tracePt t="20129" x="2689225" y="5330825"/>
          <p14:tracePt t="20135" x="2714625" y="5330825"/>
          <p14:tracePt t="20144" x="2740025" y="5330825"/>
          <p14:tracePt t="20150" x="2752725" y="5330825"/>
          <p14:tracePt t="20154" x="2776538" y="5330825"/>
          <p14:tracePt t="20159" x="2801938" y="5330825"/>
          <p14:tracePt t="20164" x="2814638" y="5330825"/>
          <p14:tracePt t="20169" x="2827338" y="5330825"/>
          <p14:tracePt t="20175" x="2863850" y="5330825"/>
          <p14:tracePt t="20179" x="2876550" y="5330825"/>
          <p14:tracePt t="20184" x="2889250" y="5330825"/>
          <p14:tracePt t="20189" x="2901950" y="5330825"/>
          <p14:tracePt t="20194" x="2914650" y="5330825"/>
          <p14:tracePt t="20200" x="2927350" y="5330825"/>
          <p14:tracePt t="20205" x="2952750" y="5330825"/>
          <p14:tracePt t="20214" x="2976563" y="5330825"/>
          <p14:tracePt t="20220" x="2989263" y="5330825"/>
          <p14:tracePt t="20225" x="3001963" y="5330825"/>
          <p14:tracePt t="20230" x="3014663" y="5330825"/>
          <p14:tracePt t="20235" x="3040063" y="5330825"/>
          <p14:tracePt t="20250" x="3052763" y="5330825"/>
          <p14:tracePt t="20255" x="3065463" y="5330825"/>
          <p14:tracePt t="20276" x="3076575" y="5330825"/>
          <p14:tracePt t="20280" x="3089275" y="5330825"/>
          <p14:tracePt t="20286" x="3101975" y="5330825"/>
          <p14:tracePt t="20300" x="3114675" y="5330825"/>
          <p14:tracePt t="20306" x="3127375" y="5330825"/>
          <p14:tracePt t="20310" x="3140075" y="5330825"/>
          <p14:tracePt t="20321" x="3152775" y="5330825"/>
          <p14:tracePt t="20330" x="3165475" y="5330825"/>
          <p14:tracePt t="20340" x="3176588" y="5330825"/>
          <p14:tracePt t="20346" x="3201988" y="5318125"/>
          <p14:tracePt t="20350" x="3214688" y="5318125"/>
          <p14:tracePt t="20372" x="3227388" y="5318125"/>
          <p14:tracePt t="20376" x="3240088" y="5318125"/>
          <p14:tracePt t="20397" x="3265488" y="5318125"/>
          <p14:tracePt t="20408" x="3276600" y="5305425"/>
          <p14:tracePt t="20800" x="3289300" y="5294313"/>
          <p14:tracePt t="20851" x="3289300" y="5281613"/>
          <p14:tracePt t="20860" x="3276600" y="5281613"/>
          <p14:tracePt t="20866" x="3252788" y="5281613"/>
          <p14:tracePt t="20875" x="3214688" y="5281613"/>
          <p14:tracePt t="20880" x="3189288" y="5281613"/>
          <p14:tracePt t="20885" x="3165475" y="5281613"/>
          <p14:tracePt t="20901" x="3065463" y="5281613"/>
          <p14:tracePt t="20905" x="3027363" y="5305425"/>
          <p14:tracePt t="20910" x="2989263" y="5305425"/>
          <p14:tracePt t="20917" x="2952750" y="5318125"/>
          <p14:tracePt t="20921" x="2914650" y="5343525"/>
          <p14:tracePt t="20925" x="2876550" y="5343525"/>
          <p14:tracePt t="20931" x="2840038" y="5356225"/>
          <p14:tracePt t="20937" x="2801938" y="5356225"/>
          <p14:tracePt t="20941" x="2763838" y="5368925"/>
          <p14:tracePt t="20946" x="2740025" y="5381625"/>
          <p14:tracePt t="20951" x="2714625" y="5381625"/>
          <p14:tracePt t="20956" x="2701925" y="5394325"/>
          <p14:tracePt t="20961" x="2663825" y="5394325"/>
          <p14:tracePt t="20968" x="2640013" y="5394325"/>
          <p14:tracePt t="20972" x="2614613" y="5394325"/>
          <p14:tracePt t="20976" x="2601913" y="5394325"/>
          <p14:tracePt t="20983" x="2589213" y="5394325"/>
          <p14:tracePt t="20986" x="2576513" y="5394325"/>
          <p14:tracePt t="21138" x="2576513" y="5407025"/>
          <p14:tracePt t="21143" x="2589213" y="5407025"/>
          <p14:tracePt t="21152" x="2614613" y="5407025"/>
          <p14:tracePt t="21158" x="2651125" y="5407025"/>
          <p14:tracePt t="21169" x="2689225" y="5407025"/>
          <p14:tracePt t="21173" x="2714625" y="5407025"/>
          <p14:tracePt t="21178" x="2752725" y="5407025"/>
          <p14:tracePt t="21183" x="2801938" y="5407025"/>
          <p14:tracePt t="21188" x="2840038" y="5407025"/>
          <p14:tracePt t="21193" x="2876550" y="5407025"/>
          <p14:tracePt t="21198" x="2914650" y="5407025"/>
          <p14:tracePt t="21203" x="2952750" y="5407025"/>
          <p14:tracePt t="21208" x="2989263" y="5407025"/>
          <p14:tracePt t="21213" x="3040063" y="5407025"/>
          <p14:tracePt t="21218" x="3052763" y="5407025"/>
          <p14:tracePt t="21223" x="3089275" y="5407025"/>
          <p14:tracePt t="21228" x="3127375" y="5407025"/>
          <p14:tracePt t="21234" x="3152775" y="5407025"/>
          <p14:tracePt t="21240" x="3165475" y="5407025"/>
          <p14:tracePt t="21243" x="3201988" y="5407025"/>
          <p14:tracePt t="21250" x="3214688" y="5407025"/>
          <p14:tracePt t="21254" x="3252788" y="5407025"/>
          <p14:tracePt t="21260" x="3265488" y="5407025"/>
          <p14:tracePt t="21263" x="3276600" y="5407025"/>
          <p14:tracePt t="21268" x="3289300" y="5407025"/>
          <p14:tracePt t="21274" x="3314700" y="5407025"/>
          <p14:tracePt t="21284" x="3340100" y="5407025"/>
          <p14:tracePt t="21290" x="3352800" y="5407025"/>
          <p14:tracePt t="21294" x="3365500" y="5407025"/>
          <p14:tracePt t="21300" x="3376613" y="5407025"/>
          <p14:tracePt t="21305" x="3389313" y="5407025"/>
          <p14:tracePt t="21309" x="3402013" y="5407025"/>
          <p14:tracePt t="21314" x="3414713" y="5407025"/>
          <p14:tracePt t="21319" x="3427413" y="5407025"/>
          <p14:tracePt t="21329" x="3452813" y="5407025"/>
          <p14:tracePt t="21334" x="3465513" y="5407025"/>
          <p14:tracePt t="21339" x="3478213" y="5407025"/>
          <p14:tracePt t="21344" x="3489325" y="5407025"/>
          <p14:tracePt t="21351" x="3502025" y="5407025"/>
          <p14:tracePt t="21356" x="3514725" y="5407025"/>
          <p14:tracePt t="21359" x="3540125" y="5407025"/>
          <p14:tracePt t="21369" x="3565525" y="5407025"/>
          <p14:tracePt t="21375" x="3578225" y="5407025"/>
          <p14:tracePt t="21381" x="3602038" y="5407025"/>
          <p14:tracePt t="21390" x="3614738" y="5407025"/>
          <p14:tracePt t="21394" x="3627438" y="5407025"/>
          <p14:tracePt t="21406" x="3652838" y="5407025"/>
          <p14:tracePt t="21410" x="3665538" y="5407025"/>
          <p14:tracePt t="21425" x="3678238" y="5407025"/>
          <p14:tracePt t="21430" x="3689350" y="5407025"/>
          <p14:tracePt t="21435" x="3702050" y="5394325"/>
          <p14:tracePt t="21450" x="3714750" y="5394325"/>
          <p14:tracePt t="21462" x="3727450" y="5394325"/>
          <p14:tracePt t="21467" x="3740150" y="5394325"/>
          <p14:tracePt t="21471" x="3752850" y="5394325"/>
          <p14:tracePt t="21475" x="3778250" y="5381625"/>
          <p14:tracePt t="21496" x="3790950" y="5381625"/>
          <p14:tracePt t="21501" x="3802063" y="5381625"/>
          <p14:tracePt t="21510" x="3814763" y="5381625"/>
          <p14:tracePt t="21522" x="3827463" y="5381625"/>
          <p14:tracePt t="21532" x="3840163" y="5381625"/>
          <p14:tracePt t="21551" x="3852863" y="5381625"/>
          <p14:tracePt t="21562" x="3865563" y="5381625"/>
          <p14:tracePt t="21567" x="3878263" y="5381625"/>
          <p14:tracePt t="21576" x="3890963" y="5381625"/>
          <p14:tracePt t="21581" x="3902075" y="5381625"/>
          <p14:tracePt t="21588" x="3914775" y="5381625"/>
          <p14:tracePt t="21596" x="3940175" y="5381625"/>
          <p14:tracePt t="21601" x="3952875" y="5381625"/>
          <p14:tracePt t="21613" x="3965575" y="5381625"/>
          <p14:tracePt t="21617" x="3990975" y="5381625"/>
          <p14:tracePt t="21631" x="4002088" y="5381625"/>
          <p14:tracePt t="21637" x="4014788" y="5381625"/>
          <p14:tracePt t="21647" x="4027488" y="5381625"/>
          <p14:tracePt t="21652" x="4040188" y="5381625"/>
          <p14:tracePt t="21657" x="4052888" y="5381625"/>
          <p14:tracePt t="21667" x="4078288" y="5381625"/>
          <p14:tracePt t="21677" x="4090988" y="5381625"/>
          <p14:tracePt t="21688" x="4103688" y="5381625"/>
          <p14:tracePt t="21693" x="4127500" y="5381625"/>
          <p14:tracePt t="21702" x="4140200" y="5381625"/>
          <p14:tracePt t="21707" x="4152900" y="5381625"/>
          <p14:tracePt t="21712" x="4165600" y="5381625"/>
          <p14:tracePt t="21728" x="4178300" y="5381625"/>
          <p14:tracePt t="21804" x="4191000" y="5381625"/>
          <p14:tracePt t="21870" x="4203700" y="5368925"/>
          <p14:tracePt t="21905" x="4191000" y="5368925"/>
          <p14:tracePt t="21910" x="4178300" y="5368925"/>
          <p14:tracePt t="21914" x="4152900" y="5368925"/>
          <p14:tracePt t="21921" x="4140200" y="5368925"/>
          <p14:tracePt t="21924" x="4114800" y="5368925"/>
          <p14:tracePt t="21929" x="4090988" y="5368925"/>
          <p14:tracePt t="21935" x="4052888" y="5368925"/>
          <p14:tracePt t="21940" x="4027488" y="5368925"/>
          <p14:tracePt t="21944" x="3990975" y="5368925"/>
          <p14:tracePt t="21950" x="3952875" y="5368925"/>
          <p14:tracePt t="21954" x="3914775" y="5368925"/>
          <p14:tracePt t="21960" x="3878263" y="5368925"/>
          <p14:tracePt t="21967" x="3802063" y="5368925"/>
          <p14:tracePt t="21970" x="3778250" y="5368925"/>
          <p14:tracePt t="21975" x="3727450" y="5368925"/>
          <p14:tracePt t="21979" x="3678238" y="5368925"/>
          <p14:tracePt t="21985" x="3614738" y="5368925"/>
          <p14:tracePt t="21990" x="3552825" y="5368925"/>
          <p14:tracePt t="21995" x="3502025" y="5368925"/>
          <p14:tracePt t="22000" x="3440113" y="5368925"/>
          <p14:tracePt t="22005" x="3389313" y="5368925"/>
          <p14:tracePt t="22010" x="3327400" y="5368925"/>
          <p14:tracePt t="22017" x="3276600" y="5368925"/>
          <p14:tracePt t="22021" x="3214688" y="5368925"/>
          <p14:tracePt t="22025" x="3165475" y="5368925"/>
          <p14:tracePt t="22032" x="3127375" y="5368925"/>
          <p14:tracePt t="22035" x="3052763" y="5368925"/>
          <p14:tracePt t="22040" x="3014663" y="5368925"/>
          <p14:tracePt t="22045" x="2952750" y="5368925"/>
          <p14:tracePt t="22051" x="2914650" y="5368925"/>
          <p14:tracePt t="22056" x="2863850" y="5368925"/>
          <p14:tracePt t="22060" x="2827338" y="5368925"/>
          <p14:tracePt t="22066" x="2776538" y="5368925"/>
          <p14:tracePt t="22071" x="2727325" y="5368925"/>
          <p14:tracePt t="22077" x="2663825" y="5368925"/>
          <p14:tracePt t="22082" x="2627313" y="5368925"/>
          <p14:tracePt t="22086" x="2576513" y="5368925"/>
          <p14:tracePt t="22090" x="2527300" y="5368925"/>
          <p14:tracePt t="22096" x="2489200" y="5368925"/>
          <p14:tracePt t="22101" x="2439988" y="5368925"/>
          <p14:tracePt t="22106" x="2401888" y="5368925"/>
          <p14:tracePt t="22112" x="2363788" y="5368925"/>
          <p14:tracePt t="22117" x="2338388" y="5368925"/>
          <p14:tracePt t="22122" x="2301875" y="5368925"/>
          <p14:tracePt t="22126" x="2263775" y="5368925"/>
          <p14:tracePt t="22131" x="2227263" y="5368925"/>
          <p14:tracePt t="22137" x="2214563" y="5368925"/>
          <p14:tracePt t="22141" x="2201863" y="5368925"/>
          <p14:tracePt t="22147" x="2176463" y="5368925"/>
          <p14:tracePt t="22151" x="2151063" y="5356225"/>
          <p14:tracePt t="22157" x="2114550" y="5356225"/>
          <p14:tracePt t="22161" x="2101850" y="5356225"/>
          <p14:tracePt t="22168" x="2076450" y="5356225"/>
          <p14:tracePt t="22171" x="2038350" y="5330825"/>
          <p14:tracePt t="22178" x="2001838" y="5330825"/>
          <p14:tracePt t="22182" x="1976438" y="5330825"/>
          <p14:tracePt t="22186" x="1938338" y="5318125"/>
          <p14:tracePt t="22192" x="1901825" y="5318125"/>
          <p14:tracePt t="22197" x="1863725" y="5318125"/>
          <p14:tracePt t="22202" x="1801813" y="5294313"/>
          <p14:tracePt t="22206" x="1751013" y="5294313"/>
          <p14:tracePt t="22212" x="1714500" y="5294313"/>
          <p14:tracePt t="22218" x="1651000" y="5281613"/>
          <p14:tracePt t="22222" x="1601788" y="5281613"/>
          <p14:tracePt t="22227" x="1525588" y="5281613"/>
          <p14:tracePt t="22234" x="1450975" y="5281613"/>
          <p14:tracePt t="22237" x="1389063" y="5281613"/>
          <p14:tracePt t="22242" x="1325563" y="5281613"/>
          <p14:tracePt t="22247" x="1238250" y="5281613"/>
          <p14:tracePt t="22253" x="1189038" y="5281613"/>
          <p14:tracePt t="22258" x="1138238" y="5281613"/>
          <p14:tracePt t="22262" x="1089025" y="5281613"/>
          <p14:tracePt t="22269" x="1063625" y="5281613"/>
          <p14:tracePt t="22273" x="1025525" y="5281613"/>
          <p14:tracePt t="22277" x="963613" y="5281613"/>
          <p14:tracePt t="22284" x="925513" y="5281613"/>
          <p14:tracePt t="22289" x="887413" y="5281613"/>
          <p14:tracePt t="22292" x="863600" y="5281613"/>
          <p14:tracePt t="22297" x="850900" y="5281613"/>
          <p14:tracePt t="22303" x="825500" y="5281613"/>
          <p14:tracePt t="22313" x="800100" y="5281613"/>
          <p14:tracePt t="22318" x="787400" y="5281613"/>
          <p14:tracePt t="22322" x="776288" y="5281613"/>
          <p14:tracePt t="22328" x="763588" y="5281613"/>
          <p14:tracePt t="22334" x="750888" y="5281613"/>
          <p14:tracePt t="22350" x="738188" y="5281613"/>
          <p14:tracePt t="22539" x="750888" y="5281613"/>
          <p14:tracePt t="22545" x="776288" y="5281613"/>
          <p14:tracePt t="22551" x="800100" y="5281613"/>
          <p14:tracePt t="22556" x="838200" y="5281613"/>
          <p14:tracePt t="22560" x="876300" y="5281613"/>
          <p14:tracePt t="22565" x="912813" y="5281613"/>
          <p14:tracePt t="22571" x="938213" y="5281613"/>
          <p14:tracePt t="22576" x="987425" y="5281613"/>
          <p14:tracePt t="22581" x="1025525" y="5281613"/>
          <p14:tracePt t="22585" x="1089025" y="5281613"/>
          <p14:tracePt t="22590" x="1125538" y="5281613"/>
          <p14:tracePt t="22596" x="1189038" y="5281613"/>
          <p14:tracePt t="22601" x="1238250" y="5281613"/>
          <p14:tracePt t="22606" x="1289050" y="5281613"/>
          <p14:tracePt t="22610" x="1350963" y="5281613"/>
          <p14:tracePt t="22616" x="1401763" y="5281613"/>
          <p14:tracePt t="22622" x="1463675" y="5281613"/>
          <p14:tracePt t="22626" x="1550988" y="5281613"/>
          <p14:tracePt t="22630" x="1612900" y="5281613"/>
          <p14:tracePt t="22636" x="1676400" y="5281613"/>
          <p14:tracePt t="22641" x="1714500" y="5281613"/>
          <p14:tracePt t="22646" x="1776413" y="5281613"/>
          <p14:tracePt t="22651" x="1825625" y="5281613"/>
          <p14:tracePt t="22657" x="1876425" y="5281613"/>
          <p14:tracePt t="22660" x="1914525" y="5281613"/>
          <p14:tracePt t="22667" x="1951038" y="5281613"/>
          <p14:tracePt t="22671" x="1989138" y="5281613"/>
          <p14:tracePt t="22677" x="2025650" y="5281613"/>
          <p14:tracePt t="22681" x="2051050" y="5281613"/>
          <p14:tracePt t="22686" x="2063750" y="5281613"/>
          <p14:tracePt t="22692" x="2101850" y="5281613"/>
          <p14:tracePt t="22696" x="2114550" y="5281613"/>
          <p14:tracePt t="22701" x="2127250" y="5281613"/>
          <p14:tracePt t="22707" x="2151063" y="5281613"/>
          <p14:tracePt t="22711" x="2189163" y="5281613"/>
          <p14:tracePt t="22717" x="2214563" y="5281613"/>
          <p14:tracePt t="22722" x="2227263" y="5281613"/>
          <p14:tracePt t="22736" x="2238375" y="5281613"/>
          <p14:tracePt t="22743" x="2251075" y="5281613"/>
          <p14:tracePt t="22748" x="2263775" y="5281613"/>
          <p14:tracePt t="22751" x="2276475" y="5281613"/>
          <p14:tracePt t="22757" x="2301875" y="5281613"/>
          <p14:tracePt t="22767" x="2314575" y="5281613"/>
          <p14:tracePt t="22773" x="2327275" y="5281613"/>
          <p14:tracePt t="22777" x="2338388" y="5281613"/>
          <p14:tracePt t="22781" x="2351088" y="5281613"/>
          <p14:tracePt t="22788" x="2363788" y="5281613"/>
          <p14:tracePt t="22792" x="2376488" y="5281613"/>
          <p14:tracePt t="22797" x="2389188" y="5281613"/>
          <p14:tracePt t="22802" x="2414588" y="5281613"/>
          <p14:tracePt t="22812" x="2427288" y="5281613"/>
          <p14:tracePt t="22818" x="2451100" y="5281613"/>
          <p14:tracePt t="22834" x="2463800" y="5281613"/>
          <p14:tracePt t="22839" x="2476500" y="5281613"/>
          <p14:tracePt t="22842" x="2489200" y="5281613"/>
          <p14:tracePt t="22852" x="2501900" y="5281613"/>
          <p14:tracePt t="22857" x="2540000" y="5281613"/>
          <p14:tracePt t="22862" x="2551113" y="5281613"/>
          <p14:tracePt t="22868" x="2563813" y="5281613"/>
          <p14:tracePt t="22874" x="2576513" y="5281613"/>
          <p14:tracePt t="22877" x="2614613" y="5281613"/>
          <p14:tracePt t="22882" x="2627313" y="5281613"/>
          <p14:tracePt t="22889" x="2640013" y="5281613"/>
          <p14:tracePt t="22893" x="2651125" y="5281613"/>
          <p14:tracePt t="22902" x="2676525" y="5281613"/>
          <p14:tracePt t="22903" x="2727325" y="5294313"/>
          <p14:tracePt t="22907" x="2727325" y="5305425"/>
          <p14:tracePt t="22918" x="2727325" y="5318125"/>
          <p14:tracePt t="22929" x="2740025" y="5318125"/>
          <p14:tracePt t="22934" x="2752725" y="5318125"/>
          <p14:tracePt t="23015" x="2763838" y="5330825"/>
          <p14:tracePt t="23024" x="2776538" y="5330825"/>
          <p14:tracePt t="23030" x="2789238" y="5330825"/>
          <p14:tracePt t="23034" x="2801938" y="5330825"/>
          <p14:tracePt t="23051" x="2814638" y="5318125"/>
          <p14:tracePt t="23055" x="2827338" y="5318125"/>
          <p14:tracePt t="23064" x="2840038" y="5318125"/>
          <p14:tracePt t="23075" x="2840038" y="5305425"/>
          <p14:tracePt t="23080" x="2852738" y="5305425"/>
          <p14:tracePt t="23085" x="2863850" y="5305425"/>
          <p14:tracePt t="23089" x="2876550" y="5305425"/>
          <p14:tracePt t="23106" x="2889250" y="5305425"/>
          <p14:tracePt t="23122" x="2901950" y="5294313"/>
          <p14:tracePt t="23140" x="2914650" y="5294313"/>
          <p14:tracePt t="23151" x="2927350" y="5294313"/>
          <p14:tracePt t="23155" x="2940050" y="5294313"/>
          <p14:tracePt t="23171" x="2952750" y="5294313"/>
          <p14:tracePt t="23176" x="2963863" y="5294313"/>
          <p14:tracePt t="23180" x="2976563" y="5294313"/>
          <p14:tracePt t="23185" x="2989263" y="5294313"/>
          <p14:tracePt t="23190" x="3001963" y="5294313"/>
          <p14:tracePt t="23196" x="3014663" y="5294313"/>
          <p14:tracePt t="23201" x="3040063" y="5294313"/>
          <p14:tracePt t="23206" x="3065463" y="5294313"/>
          <p14:tracePt t="23211" x="3076575" y="5294313"/>
          <p14:tracePt t="23215" x="3101975" y="5294313"/>
          <p14:tracePt t="23221" x="3127375" y="5294313"/>
          <p14:tracePt t="23226" x="3152775" y="5294313"/>
          <p14:tracePt t="23231" x="3176588" y="5294313"/>
          <p14:tracePt t="23235" x="3189288" y="5294313"/>
          <p14:tracePt t="23241" x="3201988" y="5294313"/>
          <p14:tracePt t="23246" x="3214688" y="5294313"/>
          <p14:tracePt t="23251" x="3240088" y="5294313"/>
          <p14:tracePt t="23257" x="3252788" y="5294313"/>
          <p14:tracePt t="23261" x="3265488" y="5294313"/>
          <p14:tracePt t="23266" x="3276600" y="5294313"/>
          <p14:tracePt t="23272" x="3289300" y="5294313"/>
          <p14:tracePt t="23281" x="3302000" y="5294313"/>
          <p14:tracePt t="23297" x="3314700" y="5294313"/>
          <p14:tracePt t="23308" x="3327400" y="5294313"/>
          <p14:tracePt t="23323" x="3340100" y="5294313"/>
          <p14:tracePt t="23388" x="3352800" y="5294313"/>
          <p14:tracePt t="23402" x="3365500" y="5294313"/>
          <p14:tracePt t="23407" x="3389313" y="5294313"/>
          <p14:tracePt t="23463" x="3402013" y="5294313"/>
          <p14:tracePt t="23483" x="3414713" y="5294313"/>
          <p14:tracePt t="23523" x="3427413" y="5294313"/>
          <p14:tracePt t="23560" x="3440113" y="5294313"/>
          <p14:tracePt t="23564" x="3452813" y="5294313"/>
          <p14:tracePt t="23583" x="3465513" y="5294313"/>
          <p14:tracePt t="23594" x="3478213" y="5294313"/>
          <p14:tracePt t="23601" x="3489325" y="5294313"/>
          <p14:tracePt t="23609" x="3502025" y="5294313"/>
          <p14:tracePt t="23614" x="3514725" y="5294313"/>
          <p14:tracePt t="23619" x="3527425" y="5305425"/>
          <p14:tracePt t="23629" x="3540125" y="5305425"/>
          <p14:tracePt t="23640" x="3552825" y="5305425"/>
          <p14:tracePt t="23651" x="3565525" y="5305425"/>
          <p14:tracePt t="23661" x="3578225" y="5318125"/>
          <p14:tracePt t="23670" x="3589338" y="5318125"/>
          <p14:tracePt t="23681" x="3602038" y="5318125"/>
          <p14:tracePt t="23685" x="3614738" y="5318125"/>
          <p14:tracePt t="23691" x="3627438" y="5318125"/>
          <p14:tracePt t="23700" x="3652838" y="5318125"/>
          <p14:tracePt t="23710" x="3665538" y="5318125"/>
          <p14:tracePt t="23720" x="3678238" y="5318125"/>
          <p14:tracePt t="23725" x="3702050" y="5330825"/>
          <p14:tracePt t="23735" x="3714750" y="5330825"/>
          <p14:tracePt t="23746" x="3727450" y="5330825"/>
          <p14:tracePt t="23751" x="3740150" y="5330825"/>
          <p14:tracePt t="23776" x="3765550" y="5330825"/>
          <p14:tracePt t="23796" x="3778250" y="5330825"/>
          <p14:tracePt t="23821" x="3790950" y="5330825"/>
          <p14:tracePt t="23837" x="3802063" y="5330825"/>
          <p14:tracePt t="23857" x="3814763" y="5343525"/>
          <p14:tracePt t="23883" x="3827463" y="5343525"/>
          <p14:tracePt t="23892" x="3840163" y="5343525"/>
          <p14:tracePt t="23912" x="3852863" y="5343525"/>
          <p14:tracePt t="23918" x="3865563" y="5356225"/>
          <p14:tracePt t="23922" x="3878263" y="5368925"/>
          <p14:tracePt t="23998" x="3890963" y="5368925"/>
          <p14:tracePt t="24002" x="3902075" y="5368925"/>
          <p14:tracePt t="24013" x="3914775" y="5368925"/>
          <p14:tracePt t="24042" x="3927475" y="5368925"/>
          <p14:tracePt t="24049" x="3940175" y="5368925"/>
          <p14:tracePt t="24068" x="3952875" y="5368925"/>
          <p14:tracePt t="24074" x="3965575" y="5368925"/>
          <p14:tracePt t="24085" x="3978275" y="5368925"/>
          <p14:tracePt t="24093" x="3990975" y="5368925"/>
          <p14:tracePt t="24098" x="4014788" y="5368925"/>
          <p14:tracePt t="24115" x="4027488" y="5368925"/>
          <p14:tracePt t="24119" x="4040188" y="5368925"/>
          <p14:tracePt t="24124" x="4052888" y="5368925"/>
          <p14:tracePt t="24135" x="4065588" y="5368925"/>
          <p14:tracePt t="24140" x="4090988" y="5381625"/>
          <p14:tracePt t="24144" x="4090988" y="5394325"/>
          <p14:tracePt t="24148" x="4103688" y="5394325"/>
          <p14:tracePt t="24159" x="4114800" y="5394325"/>
          <p14:tracePt t="24164" x="4127500" y="5394325"/>
          <p14:tracePt t="24175" x="4152900" y="5394325"/>
          <p14:tracePt t="24179" x="4165600" y="5394325"/>
          <p14:tracePt t="24195" x="4178300" y="5394325"/>
          <p14:tracePt t="24199" x="4191000" y="5394325"/>
          <p14:tracePt t="24205" x="4203700" y="5394325"/>
          <p14:tracePt t="24214" x="4214813" y="5394325"/>
          <p14:tracePt t="24226" x="4227513" y="5394325"/>
          <p14:tracePt t="24245" x="4240213" y="5394325"/>
          <p14:tracePt t="24260" x="4252913" y="5394325"/>
          <p14:tracePt t="24264" x="4265613" y="5394325"/>
          <p14:tracePt t="24291" x="4278313" y="5394325"/>
          <p14:tracePt t="24295" x="4291013" y="5394325"/>
          <p14:tracePt t="24301" x="4303713" y="5394325"/>
          <p14:tracePt t="24320" x="4327525" y="5394325"/>
          <p14:tracePt t="24335" x="4340225" y="5394325"/>
          <p14:tracePt t="24345" x="4352925" y="5394325"/>
          <p14:tracePt t="24367" x="4365625" y="5394325"/>
          <p14:tracePt t="24422" x="4378325" y="5394325"/>
          <p14:tracePt t="24442" x="4391025" y="5394325"/>
          <p14:tracePt t="24446" x="4416425" y="5394325"/>
          <p14:tracePt t="24472" x="4440238" y="5381625"/>
          <p14:tracePt t="24483" x="4452938" y="5381625"/>
          <p14:tracePt t="24508" x="4465638" y="5381625"/>
          <p14:tracePt t="24512" x="4478338" y="5381625"/>
          <p14:tracePt t="24518" x="4491038" y="5381625"/>
          <p14:tracePt t="24532" x="4503738" y="5368925"/>
          <p14:tracePt t="24543" x="4516438" y="5368925"/>
          <p14:tracePt t="24578" x="4527550" y="5368925"/>
          <p14:tracePt t="24583" x="4540250" y="5368925"/>
          <p14:tracePt t="24592" x="4552950" y="5368925"/>
          <p14:tracePt t="24613" x="4565650" y="5368925"/>
          <p14:tracePt t="24619" x="4578350" y="5368925"/>
          <p14:tracePt t="24628" x="4591050" y="5368925"/>
          <p14:tracePt t="24643" x="4603750" y="5368925"/>
          <p14:tracePt t="24674" x="4616450" y="5368925"/>
          <p14:tracePt t="24685" x="4627563" y="5356225"/>
          <p14:tracePt t="24694" x="4640263" y="5343525"/>
          <p14:tracePt t="24710" x="4652963" y="5343525"/>
          <p14:tracePt t="24734" x="4665663" y="5343525"/>
          <p14:tracePt t="24739" x="4678363" y="5343525"/>
          <p14:tracePt t="24770" x="4691063" y="5343525"/>
          <p14:tracePt t="24790" x="4716463" y="5330825"/>
          <p14:tracePt t="24795" x="4727575" y="5318125"/>
          <p14:tracePt t="24811" x="4727575" y="5305425"/>
          <p14:tracePt t="24814" x="4727575" y="5294313"/>
          <p14:tracePt t="24819" x="4752975" y="5281613"/>
          <p14:tracePt t="24824" x="4765675" y="5281613"/>
          <p14:tracePt t="24830" x="4778375" y="5281613"/>
          <p14:tracePt t="24835" x="4778375" y="5268913"/>
          <p14:tracePt t="24839" x="4791075" y="5256213"/>
          <p14:tracePt t="24844" x="4816475" y="5256213"/>
          <p14:tracePt t="24861" x="4829175" y="5243513"/>
          <p14:tracePt t="24865" x="4840288" y="5230813"/>
          <p14:tracePt t="24876" x="4852988" y="5218113"/>
          <p14:tracePt t="24916" x="4865688" y="5218113"/>
          <p14:tracePt t="24935" x="4865688" y="5205413"/>
          <p14:tracePt t="24951" x="4865688" y="5194300"/>
          <p14:tracePt t="24956" x="4865688" y="5156200"/>
          <p14:tracePt t="24967" x="4865688" y="5143500"/>
          <p14:tracePt t="24972" x="4865688" y="5130800"/>
          <p14:tracePt t="24977" x="4865688" y="5118100"/>
          <p14:tracePt t="24992" x="4865688" y="5105400"/>
          <p14:tracePt t="24996" x="4865688" y="5092700"/>
          <p14:tracePt t="25016" x="4865688" y="5081588"/>
          <p14:tracePt t="25022" x="4865688" y="5068888"/>
          <p14:tracePt t="25032" x="4852988" y="5056188"/>
          <p14:tracePt t="25037" x="4829175" y="5030788"/>
          <p14:tracePt t="25041" x="4816475" y="5030788"/>
          <p14:tracePt t="25046" x="4803775" y="5018088"/>
          <p14:tracePt t="25053" x="4740275" y="4992688"/>
          <p14:tracePt t="25057" x="4716463" y="4992688"/>
          <p14:tracePt t="25063" x="4678363" y="4992688"/>
          <p14:tracePt t="25066" x="4640263" y="4981575"/>
          <p14:tracePt t="25072" x="4603750" y="4981575"/>
          <p14:tracePt t="25077" x="4578350" y="4956175"/>
          <p14:tracePt t="25082" x="4527550" y="4956175"/>
          <p14:tracePt t="25087" x="4503738" y="4956175"/>
          <p14:tracePt t="25091" x="4452938" y="4943475"/>
          <p14:tracePt t="25097" x="4440238" y="4943475"/>
          <p14:tracePt t="25102" x="4403725" y="4943475"/>
          <p14:tracePt t="25107" x="4352925" y="4943475"/>
          <p14:tracePt t="25112" x="4303713" y="4918075"/>
          <p14:tracePt t="25118" x="4278313" y="4918075"/>
          <p14:tracePt t="25122" x="4265613" y="4905375"/>
          <p14:tracePt t="25127" x="4214813" y="4905375"/>
          <p14:tracePt t="25132" x="4191000" y="4905375"/>
          <p14:tracePt t="25137" x="4152900" y="4905375"/>
          <p14:tracePt t="25142" x="4127500" y="4905375"/>
          <p14:tracePt t="25147" x="4090988" y="4905375"/>
          <p14:tracePt t="25153" x="4052888" y="4905375"/>
          <p14:tracePt t="25157" x="4014788" y="4905375"/>
          <p14:tracePt t="25168" x="3952875" y="4905375"/>
          <p14:tracePt t="25173" x="3914775" y="4905375"/>
          <p14:tracePt t="25177" x="3902075" y="4905375"/>
          <p14:tracePt t="25182" x="3890963" y="4905375"/>
          <p14:tracePt t="25187" x="3878263" y="4905375"/>
          <p14:tracePt t="25193" x="3865563" y="4905375"/>
          <p14:tracePt t="25198" x="3827463" y="4905375"/>
          <p14:tracePt t="25202" x="3814763" y="4905375"/>
          <p14:tracePt t="25213" x="3790950" y="4918075"/>
          <p14:tracePt t="25218" x="3765550" y="4918075"/>
          <p14:tracePt t="25223" x="3752850" y="4918075"/>
          <p14:tracePt t="25228" x="3714750" y="4943475"/>
          <p14:tracePt t="25233" x="3702050" y="4943475"/>
          <p14:tracePt t="25238" x="3689350" y="4943475"/>
          <p14:tracePt t="25248" x="3652838" y="4968875"/>
          <p14:tracePt t="25253" x="3640138" y="4968875"/>
          <p14:tracePt t="25259" x="3627438" y="4981575"/>
          <p14:tracePt t="25264" x="3602038" y="4981575"/>
          <p14:tracePt t="25269" x="3589338" y="4992688"/>
          <p14:tracePt t="25274" x="3578225" y="5005388"/>
          <p14:tracePt t="25279" x="3565525" y="5005388"/>
          <p14:tracePt t="25285" x="3540125" y="5030788"/>
          <p14:tracePt t="25288" x="3527425" y="5043488"/>
          <p14:tracePt t="25294" x="3514725" y="5043488"/>
          <p14:tracePt t="25298" x="3489325" y="5043488"/>
          <p14:tracePt t="25303" x="3478213" y="5056188"/>
          <p14:tracePt t="25309" x="3465513" y="5068888"/>
          <p14:tracePt t="25314" x="3452813" y="5068888"/>
          <p14:tracePt t="25319" x="3440113" y="5068888"/>
          <p14:tracePt t="25324" x="3427413" y="5092700"/>
          <p14:tracePt t="25329" x="3414713" y="5105400"/>
          <p14:tracePt t="25335" x="3389313" y="5118100"/>
          <p14:tracePt t="25344" x="3365500" y="5156200"/>
          <p14:tracePt t="25354" x="3365500" y="5168900"/>
          <p14:tracePt t="25359" x="3365500" y="5181600"/>
          <p14:tracePt t="25364" x="3352800" y="5194300"/>
          <p14:tracePt t="25370" x="3352800" y="5205413"/>
          <p14:tracePt t="25375" x="3340100" y="5218113"/>
          <p14:tracePt t="25380" x="3340100" y="5230813"/>
          <p14:tracePt t="25385" x="3327400" y="5243513"/>
          <p14:tracePt t="25390" x="3327400" y="5256213"/>
          <p14:tracePt t="25399" x="3327400" y="5268913"/>
          <p14:tracePt t="25411" x="3327400" y="5281613"/>
          <p14:tracePt t="25420" x="3327400" y="5294313"/>
          <p14:tracePt t="25424" x="3327400" y="5305425"/>
          <p14:tracePt t="25429" x="3327400" y="5330825"/>
          <p14:tracePt t="25446" x="3340100" y="5330825"/>
          <p14:tracePt t="25452" x="3365500" y="5356225"/>
          <p14:tracePt t="25456" x="3365500" y="5368925"/>
          <p14:tracePt t="25460" x="3376613" y="5368925"/>
          <p14:tracePt t="25465" x="3402013" y="5368925"/>
          <p14:tracePt t="25476" x="3440113" y="5368925"/>
          <p14:tracePt t="25480" x="3465513" y="5381625"/>
          <p14:tracePt t="25491" x="3502025" y="5394325"/>
          <p14:tracePt t="25495" x="3527425" y="5394325"/>
          <p14:tracePt t="25502" x="3552825" y="5418138"/>
          <p14:tracePt t="25507" x="3565525" y="5418138"/>
          <p14:tracePt t="25510" x="3602038" y="5418138"/>
          <p14:tracePt t="25517" x="3678238" y="5418138"/>
          <p14:tracePt t="25520" x="3714750" y="5418138"/>
          <p14:tracePt t="25525" x="3752850" y="5418138"/>
          <p14:tracePt t="25530" x="3778250" y="5418138"/>
          <p14:tracePt t="25536" x="3840163" y="5418138"/>
          <p14:tracePt t="25541" x="3878263" y="5418138"/>
          <p14:tracePt t="25545" x="3914775" y="5418138"/>
          <p14:tracePt t="25552" x="3965575" y="5418138"/>
          <p14:tracePt t="25557" x="3990975" y="5418138"/>
          <p14:tracePt t="25561" x="4065588" y="5418138"/>
          <p14:tracePt t="25567" x="4103688" y="5418138"/>
          <p14:tracePt t="25570" x="4140200" y="5418138"/>
          <p14:tracePt t="25576" x="4178300" y="5418138"/>
          <p14:tracePt t="25582" x="4240213" y="5418138"/>
          <p14:tracePt t="25586" x="4278313" y="5418138"/>
          <p14:tracePt t="25591" x="4303713" y="5418138"/>
          <p14:tracePt t="25596" x="4314825" y="5418138"/>
          <p14:tracePt t="25602" x="4365625" y="5418138"/>
          <p14:tracePt t="25606" x="4416425" y="5394325"/>
          <p14:tracePt t="25612" x="4427538" y="5394325"/>
          <p14:tracePt t="25616" x="4452938" y="5381625"/>
          <p14:tracePt t="25623" x="4491038" y="5381625"/>
          <p14:tracePt t="25627" x="4540250" y="5356225"/>
          <p14:tracePt t="25631" x="4552950" y="5356225"/>
          <p14:tracePt t="25642" x="4578350" y="5356225"/>
          <p14:tracePt t="25647" x="4591050" y="5356225"/>
          <p14:tracePt t="25652" x="4603750" y="5356225"/>
          <p14:tracePt t="25656" x="4627563" y="5343525"/>
          <p14:tracePt t="25661" x="4640263" y="5330825"/>
          <p14:tracePt t="25669" x="4640263" y="5318125"/>
          <p14:tracePt t="25678" x="4652963" y="5318125"/>
          <p14:tracePt t="25682" x="4665663" y="5305425"/>
          <p14:tracePt t="25687" x="4678363" y="5305425"/>
          <p14:tracePt t="25691" x="4678363" y="5294313"/>
          <p14:tracePt t="25697" x="4691063" y="5294313"/>
          <p14:tracePt t="25703" x="4703763" y="5281613"/>
          <p14:tracePt t="25712" x="4716463" y="5268913"/>
          <p14:tracePt t="25729" x="4727575" y="5268913"/>
          <p14:tracePt t="25732" x="4740275" y="5256213"/>
          <p14:tracePt t="25748" x="4740275" y="5243513"/>
          <p14:tracePt t="25768" x="4752975" y="5243513"/>
          <p14:tracePt t="25774" x="4765675" y="5230813"/>
          <p14:tracePt t="25794" x="4765675" y="5218113"/>
          <p14:tracePt t="25833" x="4765675" y="5205413"/>
          <p14:tracePt t="25843" x="4765675" y="5194300"/>
          <p14:tracePt t="25880" x="4765675" y="5181600"/>
          <p14:tracePt t="25884" x="4752975" y="5181600"/>
          <p14:tracePt t="25890" x="4740275" y="5181600"/>
          <p14:tracePt t="25895" x="4703763" y="5181600"/>
          <p14:tracePt t="25904" x="4640263" y="5181600"/>
          <p14:tracePt t="25909" x="4603750" y="5181600"/>
          <p14:tracePt t="25914" x="4540250" y="5181600"/>
          <p14:tracePt t="25919" x="4491038" y="5181600"/>
          <p14:tracePt t="25924" x="4452938" y="5181600"/>
          <p14:tracePt t="25929" x="4391025" y="5181600"/>
          <p14:tracePt t="25936" x="4365625" y="5181600"/>
          <p14:tracePt t="25939" x="4314825" y="5181600"/>
          <p14:tracePt t="25944" x="4278313" y="5181600"/>
          <p14:tracePt t="25950" x="4240213" y="5181600"/>
          <p14:tracePt t="25954" x="4178300" y="5181600"/>
          <p14:tracePt t="25960" x="4152900" y="5181600"/>
          <p14:tracePt t="25966" x="4103688" y="5181600"/>
          <p14:tracePt t="25969" x="4040188" y="5181600"/>
          <p14:tracePt t="25975" x="4002088" y="5181600"/>
          <p14:tracePt t="25979" x="3952875" y="5181600"/>
          <p14:tracePt t="25986" x="3914775" y="5181600"/>
          <p14:tracePt t="25990" x="3890963" y="5181600"/>
          <p14:tracePt t="25994" x="3852863" y="5181600"/>
          <p14:tracePt t="26000" x="3827463" y="5181600"/>
          <p14:tracePt t="26006" x="3790950" y="5181600"/>
          <p14:tracePt t="26015" x="3765550" y="5181600"/>
          <p14:tracePt t="26019" x="3752850" y="5181600"/>
          <p14:tracePt t="26036" x="3740150" y="5181600"/>
          <p14:tracePt t="26040" x="3727450" y="5181600"/>
          <p14:tracePt t="26050" x="3714750" y="5181600"/>
          <p14:tracePt t="26056" x="3702050" y="5181600"/>
          <p14:tracePt t="26060" x="3689350" y="5194300"/>
          <p14:tracePt t="26070" x="3678238" y="5194300"/>
          <p14:tracePt t="26076" x="3665538" y="5194300"/>
          <p14:tracePt t="26080" x="3652838" y="5205413"/>
          <p14:tracePt t="26086" x="3640138" y="5205413"/>
          <p14:tracePt t="26102" x="3627438" y="5218113"/>
          <p14:tracePt t="26116" x="3614738" y="5230813"/>
          <p14:tracePt t="26121" x="3614738" y="5243513"/>
          <p14:tracePt t="26716" x="3602038" y="5243513"/>
          <p14:tracePt t="26722" x="3589338" y="5243513"/>
          <p14:tracePt t="26726" x="3578225" y="5243513"/>
          <p14:tracePt t="26731" x="3565525" y="5243513"/>
          <p14:tracePt t="26736" x="3527425" y="5243513"/>
          <p14:tracePt t="26746" x="3478213" y="5243513"/>
          <p14:tracePt t="26757" x="3440113" y="5243513"/>
          <p14:tracePt t="26761" x="3376613" y="5205413"/>
          <p14:tracePt t="26766" x="3340100" y="5168900"/>
          <p14:tracePt t="26771" x="3302000" y="5130800"/>
          <p14:tracePt t="26776" x="3227388" y="5092700"/>
          <p14:tracePt t="26782" x="3189288" y="5056188"/>
          <p14:tracePt t="26787" x="3127375" y="4992688"/>
          <p14:tracePt t="26791" x="3052763" y="4930775"/>
          <p14:tracePt t="26796" x="2952750" y="4856163"/>
          <p14:tracePt t="26803" x="2852738" y="4768850"/>
          <p14:tracePt t="26806" x="2752725" y="4692650"/>
          <p14:tracePt t="26813" x="2651125" y="4592638"/>
          <p14:tracePt t="26816" x="2540000" y="4505325"/>
          <p14:tracePt t="26821" x="2401888" y="4418013"/>
          <p14:tracePt t="26827" x="2263775" y="4354513"/>
          <p14:tracePt t="26832" x="2089150" y="4279900"/>
          <p14:tracePt t="26838" x="1976438" y="4192588"/>
          <p14:tracePt t="26842" x="1838325" y="4105275"/>
          <p14:tracePt t="26847" x="1701800" y="4005263"/>
          <p14:tracePt t="26853" x="1512888" y="3879850"/>
          <p14:tracePt t="26858" x="1401763" y="3829050"/>
          <p14:tracePt t="26862" x="1225550" y="3741738"/>
          <p14:tracePt t="26869" x="1025525" y="3692525"/>
          <p14:tracePt t="26872" x="850900" y="3629025"/>
          <p14:tracePt t="26878" x="638175" y="3579813"/>
          <p14:tracePt t="26882" x="500063" y="3529013"/>
          <p14:tracePt t="26888" x="387350" y="3467100"/>
          <p14:tracePt t="26893" x="261938" y="3378200"/>
          <p14:tracePt t="26898" x="187325" y="3328988"/>
          <p14:tracePt t="26905" x="138113" y="3290888"/>
          <p14:tracePt t="26907" x="100013" y="3254375"/>
          <p14:tracePt t="26912" x="25400" y="3178175"/>
        </p14:tracePtLst>
      </p14:laserTrace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Akomodační nerefrakční strabismus</a:t>
            </a:r>
          </a:p>
        </p:txBody>
      </p:sp>
      <p:sp>
        <p:nvSpPr>
          <p:cNvPr id="3" name="Zástupný symbol pro obsah 2"/>
          <p:cNvSpPr>
            <a:spLocks noGrp="1"/>
          </p:cNvSpPr>
          <p:nvPr>
            <p:ph idx="1"/>
          </p:nvPr>
        </p:nvSpPr>
        <p:spPr/>
        <p:txBody>
          <a:bodyPr>
            <a:normAutofit fontScale="77500" lnSpcReduction="20000"/>
          </a:bodyPr>
          <a:lstStyle/>
          <a:p>
            <a:pPr marL="0" indent="0">
              <a:buNone/>
            </a:pPr>
            <a:r>
              <a:rPr lang="cs-CZ" b="1" dirty="0"/>
              <a:t>Léčba:</a:t>
            </a:r>
          </a:p>
          <a:p>
            <a:r>
              <a:rPr lang="cs-CZ" dirty="0"/>
              <a:t>Plná korekce refrakční vady do brýlí, která byla naměřena v </a:t>
            </a:r>
            <a:r>
              <a:rPr lang="cs-CZ" dirty="0" err="1"/>
              <a:t>cykloplegii</a:t>
            </a:r>
            <a:endParaRPr lang="cs-CZ" dirty="0"/>
          </a:p>
          <a:p>
            <a:r>
              <a:rPr lang="cs-CZ" dirty="0"/>
              <a:t>Pokud ani tato plná korekce nepomůže ke zlepšení stavu, je korigováno akomodační úsilí při pohledu nablízko (od tří let věku)</a:t>
            </a:r>
          </a:p>
          <a:p>
            <a:r>
              <a:rPr lang="cs-CZ" dirty="0"/>
              <a:t>V léčbě se u dětí uplatňují brýle s adicí obvykle +2,5 D nebo +3,0 D = </a:t>
            </a:r>
            <a:r>
              <a:rPr lang="cs-CZ" u="sng" dirty="0"/>
              <a:t>Franklinova skla</a:t>
            </a:r>
          </a:p>
          <a:p>
            <a:r>
              <a:rPr lang="cs-CZ" dirty="0"/>
              <a:t>FS – centrace na střed zornice, půlené uprostřed – středem zornice!</a:t>
            </a:r>
          </a:p>
          <a:p>
            <a:r>
              <a:rPr lang="cs-CZ" dirty="0"/>
              <a:t>FS a testy do blízka – nutné se dívat přes spodní část brýlí </a:t>
            </a:r>
          </a:p>
          <a:p>
            <a:r>
              <a:rPr lang="cs-CZ" dirty="0"/>
              <a:t>Tento strabismus se také neoperuje, léčba je opět pouze konzervativní</a:t>
            </a:r>
          </a:p>
        </p:txBody>
      </p:sp>
      <p:pic>
        <p:nvPicPr>
          <p:cNvPr id="7" name="Zvuk 6">
            <a:hlinkClick r:id="" action="ppaction://media"/>
            <a:extLst>
              <a:ext uri="{FF2B5EF4-FFF2-40B4-BE49-F238E27FC236}">
                <a16:creationId xmlns:a16="http://schemas.microsoft.com/office/drawing/2014/main" id="{B2D2849D-01E5-408A-82DC-7EA5EB8B15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29569882"/>
      </p:ext>
    </p:extLst>
  </p:cSld>
  <p:clrMapOvr>
    <a:masterClrMapping/>
  </p:clrMapOvr>
  <mc:AlternateContent xmlns:mc="http://schemas.openxmlformats.org/markup-compatibility/2006" xmlns:p14="http://schemas.microsoft.com/office/powerpoint/2010/main">
    <mc:Choice Requires="p14">
      <p:transition spd="slow" p14:dur="2000" advTm="67717"/>
    </mc:Choice>
    <mc:Fallback xmlns="">
      <p:transition spd="slow" advTm="67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5351" x="350838" y="1350963"/>
          <p14:tracePt t="5356" x="338138" y="1363663"/>
          <p14:tracePt t="5366" x="325438" y="1376363"/>
          <p14:tracePt t="5407" x="325438" y="1389063"/>
          <p14:tracePt t="5412" x="312738" y="1401763"/>
          <p14:tracePt t="5421" x="312738" y="1414463"/>
          <p14:tracePt t="5457" x="312738" y="1427163"/>
          <p14:tracePt t="5472" x="300038" y="1439863"/>
          <p14:tracePt t="5497" x="300038" y="1450975"/>
          <p14:tracePt t="5523" x="300038" y="1463675"/>
          <p14:tracePt t="5528" x="300038" y="1476375"/>
          <p14:tracePt t="5537" x="287338" y="1489075"/>
          <p14:tracePt t="5558" x="274638" y="1501775"/>
          <p14:tracePt t="5563" x="274638" y="1514475"/>
          <p14:tracePt t="5583" x="261938" y="1527175"/>
          <p14:tracePt t="5593" x="261938" y="1539875"/>
          <p14:tracePt t="5598" x="261938" y="1552575"/>
          <p14:tracePt t="5613" x="250825" y="1576388"/>
          <p14:tracePt t="5633" x="250825" y="1589088"/>
          <p14:tracePt t="5639" x="225425" y="1601788"/>
          <p14:tracePt t="5654" x="225425" y="1614488"/>
          <p14:tracePt t="5658" x="225425" y="1627188"/>
          <p14:tracePt t="5668" x="212725" y="1627188"/>
          <p14:tracePt t="5679" x="212725" y="1639888"/>
          <p14:tracePt t="5684" x="212725" y="1652588"/>
          <p14:tracePt t="5689" x="212725" y="1676400"/>
          <p14:tracePt t="5699" x="200025" y="1676400"/>
          <p14:tracePt t="5709" x="200025" y="1689100"/>
          <p14:tracePt t="5713" x="200025" y="1701800"/>
          <p14:tracePt t="5724" x="187325" y="1714500"/>
          <p14:tracePt t="5729" x="187325" y="1727200"/>
          <p14:tracePt t="5737" x="187325" y="1739900"/>
          <p14:tracePt t="5739" x="174625" y="1752600"/>
          <p14:tracePt t="5744" x="174625" y="1765300"/>
          <p14:tracePt t="5749" x="174625" y="1776413"/>
          <p14:tracePt t="5754" x="161925" y="1776413"/>
          <p14:tracePt t="5760" x="161925" y="1789113"/>
          <p14:tracePt t="5764" x="161925" y="1801813"/>
          <p14:tracePt t="5774" x="161925" y="1814513"/>
          <p14:tracePt t="5785" x="150813" y="1827213"/>
          <p14:tracePt t="5790" x="138113" y="1852613"/>
          <p14:tracePt t="5804" x="138113" y="1865313"/>
          <p14:tracePt t="5810" x="138113" y="1876425"/>
          <p14:tracePt t="5820" x="138113" y="1889125"/>
          <p14:tracePt t="5835" x="138113" y="1901825"/>
          <p14:tracePt t="5840" x="138113" y="1914525"/>
          <p14:tracePt t="5844" x="125413" y="1914525"/>
          <p14:tracePt t="5861" x="112713" y="1927225"/>
          <p14:tracePt t="5871" x="112713" y="1939925"/>
          <p14:tracePt t="5885" x="112713" y="1952625"/>
          <p14:tracePt t="5904" x="100013" y="1965325"/>
          <p14:tracePt t="5916" x="87313" y="1978025"/>
          <p14:tracePt t="5931" x="87313" y="1989138"/>
          <p14:tracePt t="5973" x="87313" y="2001838"/>
          <p14:tracePt t="5976" x="87313" y="2014538"/>
          <p14:tracePt t="6093" x="87313" y="2027238"/>
          <p14:tracePt t="6097" x="87313" y="2039938"/>
          <p14:tracePt t="6103" x="87313" y="2052638"/>
          <p14:tracePt t="6118" x="87313" y="2065338"/>
          <p14:tracePt t="6138" x="87313" y="2078038"/>
          <p14:tracePt t="6158" x="87313" y="2089150"/>
          <p14:tracePt t="6193" x="87313" y="2101850"/>
          <p14:tracePt t="6203" x="87313" y="2114550"/>
          <p14:tracePt t="6234" x="100013" y="2127250"/>
          <p14:tracePt t="6254" x="112713" y="2139950"/>
          <p14:tracePt t="6264" x="125413" y="2139950"/>
          <p14:tracePt t="6274" x="138113" y="2152650"/>
          <p14:tracePt t="6279" x="150813" y="2152650"/>
          <p14:tracePt t="6284" x="161925" y="2165350"/>
          <p14:tracePt t="6289" x="174625" y="2190750"/>
          <p14:tracePt t="6294" x="187325" y="2190750"/>
          <p14:tracePt t="6299" x="200025" y="2190750"/>
          <p14:tracePt t="6304" x="212725" y="2190750"/>
          <p14:tracePt t="6309" x="238125" y="2201863"/>
          <p14:tracePt t="6321" x="250825" y="2201863"/>
          <p14:tracePt t="6325" x="261938" y="2201863"/>
          <p14:tracePt t="6335" x="287338" y="2214563"/>
          <p14:tracePt t="6339" x="300038" y="2214563"/>
          <p14:tracePt t="6355" x="312738" y="2214563"/>
          <p14:tracePt t="6360" x="325438" y="2214563"/>
          <p14:tracePt t="6370" x="338138" y="2214563"/>
          <p14:tracePt t="6374" x="338138" y="2227263"/>
          <p14:tracePt t="6380" x="350838" y="2227263"/>
          <p14:tracePt t="6385" x="363538" y="2227263"/>
          <p14:tracePt t="6390" x="374650" y="2227263"/>
          <p14:tracePt t="6395" x="400050" y="2252663"/>
          <p14:tracePt t="6400" x="412750" y="2252663"/>
          <p14:tracePt t="6405" x="425450" y="2252663"/>
          <p14:tracePt t="6415" x="450850" y="2252663"/>
          <p14:tracePt t="6420" x="463550" y="2252663"/>
          <p14:tracePt t="6425" x="474663" y="2252663"/>
          <p14:tracePt t="6430" x="500063" y="2252663"/>
          <p14:tracePt t="6435" x="512763" y="2265363"/>
          <p14:tracePt t="6440" x="525463" y="2265363"/>
          <p14:tracePt t="6446" x="538163" y="2265363"/>
          <p14:tracePt t="6451" x="563563" y="2265363"/>
          <p14:tracePt t="6456" x="587375" y="2265363"/>
          <p14:tracePt t="6460" x="600075" y="2265363"/>
          <p14:tracePt t="6471" x="612775" y="2278063"/>
          <p14:tracePt t="6476" x="625475" y="2278063"/>
          <p14:tracePt t="6481" x="638175" y="2278063"/>
          <p14:tracePt t="6485" x="650875" y="2278063"/>
          <p14:tracePt t="6490" x="674688" y="2278063"/>
          <p14:tracePt t="6506" x="687388" y="2278063"/>
          <p14:tracePt t="6511" x="700088" y="2278063"/>
          <p14:tracePt t="6515" x="712788" y="2290763"/>
          <p14:tracePt t="6536" x="725488" y="2290763"/>
          <p14:tracePt t="6541" x="738188" y="2290763"/>
          <p14:tracePt t="6546" x="750888" y="2290763"/>
          <p14:tracePt t="6550" x="763588" y="2303463"/>
          <p14:tracePt t="6556" x="776288" y="2303463"/>
          <p14:tracePt t="6567" x="787400" y="2303463"/>
          <p14:tracePt t="6576" x="787400" y="2314575"/>
          <p14:tracePt t="6591" x="800100" y="2314575"/>
          <p14:tracePt t="6597" x="812800" y="2314575"/>
          <p14:tracePt t="6602" x="825500" y="2314575"/>
          <p14:tracePt t="6612" x="850900" y="2327275"/>
          <p14:tracePt t="6627" x="863600" y="2339975"/>
          <p14:tracePt t="7429" x="850900" y="2339975"/>
          <p14:tracePt t="7434" x="838200" y="2339975"/>
          <p14:tracePt t="7444" x="825500" y="2352675"/>
          <p14:tracePt t="7449" x="812800" y="2365375"/>
          <p14:tracePt t="7464" x="800100" y="2365375"/>
          <p14:tracePt t="7471" x="787400" y="2365375"/>
          <p14:tracePt t="7474" x="776288" y="2365375"/>
          <p14:tracePt t="7480" x="776288" y="2378075"/>
          <p14:tracePt t="7484" x="763588" y="2378075"/>
          <p14:tracePt t="7489" x="750888" y="2378075"/>
          <p14:tracePt t="7499" x="738188" y="2378075"/>
          <p14:tracePt t="7505" x="725488" y="2378075"/>
          <p14:tracePt t="7510" x="712788" y="2390775"/>
          <p14:tracePt t="7519" x="700088" y="2390775"/>
          <p14:tracePt t="7534" x="674688" y="2390775"/>
          <p14:tracePt t="7540" x="663575" y="2390775"/>
          <p14:tracePt t="7545" x="663575" y="2403475"/>
          <p14:tracePt t="7550" x="638175" y="2414588"/>
          <p14:tracePt t="7565" x="625475" y="2414588"/>
          <p14:tracePt t="7575" x="600075" y="2427288"/>
          <p14:tracePt t="7581" x="587375" y="2427288"/>
          <p14:tracePt t="7590" x="574675" y="2427288"/>
          <p14:tracePt t="7600" x="574675" y="2439988"/>
          <p14:tracePt t="7606" x="563563" y="2452688"/>
          <p14:tracePt t="7661" x="550863" y="2452688"/>
          <p14:tracePt t="7681" x="538163" y="2452688"/>
          <p14:tracePt t="8125" x="525463" y="2465388"/>
          <p14:tracePt t="10203" x="525463" y="2478088"/>
          <p14:tracePt t="12543" x="500063" y="2478088"/>
          <p14:tracePt t="12553" x="487363" y="2490788"/>
          <p14:tracePt t="12559" x="463550" y="2490788"/>
          <p14:tracePt t="12564" x="463550" y="2527300"/>
          <p14:tracePt t="12568" x="463550" y="2565400"/>
          <p14:tracePt t="12573" x="463550" y="2603500"/>
          <p14:tracePt t="12584" x="463550" y="2627313"/>
          <p14:tracePt t="12589" x="463550" y="2652713"/>
          <p14:tracePt t="12593" x="463550" y="2665413"/>
          <p14:tracePt t="12598" x="463550" y="2690813"/>
          <p14:tracePt t="12603" x="463550" y="2703513"/>
          <p14:tracePt t="12609" x="463550" y="2716213"/>
          <p14:tracePt t="12614" x="463550" y="2728913"/>
          <p14:tracePt t="12618" x="450850" y="2752725"/>
          <p14:tracePt t="12623" x="438150" y="2765425"/>
          <p14:tracePt t="12640" x="438150" y="2778125"/>
          <p14:tracePt t="12644" x="438150" y="2790825"/>
          <p14:tracePt t="12659" x="438150" y="2803525"/>
          <p14:tracePt t="12670" x="438150" y="2816225"/>
          <p14:tracePt t="12699" x="438150" y="2828925"/>
          <p14:tracePt t="12709" x="438150" y="2840038"/>
          <p14:tracePt t="12720" x="438150" y="2852738"/>
          <p14:tracePt t="12730" x="438150" y="2865438"/>
          <p14:tracePt t="12734" x="438150" y="2890838"/>
          <p14:tracePt t="12745" x="438150" y="2903538"/>
          <p14:tracePt t="12750" x="438150" y="2928938"/>
          <p14:tracePt t="12756" x="438150" y="2941638"/>
          <p14:tracePt t="12760" x="438150" y="2978150"/>
          <p14:tracePt t="12765" x="438150" y="2990850"/>
          <p14:tracePt t="12770" x="438150" y="3016250"/>
          <p14:tracePt t="12775" x="438150" y="3041650"/>
          <p14:tracePt t="12780" x="438150" y="3054350"/>
          <p14:tracePt t="12784" x="438150" y="3065463"/>
          <p14:tracePt t="12791" x="438150" y="3078163"/>
          <p14:tracePt t="12795" x="438150" y="3090863"/>
          <p14:tracePt t="12799" x="438150" y="3103563"/>
          <p14:tracePt t="12806" x="438150" y="3128963"/>
          <p14:tracePt t="12831" x="438150" y="3141663"/>
          <p14:tracePt t="12835" x="438150" y="3154363"/>
          <p14:tracePt t="13093" x="438150" y="3165475"/>
          <p14:tracePt t="26383" x="438150" y="3178175"/>
          <p14:tracePt t="26388" x="438150" y="3190875"/>
          <p14:tracePt t="26393" x="438150" y="3203575"/>
          <p14:tracePt t="26403" x="438150" y="3216275"/>
          <p14:tracePt t="26407" x="438150" y="3228975"/>
          <p14:tracePt t="26413" x="438150" y="3241675"/>
          <p14:tracePt t="26423" x="438150" y="3254375"/>
          <p14:tracePt t="26429" x="438150" y="3278188"/>
          <p14:tracePt t="26445" x="438150" y="3290888"/>
          <p14:tracePt t="26449" x="438150" y="3303588"/>
          <p14:tracePt t="26453" x="438150" y="3316288"/>
          <p14:tracePt t="26458" x="438150" y="3328988"/>
          <p14:tracePt t="26464" x="438150" y="3341688"/>
          <p14:tracePt t="26475" x="438150" y="3378200"/>
          <p14:tracePt t="26479" x="438150" y="3390900"/>
          <p14:tracePt t="26483" x="438150" y="3403600"/>
          <p14:tracePt t="26490" x="438150" y="3416300"/>
          <p14:tracePt t="26495" x="438150" y="3429000"/>
          <p14:tracePt t="26499" x="438150" y="3441700"/>
          <p14:tracePt t="26504" x="438150" y="3467100"/>
          <p14:tracePt t="26514" x="438150" y="3490913"/>
          <p14:tracePt t="26519" x="438150" y="3503613"/>
          <p14:tracePt t="26524" x="438150" y="3516313"/>
          <p14:tracePt t="26529" x="438150" y="3529013"/>
          <p14:tracePt t="26534" x="438150" y="3554413"/>
          <p14:tracePt t="26544" x="438150" y="3579813"/>
          <p14:tracePt t="26549" x="438150" y="3590925"/>
          <p14:tracePt t="26560" x="438150" y="3616325"/>
          <p14:tracePt t="26570" x="438150" y="3629025"/>
          <p14:tracePt t="26579" x="438150" y="3641725"/>
          <p14:tracePt t="26585" x="438150" y="3667125"/>
          <p14:tracePt t="26596" x="438150" y="3692525"/>
          <p14:tracePt t="26600" x="438150" y="3729038"/>
          <p14:tracePt t="26610" x="438150" y="3754438"/>
          <p14:tracePt t="26615" x="438150" y="3767138"/>
          <p14:tracePt t="26655" x="438150" y="3792538"/>
          <p14:tracePt t="26666" x="438150" y="3803650"/>
          <p14:tracePt t="26680" x="438150" y="3816350"/>
          <p14:tracePt t="26685" x="438150" y="3829050"/>
          <p14:tracePt t="26697" x="438150" y="3841750"/>
          <p14:tracePt t="26700" x="425450" y="3841750"/>
          <p14:tracePt t="26704" x="425450" y="3867150"/>
          <p14:tracePt t="26709" x="425450" y="3879850"/>
          <p14:tracePt t="26726" x="425450" y="3892550"/>
          <p14:tracePt t="26731" x="412750" y="3916363"/>
          <p14:tracePt t="26736" x="412750" y="3929063"/>
          <p14:tracePt t="26741" x="412750" y="3941763"/>
          <p14:tracePt t="26748" x="400050" y="3967163"/>
          <p14:tracePt t="26756" x="400050" y="3979863"/>
          <p14:tracePt t="26762" x="400050" y="3992563"/>
          <p14:tracePt t="26766" x="400050" y="4005263"/>
          <p14:tracePt t="26771" x="400050" y="4017963"/>
          <p14:tracePt t="26786" x="400050" y="4029075"/>
          <p14:tracePt t="26790" x="400050" y="4041775"/>
          <p14:tracePt t="26802" x="387350" y="4041775"/>
          <p14:tracePt t="26806" x="374650" y="4054475"/>
          <p14:tracePt t="26832" x="374650" y="4067175"/>
          <p14:tracePt t="26867" x="374650" y="4079875"/>
          <p14:tracePt t="26902" x="374650" y="4092575"/>
          <p14:tracePt t="26933" x="374650" y="4105275"/>
          <p14:tracePt t="26937" x="363538" y="4129088"/>
          <p14:tracePt t="64609" x="363538" y="4141788"/>
          <p14:tracePt t="64614" x="325438" y="4141788"/>
          <p14:tracePt t="64618" x="300038" y="4141788"/>
          <p14:tracePt t="64624" x="274638" y="4141788"/>
          <p14:tracePt t="64629" x="250825" y="4141788"/>
          <p14:tracePt t="64634" x="212725" y="4141788"/>
          <p14:tracePt t="64639" x="187325" y="4129088"/>
          <p14:tracePt t="64645" x="161925" y="4105275"/>
          <p14:tracePt t="64649" x="138113" y="4105275"/>
          <p14:tracePt t="64654" x="112713" y="4092575"/>
          <p14:tracePt t="64658" x="100013" y="4092575"/>
          <p14:tracePt t="64664" x="74613" y="4079875"/>
          <p14:tracePt t="64669" x="61913" y="4079875"/>
          <p14:tracePt t="64675" x="61913" y="4067175"/>
          <p14:tracePt t="64684" x="50800" y="4054475"/>
          <p14:tracePt t="64695" x="50800" y="4041775"/>
          <p14:tracePt t="64710" x="50800" y="4029075"/>
          <p14:tracePt t="64715" x="50800" y="4017963"/>
          <p14:tracePt t="64720" x="50800" y="4005263"/>
          <p14:tracePt t="64724" x="50800" y="3992563"/>
          <p14:tracePt t="64729" x="50800" y="3967163"/>
          <p14:tracePt t="64740" x="38100" y="3954463"/>
          <p14:tracePt t="64746" x="25400" y="3941763"/>
          <p14:tracePt t="64750" x="25400" y="3916363"/>
          <p14:tracePt t="64755" x="25400" y="3905250"/>
          <p14:tracePt t="64760" x="25400" y="3879850"/>
          <p14:tracePt t="64765" x="25400" y="3854450"/>
          <p14:tracePt t="64770" x="25400" y="3816350"/>
          <p14:tracePt t="64774" x="25400" y="3779838"/>
          <p14:tracePt t="64780" x="25400" y="3767138"/>
          <p14:tracePt t="64785" x="25400" y="3741738"/>
          <p14:tracePt t="64789" x="25400" y="3692525"/>
          <p14:tracePt t="64795" x="25400" y="3654425"/>
          <p14:tracePt t="64800" x="25400" y="3616325"/>
          <p14:tracePt t="64805" x="25400" y="3579813"/>
          <p14:tracePt t="64809" x="25400" y="3529013"/>
          <p14:tracePt t="64815" x="25400" y="3467100"/>
          <p14:tracePt t="64820" x="38100" y="3416300"/>
          <p14:tracePt t="64826" x="50800" y="3378200"/>
          <p14:tracePt t="64831" x="50800" y="3328988"/>
          <p14:tracePt t="64836" x="61913" y="3267075"/>
          <p14:tracePt t="64840" x="74613" y="3216275"/>
          <p14:tracePt t="64846" x="112713" y="3141663"/>
          <p14:tracePt t="64851" x="112713" y="3078163"/>
          <p14:tracePt t="64856" x="150813" y="3016250"/>
          <p14:tracePt t="64862" x="174625" y="2965450"/>
          <p14:tracePt t="64866" x="174625" y="2952750"/>
          <p14:tracePt t="64871" x="187325" y="2916238"/>
          <p14:tracePt t="64876" x="212725" y="2865438"/>
          <p14:tracePt t="64881" x="225425" y="2828925"/>
          <p14:tracePt t="64886" x="225425" y="2803525"/>
          <p14:tracePt t="64891" x="250825" y="2765425"/>
          <p14:tracePt t="64912" x="287338" y="2703513"/>
          <p14:tracePt t="64916" x="312738" y="2690813"/>
          <p14:tracePt t="64929" x="312738" y="2678113"/>
          <p14:tracePt t="64931" x="312738" y="2652713"/>
          <p14:tracePt t="64952" x="325438" y="2652713"/>
          <p14:tracePt t="64997" x="325438" y="2640013"/>
          <p14:tracePt t="65013" x="338138" y="2640013"/>
          <p14:tracePt t="65022" x="363538" y="2640013"/>
          <p14:tracePt t="65038" x="374650" y="2640013"/>
          <p14:tracePt t="65043" x="387350" y="2640013"/>
          <p14:tracePt t="65047" x="400050" y="2640013"/>
          <p14:tracePt t="65052" x="412750" y="2640013"/>
          <p14:tracePt t="65057" x="425450" y="2640013"/>
          <p14:tracePt t="65637" x="438150" y="2640013"/>
          <p14:tracePt t="65647" x="450850" y="2640013"/>
          <p14:tracePt t="65658" x="463550" y="2640013"/>
          <p14:tracePt t="65663" x="487363" y="2616200"/>
          <p14:tracePt t="65668" x="487363" y="2603500"/>
          <p14:tracePt t="65672" x="487363" y="2590800"/>
          <p14:tracePt t="65679" x="487363" y="2578100"/>
          <p14:tracePt t="65683" x="512763" y="2552700"/>
          <p14:tracePt t="65688" x="525463" y="2552700"/>
          <p14:tracePt t="65693" x="525463" y="2540000"/>
          <p14:tracePt t="65698" x="538163" y="2516188"/>
          <p14:tracePt t="65703" x="538163" y="2503488"/>
          <p14:tracePt t="65708" x="550863" y="2478088"/>
          <p14:tracePt t="65712" x="563563" y="2465388"/>
          <p14:tracePt t="65718" x="574675" y="2452688"/>
          <p14:tracePt t="65723" x="587375" y="2452688"/>
          <p14:tracePt t="65730" x="587375" y="2427288"/>
          <p14:tracePt t="65734" x="600075" y="2414588"/>
          <p14:tracePt t="65743" x="600075" y="2378075"/>
          <p14:tracePt t="65748" x="612775" y="2352675"/>
          <p14:tracePt t="65759" x="638175" y="2314575"/>
          <p14:tracePt t="65764" x="638175" y="2303463"/>
          <p14:tracePt t="65769" x="638175" y="2290763"/>
          <p14:tracePt t="65772" x="638175" y="2265363"/>
          <p14:tracePt t="65784" x="638175" y="2239963"/>
          <p14:tracePt t="65788" x="638175" y="2227263"/>
          <p14:tracePt t="65793" x="638175" y="2214563"/>
          <p14:tracePt t="65799" x="638175" y="2201863"/>
          <p14:tracePt t="65803" x="638175" y="2178050"/>
          <p14:tracePt t="65808" x="663575" y="2165350"/>
          <p14:tracePt t="65814" x="663575" y="2152650"/>
          <p14:tracePt t="65818" x="663575" y="2139950"/>
          <p14:tracePt t="65825" x="663575" y="2127250"/>
          <p14:tracePt t="65829" x="674688" y="2114550"/>
          <p14:tracePt t="65839" x="674688" y="2089150"/>
          <p14:tracePt t="65855" x="687388" y="2078038"/>
          <p14:tracePt t="65859" x="687388" y="2065338"/>
          <p14:tracePt t="65865" x="700088" y="2052638"/>
          <p14:tracePt t="65869" x="700088" y="2039938"/>
          <p14:tracePt t="65879" x="700088" y="2027238"/>
          <p14:tracePt t="65885" x="700088" y="2014538"/>
          <p14:tracePt t="65897" x="700088" y="2001838"/>
          <p14:tracePt t="65900" x="725488" y="1965325"/>
          <p14:tracePt t="65920" x="738188" y="1952625"/>
          <p14:tracePt t="65930" x="738188" y="1939925"/>
          <p14:tracePt t="65940" x="738188" y="1914525"/>
          <p14:tracePt t="65955" x="738188" y="1889125"/>
          <p14:tracePt t="65962" x="738188" y="1876425"/>
          <p14:tracePt t="65970" x="750888" y="1865313"/>
          <p14:tracePt t="65975" x="750888" y="1852613"/>
          <p14:tracePt t="65980" x="750888" y="1839913"/>
          <p14:tracePt t="65991" x="750888" y="1827213"/>
          <p14:tracePt t="66001" x="750888" y="1789113"/>
          <p14:tracePt t="66070" x="750888" y="1752600"/>
          <p14:tracePt t="66076" x="750888" y="1727200"/>
          <p14:tracePt t="66082" x="738188" y="1727200"/>
          <p14:tracePt t="66086" x="725488" y="1714500"/>
          <p14:tracePt t="66091" x="712788" y="1689100"/>
          <p14:tracePt t="66096" x="700088" y="1676400"/>
          <p14:tracePt t="66101" x="687388" y="1676400"/>
          <p14:tracePt t="66107" x="687388" y="1652588"/>
          <p14:tracePt t="66114" x="687388" y="1639888"/>
          <p14:tracePt t="66117" x="663575" y="1627188"/>
          <p14:tracePt t="66120" x="663575" y="1614488"/>
          <p14:tracePt t="66127" x="638175" y="1589088"/>
          <p14:tracePt t="66137" x="612775" y="1563688"/>
          <p14:tracePt t="66141" x="600075" y="1539875"/>
          <p14:tracePt t="66147" x="587375" y="1501775"/>
          <p14:tracePt t="66152" x="563563" y="1476375"/>
          <p14:tracePt t="66163" x="538163" y="1450975"/>
          <p14:tracePt t="66167" x="512763" y="1427163"/>
          <p14:tracePt t="66173" x="487363" y="1376363"/>
          <p14:tracePt t="66179" x="487363" y="1363663"/>
          <p14:tracePt t="66183" x="450850" y="1339850"/>
          <p14:tracePt t="66187" x="438150" y="1314450"/>
          <p14:tracePt t="66192" x="412750" y="1289050"/>
          <p14:tracePt t="66198" x="400050" y="1263650"/>
          <p14:tracePt t="66202" x="374650" y="1227138"/>
          <p14:tracePt t="66208" x="374650" y="1201738"/>
          <p14:tracePt t="66213" x="350838" y="1163638"/>
          <p14:tracePt t="66217" x="338138" y="1138238"/>
          <p14:tracePt t="66223" x="312738" y="1101725"/>
          <p14:tracePt t="66229" x="300038" y="1076325"/>
          <p14:tracePt t="66233" x="274638" y="1050925"/>
          <p14:tracePt t="66237" x="250825" y="1001713"/>
          <p14:tracePt t="66243" x="225425" y="976313"/>
          <p14:tracePt t="66248" x="225425" y="938213"/>
          <p14:tracePt t="66253" x="200025" y="901700"/>
          <p14:tracePt t="66258" x="187325" y="863600"/>
          <p14:tracePt t="66263" x="174625" y="850900"/>
          <p14:tracePt t="66268" x="161925" y="825500"/>
          <p14:tracePt t="66273" x="138113" y="788988"/>
          <p14:tracePt t="66299" x="125413" y="750888"/>
          <p14:tracePt t="66303" x="87313" y="712788"/>
          <p14:tracePt t="66308" x="61913" y="676275"/>
          <p14:tracePt t="66313" x="61913" y="663575"/>
          <p14:tracePt t="66318" x="50800" y="638175"/>
          <p14:tracePt t="66323" x="25400" y="600075"/>
          <p14:tracePt t="66329" x="12700" y="563563"/>
        </p14:tracePtLst>
      </p14:laserTrace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Částečně akomodační strabismus</a:t>
            </a:r>
          </a:p>
        </p:txBody>
      </p:sp>
      <p:sp>
        <p:nvSpPr>
          <p:cNvPr id="3" name="Zástupný symbol pro obsah 2"/>
          <p:cNvSpPr>
            <a:spLocks noGrp="1"/>
          </p:cNvSpPr>
          <p:nvPr>
            <p:ph idx="1"/>
          </p:nvPr>
        </p:nvSpPr>
        <p:spPr/>
        <p:txBody>
          <a:bodyPr>
            <a:normAutofit fontScale="85000" lnSpcReduction="10000"/>
          </a:bodyPr>
          <a:lstStyle/>
          <a:p>
            <a:pPr marL="0" lvl="0" indent="0">
              <a:buNone/>
            </a:pPr>
            <a:r>
              <a:rPr lang="cs-CZ" b="1" dirty="0"/>
              <a:t>Částečně akomodační strabismus </a:t>
            </a:r>
            <a:r>
              <a:rPr lang="cs-CZ" dirty="0"/>
              <a:t>– smíšený strabismus je rovněž spojen s hypermetropií</a:t>
            </a:r>
          </a:p>
          <a:p>
            <a:r>
              <a:rPr lang="cs-CZ" dirty="0"/>
              <a:t>Úchylka je patrna do dálky i do blízka</a:t>
            </a:r>
          </a:p>
          <a:p>
            <a:r>
              <a:rPr lang="cs-CZ" dirty="0"/>
              <a:t>Do blízka bývá větší</a:t>
            </a:r>
          </a:p>
          <a:p>
            <a:r>
              <a:rPr lang="cs-CZ" dirty="0"/>
              <a:t>Plnou korekcí se úchylka do dálky i do blízka upravuje částečně</a:t>
            </a:r>
          </a:p>
          <a:p>
            <a:r>
              <a:rPr lang="cs-CZ" dirty="0"/>
              <a:t>Tento typ </a:t>
            </a:r>
            <a:r>
              <a:rPr lang="cs-CZ" dirty="0" err="1"/>
              <a:t>akomodativního</a:t>
            </a:r>
            <a:r>
              <a:rPr lang="cs-CZ" dirty="0"/>
              <a:t> strabismu je vhodný k </a:t>
            </a:r>
            <a:r>
              <a:rPr lang="cs-CZ" b="1" dirty="0"/>
              <a:t>operativnímu řešení</a:t>
            </a:r>
          </a:p>
          <a:p>
            <a:r>
              <a:rPr lang="cs-CZ" dirty="0"/>
              <a:t>Operací korigujeme jen úchylku, která se </a:t>
            </a:r>
            <a:r>
              <a:rPr lang="cs-CZ" u="sng" dirty="0"/>
              <a:t>neupraví skly</a:t>
            </a:r>
          </a:p>
          <a:p>
            <a:r>
              <a:rPr lang="cs-CZ" dirty="0"/>
              <a:t>Konzervativní léčba před i po operaci strabismu</a:t>
            </a:r>
          </a:p>
          <a:p>
            <a:endParaRPr lang="cs-CZ" dirty="0"/>
          </a:p>
        </p:txBody>
      </p:sp>
      <p:pic>
        <p:nvPicPr>
          <p:cNvPr id="6" name="Zvuk 5">
            <a:hlinkClick r:id="" action="ppaction://media"/>
            <a:extLst>
              <a:ext uri="{FF2B5EF4-FFF2-40B4-BE49-F238E27FC236}">
                <a16:creationId xmlns:a16="http://schemas.microsoft.com/office/drawing/2014/main" id="{817AFAFB-07E5-4C5C-B12C-6BACBA0605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7666037"/>
      </p:ext>
    </p:extLst>
  </p:cSld>
  <p:clrMapOvr>
    <a:masterClrMapping/>
  </p:clrMapOvr>
  <mc:AlternateContent xmlns:mc="http://schemas.openxmlformats.org/markup-compatibility/2006" xmlns:p14="http://schemas.microsoft.com/office/powerpoint/2010/main">
    <mc:Choice Requires="p14">
      <p:transition spd="slow" p14:dur="2000" advTm="56561"/>
    </mc:Choice>
    <mc:Fallback xmlns="">
      <p:transition spd="slow" advTm="56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812" x="763588" y="1614488"/>
          <p14:tracePt t="816" x="750888" y="1601788"/>
          <p14:tracePt t="923" x="750888" y="1589088"/>
          <p14:tracePt t="948" x="750888" y="1576388"/>
          <p14:tracePt t="973" x="738188" y="1576388"/>
          <p14:tracePt t="979" x="725488" y="1576388"/>
          <p14:tracePt t="999" x="725488" y="1563688"/>
          <p14:tracePt t="1004" x="712788" y="1552575"/>
          <p14:tracePt t="1023" x="700088" y="1552575"/>
          <p14:tracePt t="1029" x="687388" y="1552575"/>
          <p14:tracePt t="1038" x="674688" y="1539875"/>
          <p14:tracePt t="1044" x="663575" y="1539875"/>
          <p14:tracePt t="1100" x="650875" y="1527175"/>
          <p14:tracePt t="1109" x="650875" y="1514475"/>
          <p14:tracePt t="1113" x="638175" y="1514475"/>
          <p14:tracePt t="1126" x="625475" y="1501775"/>
          <p14:tracePt t="1145" x="625475" y="1489075"/>
          <p14:tracePt t="1155" x="625475" y="1476375"/>
          <p14:tracePt t="1165" x="612775" y="1476375"/>
          <p14:tracePt t="1169" x="600075" y="1463675"/>
          <p14:tracePt t="1186" x="600075" y="1450975"/>
          <p14:tracePt t="1200" x="600075" y="1439863"/>
          <p14:tracePt t="1225" x="600075" y="1427163"/>
          <p14:tracePt t="1599" x="600075" y="1414463"/>
          <p14:tracePt t="1674" x="587375" y="1401763"/>
          <p14:tracePt t="1906" x="587375" y="1389063"/>
          <p14:tracePt t="1911" x="587375" y="1376363"/>
          <p14:tracePt t="1927" x="587375" y="1363663"/>
          <p14:tracePt t="1932" x="574675" y="1350963"/>
          <p14:tracePt t="1947" x="563563" y="1350963"/>
          <p14:tracePt t="2006" x="563563" y="1339850"/>
          <p14:tracePt t="2012" x="563563" y="1327150"/>
          <p14:tracePt t="2633" x="563563" y="1314450"/>
          <p14:tracePt t="4015" x="563563" y="1327150"/>
          <p14:tracePt t="4020" x="563563" y="1339850"/>
          <p14:tracePt t="4024" x="550863" y="1339850"/>
          <p14:tracePt t="4028" x="550863" y="1350963"/>
          <p14:tracePt t="4034" x="550863" y="1363663"/>
          <p14:tracePt t="4045" x="550863" y="1389063"/>
          <p14:tracePt t="4049" x="550863" y="1401763"/>
          <p14:tracePt t="4060" x="538163" y="1427163"/>
          <p14:tracePt t="4065" x="538163" y="1439863"/>
          <p14:tracePt t="4069" x="538163" y="1450975"/>
          <p14:tracePt t="4080" x="525463" y="1450975"/>
          <p14:tracePt t="4085" x="512763" y="1463675"/>
          <p14:tracePt t="4090" x="512763" y="1476375"/>
          <p14:tracePt t="4095" x="512763" y="1489075"/>
          <p14:tracePt t="4099" x="512763" y="1501775"/>
          <p14:tracePt t="4104" x="512763" y="1527175"/>
          <p14:tracePt t="4115" x="512763" y="1552575"/>
          <p14:tracePt t="4120" x="512763" y="1563688"/>
          <p14:tracePt t="4124" x="500063" y="1563688"/>
          <p14:tracePt t="4136" x="487363" y="1589088"/>
          <p14:tracePt t="4140" x="487363" y="1601788"/>
          <p14:tracePt t="4277" x="487363" y="1614488"/>
          <p14:tracePt t="4312" x="487363" y="1627188"/>
          <p14:tracePt t="4317" x="487363" y="1639888"/>
          <p14:tracePt t="4323" x="487363" y="1652588"/>
          <p14:tracePt t="4328" x="487363" y="1676400"/>
          <p14:tracePt t="4332" x="500063" y="1676400"/>
          <p14:tracePt t="4347" x="512763" y="1676400"/>
          <p14:tracePt t="4352" x="525463" y="1676400"/>
          <p14:tracePt t="4357" x="538163" y="1676400"/>
          <p14:tracePt t="4363" x="563563" y="1689100"/>
          <p14:tracePt t="4367" x="587375" y="1701800"/>
          <p14:tracePt t="4372" x="600075" y="1701800"/>
          <p14:tracePt t="4378" x="625475" y="1701800"/>
          <p14:tracePt t="4383" x="663575" y="1714500"/>
          <p14:tracePt t="4387" x="687388" y="1714500"/>
          <p14:tracePt t="4397" x="725488" y="1714500"/>
          <p14:tracePt t="4402" x="750888" y="1714500"/>
          <p14:tracePt t="4407" x="776288" y="1714500"/>
          <p14:tracePt t="4413" x="812800" y="1739900"/>
          <p14:tracePt t="4418" x="825500" y="1739900"/>
          <p14:tracePt t="4423" x="850900" y="1739900"/>
          <p14:tracePt t="4428" x="876300" y="1739900"/>
          <p14:tracePt t="4433" x="887413" y="1739900"/>
          <p14:tracePt t="4437" x="912813" y="1739900"/>
          <p14:tracePt t="4444" x="938213" y="1739900"/>
          <p14:tracePt t="4453" x="976313" y="1739900"/>
          <p14:tracePt t="4457" x="987425" y="1739900"/>
          <p14:tracePt t="4463" x="1000125" y="1739900"/>
          <p14:tracePt t="4468" x="1025525" y="1739900"/>
          <p14:tracePt t="4473" x="1050925" y="1739900"/>
          <p14:tracePt t="4479" x="1063625" y="1739900"/>
          <p14:tracePt t="4482" x="1089025" y="1739900"/>
          <p14:tracePt t="4488" x="1100138" y="1739900"/>
          <p14:tracePt t="4494" x="1125538" y="1739900"/>
          <p14:tracePt t="4499" x="1163638" y="1739900"/>
          <p14:tracePt t="4503" x="1176338" y="1739900"/>
          <p14:tracePt t="4509" x="1200150" y="1752600"/>
          <p14:tracePt t="4514" x="1225550" y="1752600"/>
          <p14:tracePt t="4518" x="1289050" y="1752600"/>
          <p14:tracePt t="4523" x="1300163" y="1752600"/>
          <p14:tracePt t="4528" x="1338263" y="1776413"/>
          <p14:tracePt t="4533" x="1363663" y="1776413"/>
          <p14:tracePt t="4539" x="1401763" y="1776413"/>
          <p14:tracePt t="4544" x="1425575" y="1776413"/>
          <p14:tracePt t="4549" x="1463675" y="1789113"/>
          <p14:tracePt t="4553" x="1489075" y="1789113"/>
          <p14:tracePt t="4561" x="1538288" y="1789113"/>
          <p14:tracePt t="4565" x="1563688" y="1814513"/>
          <p14:tracePt t="4568" x="1601788" y="1814513"/>
          <p14:tracePt t="4573" x="1638300" y="1814513"/>
          <p14:tracePt t="4579" x="1676400" y="1814513"/>
          <p14:tracePt t="4584" x="1714500" y="1839913"/>
          <p14:tracePt t="4589" x="1738313" y="1852613"/>
          <p14:tracePt t="4595" x="1789113" y="1876425"/>
          <p14:tracePt t="4598" x="1814513" y="1876425"/>
          <p14:tracePt t="4604" x="1851025" y="1876425"/>
          <p14:tracePt t="4611" x="1889125" y="1889125"/>
          <p14:tracePt t="4615" x="1925638" y="1914525"/>
          <p14:tracePt t="4619" x="1951038" y="1914525"/>
          <p14:tracePt t="4625" x="1989138" y="1927225"/>
          <p14:tracePt t="4630" x="2038350" y="1939925"/>
          <p14:tracePt t="4635" x="2063750" y="1952625"/>
          <p14:tracePt t="4640" x="2101850" y="1965325"/>
          <p14:tracePt t="4644" x="2127250" y="1965325"/>
          <p14:tracePt t="4650" x="2163763" y="1989138"/>
          <p14:tracePt t="4655" x="2201863" y="1989138"/>
          <p14:tracePt t="4660" x="2238375" y="2001838"/>
          <p14:tracePt t="4665" x="2263775" y="2001838"/>
          <p14:tracePt t="4669" x="2289175" y="2027238"/>
          <p14:tracePt t="4675" x="2327275" y="2027238"/>
          <p14:tracePt t="4681" x="2363788" y="2027238"/>
          <p14:tracePt t="4684" x="2389188" y="2027238"/>
          <p14:tracePt t="4690" x="2401888" y="2027238"/>
          <p14:tracePt t="4695" x="2439988" y="2027238"/>
          <p14:tracePt t="4701" x="2451100" y="2027238"/>
          <p14:tracePt t="4705" x="2463800" y="2027238"/>
          <p14:tracePt t="4711" x="2489200" y="2027238"/>
          <p14:tracePt t="4720" x="2527300" y="2039938"/>
          <p14:tracePt t="4725" x="2551113" y="2052638"/>
          <p14:tracePt t="4740" x="2563813" y="2052638"/>
          <p14:tracePt t="4746" x="2589213" y="2052638"/>
          <p14:tracePt t="4755" x="2601913" y="2052638"/>
          <p14:tracePt t="4761" x="2614613" y="2052638"/>
          <p14:tracePt t="4777" x="2627313" y="2052638"/>
          <p14:tracePt t="4780" x="2640013" y="2052638"/>
          <p14:tracePt t="4786" x="2663825" y="2065338"/>
          <p14:tracePt t="4790" x="2689225" y="2065338"/>
          <p14:tracePt t="4795" x="2701925" y="2065338"/>
          <p14:tracePt t="4801" x="2714625" y="2065338"/>
          <p14:tracePt t="4806" x="2740025" y="2078038"/>
          <p14:tracePt t="4811" x="2763838" y="2089150"/>
          <p14:tracePt t="4816" x="2776538" y="2089150"/>
          <p14:tracePt t="4821" x="2814638" y="2089150"/>
          <p14:tracePt t="4827" x="2827338" y="2089150"/>
          <p14:tracePt t="4832" x="2852738" y="2101850"/>
          <p14:tracePt t="4836" x="2876550" y="2101850"/>
          <p14:tracePt t="4841" x="2914650" y="2101850"/>
          <p14:tracePt t="4846" x="2927350" y="2101850"/>
          <p14:tracePt t="4852" x="2963863" y="2114550"/>
          <p14:tracePt t="4856" x="2989263" y="2114550"/>
          <p14:tracePt t="4861" x="3001963" y="2114550"/>
          <p14:tracePt t="4866" x="3014663" y="2114550"/>
          <p14:tracePt t="4872" x="3040063" y="2114550"/>
          <p14:tracePt t="4882" x="3052763" y="2114550"/>
          <p14:tracePt t="4896" x="3065463" y="2114550"/>
          <p14:tracePt t="4912" x="3076575" y="2114550"/>
          <p14:tracePt t="4943" x="3089275" y="2114550"/>
          <p14:tracePt t="4963" x="3101975" y="2114550"/>
          <p14:tracePt t="4972" x="3114675" y="2114550"/>
          <p14:tracePt t="4984" x="3127375" y="2114550"/>
          <p14:tracePt t="4987" x="3140075" y="2114550"/>
          <p14:tracePt t="4992" x="3152775" y="2114550"/>
          <p14:tracePt t="5005" x="3165475" y="2114550"/>
          <p14:tracePt t="5008" x="3189288" y="2114550"/>
          <p14:tracePt t="5018" x="3201988" y="2114550"/>
          <p14:tracePt t="5028" x="3214688" y="2114550"/>
          <p14:tracePt t="5045" x="3227388" y="2114550"/>
          <p14:tracePt t="5047" x="3240088" y="2114550"/>
          <p14:tracePt t="5094" x="3252788" y="2114550"/>
          <p14:tracePt t="5098" x="3265488" y="2114550"/>
          <p14:tracePt t="5109" x="3276600" y="2114550"/>
          <p14:tracePt t="5114" x="3302000" y="2114550"/>
          <p14:tracePt t="5130" x="3314700" y="2114550"/>
          <p14:tracePt t="5133" x="3327400" y="2114550"/>
          <p14:tracePt t="5138" x="3352800" y="2114550"/>
          <p14:tracePt t="5145" x="3376613" y="2114550"/>
          <p14:tracePt t="5150" x="3414713" y="2114550"/>
          <p14:tracePt t="5158" x="3440113" y="2114550"/>
          <p14:tracePt t="5164" x="3478213" y="2114550"/>
          <p14:tracePt t="5174" x="3502025" y="2114550"/>
          <p14:tracePt t="5179" x="3540125" y="2114550"/>
          <p14:tracePt t="5189" x="3565525" y="2114550"/>
          <p14:tracePt t="5194" x="3578225" y="2114550"/>
          <p14:tracePt t="5200" x="3589338" y="2114550"/>
          <p14:tracePt t="5204" x="3627438" y="2114550"/>
          <p14:tracePt t="5211" x="3640138" y="2114550"/>
          <p14:tracePt t="5215" x="3652838" y="2114550"/>
          <p14:tracePt t="5221" x="3665538" y="2114550"/>
          <p14:tracePt t="5224" x="3689350" y="2114550"/>
          <p14:tracePt t="5235" x="3727450" y="2114550"/>
          <p14:tracePt t="5240" x="3740150" y="2114550"/>
          <p14:tracePt t="5244" x="3752850" y="2114550"/>
          <p14:tracePt t="5250" x="3778250" y="2114550"/>
          <p14:tracePt t="5261" x="3802063" y="2114550"/>
          <p14:tracePt t="5266" x="3814763" y="2114550"/>
          <p14:tracePt t="5270" x="3827463" y="2114550"/>
          <p14:tracePt t="5274" x="3840163" y="2114550"/>
          <p14:tracePt t="5279" x="3852863" y="2114550"/>
          <p14:tracePt t="5290" x="3865563" y="2114550"/>
          <p14:tracePt t="5295" x="3890963" y="2114550"/>
          <p14:tracePt t="5304" x="3927475" y="2114550"/>
          <p14:tracePt t="5311" x="3952875" y="2114550"/>
          <p14:tracePt t="5320" x="3978275" y="2114550"/>
          <p14:tracePt t="5326" x="3990975" y="2114550"/>
          <p14:tracePt t="5335" x="4014788" y="2114550"/>
          <p14:tracePt t="5340" x="4027488" y="2101850"/>
          <p14:tracePt t="5351" x="4040188" y="2101850"/>
          <p14:tracePt t="5361" x="4052888" y="2101850"/>
          <p14:tracePt t="5367" x="4065588" y="2101850"/>
          <p14:tracePt t="5375" x="4103688" y="2089150"/>
          <p14:tracePt t="5386" x="4114800" y="2089150"/>
          <p14:tracePt t="5391" x="4152900" y="2089150"/>
          <p14:tracePt t="5401" x="4178300" y="2089150"/>
          <p14:tracePt t="5407" x="4203700" y="2078038"/>
          <p14:tracePt t="5417" x="4214813" y="2078038"/>
          <p14:tracePt t="5421" x="4240213" y="2078038"/>
          <p14:tracePt t="5432" x="4265613" y="2078038"/>
          <p14:tracePt t="5436" x="4278313" y="2078038"/>
          <p14:tracePt t="5441" x="4291013" y="2078038"/>
          <p14:tracePt t="5446" x="4314825" y="2065338"/>
          <p14:tracePt t="5462" x="4327525" y="2065338"/>
          <p14:tracePt t="5478" x="4340225" y="2065338"/>
          <p14:tracePt t="5482" x="4352925" y="2065338"/>
          <p14:tracePt t="5487" x="4365625" y="2065338"/>
          <p14:tracePt t="5498" x="4378325" y="2065338"/>
          <p14:tracePt t="5501" x="4391025" y="2065338"/>
          <p14:tracePt t="5506" x="4403725" y="2065338"/>
          <p14:tracePt t="5513" x="4416425" y="2065338"/>
          <p14:tracePt t="5517" x="4440238" y="2065338"/>
          <p14:tracePt t="5528" x="4465638" y="2065338"/>
          <p14:tracePt t="5533" x="4478338" y="2065338"/>
          <p14:tracePt t="5537" x="4491038" y="2065338"/>
          <p14:tracePt t="5543" x="4503738" y="2065338"/>
          <p14:tracePt t="5547" x="4516438" y="2065338"/>
          <p14:tracePt t="5552" x="4552950" y="2065338"/>
          <p14:tracePt t="5557" x="4565650" y="2065338"/>
          <p14:tracePt t="5569" x="4578350" y="2065338"/>
          <p14:tracePt t="5578" x="4591050" y="2052638"/>
          <p14:tracePt t="5583" x="4603750" y="2039938"/>
          <p14:tracePt t="5609" x="4616450" y="2039938"/>
          <p14:tracePt t="5639" x="4627563" y="2039938"/>
          <p14:tracePt t="5644" x="4640263" y="2039938"/>
          <p14:tracePt t="5654" x="4665663" y="2039938"/>
          <p14:tracePt t="5658" x="4678363" y="2039938"/>
          <p14:tracePt t="5673" x="4691063" y="2039938"/>
          <p14:tracePt t="5678" x="4703763" y="2039938"/>
          <p14:tracePt t="5689" x="4716463" y="2039938"/>
          <p14:tracePt t="5705" x="4727575" y="2039938"/>
          <p14:tracePt t="5725" x="4740275" y="2039938"/>
          <p14:tracePt t="5728" x="4752975" y="2039938"/>
          <p14:tracePt t="5745" x="4765675" y="2039938"/>
          <p14:tracePt t="5750" x="4778375" y="2039938"/>
          <p14:tracePt t="5765" x="4791075" y="2039938"/>
          <p14:tracePt t="5770" x="4803775" y="2039938"/>
          <p14:tracePt t="5779" x="4816475" y="2039938"/>
          <p14:tracePt t="5785" x="4829175" y="2039938"/>
          <p14:tracePt t="5790" x="4840288" y="2039938"/>
          <p14:tracePt t="5800" x="4852988" y="2039938"/>
          <p14:tracePt t="5811" x="4865688" y="2039938"/>
          <p14:tracePt t="5855" x="4878388" y="2039938"/>
          <p14:tracePt t="5861" x="4891088" y="2039938"/>
          <p14:tracePt t="5900" x="4903788" y="2039938"/>
          <p14:tracePt t="5906" x="4916488" y="2039938"/>
          <p14:tracePt t="5941" x="4929188" y="2039938"/>
          <p14:tracePt t="5967" x="4940300" y="2039938"/>
          <p14:tracePt t="6022" x="4953000" y="2039938"/>
          <p14:tracePt t="6043" x="4965700" y="2039938"/>
          <p14:tracePt t="6048" x="4978400" y="2039938"/>
          <p14:tracePt t="6061" x="4991100" y="2039938"/>
          <p14:tracePt t="6072" x="5003800" y="2039938"/>
          <p14:tracePt t="6082" x="5016500" y="2039938"/>
          <p14:tracePt t="6087" x="5029200" y="2039938"/>
          <p14:tracePt t="6101" x="5040313" y="2039938"/>
          <p14:tracePt t="6107" x="5053013" y="2039938"/>
          <p14:tracePt t="6128" x="5065713" y="2039938"/>
          <p14:tracePt t="6132" x="5078413" y="2039938"/>
          <p14:tracePt t="6154" x="5091113" y="2039938"/>
          <p14:tracePt t="6173" x="5103813" y="2039938"/>
          <p14:tracePt t="6183" x="5116513" y="2039938"/>
          <p14:tracePt t="6199" x="5129213" y="2039938"/>
          <p14:tracePt t="6208" x="5141913" y="2039938"/>
          <p14:tracePt t="6214" x="5165725" y="2039938"/>
          <p14:tracePt t="6234" x="5178425" y="2039938"/>
          <p14:tracePt t="6238" x="5191125" y="2039938"/>
          <p14:tracePt t="6254" x="5203825" y="2039938"/>
          <p14:tracePt t="6258" x="5216525" y="2039938"/>
          <p14:tracePt t="6265" x="5229225" y="2039938"/>
          <p14:tracePt t="6268" x="5241925" y="2039938"/>
          <p14:tracePt t="6273" x="5253038" y="2039938"/>
          <p14:tracePt t="6278" x="5265738" y="2039938"/>
          <p14:tracePt t="6289" x="5278438" y="2039938"/>
          <p14:tracePt t="6295" x="5303838" y="2039938"/>
          <p14:tracePt t="6304" x="5316538" y="2039938"/>
          <p14:tracePt t="6310" x="5329238" y="2039938"/>
          <p14:tracePt t="6314" x="5341938" y="2039938"/>
          <p14:tracePt t="6328" x="5353050" y="2039938"/>
          <p14:tracePt t="6339" x="5365750" y="2039938"/>
          <p14:tracePt t="6374" x="5378450" y="2039938"/>
          <p14:tracePt t="6390" x="5391150" y="2039938"/>
          <p14:tracePt t="6406" x="5403850" y="2039938"/>
          <p14:tracePt t="6415" x="5416550" y="2039938"/>
          <p14:tracePt t="6419" x="5429250" y="2039938"/>
          <p14:tracePt t="6425" x="5441950" y="2039938"/>
          <p14:tracePt t="6440" x="5454650" y="2039938"/>
          <p14:tracePt t="6445" x="5465763" y="2039938"/>
          <p14:tracePt t="6471" x="5478463" y="2039938"/>
          <p14:tracePt t="6475" x="5491163" y="2039938"/>
          <p14:tracePt t="6516" x="5503863" y="2039938"/>
          <p14:tracePt t="6551" x="5516563" y="2039938"/>
          <p14:tracePt t="6567" x="5529263" y="2039938"/>
          <p14:tracePt t="6577" x="5541963" y="2039938"/>
          <p14:tracePt t="6586" x="5554663" y="2039938"/>
          <p14:tracePt t="6596" x="5565775" y="2039938"/>
          <p14:tracePt t="6607" x="5578475" y="2039938"/>
          <p14:tracePt t="6612" x="5603875" y="2039938"/>
          <p14:tracePt t="6628" x="5616575" y="2039938"/>
          <p14:tracePt t="6632" x="5629275" y="2039938"/>
          <p14:tracePt t="6637" x="5641975" y="2039938"/>
          <p14:tracePt t="6642" x="5665788" y="2039938"/>
          <p14:tracePt t="6646" x="5691188" y="2065338"/>
          <p14:tracePt t="6652" x="5703888" y="2065338"/>
          <p14:tracePt t="6656" x="5716588" y="2065338"/>
          <p14:tracePt t="6663" x="5729288" y="2065338"/>
          <p14:tracePt t="6668" x="5741988" y="2065338"/>
          <p14:tracePt t="6676" x="5754688" y="2078038"/>
          <p14:tracePt t="6683" x="5767388" y="2078038"/>
          <p14:tracePt t="6688" x="5778500" y="2078038"/>
          <p14:tracePt t="6697" x="5791200" y="2078038"/>
          <p14:tracePt t="6703" x="5803900" y="2078038"/>
          <p14:tracePt t="6707" x="5816600" y="2078038"/>
          <p14:tracePt t="6712" x="5829300" y="2078038"/>
          <p14:tracePt t="6717" x="5842000" y="2078038"/>
          <p14:tracePt t="6722" x="5854700" y="2078038"/>
          <p14:tracePt t="6728" x="5867400" y="2078038"/>
          <p14:tracePt t="6734" x="5878513" y="2078038"/>
          <p14:tracePt t="6738" x="5891213" y="2089150"/>
          <p14:tracePt t="6747" x="5903913" y="2089150"/>
          <p14:tracePt t="6753" x="5916613" y="2089150"/>
          <p14:tracePt t="6758" x="5916613" y="2101850"/>
          <p14:tracePt t="6774" x="5929313" y="2101850"/>
          <p14:tracePt t="6779" x="5942013" y="2101850"/>
          <p14:tracePt t="6799" x="5954713" y="2101850"/>
          <p14:tracePt t="6834" x="5967413" y="2101850"/>
          <p14:tracePt t="6889" x="5891213" y="2139950"/>
          <p14:tracePt t="6895" x="5878513" y="2165350"/>
          <p14:tracePt t="6900" x="5854700" y="2165350"/>
          <p14:tracePt t="7162" x="5842000" y="2165350"/>
          <p14:tracePt t="7172" x="5842000" y="2190750"/>
          <p14:tracePt t="7177" x="5829300" y="2201863"/>
          <p14:tracePt t="7181" x="5829300" y="2214563"/>
          <p14:tracePt t="7198" x="5816600" y="2227263"/>
          <p14:tracePt t="7268" x="5829300" y="2227263"/>
          <p14:tracePt t="7459" x="5842000" y="2227263"/>
          <p14:tracePt t="7465" x="5854700" y="2214563"/>
          <p14:tracePt t="7470" x="5854700" y="2201863"/>
          <p14:tracePt t="7479" x="5867400" y="2201863"/>
          <p14:tracePt t="7485" x="5878513" y="2190750"/>
          <p14:tracePt t="7489" x="5891213" y="2190750"/>
          <p14:tracePt t="7510" x="5903913" y="2190750"/>
          <p14:tracePt t="7515" x="5916613" y="2190750"/>
          <p14:tracePt t="7524" x="5942013" y="2178050"/>
          <p14:tracePt t="7529" x="5978525" y="2178050"/>
          <p14:tracePt t="7535" x="5991225" y="2178050"/>
          <p14:tracePt t="7539" x="6016625" y="2178050"/>
          <p14:tracePt t="7545" x="6042025" y="2178050"/>
          <p14:tracePt t="7551" x="6067425" y="2165350"/>
          <p14:tracePt t="7555" x="6078538" y="2165350"/>
          <p14:tracePt t="7560" x="6116638" y="2165350"/>
          <p14:tracePt t="7564" x="6142038" y="2165350"/>
          <p14:tracePt t="7569" x="6180138" y="2165350"/>
          <p14:tracePt t="7575" x="6216650" y="2165350"/>
          <p14:tracePt t="7580" x="6280150" y="2165350"/>
          <p14:tracePt t="7584" x="6316663" y="2165350"/>
          <p14:tracePt t="7590" x="6342063" y="2139950"/>
          <p14:tracePt t="7595" x="6367463" y="2139950"/>
          <p14:tracePt t="7601" x="6403975" y="2139950"/>
          <p14:tracePt t="7605" x="6467475" y="2127250"/>
          <p14:tracePt t="7612" x="6492875" y="2127250"/>
          <p14:tracePt t="7616" x="6529388" y="2101850"/>
          <p14:tracePt t="7626" x="6554788" y="2101850"/>
          <p14:tracePt t="7631" x="6567488" y="2101850"/>
          <p14:tracePt t="7635" x="6580188" y="2101850"/>
          <p14:tracePt t="7640" x="6592888" y="2101850"/>
          <p14:tracePt t="7646" x="6616700" y="2101850"/>
          <p14:tracePt t="7651" x="6629400" y="2089150"/>
          <p14:tracePt t="7656" x="6642100" y="2089150"/>
          <p14:tracePt t="7662" x="6654800" y="2089150"/>
          <p14:tracePt t="7667" x="6667500" y="2089150"/>
          <p14:tracePt t="7671" x="6680200" y="2089150"/>
          <p14:tracePt t="7675" x="6704013" y="2089150"/>
          <p14:tracePt t="7680" x="6716713" y="2089150"/>
          <p14:tracePt t="7686" x="6742113" y="2089150"/>
          <p14:tracePt t="7691" x="6767513" y="2089150"/>
          <p14:tracePt t="7696" x="6792913" y="2089150"/>
          <p14:tracePt t="7700" x="6805613" y="2089150"/>
          <p14:tracePt t="7706" x="6829425" y="2089150"/>
          <p14:tracePt t="7712" x="6867525" y="2089150"/>
          <p14:tracePt t="7717" x="6892925" y="2089150"/>
          <p14:tracePt t="7721" x="6929438" y="2089150"/>
          <p14:tracePt t="7732" x="6954838" y="2089150"/>
          <p14:tracePt t="7736" x="6967538" y="2089150"/>
          <p14:tracePt t="7741" x="6980238" y="2089150"/>
          <p14:tracePt t="7746" x="6992938" y="2089150"/>
          <p14:tracePt t="7751" x="7005638" y="2078038"/>
          <p14:tracePt t="7757" x="7016750" y="2078038"/>
          <p14:tracePt t="7762" x="7029450" y="2078038"/>
          <p14:tracePt t="7767" x="7042150" y="2078038"/>
          <p14:tracePt t="7779" x="7054850" y="2078038"/>
          <p14:tracePt t="7782" x="7080250" y="2078038"/>
          <p14:tracePt t="7787" x="7092950" y="2078038"/>
          <p14:tracePt t="7791" x="7105650" y="2078038"/>
          <p14:tracePt t="7797" x="7129463" y="2078038"/>
          <p14:tracePt t="7808" x="7154863" y="2078038"/>
          <p14:tracePt t="7812" x="7192963" y="2078038"/>
          <p14:tracePt t="7817" x="7218363" y="2078038"/>
          <p14:tracePt t="7821" x="7229475" y="2078038"/>
          <p14:tracePt t="7829" x="7254875" y="2078038"/>
          <p14:tracePt t="7833" x="7292975" y="2065338"/>
          <p14:tracePt t="7837" x="7318375" y="2065338"/>
          <p14:tracePt t="7842" x="7329488" y="2065338"/>
          <p14:tracePt t="7847" x="7342188" y="2065338"/>
          <p14:tracePt t="7852" x="7354888" y="2065338"/>
          <p14:tracePt t="7859" x="7367588" y="2065338"/>
          <p14:tracePt t="7862" x="7380288" y="2065338"/>
          <p14:tracePt t="7868" x="7405688" y="2065338"/>
          <p14:tracePt t="7879" x="7429500" y="2065338"/>
          <p14:tracePt t="7882" x="7442200" y="2065338"/>
          <p14:tracePt t="7887" x="7454900" y="2065338"/>
          <p14:tracePt t="7892" x="7467600" y="2065338"/>
          <p14:tracePt t="7899" x="7505700" y="2065338"/>
          <p14:tracePt t="7903" x="7518400" y="2065338"/>
          <p14:tracePt t="7907" x="7554913" y="2065338"/>
          <p14:tracePt t="7913" x="7567613" y="2065338"/>
          <p14:tracePt t="7918" x="7593013" y="2065338"/>
          <p14:tracePt t="7923" x="7631113" y="2065338"/>
          <p14:tracePt t="7929" x="7667625" y="2065338"/>
          <p14:tracePt t="7932" x="7680325" y="2065338"/>
          <p14:tracePt t="7938" x="7718425" y="2065338"/>
          <p14:tracePt t="7944" x="7731125" y="2065338"/>
          <p14:tracePt t="7949" x="7754938" y="2065338"/>
          <p14:tracePt t="7953" x="7780338" y="2065338"/>
          <p14:tracePt t="7964" x="7805738" y="2039938"/>
          <p14:tracePt t="7969" x="7818438" y="2039938"/>
          <p14:tracePt t="7973" x="7831138" y="2039938"/>
          <p14:tracePt t="7984" x="7843838" y="2039938"/>
          <p14:tracePt t="7988" x="7854950" y="2039938"/>
          <p14:tracePt t="7996" x="7867650" y="2039938"/>
          <p14:tracePt t="8004" x="7893050" y="2039938"/>
          <p14:tracePt t="8009" x="7905750" y="2027238"/>
          <p14:tracePt t="8024" x="7931150" y="2027238"/>
          <p14:tracePt t="8029" x="7943850" y="2027238"/>
          <p14:tracePt t="8033" x="7954963" y="2027238"/>
          <p14:tracePt t="8039" x="7967663" y="2027238"/>
          <p14:tracePt t="8046" x="7980363" y="2027238"/>
          <p14:tracePt t="8050" x="7993063" y="2027238"/>
          <p14:tracePt t="8054" x="8031163" y="2014538"/>
          <p14:tracePt t="8069" x="8043863" y="2014538"/>
          <p14:tracePt t="8085" x="8054975" y="2014538"/>
          <p14:tracePt t="8089" x="8067675" y="2014538"/>
          <p14:tracePt t="8144" x="8080375" y="2014538"/>
          <p14:tracePt t="8151" x="8093075" y="2014538"/>
          <p14:tracePt t="8155" x="8105775" y="2014538"/>
          <p14:tracePt t="8170" x="8118475" y="2014538"/>
          <p14:tracePt t="8176" x="8131175" y="2014538"/>
          <p14:tracePt t="8191" x="8143875" y="2014538"/>
          <p14:tracePt t="8196" x="8156575" y="2014538"/>
          <p14:tracePt t="8221" x="8167688" y="2014538"/>
          <p14:tracePt t="8232" x="8180388" y="2014538"/>
          <p14:tracePt t="8453" x="8193088" y="2014538"/>
          <p14:tracePt t="8458" x="8205788" y="2014538"/>
          <p14:tracePt t="8483" x="8218488" y="2027238"/>
          <p14:tracePt t="9718" x="8180388" y="2027238"/>
          <p14:tracePt t="9723" x="8118475" y="2027238"/>
          <p14:tracePt t="9729" x="8054975" y="2027238"/>
          <p14:tracePt t="9735" x="7943850" y="2039938"/>
          <p14:tracePt t="9739" x="7854950" y="2078038"/>
          <p14:tracePt t="9743" x="7742238" y="2078038"/>
          <p14:tracePt t="9748" x="7605713" y="2089150"/>
          <p14:tracePt t="9753" x="7454900" y="2127250"/>
          <p14:tracePt t="9759" x="7305675" y="2139950"/>
          <p14:tracePt t="9764" x="7154863" y="2178050"/>
          <p14:tracePt t="9768" x="7005638" y="2178050"/>
          <p14:tracePt t="9773" x="6854825" y="2178050"/>
          <p14:tracePt t="9780" x="6680200" y="2178050"/>
          <p14:tracePt t="9785" x="6516688" y="2190750"/>
          <p14:tracePt t="9789" x="6342063" y="2190750"/>
          <p14:tracePt t="9795" x="6191250" y="2190750"/>
          <p14:tracePt t="9800" x="6091238" y="2190750"/>
          <p14:tracePt t="9804" x="5954713" y="2190750"/>
          <p14:tracePt t="9810" x="5803900" y="2190750"/>
          <p14:tracePt t="9815" x="5678488" y="2190750"/>
          <p14:tracePt t="9819" x="5565775" y="2190750"/>
          <p14:tracePt t="9824" x="5465763" y="2190750"/>
          <p14:tracePt t="9830" x="5341938" y="2190750"/>
          <p14:tracePt t="9835" x="5253038" y="2190750"/>
          <p14:tracePt t="9839" x="5165725" y="2190750"/>
          <p14:tracePt t="9844" x="5078413" y="2190750"/>
          <p14:tracePt t="9851" x="5003800" y="2190750"/>
          <p14:tracePt t="9856" x="4903788" y="2190750"/>
          <p14:tracePt t="9859" x="4840288" y="2190750"/>
          <p14:tracePt t="9864" x="4752975" y="2190750"/>
          <p14:tracePt t="9870" x="4665663" y="2190750"/>
          <p14:tracePt t="9874" x="4578350" y="2190750"/>
          <p14:tracePt t="9880" x="4491038" y="2190750"/>
          <p14:tracePt t="9885" x="4403725" y="2190750"/>
          <p14:tracePt t="9889" x="4314825" y="2190750"/>
          <p14:tracePt t="9896" x="4227513" y="2190750"/>
          <p14:tracePt t="9901" x="4114800" y="2190750"/>
          <p14:tracePt t="9914" x="3927475" y="2190750"/>
          <p14:tracePt t="9915" x="3814763" y="2190750"/>
          <p14:tracePt t="9920" x="3714750" y="2190750"/>
          <p14:tracePt t="9925" x="3578225" y="2190750"/>
          <p14:tracePt t="9930" x="3478213" y="2190750"/>
          <p14:tracePt t="9935" x="3365500" y="2190750"/>
          <p14:tracePt t="9940" x="3252788" y="2190750"/>
          <p14:tracePt t="9946" x="3152775" y="2190750"/>
          <p14:tracePt t="9951" x="3065463" y="2190750"/>
          <p14:tracePt t="9956" x="2976563" y="2190750"/>
          <p14:tracePt t="9960" x="2889250" y="2190750"/>
          <p14:tracePt t="9967" x="2827338" y="2190750"/>
          <p14:tracePt t="9971" x="2714625" y="2190750"/>
          <p14:tracePt t="9975" x="2663825" y="2190750"/>
          <p14:tracePt t="9981" x="2601913" y="2190750"/>
          <p14:tracePt t="9986" x="2540000" y="2190750"/>
          <p14:tracePt t="9991" x="2489200" y="2190750"/>
          <p14:tracePt t="9996" x="2439988" y="2190750"/>
          <p14:tracePt t="10013" x="2414588" y="2190750"/>
          <p14:tracePt t="10016" x="2327275" y="2190750"/>
          <p14:tracePt t="10022" x="2276475" y="2190750"/>
          <p14:tracePt t="10026" x="2201863" y="2190750"/>
          <p14:tracePt t="10031" x="2151063" y="2190750"/>
          <p14:tracePt t="10036" x="2063750" y="2190750"/>
          <p14:tracePt t="10041" x="2001838" y="2190750"/>
          <p14:tracePt t="10047" x="1938338" y="2190750"/>
          <p14:tracePt t="10051" x="1876425" y="2190750"/>
          <p14:tracePt t="10056" x="1838325" y="2190750"/>
          <p14:tracePt t="10063" x="1776413" y="2190750"/>
          <p14:tracePt t="10067" x="1725613" y="2190750"/>
          <p14:tracePt t="10071" x="1689100" y="2190750"/>
          <p14:tracePt t="10076" x="1638300" y="2190750"/>
          <p14:tracePt t="10082" x="1625600" y="2190750"/>
          <p14:tracePt t="10086" x="1589088" y="2190750"/>
          <p14:tracePt t="10091" x="1563688" y="2190750"/>
          <p14:tracePt t="10097" x="1538288" y="2190750"/>
          <p14:tracePt t="10101" x="1501775" y="2190750"/>
          <p14:tracePt t="10107" x="1489075" y="2190750"/>
          <p14:tracePt t="10113" x="1476375" y="2190750"/>
          <p14:tracePt t="10116" x="1463675" y="2190750"/>
          <p14:tracePt t="10121" x="1425575" y="2190750"/>
          <p14:tracePt t="10128" x="1401763" y="2190750"/>
          <p14:tracePt t="10133" x="1363663" y="2190750"/>
          <p14:tracePt t="10137" x="1325563" y="2190750"/>
          <p14:tracePt t="10143" x="1289050" y="2190750"/>
          <p14:tracePt t="10147" x="1263650" y="2190750"/>
          <p14:tracePt t="10153" x="1200150" y="2190750"/>
          <p14:tracePt t="10157" x="1138238" y="2214563"/>
          <p14:tracePt t="10163" x="1112838" y="2227263"/>
          <p14:tracePt t="10168" x="1076325" y="2227263"/>
          <p14:tracePt t="10172" x="1038225" y="2227263"/>
          <p14:tracePt t="10178" x="1000125" y="2227263"/>
          <p14:tracePt t="10183" x="976313" y="2227263"/>
          <p14:tracePt t="10187" x="950913" y="2252663"/>
          <p14:tracePt t="10192" x="912813" y="2252663"/>
          <p14:tracePt t="10198" x="900113" y="2252663"/>
          <p14:tracePt t="10203" x="887413" y="2252663"/>
          <p14:tracePt t="10207" x="876300" y="2252663"/>
          <p14:tracePt t="10218" x="863600" y="2252663"/>
          <p14:tracePt t="10230" x="838200" y="2265363"/>
          <p14:tracePt t="10234" x="825500" y="2265363"/>
          <p14:tracePt t="10247" x="812800" y="2265363"/>
          <p14:tracePt t="10254" x="787400" y="2265363"/>
          <p14:tracePt t="10258" x="776288" y="2265363"/>
          <p14:tracePt t="10264" x="763588" y="2265363"/>
          <p14:tracePt t="10269" x="750888" y="2265363"/>
          <p14:tracePt t="10273" x="738188" y="2278063"/>
          <p14:tracePt t="10280" x="725488" y="2278063"/>
          <p14:tracePt t="10284" x="712788" y="2278063"/>
          <p14:tracePt t="10294" x="700088" y="2290763"/>
          <p14:tracePt t="10335" x="687388" y="2290763"/>
          <p14:tracePt t="10344" x="674688" y="2290763"/>
          <p14:tracePt t="10359" x="650875" y="2303463"/>
          <p14:tracePt t="10364" x="638175" y="2303463"/>
          <p14:tracePt t="10370" x="625475" y="2303463"/>
          <p14:tracePt t="10374" x="625475" y="2314575"/>
          <p14:tracePt t="10380" x="587375" y="2314575"/>
          <p14:tracePt t="10385" x="563563" y="2339975"/>
          <p14:tracePt t="10394" x="525463" y="2352675"/>
          <p14:tracePt t="10399" x="512763" y="2352675"/>
          <p14:tracePt t="10405" x="474663" y="2378075"/>
          <p14:tracePt t="10410" x="463550" y="2390775"/>
          <p14:tracePt t="10414" x="438150" y="2390775"/>
          <p14:tracePt t="10420" x="425450" y="2403475"/>
          <p14:tracePt t="10425" x="400050" y="2427288"/>
          <p14:tracePt t="10430" x="387350" y="2439988"/>
          <p14:tracePt t="10435" x="374650" y="2452688"/>
          <p14:tracePt t="11661" x="363538" y="2452688"/>
          <p14:tracePt t="11666" x="363538" y="2465388"/>
          <p14:tracePt t="11671" x="363538" y="2478088"/>
          <p14:tracePt t="11675" x="363538" y="2490788"/>
          <p14:tracePt t="11686" x="363538" y="2503488"/>
          <p14:tracePt t="11690" x="363538" y="2516188"/>
          <p14:tracePt t="11711" x="363538" y="2527300"/>
          <p14:tracePt t="11717" x="363538" y="2540000"/>
          <p14:tracePt t="11720" x="363538" y="2552700"/>
          <p14:tracePt t="11731" x="363538" y="2565400"/>
          <p14:tracePt t="11737" x="363538" y="2578100"/>
          <p14:tracePt t="11752" x="363538" y="2590800"/>
          <p14:tracePt t="11762" x="363538" y="2603500"/>
          <p14:tracePt t="11771" x="363538" y="2616200"/>
          <p14:tracePt t="11781" x="350838" y="2627313"/>
          <p14:tracePt t="11786" x="338138" y="2640013"/>
          <p14:tracePt t="11791" x="338138" y="2652713"/>
          <p14:tracePt t="11827" x="338138" y="2665413"/>
          <p14:tracePt t="11831" x="338138" y="2678113"/>
          <p14:tracePt t="11852" x="338138" y="2690813"/>
          <p14:tracePt t="11879" x="338138" y="2703513"/>
          <p14:tracePt t="11894" x="338138" y="2716213"/>
          <p14:tracePt t="11920" x="338138" y="2728913"/>
          <p14:tracePt t="11931" x="338138" y="2740025"/>
          <p14:tracePt t="12182" x="338138" y="2752725"/>
          <p14:tracePt t="12211" x="338138" y="2765425"/>
          <p14:tracePt t="12257" x="338138" y="2778125"/>
          <p14:tracePt t="12262" x="338138" y="2790825"/>
          <p14:tracePt t="12393" x="338138" y="2803525"/>
          <p14:tracePt t="12397" x="338138" y="2816225"/>
          <p14:tracePt t="12504" x="325438" y="2828925"/>
          <p14:tracePt t="13554" x="312738" y="2840038"/>
          <p14:tracePt t="15727" x="312738" y="2852738"/>
          <p14:tracePt t="15853" x="312738" y="2865438"/>
          <p14:tracePt t="21926" x="312738" y="2878138"/>
          <p14:tracePt t="21930" x="312738" y="2890838"/>
          <p14:tracePt t="21961" x="312738" y="2903538"/>
          <p14:tracePt t="21976" x="300038" y="2916238"/>
          <p14:tracePt t="21981" x="287338" y="2916238"/>
          <p14:tracePt t="22299" x="287338" y="2928938"/>
          <p14:tracePt t="22304" x="287338" y="2941638"/>
          <p14:tracePt t="22308" x="274638" y="2965450"/>
          <p14:tracePt t="22329" x="274638" y="2978150"/>
          <p14:tracePt t="22336" x="274638" y="2990850"/>
          <p14:tracePt t="22343" x="261938" y="3003550"/>
          <p14:tracePt t="22368" x="261938" y="3016250"/>
          <p14:tracePt t="22385" x="261938" y="3028950"/>
          <p14:tracePt t="22410" x="261938" y="3041650"/>
          <p14:tracePt t="22419" x="250825" y="3054350"/>
          <p14:tracePt t="22429" x="250825" y="3065463"/>
          <p14:tracePt t="22460" x="250825" y="3078163"/>
          <p14:tracePt t="22465" x="250825" y="3090863"/>
          <p14:tracePt t="22491" x="250825" y="3103563"/>
          <p14:tracePt t="22496" x="250825" y="3116263"/>
          <p14:tracePt t="22505" x="238125" y="3128963"/>
          <p14:tracePt t="22520" x="238125" y="3141663"/>
          <p14:tracePt t="22536" x="238125" y="3154363"/>
          <p14:tracePt t="22546" x="238125" y="3165475"/>
          <p14:tracePt t="22571" x="238125" y="3178175"/>
          <p14:tracePt t="22596" x="238125" y="3190875"/>
          <p14:tracePt t="22622" x="238125" y="3203575"/>
          <p14:tracePt t="22636" x="238125" y="3216275"/>
          <p14:tracePt t="22641" x="238125" y="3228975"/>
          <p14:tracePt t="22661" x="238125" y="3241675"/>
          <p14:tracePt t="22667" x="238125" y="3254375"/>
          <p14:tracePt t="22687" x="238125" y="3267075"/>
          <p14:tracePt t="22702" x="238125" y="3278188"/>
          <p14:tracePt t="22707" x="238125" y="3290888"/>
          <p14:tracePt t="22726" x="238125" y="3303588"/>
          <p14:tracePt t="22736" x="238125" y="3316288"/>
          <p14:tracePt t="22748" x="238125" y="3328988"/>
          <p14:tracePt t="22758" x="238125" y="3341688"/>
          <p14:tracePt t="22778" x="238125" y="3354388"/>
          <p14:tracePt t="22783" x="238125" y="3367088"/>
          <p14:tracePt t="22817" x="238125" y="3378200"/>
          <p14:tracePt t="22823" x="238125" y="3390900"/>
          <p14:tracePt t="22859" x="238125" y="3403600"/>
          <p14:tracePt t="22864" x="238125" y="3416300"/>
          <p14:tracePt t="22874" x="238125" y="3429000"/>
          <p14:tracePt t="22889" x="238125" y="3441700"/>
          <p14:tracePt t="22898" x="238125" y="3454400"/>
          <p14:tracePt t="22919" x="238125" y="3467100"/>
          <p14:tracePt t="22929" x="238125" y="3479800"/>
          <p14:tracePt t="22936" x="238125" y="3490913"/>
          <p14:tracePt t="22938" x="238125" y="3503613"/>
          <p14:tracePt t="22965" x="238125" y="3516313"/>
          <p14:tracePt t="22969" x="238125" y="3529013"/>
          <p14:tracePt t="23065" x="238125" y="3541713"/>
          <p14:tracePt t="23071" x="238125" y="3554413"/>
          <p14:tracePt t="23075" x="238125" y="3567113"/>
          <p14:tracePt t="23086" x="238125" y="3579813"/>
          <p14:tracePt t="23192" x="238125" y="3590925"/>
          <p14:tracePt t="23207" x="238125" y="3603625"/>
          <p14:tracePt t="23227" x="238125" y="3616325"/>
          <p14:tracePt t="23252" x="238125" y="3629025"/>
          <p14:tracePt t="23277" x="238125" y="3641725"/>
          <p14:tracePt t="23293" x="238125" y="3654425"/>
          <p14:tracePt t="23297" x="238125" y="3667125"/>
          <p14:tracePt t="23307" x="238125" y="3679825"/>
          <p14:tracePt t="23343" x="238125" y="3692525"/>
          <p14:tracePt t="23358" x="238125" y="3703638"/>
          <p14:tracePt t="23373" x="238125" y="3716338"/>
          <p14:tracePt t="23394" x="238125" y="3729038"/>
          <p14:tracePt t="23398" x="250825" y="3729038"/>
          <p14:tracePt t="23590" x="250825" y="3741738"/>
          <p14:tracePt t="54931" x="238125" y="3741738"/>
          <p14:tracePt t="54940" x="200025" y="3741738"/>
          <p14:tracePt t="54947" x="138113" y="3741738"/>
          <p14:tracePt t="54951" x="87313" y="3741738"/>
          <p14:tracePt t="54955" x="12700" y="3741738"/>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Esotropie</a:t>
            </a:r>
            <a:r>
              <a:rPr lang="cs-CZ" dirty="0"/>
              <a:t> I.</a:t>
            </a:r>
          </a:p>
        </p:txBody>
      </p:sp>
      <p:sp>
        <p:nvSpPr>
          <p:cNvPr id="3" name="Zástupný symbol pro obsah 2"/>
          <p:cNvSpPr>
            <a:spLocks noGrp="1"/>
          </p:cNvSpPr>
          <p:nvPr>
            <p:ph idx="1"/>
          </p:nvPr>
        </p:nvSpPr>
        <p:spPr/>
        <p:txBody>
          <a:bodyPr>
            <a:normAutofit fontScale="62500" lnSpcReduction="20000"/>
          </a:bodyPr>
          <a:lstStyle/>
          <a:p>
            <a:pPr marL="0" indent="0">
              <a:buNone/>
            </a:pPr>
            <a:r>
              <a:rPr lang="cs-CZ" b="1" dirty="0"/>
              <a:t>Rozdělení strabismu:</a:t>
            </a:r>
          </a:p>
          <a:p>
            <a:r>
              <a:rPr lang="cs-CZ" b="1" dirty="0"/>
              <a:t>Primární strabismus </a:t>
            </a:r>
            <a:r>
              <a:rPr lang="cs-CZ" dirty="0"/>
              <a:t>dělíme na: </a:t>
            </a:r>
          </a:p>
          <a:p>
            <a:pPr marL="0" indent="0">
              <a:buNone/>
            </a:pPr>
            <a:r>
              <a:rPr lang="cs-CZ" dirty="0"/>
              <a:t>latentní /</a:t>
            </a:r>
            <a:r>
              <a:rPr lang="cs-CZ" dirty="0" err="1"/>
              <a:t>heteroforie</a:t>
            </a:r>
            <a:r>
              <a:rPr lang="cs-CZ" dirty="0"/>
              <a:t>/</a:t>
            </a:r>
          </a:p>
          <a:p>
            <a:pPr marL="0" indent="0">
              <a:buNone/>
            </a:pPr>
            <a:r>
              <a:rPr lang="cs-CZ" dirty="0"/>
              <a:t>manifestní /</a:t>
            </a:r>
            <a:r>
              <a:rPr lang="cs-CZ" dirty="0" err="1"/>
              <a:t>heterotropie</a:t>
            </a:r>
            <a:r>
              <a:rPr lang="cs-CZ" dirty="0"/>
              <a:t>/ - dělíme na: </a:t>
            </a:r>
          </a:p>
          <a:p>
            <a:pPr marL="0" indent="0">
              <a:buNone/>
            </a:pPr>
            <a:r>
              <a:rPr lang="cs-CZ" dirty="0" err="1"/>
              <a:t>konkomitantní</a:t>
            </a:r>
            <a:r>
              <a:rPr lang="cs-CZ" dirty="0"/>
              <a:t> /dynamický/ -  </a:t>
            </a:r>
            <a:r>
              <a:rPr lang="cs-CZ" b="1" dirty="0" err="1"/>
              <a:t>esotropie</a:t>
            </a:r>
            <a:r>
              <a:rPr lang="cs-CZ" b="1" dirty="0"/>
              <a:t>, </a:t>
            </a:r>
            <a:r>
              <a:rPr lang="cs-CZ" dirty="0" err="1"/>
              <a:t>exotrpie</a:t>
            </a:r>
            <a:r>
              <a:rPr lang="cs-CZ" dirty="0"/>
              <a:t>, zvláštní formy    </a:t>
            </a:r>
          </a:p>
          <a:p>
            <a:pPr marL="0" indent="0">
              <a:buNone/>
            </a:pPr>
            <a:r>
              <a:rPr lang="cs-CZ" dirty="0"/>
              <a:t>paralytický strabismus</a:t>
            </a:r>
          </a:p>
          <a:p>
            <a:pPr marL="0" indent="0">
              <a:buNone/>
            </a:pPr>
            <a:r>
              <a:rPr lang="cs-CZ" b="1" dirty="0"/>
              <a:t> </a:t>
            </a:r>
            <a:endParaRPr lang="cs-CZ" dirty="0"/>
          </a:p>
          <a:p>
            <a:r>
              <a:rPr lang="cs-CZ" b="1" dirty="0"/>
              <a:t>Sekundární strabismus</a:t>
            </a:r>
          </a:p>
          <a:p>
            <a:pPr marL="0" indent="0">
              <a:buNone/>
            </a:pPr>
            <a:r>
              <a:rPr lang="cs-CZ" dirty="0"/>
              <a:t>Sekundární strabismus vzniká na </a:t>
            </a:r>
            <a:r>
              <a:rPr lang="cs-CZ" u="sng" dirty="0"/>
              <a:t>základě jiného primárního onemocnění</a:t>
            </a:r>
            <a:r>
              <a:rPr lang="cs-CZ" dirty="0"/>
              <a:t>. Projevuje se uchýlením oka z paralelního postavení. Primárním onemocněním mohou být všechna onemocnění, která zhoršují vidění a poruchu JBV. U dětí to může být retinopatie nedonošených, jednostranný šedý zákal, záněty, tumory, úrazy nebo odchlípení sítnice. V dospělosti se k tomu přidávají metabolické, degenerativní a cévní choroby.</a:t>
            </a:r>
          </a:p>
          <a:p>
            <a:endParaRPr lang="cs-CZ" dirty="0"/>
          </a:p>
        </p:txBody>
      </p:sp>
      <p:pic>
        <p:nvPicPr>
          <p:cNvPr id="12" name="Zvuk 11">
            <a:hlinkClick r:id="" action="ppaction://media"/>
            <a:extLst>
              <a:ext uri="{FF2B5EF4-FFF2-40B4-BE49-F238E27FC236}">
                <a16:creationId xmlns:a16="http://schemas.microsoft.com/office/drawing/2014/main" id="{A75E9B1E-614E-4CD4-AEBD-586E21DF8F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09827689"/>
      </p:ext>
    </p:extLst>
  </p:cSld>
  <p:clrMapOvr>
    <a:masterClrMapping/>
  </p:clrMapOvr>
  <mc:AlternateContent xmlns:mc="http://schemas.openxmlformats.org/markup-compatibility/2006" xmlns:p14="http://schemas.microsoft.com/office/powerpoint/2010/main">
    <mc:Choice Requires="p14">
      <p:transition spd="slow" p14:dur="2000" advTm="88775"/>
    </mc:Choice>
    <mc:Fallback xmlns="">
      <p:transition spd="slow" advTm="88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p:ext uri="{3A86A75C-4F4B-4683-9AE1-C65F6400EC91}">
      <p14:laserTraceLst xmlns:p14="http://schemas.microsoft.com/office/powerpoint/2010/main">
        <p14:tracePtLst>
          <p14:tracePt t="474" x="112713" y="2039938"/>
          <p14:tracePt t="479" x="125413" y="2027238"/>
          <p14:tracePt t="485" x="150813" y="2027238"/>
          <p14:tracePt t="489" x="161925" y="2014538"/>
          <p14:tracePt t="494" x="174625" y="2014538"/>
          <p14:tracePt t="499" x="200025" y="1989138"/>
          <p14:tracePt t="505" x="225425" y="1978025"/>
          <p14:tracePt t="509" x="250825" y="1978025"/>
          <p14:tracePt t="514" x="261938" y="1965325"/>
          <p14:tracePt t="520" x="274638" y="1965325"/>
          <p14:tracePt t="526" x="287338" y="1952625"/>
          <p14:tracePt t="529" x="300038" y="1939925"/>
          <p14:tracePt t="534" x="300038" y="1927225"/>
          <p14:tracePt t="539" x="312738" y="1927225"/>
          <p14:tracePt t="550" x="325438" y="1914525"/>
          <p14:tracePt t="555" x="325438" y="1901825"/>
          <p14:tracePt t="564" x="338138" y="1889125"/>
          <p14:tracePt t="585" x="350838" y="1889125"/>
          <p14:tracePt t="606" x="350838" y="1876425"/>
          <p14:tracePt t="641" x="350838" y="1865313"/>
          <p14:tracePt t="3380" x="350838" y="1876425"/>
          <p14:tracePt t="3405" x="350838" y="1889125"/>
          <p14:tracePt t="3601" x="363538" y="1901825"/>
          <p14:tracePt t="3606" x="363538" y="1914525"/>
          <p14:tracePt t="3626" x="363538" y="1927225"/>
          <p14:tracePt t="3643" x="363538" y="1952625"/>
          <p14:tracePt t="3698" x="363538" y="1965325"/>
          <p14:tracePt t="3703" x="363538" y="1989138"/>
          <p14:tracePt t="3758" x="363538" y="2001838"/>
          <p14:tracePt t="3763" x="350838" y="2001838"/>
          <p14:tracePt t="3793" x="350838" y="2014538"/>
          <p14:tracePt t="3814" x="350838" y="2027238"/>
          <p14:tracePt t="3839" x="350838" y="2039938"/>
          <p14:tracePt t="3844" x="338138" y="2052638"/>
          <p14:tracePt t="12444" x="338138" y="2065338"/>
          <p14:tracePt t="12448" x="338138" y="2089150"/>
          <p14:tracePt t="12452" x="338138" y="2101850"/>
          <p14:tracePt t="12459" x="338138" y="2127250"/>
          <p14:tracePt t="12469" x="338138" y="2152650"/>
          <p14:tracePt t="12478" x="338138" y="2165350"/>
          <p14:tracePt t="12514" x="338138" y="2178050"/>
          <p14:tracePt t="12630" x="338138" y="2190750"/>
          <p14:tracePt t="12634" x="338138" y="2201863"/>
          <p14:tracePt t="12644" x="338138" y="2214563"/>
          <p14:tracePt t="12654" x="338138" y="2227263"/>
          <p14:tracePt t="12660" x="338138" y="2239963"/>
          <p14:tracePt t="12796" x="338138" y="2252663"/>
          <p14:tracePt t="12800" x="338138" y="2265363"/>
          <p14:tracePt t="13094" x="338138" y="2278063"/>
          <p14:tracePt t="13104" x="338138" y="2290763"/>
          <p14:tracePt t="13115" x="338138" y="2303463"/>
          <p14:tracePt t="13119" x="338138" y="2314575"/>
          <p14:tracePt t="13129" x="338138" y="2327275"/>
          <p14:tracePt t="13133" x="325438" y="2352675"/>
          <p14:tracePt t="13144" x="325438" y="2365375"/>
          <p14:tracePt t="13149" x="325438" y="2378075"/>
          <p14:tracePt t="13153" x="312738" y="2403475"/>
          <p14:tracePt t="13159" x="312738" y="2414588"/>
          <p14:tracePt t="13165" x="287338" y="2439988"/>
          <p14:tracePt t="13169" x="287338" y="2452688"/>
          <p14:tracePt t="13180" x="287338" y="2478088"/>
          <p14:tracePt t="13184" x="287338" y="2490788"/>
          <p14:tracePt t="13189" x="287338" y="2503488"/>
          <p14:tracePt t="13194" x="287338" y="2527300"/>
          <p14:tracePt t="13210" x="287338" y="2540000"/>
          <p14:tracePt t="13215" x="287338" y="2552700"/>
          <p14:tracePt t="13220" x="287338" y="2565400"/>
          <p14:tracePt t="13226" x="287338" y="2578100"/>
          <p14:tracePt t="13230" x="287338" y="2590800"/>
          <p14:tracePt t="13241" x="287338" y="2603500"/>
          <p14:tracePt t="13252" x="287338" y="2616200"/>
          <p14:tracePt t="13266" x="287338" y="2627313"/>
          <p14:tracePt t="13270" x="287338" y="2640013"/>
          <p14:tracePt t="13448" x="287338" y="2665413"/>
          <p14:tracePt t="13484" x="287338" y="2678113"/>
          <p14:tracePt t="13493" x="287338" y="2690813"/>
          <p14:tracePt t="13519" x="287338" y="2703513"/>
          <p14:tracePt t="14397" x="287338" y="2716213"/>
          <p14:tracePt t="14420" x="287338" y="2703513"/>
          <p14:tracePt t="14426" x="287338" y="2690813"/>
          <p14:tracePt t="14436" x="287338" y="2678113"/>
          <p14:tracePt t="14441" x="287338" y="2652713"/>
          <p14:tracePt t="14461" x="287338" y="2627313"/>
          <p14:tracePt t="14482" x="287338" y="2616200"/>
          <p14:tracePt t="14557" x="287338" y="2603500"/>
          <p14:tracePt t="14577" x="287338" y="2590800"/>
          <p14:tracePt t="14582" x="287338" y="2565400"/>
          <p14:tracePt t="14598" x="287338" y="2540000"/>
          <p14:tracePt t="14607" x="287338" y="2527300"/>
          <p14:tracePt t="14618" x="287338" y="2516188"/>
          <p14:tracePt t="14623" x="287338" y="2503488"/>
          <p14:tracePt t="14633" x="287338" y="2490788"/>
          <p14:tracePt t="14638" x="287338" y="2478088"/>
          <p14:tracePt t="14643" x="300038" y="2465388"/>
          <p14:tracePt t="14648" x="300038" y="2452688"/>
          <p14:tracePt t="16105" x="300038" y="2465388"/>
          <p14:tracePt t="16110" x="300038" y="2478088"/>
          <p14:tracePt t="16115" x="300038" y="2490788"/>
          <p14:tracePt t="16121" x="300038" y="2503488"/>
          <p14:tracePt t="16126" x="300038" y="2527300"/>
          <p14:tracePt t="16503" x="300038" y="2552700"/>
          <p14:tracePt t="16510" x="300038" y="2565400"/>
          <p14:tracePt t="16514" x="300038" y="2590800"/>
          <p14:tracePt t="16519" x="300038" y="2627313"/>
          <p14:tracePt t="16523" x="300038" y="2640013"/>
          <p14:tracePt t="16529" x="300038" y="2652713"/>
          <p14:tracePt t="16534" x="300038" y="2690813"/>
          <p14:tracePt t="16539" x="300038" y="2716213"/>
          <p14:tracePt t="16544" x="300038" y="2740025"/>
          <p14:tracePt t="16550" x="300038" y="2752725"/>
          <p14:tracePt t="16554" x="300038" y="2765425"/>
          <p14:tracePt t="16560" x="300038" y="2778125"/>
          <p14:tracePt t="16564" x="300038" y="2790825"/>
          <p14:tracePt t="16574" x="300038" y="2803525"/>
          <p14:tracePt t="20120" x="300038" y="2828925"/>
          <p14:tracePt t="20125" x="300038" y="2852738"/>
          <p14:tracePt t="20130" x="300038" y="2865438"/>
          <p14:tracePt t="20141" x="300038" y="2890838"/>
          <p14:tracePt t="20150" x="300038" y="2916238"/>
          <p14:tracePt t="20161" x="300038" y="2928938"/>
          <p14:tracePt t="20176" x="300038" y="2941638"/>
          <p14:tracePt t="20298" x="300038" y="2952750"/>
          <p14:tracePt t="20307" x="300038" y="2965450"/>
          <p14:tracePt t="20322" x="300038" y="2978150"/>
          <p14:tracePt t="22689" x="300038" y="3003550"/>
          <p14:tracePt t="22709" x="300038" y="3016250"/>
          <p14:tracePt t="22722" x="300038" y="3028950"/>
          <p14:tracePt t="22738" x="300038" y="3041650"/>
          <p14:tracePt t="22754" x="300038" y="3054350"/>
          <p14:tracePt t="22768" x="300038" y="3065463"/>
          <p14:tracePt t="22773" x="300038" y="3090863"/>
          <p14:tracePt t="22788" x="300038" y="3116263"/>
          <p14:tracePt t="22798" x="300038" y="3128963"/>
          <p14:tracePt t="22803" x="300038" y="3141663"/>
          <p14:tracePt t="22808" x="300038" y="3154363"/>
          <p14:tracePt t="22814" x="300038" y="3165475"/>
          <p14:tracePt t="22819" x="287338" y="3165475"/>
          <p14:tracePt t="22830" x="287338" y="3178175"/>
          <p14:tracePt t="22833" x="287338" y="3203575"/>
          <p14:tracePt t="22849" x="287338" y="3216275"/>
          <p14:tracePt t="22854" x="287338" y="3228975"/>
          <p14:tracePt t="22864" x="287338" y="3241675"/>
          <p14:tracePt t="22874" x="287338" y="3254375"/>
          <p14:tracePt t="22878" x="274638" y="3267075"/>
          <p14:tracePt t="22889" x="261938" y="3278188"/>
          <p14:tracePt t="23005" x="261938" y="3290888"/>
          <p14:tracePt t="31792" x="274638" y="3254375"/>
          <p14:tracePt t="31797" x="287338" y="3241675"/>
          <p14:tracePt t="31801" x="312738" y="3228975"/>
          <p14:tracePt t="31806" x="325438" y="3216275"/>
          <p14:tracePt t="31811" x="338138" y="3178175"/>
          <p14:tracePt t="31817" x="350838" y="3165475"/>
          <p14:tracePt t="31822" x="374650" y="3128963"/>
          <p14:tracePt t="31826" x="374650" y="3116263"/>
          <p14:tracePt t="31831" x="387350" y="3103563"/>
          <p14:tracePt t="31837" x="387350" y="3090863"/>
          <p14:tracePt t="31842" x="400050" y="3065463"/>
          <p14:tracePt t="31847" x="400050" y="3054350"/>
          <p14:tracePt t="31851" x="412750" y="3054350"/>
          <p14:tracePt t="31862" x="412750" y="3028950"/>
          <p14:tracePt t="31873" x="425450" y="3016250"/>
          <p14:tracePt t="31877" x="438150" y="3016250"/>
          <p14:tracePt t="32277" x="450850" y="3016250"/>
          <p14:tracePt t="32286" x="487363" y="3016250"/>
          <p14:tracePt t="32290" x="563563" y="3016250"/>
          <p14:tracePt t="32296" x="612775" y="3016250"/>
          <p14:tracePt t="32300" x="674688" y="3016250"/>
          <p14:tracePt t="32305" x="725488" y="3016250"/>
          <p14:tracePt t="32310" x="812800" y="3016250"/>
          <p14:tracePt t="32317" x="876300" y="3028950"/>
          <p14:tracePt t="32320" x="963613" y="3028950"/>
          <p14:tracePt t="32325" x="1012825" y="3041650"/>
          <p14:tracePt t="32330" x="1089025" y="3065463"/>
          <p14:tracePt t="32336" x="1112838" y="3078163"/>
          <p14:tracePt t="32341" x="1163638" y="3103563"/>
          <p14:tracePt t="32346" x="1200150" y="3116263"/>
          <p14:tracePt t="32351" x="1225550" y="3116263"/>
          <p14:tracePt t="32355" x="1263650" y="3141663"/>
          <p14:tracePt t="32363" x="1276350" y="3141663"/>
          <p14:tracePt t="32367" x="1312863" y="3154363"/>
          <p14:tracePt t="32376" x="1325563" y="3178175"/>
          <p14:tracePt t="32381" x="1363663" y="3178175"/>
          <p14:tracePt t="32386" x="1376363" y="3178175"/>
          <p14:tracePt t="32391" x="1389063" y="3178175"/>
          <p14:tracePt t="32396" x="1401763" y="3178175"/>
          <p14:tracePt t="32402" x="1438275" y="3203575"/>
          <p14:tracePt t="32407" x="1450975" y="3203575"/>
          <p14:tracePt t="32412" x="1489075" y="3216275"/>
          <p14:tracePt t="32417" x="1501775" y="3216275"/>
          <p14:tracePt t="32421" x="1525588" y="3216275"/>
          <p14:tracePt t="32426" x="1563688" y="3216275"/>
          <p14:tracePt t="32432" x="1601788" y="3216275"/>
          <p14:tracePt t="32438" x="1651000" y="3241675"/>
          <p14:tracePt t="32441" x="1689100" y="3241675"/>
          <p14:tracePt t="32446" x="1725613" y="3241675"/>
          <p14:tracePt t="32451" x="1763713" y="3241675"/>
          <p14:tracePt t="32457" x="1776413" y="3241675"/>
          <p14:tracePt t="32462" x="1814513" y="3241675"/>
          <p14:tracePt t="32468" x="1838325" y="3241675"/>
          <p14:tracePt t="32472" x="1876425" y="3241675"/>
          <p14:tracePt t="32476" x="1901825" y="3241675"/>
          <p14:tracePt t="32482" x="1963738" y="3241675"/>
          <p14:tracePt t="32487" x="2001838" y="3241675"/>
          <p14:tracePt t="32492" x="2051050" y="3241675"/>
          <p14:tracePt t="32497" x="2114550" y="3241675"/>
          <p14:tracePt t="32503" x="2163763" y="3241675"/>
          <p14:tracePt t="32507" x="2227263" y="3241675"/>
          <p14:tracePt t="32512" x="2276475" y="3241675"/>
          <p14:tracePt t="32518" x="2338388" y="3241675"/>
          <p14:tracePt t="32523" x="2376488" y="3241675"/>
          <p14:tracePt t="32527" x="2414588" y="3241675"/>
          <p14:tracePt t="32534" x="2451100" y="3241675"/>
          <p14:tracePt t="32537" x="2489200" y="3241675"/>
          <p14:tracePt t="32542" x="2527300" y="3241675"/>
          <p14:tracePt t="32548" x="2540000" y="3241675"/>
          <p14:tracePt t="32553" x="2551113" y="3241675"/>
          <p14:tracePt t="32557" x="2576513" y="3241675"/>
          <p14:tracePt t="32609" x="2601913" y="3241675"/>
          <p14:tracePt t="32618" x="2614613" y="3241675"/>
          <p14:tracePt t="32624" x="2627313" y="3241675"/>
          <p14:tracePt t="32629" x="2640013" y="3241675"/>
          <p14:tracePt t="32634" x="2651125" y="3241675"/>
          <p14:tracePt t="32638" x="2663825" y="3241675"/>
          <p14:tracePt t="32643" x="2701925" y="3241675"/>
          <p14:tracePt t="32649" x="2714625" y="3241675"/>
          <p14:tracePt t="32653" x="2752725" y="3241675"/>
          <p14:tracePt t="32659" x="2763838" y="3241675"/>
          <p14:tracePt t="32664" x="2789238" y="3241675"/>
          <p14:tracePt t="32668" x="2814638" y="3241675"/>
          <p14:tracePt t="32673" x="2852738" y="3241675"/>
          <p14:tracePt t="32684" x="2889250" y="3241675"/>
          <p14:tracePt t="32689" x="2914650" y="3241675"/>
          <p14:tracePt t="32694" x="2940050" y="3241675"/>
          <p14:tracePt t="32699" x="2952750" y="3241675"/>
          <p14:tracePt t="32705" x="2976563" y="3241675"/>
          <p14:tracePt t="32709" x="3001963" y="3241675"/>
          <p14:tracePt t="32714" x="3014663" y="3241675"/>
          <p14:tracePt t="32719" x="3027363" y="3241675"/>
          <p14:tracePt t="32724" x="3040063" y="3241675"/>
          <p14:tracePt t="32729" x="3052763" y="3241675"/>
          <p14:tracePt t="32739" x="3065463" y="3241675"/>
          <p14:tracePt t="34161" x="3089275" y="3241675"/>
          <p14:tracePt t="34900" x="3114675" y="3241675"/>
          <p14:tracePt t="34903" x="3127375" y="3241675"/>
          <p14:tracePt t="34924" x="3140075" y="3241675"/>
          <p14:tracePt t="34928" x="3152775" y="3241675"/>
          <p14:tracePt t="34984" x="3165475" y="3254375"/>
          <p14:tracePt t="34998" x="3176588" y="3254375"/>
          <p14:tracePt t="35005" x="3201988" y="3267075"/>
          <p14:tracePt t="35009" x="3214688" y="3267075"/>
          <p14:tracePt t="35014" x="3227388" y="3267075"/>
          <p14:tracePt t="35019" x="3240088" y="3267075"/>
          <p14:tracePt t="35024" x="3252788" y="3267075"/>
          <p14:tracePt t="35029" x="3265488" y="3267075"/>
          <p14:tracePt t="35035" x="3289300" y="3278188"/>
          <p14:tracePt t="35044" x="3314700" y="3278188"/>
          <p14:tracePt t="35049" x="3327400" y="3278188"/>
          <p14:tracePt t="35054" x="3340100" y="3278188"/>
          <p14:tracePt t="35059" x="3352800" y="3278188"/>
          <p14:tracePt t="35064" x="3365500" y="3278188"/>
          <p14:tracePt t="35069" x="3376613" y="3278188"/>
          <p14:tracePt t="35075" x="3414713" y="3278188"/>
          <p14:tracePt t="35079" x="3440113" y="3278188"/>
          <p14:tracePt t="35085" x="3465513" y="3278188"/>
          <p14:tracePt t="35089" x="3502025" y="3278188"/>
          <p14:tracePt t="35095" x="3540125" y="3278188"/>
          <p14:tracePt t="35102" x="3565525" y="3278188"/>
          <p14:tracePt t="35105" x="3602038" y="3278188"/>
          <p14:tracePt t="35109" x="3640138" y="3278188"/>
          <p14:tracePt t="35114" x="3665538" y="3278188"/>
          <p14:tracePt t="35120" x="3702050" y="3278188"/>
          <p14:tracePt t="35125" x="3740150" y="3278188"/>
          <p14:tracePt t="35130" x="3778250" y="3278188"/>
          <p14:tracePt t="35141" x="3814763" y="3278188"/>
          <p14:tracePt t="35145" x="3827463" y="3278188"/>
          <p14:tracePt t="35150" x="3865563" y="3278188"/>
          <p14:tracePt t="35155" x="3878263" y="3278188"/>
          <p14:tracePt t="35160" x="3890963" y="3278188"/>
          <p14:tracePt t="35165" x="3902075" y="3278188"/>
          <p14:tracePt t="35170" x="3927475" y="3278188"/>
          <p14:tracePt t="35187" x="3952875" y="3278188"/>
          <p14:tracePt t="35191" x="3965575" y="3278188"/>
          <p14:tracePt t="35196" x="3978275" y="3278188"/>
          <p14:tracePt t="35206" x="3990975" y="3278188"/>
          <p14:tracePt t="35210" x="4014788" y="3278188"/>
          <p14:tracePt t="35221" x="4040188" y="3278188"/>
          <p14:tracePt t="35226" x="4052888" y="3278188"/>
          <p14:tracePt t="35230" x="4065588" y="3278188"/>
          <p14:tracePt t="35236" x="4078288" y="3278188"/>
          <p14:tracePt t="35242" x="4090988" y="3278188"/>
          <p14:tracePt t="35246" x="4103688" y="3278188"/>
          <p14:tracePt t="35252" x="4127500" y="3278188"/>
          <p14:tracePt t="35266" x="4152900" y="3278188"/>
          <p14:tracePt t="35272" x="4165600" y="3278188"/>
          <p14:tracePt t="35286" x="4178300" y="3278188"/>
          <p14:tracePt t="36325" x="4191000" y="3278188"/>
          <p14:tracePt t="36331" x="4203700" y="3278188"/>
          <p14:tracePt t="36336" x="4240213" y="3278188"/>
          <p14:tracePt t="36340" x="4252913" y="3278188"/>
          <p14:tracePt t="36345" x="4278313" y="3278188"/>
          <p14:tracePt t="36350" x="4314825" y="3278188"/>
          <p14:tracePt t="36356" x="4352925" y="3278188"/>
          <p14:tracePt t="36361" x="4365625" y="3278188"/>
          <p14:tracePt t="36366" x="4416425" y="3278188"/>
          <p14:tracePt t="36370" x="4452938" y="3278188"/>
          <p14:tracePt t="36376" x="4491038" y="3278188"/>
          <p14:tracePt t="36380" x="4503738" y="3278188"/>
          <p14:tracePt t="36386" x="4540250" y="3278188"/>
          <p14:tracePt t="36391" x="4578350" y="3278188"/>
          <p14:tracePt t="36397" x="4603750" y="3278188"/>
          <p14:tracePt t="36407" x="4616450" y="3278188"/>
          <p14:tracePt t="36411" x="4640263" y="3278188"/>
          <p14:tracePt t="36750" x="4665663" y="3278188"/>
          <p14:tracePt t="36754" x="4678363" y="3278188"/>
          <p14:tracePt t="36759" x="4691063" y="3278188"/>
          <p14:tracePt t="36764" x="4727575" y="3278188"/>
          <p14:tracePt t="36770" x="4740275" y="3278188"/>
          <p14:tracePt t="36774" x="4752975" y="3278188"/>
          <p14:tracePt t="36779" x="4765675" y="3278188"/>
          <p14:tracePt t="36784" x="4778375" y="3278188"/>
          <p14:tracePt t="36789" x="4816475" y="3278188"/>
          <p14:tracePt t="36794" x="4829175" y="3278188"/>
          <p14:tracePt t="36799" x="4852988" y="3278188"/>
          <p14:tracePt t="36804" x="4891088" y="3278188"/>
          <p14:tracePt t="36810" x="4929188" y="3278188"/>
          <p14:tracePt t="36815" x="4940300" y="3278188"/>
          <p14:tracePt t="36820" x="4978400" y="3278188"/>
          <p14:tracePt t="36825" x="4991100" y="3278188"/>
          <p14:tracePt t="36829" x="5016500" y="3278188"/>
          <p14:tracePt t="36836" x="5040313" y="3278188"/>
          <p14:tracePt t="36839" x="5053013" y="3278188"/>
          <p14:tracePt t="36845" x="5078413" y="3278188"/>
          <p14:tracePt t="36849" x="5103813" y="3278188"/>
          <p14:tracePt t="36854" x="5116513" y="3278188"/>
          <p14:tracePt t="36861" x="5129213" y="3278188"/>
          <p14:tracePt t="36870" x="5141913" y="3278188"/>
          <p14:tracePt t="36886" x="5153025" y="3278188"/>
          <p14:tracePt t="36901" x="5165725" y="3278188"/>
          <p14:tracePt t="36920" x="5191125" y="3278188"/>
          <p14:tracePt t="36930" x="5216525" y="3278188"/>
          <p14:tracePt t="36936" x="5229225" y="3278188"/>
          <p14:tracePt t="36946" x="5253038" y="3278188"/>
          <p14:tracePt t="36955" x="5278438" y="3278188"/>
          <p14:tracePt t="36976" x="5303838" y="3278188"/>
          <p14:tracePt t="36997" x="5316538" y="3278188"/>
          <p14:tracePt t="37046" x="5329238" y="3278188"/>
          <p14:tracePt t="37061" x="5341938" y="3278188"/>
          <p14:tracePt t="37778" x="5365750" y="3278188"/>
          <p14:tracePt t="37782" x="5391150" y="3278188"/>
          <p14:tracePt t="37789" x="5429250" y="3278188"/>
          <p14:tracePt t="37793" x="5478463" y="3278188"/>
          <p14:tracePt t="37798" x="5491163" y="3278188"/>
          <p14:tracePt t="37803" x="5529263" y="3278188"/>
          <p14:tracePt t="37807" x="5565775" y="3278188"/>
          <p14:tracePt t="37813" x="5603875" y="3278188"/>
          <p14:tracePt t="37820" x="5641975" y="3278188"/>
          <p14:tracePt t="37823" x="5678488" y="3278188"/>
          <p14:tracePt t="37829" x="5729288" y="3278188"/>
          <p14:tracePt t="37834" x="5741988" y="3278188"/>
          <p14:tracePt t="37838" x="5778500" y="3278188"/>
          <p14:tracePt t="37843" x="5803900" y="3278188"/>
          <p14:tracePt t="37848" x="5816600" y="3278188"/>
          <p14:tracePt t="37853" x="5829300" y="3278188"/>
          <p14:tracePt t="37859" x="5842000" y="3278188"/>
          <p14:tracePt t="37864" x="5854700" y="3278188"/>
          <p14:tracePt t="37878" x="5867400" y="3278188"/>
          <p14:tracePt t="37889" x="5891213" y="3278188"/>
          <p14:tracePt t="37904" x="5916613" y="3278188"/>
          <p14:tracePt t="37909" x="5929313" y="3278188"/>
          <p14:tracePt t="37921" x="5954713" y="3278188"/>
          <p14:tracePt t="37925" x="5967413" y="3278188"/>
          <p14:tracePt t="37934" x="5978525" y="3278188"/>
          <p14:tracePt t="37940" x="6003925" y="3278188"/>
          <p14:tracePt t="37944" x="6029325" y="3278188"/>
          <p14:tracePt t="37949" x="6042025" y="3278188"/>
          <p14:tracePt t="37954" x="6054725" y="3278188"/>
          <p14:tracePt t="37960" x="6067425" y="3278188"/>
          <p14:tracePt t="37965" x="6091238" y="3278188"/>
          <p14:tracePt t="37970" x="6116638" y="3278188"/>
          <p14:tracePt t="37974" x="6129338" y="3278188"/>
          <p14:tracePt t="37979" x="6154738" y="3278188"/>
          <p14:tracePt t="37986" x="6167438" y="3278188"/>
          <p14:tracePt t="37991" x="6180138" y="3278188"/>
          <p14:tracePt t="37994" x="6191250" y="3278188"/>
          <p14:tracePt t="37999" x="6203950" y="3278188"/>
          <p14:tracePt t="38004" x="6216650" y="3278188"/>
          <p14:tracePt t="38010" x="6242050" y="3278188"/>
          <p14:tracePt t="38025" x="6267450" y="3278188"/>
          <p14:tracePt t="38030" x="6280150" y="3278188"/>
          <p14:tracePt t="38040" x="6291263" y="3278188"/>
          <p14:tracePt t="38045" x="6303963" y="3278188"/>
          <p14:tracePt t="38050" x="6329363" y="3278188"/>
          <p14:tracePt t="38060" x="6354763" y="3278188"/>
          <p14:tracePt t="38065" x="6367463" y="3278188"/>
          <p14:tracePt t="38071" x="6380163" y="3278188"/>
          <p14:tracePt t="38075" x="6403975" y="3278188"/>
          <p14:tracePt t="38080" x="6416675" y="3278188"/>
          <p14:tracePt t="38086" x="6442075" y="3278188"/>
          <p14:tracePt t="38092" x="6480175" y="3278188"/>
          <p14:tracePt t="38100" x="6516688" y="3278188"/>
          <p14:tracePt t="38105" x="6542088" y="3278188"/>
          <p14:tracePt t="38111" x="6567488" y="3278188"/>
          <p14:tracePt t="38115" x="6580188" y="3278188"/>
          <p14:tracePt t="38121" x="6604000" y="3278188"/>
          <p14:tracePt t="38125" x="6616700" y="3278188"/>
          <p14:tracePt t="38130" x="6642100" y="3278188"/>
          <p14:tracePt t="38137" x="6680200" y="3278188"/>
          <p14:tracePt t="38141" x="6692900" y="3278188"/>
          <p14:tracePt t="38146" x="6729413" y="3278188"/>
          <p14:tracePt t="38152" x="6742113" y="3278188"/>
          <p14:tracePt t="38156" x="6767513" y="3278188"/>
          <p14:tracePt t="38161" x="6792913" y="3278188"/>
          <p14:tracePt t="38166" x="6805613" y="3278188"/>
          <p14:tracePt t="38176" x="6816725" y="3278188"/>
          <p14:tracePt t="38181" x="6829425" y="3278188"/>
          <p14:tracePt t="38187" x="6842125" y="3278188"/>
          <p14:tracePt t="38196" x="6854825" y="3278188"/>
          <p14:tracePt t="38202" x="6867525" y="3278188"/>
          <p14:tracePt t="38222" x="6880225" y="3278188"/>
          <p14:tracePt t="38237" x="6905625" y="3278188"/>
          <p14:tracePt t="38257" x="6929438" y="3278188"/>
          <p14:tracePt t="38262" x="6942138" y="3278188"/>
          <p14:tracePt t="38267" x="6954838" y="3278188"/>
          <p14:tracePt t="38272" x="6967538" y="3278188"/>
          <p14:tracePt t="38277" x="6992938" y="3278188"/>
          <p14:tracePt t="38287" x="7016750" y="3278188"/>
          <p14:tracePt t="38298" x="7029450" y="3278188"/>
          <p14:tracePt t="38308" x="7042150" y="3278188"/>
          <p14:tracePt t="39377" x="7016750" y="3278188"/>
          <p14:tracePt t="39381" x="6980238" y="3278188"/>
          <p14:tracePt t="39387" x="6929438" y="3290888"/>
          <p14:tracePt t="39393" x="6905625" y="3303588"/>
          <p14:tracePt t="39397" x="6854825" y="3316288"/>
          <p14:tracePt t="39401" x="6829425" y="3316288"/>
          <p14:tracePt t="39408" x="6792913" y="3316288"/>
          <p14:tracePt t="39412" x="6754813" y="3316288"/>
          <p14:tracePt t="39417" x="6704013" y="3328988"/>
          <p14:tracePt t="39422" x="6692900" y="3341688"/>
          <p14:tracePt t="39427" x="6629400" y="3341688"/>
          <p14:tracePt t="39432" x="6592888" y="3341688"/>
          <p14:tracePt t="39437" x="6554788" y="3341688"/>
          <p14:tracePt t="39443" x="6516688" y="3341688"/>
          <p14:tracePt t="39447" x="6492875" y="3341688"/>
          <p14:tracePt t="39454" x="6454775" y="3341688"/>
          <p14:tracePt t="39458" x="6403975" y="3341688"/>
          <p14:tracePt t="39462" x="6367463" y="3341688"/>
          <p14:tracePt t="39467" x="6342063" y="3341688"/>
          <p14:tracePt t="39472" x="6316663" y="3341688"/>
          <p14:tracePt t="39478" x="6280150" y="3341688"/>
          <p14:tracePt t="39483" x="6242050" y="3341688"/>
          <p14:tracePt t="39489" x="6216650" y="3341688"/>
          <p14:tracePt t="39492" x="6203950" y="3341688"/>
          <p14:tracePt t="39497" x="6180138" y="3341688"/>
          <p14:tracePt t="39504" x="6142038" y="3341688"/>
          <p14:tracePt t="39508" x="6091238" y="3341688"/>
          <p14:tracePt t="39513" x="6042025" y="3341688"/>
          <p14:tracePt t="39518" x="6003925" y="3341688"/>
          <p14:tracePt t="39523" x="5954713" y="3341688"/>
          <p14:tracePt t="39528" x="5929313" y="3341688"/>
          <p14:tracePt t="39533" x="5867400" y="3341688"/>
          <p14:tracePt t="39538" x="5829300" y="3341688"/>
          <p14:tracePt t="39543" x="5803900" y="3341688"/>
          <p14:tracePt t="39548" x="5791200" y="3341688"/>
          <p14:tracePt t="39554" x="5754688" y="3341688"/>
          <p14:tracePt t="39558" x="5716588" y="3341688"/>
          <p14:tracePt t="39563" x="5678488" y="3341688"/>
          <p14:tracePt t="39570" x="5654675" y="3341688"/>
          <p14:tracePt t="39573" x="5616575" y="3341688"/>
          <p14:tracePt t="39578" x="5578475" y="3341688"/>
          <p14:tracePt t="39583" x="5554663" y="3341688"/>
          <p14:tracePt t="39588" x="5541963" y="3341688"/>
          <p14:tracePt t="39594" x="5516563" y="3341688"/>
          <p14:tracePt t="39599" x="5503863" y="3341688"/>
          <p14:tracePt t="39604" x="5491163" y="3341688"/>
          <p14:tracePt t="39614" x="5465763" y="3341688"/>
          <p14:tracePt t="39630" x="5454650" y="3341688"/>
          <p14:tracePt t="39635" x="5429250" y="3328988"/>
          <p14:tracePt t="39645" x="5416550" y="3328988"/>
          <p14:tracePt t="39650" x="5403850" y="3328988"/>
          <p14:tracePt t="39654" x="5365750" y="3328988"/>
          <p14:tracePt t="39659" x="5341938" y="3328988"/>
          <p14:tracePt t="39664" x="5303838" y="3328988"/>
          <p14:tracePt t="39670" x="5241925" y="3328988"/>
          <p14:tracePt t="39675" x="5191125" y="3328988"/>
          <p14:tracePt t="39680" x="5129213" y="3328988"/>
          <p14:tracePt t="39684" x="5065713" y="3328988"/>
          <p14:tracePt t="39689" x="4991100" y="3328988"/>
          <p14:tracePt t="39694" x="4929188" y="3328988"/>
          <p14:tracePt t="39700" x="4878388" y="3328988"/>
          <p14:tracePt t="39705" x="4816475" y="3328988"/>
          <p14:tracePt t="39709" x="4765675" y="3328988"/>
          <p14:tracePt t="39714" x="4740275" y="3328988"/>
          <p14:tracePt t="39720" x="4703763" y="3328988"/>
          <p14:tracePt t="39725" x="4665663" y="3328988"/>
          <p14:tracePt t="39730" x="4627563" y="3328988"/>
          <p14:tracePt t="39734" x="4565650" y="3328988"/>
          <p14:tracePt t="39745" x="4540250" y="3328988"/>
          <p14:tracePt t="39750" x="4503738" y="3328988"/>
          <p14:tracePt t="39760" x="4478338" y="3328988"/>
          <p14:tracePt t="39771" x="4465638" y="3328988"/>
          <p14:tracePt t="39785" x="4452938" y="3328988"/>
          <p14:tracePt t="39790" x="4440238" y="3328988"/>
          <p14:tracePt t="39805" x="4427538" y="3328988"/>
          <p14:tracePt t="39816" x="4416425" y="3328988"/>
          <p14:tracePt t="39826" x="4391025" y="3328988"/>
          <p14:tracePt t="39835" x="4365625" y="3328988"/>
          <p14:tracePt t="39842" x="4352925" y="3328988"/>
          <p14:tracePt t="39845" x="4340225" y="3328988"/>
          <p14:tracePt t="39850" x="4327525" y="3328988"/>
          <p14:tracePt t="39855" x="4314825" y="3328988"/>
          <p14:tracePt t="39861" x="4303713" y="3328988"/>
          <p14:tracePt t="39866" x="4265613" y="3328988"/>
          <p14:tracePt t="39871" x="4252913" y="3328988"/>
          <p14:tracePt t="39876" x="4227513" y="3328988"/>
          <p14:tracePt t="39881" x="4203700" y="3328988"/>
          <p14:tracePt t="39887" x="4191000" y="3328988"/>
          <p14:tracePt t="39892" x="4178300" y="3328988"/>
          <p14:tracePt t="39896" x="4165600" y="3328988"/>
          <p14:tracePt t="39902" x="4152900" y="3328988"/>
          <p14:tracePt t="39906" x="4127500" y="3328988"/>
          <p14:tracePt t="40023" x="4103688" y="3328988"/>
          <p14:tracePt t="40028" x="4090988" y="3328988"/>
          <p14:tracePt t="40032" x="4078288" y="3328988"/>
          <p14:tracePt t="40037" x="4065588" y="3328988"/>
          <p14:tracePt t="40042" x="4040188" y="3328988"/>
          <p14:tracePt t="40047" x="4014788" y="3328988"/>
          <p14:tracePt t="40054" x="4002088" y="3328988"/>
          <p14:tracePt t="40058" x="3990975" y="3328988"/>
          <p14:tracePt t="40062" x="3978275" y="3328988"/>
          <p14:tracePt t="40067" x="3952875" y="3328988"/>
          <p14:tracePt t="40078" x="3927475" y="3328988"/>
          <p14:tracePt t="40082" x="3914775" y="3328988"/>
          <p14:tracePt t="40356" x="3902075" y="3316288"/>
          <p14:tracePt t="40371" x="3890963" y="3316288"/>
          <p14:tracePt t="40376" x="3878263" y="3316288"/>
          <p14:tracePt t="40381" x="3865563" y="3316288"/>
          <p14:tracePt t="40391" x="3840163" y="3316288"/>
          <p14:tracePt t="40441" x="3814763" y="3316288"/>
          <p14:tracePt t="40597" x="3840163" y="3316288"/>
          <p14:tracePt t="40603" x="3852863" y="3316288"/>
          <p14:tracePt t="40607" x="3865563" y="3316288"/>
          <p14:tracePt t="40612" x="3902075" y="3316288"/>
          <p14:tracePt t="40617" x="3914775" y="3316288"/>
          <p14:tracePt t="40623" x="3940175" y="3316288"/>
          <p14:tracePt t="40627" x="3965575" y="3316288"/>
          <p14:tracePt t="40632" x="3978275" y="3316288"/>
          <p14:tracePt t="40643" x="4002088" y="3316288"/>
          <p14:tracePt t="40648" x="4027488" y="3316288"/>
          <p14:tracePt t="40664" x="4052888" y="3316288"/>
          <p14:tracePt t="40667" x="4065588" y="3316288"/>
          <p14:tracePt t="40673" x="4078288" y="3316288"/>
          <p14:tracePt t="40678" x="4090988" y="3316288"/>
          <p14:tracePt t="40683" x="4103688" y="3316288"/>
          <p14:tracePt t="40688" x="4114800" y="3316288"/>
          <p14:tracePt t="40694" x="4152900" y="3316288"/>
          <p14:tracePt t="40698" x="4165600" y="3316288"/>
          <p14:tracePt t="40704" x="4214813" y="3316288"/>
          <p14:tracePt t="40709" x="4240213" y="3316288"/>
          <p14:tracePt t="40713" x="4252913" y="3316288"/>
          <p14:tracePt t="40719" x="4278313" y="3316288"/>
          <p14:tracePt t="40723" x="4303713" y="3316288"/>
          <p14:tracePt t="40728" x="4327525" y="3316288"/>
          <p14:tracePt t="40733" x="4340225" y="3316288"/>
          <p14:tracePt t="40738" x="4365625" y="3316288"/>
          <p14:tracePt t="40749" x="4391025" y="3316288"/>
          <p14:tracePt t="40754" x="4403725" y="3316288"/>
          <p14:tracePt t="40758" x="4416425" y="3316288"/>
          <p14:tracePt t="40765" x="4427538" y="3316288"/>
          <p14:tracePt t="40769" x="4440238" y="3316288"/>
          <p14:tracePt t="40774" x="4452938" y="3316288"/>
          <p14:tracePt t="40778" x="4478338" y="3316288"/>
          <p14:tracePt t="40783" x="4491038" y="3316288"/>
          <p14:tracePt t="40789" x="4516438" y="3316288"/>
          <p14:tracePt t="40794" x="4552950" y="3316288"/>
          <p14:tracePt t="40799" x="4565650" y="3316288"/>
          <p14:tracePt t="40804" x="4603750" y="3316288"/>
          <p14:tracePt t="40809" x="4616450" y="3316288"/>
          <p14:tracePt t="40814" x="4640263" y="3316288"/>
          <p14:tracePt t="40819" x="4665663" y="3316288"/>
          <p14:tracePt t="40824" x="4703763" y="3316288"/>
          <p14:tracePt t="40834" x="4727575" y="3316288"/>
          <p14:tracePt t="40839" x="4740275" y="3316288"/>
          <p14:tracePt t="40844" x="4752975" y="3316288"/>
          <p14:tracePt t="40849" x="4765675" y="3316288"/>
          <p14:tracePt t="40854" x="4778375" y="3316288"/>
          <p14:tracePt t="40861" x="4791075" y="3316288"/>
          <p14:tracePt t="40865" x="4816475" y="3303588"/>
          <p14:tracePt t="40879" x="4840288" y="3303588"/>
          <p14:tracePt t="40885" x="4852988" y="3303588"/>
          <p14:tracePt t="40890" x="4865688" y="3278188"/>
          <p14:tracePt t="40895" x="4878388" y="3278188"/>
          <p14:tracePt t="40904" x="4903788" y="3278188"/>
          <p14:tracePt t="40941" x="4916488" y="3278188"/>
          <p14:tracePt t="40945" x="4940300" y="3267075"/>
          <p14:tracePt t="40961" x="4940300" y="3254375"/>
          <p14:tracePt t="40971" x="4953000" y="3241675"/>
          <p14:tracePt t="40981" x="4965700" y="3241675"/>
          <p14:tracePt t="40990" x="4965700" y="3228975"/>
          <p14:tracePt t="41168" x="4965700" y="3216275"/>
          <p14:tracePt t="41172" x="4965700" y="3203575"/>
          <p14:tracePt t="41183" x="4965700" y="3178175"/>
          <p14:tracePt t="41188" x="4965700" y="3165475"/>
          <p14:tracePt t="41197" x="4965700" y="3154363"/>
          <p14:tracePt t="41202" x="4965700" y="3141663"/>
          <p14:tracePt t="41209" x="4965700" y="3128963"/>
          <p14:tracePt t="41213" x="4953000" y="3116263"/>
          <p14:tracePt t="41218" x="4953000" y="3103563"/>
          <p14:tracePt t="41228" x="4940300" y="3090863"/>
          <p14:tracePt t="41232" x="4929188" y="3090863"/>
          <p14:tracePt t="41238" x="4916488" y="3078163"/>
          <p14:tracePt t="41244" x="4916488" y="3065463"/>
          <p14:tracePt t="41248" x="4916488" y="3054350"/>
          <p14:tracePt t="41268" x="4916488" y="3041650"/>
          <p14:tracePt t="41273" x="4916488" y="3028950"/>
          <p14:tracePt t="41278" x="4903788" y="3016250"/>
          <p14:tracePt t="41283" x="4891088" y="3016250"/>
          <p14:tracePt t="41288" x="4891088" y="3003550"/>
          <p14:tracePt t="41293" x="4891088" y="2990850"/>
          <p14:tracePt t="41304" x="4878388" y="2978150"/>
          <p14:tracePt t="41309" x="4865688" y="2965450"/>
          <p14:tracePt t="41313" x="4852988" y="2952750"/>
          <p14:tracePt t="41319" x="4840288" y="2941638"/>
          <p14:tracePt t="41334" x="4829175" y="2928938"/>
          <p14:tracePt t="41338" x="4816475" y="2916238"/>
          <p14:tracePt t="41349" x="4791075" y="2903538"/>
          <p14:tracePt t="41355" x="4765675" y="2890838"/>
          <p14:tracePt t="41360" x="4752975" y="2890838"/>
          <p14:tracePt t="41369" x="4716463" y="2878138"/>
          <p14:tracePt t="41375" x="4703763" y="2878138"/>
          <p14:tracePt t="41384" x="4665663" y="2852738"/>
          <p14:tracePt t="41389" x="4652963" y="2852738"/>
          <p14:tracePt t="41394" x="4640263" y="2852738"/>
          <p14:tracePt t="41399" x="4627563" y="2852738"/>
          <p14:tracePt t="41405" x="4616450" y="2852738"/>
          <p14:tracePt t="41410" x="4603750" y="2852738"/>
          <p14:tracePt t="41414" x="4591050" y="2840038"/>
          <p14:tracePt t="41419" x="4578350" y="2840038"/>
          <p14:tracePt t="41429" x="4552950" y="2840038"/>
          <p14:tracePt t="41434" x="4540250" y="2840038"/>
          <p14:tracePt t="41440" x="4527550" y="2840038"/>
          <p14:tracePt t="41445" x="4516438" y="2840038"/>
          <p14:tracePt t="41449" x="4491038" y="2840038"/>
          <p14:tracePt t="41455" x="4478338" y="2828925"/>
          <p14:tracePt t="41460" x="4465638" y="2828925"/>
          <p14:tracePt t="41465" x="4440238" y="2828925"/>
          <p14:tracePt t="41471" x="4427538" y="2828925"/>
          <p14:tracePt t="41475" x="4403725" y="2816225"/>
          <p14:tracePt t="41479" x="4365625" y="2816225"/>
          <p14:tracePt t="41485" x="4340225" y="2816225"/>
          <p14:tracePt t="41490" x="4303713" y="2816225"/>
          <p14:tracePt t="41500" x="4227513" y="2803525"/>
          <p14:tracePt t="41506" x="4214813" y="2790825"/>
          <p14:tracePt t="41510" x="4203700" y="2790825"/>
          <p14:tracePt t="41521" x="4165600" y="2790825"/>
          <p14:tracePt t="41525" x="4152900" y="2790825"/>
          <p14:tracePt t="41530" x="4140200" y="2790825"/>
          <p14:tracePt t="41535" x="4103688" y="2790825"/>
          <p14:tracePt t="41540" x="4090988" y="2790825"/>
          <p14:tracePt t="41545" x="4078288" y="2790825"/>
          <p14:tracePt t="41550" x="4065588" y="2790825"/>
          <p14:tracePt t="41556" x="4052888" y="2790825"/>
          <p14:tracePt t="41561" x="4027488" y="2790825"/>
          <p14:tracePt t="41565" x="4002088" y="2790825"/>
          <p14:tracePt t="41571" x="3990975" y="2790825"/>
          <p14:tracePt t="41575" x="3965575" y="2790825"/>
          <p14:tracePt t="41587" x="3940175" y="2790825"/>
          <p14:tracePt t="41592" x="3927475" y="2790825"/>
          <p14:tracePt t="41595" x="3902075" y="2790825"/>
          <p14:tracePt t="41601" x="3878263" y="2790825"/>
          <p14:tracePt t="41607" x="3840163" y="2790825"/>
          <p14:tracePt t="41616" x="3814763" y="2790825"/>
          <p14:tracePt t="41621" x="3802063" y="2790825"/>
          <p14:tracePt t="41626" x="3790950" y="2790825"/>
          <p14:tracePt t="41631" x="3752850" y="2790825"/>
          <p14:tracePt t="41637" x="3740150" y="2790825"/>
          <p14:tracePt t="41642" x="3740150" y="2803525"/>
          <p14:tracePt t="41646" x="3727450" y="2803525"/>
          <p14:tracePt t="41653" x="3714750" y="2803525"/>
          <p14:tracePt t="41656" x="3689350" y="2816225"/>
          <p14:tracePt t="41661" x="3678238" y="2816225"/>
          <p14:tracePt t="41666" x="3665538" y="2816225"/>
          <p14:tracePt t="41678" x="3640138" y="2816225"/>
          <p14:tracePt t="41691" x="3627438" y="2816225"/>
          <p14:tracePt t="41696" x="3627438" y="2828925"/>
          <p14:tracePt t="41701" x="3614738" y="2828925"/>
          <p14:tracePt t="41718" x="3602038" y="2828925"/>
          <p14:tracePt t="41727" x="3589338" y="2828925"/>
          <p14:tracePt t="41738" x="3578225" y="2828925"/>
          <p14:tracePt t="41743" x="3552825" y="2828925"/>
          <p14:tracePt t="41747" x="3552825" y="2840038"/>
          <p14:tracePt t="41752" x="3540125" y="2852738"/>
          <p14:tracePt t="41758" x="3527425" y="2852738"/>
          <p14:tracePt t="41762" x="3514725" y="2852738"/>
          <p14:tracePt t="41768" x="3502025" y="2852738"/>
          <p14:tracePt t="41773" x="3478213" y="2878138"/>
          <p14:tracePt t="41778" x="3465513" y="2890838"/>
          <p14:tracePt t="41782" x="3452813" y="2903538"/>
          <p14:tracePt t="41798" x="3427413" y="2941638"/>
          <p14:tracePt t="41819" x="3427413" y="2965450"/>
          <p14:tracePt t="41828" x="3427413" y="2978150"/>
          <p14:tracePt t="41838" x="3427413" y="2990850"/>
          <p14:tracePt t="41844" x="3427413" y="3003550"/>
          <p14:tracePt t="41854" x="3427413" y="3016250"/>
          <p14:tracePt t="41863" x="3427413" y="3028950"/>
          <p14:tracePt t="41869" x="3427413" y="3054350"/>
          <p14:tracePt t="41878" x="3427413" y="3078163"/>
          <p14:tracePt t="41883" x="3440113" y="3103563"/>
          <p14:tracePt t="41888" x="3452813" y="3128963"/>
          <p14:tracePt t="41893" x="3465513" y="3128963"/>
          <p14:tracePt t="41899" x="3489325" y="3154363"/>
          <p14:tracePt t="41905" x="3502025" y="3165475"/>
          <p14:tracePt t="41923" x="3589338" y="3228975"/>
          <p14:tracePt t="41925" x="3614738" y="3228975"/>
          <p14:tracePt t="41929" x="3640138" y="3254375"/>
          <p14:tracePt t="41934" x="3665538" y="3267075"/>
          <p14:tracePt t="41939" x="3678238" y="3267075"/>
          <p14:tracePt t="41945" x="3702050" y="3290888"/>
          <p14:tracePt t="41955" x="3727450" y="3290888"/>
          <p14:tracePt t="41960" x="3740150" y="3290888"/>
          <p14:tracePt t="41965" x="3752850" y="3303588"/>
          <p14:tracePt t="41969" x="3765550" y="3303588"/>
          <p14:tracePt t="41974" x="3778250" y="3303588"/>
          <p14:tracePt t="41979" x="3827463" y="3316288"/>
          <p14:tracePt t="41984" x="3852863" y="3328988"/>
          <p14:tracePt t="41990" x="3865563" y="3328988"/>
          <p14:tracePt t="41994" x="3890963" y="3328988"/>
          <p14:tracePt t="41999" x="3914775" y="3328988"/>
          <p14:tracePt t="42005" x="3940175" y="3328988"/>
          <p14:tracePt t="42010" x="3965575" y="3328988"/>
          <p14:tracePt t="42015" x="4002088" y="3328988"/>
          <p14:tracePt t="42022" x="4052888" y="3328988"/>
          <p14:tracePt t="42024" x="4090988" y="3328988"/>
          <p14:tracePt t="42029" x="4114800" y="3328988"/>
          <p14:tracePt t="42034" x="4152900" y="3328988"/>
          <p14:tracePt t="42040" x="4203700" y="3328988"/>
          <p14:tracePt t="42045" x="4240213" y="3328988"/>
          <p14:tracePt t="42049" x="4265613" y="3328988"/>
          <p14:tracePt t="42055" x="4303713" y="3328988"/>
          <p14:tracePt t="42061" x="4340225" y="3328988"/>
          <p14:tracePt t="42065" x="4378325" y="3328988"/>
          <p14:tracePt t="42072" x="4416425" y="3328988"/>
          <p14:tracePt t="42076" x="4440238" y="3328988"/>
          <p14:tracePt t="42080" x="4478338" y="3328988"/>
          <p14:tracePt t="42085" x="4491038" y="3328988"/>
          <p14:tracePt t="42090" x="4527550" y="3328988"/>
          <p14:tracePt t="42095" x="4565650" y="3316288"/>
          <p14:tracePt t="42100" x="4578350" y="3316288"/>
          <p14:tracePt t="42106" x="4591050" y="3316288"/>
          <p14:tracePt t="42110" x="4616450" y="3316288"/>
          <p14:tracePt t="42115" x="4640263" y="3316288"/>
          <p14:tracePt t="42122" x="4678363" y="3303588"/>
          <p14:tracePt t="42126" x="4691063" y="3290888"/>
          <p14:tracePt t="42131" x="4716463" y="3278188"/>
          <p14:tracePt t="42137" x="4740275" y="3278188"/>
          <p14:tracePt t="42140" x="4752975" y="3278188"/>
          <p14:tracePt t="42145" x="4791075" y="3254375"/>
          <p14:tracePt t="42150" x="4803775" y="3254375"/>
          <p14:tracePt t="42157" x="4829175" y="3228975"/>
          <p14:tracePt t="42162" x="4865688" y="3203575"/>
          <p14:tracePt t="42166" x="4891088" y="3203575"/>
          <p14:tracePt t="42171" x="4916488" y="3203575"/>
          <p14:tracePt t="42176" x="4916488" y="3190875"/>
          <p14:tracePt t="42181" x="4953000" y="3190875"/>
          <p14:tracePt t="42187" x="4965700" y="3178175"/>
          <p14:tracePt t="42191" x="4978400" y="3178175"/>
          <p14:tracePt t="42196" x="4991100" y="3165475"/>
          <p14:tracePt t="42201" x="5003800" y="3165475"/>
          <p14:tracePt t="42212" x="5003800" y="3154363"/>
          <p14:tracePt t="42216" x="5016500" y="3141663"/>
          <p14:tracePt t="42227" x="5016500" y="3128963"/>
          <p14:tracePt t="42236" x="5029200" y="3128963"/>
          <p14:tracePt t="42243" x="5029200" y="3116263"/>
          <p14:tracePt t="42257" x="5029200" y="3103563"/>
          <p14:tracePt t="42261" x="5029200" y="3090863"/>
          <p14:tracePt t="42267" x="5029200" y="3078163"/>
          <p14:tracePt t="42278" x="5029200" y="3054350"/>
          <p14:tracePt t="42292" x="5029200" y="3028950"/>
          <p14:tracePt t="42296" x="5029200" y="3016250"/>
          <p14:tracePt t="42302" x="5003800" y="3016250"/>
          <p14:tracePt t="42308" x="4978400" y="2990850"/>
          <p14:tracePt t="42312" x="4929188" y="2978150"/>
          <p14:tracePt t="42317" x="4891088" y="2952750"/>
          <p14:tracePt t="42322" x="4829175" y="2941638"/>
          <p14:tracePt t="42327" x="4727575" y="2903538"/>
          <p14:tracePt t="42333" x="4691063" y="2890838"/>
          <p14:tracePt t="42338" x="4616450" y="2878138"/>
          <p14:tracePt t="42342" x="4578350" y="2865438"/>
          <p14:tracePt t="42349" x="4527550" y="2852738"/>
          <p14:tracePt t="42352" x="4478338" y="2852738"/>
          <p14:tracePt t="42358" x="4427538" y="2828925"/>
          <p14:tracePt t="42362" x="4391025" y="2828925"/>
          <p14:tracePt t="42367" x="4340225" y="2816225"/>
          <p14:tracePt t="42373" x="4314825" y="2816225"/>
          <p14:tracePt t="42378" x="4291013" y="2816225"/>
          <p14:tracePt t="42382" x="4252913" y="2816225"/>
          <p14:tracePt t="42394" x="4227513" y="2816225"/>
          <p14:tracePt t="42398" x="4191000" y="2816225"/>
          <p14:tracePt t="42407" x="4152900" y="2816225"/>
          <p14:tracePt t="42414" x="4140200" y="2816225"/>
          <p14:tracePt t="42418" x="4127500" y="2816225"/>
          <p14:tracePt t="42423" x="4103688" y="2816225"/>
          <p14:tracePt t="42434" x="4090988" y="2816225"/>
          <p14:tracePt t="42444" x="4065588" y="2816225"/>
          <p14:tracePt t="42448" x="4052888" y="2816225"/>
          <p14:tracePt t="42455" x="4040188" y="2816225"/>
          <p14:tracePt t="42459" x="4014788" y="2816225"/>
          <p14:tracePt t="42463" x="4002088" y="2816225"/>
          <p14:tracePt t="42469" x="3990975" y="2828925"/>
          <p14:tracePt t="42474" x="3952875" y="2840038"/>
          <p14:tracePt t="42483" x="3914775" y="2852738"/>
          <p14:tracePt t="42489" x="3902075" y="2852738"/>
          <p14:tracePt t="42494" x="3902075" y="2865438"/>
          <p14:tracePt t="42498" x="3878263" y="2878138"/>
          <p14:tracePt t="42504" x="3852863" y="2903538"/>
          <p14:tracePt t="42509" x="3840163" y="2903538"/>
          <p14:tracePt t="42514" x="3814763" y="2916238"/>
          <p14:tracePt t="42520" x="3802063" y="2928938"/>
          <p14:tracePt t="42524" x="3778250" y="2952750"/>
          <p14:tracePt t="42529" x="3778250" y="2965450"/>
          <p14:tracePt t="42533" x="3752850" y="2978150"/>
          <p14:tracePt t="42539" x="3740150" y="2990850"/>
          <p14:tracePt t="42544" x="3740150" y="3003550"/>
          <p14:tracePt t="42549" x="3727450" y="3016250"/>
          <p14:tracePt t="42555" x="3714750" y="3041650"/>
          <p14:tracePt t="42559" x="3702050" y="3054350"/>
          <p14:tracePt t="42569" x="3689350" y="3065463"/>
          <p14:tracePt t="42575" x="3689350" y="3090863"/>
          <p14:tracePt t="42589" x="3689350" y="3103563"/>
          <p14:tracePt t="42595" x="3678238" y="3116263"/>
          <p14:tracePt t="42599" x="3678238" y="3128963"/>
          <p14:tracePt t="42605" x="3678238" y="3141663"/>
          <p14:tracePt t="42611" x="3678238" y="3154363"/>
          <p14:tracePt t="42622" x="3678238" y="3178175"/>
          <p14:tracePt t="42655" x="3678238" y="3190875"/>
          <p14:tracePt t="42691" x="3689350" y="3190875"/>
          <p14:tracePt t="42716" x="3714750" y="3190875"/>
          <p14:tracePt t="42742" x="3727450" y="3190875"/>
          <p14:tracePt t="42747" x="3740150" y="3190875"/>
          <p14:tracePt t="42751" x="3752850" y="3190875"/>
          <p14:tracePt t="42756" x="3765550" y="3190875"/>
          <p14:tracePt t="42760" x="3778250" y="3190875"/>
          <p14:tracePt t="42766" x="3790950" y="3190875"/>
          <p14:tracePt t="42772" x="3802063" y="3190875"/>
          <p14:tracePt t="42777" x="3840163" y="3190875"/>
          <p14:tracePt t="42781" x="3852863" y="3190875"/>
          <p14:tracePt t="42786" x="3865563" y="3190875"/>
          <p14:tracePt t="42791" x="3890963" y="3190875"/>
          <p14:tracePt t="42801" x="3914775" y="3190875"/>
          <p14:tracePt t="42806" x="3952875" y="3190875"/>
          <p14:tracePt t="42822" x="3978275" y="3190875"/>
          <p14:tracePt t="42827" x="4002088" y="3216275"/>
          <p14:tracePt t="42843" x="4014788" y="3216275"/>
          <p14:tracePt t="42847" x="4027488" y="3216275"/>
          <p14:tracePt t="42851" x="4040188" y="3216275"/>
          <p14:tracePt t="42856" x="4065588" y="3216275"/>
          <p14:tracePt t="42866" x="4078288" y="3228975"/>
          <p14:tracePt t="42877" x="4090988" y="3228975"/>
          <p14:tracePt t="42882" x="4103688" y="3228975"/>
          <p14:tracePt t="42893" x="4127500" y="3228975"/>
          <p14:tracePt t="42897" x="4140200" y="3241675"/>
          <p14:tracePt t="42906" x="4152900" y="3241675"/>
          <p14:tracePt t="42908" x="4165600" y="3241675"/>
          <p14:tracePt t="42917" x="4178300" y="3241675"/>
          <p14:tracePt t="42928" x="4191000" y="3241675"/>
          <p14:tracePt t="44173" x="4178300" y="3241675"/>
          <p14:tracePt t="44179" x="4152900" y="3254375"/>
          <p14:tracePt t="44183" x="4140200" y="3254375"/>
          <p14:tracePt t="44189" x="4114800" y="3254375"/>
          <p14:tracePt t="44193" x="4090988" y="3254375"/>
          <p14:tracePt t="44198" x="4078288" y="3254375"/>
          <p14:tracePt t="44203" x="4040188" y="3267075"/>
          <p14:tracePt t="44208" x="4014788" y="3278188"/>
          <p14:tracePt t="44214" x="3990975" y="3278188"/>
          <p14:tracePt t="44218" x="3952875" y="3290888"/>
          <p14:tracePt t="44224" x="3914775" y="3290888"/>
          <p14:tracePt t="44230" x="3878263" y="3290888"/>
          <p14:tracePt t="44234" x="3814763" y="3316288"/>
          <p14:tracePt t="44239" x="3778250" y="3316288"/>
          <p14:tracePt t="44243" x="3727450" y="3316288"/>
          <p14:tracePt t="44248" x="3665538" y="3316288"/>
          <p14:tracePt t="44256" x="3602038" y="3316288"/>
          <p14:tracePt t="44259" x="3514725" y="3328988"/>
          <p14:tracePt t="44264" x="3440113" y="3328988"/>
          <p14:tracePt t="44269" x="3340100" y="3328988"/>
          <p14:tracePt t="44274" x="3227388" y="3328988"/>
          <p14:tracePt t="44279" x="3140075" y="3328988"/>
          <p14:tracePt t="44285" x="3052763" y="3328988"/>
          <p14:tracePt t="44289" x="2963863" y="3328988"/>
          <p14:tracePt t="44294" x="2927350" y="3328988"/>
          <p14:tracePt t="44299" x="2852738" y="3328988"/>
          <p14:tracePt t="44306" x="2814638" y="3328988"/>
          <p14:tracePt t="44309" x="2727325" y="3354388"/>
          <p14:tracePt t="44314" x="2689225" y="3354388"/>
          <p14:tracePt t="44319" x="2640013" y="3367088"/>
          <p14:tracePt t="44325" x="2627313" y="3367088"/>
          <p14:tracePt t="44330" x="2589213" y="3367088"/>
          <p14:tracePt t="44334" x="2551113" y="3390900"/>
          <p14:tracePt t="44339" x="2527300" y="3390900"/>
          <p14:tracePt t="44346" x="2489200" y="3390900"/>
          <p14:tracePt t="44350" x="2451100" y="3390900"/>
          <p14:tracePt t="44356" x="2414588" y="3403600"/>
          <p14:tracePt t="44359" x="2376488" y="3403600"/>
          <p14:tracePt t="44365" x="2314575" y="3429000"/>
          <p14:tracePt t="44371" x="2276475" y="3429000"/>
          <p14:tracePt t="44375" x="2227263" y="3429000"/>
          <p14:tracePt t="44381" x="2163763" y="3454400"/>
          <p14:tracePt t="44385" x="2089150" y="3479800"/>
          <p14:tracePt t="44390" x="2025650" y="3490913"/>
          <p14:tracePt t="44396" x="1925638" y="3516313"/>
          <p14:tracePt t="44400" x="1863725" y="3541713"/>
          <p14:tracePt t="44406" x="1763713" y="3567113"/>
          <p14:tracePt t="44410" x="1676400" y="3579813"/>
          <p14:tracePt t="44417" x="1601788" y="3629025"/>
          <p14:tracePt t="44421" x="1489075" y="3654425"/>
          <p14:tracePt t="44426" x="1401763" y="3679825"/>
          <p14:tracePt t="44430" x="1350963" y="3679825"/>
          <p14:tracePt t="44435" x="1250950" y="3692525"/>
          <p14:tracePt t="44441" x="1189038" y="3703638"/>
          <p14:tracePt t="44446" x="1100138" y="3716338"/>
          <p14:tracePt t="44450" x="1000125" y="3741738"/>
          <p14:tracePt t="44456" x="912813" y="3767138"/>
          <p14:tracePt t="44462" x="812800" y="3803650"/>
          <p14:tracePt t="44466" x="750888" y="3803650"/>
          <p14:tracePt t="44470" x="700088" y="3841750"/>
          <p14:tracePt t="44476" x="650875" y="3854450"/>
          <p14:tracePt t="44480" x="600075" y="3854450"/>
          <p14:tracePt t="44486" x="563563" y="3867150"/>
          <p14:tracePt t="44491" x="538163" y="3867150"/>
          <p14:tracePt t="44496" x="525463" y="3867150"/>
          <p14:tracePt t="44501" x="500063" y="3867150"/>
          <p14:tracePt t="44572" x="474663" y="3867150"/>
          <p14:tracePt t="44577" x="438150" y="3867150"/>
          <p14:tracePt t="44588" x="387350" y="3879850"/>
          <p14:tracePt t="44592" x="338138" y="3879850"/>
          <p14:tracePt t="44597" x="312738" y="3879850"/>
          <p14:tracePt t="44601" x="274638" y="3879850"/>
          <p14:tracePt t="44607" x="225425" y="3879850"/>
          <p14:tracePt t="44612" x="187325" y="3879850"/>
          <p14:tracePt t="44617" x="174625" y="3879850"/>
          <p14:tracePt t="44623" x="125413" y="3879850"/>
          <p14:tracePt t="44628" x="100013" y="3879850"/>
          <p14:tracePt t="44632" x="74613" y="3879850"/>
          <p14:tracePt t="44643" x="61913" y="3879850"/>
          <p14:tracePt t="44653" x="38100" y="3879850"/>
          <p14:tracePt t="44884" x="50800" y="3879850"/>
          <p14:tracePt t="44890" x="61913" y="3879850"/>
          <p14:tracePt t="44894" x="100013" y="3879850"/>
          <p14:tracePt t="44899" x="138113" y="3879850"/>
          <p14:tracePt t="44905" x="174625" y="3879850"/>
          <p14:tracePt t="44925" x="261938" y="3879850"/>
          <p14:tracePt t="44929" x="274638" y="3879850"/>
          <p14:tracePt t="44935" x="300038" y="3879850"/>
          <p14:tracePt t="44946" x="325438" y="3879850"/>
          <p14:tracePt t="44949" x="338138" y="3879850"/>
          <p14:tracePt t="44961" x="350838" y="3879850"/>
          <p14:tracePt t="44980" x="363538" y="3879850"/>
          <p14:tracePt t="45012" x="374650" y="3879850"/>
          <p14:tracePt t="45030" x="387350" y="3879850"/>
          <p14:tracePt t="45045" x="400050" y="3879850"/>
          <p14:tracePt t="45062" x="412750" y="3879850"/>
          <p14:tracePt t="46005" x="412750" y="3892550"/>
          <p14:tracePt t="46039" x="412750" y="3905250"/>
          <p14:tracePt t="46353" x="412750" y="3916363"/>
          <p14:tracePt t="46373" x="425450" y="3929063"/>
          <p14:tracePt t="46388" x="438150" y="3929063"/>
          <p14:tracePt t="67000" x="450850" y="3941763"/>
          <p14:tracePt t="67016" x="450850" y="3967163"/>
          <p14:tracePt t="67022" x="450850" y="3979863"/>
          <p14:tracePt t="67025" x="450850" y="3992563"/>
          <p14:tracePt t="67041" x="450850" y="4017963"/>
          <p14:tracePt t="67046" x="438150" y="4029075"/>
          <p14:tracePt t="67057" x="438150" y="4041775"/>
          <p14:tracePt t="67061" x="438150" y="4067175"/>
          <p14:tracePt t="67071" x="438150" y="4105275"/>
          <p14:tracePt t="67076" x="438150" y="4129088"/>
          <p14:tracePt t="67088" x="412750" y="4154488"/>
          <p14:tracePt t="67091" x="412750" y="4167188"/>
          <p14:tracePt t="67096" x="412750" y="4192588"/>
          <p14:tracePt t="67102" x="412750" y="4217988"/>
          <p14:tracePt t="67107" x="412750" y="4241800"/>
          <p14:tracePt t="67112" x="400050" y="4267200"/>
          <p14:tracePt t="67117" x="387350" y="4292600"/>
          <p14:tracePt t="67121" x="374650" y="4330700"/>
          <p14:tracePt t="67127" x="374650" y="4367213"/>
          <p14:tracePt t="67132" x="350838" y="4392613"/>
          <p14:tracePt t="67137" x="350838" y="4418013"/>
          <p14:tracePt t="67142" x="350838" y="4454525"/>
          <p14:tracePt t="67146" x="350838" y="4467225"/>
          <p14:tracePt t="67152" x="350838" y="4492625"/>
          <p14:tracePt t="67157" x="338138" y="4530725"/>
          <p14:tracePt t="67162" x="325438" y="4543425"/>
          <p14:tracePt t="67172" x="325438" y="4554538"/>
          <p14:tracePt t="67177" x="325438" y="4579938"/>
          <p14:tracePt t="67187" x="325438" y="4605338"/>
          <p14:tracePt t="67192" x="325438" y="4618038"/>
          <p14:tracePt t="67199" x="325438" y="4630738"/>
          <p14:tracePt t="67208" x="325438" y="4643438"/>
          <p14:tracePt t="67217" x="325438" y="4656138"/>
          <p14:tracePt t="67232" x="325438" y="4667250"/>
          <p14:tracePt t="67238" x="325438" y="4692650"/>
          <p14:tracePt t="67243" x="312738" y="4692650"/>
          <p14:tracePt t="67278" x="312738" y="4718050"/>
          <p14:tracePt t="67298" x="312738" y="4730750"/>
          <p14:tracePt t="67304" x="300038" y="4730750"/>
          <p14:tracePt t="67315" x="300038" y="4743450"/>
          <p14:tracePt t="67323" x="287338" y="4756150"/>
          <p14:tracePt t="67338" x="287338" y="4768850"/>
          <p14:tracePt t="67344" x="287338" y="4779963"/>
          <p14:tracePt t="67349" x="274638" y="4792663"/>
          <p14:tracePt t="67359" x="274638" y="4805363"/>
          <p14:tracePt t="67366" x="261938" y="4805363"/>
          <p14:tracePt t="67378" x="250825" y="4818063"/>
          <p14:tracePt t="67389" x="238125" y="4843463"/>
          <p14:tracePt t="67405" x="238125" y="4856163"/>
          <p14:tracePt t="67415" x="212725" y="4879975"/>
          <p14:tracePt t="67430" x="200025" y="4892675"/>
          <p14:tracePt t="67450" x="187325" y="4905375"/>
          <p14:tracePt t="67455" x="187325" y="4918075"/>
          <p14:tracePt t="67525" x="174625" y="4918075"/>
          <p14:tracePt t="69492" x="174625" y="4930775"/>
          <p14:tracePt t="69497" x="174625" y="4981575"/>
          <p14:tracePt t="69502" x="187325" y="4992688"/>
          <p14:tracePt t="69507" x="187325" y="5018088"/>
          <p14:tracePt t="69512" x="212725" y="5043488"/>
          <p14:tracePt t="69518" x="238125" y="5068888"/>
          <p14:tracePt t="69533" x="238125" y="5081588"/>
          <p14:tracePt t="69537" x="250825" y="5092700"/>
          <p14:tracePt t="69543" x="261938" y="5092700"/>
          <p14:tracePt t="69548" x="274638" y="5105400"/>
          <p14:tracePt t="69557" x="274638" y="5118100"/>
          <p14:tracePt t="71736" x="300038" y="5118100"/>
          <p14:tracePt t="71747" x="312738" y="5118100"/>
          <p14:tracePt t="71752" x="325438" y="5118100"/>
          <p14:tracePt t="71757" x="350838" y="5118100"/>
          <p14:tracePt t="72508" x="350838" y="5130800"/>
          <p14:tracePt t="77189" x="338138" y="5130800"/>
          <p14:tracePt t="77204" x="338138" y="5143500"/>
          <p14:tracePt t="77209" x="338138" y="5168900"/>
          <p14:tracePt t="77219" x="338138" y="5181600"/>
          <p14:tracePt t="77224" x="338138" y="5194300"/>
          <p14:tracePt t="77229" x="338138" y="5218113"/>
          <p14:tracePt t="77250" x="338138" y="5230813"/>
          <p14:tracePt t="77255" x="338138" y="5243513"/>
          <p14:tracePt t="77341" x="350838" y="5256213"/>
          <p14:tracePt t="77345" x="363538" y="5256213"/>
          <p14:tracePt t="77355" x="374650" y="5256213"/>
          <p14:tracePt t="77405" x="387350" y="5268913"/>
          <p14:tracePt t="77518" x="387350" y="5281613"/>
          <p14:tracePt t="77521" x="387350" y="5294313"/>
          <p14:tracePt t="77527" x="387350" y="5305425"/>
          <p14:tracePt t="77531" x="387350" y="5318125"/>
          <p14:tracePt t="77623" x="412750" y="5305425"/>
          <p14:tracePt t="77628" x="450850" y="5305425"/>
          <p14:tracePt t="77634" x="487363" y="5294313"/>
          <p14:tracePt t="77640" x="500063" y="5281613"/>
          <p14:tracePt t="77645" x="525463" y="5268913"/>
          <p14:tracePt t="77649" x="538163" y="5268913"/>
          <p14:tracePt t="77654" x="563563" y="5243513"/>
          <p14:tracePt t="77659" x="563563" y="5230813"/>
          <p14:tracePt t="77664" x="587375" y="5218113"/>
          <p14:tracePt t="77670" x="612775" y="5205413"/>
          <p14:tracePt t="77674" x="625475" y="5205413"/>
          <p14:tracePt t="77836" x="612775" y="5205413"/>
          <p14:tracePt t="77840" x="600075" y="5205413"/>
          <p14:tracePt t="77851" x="587375" y="5205413"/>
          <p14:tracePt t="77855" x="587375" y="5218113"/>
          <p14:tracePt t="77860" x="563563" y="5218113"/>
          <p14:tracePt t="77876" x="563563" y="5243513"/>
          <p14:tracePt t="77887" x="550863" y="5243513"/>
          <p14:tracePt t="77905" x="538163" y="5243513"/>
          <p14:tracePt t="77917" x="525463" y="5268913"/>
          <p14:tracePt t="77921" x="512763" y="5268913"/>
          <p14:tracePt t="77926" x="500063" y="5281613"/>
          <p14:tracePt t="77946" x="487363" y="5281613"/>
          <p14:tracePt t="77978" x="474663" y="5294313"/>
          <p14:tracePt t="77997" x="463550" y="5294313"/>
          <p14:tracePt t="78008" x="450850" y="5305425"/>
          <p14:tracePt t="87533" x="512763" y="5305425"/>
          <p14:tracePt t="87537" x="625475" y="5281613"/>
          <p14:tracePt t="87542" x="776288" y="5268913"/>
          <p14:tracePt t="87549" x="887413" y="5230813"/>
          <p14:tracePt t="87552" x="1012825" y="5230813"/>
          <p14:tracePt t="87559" x="1150938" y="5218113"/>
          <p14:tracePt t="87563" x="1300163" y="5181600"/>
          <p14:tracePt t="87568" x="1476375" y="5168900"/>
          <p14:tracePt t="87574" x="1689100" y="5130800"/>
          <p14:tracePt t="87578" x="1901825" y="5092700"/>
          <p14:tracePt t="87582" x="2114550" y="5056188"/>
          <p14:tracePt t="87587" x="2338388" y="5005388"/>
          <p14:tracePt t="87593" x="2640013" y="4968875"/>
          <p14:tracePt t="87598" x="3052763" y="4892675"/>
          <p14:tracePt t="87603" x="3389313" y="4818063"/>
          <p14:tracePt t="87608" x="3714750" y="4805363"/>
          <p14:tracePt t="87613" x="4040188" y="4756150"/>
          <p14:tracePt t="87618" x="4416425" y="4692650"/>
          <p14:tracePt t="87624" x="4765675" y="4592638"/>
          <p14:tracePt t="87628" x="5065713" y="4530725"/>
          <p14:tracePt t="87633" x="5429250" y="4479925"/>
          <p14:tracePt t="87640" x="5854700" y="4405313"/>
          <p14:tracePt t="87643" x="6316663" y="4330700"/>
          <p14:tracePt t="87648" x="6654800" y="4267200"/>
          <p14:tracePt t="87653" x="6892925" y="4241800"/>
          <p14:tracePt t="87658" x="7192963" y="4205288"/>
          <p14:tracePt t="87664" x="7405688" y="4192588"/>
          <p14:tracePt t="87669" x="7680325" y="4129088"/>
          <p14:tracePt t="87674" x="7818438" y="4092575"/>
          <p14:tracePt t="87678" x="7993063" y="4079875"/>
          <p14:tracePt t="87684" x="8180388" y="4041775"/>
          <p14:tracePt t="87688" x="8331200" y="4029075"/>
          <p14:tracePt t="87695" x="8443913" y="4029075"/>
          <p14:tracePt t="87698" x="8531225" y="3992563"/>
          <p14:tracePt t="87703" x="8643938" y="3979863"/>
          <p14:tracePt t="87710" x="8756650" y="3979863"/>
          <p14:tracePt t="87714" x="8843963" y="3954463"/>
          <p14:tracePt t="87719" x="8893175" y="3941763"/>
          <p14:tracePt t="87724" x="8982075" y="3905250"/>
          <p14:tracePt t="87729" x="9018588" y="3892550"/>
          <p14:tracePt t="87734" x="9105900" y="3879850"/>
          <p14:tracePt t="87740" x="9118600" y="3867150"/>
        </p14:tracePtLst>
      </p14:laserTrace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err="1"/>
              <a:t>Pseudostrabismus</a:t>
            </a:r>
            <a:r>
              <a:rPr lang="cs-CZ" dirty="0"/>
              <a:t> </a:t>
            </a:r>
          </a:p>
        </p:txBody>
      </p:sp>
      <p:sp>
        <p:nvSpPr>
          <p:cNvPr id="3" name="Zástupný symbol pro obsah 2"/>
          <p:cNvSpPr>
            <a:spLocks noGrp="1"/>
          </p:cNvSpPr>
          <p:nvPr>
            <p:ph idx="1"/>
          </p:nvPr>
        </p:nvSpPr>
        <p:spPr/>
        <p:txBody>
          <a:bodyPr/>
          <a:lstStyle/>
          <a:p>
            <a:pPr marL="0" indent="0">
              <a:buNone/>
            </a:pPr>
            <a:r>
              <a:rPr lang="cs-CZ" b="1" dirty="0" err="1"/>
              <a:t>Pseudostrabismus</a:t>
            </a:r>
            <a:r>
              <a:rPr lang="cs-CZ" dirty="0"/>
              <a:t> je zdánlivé šilhání, je způsobeno více příčinami</a:t>
            </a:r>
          </a:p>
          <a:p>
            <a:r>
              <a:rPr lang="cs-CZ" dirty="0"/>
              <a:t>Zakrývací zkouška je negativní do dálky i do blízka</a:t>
            </a:r>
          </a:p>
          <a:p>
            <a:r>
              <a:rPr lang="cs-CZ" dirty="0"/>
              <a:t>Při vyšetření jsou oči paralelní</a:t>
            </a:r>
          </a:p>
          <a:p>
            <a:r>
              <a:rPr lang="cs-CZ" dirty="0"/>
              <a:t>Symetrické rohovkové reflexy </a:t>
            </a:r>
          </a:p>
          <a:p>
            <a:r>
              <a:rPr lang="cs-CZ" dirty="0"/>
              <a:t>Dobré jednoduché binokulární vidění</a:t>
            </a:r>
          </a:p>
          <a:p>
            <a:pPr marL="0" indent="0">
              <a:buNone/>
            </a:pPr>
            <a:endParaRPr lang="cs-CZ" dirty="0"/>
          </a:p>
          <a:p>
            <a:pPr marL="0" indent="0">
              <a:buNone/>
            </a:pPr>
            <a:endParaRPr lang="cs-CZ" dirty="0"/>
          </a:p>
        </p:txBody>
      </p:sp>
      <p:pic>
        <p:nvPicPr>
          <p:cNvPr id="6" name="Zvuk 5">
            <a:hlinkClick r:id="" action="ppaction://media"/>
            <a:extLst>
              <a:ext uri="{FF2B5EF4-FFF2-40B4-BE49-F238E27FC236}">
                <a16:creationId xmlns:a16="http://schemas.microsoft.com/office/drawing/2014/main" id="{1463048E-EA95-4A53-A8D1-6BF21A5F20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79743877"/>
      </p:ext>
    </p:extLst>
  </p:cSld>
  <p:clrMapOvr>
    <a:masterClrMapping/>
  </p:clrMapOvr>
  <mc:AlternateContent xmlns:mc="http://schemas.openxmlformats.org/markup-compatibility/2006" xmlns:p14="http://schemas.microsoft.com/office/powerpoint/2010/main">
    <mc:Choice Requires="p14">
      <p:transition spd="slow" p14:dur="2000" advTm="28426"/>
    </mc:Choice>
    <mc:Fallback xmlns="">
      <p:transition spd="slow" advTm="28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96" x="1300163" y="1201738"/>
          <p14:tracePt t="681" x="1289050" y="1201738"/>
          <p14:tracePt t="685" x="1276350" y="1214438"/>
          <p14:tracePt t="696" x="1263650" y="1214438"/>
          <p14:tracePt t="736" x="1238250" y="1214438"/>
          <p14:tracePt t="761" x="1225550" y="1214438"/>
          <p14:tracePt t="787" x="1212850" y="1214438"/>
          <p14:tracePt t="797" x="1200150" y="1214438"/>
          <p14:tracePt t="816" x="1189038" y="1214438"/>
          <p14:tracePt t="831" x="1189038" y="1201738"/>
          <p14:tracePt t="857" x="1189038" y="1189038"/>
          <p14:tracePt t="887" x="1189038" y="1176338"/>
          <p14:tracePt t="1124" x="1189038" y="1150938"/>
          <p14:tracePt t="1145" x="1189038" y="1138238"/>
          <p14:tracePt t="1150" x="1189038" y="1125538"/>
          <p14:tracePt t="1154" x="1189038" y="1114425"/>
          <p14:tracePt t="1159" x="1189038" y="1101725"/>
          <p14:tracePt t="1166" x="1189038" y="1076325"/>
          <p14:tracePt t="1169" x="1189038" y="1063625"/>
          <p14:tracePt t="1174" x="1189038" y="1050925"/>
          <p14:tracePt t="1179" x="1200150" y="1038225"/>
          <p14:tracePt t="1184" x="1212850" y="1025525"/>
          <p14:tracePt t="1194" x="1225550" y="1014413"/>
          <p14:tracePt t="1200" x="1238250" y="1001713"/>
          <p14:tracePt t="1204" x="1250950" y="989013"/>
          <p14:tracePt t="1217" x="1276350" y="976313"/>
          <p14:tracePt t="1219" x="1289050" y="963613"/>
          <p14:tracePt t="1224" x="1289050" y="950913"/>
          <p14:tracePt t="1241" x="1312863" y="938213"/>
          <p14:tracePt t="1250" x="1312863" y="925513"/>
          <p14:tracePt t="1392" x="1312863" y="912813"/>
          <p14:tracePt t="1412" x="1300163" y="912813"/>
          <p14:tracePt t="1418" x="1289050" y="912813"/>
          <p14:tracePt t="1422" x="1276350" y="912813"/>
          <p14:tracePt t="1432" x="1263650" y="912813"/>
          <p14:tracePt t="1443" x="1250950" y="912813"/>
          <p14:tracePt t="1449" x="1238250" y="912813"/>
          <p14:tracePt t="1493" x="1225550" y="912813"/>
          <p14:tracePt t="1498" x="1212850" y="912813"/>
          <p14:tracePt t="1533" x="1200150" y="912813"/>
          <p14:tracePt t="1537" x="1189038" y="912813"/>
          <p14:tracePt t="1542" x="1176338" y="912813"/>
          <p14:tracePt t="1554" x="1163638" y="912813"/>
          <p14:tracePt t="1563" x="1150938" y="912813"/>
          <p14:tracePt t="1573" x="1138238" y="912813"/>
          <p14:tracePt t="1583" x="1125538" y="912813"/>
          <p14:tracePt t="1594" x="1100138" y="938213"/>
          <p14:tracePt t="1609" x="1089025" y="938213"/>
          <p14:tracePt t="1613" x="1076325" y="938213"/>
          <p14:tracePt t="1619" x="1063625" y="938213"/>
          <p14:tracePt t="1623" x="1050925" y="950913"/>
          <p14:tracePt t="1633" x="1038225" y="950913"/>
          <p14:tracePt t="1638" x="1025525" y="950913"/>
          <p14:tracePt t="1649" x="1025525" y="963613"/>
          <p14:tracePt t="1655" x="1012825" y="976313"/>
          <p14:tracePt t="1669" x="1000125" y="976313"/>
          <p14:tracePt t="1674" x="987425" y="976313"/>
          <p14:tracePt t="1679" x="987425" y="989013"/>
          <p14:tracePt t="1690" x="976313" y="989013"/>
          <p14:tracePt t="1703" x="963613" y="989013"/>
          <p14:tracePt t="1710" x="950913" y="1001713"/>
          <p14:tracePt t="1735" x="950913" y="1014413"/>
          <p14:tracePt t="1740" x="938213" y="1014413"/>
          <p14:tracePt t="1754" x="925513" y="1025525"/>
          <p14:tracePt t="1766" x="912813" y="1025525"/>
          <p14:tracePt t="1815" x="900113" y="1038225"/>
          <p14:tracePt t="1861" x="900113" y="1050925"/>
          <p14:tracePt t="1871" x="887413" y="1050925"/>
          <p14:tracePt t="1892" x="887413" y="1063625"/>
          <p14:tracePt t="1916" x="887413" y="1076325"/>
          <p14:tracePt t="1921" x="887413" y="1089025"/>
          <p14:tracePt t="1932" x="876300" y="1089025"/>
          <p14:tracePt t="1947" x="876300" y="1101725"/>
          <p14:tracePt t="1966" x="863600" y="1114425"/>
          <p14:tracePt t="2053" x="863600" y="1125538"/>
          <p14:tracePt t="2062" x="863600" y="1150938"/>
          <p14:tracePt t="2078" x="850900" y="1150938"/>
          <p14:tracePt t="2082" x="850900" y="1163638"/>
          <p14:tracePt t="2103" x="850900" y="1176338"/>
          <p14:tracePt t="2114" x="838200" y="1189038"/>
          <p14:tracePt t="2138" x="838200" y="1201738"/>
          <p14:tracePt t="2159" x="838200" y="1214438"/>
          <p14:tracePt t="2189" x="838200" y="1227138"/>
          <p14:tracePt t="2209" x="838200" y="1238250"/>
          <p14:tracePt t="2245" x="825500" y="1250950"/>
          <p14:tracePt t="2250" x="825500" y="1263650"/>
          <p14:tracePt t="2305" x="825500" y="1289050"/>
          <p14:tracePt t="2341" x="825500" y="1301750"/>
          <p14:tracePt t="2356" x="812800" y="1301750"/>
          <p14:tracePt t="2380" x="812800" y="1314450"/>
          <p14:tracePt t="2582" x="812800" y="1327150"/>
          <p14:tracePt t="2935" x="812800" y="1339850"/>
          <p14:tracePt t="2950" x="812800" y="1350963"/>
          <p14:tracePt t="3016" x="812800" y="1376363"/>
          <p14:tracePt t="3066" x="812800" y="1401763"/>
          <p14:tracePt t="3319" x="812800" y="1414463"/>
          <p14:tracePt t="3328" x="812800" y="1427163"/>
          <p14:tracePt t="3333" x="812800" y="1439863"/>
          <p14:tracePt t="3349" x="812800" y="1450975"/>
          <p14:tracePt t="3354" x="812800" y="1463675"/>
          <p14:tracePt t="3358" x="800100" y="1463675"/>
          <p14:tracePt t="3363" x="787400" y="1476375"/>
          <p14:tracePt t="3368" x="776288" y="1501775"/>
          <p14:tracePt t="3373" x="763588" y="1501775"/>
          <p14:tracePt t="3378" x="750888" y="1514475"/>
          <p14:tracePt t="3384" x="738188" y="1527175"/>
          <p14:tracePt t="3394" x="712788" y="1527175"/>
          <p14:tracePt t="3400" x="700088" y="1539875"/>
          <p14:tracePt t="3414" x="700088" y="1552575"/>
          <p14:tracePt t="3420" x="700088" y="1563688"/>
          <p14:tracePt t="3716" x="700088" y="1576388"/>
          <p14:tracePt t="3722" x="687388" y="1589088"/>
          <p14:tracePt t="3726" x="674688" y="1601788"/>
          <p14:tracePt t="3741" x="674688" y="1614488"/>
          <p14:tracePt t="3747" x="674688" y="1627188"/>
          <p14:tracePt t="3757" x="663575" y="1639888"/>
          <p14:tracePt t="3761" x="650875" y="1652588"/>
          <p14:tracePt t="3768" x="650875" y="1663700"/>
          <p14:tracePt t="3777" x="650875" y="1676400"/>
          <p14:tracePt t="3783" x="638175" y="1689100"/>
          <p14:tracePt t="3788" x="638175" y="1701800"/>
          <p14:tracePt t="3792" x="638175" y="1714500"/>
          <p14:tracePt t="3797" x="638175" y="1739900"/>
          <p14:tracePt t="3808" x="638175" y="1765300"/>
          <p14:tracePt t="3812" x="638175" y="1776413"/>
          <p14:tracePt t="3817" x="638175" y="1789113"/>
          <p14:tracePt t="3823" x="638175" y="1801813"/>
          <p14:tracePt t="3827" x="638175" y="1814513"/>
          <p14:tracePt t="3838" x="638175" y="1827213"/>
          <p14:tracePt t="3843" x="638175" y="1852613"/>
          <p14:tracePt t="3847" x="638175" y="1865313"/>
          <p14:tracePt t="3853" x="650875" y="1876425"/>
          <p14:tracePt t="3857" x="650875" y="1889125"/>
          <p14:tracePt t="3863" x="674688" y="1914525"/>
          <p14:tracePt t="3879" x="674688" y="1927225"/>
          <p14:tracePt t="3883" x="700088" y="1952625"/>
          <p14:tracePt t="3894" x="712788" y="1965325"/>
          <p14:tracePt t="3900" x="725488" y="1989138"/>
          <p14:tracePt t="3909" x="738188" y="2001838"/>
          <p14:tracePt t="3914" x="750888" y="2001838"/>
          <p14:tracePt t="3918" x="763588" y="2014538"/>
          <p14:tracePt t="3924" x="787400" y="2014538"/>
          <p14:tracePt t="3928" x="812800" y="2039938"/>
          <p14:tracePt t="3934" x="850900" y="2039938"/>
          <p14:tracePt t="3939" x="850900" y="2052638"/>
          <p14:tracePt t="3944" x="900113" y="2065338"/>
          <p14:tracePt t="3950" x="925513" y="2065338"/>
          <p14:tracePt t="3954" x="938213" y="2078038"/>
          <p14:tracePt t="3959" x="950913" y="2078038"/>
          <p14:tracePt t="3963" x="987425" y="2089150"/>
          <p14:tracePt t="3970" x="1012825" y="2101850"/>
          <p14:tracePt t="3974" x="1038225" y="2101850"/>
          <p14:tracePt t="3978" x="1050925" y="2101850"/>
          <p14:tracePt t="3984" x="1063625" y="2114550"/>
          <p14:tracePt t="3990" x="1076325" y="2114550"/>
          <p14:tracePt t="3995" x="1100138" y="2114550"/>
          <p14:tracePt t="4009" x="1112838" y="2114550"/>
          <p14:tracePt t="4015" x="1125538" y="2114550"/>
          <p14:tracePt t="4020" x="1138238" y="2127250"/>
          <p14:tracePt t="4024" x="1150938" y="2127250"/>
          <p14:tracePt t="4029" x="1163638" y="2127250"/>
          <p14:tracePt t="4034" x="1176338" y="2127250"/>
          <p14:tracePt t="4040" x="1212850" y="2127250"/>
          <p14:tracePt t="4044" x="1250950" y="2127250"/>
          <p14:tracePt t="4050" x="1289050" y="2127250"/>
          <p14:tracePt t="4055" x="1312863" y="2127250"/>
          <p14:tracePt t="4059" x="1363663" y="2127250"/>
          <p14:tracePt t="4067" x="1401763" y="2127250"/>
          <p14:tracePt t="4069" x="1463675" y="2127250"/>
          <p14:tracePt t="4074" x="1512888" y="2127250"/>
          <p14:tracePt t="4079" x="1563688" y="2127250"/>
          <p14:tracePt t="4084" x="1601788" y="2127250"/>
          <p14:tracePt t="4090" x="1638300" y="2127250"/>
          <p14:tracePt t="4095" x="1689100" y="2127250"/>
          <p14:tracePt t="4100" x="1725613" y="2127250"/>
          <p14:tracePt t="4105" x="1763713" y="2127250"/>
          <p14:tracePt t="4110" x="1776413" y="2127250"/>
          <p14:tracePt t="4117" x="1814513" y="2127250"/>
          <p14:tracePt t="4119" x="1851025" y="2127250"/>
          <p14:tracePt t="4129" x="1876425" y="2127250"/>
          <p14:tracePt t="4135" x="1914525" y="2127250"/>
          <p14:tracePt t="4140" x="1914525" y="2139950"/>
          <p14:tracePt t="4145" x="1951038" y="2139950"/>
          <p14:tracePt t="4151" x="1963738" y="2139950"/>
          <p14:tracePt t="4155" x="2014538" y="2152650"/>
          <p14:tracePt t="4160" x="2038350" y="2165350"/>
          <p14:tracePt t="4167" x="2076450" y="2165350"/>
          <p14:tracePt t="4170" x="2114550" y="2165350"/>
          <p14:tracePt t="4175" x="2151063" y="2165350"/>
          <p14:tracePt t="4181" x="2189163" y="2165350"/>
          <p14:tracePt t="4186" x="2251075" y="2165350"/>
          <p14:tracePt t="4190" x="2301875" y="2178050"/>
          <p14:tracePt t="4195" x="2351088" y="2178050"/>
          <p14:tracePt t="4200" x="2401888" y="2178050"/>
          <p14:tracePt t="4205" x="2451100" y="2178050"/>
          <p14:tracePt t="4218" x="2551113" y="2178050"/>
          <p14:tracePt t="4220" x="2589213" y="2178050"/>
          <p14:tracePt t="4226" x="2627313" y="2178050"/>
          <p14:tracePt t="4231" x="2651125" y="2178050"/>
          <p14:tracePt t="4236" x="2701925" y="2178050"/>
          <p14:tracePt t="4240" x="2714625" y="2178050"/>
          <p14:tracePt t="4245" x="2740025" y="2178050"/>
          <p14:tracePt t="4251" x="2752725" y="2178050"/>
          <p14:tracePt t="4256" x="2776538" y="2178050"/>
          <p14:tracePt t="4261" x="2814638" y="2178050"/>
          <p14:tracePt t="4267" x="2827338" y="2178050"/>
          <p14:tracePt t="4272" x="2840038" y="2178050"/>
          <p14:tracePt t="4276" x="2876550" y="2178050"/>
          <p14:tracePt t="4282" x="2889250" y="2178050"/>
          <p14:tracePt t="4287" x="2914650" y="2178050"/>
          <p14:tracePt t="4292" x="2940050" y="2178050"/>
          <p14:tracePt t="4296" x="2963863" y="2178050"/>
          <p14:tracePt t="4301" x="2976563" y="2178050"/>
          <p14:tracePt t="4307" x="3014663" y="2178050"/>
          <p14:tracePt t="4311" x="3027363" y="2178050"/>
          <p14:tracePt t="4317" x="3065463" y="2178050"/>
          <p14:tracePt t="4323" x="3076575" y="2178050"/>
          <p14:tracePt t="4327" x="3089275" y="2178050"/>
          <p14:tracePt t="4332" x="3101975" y="2178050"/>
          <p14:tracePt t="4337" x="3127375" y="2178050"/>
          <p14:tracePt t="4343" x="3152775" y="2178050"/>
          <p14:tracePt t="4347" x="3165475" y="2178050"/>
          <p14:tracePt t="4353" x="3176588" y="2178050"/>
          <p14:tracePt t="4357" x="3214688" y="2178050"/>
          <p14:tracePt t="4361" x="3252788" y="2178050"/>
          <p14:tracePt t="4367" x="3265488" y="2178050"/>
          <p14:tracePt t="4373" x="3289300" y="2178050"/>
          <p14:tracePt t="4377" x="3314700" y="2178050"/>
          <p14:tracePt t="4388" x="3352800" y="2178050"/>
          <p14:tracePt t="4392" x="3365500" y="2178050"/>
          <p14:tracePt t="4397" x="3376613" y="2178050"/>
          <p14:tracePt t="4403" x="3402013" y="2178050"/>
          <p14:tracePt t="4407" x="3414713" y="2165350"/>
          <p14:tracePt t="4412" x="3427413" y="2165350"/>
          <p14:tracePt t="4417" x="3440113" y="2165350"/>
          <p14:tracePt t="4423" x="3452813" y="2165350"/>
          <p14:tracePt t="4427" x="3452813" y="2152650"/>
          <p14:tracePt t="4434" x="3465513" y="2139950"/>
          <p14:tracePt t="4443" x="3478213" y="2139950"/>
          <p14:tracePt t="4447" x="3489325" y="2127250"/>
          <p14:tracePt t="4463" x="3502025" y="2114550"/>
          <p14:tracePt t="4468" x="3514725" y="2114550"/>
          <p14:tracePt t="4479" x="3527425" y="2114550"/>
          <p14:tracePt t="4484" x="3527425" y="2101850"/>
          <p14:tracePt t="4488" x="3552825" y="2101850"/>
          <p14:tracePt t="4493" x="3578225" y="2089150"/>
          <p14:tracePt t="4513" x="3602038" y="2089150"/>
          <p14:tracePt t="4518" x="3614738" y="2078038"/>
          <p14:tracePt t="4529" x="3614738" y="2065338"/>
          <p14:tracePt t="4545" x="3627438" y="2052638"/>
          <p14:tracePt t="4550" x="3640138" y="2052638"/>
          <p14:tracePt t="4554" x="3640138" y="2039938"/>
          <p14:tracePt t="4559" x="3652838" y="2027238"/>
          <p14:tracePt t="4570" x="3665538" y="2027238"/>
          <p14:tracePt t="4575" x="3678238" y="2014538"/>
          <p14:tracePt t="4589" x="3689350" y="2001838"/>
          <p14:tracePt t="4605" x="3689350" y="1989138"/>
          <p14:tracePt t="4609" x="3702050" y="1989138"/>
          <p14:tracePt t="4635" x="3702050" y="1978025"/>
          <p14:tracePt t="4640" x="3702050" y="1965325"/>
          <p14:tracePt t="4644" x="3702050" y="1952625"/>
          <p14:tracePt t="4655" x="3702050" y="1939925"/>
          <p14:tracePt t="4659" x="3702050" y="1927225"/>
          <p14:tracePt t="4671" x="3702050" y="1914525"/>
          <p14:tracePt t="4676" x="3702050" y="1901825"/>
          <p14:tracePt t="4679" x="3702050" y="1889125"/>
          <p14:tracePt t="4684" x="3702050" y="1876425"/>
          <p14:tracePt t="4690" x="3689350" y="1865313"/>
          <p14:tracePt t="4695" x="3689350" y="1852613"/>
          <p14:tracePt t="4701" x="3678238" y="1839913"/>
          <p14:tracePt t="4706" x="3652838" y="1814513"/>
          <p14:tracePt t="4710" x="3640138" y="1801813"/>
          <p14:tracePt t="4717" x="3627438" y="1776413"/>
          <p14:tracePt t="4720" x="3614738" y="1776413"/>
          <p14:tracePt t="4725" x="3578225" y="1776413"/>
          <p14:tracePt t="4730" x="3552825" y="1752600"/>
          <p14:tracePt t="4736" x="3552825" y="1739900"/>
          <p14:tracePt t="4740" x="3540125" y="1739900"/>
          <p14:tracePt t="4745" x="3502025" y="1714500"/>
          <p14:tracePt t="4756" x="3478213" y="1701800"/>
          <p14:tracePt t="4761" x="3465513" y="1689100"/>
          <p14:tracePt t="4767" x="3452813" y="1676400"/>
          <p14:tracePt t="4771" x="3440113" y="1676400"/>
          <p14:tracePt t="4775" x="3414713" y="1676400"/>
          <p14:tracePt t="4780" x="3414713" y="1663700"/>
          <p14:tracePt t="4787" x="3376613" y="1663700"/>
          <p14:tracePt t="4791" x="3376613" y="1652588"/>
          <p14:tracePt t="4796" x="3327400" y="1639888"/>
          <p14:tracePt t="4800" x="3302000" y="1627188"/>
          <p14:tracePt t="4806" x="3252788" y="1614488"/>
          <p14:tracePt t="4811" x="3227388" y="1614488"/>
          <p14:tracePt t="4817" x="3176588" y="1614488"/>
          <p14:tracePt t="4821" x="3127375" y="1589088"/>
          <p14:tracePt t="4826" x="3089275" y="1589088"/>
          <p14:tracePt t="4831" x="3052763" y="1576388"/>
          <p14:tracePt t="4837" x="2989263" y="1576388"/>
          <p14:tracePt t="4842" x="2952750" y="1552575"/>
          <p14:tracePt t="4846" x="2927350" y="1552575"/>
          <p14:tracePt t="4851" x="2889250" y="1552575"/>
          <p14:tracePt t="4856" x="2852738" y="1552575"/>
          <p14:tracePt t="4862" x="2827338" y="1552575"/>
          <p14:tracePt t="4872" x="2814638" y="1552575"/>
          <p14:tracePt t="4876" x="2789238" y="1552575"/>
          <p14:tracePt t="4888" x="2763838" y="1552575"/>
          <p14:tracePt t="4891" x="2752725" y="1552575"/>
          <p14:tracePt t="4901" x="2740025" y="1527175"/>
          <p14:tracePt t="4908" x="2727325" y="1527175"/>
          <p14:tracePt t="4913" x="2701925" y="1527175"/>
          <p14:tracePt t="4927" x="2689225" y="1527175"/>
          <p14:tracePt t="4932" x="2676525" y="1527175"/>
          <p14:tracePt t="4938" x="2676525" y="1514475"/>
          <p14:tracePt t="4942" x="2651125" y="1514475"/>
          <p14:tracePt t="4947" x="2627313" y="1489075"/>
          <p14:tracePt t="4952" x="2614613" y="1489075"/>
          <p14:tracePt t="4963" x="2589213" y="1489075"/>
          <p14:tracePt t="4968" x="2551113" y="1476375"/>
          <p14:tracePt t="4978" x="2514600" y="1476375"/>
          <p14:tracePt t="4983" x="2476500" y="1476375"/>
          <p14:tracePt t="4988" x="2427288" y="1450975"/>
          <p14:tracePt t="4992" x="2414588" y="1450975"/>
          <p14:tracePt t="4997" x="2376488" y="1450975"/>
          <p14:tracePt t="5004" x="2338388" y="1450975"/>
          <p14:tracePt t="5008" x="2327275" y="1450975"/>
          <p14:tracePt t="5013" x="2289175" y="1450975"/>
          <p14:tracePt t="5018" x="2251075" y="1450975"/>
          <p14:tracePt t="5023" x="2214563" y="1450975"/>
          <p14:tracePt t="5028" x="2189163" y="1427163"/>
          <p14:tracePt t="5034" x="2176463" y="1427163"/>
          <p14:tracePt t="5038" x="2114550" y="1427163"/>
          <p14:tracePt t="5042" x="2089150" y="1414463"/>
          <p14:tracePt t="5047" x="2063750" y="1414463"/>
          <p14:tracePt t="5054" x="2038350" y="1414463"/>
          <p14:tracePt t="5059" x="2001838" y="1414463"/>
          <p14:tracePt t="5063" x="1963738" y="1414463"/>
          <p14:tracePt t="5068" x="1925638" y="1401763"/>
          <p14:tracePt t="5074" x="1914525" y="1389063"/>
          <p14:tracePt t="5078" x="1901825" y="1389063"/>
          <p14:tracePt t="5084" x="1863725" y="1376363"/>
          <p14:tracePt t="5089" x="1851025" y="1376363"/>
          <p14:tracePt t="5093" x="1825625" y="1376363"/>
          <p14:tracePt t="5098" x="1801813" y="1376363"/>
          <p14:tracePt t="5104" x="1789113" y="1376363"/>
          <p14:tracePt t="5108" x="1776413" y="1376363"/>
          <p14:tracePt t="5114" x="1763713" y="1376363"/>
          <p14:tracePt t="5119" x="1738313" y="1350963"/>
          <p14:tracePt t="5125" x="1725613" y="1350963"/>
          <p14:tracePt t="5128" x="1714500" y="1350963"/>
          <p14:tracePt t="5134" x="1689100" y="1350963"/>
          <p14:tracePt t="5139" x="1663700" y="1350963"/>
          <p14:tracePt t="5144" x="1651000" y="1350963"/>
          <p14:tracePt t="5151" x="1638300" y="1350963"/>
          <p14:tracePt t="5154" x="1625600" y="1350963"/>
          <p14:tracePt t="5158" x="1612900" y="1350963"/>
          <p14:tracePt t="5164" x="1576388" y="1350963"/>
          <p14:tracePt t="5169" x="1563688" y="1350963"/>
          <p14:tracePt t="5174" x="1550988" y="1350963"/>
          <p14:tracePt t="5179" x="1512888" y="1350963"/>
          <p14:tracePt t="5184" x="1501775" y="1350963"/>
          <p14:tracePt t="5189" x="1476375" y="1350963"/>
          <p14:tracePt t="5194" x="1450975" y="1350963"/>
          <p14:tracePt t="5200" x="1412875" y="1350963"/>
          <p14:tracePt t="5209" x="1376363" y="1350963"/>
          <p14:tracePt t="5214" x="1338263" y="1350963"/>
          <p14:tracePt t="5219" x="1325563" y="1350963"/>
          <p14:tracePt t="5224" x="1289050" y="1350963"/>
          <p14:tracePt t="5229" x="1276350" y="1350963"/>
          <p14:tracePt t="5235" x="1250950" y="1350963"/>
          <p14:tracePt t="5240" x="1212850" y="1350963"/>
          <p14:tracePt t="5245" x="1189038" y="1350963"/>
          <p14:tracePt t="5250" x="1163638" y="1350963"/>
          <p14:tracePt t="5255" x="1150938" y="1350963"/>
          <p14:tracePt t="5260" x="1125538" y="1350963"/>
          <p14:tracePt t="5265" x="1100138" y="1350963"/>
          <p14:tracePt t="5269" x="1089025" y="1350963"/>
          <p14:tracePt t="5274" x="1063625" y="1350963"/>
          <p14:tracePt t="5280" x="1025525" y="1350963"/>
          <p14:tracePt t="5286" x="1000125" y="1350963"/>
          <p14:tracePt t="5290" x="987425" y="1350963"/>
          <p14:tracePt t="5296" x="976313" y="1350963"/>
          <p14:tracePt t="5301" x="938213" y="1350963"/>
          <p14:tracePt t="5306" x="925513" y="1350963"/>
          <p14:tracePt t="5311" x="900113" y="1350963"/>
          <p14:tracePt t="5317" x="876300" y="1350963"/>
          <p14:tracePt t="5326" x="838200" y="1350963"/>
          <p14:tracePt t="5330" x="812800" y="1350963"/>
          <p14:tracePt t="5336" x="800100" y="1350963"/>
          <p14:tracePt t="5340" x="776288" y="1350963"/>
          <p14:tracePt t="5346" x="763588" y="1350963"/>
          <p14:tracePt t="5351" x="750888" y="1350963"/>
          <p14:tracePt t="5356" x="725488" y="1350963"/>
          <p14:tracePt t="5362" x="700088" y="1350963"/>
          <p14:tracePt t="5367" x="687388" y="1350963"/>
          <p14:tracePt t="5371" x="663575" y="1350963"/>
          <p14:tracePt t="5380" x="638175" y="1350963"/>
          <p14:tracePt t="5387" x="625475" y="1350963"/>
          <p14:tracePt t="5390" x="612775" y="1350963"/>
          <p14:tracePt t="5396" x="600075" y="1350963"/>
          <p14:tracePt t="5402" x="587375" y="1350963"/>
          <p14:tracePt t="5407" x="574675" y="1350963"/>
          <p14:tracePt t="5427" x="550863" y="1350963"/>
          <p14:tracePt t="5447" x="538163" y="1350963"/>
          <p14:tracePt t="5462" x="525463" y="1350963"/>
          <p14:tracePt t="5472" x="512763" y="1350963"/>
          <p14:tracePt t="5476" x="500063" y="1350963"/>
          <p14:tracePt t="5503" x="487363" y="1350963"/>
          <p14:tracePt t="5513" x="463550" y="1350963"/>
          <p14:tracePt t="5523" x="450850" y="1363663"/>
          <p14:tracePt t="5553" x="438150" y="1376363"/>
          <p14:tracePt t="5694" x="425450" y="1376363"/>
          <p14:tracePt t="5977" x="425450" y="1389063"/>
          <p14:tracePt t="5987" x="425450" y="1401763"/>
          <p14:tracePt t="6001" x="412750" y="1414463"/>
          <p14:tracePt t="6007" x="400050" y="1414463"/>
          <p14:tracePt t="6017" x="400050" y="1427163"/>
          <p14:tracePt t="6042" x="387350" y="1450975"/>
          <p14:tracePt t="11771" x="374650" y="1450975"/>
          <p14:tracePt t="11777" x="338138" y="1463675"/>
          <p14:tracePt t="11782" x="338138" y="1476375"/>
          <p14:tracePt t="11787" x="338138" y="1489075"/>
          <p14:tracePt t="11792" x="325438" y="1489075"/>
          <p14:tracePt t="11797" x="312738" y="1501775"/>
          <p14:tracePt t="11803" x="312738" y="1514475"/>
          <p14:tracePt t="11818" x="312738" y="1527175"/>
          <p14:tracePt t="11832" x="312738" y="1539875"/>
          <p14:tracePt t="11837" x="312738" y="1563688"/>
          <p14:tracePt t="11858" x="312738" y="1589088"/>
          <p14:tracePt t="11868" x="312738" y="1601788"/>
          <p14:tracePt t="11872" x="312738" y="1614488"/>
          <p14:tracePt t="11883" x="312738" y="1627188"/>
          <p14:tracePt t="11893" x="312738" y="1639888"/>
          <p14:tracePt t="11898" x="312738" y="1652588"/>
          <p14:tracePt t="11913" x="312738" y="1676400"/>
          <p14:tracePt t="11939" x="312738" y="1701800"/>
          <p14:tracePt t="11943" x="312738" y="1714500"/>
          <p14:tracePt t="11948" x="312738" y="1727200"/>
          <p14:tracePt t="11958" x="312738" y="1739900"/>
          <p14:tracePt t="11963" x="312738" y="1752600"/>
          <p14:tracePt t="11970" x="312738" y="1765300"/>
          <p14:tracePt t="11973" x="312738" y="1789113"/>
          <p14:tracePt t="11982" x="312738" y="1801813"/>
          <p14:tracePt t="11989" x="312738" y="1814513"/>
          <p14:tracePt t="11994" x="312738" y="1827213"/>
          <p14:tracePt t="11999" x="312738" y="1852613"/>
          <p14:tracePt t="12014" x="312738" y="1876425"/>
          <p14:tracePt t="12020" x="312738" y="1889125"/>
          <p14:tracePt t="12034" x="312738" y="1901825"/>
          <p14:tracePt t="12038" x="325438" y="1914525"/>
          <p14:tracePt t="12044" x="338138" y="1927225"/>
          <p14:tracePt t="12069" x="363538" y="1952625"/>
          <p14:tracePt t="12084" x="363538" y="1965325"/>
          <p14:tracePt t="12105" x="374650" y="1978025"/>
          <p14:tracePt t="12115" x="387350" y="2001838"/>
          <p14:tracePt t="12120" x="400050" y="2014538"/>
          <p14:tracePt t="12130" x="412750" y="2014538"/>
          <p14:tracePt t="12134" x="438150" y="2027238"/>
          <p14:tracePt t="12150" x="438150" y="2039938"/>
          <p14:tracePt t="12155" x="450850" y="2052638"/>
          <p14:tracePt t="12160" x="463550" y="2052638"/>
          <p14:tracePt t="12170" x="474663" y="2065338"/>
          <p14:tracePt t="12181" x="500063" y="2089150"/>
          <p14:tracePt t="12187" x="512763" y="2089150"/>
          <p14:tracePt t="12189" x="525463" y="2101850"/>
          <p14:tracePt t="12199" x="550863" y="2114550"/>
          <p14:tracePt t="12219" x="612775" y="2139950"/>
          <p14:tracePt t="12220" x="625475" y="2152650"/>
          <p14:tracePt t="12225" x="638175" y="2152650"/>
          <p14:tracePt t="12230" x="663575" y="2152650"/>
          <p14:tracePt t="12237" x="725488" y="2190750"/>
          <p14:tracePt t="12240" x="750888" y="2190750"/>
          <p14:tracePt t="12245" x="776288" y="2190750"/>
          <p14:tracePt t="12250" x="800100" y="2190750"/>
          <p14:tracePt t="12255" x="838200" y="2214563"/>
          <p14:tracePt t="12260" x="876300" y="2227263"/>
          <p14:tracePt t="12265" x="912813" y="2227263"/>
          <p14:tracePt t="12271" x="925513" y="2227263"/>
          <p14:tracePt t="12277" x="963613" y="2227263"/>
          <p14:tracePt t="12281" x="987425" y="2227263"/>
          <p14:tracePt t="12287" x="1025525" y="2252663"/>
          <p14:tracePt t="12291" x="1038225" y="2252663"/>
          <p14:tracePt t="12295" x="1063625" y="2252663"/>
          <p14:tracePt t="12302" x="1076325" y="2252663"/>
          <p14:tracePt t="12306" x="1089025" y="2252663"/>
          <p14:tracePt t="12310" x="1100138" y="2252663"/>
          <p14:tracePt t="12320" x="1112838" y="2252663"/>
          <p14:tracePt t="12326" x="1125538" y="2252663"/>
          <p14:tracePt t="12337" x="1150938" y="2252663"/>
          <p14:tracePt t="12352" x="1189038" y="2252663"/>
          <p14:tracePt t="12356" x="1212850" y="2252663"/>
          <p14:tracePt t="12362" x="1225550" y="2252663"/>
          <p14:tracePt t="12366" x="1263650" y="2252663"/>
          <p14:tracePt t="12371" x="1312863" y="2252663"/>
          <p14:tracePt t="12377" x="1350963" y="2252663"/>
          <p14:tracePt t="12382" x="1376363" y="2252663"/>
          <p14:tracePt t="12388" x="1425575" y="2252663"/>
          <p14:tracePt t="12392" x="1489075" y="2252663"/>
          <p14:tracePt t="12396" x="1538288" y="2252663"/>
          <p14:tracePt t="12401" x="1576388" y="2252663"/>
          <p14:tracePt t="12407" x="1638300" y="2252663"/>
          <p14:tracePt t="12411" x="1689100" y="2252663"/>
          <p14:tracePt t="12417" x="1751013" y="2252663"/>
          <p14:tracePt t="12421" x="1801813" y="2252663"/>
          <p14:tracePt t="12427" x="1825625" y="2252663"/>
          <p14:tracePt t="12432" x="1889125" y="2252663"/>
          <p14:tracePt t="12438" x="1938338" y="2252663"/>
          <p14:tracePt t="12442" x="1976438" y="2252663"/>
          <p14:tracePt t="12446" x="2038350" y="2252663"/>
          <p14:tracePt t="12453" x="2076450" y="2252663"/>
          <p14:tracePt t="12458" x="2127250" y="2252663"/>
          <p14:tracePt t="12462" x="2151063" y="2252663"/>
          <p14:tracePt t="12467" x="2201863" y="2252663"/>
          <p14:tracePt t="12473" x="2251075" y="2252663"/>
          <p14:tracePt t="12478" x="2301875" y="2252663"/>
          <p14:tracePt t="12482" x="2338388" y="2252663"/>
          <p14:tracePt t="12487" x="2363788" y="2252663"/>
          <p14:tracePt t="12493" x="2427288" y="2252663"/>
          <p14:tracePt t="12497" x="2463800" y="2252663"/>
          <p14:tracePt t="12503" x="2489200" y="2252663"/>
          <p14:tracePt t="12508" x="2501900" y="2252663"/>
          <p14:tracePt t="12512" x="2540000" y="2252663"/>
          <p14:tracePt t="12518" x="2576513" y="2252663"/>
          <p14:tracePt t="12524" x="2601913" y="2252663"/>
          <p14:tracePt t="12532" x="2640013" y="2252663"/>
          <p14:tracePt t="12537" x="2651125" y="2252663"/>
          <p14:tracePt t="12544" x="2663825" y="2252663"/>
          <p14:tracePt t="12548" x="2689225" y="2252663"/>
          <p14:tracePt t="12558" x="2727325" y="2252663"/>
          <p14:tracePt t="12563" x="2740025" y="2252663"/>
          <p14:tracePt t="12570" x="2776538" y="2252663"/>
          <p14:tracePt t="12573" x="2814638" y="2252663"/>
          <p14:tracePt t="12578" x="2827338" y="2252663"/>
          <p14:tracePt t="12583" x="2852738" y="2252663"/>
          <p14:tracePt t="12588" x="2901950" y="2252663"/>
          <p14:tracePt t="12593" x="2927350" y="2252663"/>
          <p14:tracePt t="12598" x="2963863" y="2252663"/>
          <p14:tracePt t="12604" x="3014663" y="2252663"/>
          <p14:tracePt t="12609" x="3052763" y="2252663"/>
          <p14:tracePt t="12613" x="3089275" y="2252663"/>
          <p14:tracePt t="12619" x="3114675" y="2252663"/>
          <p14:tracePt t="12624" x="3165475" y="2252663"/>
          <p14:tracePt t="12628" x="3201988" y="2252663"/>
          <p14:tracePt t="12634" x="3240088" y="2252663"/>
          <p14:tracePt t="12640" x="3276600" y="2252663"/>
          <p14:tracePt t="12643" x="3302000" y="2252663"/>
          <p14:tracePt t="12649" x="3327400" y="2252663"/>
          <p14:tracePt t="12654" x="3340100" y="2252663"/>
          <p14:tracePt t="12660" x="3352800" y="2252663"/>
          <p14:tracePt t="12740" x="3365500" y="2252663"/>
          <p14:tracePt t="12750" x="3376613" y="2252663"/>
          <p14:tracePt t="12755" x="3389313" y="2252663"/>
          <p14:tracePt t="12761" x="3414713" y="2252663"/>
          <p14:tracePt t="12770" x="3427413" y="2252663"/>
          <p14:tracePt t="12780" x="3440113" y="2239963"/>
          <p14:tracePt t="12787" x="3452813" y="2227263"/>
          <p14:tracePt t="12791" x="3452813" y="2214563"/>
          <p14:tracePt t="12800" x="3465513" y="2201863"/>
          <p14:tracePt t="12806" x="3478213" y="2190750"/>
          <p14:tracePt t="12810" x="3489325" y="2178050"/>
          <p14:tracePt t="12816" x="3502025" y="2178050"/>
          <p14:tracePt t="12826" x="3514725" y="2165350"/>
          <p14:tracePt t="12830" x="3527425" y="2152650"/>
          <p14:tracePt t="12882" x="3540125" y="2139950"/>
          <p14:tracePt t="12891" x="3540125" y="2127250"/>
          <p14:tracePt t="12895" x="3565525" y="2101850"/>
          <p14:tracePt t="12912" x="3578225" y="2065338"/>
          <p14:tracePt t="12916" x="3589338" y="2065338"/>
          <p14:tracePt t="12921" x="3602038" y="2052638"/>
          <p14:tracePt t="12926" x="3614738" y="2039938"/>
          <p14:tracePt t="12931" x="3614738" y="2027238"/>
          <p14:tracePt t="12942" x="3627438" y="2014538"/>
          <p14:tracePt t="12946" x="3627438" y="1989138"/>
          <p14:tracePt t="12956" x="3627438" y="1965325"/>
          <p14:tracePt t="12961" x="3640138" y="1952625"/>
          <p14:tracePt t="12972" x="3640138" y="1939925"/>
          <p14:tracePt t="12978" x="3640138" y="1927225"/>
          <p14:tracePt t="12987" x="3640138" y="1914525"/>
          <p14:tracePt t="12992" x="3640138" y="1901825"/>
          <p14:tracePt t="12996" x="3640138" y="1876425"/>
          <p14:tracePt t="13008" x="3640138" y="1852613"/>
          <p14:tracePt t="13012" x="3640138" y="1839913"/>
          <p14:tracePt t="13016" x="3640138" y="1827213"/>
          <p14:tracePt t="13021" x="3640138" y="1814513"/>
          <p14:tracePt t="13026" x="3640138" y="1801813"/>
          <p14:tracePt t="13033" x="3640138" y="1789113"/>
          <p14:tracePt t="13038" x="3640138" y="1765300"/>
          <p14:tracePt t="13043" x="3640138" y="1752600"/>
          <p14:tracePt t="13047" x="3640138" y="1739900"/>
          <p14:tracePt t="13054" x="3640138" y="1714500"/>
          <p14:tracePt t="13058" x="3627438" y="1689100"/>
          <p14:tracePt t="13062" x="3602038" y="1652588"/>
          <p14:tracePt t="13067" x="3589338" y="1652588"/>
          <p14:tracePt t="13073" x="3578225" y="1627188"/>
          <p14:tracePt t="13077" x="3565525" y="1614488"/>
          <p14:tracePt t="13082" x="3502025" y="1576388"/>
          <p14:tracePt t="13088" x="3489325" y="1576388"/>
          <p14:tracePt t="13093" x="3452813" y="1552575"/>
          <p14:tracePt t="13099" x="3414713" y="1539875"/>
          <p14:tracePt t="13104" x="3365500" y="1514475"/>
          <p14:tracePt t="13108" x="3340100" y="1514475"/>
          <p14:tracePt t="13112" x="3302000" y="1501775"/>
          <p14:tracePt t="13117" x="3276600" y="1501775"/>
          <p14:tracePt t="13124" x="3227388" y="1489075"/>
          <p14:tracePt t="13129" x="3176588" y="1476375"/>
          <p14:tracePt t="13132" x="3140075" y="1463675"/>
          <p14:tracePt t="13137" x="3076575" y="1439863"/>
          <p14:tracePt t="13144" x="3040063" y="1427163"/>
          <p14:tracePt t="13149" x="2989263" y="1427163"/>
          <p14:tracePt t="13154" x="2914650" y="1427163"/>
          <p14:tracePt t="13159" x="2876550" y="1427163"/>
          <p14:tracePt t="13163" x="2827338" y="1401763"/>
          <p14:tracePt t="13168" x="2752725" y="1401763"/>
          <p14:tracePt t="13174" x="2701925" y="1389063"/>
          <p14:tracePt t="13179" x="2640013" y="1389063"/>
          <p14:tracePt t="13184" x="2589213" y="1363663"/>
          <p14:tracePt t="13189" x="2527300" y="1363663"/>
          <p14:tracePt t="13195" x="2476500" y="1363663"/>
          <p14:tracePt t="13198" x="2389188" y="1363663"/>
          <p14:tracePt t="13204" x="2363788" y="1363663"/>
          <p14:tracePt t="13221" x="2214563" y="1350963"/>
          <p14:tracePt t="13225" x="2163763" y="1327150"/>
          <p14:tracePt t="13228" x="2114550" y="1327150"/>
          <p14:tracePt t="13233" x="2076450" y="1327150"/>
          <p14:tracePt t="13240" x="2038350" y="1327150"/>
          <p14:tracePt t="13245" x="2001838" y="1327150"/>
          <p14:tracePt t="13249" x="1963738" y="1327150"/>
          <p14:tracePt t="13254" x="1938338" y="1327150"/>
          <p14:tracePt t="13260" x="1889125" y="1327150"/>
          <p14:tracePt t="13264" x="1876425" y="1327150"/>
          <p14:tracePt t="13270" x="1838325" y="1327150"/>
          <p14:tracePt t="13275" x="1801813" y="1327150"/>
          <p14:tracePt t="13279" x="1776413" y="1327150"/>
          <p14:tracePt t="13284" x="1738313" y="1327150"/>
          <p14:tracePt t="13290" x="1701800" y="1327150"/>
          <p14:tracePt t="13294" x="1663700" y="1327150"/>
          <p14:tracePt t="13299" x="1638300" y="1327150"/>
          <p14:tracePt t="13304" x="1601788" y="1327150"/>
          <p14:tracePt t="13310" x="1563688" y="1327150"/>
          <p14:tracePt t="13314" x="1525588" y="1327150"/>
          <p14:tracePt t="13321" x="1501775" y="1327150"/>
          <p14:tracePt t="13324" x="1463675" y="1327150"/>
          <p14:tracePt t="13330" x="1438275" y="1327150"/>
          <p14:tracePt t="13336" x="1389063" y="1327150"/>
          <p14:tracePt t="13339" x="1338263" y="1339850"/>
          <p14:tracePt t="13344" x="1312863" y="1350963"/>
          <p14:tracePt t="13349" x="1263650" y="1363663"/>
          <p14:tracePt t="13355" x="1212850" y="1363663"/>
          <p14:tracePt t="13361" x="1163638" y="1363663"/>
          <p14:tracePt t="13364" x="1125538" y="1389063"/>
          <p14:tracePt t="13371" x="1089025" y="1389063"/>
          <p14:tracePt t="13376" x="1063625" y="1389063"/>
          <p14:tracePt t="13381" x="1025525" y="1389063"/>
          <p14:tracePt t="13387" x="1000125" y="1401763"/>
          <p14:tracePt t="13391" x="963613" y="1401763"/>
          <p14:tracePt t="13395" x="938213" y="1401763"/>
          <p14:tracePt t="13400" x="900113" y="1401763"/>
          <p14:tracePt t="13405" x="863600" y="1401763"/>
          <p14:tracePt t="13411" x="812800" y="1401763"/>
          <p14:tracePt t="13415" x="787400" y="1401763"/>
          <p14:tracePt t="13421" x="750888" y="1401763"/>
          <p14:tracePt t="13426" x="700088" y="1401763"/>
          <p14:tracePt t="13431" x="663575" y="1401763"/>
          <p14:tracePt t="13436" x="625475" y="1401763"/>
          <p14:tracePt t="13441" x="587375" y="1401763"/>
          <p14:tracePt t="13446" x="538163" y="1401763"/>
          <p14:tracePt t="13451" x="500063" y="1401763"/>
          <p14:tracePt t="13455" x="450850" y="1401763"/>
          <p14:tracePt t="13460" x="438150" y="1401763"/>
          <p14:tracePt t="13466" x="387350" y="1427163"/>
          <p14:tracePt t="13470" x="363538" y="1427163"/>
          <p14:tracePt t="13477" x="325438" y="1439863"/>
          <p14:tracePt t="13481" x="312738" y="1439863"/>
          <p14:tracePt t="13486" x="300038" y="1439863"/>
          <p14:tracePt t="13492" x="261938" y="1439863"/>
          <p14:tracePt t="13497" x="261938" y="1450975"/>
          <p14:tracePt t="13501" x="250825" y="1463675"/>
          <p14:tracePt t="13506" x="238125" y="1463675"/>
          <p14:tracePt t="13511" x="238125" y="1476375"/>
          <p14:tracePt t="13517" x="225425" y="1489075"/>
          <p14:tracePt t="13521" x="212725" y="1489075"/>
          <p14:tracePt t="13527" x="200025" y="1501775"/>
          <p14:tracePt t="13531" x="200025" y="1514475"/>
          <p14:tracePt t="13538" x="200025" y="1527175"/>
          <p14:tracePt t="13542" x="174625" y="1552575"/>
          <p14:tracePt t="13546" x="174625" y="1576388"/>
          <p14:tracePt t="13551" x="150813" y="1601788"/>
          <p14:tracePt t="13557" x="138113" y="1601788"/>
          <p14:tracePt t="13562" x="138113" y="1639888"/>
          <p14:tracePt t="13567" x="125413" y="1652588"/>
          <p14:tracePt t="13572" x="112713" y="1676400"/>
          <p14:tracePt t="13577" x="112713" y="1689100"/>
          <p14:tracePt t="13581" x="87313" y="1701800"/>
          <p14:tracePt t="13588" x="87313" y="1714500"/>
          <p14:tracePt t="13593" x="87313" y="1727200"/>
          <p14:tracePt t="13597" x="87313" y="1739900"/>
          <p14:tracePt t="13602" x="87313" y="1752600"/>
          <p14:tracePt t="13608" x="74613" y="1789113"/>
          <p14:tracePt t="13622" x="74613" y="1801813"/>
          <p14:tracePt t="13627" x="74613" y="1814513"/>
          <p14:tracePt t="13632" x="61913" y="1827213"/>
          <p14:tracePt t="13653" x="61913" y="1839913"/>
          <p14:tracePt t="13658" x="61913" y="1852613"/>
          <p14:tracePt t="13662" x="61913" y="1865313"/>
          <p14:tracePt t="13683" x="50800" y="1876425"/>
          <p14:tracePt t="13687" x="50800" y="1889125"/>
          <p14:tracePt t="13724" x="38100" y="1901825"/>
          <p14:tracePt t="13739" x="25400" y="1914525"/>
          <p14:tracePt t="13759" x="25400" y="1927225"/>
          <p14:tracePt t="13780" x="25400" y="1939925"/>
          <p14:tracePt t="13790" x="12700" y="1952625"/>
          <p14:tracePt t="13793" x="0" y="1965325"/>
          <p14:tracePt t="13815" x="0" y="1978025"/>
          <p14:tracePt t="13825" x="0" y="2001838"/>
          <p14:tracePt t="13839" x="0" y="2027238"/>
          <p14:tracePt t="13844" x="0" y="2039938"/>
          <p14:tracePt t="13855" x="0" y="2052638"/>
          <p14:tracePt t="13860" x="0" y="2065338"/>
          <p14:tracePt t="13875" x="0" y="2078038"/>
          <p14:tracePt t="13879" x="0" y="2089150"/>
          <p14:tracePt t="13884" x="0" y="2101850"/>
          <p14:tracePt t="13900" x="0" y="2114550"/>
          <p14:tracePt t="13941" x="0" y="2139950"/>
          <p14:tracePt t="14031" x="0" y="2165350"/>
          <p14:tracePt t="14062" x="0" y="2178050"/>
          <p14:tracePt t="14082" x="0" y="2190750"/>
          <p14:tracePt t="14102" x="0" y="2201863"/>
          <p14:tracePt t="14112" x="0" y="2214563"/>
          <p14:tracePt t="14121" x="0" y="2227263"/>
          <p14:tracePt t="14127" x="0" y="2252663"/>
          <p14:tracePt t="14137" x="12700" y="2290763"/>
          <p14:tracePt t="14143" x="25400" y="2303463"/>
          <p14:tracePt t="14151" x="25400" y="2314575"/>
          <p14:tracePt t="14157" x="25400" y="2339975"/>
          <p14:tracePt t="14168" x="25400" y="2378075"/>
          <p14:tracePt t="14177" x="25400" y="2390775"/>
          <p14:tracePt t="14182" x="25400" y="2403475"/>
          <p14:tracePt t="14187" x="25400" y="2427288"/>
          <p14:tracePt t="14193" x="25400" y="2439988"/>
          <p14:tracePt t="14198" x="38100" y="2465388"/>
          <p14:tracePt t="14203" x="50800" y="2478088"/>
          <p14:tracePt t="14223" x="74613" y="2540000"/>
          <p14:tracePt t="14228" x="87313" y="2540000"/>
          <p14:tracePt t="14233" x="100013" y="2565400"/>
          <p14:tracePt t="14239" x="112713" y="2578100"/>
          <p14:tracePt t="14247" x="138113" y="2603500"/>
          <p14:tracePt t="14253" x="150813" y="2616200"/>
          <p14:tracePt t="14258" x="161925" y="2627313"/>
          <p14:tracePt t="14269" x="161925" y="2640013"/>
          <p14:tracePt t="14272" x="174625" y="2665413"/>
          <p14:tracePt t="14277" x="200025" y="2690813"/>
          <p14:tracePt t="14282" x="212725" y="2690813"/>
          <p14:tracePt t="14288" x="212725" y="2703513"/>
          <p14:tracePt t="14294" x="225425" y="2728913"/>
          <p14:tracePt t="14298" x="238125" y="2728913"/>
          <p14:tracePt t="14304" x="238125" y="2740025"/>
          <p14:tracePt t="14307" x="250825" y="2778125"/>
          <p14:tracePt t="14313" x="261938" y="2778125"/>
          <p14:tracePt t="14318" x="261938" y="2790825"/>
          <p14:tracePt t="14324" x="274638" y="2803525"/>
          <p14:tracePt t="14328" x="287338" y="2816225"/>
          <p14:tracePt t="14333" x="300038" y="2816225"/>
          <p14:tracePt t="14344" x="300038" y="2840038"/>
          <p14:tracePt t="14348" x="312738" y="2865438"/>
          <p14:tracePt t="14354" x="325438" y="2865438"/>
          <p14:tracePt t="14359" x="325438" y="2878138"/>
          <p14:tracePt t="14363" x="338138" y="2890838"/>
          <p14:tracePt t="14371" x="350838" y="2903538"/>
          <p14:tracePt t="14394" x="350838" y="2928938"/>
          <p14:tracePt t="14399" x="363538" y="2941638"/>
          <p14:tracePt t="14405" x="374650" y="2941638"/>
          <p14:tracePt t="14409" x="387350" y="2952750"/>
          <p14:tracePt t="14414" x="387350" y="2965450"/>
          <p14:tracePt t="14425" x="400050" y="2978150"/>
          <p14:tracePt t="14439" x="400050" y="2990850"/>
          <p14:tracePt t="14450" x="412750" y="3003550"/>
          <p14:tracePt t="14465" x="412750" y="3016250"/>
          <p14:tracePt t="14476" x="412750" y="3041650"/>
          <p14:tracePt t="14484" x="425450" y="3065463"/>
          <p14:tracePt t="14496" x="425450" y="3078163"/>
          <p14:tracePt t="14500" x="425450" y="3090863"/>
          <p14:tracePt t="14505" x="438150" y="3103563"/>
          <p14:tracePt t="14515" x="438150" y="3128963"/>
          <p14:tracePt t="14541" x="438150" y="3154363"/>
          <p14:tracePt t="14550" x="438150" y="3165475"/>
          <p14:tracePt t="14570" x="438150" y="3178175"/>
          <p14:tracePt t="14581" x="438150" y="3190875"/>
          <p14:tracePt t="14662" x="438150" y="3203575"/>
          <p14:tracePt t="15183" x="438150" y="3216275"/>
          <p14:tracePt t="15185" x="438150" y="3241675"/>
          <p14:tracePt t="15200" x="438150" y="3267075"/>
          <p14:tracePt t="15215" x="438150" y="3278188"/>
          <p14:tracePt t="15286" x="438150" y="3290888"/>
          <p14:tracePt t="15312" x="438150" y="3303588"/>
          <p14:tracePt t="15437" x="438150" y="3316288"/>
          <p14:tracePt t="15545" x="438150" y="3328988"/>
          <p14:tracePt t="15554" x="450850" y="3328988"/>
          <p14:tracePt t="15559" x="450850" y="3341688"/>
          <p14:tracePt t="15580" x="474663" y="3354388"/>
          <p14:tracePt t="15589" x="487363" y="3354388"/>
          <p14:tracePt t="15599" x="500063" y="3354388"/>
          <p14:tracePt t="15605" x="512763" y="3367088"/>
          <p14:tracePt t="15636" x="525463" y="3367088"/>
          <p14:tracePt t="15641" x="538163" y="3367088"/>
          <p14:tracePt t="19134" x="550863" y="3378200"/>
          <p14:tracePt t="19146" x="550863" y="3403600"/>
          <p14:tracePt t="19156" x="550863" y="3416300"/>
          <p14:tracePt t="19175" x="550863" y="3429000"/>
          <p14:tracePt t="19181" x="550863" y="3441700"/>
          <p14:tracePt t="19185" x="550863" y="3454400"/>
          <p14:tracePt t="19190" x="550863" y="3467100"/>
          <p14:tracePt t="19196" x="550863" y="3490913"/>
          <p14:tracePt t="19212" x="550863" y="3503613"/>
          <p14:tracePt t="19215" x="550863" y="3516313"/>
          <p14:tracePt t="19224" x="550863" y="3529013"/>
          <p14:tracePt t="19231" x="550863" y="3541713"/>
          <p14:tracePt t="19242" x="550863" y="3554413"/>
          <p14:tracePt t="19262" x="550863" y="3567113"/>
          <p14:tracePt t="19277" x="550863" y="3579813"/>
          <p14:tracePt t="19291" x="550863" y="3603625"/>
          <p14:tracePt t="19317" x="550863" y="3629025"/>
          <p14:tracePt t="19332" x="550863" y="3641725"/>
          <p14:tracePt t="19373" x="550863" y="3654425"/>
          <p14:tracePt t="19388" x="550863" y="3667125"/>
          <p14:tracePt t="19391" x="538163" y="3679825"/>
          <p14:tracePt t="19403" x="525463" y="3679825"/>
          <p14:tracePt t="19413" x="512763" y="3692525"/>
          <p14:tracePt t="19423" x="512763" y="3716338"/>
          <p14:tracePt t="19437" x="512763" y="3741738"/>
          <p14:tracePt t="19444" x="512763" y="3754438"/>
          <p14:tracePt t="19452" x="500063" y="3767138"/>
          <p14:tracePt t="19458" x="500063" y="3779838"/>
          <p14:tracePt t="19464" x="500063" y="3792538"/>
          <p14:tracePt t="19468" x="487363" y="3803650"/>
          <p14:tracePt t="19478" x="487363" y="3816350"/>
          <p14:tracePt t="19487" x="463550" y="3841750"/>
          <p14:tracePt t="19494" x="463550" y="3854450"/>
          <p14:tracePt t="19498" x="463550" y="3867150"/>
          <p14:tracePt t="19503" x="463550" y="3879850"/>
          <p14:tracePt t="19514" x="463550" y="3892550"/>
          <p14:tracePt t="19518" x="463550" y="3905250"/>
          <p14:tracePt t="19529" x="463550" y="3916363"/>
          <p14:tracePt t="19540" x="463550" y="3941763"/>
          <p14:tracePt t="19544" x="450850" y="3941763"/>
          <p14:tracePt t="19569" x="438150" y="3954463"/>
          <p14:tracePt t="19579" x="438150" y="3967163"/>
          <p14:tracePt t="19599" x="438150" y="3992563"/>
          <p14:tracePt t="19605" x="438150" y="4005263"/>
          <p14:tracePt t="19610" x="438150" y="4017963"/>
          <p14:tracePt t="19613" x="425450" y="4029075"/>
          <p14:tracePt t="19619" x="412750" y="4041775"/>
          <p14:tracePt t="19624" x="412750" y="4054475"/>
          <p14:tracePt t="19634" x="400050" y="4079875"/>
          <p14:tracePt t="19645" x="400050" y="4092575"/>
          <p14:tracePt t="19655" x="400050" y="4117975"/>
          <p14:tracePt t="19660" x="400050" y="4129088"/>
          <p14:tracePt t="19664" x="400050" y="4141788"/>
          <p14:tracePt t="19669" x="387350" y="4154488"/>
          <p14:tracePt t="19675" x="387350" y="4167188"/>
          <p14:tracePt t="19680" x="374650" y="4167188"/>
          <p14:tracePt t="19695" x="363538" y="4179888"/>
          <p14:tracePt t="19699" x="363538" y="4192588"/>
          <p14:tracePt t="19715" x="363538" y="4205288"/>
          <p14:tracePt t="19736" x="363538" y="4217988"/>
          <p14:tracePt t="27421" x="363538" y="4079875"/>
          <p14:tracePt t="27427" x="363538" y="3929063"/>
          <p14:tracePt t="27432" x="338138" y="3792538"/>
          <p14:tracePt t="27437" x="338138" y="3641725"/>
          <p14:tracePt t="27441" x="312738" y="3516313"/>
          <p14:tracePt t="27448" x="274638" y="3367088"/>
          <p14:tracePt t="27452" x="261938" y="3267075"/>
          <p14:tracePt t="27457" x="212725" y="3154363"/>
          <p14:tracePt t="27462" x="200025" y="3090863"/>
          <p14:tracePt t="27466" x="174625" y="3028950"/>
          <p14:tracePt t="27472" x="125413" y="2965450"/>
          <p14:tracePt t="27479" x="112713" y="2890838"/>
          <p14:tracePt t="27482" x="74613" y="2840038"/>
          <p14:tracePt t="27487" x="25400" y="2778125"/>
        </p14:tracePtLst>
      </p14:laserTrace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Pseudostrabismus</a:t>
            </a:r>
            <a:r>
              <a:rPr lang="cs-CZ" dirty="0"/>
              <a:t> </a:t>
            </a:r>
          </a:p>
        </p:txBody>
      </p:sp>
      <p:sp>
        <p:nvSpPr>
          <p:cNvPr id="3" name="Zástupný symbol pro obsah 2"/>
          <p:cNvSpPr>
            <a:spLocks noGrp="1"/>
          </p:cNvSpPr>
          <p:nvPr>
            <p:ph idx="1"/>
          </p:nvPr>
        </p:nvSpPr>
        <p:spPr/>
        <p:txBody>
          <a:bodyPr>
            <a:normAutofit/>
          </a:bodyPr>
          <a:lstStyle/>
          <a:p>
            <a:pPr marL="0" indent="0">
              <a:buNone/>
            </a:pPr>
            <a:r>
              <a:rPr lang="cs-CZ" dirty="0"/>
              <a:t>Nejčastější formy:</a:t>
            </a:r>
          </a:p>
          <a:p>
            <a:r>
              <a:rPr lang="cs-CZ" dirty="0"/>
              <a:t>PSEUDOESOTROPIE – </a:t>
            </a:r>
            <a:r>
              <a:rPr lang="cs-CZ" dirty="0" err="1"/>
              <a:t>epicantus</a:t>
            </a:r>
            <a:endParaRPr lang="cs-CZ" dirty="0"/>
          </a:p>
          <a:p>
            <a:r>
              <a:rPr lang="cs-CZ" dirty="0"/>
              <a:t>PSEUDOEXOTROPIE – </a:t>
            </a:r>
            <a:r>
              <a:rPr lang="cs-CZ" dirty="0" err="1"/>
              <a:t>hypertelorismus</a:t>
            </a:r>
            <a:r>
              <a:rPr lang="cs-CZ" dirty="0"/>
              <a:t> (</a:t>
            </a:r>
            <a:r>
              <a:rPr lang="cs-CZ" dirty="0" err="1"/>
              <a:t>Greigův</a:t>
            </a:r>
            <a:r>
              <a:rPr lang="cs-CZ" dirty="0"/>
              <a:t> syndrom)  </a:t>
            </a:r>
          </a:p>
          <a:p>
            <a:r>
              <a:rPr lang="cs-CZ" dirty="0"/>
              <a:t>PSEUDOHYPERTROPIE </a:t>
            </a:r>
          </a:p>
          <a:p>
            <a:r>
              <a:rPr lang="cs-CZ" dirty="0"/>
              <a:t>PSEUDOSTRABISMUS PŘI VÝRAZNÉM ÚHLU GAMA (Větší kladný nebo záporný úhel gama ) </a:t>
            </a:r>
          </a:p>
          <a:p>
            <a:endParaRPr lang="cs-CZ" dirty="0"/>
          </a:p>
        </p:txBody>
      </p:sp>
      <p:pic>
        <p:nvPicPr>
          <p:cNvPr id="5" name="Zvuk 4">
            <a:hlinkClick r:id="" action="ppaction://media"/>
            <a:extLst>
              <a:ext uri="{FF2B5EF4-FFF2-40B4-BE49-F238E27FC236}">
                <a16:creationId xmlns:a16="http://schemas.microsoft.com/office/drawing/2014/main" id="{6CFC1715-5F2D-4676-91F4-E04D87B7E3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32568060"/>
      </p:ext>
    </p:extLst>
  </p:cSld>
  <p:clrMapOvr>
    <a:masterClrMapping/>
  </p:clrMapOvr>
  <mc:AlternateContent xmlns:mc="http://schemas.openxmlformats.org/markup-compatibility/2006" xmlns:p14="http://schemas.microsoft.com/office/powerpoint/2010/main">
    <mc:Choice Requires="p14">
      <p:transition spd="slow" p14:dur="2000" advTm="20854"/>
    </mc:Choice>
    <mc:Fallback xmlns="">
      <p:transition spd="slow" advTm="20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2292" x="50800" y="550863"/>
          <p14:tracePt t="2317" x="61913" y="550863"/>
          <p14:tracePt t="2343" x="74613" y="550863"/>
          <p14:tracePt t="2615" x="87313" y="550863"/>
          <p14:tracePt t="2636" x="112713" y="550863"/>
          <p14:tracePt t="2650" x="138113" y="550863"/>
          <p14:tracePt t="2664" x="150813" y="550863"/>
          <p14:tracePt t="2676" x="161925" y="550863"/>
          <p14:tracePt t="2686" x="174625" y="550863"/>
          <p14:tracePt t="2697" x="187325" y="550863"/>
          <p14:tracePt t="2701" x="200025" y="550863"/>
          <p14:tracePt t="2711" x="225425" y="550863"/>
          <p14:tracePt t="2721" x="250825" y="550863"/>
          <p14:tracePt t="2736" x="261938" y="550863"/>
          <p14:tracePt t="2741" x="274638" y="563563"/>
          <p14:tracePt t="2747" x="287338" y="563563"/>
          <p14:tracePt t="2752" x="300038" y="563563"/>
          <p14:tracePt t="2756" x="312738" y="563563"/>
          <p14:tracePt t="2760" x="338138" y="563563"/>
          <p14:tracePt t="2767" x="350838" y="563563"/>
          <p14:tracePt t="2777" x="363538" y="563563"/>
          <p14:tracePt t="2781" x="374650" y="563563"/>
          <p14:tracePt t="2787" x="387350" y="576263"/>
          <p14:tracePt t="2812" x="400050" y="576263"/>
          <p14:tracePt t="2827" x="425450" y="576263"/>
          <p14:tracePt t="2842" x="463550" y="588963"/>
          <p14:tracePt t="2888" x="487363" y="612775"/>
          <p14:tracePt t="2928" x="500063" y="612775"/>
          <p14:tracePt t="2938" x="512763" y="612775"/>
          <p14:tracePt t="2943" x="525463" y="625475"/>
          <p14:tracePt t="2978" x="525463" y="638175"/>
          <p14:tracePt t="3104" x="525463" y="650875"/>
          <p14:tracePt t="3114" x="525463" y="663575"/>
          <p14:tracePt t="3119" x="525463" y="688975"/>
          <p14:tracePt t="3135" x="525463" y="712788"/>
          <p14:tracePt t="3150" x="525463" y="725488"/>
          <p14:tracePt t="3185" x="525463" y="738188"/>
          <p14:tracePt t="3190" x="525463" y="750888"/>
          <p14:tracePt t="3196" x="525463" y="763588"/>
          <p14:tracePt t="3215" x="500063" y="776288"/>
          <p14:tracePt t="3235" x="487363" y="801688"/>
          <p14:tracePt t="3245" x="487363" y="812800"/>
          <p14:tracePt t="3266" x="487363" y="825500"/>
          <p14:tracePt t="3271" x="474663" y="825500"/>
          <p14:tracePt t="3286" x="474663" y="838200"/>
          <p14:tracePt t="3301" x="463550" y="850900"/>
          <p14:tracePt t="3321" x="463550" y="863600"/>
          <p14:tracePt t="3351" x="450850" y="901700"/>
          <p14:tracePt t="3377" x="450850" y="912813"/>
          <p14:tracePt t="3387" x="450850" y="925513"/>
          <p14:tracePt t="3392" x="450850" y="950913"/>
          <p14:tracePt t="3412" x="450850" y="976313"/>
          <p14:tracePt t="3428" x="450850" y="989013"/>
          <p14:tracePt t="3437" x="450850" y="1001713"/>
          <p14:tracePt t="3441" x="450850" y="1014413"/>
          <p14:tracePt t="3448" x="450850" y="1025525"/>
          <p14:tracePt t="3453" x="450850" y="1038225"/>
          <p14:tracePt t="3456" x="450850" y="1076325"/>
          <p14:tracePt t="3462" x="450850" y="1089025"/>
          <p14:tracePt t="3467" x="450850" y="1101725"/>
          <p14:tracePt t="3472" x="450850" y="1125538"/>
          <p14:tracePt t="3477" x="450850" y="1150938"/>
          <p14:tracePt t="3483" x="450850" y="1189038"/>
          <p14:tracePt t="3486" x="450850" y="1214438"/>
          <p14:tracePt t="3492" x="450850" y="1250950"/>
          <p14:tracePt t="3498" x="463550" y="1289050"/>
          <p14:tracePt t="3503" x="463550" y="1327150"/>
          <p14:tracePt t="3507" x="474663" y="1350963"/>
          <p14:tracePt t="3514" x="474663" y="1376363"/>
          <p14:tracePt t="3518" x="474663" y="1427163"/>
          <p14:tracePt t="3523" x="474663" y="1463675"/>
          <p14:tracePt t="3527" x="474663" y="1501775"/>
          <p14:tracePt t="3532" x="500063" y="1552575"/>
          <p14:tracePt t="3539" x="512763" y="1601788"/>
          <p14:tracePt t="3543" x="512763" y="1627188"/>
          <p14:tracePt t="3548" x="525463" y="1701800"/>
          <p14:tracePt t="3553" x="538163" y="1739900"/>
          <p14:tracePt t="3557" x="538163" y="1765300"/>
          <p14:tracePt t="3564" x="538163" y="1827213"/>
          <p14:tracePt t="3569" x="550863" y="1876425"/>
          <p14:tracePt t="3573" x="574675" y="1914525"/>
          <p14:tracePt t="3577" x="587375" y="1978025"/>
          <p14:tracePt t="3583" x="612775" y="2014538"/>
          <p14:tracePt t="3589" x="612775" y="2052638"/>
          <p14:tracePt t="3593" x="612775" y="2089150"/>
          <p14:tracePt t="3599" x="625475" y="2127250"/>
          <p14:tracePt t="3604" x="638175" y="2139950"/>
          <p14:tracePt t="3608" x="650875" y="2165350"/>
          <p14:tracePt t="3614" x="663575" y="2201863"/>
          <p14:tracePt t="3624" x="663575" y="2227263"/>
          <p14:tracePt t="3634" x="663575" y="2252663"/>
          <p14:tracePt t="3639" x="663575" y="2265363"/>
          <p14:tracePt t="3643" x="674688" y="2265363"/>
          <p14:tracePt t="3648" x="674688" y="2278063"/>
          <p14:tracePt t="3654" x="674688" y="2290763"/>
          <p14:tracePt t="3685" x="674688" y="2303463"/>
          <p14:tracePt t="3700" x="674688" y="2314575"/>
          <p14:tracePt t="3704" x="674688" y="2327275"/>
          <p14:tracePt t="3715" x="674688" y="2339975"/>
          <p14:tracePt t="3781" x="674688" y="2365375"/>
          <p14:tracePt t="3800" x="674688" y="2390775"/>
          <p14:tracePt t="3805" x="674688" y="2403475"/>
          <p14:tracePt t="3815" x="674688" y="2414588"/>
          <p14:tracePt t="3820" x="674688" y="2427288"/>
          <p14:tracePt t="3825" x="674688" y="2439988"/>
          <p14:tracePt t="3831" x="674688" y="2452688"/>
          <p14:tracePt t="3851" x="674688" y="2465388"/>
          <p14:tracePt t="3856" x="674688" y="2478088"/>
          <p14:tracePt t="3865" x="687388" y="2490788"/>
          <p14:tracePt t="3871" x="700088" y="2516188"/>
          <p14:tracePt t="3877" x="712788" y="2516188"/>
          <p14:tracePt t="3881" x="712788" y="2527300"/>
          <p14:tracePt t="3887" x="725488" y="2540000"/>
          <p14:tracePt t="3891" x="738188" y="2552700"/>
          <p14:tracePt t="3897" x="750888" y="2565400"/>
          <p14:tracePt t="3901" x="787400" y="2565400"/>
          <p14:tracePt t="3906" x="800100" y="2578100"/>
          <p14:tracePt t="3911" x="812800" y="2603500"/>
          <p14:tracePt t="3917" x="825500" y="2603500"/>
          <p14:tracePt t="3921" x="838200" y="2603500"/>
          <p14:tracePt t="3925" x="863600" y="2616200"/>
          <p14:tracePt t="3937" x="876300" y="2640013"/>
          <p14:tracePt t="3941" x="900113" y="2652713"/>
          <p14:tracePt t="3949" x="925513" y="2665413"/>
          <p14:tracePt t="3952" x="938213" y="2665413"/>
          <p14:tracePt t="3957" x="938213" y="2678113"/>
          <p14:tracePt t="3961" x="938213" y="2690813"/>
          <p14:tracePt t="3968" x="950913" y="2716213"/>
          <p14:tracePt t="3971" x="963613" y="2716213"/>
          <p14:tracePt t="3976" x="976313" y="2716213"/>
          <p14:tracePt t="3998" x="1012825" y="2728913"/>
          <p14:tracePt t="4002" x="1038225" y="2728913"/>
          <p14:tracePt t="4007" x="1076325" y="2740025"/>
          <p14:tracePt t="4011" x="1076325" y="2752725"/>
          <p14:tracePt t="4019" x="1112838" y="2752725"/>
          <p14:tracePt t="4027" x="1125538" y="2752725"/>
          <p14:tracePt t="4032" x="1150938" y="2752725"/>
          <p14:tracePt t="4038" x="1176338" y="2765425"/>
          <p14:tracePt t="4042" x="1189038" y="2778125"/>
          <p14:tracePt t="4052" x="1225550" y="2778125"/>
          <p14:tracePt t="4057" x="1238250" y="2790825"/>
          <p14:tracePt t="4063" x="1263650" y="2790825"/>
          <p14:tracePt t="4068" x="1289050" y="2790825"/>
          <p14:tracePt t="4072" x="1325563" y="2816225"/>
          <p14:tracePt t="4077" x="1338263" y="2816225"/>
          <p14:tracePt t="4083" x="1376363" y="2816225"/>
          <p14:tracePt t="4088" x="1389063" y="2816225"/>
          <p14:tracePt t="4092" x="1412875" y="2816225"/>
          <p14:tracePt t="4098" x="1438275" y="2816225"/>
          <p14:tracePt t="4103" x="1450975" y="2828925"/>
          <p14:tracePt t="4113" x="1476375" y="2828925"/>
          <p14:tracePt t="4118" x="1489075" y="2828925"/>
          <p14:tracePt t="4122" x="1501775" y="2828925"/>
          <p14:tracePt t="4129" x="1512888" y="2828925"/>
          <p14:tracePt t="4134" x="1525588" y="2828925"/>
          <p14:tracePt t="4148" x="1538288" y="2840038"/>
          <p14:tracePt t="4154" x="1550988" y="2840038"/>
          <p14:tracePt t="4158" x="1576388" y="2840038"/>
          <p14:tracePt t="4164" x="1589088" y="2840038"/>
          <p14:tracePt t="4169" x="1601788" y="2852738"/>
          <p14:tracePt t="4179" x="1612900" y="2852738"/>
          <p14:tracePt t="4184" x="1651000" y="2852738"/>
          <p14:tracePt t="4189" x="1663700" y="2852738"/>
          <p14:tracePt t="4194" x="1676400" y="2852738"/>
          <p14:tracePt t="4198" x="1701800" y="2852738"/>
          <p14:tracePt t="4209" x="1725613" y="2852738"/>
          <p14:tracePt t="4214" x="1738313" y="2852738"/>
          <p14:tracePt t="4219" x="1751013" y="2852738"/>
          <p14:tracePt t="4223" x="1763713" y="2852738"/>
          <p14:tracePt t="4229" x="1776413" y="2852738"/>
          <p14:tracePt t="4234" x="1789113" y="2852738"/>
          <p14:tracePt t="4239" x="1814513" y="2852738"/>
          <p14:tracePt t="4250" x="1838325" y="2852738"/>
          <p14:tracePt t="4255" x="1851025" y="2852738"/>
          <p14:tracePt t="4258" x="1863725" y="2852738"/>
          <p14:tracePt t="4265" x="1876425" y="2852738"/>
          <p14:tracePt t="4270" x="1901825" y="2852738"/>
          <p14:tracePt t="4274" x="1925638" y="2852738"/>
          <p14:tracePt t="4281" x="1938338" y="2852738"/>
          <p14:tracePt t="4283" x="1963738" y="2852738"/>
          <p14:tracePt t="4288" x="2001838" y="2852738"/>
          <p14:tracePt t="4294" x="2025650" y="2852738"/>
          <p14:tracePt t="4305" x="2063750" y="2852738"/>
          <p14:tracePt t="4309" x="2101850" y="2852738"/>
          <p14:tracePt t="4315" x="2127250" y="2852738"/>
          <p14:tracePt t="4320" x="2163763" y="2852738"/>
          <p14:tracePt t="4324" x="2201863" y="2865438"/>
          <p14:tracePt t="4331" x="2227263" y="2878138"/>
          <p14:tracePt t="4335" x="2251075" y="2878138"/>
          <p14:tracePt t="4339" x="2301875" y="2878138"/>
          <p14:tracePt t="4345" x="2338388" y="2878138"/>
          <p14:tracePt t="4350" x="2401888" y="2878138"/>
          <p14:tracePt t="4355" x="2439988" y="2878138"/>
          <p14:tracePt t="4359" x="2463800" y="2878138"/>
          <p14:tracePt t="4365" x="2501900" y="2878138"/>
          <p14:tracePt t="4371" x="2551113" y="2878138"/>
          <p14:tracePt t="4374" x="2589213" y="2878138"/>
          <p14:tracePt t="4379" x="2640013" y="2878138"/>
          <p14:tracePt t="4386" x="2651125" y="2878138"/>
          <p14:tracePt t="4390" x="2714625" y="2878138"/>
          <p14:tracePt t="4394" x="2752725" y="2878138"/>
          <p14:tracePt t="4400" x="2801938" y="2878138"/>
          <p14:tracePt t="4405" x="2840038" y="2878138"/>
          <p14:tracePt t="4410" x="2863850" y="2878138"/>
          <p14:tracePt t="4416" x="2901950" y="2878138"/>
          <p14:tracePt t="4421" x="2940050" y="2878138"/>
          <p14:tracePt t="4426" x="2976563" y="2878138"/>
          <p14:tracePt t="4432" x="3001963" y="2878138"/>
          <p14:tracePt t="4436" x="3027363" y="2878138"/>
          <p14:tracePt t="4440" x="3065463" y="2878138"/>
          <p14:tracePt t="4446" x="3089275" y="2878138"/>
          <p14:tracePt t="4451" x="3127375" y="2878138"/>
          <p14:tracePt t="4456" x="3152775" y="2890838"/>
          <p14:tracePt t="4460" x="3165475" y="2903538"/>
          <p14:tracePt t="4465" x="3189288" y="2903538"/>
          <p14:tracePt t="4471" x="3227388" y="2903538"/>
          <p14:tracePt t="4476" x="3240088" y="2903538"/>
          <p14:tracePt t="4482" x="3265488" y="2903538"/>
          <p14:tracePt t="4486" x="3302000" y="2903538"/>
          <p14:tracePt t="4490" x="3314700" y="2903538"/>
          <p14:tracePt t="4496" x="3352800" y="2903538"/>
          <p14:tracePt t="4502" x="3365500" y="2903538"/>
          <p14:tracePt t="4506" x="3389313" y="2903538"/>
          <p14:tracePt t="4511" x="3427413" y="2903538"/>
          <p14:tracePt t="4517" x="3452813" y="2903538"/>
          <p14:tracePt t="4526" x="3478213" y="2903538"/>
          <p14:tracePt t="4537" x="3489325" y="2903538"/>
          <p14:tracePt t="4548" x="3502025" y="2903538"/>
          <p14:tracePt t="4552" x="3514725" y="2903538"/>
          <p14:tracePt t="4557" x="3540125" y="2903538"/>
          <p14:tracePt t="4561" x="3565525" y="2903538"/>
          <p14:tracePt t="4572" x="3578225" y="2903538"/>
          <p14:tracePt t="4577" x="3589338" y="2903538"/>
          <p14:tracePt t="4588" x="3602038" y="2903538"/>
          <p14:tracePt t="4591" x="3627438" y="2903538"/>
          <p14:tracePt t="4608" x="3652838" y="2903538"/>
          <p14:tracePt t="4613" x="3665538" y="2903538"/>
          <p14:tracePt t="4618" x="3678238" y="2903538"/>
          <p14:tracePt t="4627" x="3689350" y="2903538"/>
          <p14:tracePt t="4637" x="3702050" y="2903538"/>
          <p14:tracePt t="4648" x="3714750" y="2903538"/>
          <p14:tracePt t="4653" x="3727450" y="2903538"/>
          <p14:tracePt t="4657" x="3740150" y="2903538"/>
          <p14:tracePt t="4669" x="3765550" y="2903538"/>
          <p14:tracePt t="4673" x="3778250" y="2903538"/>
          <p14:tracePt t="4677" x="3790950" y="2903538"/>
          <p14:tracePt t="4683" x="3802063" y="2903538"/>
          <p14:tracePt t="4688" x="3814763" y="2903538"/>
          <p14:tracePt t="4693" x="3827463" y="2903538"/>
          <p14:tracePt t="4699" x="3852863" y="2903538"/>
          <p14:tracePt t="4702" x="3878263" y="2903538"/>
          <p14:tracePt t="4709" x="3890963" y="2903538"/>
          <p14:tracePt t="4713" x="3914775" y="2903538"/>
          <p14:tracePt t="4730" x="3940175" y="2903538"/>
          <p14:tracePt t="4738" x="3965575" y="2890838"/>
          <p14:tracePt t="4753" x="3978275" y="2890838"/>
          <p14:tracePt t="4774" x="3990975" y="2890838"/>
          <p14:tracePt t="4778" x="4002088" y="2890838"/>
          <p14:tracePt t="4804" x="4027488" y="2890838"/>
          <p14:tracePt t="4810" x="4040188" y="2890838"/>
          <p14:tracePt t="4815" x="4040188" y="2878138"/>
          <p14:tracePt t="4824" x="4052888" y="2878138"/>
          <p14:tracePt t="4828" x="4065588" y="2878138"/>
          <p14:tracePt t="4840" x="4078288" y="2878138"/>
          <p14:tracePt t="4855" x="4090988" y="2878138"/>
          <p14:tracePt t="4920" x="4114800" y="2878138"/>
          <p14:tracePt t="4935" x="4127500" y="2878138"/>
          <p14:tracePt t="4941" x="4152900" y="2878138"/>
          <p14:tracePt t="4945" x="4165600" y="2878138"/>
          <p14:tracePt t="4955" x="4178300" y="2878138"/>
          <p14:tracePt t="4960" x="4191000" y="2878138"/>
          <p14:tracePt t="4965" x="4203700" y="2878138"/>
          <p14:tracePt t="4982" x="4227513" y="2878138"/>
          <p14:tracePt t="4995" x="4240213" y="2878138"/>
          <p14:tracePt t="5011" x="4252913" y="2878138"/>
          <p14:tracePt t="5021" x="4265613" y="2878138"/>
          <p14:tracePt t="5025" x="4278313" y="2878138"/>
          <p14:tracePt t="5037" x="4314825" y="2878138"/>
          <p14:tracePt t="5052" x="4327525" y="2878138"/>
          <p14:tracePt t="5056" x="4340225" y="2878138"/>
          <p14:tracePt t="5060" x="4352925" y="2878138"/>
          <p14:tracePt t="5067" x="4378325" y="2878138"/>
          <p14:tracePt t="5289" x="4403725" y="2878138"/>
          <p14:tracePt t="5298" x="4416425" y="2878138"/>
          <p14:tracePt t="5313" x="4427538" y="2878138"/>
          <p14:tracePt t="6060" x="4403725" y="2878138"/>
          <p14:tracePt t="6065" x="4365625" y="2878138"/>
          <p14:tracePt t="6070" x="4340225" y="2878138"/>
          <p14:tracePt t="6082" x="4265613" y="2878138"/>
          <p14:tracePt t="6085" x="4227513" y="2878138"/>
          <p14:tracePt t="6091" x="4191000" y="2878138"/>
          <p14:tracePt t="6094" x="4152900" y="2878138"/>
          <p14:tracePt t="6100" x="4103688" y="2878138"/>
          <p14:tracePt t="6105" x="4052888" y="2878138"/>
          <p14:tracePt t="6111" x="3978275" y="2878138"/>
          <p14:tracePt t="6115" x="3927475" y="2878138"/>
          <p14:tracePt t="6120" x="3840163" y="2890838"/>
          <p14:tracePt t="6125" x="3765550" y="2890838"/>
          <p14:tracePt t="6133" x="3714750" y="2890838"/>
          <p14:tracePt t="6135" x="3652838" y="2916238"/>
          <p14:tracePt t="6142" x="3614738" y="2916238"/>
          <p14:tracePt t="6145" x="3578225" y="2916238"/>
          <p14:tracePt t="6150" x="3527425" y="2928938"/>
          <p14:tracePt t="6156" x="3502025" y="2928938"/>
          <p14:tracePt t="6160" x="3465513" y="2928938"/>
          <p14:tracePt t="6166" x="3427413" y="2928938"/>
          <p14:tracePt t="6171" x="3402013" y="2928938"/>
          <p14:tracePt t="6175" x="3365500" y="2928938"/>
          <p14:tracePt t="6182" x="3327400" y="2928938"/>
          <p14:tracePt t="6186" x="3314700" y="2928938"/>
          <p14:tracePt t="6191" x="3276600" y="2928938"/>
          <p14:tracePt t="6196" x="3240088" y="2928938"/>
          <p14:tracePt t="6201" x="3201988" y="2928938"/>
          <p14:tracePt t="6207" x="3165475" y="2928938"/>
          <p14:tracePt t="6210" x="3127375" y="2928938"/>
          <p14:tracePt t="6216" x="3089275" y="2928938"/>
          <p14:tracePt t="6222" x="3027363" y="2928938"/>
          <p14:tracePt t="6226" x="2989263" y="2928938"/>
          <p14:tracePt t="6232" x="2940050" y="2928938"/>
          <p14:tracePt t="6236" x="2914650" y="2928938"/>
          <p14:tracePt t="6240" x="2852738" y="2928938"/>
          <p14:tracePt t="6247" x="2801938" y="2928938"/>
          <p14:tracePt t="6252" x="2740025" y="2928938"/>
          <p14:tracePt t="6257" x="2701925" y="2928938"/>
          <p14:tracePt t="6262" x="2651125" y="2928938"/>
          <p14:tracePt t="6267" x="2614613" y="2928938"/>
          <p14:tracePt t="6272" x="2551113" y="2928938"/>
          <p14:tracePt t="6277" x="2501900" y="2928938"/>
          <p14:tracePt t="6282" x="2476500" y="2928938"/>
          <p14:tracePt t="6287" x="2439988" y="2928938"/>
          <p14:tracePt t="6291" x="2401888" y="2928938"/>
          <p14:tracePt t="6297" x="2376488" y="2928938"/>
          <p14:tracePt t="6302" x="2338388" y="2928938"/>
          <p14:tracePt t="6307" x="2301875" y="2928938"/>
          <p14:tracePt t="6312" x="2263775" y="2928938"/>
          <p14:tracePt t="6318" x="2238375" y="2928938"/>
          <p14:tracePt t="6323" x="2214563" y="2928938"/>
          <p14:tracePt t="6327" x="2201863" y="2928938"/>
          <p14:tracePt t="6332" x="2189163" y="2928938"/>
          <p14:tracePt t="6338" x="2176463" y="2928938"/>
          <p14:tracePt t="6343" x="2151063" y="2928938"/>
          <p14:tracePt t="6349" x="2127250" y="2928938"/>
          <p14:tracePt t="6352" x="2114550" y="2928938"/>
          <p14:tracePt t="6357" x="2101850" y="2928938"/>
          <p14:tracePt t="6362" x="2076450" y="2928938"/>
          <p14:tracePt t="6368" x="2051050" y="2928938"/>
          <p14:tracePt t="6373" x="1989138" y="2928938"/>
          <p14:tracePt t="6377" x="1951038" y="2928938"/>
          <p14:tracePt t="6382" x="1925638" y="2928938"/>
          <p14:tracePt t="6388" x="1889125" y="2952750"/>
          <p14:tracePt t="6392" x="1838325" y="2952750"/>
          <p14:tracePt t="6398" x="1776413" y="2965450"/>
          <p14:tracePt t="6403" x="1725613" y="2965450"/>
          <p14:tracePt t="6408" x="1689100" y="2965450"/>
          <p14:tracePt t="6412" x="1625600" y="2990850"/>
          <p14:tracePt t="6418" x="1576388" y="2990850"/>
          <p14:tracePt t="6423" x="1538288" y="3003550"/>
          <p14:tracePt t="6427" x="1525588" y="3003550"/>
          <p14:tracePt t="6433" x="1476375" y="3003550"/>
          <p14:tracePt t="6439" x="1450975" y="3003550"/>
          <p14:tracePt t="6443" x="1412875" y="3028950"/>
          <p14:tracePt t="6449" x="1376363" y="3028950"/>
          <p14:tracePt t="6454" x="1350963" y="3028950"/>
          <p14:tracePt t="6458" x="1338263" y="3028950"/>
          <p14:tracePt t="6462" x="1312863" y="3028950"/>
          <p14:tracePt t="6468" x="1289050" y="3041650"/>
          <p14:tracePt t="6473" x="1250950" y="3041650"/>
          <p14:tracePt t="6479" x="1212850" y="3041650"/>
          <p14:tracePt t="6484" x="1176338" y="3041650"/>
          <p14:tracePt t="6494" x="1138238" y="3065463"/>
          <p14:tracePt t="6499" x="1125538" y="3065463"/>
          <p14:tracePt t="6504" x="1112838" y="3065463"/>
          <p14:tracePt t="6509" x="1089025" y="3065463"/>
          <p14:tracePt t="6514" x="1063625" y="3065463"/>
          <p14:tracePt t="6519" x="1038225" y="3065463"/>
          <p14:tracePt t="6523" x="1012825" y="3078163"/>
          <p14:tracePt t="6529" x="976313" y="3078163"/>
          <p14:tracePt t="6534" x="963613" y="3078163"/>
          <p14:tracePt t="6539" x="925513" y="3078163"/>
          <p14:tracePt t="6543" x="887413" y="3103563"/>
          <p14:tracePt t="6549" x="876300" y="3103563"/>
          <p14:tracePt t="6555" x="863600" y="3103563"/>
          <p14:tracePt t="6558" x="825500" y="3103563"/>
          <p14:tracePt t="6563" x="812800" y="3103563"/>
          <p14:tracePt t="6570" x="787400" y="3103563"/>
          <p14:tracePt t="6574" x="763588" y="3103563"/>
          <p14:tracePt t="6579" x="725488" y="3128963"/>
          <p14:tracePt t="6589" x="712788" y="3141663"/>
          <p14:tracePt t="6594" x="700088" y="3141663"/>
          <p14:tracePt t="6610" x="687388" y="3154363"/>
          <p14:tracePt t="6656" x="687388" y="3178175"/>
          <p14:tracePt t="6660" x="687388" y="3190875"/>
          <p14:tracePt t="6670" x="687388" y="3203575"/>
          <p14:tracePt t="6675" x="687388" y="3216275"/>
          <p14:tracePt t="6682" x="687388" y="3241675"/>
          <p14:tracePt t="6691" x="687388" y="3267075"/>
          <p14:tracePt t="6700" x="687388" y="3278188"/>
          <p14:tracePt t="6711" x="687388" y="3290888"/>
          <p14:tracePt t="6716" x="687388" y="3316288"/>
          <p14:tracePt t="6725" x="700088" y="3328988"/>
          <p14:tracePt t="6732" x="712788" y="3341688"/>
          <p14:tracePt t="6736" x="725488" y="3341688"/>
          <p14:tracePt t="6741" x="750888" y="3367088"/>
          <p14:tracePt t="6745" x="776288" y="3367088"/>
          <p14:tracePt t="6751" x="800100" y="3367088"/>
          <p14:tracePt t="6761" x="838200" y="3378200"/>
          <p14:tracePt t="6766" x="863600" y="3390900"/>
          <p14:tracePt t="6771" x="887413" y="3390900"/>
          <p14:tracePt t="6775" x="900113" y="3403600"/>
          <p14:tracePt t="6781" x="925513" y="3403600"/>
          <p14:tracePt t="6787" x="1000125" y="3403600"/>
          <p14:tracePt t="6790" x="1025525" y="3403600"/>
          <p14:tracePt t="6796" x="1063625" y="3403600"/>
          <p14:tracePt t="6802" x="1112838" y="3429000"/>
          <p14:tracePt t="6806" x="1138238" y="3429000"/>
          <p14:tracePt t="6810" x="1163638" y="3429000"/>
          <p14:tracePt t="6816" x="1189038" y="3429000"/>
          <p14:tracePt t="6821" x="1212850" y="3429000"/>
          <p14:tracePt t="6827" x="1238250" y="3429000"/>
          <p14:tracePt t="6832" x="1263650" y="3429000"/>
          <p14:tracePt t="6837" x="1300163" y="3429000"/>
          <p14:tracePt t="6847" x="1312863" y="3429000"/>
          <p14:tracePt t="6852" x="1325563" y="3429000"/>
          <p14:tracePt t="6857" x="1338263" y="3429000"/>
          <p14:tracePt t="6861" x="1363663" y="3429000"/>
          <p14:tracePt t="6866" x="1389063" y="3429000"/>
          <p14:tracePt t="6872" x="1425575" y="3429000"/>
          <p14:tracePt t="6882" x="1450975" y="3429000"/>
          <p14:tracePt t="6887" x="1463675" y="3429000"/>
          <p14:tracePt t="6892" x="1476375" y="3429000"/>
          <p14:tracePt t="6899" x="1489075" y="3429000"/>
          <p14:tracePt t="6908" x="1512888" y="3429000"/>
          <p14:tracePt t="6927" x="1538288" y="3429000"/>
          <p14:tracePt t="6933" x="1550988" y="3429000"/>
          <p14:tracePt t="6938" x="1563688" y="3429000"/>
          <p14:tracePt t="6949" x="1576388" y="3429000"/>
          <p14:tracePt t="6958" x="1589088" y="3429000"/>
          <p14:tracePt t="7462" x="1601788" y="3429000"/>
          <p14:tracePt t="7473" x="1625600" y="3429000"/>
          <p14:tracePt t="7483" x="1651000" y="3429000"/>
          <p14:tracePt t="7488" x="1663700" y="3429000"/>
          <p14:tracePt t="7492" x="1714500" y="3403600"/>
          <p14:tracePt t="7497" x="1725613" y="3403600"/>
          <p14:tracePt t="7502" x="1751013" y="3403600"/>
          <p14:tracePt t="7508" x="1776413" y="3390900"/>
          <p14:tracePt t="7512" x="1814513" y="3390900"/>
          <p14:tracePt t="7518" x="1851025" y="3390900"/>
          <p14:tracePt t="7523" x="1889125" y="3390900"/>
          <p14:tracePt t="7526" x="1914525" y="3367088"/>
          <p14:tracePt t="7533" x="1951038" y="3367088"/>
          <p14:tracePt t="7538" x="1989138" y="3367088"/>
          <p14:tracePt t="7543" x="2025650" y="3367088"/>
          <p14:tracePt t="7549" x="2063750" y="3367088"/>
          <p14:tracePt t="7552" x="2076450" y="3367088"/>
          <p14:tracePt t="7558" x="2101850" y="3367088"/>
          <p14:tracePt t="7562" x="2138363" y="3367088"/>
          <p14:tracePt t="7568" x="2151063" y="3367088"/>
          <p14:tracePt t="7572" x="2189163" y="3367088"/>
          <p14:tracePt t="7577" x="2201863" y="3367088"/>
          <p14:tracePt t="7583" x="2214563" y="3367088"/>
          <p14:tracePt t="7588" x="2227263" y="3367088"/>
          <p14:tracePt t="7593" x="2238375" y="3367088"/>
          <p14:tracePt t="7603" x="2251075" y="3367088"/>
          <p14:tracePt t="7614" x="2276475" y="3367088"/>
          <p14:tracePt t="7628" x="2301875" y="3367088"/>
          <p14:tracePt t="7633" x="2314575" y="3367088"/>
          <p14:tracePt t="7639" x="2327275" y="3367088"/>
          <p14:tracePt t="7644" x="2338388" y="3367088"/>
          <p14:tracePt t="7649" x="2363788" y="3367088"/>
          <p14:tracePt t="7654" x="2401888" y="3367088"/>
          <p14:tracePt t="7658" x="2427288" y="3367088"/>
          <p14:tracePt t="7664" x="2439988" y="3367088"/>
          <p14:tracePt t="7670" x="2463800" y="3367088"/>
          <p14:tracePt t="7674" x="2489200" y="3367088"/>
          <p14:tracePt t="7684" x="2514600" y="3367088"/>
          <p14:tracePt t="7689" x="2551113" y="3367088"/>
          <p14:tracePt t="7699" x="2589213" y="3367088"/>
          <p14:tracePt t="7704" x="2614613" y="3367088"/>
          <p14:tracePt t="7716" x="2640013" y="3367088"/>
          <p14:tracePt t="7718" x="2651125" y="3367088"/>
          <p14:tracePt t="7723" x="2663825" y="3367088"/>
          <p14:tracePt t="7729" x="2689225" y="3390900"/>
          <p14:tracePt t="7735" x="2701925" y="3390900"/>
          <p14:tracePt t="7739" x="2701925" y="3403600"/>
          <p14:tracePt t="7744" x="2740025" y="3403600"/>
          <p14:tracePt t="7750" x="2776538" y="3429000"/>
          <p14:tracePt t="7755" x="2814638" y="3441700"/>
          <p14:tracePt t="7759" x="2840038" y="3441700"/>
          <p14:tracePt t="7766" x="2889250" y="3467100"/>
          <p14:tracePt t="7770" x="2914650" y="3479800"/>
          <p14:tracePt t="7773" x="2940050" y="3479800"/>
          <p14:tracePt t="7780" x="2963863" y="3479800"/>
          <p14:tracePt t="7785" x="3001963" y="3490913"/>
          <p14:tracePt t="7789" x="3052763" y="3490913"/>
          <p14:tracePt t="7794" x="3089275" y="3490913"/>
          <p14:tracePt t="7800" x="3127375" y="3490913"/>
          <p14:tracePt t="7805" x="3152775" y="3490913"/>
          <p14:tracePt t="7810" x="3189288" y="3490913"/>
          <p14:tracePt t="7816" x="3227388" y="3490913"/>
          <p14:tracePt t="7820" x="3265488" y="3490913"/>
          <p14:tracePt t="7826" x="3265488" y="3503613"/>
          <p14:tracePt t="7831" x="3314700" y="3503613"/>
          <p14:tracePt t="7840" x="3352800" y="3503613"/>
          <p14:tracePt t="7846" x="3376613" y="3529013"/>
          <p14:tracePt t="7856" x="3402013" y="3529013"/>
          <p14:tracePt t="7860" x="3440113" y="3529013"/>
          <p14:tracePt t="7871" x="3502025" y="3529013"/>
          <p14:tracePt t="7876" x="3540125" y="3529013"/>
          <p14:tracePt t="7881" x="3565525" y="3529013"/>
          <p14:tracePt t="7886" x="3578225" y="3529013"/>
          <p14:tracePt t="7891" x="3640138" y="3529013"/>
          <p14:tracePt t="7896" x="3652838" y="3529013"/>
          <p14:tracePt t="7900" x="3689350" y="3529013"/>
          <p14:tracePt t="7906" x="3740150" y="3529013"/>
          <p14:tracePt t="7910" x="3765550" y="3529013"/>
          <p14:tracePt t="7916" x="3802063" y="3529013"/>
          <p14:tracePt t="7921" x="3852863" y="3529013"/>
          <p14:tracePt t="7926" x="3890963" y="3529013"/>
          <p14:tracePt t="7931" x="3927475" y="3529013"/>
          <p14:tracePt t="7936" x="3965575" y="3529013"/>
          <p14:tracePt t="7942" x="4014788" y="3529013"/>
          <p14:tracePt t="7947" x="4065588" y="3529013"/>
          <p14:tracePt t="7950" x="4103688" y="3529013"/>
          <p14:tracePt t="7956" x="4127500" y="3529013"/>
          <p14:tracePt t="7962" x="4165600" y="3529013"/>
          <p14:tracePt t="7966" x="4214813" y="3529013"/>
          <p14:tracePt t="7971" x="4265613" y="3529013"/>
          <p14:tracePt t="7975" x="4314825" y="3529013"/>
          <p14:tracePt t="7980" x="4378325" y="3529013"/>
          <p14:tracePt t="8000" x="4516438" y="3529013"/>
          <p14:tracePt t="8002" x="4565650" y="3529013"/>
          <p14:tracePt t="8006" x="4616450" y="3529013"/>
          <p14:tracePt t="8011" x="4665663" y="3529013"/>
          <p14:tracePt t="8016" x="4716463" y="3529013"/>
          <p14:tracePt t="8022" x="4791075" y="3529013"/>
          <p14:tracePt t="8026" x="4829175" y="3529013"/>
          <p14:tracePt t="8033" x="4891088" y="3529013"/>
          <p14:tracePt t="8037" x="4929188" y="3529013"/>
          <p14:tracePt t="8042" x="4965700" y="3529013"/>
          <p14:tracePt t="8046" x="5003800" y="3529013"/>
          <p14:tracePt t="8052" x="5029200" y="3529013"/>
          <p14:tracePt t="8058" x="5065713" y="3529013"/>
          <p14:tracePt t="8067" x="5103813" y="3529013"/>
          <p14:tracePt t="8072" x="5129213" y="3529013"/>
          <p14:tracePt t="8083" x="5153025" y="3529013"/>
          <p14:tracePt t="8087" x="5165725" y="3529013"/>
          <p14:tracePt t="8097" x="5178425" y="3529013"/>
          <p14:tracePt t="8103" x="5191125" y="3529013"/>
          <p14:tracePt t="8107" x="5203825" y="3529013"/>
          <p14:tracePt t="8113" x="5216525" y="3529013"/>
          <p14:tracePt t="8118" x="5241925" y="3529013"/>
          <p14:tracePt t="8127" x="5265738" y="3529013"/>
          <p14:tracePt t="8134" x="5278438" y="3529013"/>
          <p14:tracePt t="8143" x="5291138" y="3529013"/>
          <p14:tracePt t="8148" x="5303838" y="3529013"/>
          <p14:tracePt t="8177" x="5316538" y="3529013"/>
          <p14:tracePt t="8213" x="5329238" y="3529013"/>
          <p14:tracePt t="8219" x="5353050" y="3529013"/>
          <p14:tracePt t="8229" x="5378450" y="3529013"/>
          <p14:tracePt t="8233" x="5391150" y="3529013"/>
          <p14:tracePt t="8239" x="5403850" y="3529013"/>
          <p14:tracePt t="8244" x="5441950" y="3529013"/>
          <p14:tracePt t="8249" x="5454650" y="3529013"/>
          <p14:tracePt t="8255" x="5465763" y="3529013"/>
          <p14:tracePt t="8264" x="5478463" y="3529013"/>
          <p14:tracePt t="8602" x="5478463" y="3541713"/>
          <p14:tracePt t="8895" x="5465763" y="3541713"/>
          <p14:tracePt t="8910" x="5441950" y="3554413"/>
          <p14:tracePt t="8914" x="5429250" y="3554413"/>
          <p14:tracePt t="8920" x="5403850" y="3554413"/>
          <p14:tracePt t="8925" x="5378450" y="3554413"/>
          <p14:tracePt t="8930" x="5341938" y="3554413"/>
          <p14:tracePt t="8935" x="5316538" y="3567113"/>
          <p14:tracePt t="8940" x="5278438" y="3567113"/>
          <p14:tracePt t="8946" x="5241925" y="3567113"/>
          <p14:tracePt t="8950" x="5191125" y="3590925"/>
          <p14:tracePt t="8955" x="5103813" y="3590925"/>
          <p14:tracePt t="8959" x="5065713" y="3603625"/>
          <p14:tracePt t="8964" x="5016500" y="3603625"/>
          <p14:tracePt t="8970" x="4978400" y="3603625"/>
          <p14:tracePt t="8976" x="4891088" y="3641725"/>
          <p14:tracePt t="8979" x="4840288" y="3641725"/>
          <p14:tracePt t="8985" x="4778375" y="3679825"/>
          <p14:tracePt t="9001" x="4665663" y="3692525"/>
          <p14:tracePt t="9005" x="4640263" y="3692525"/>
          <p14:tracePt t="9009" x="4627563" y="3692525"/>
          <p14:tracePt t="9017" x="4603750" y="3692525"/>
          <p14:tracePt t="9025" x="4578350" y="3692525"/>
          <p14:tracePt t="9031" x="4540250" y="3692525"/>
          <p14:tracePt t="9041" x="4516438" y="3692525"/>
          <p14:tracePt t="9046" x="4478338" y="3692525"/>
          <p14:tracePt t="9050" x="4465638" y="3692525"/>
          <p14:tracePt t="9056" x="4416425" y="3692525"/>
          <p14:tracePt t="9061" x="4378325" y="3692525"/>
          <p14:tracePt t="9066" x="4340225" y="3692525"/>
          <p14:tracePt t="9071" x="4291013" y="3692525"/>
          <p14:tracePt t="9076" x="4278313" y="3692525"/>
          <p14:tracePt t="9080" x="4265613" y="3692525"/>
          <p14:tracePt t="9086" x="4191000" y="3716338"/>
          <p14:tracePt t="9092" x="4140200" y="3716338"/>
          <p14:tracePt t="9096" x="4103688" y="3716338"/>
          <p14:tracePt t="9100" x="4052888" y="3729038"/>
          <p14:tracePt t="9107" x="4014788" y="3729038"/>
          <p14:tracePt t="9112" x="3990975" y="3729038"/>
          <p14:tracePt t="9116" x="3965575" y="3729038"/>
          <p14:tracePt t="9121" x="3927475" y="3729038"/>
          <p14:tracePt t="9126" x="3890963" y="3729038"/>
          <p14:tracePt t="9133" x="3852863" y="3729038"/>
          <p14:tracePt t="9137" x="3840163" y="3729038"/>
          <p14:tracePt t="9142" x="3790950" y="3729038"/>
          <p14:tracePt t="9145" x="3752850" y="3729038"/>
          <p14:tracePt t="9152" x="3702050" y="3729038"/>
          <p14:tracePt t="9157" x="3652838" y="3729038"/>
          <p14:tracePt t="9162" x="3614738" y="3729038"/>
          <p14:tracePt t="9167" x="3565525" y="3729038"/>
          <p14:tracePt t="9172" x="3502025" y="3729038"/>
          <p14:tracePt t="9176" x="3452813" y="3729038"/>
          <p14:tracePt t="9182" x="3365500" y="3729038"/>
          <p14:tracePt t="9187" x="3302000" y="3729038"/>
          <p14:tracePt t="9192" x="3214688" y="3729038"/>
          <p14:tracePt t="9197" x="3165475" y="3729038"/>
          <p14:tracePt t="9202" x="3089275" y="3729038"/>
          <p14:tracePt t="9206" x="3027363" y="3729038"/>
          <p14:tracePt t="9212" x="2976563" y="3729038"/>
          <p14:tracePt t="9217" x="2914650" y="3729038"/>
          <p14:tracePt t="9223" x="2863850" y="3729038"/>
          <p14:tracePt t="9227" x="2827338" y="3729038"/>
          <p14:tracePt t="9232" x="2763838" y="3729038"/>
          <p14:tracePt t="9237" x="2727325" y="3729038"/>
          <p14:tracePt t="9242" x="2701925" y="3729038"/>
          <p14:tracePt t="9247" x="2663825" y="3729038"/>
          <p14:tracePt t="9254" x="2614613" y="3729038"/>
          <p14:tracePt t="9257" x="2576513" y="3729038"/>
          <p14:tracePt t="9262" x="2551113" y="3729038"/>
          <p14:tracePt t="9267" x="2476500" y="3729038"/>
          <p14:tracePt t="9273" x="2451100" y="3729038"/>
          <p14:tracePt t="9277" x="2389188" y="3729038"/>
          <p14:tracePt t="9283" x="2314575" y="3729038"/>
          <p14:tracePt t="9288" x="2251075" y="3729038"/>
          <p14:tracePt t="9292" x="2138363" y="3729038"/>
          <p14:tracePt t="9298" x="2051050" y="3729038"/>
          <p14:tracePt t="9303" x="1989138" y="3729038"/>
          <p14:tracePt t="9308" x="1925638" y="3729038"/>
          <p14:tracePt t="9313" x="1838325" y="3729038"/>
          <p14:tracePt t="9317" x="1776413" y="3729038"/>
          <p14:tracePt t="9323" x="1676400" y="3754438"/>
          <p14:tracePt t="9327" x="1612900" y="3754438"/>
          <p14:tracePt t="9333" x="1563688" y="3767138"/>
          <p14:tracePt t="9339" x="1512888" y="3767138"/>
          <p14:tracePt t="9344" x="1476375" y="3779838"/>
          <p14:tracePt t="9350" x="1463675" y="3792538"/>
          <p14:tracePt t="9352" x="1425575" y="3792538"/>
          <p14:tracePt t="9358" x="1401763" y="3792538"/>
          <p14:tracePt t="9364" x="1350963" y="3792538"/>
          <p14:tracePt t="9369" x="1325563" y="3792538"/>
          <p14:tracePt t="9373" x="1289050" y="3792538"/>
          <p14:tracePt t="9378" x="1250950" y="3792538"/>
          <p14:tracePt t="9384" x="1225550" y="3792538"/>
          <p14:tracePt t="9389" x="1189038" y="3792538"/>
          <p14:tracePt t="9393" x="1150938" y="3792538"/>
          <p14:tracePt t="9400" x="1089025" y="3792538"/>
          <p14:tracePt t="9404" x="1063625" y="3792538"/>
          <p14:tracePt t="9409" x="1038225" y="3792538"/>
          <p14:tracePt t="9413" x="987425" y="3792538"/>
          <p14:tracePt t="9419" x="950913" y="3792538"/>
          <p14:tracePt t="9424" x="912813" y="3792538"/>
          <p14:tracePt t="9429" x="863600" y="3792538"/>
          <p14:tracePt t="9435" x="838200" y="3792538"/>
          <p14:tracePt t="9439" x="800100" y="3803650"/>
          <p14:tracePt t="9443" x="776288" y="3803650"/>
          <p14:tracePt t="9450" x="750888" y="3803650"/>
          <p14:tracePt t="9455" x="687388" y="3829050"/>
          <p14:tracePt t="9459" x="674688" y="3829050"/>
          <p14:tracePt t="9465" x="663575" y="3829050"/>
          <p14:tracePt t="9469" x="650875" y="3829050"/>
          <p14:tracePt t="9479" x="638175" y="3829050"/>
          <p14:tracePt t="9495" x="612775" y="3829050"/>
          <p14:tracePt t="9504" x="587375" y="3829050"/>
          <p14:tracePt t="9515" x="574675" y="3829050"/>
          <p14:tracePt t="9520" x="574675" y="3841750"/>
          <p14:tracePt t="9525" x="550863" y="3841750"/>
          <p14:tracePt t="9534" x="525463" y="3841750"/>
          <p14:tracePt t="9556" x="512763" y="3841750"/>
          <p14:tracePt t="9712" x="512763" y="3854450"/>
          <p14:tracePt t="9742" x="512763" y="3879850"/>
          <p14:tracePt t="9787" x="512763" y="3905250"/>
          <p14:tracePt t="9848" x="512763" y="3916363"/>
          <p14:tracePt t="9883" x="512763" y="3929063"/>
          <p14:tracePt t="9898" x="512763" y="3941763"/>
          <p14:tracePt t="9919" x="512763" y="3954463"/>
          <p14:tracePt t="9928" x="525463" y="3967163"/>
          <p14:tracePt t="9934" x="538163" y="3979863"/>
          <p14:tracePt t="9944" x="538163" y="3992563"/>
          <p14:tracePt t="9950" x="550863" y="3992563"/>
          <p14:tracePt t="9963" x="563563" y="4005263"/>
          <p14:tracePt t="9968" x="574675" y="4017963"/>
          <p14:tracePt t="9984" x="587375" y="4029075"/>
          <p14:tracePt t="10004" x="600075" y="4041775"/>
          <p14:tracePt t="10014" x="612775" y="4054475"/>
          <p14:tracePt t="10019" x="625475" y="4067175"/>
          <p14:tracePt t="10040" x="638175" y="4079875"/>
          <p14:tracePt t="10044" x="650875" y="4092575"/>
          <p14:tracePt t="10065" x="663575" y="4105275"/>
          <p14:tracePt t="10075" x="674688" y="4117975"/>
          <p14:tracePt t="10090" x="674688" y="4129088"/>
          <p14:tracePt t="10095" x="687388" y="4129088"/>
          <p14:tracePt t="10206" x="687388" y="4141788"/>
          <p14:tracePt t="10221" x="700088" y="4154488"/>
          <p14:tracePt t="10237" x="700088" y="4167188"/>
          <p14:tracePt t="10251" x="700088" y="4179888"/>
          <p14:tracePt t="10271" x="700088" y="4192588"/>
          <p14:tracePt t="10291" x="700088" y="4205288"/>
          <p14:tracePt t="10307" x="700088" y="4217988"/>
          <p14:tracePt t="10317" x="687388" y="4241800"/>
          <p14:tracePt t="10327" x="674688" y="4241800"/>
          <p14:tracePt t="10332" x="674688" y="4267200"/>
          <p14:tracePt t="10342" x="674688" y="4279900"/>
          <p14:tracePt t="10358" x="663575" y="4305300"/>
          <p14:tracePt t="10368" x="663575" y="4318000"/>
          <p14:tracePt t="10387" x="663575" y="4330700"/>
          <p14:tracePt t="10407" x="663575" y="4354513"/>
          <p14:tracePt t="10913" x="663575" y="4367213"/>
          <p14:tracePt t="10917" x="663575" y="4379913"/>
          <p14:tracePt t="10922" x="674688" y="4392613"/>
          <p14:tracePt t="10927" x="687388" y="4392613"/>
          <p14:tracePt t="10947" x="700088" y="4392613"/>
          <p14:tracePt t="10994" x="725488" y="4392613"/>
          <p14:tracePt t="11013" x="750888" y="4392613"/>
          <p14:tracePt t="11043" x="763588" y="4392613"/>
          <p14:tracePt t="11543" x="763588" y="4405313"/>
          <p14:tracePt t="11547" x="763588" y="4418013"/>
          <p14:tracePt t="11557" x="750888" y="4443413"/>
          <p14:tracePt t="11562" x="725488" y="4479925"/>
          <p14:tracePt t="11568" x="712788" y="4492625"/>
          <p14:tracePt t="11573" x="700088" y="4505325"/>
          <p14:tracePt t="11578" x="700088" y="4530725"/>
          <p14:tracePt t="11584" x="674688" y="4554538"/>
          <p14:tracePt t="11586" x="663575" y="4579938"/>
          <p14:tracePt t="11592" x="638175" y="4592638"/>
          <p14:tracePt t="11598" x="625475" y="4618038"/>
          <p14:tracePt t="11603" x="612775" y="4643438"/>
          <p14:tracePt t="11608" x="574675" y="4679950"/>
          <p14:tracePt t="11612" x="563563" y="4692650"/>
          <p14:tracePt t="11618" x="538163" y="4705350"/>
          <p14:tracePt t="11623" x="525463" y="4730750"/>
          <p14:tracePt t="11628" x="525463" y="4743450"/>
          <p14:tracePt t="11634" x="500063" y="4768850"/>
          <p14:tracePt t="11639" x="487363" y="4779963"/>
          <p14:tracePt t="11643" x="463550" y="4805363"/>
          <p14:tracePt t="11653" x="450850" y="4818063"/>
          <p14:tracePt t="11659" x="438150" y="4830763"/>
          <p14:tracePt t="11663" x="438150" y="4843463"/>
          <p14:tracePt t="11668" x="412750" y="4868863"/>
          <p14:tracePt t="11678" x="412750" y="4879975"/>
          <p14:tracePt t="11688" x="412750" y="4892675"/>
          <p14:tracePt t="11724" x="412750" y="4905375"/>
          <p14:tracePt t="11871" x="412750" y="4918075"/>
          <p14:tracePt t="11880" x="412750" y="4930775"/>
          <p14:tracePt t="11885" x="412750" y="4943475"/>
          <p14:tracePt t="11915" x="412750" y="4956175"/>
          <p14:tracePt t="11921" x="412750" y="4968875"/>
          <p14:tracePt t="11961" x="412750" y="4981575"/>
          <p14:tracePt t="11966" x="412750" y="4992688"/>
          <p14:tracePt t="11986" x="412750" y="5005388"/>
          <p14:tracePt t="12001" x="412750" y="5018088"/>
          <p14:tracePt t="12006" x="412750" y="5030788"/>
          <p14:tracePt t="12012" x="412750" y="5043488"/>
          <p14:tracePt t="12022" x="412750" y="5056188"/>
          <p14:tracePt t="12035" x="412750" y="5068888"/>
          <p14:tracePt t="12047" x="412750" y="5081588"/>
          <p14:tracePt t="12057" x="412750" y="5092700"/>
          <p14:tracePt t="12061" x="412750" y="5105400"/>
          <p14:tracePt t="12092" x="412750" y="5118100"/>
          <p14:tracePt t="12097" x="412750" y="5130800"/>
          <p14:tracePt t="12108" x="412750" y="5143500"/>
          <p14:tracePt t="12122" x="425450" y="5143500"/>
          <p14:tracePt t="12142" x="438150" y="5156200"/>
          <p14:tracePt t="12147" x="438150" y="5168900"/>
          <p14:tracePt t="12158" x="450850" y="5168900"/>
          <p14:tracePt t="12162" x="463550" y="5168900"/>
          <p14:tracePt t="12173" x="474663" y="5168900"/>
          <p14:tracePt t="12177" x="500063" y="5181600"/>
          <p14:tracePt t="12183" x="512763" y="5205413"/>
          <p14:tracePt t="12188" x="525463" y="5205413"/>
          <p14:tracePt t="12192" x="525463" y="5218113"/>
          <p14:tracePt t="12197" x="538163" y="5230813"/>
          <p14:tracePt t="12203" x="550863" y="5230813"/>
          <p14:tracePt t="12208" x="574675" y="5230813"/>
          <p14:tracePt t="12218" x="612775" y="5230813"/>
          <p14:tracePt t="12224" x="638175" y="5230813"/>
          <p14:tracePt t="12229" x="674688" y="5230813"/>
          <p14:tracePt t="12233" x="725488" y="5243513"/>
          <p14:tracePt t="12238" x="763588" y="5268913"/>
          <p14:tracePt t="12242" x="787400" y="5268913"/>
          <p14:tracePt t="12248" x="838200" y="5281613"/>
          <p14:tracePt t="12254" x="838200" y="5294313"/>
          <p14:tracePt t="12258" x="876300" y="5305425"/>
          <p14:tracePt t="12264" x="900113" y="5305425"/>
          <p14:tracePt t="12269" x="938213" y="5330825"/>
          <p14:tracePt t="12274" x="976313" y="5330825"/>
          <p14:tracePt t="12279" x="1025525" y="5330825"/>
          <p14:tracePt t="12285" x="1076325" y="5330825"/>
          <p14:tracePt t="12289" x="1138238" y="5330825"/>
          <p14:tracePt t="12293" x="1200150" y="5330825"/>
          <p14:tracePt t="12298" x="1250950" y="5330825"/>
          <p14:tracePt t="12304" x="1312863" y="5330825"/>
          <p14:tracePt t="12309" x="1363663" y="5330825"/>
          <p14:tracePt t="12314" x="1438275" y="5330825"/>
          <p14:tracePt t="12318" x="1489075" y="5330825"/>
          <p14:tracePt t="12324" x="1550988" y="5330825"/>
          <p14:tracePt t="12330" x="1589088" y="5330825"/>
          <p14:tracePt t="12335" x="1625600" y="5330825"/>
          <p14:tracePt t="12340" x="1638300" y="5330825"/>
          <p14:tracePt t="12345" x="1651000" y="5330825"/>
          <p14:tracePt t="12349" x="1676400" y="5330825"/>
          <p14:tracePt t="12603" x="1638300" y="5330825"/>
          <p14:tracePt t="12607" x="1625600" y="5330825"/>
          <p14:tracePt t="12612" x="1612900" y="5330825"/>
          <p14:tracePt t="12618" x="1576388" y="5343525"/>
          <p14:tracePt t="12622" x="1550988" y="5356225"/>
          <p14:tracePt t="12627" x="1538288" y="5356225"/>
          <p14:tracePt t="12637" x="1525588" y="5368925"/>
          <p14:tracePt t="12642" x="1512888" y="5368925"/>
          <p14:tracePt t="12708" x="1501775" y="5381625"/>
          <p14:tracePt t="12728" x="1501775" y="5394325"/>
          <p14:tracePt t="12738" x="1489075" y="5394325"/>
          <p14:tracePt t="12778" x="1476375" y="5407025"/>
          <p14:tracePt t="12788" x="1476375" y="5418138"/>
          <p14:tracePt t="12798" x="1463675" y="5418138"/>
          <p14:tracePt t="12802" x="1450975" y="5430838"/>
          <p14:tracePt t="12854" x="1438275" y="5443538"/>
          <p14:tracePt t="12864" x="1438275" y="5456238"/>
          <p14:tracePt t="12868" x="1425575" y="5468938"/>
          <p14:tracePt t="12885" x="1425575" y="5494338"/>
          <p14:tracePt t="12889" x="1412875" y="5507038"/>
          <p14:tracePt t="13036" x="1412875" y="5518150"/>
          <p14:tracePt t="13050" x="1412875" y="5530850"/>
          <p14:tracePt t="13076" x="1412875" y="5556250"/>
          <p14:tracePt t="13080" x="1401763" y="5556250"/>
          <p14:tracePt t="13097" x="1401763" y="5568950"/>
          <p14:tracePt t="13171" x="1389063" y="5581650"/>
          <p14:tracePt t="19395" x="1389063" y="5594350"/>
          <p14:tracePt t="19401" x="1389063" y="5568950"/>
          <p14:tracePt t="19406" x="1389063" y="5530850"/>
          <p14:tracePt t="19410" x="1401763" y="5494338"/>
          <p14:tracePt t="19415" x="1401763" y="5456238"/>
          <p14:tracePt t="19421" x="1401763" y="5394325"/>
          <p14:tracePt t="19426" x="1401763" y="5368925"/>
          <p14:tracePt t="19431" x="1401763" y="5318125"/>
          <p14:tracePt t="19435" x="1401763" y="5268913"/>
          <p14:tracePt t="19441" x="1401763" y="5218113"/>
          <p14:tracePt t="19445" x="1401763" y="5168900"/>
          <p14:tracePt t="19451" x="1401763" y="5105400"/>
          <p14:tracePt t="19456" x="1401763" y="5056188"/>
          <p14:tracePt t="19461" x="1401763" y="4992688"/>
          <p14:tracePt t="19465" x="1401763" y="4943475"/>
          <p14:tracePt t="19471" x="1401763" y="4879975"/>
          <p14:tracePt t="19476" x="1401763" y="4843463"/>
          <p14:tracePt t="19481" x="1401763" y="4818063"/>
          <p14:tracePt t="19486" x="1401763" y="4779963"/>
          <p14:tracePt t="19491" x="1401763" y="4743450"/>
          <p14:tracePt t="19501" x="1401763" y="4705350"/>
          <p14:tracePt t="19506" x="1401763" y="4667250"/>
          <p14:tracePt t="19511" x="1389063" y="4656138"/>
          <p14:tracePt t="19517" x="1389063" y="4643438"/>
          <p14:tracePt t="19522" x="1389063" y="4605338"/>
          <p14:tracePt t="19526" x="1389063" y="4592638"/>
          <p14:tracePt t="19530" x="1389063" y="4579938"/>
          <p14:tracePt t="19535" x="1389063" y="4567238"/>
          <p14:tracePt t="19541" x="1389063" y="4530725"/>
          <p14:tracePt t="19546" x="1389063" y="4492625"/>
          <p14:tracePt t="19551" x="1363663" y="4467225"/>
          <p14:tracePt t="19555" x="1363663" y="4454525"/>
          <p14:tracePt t="19561" x="1350963" y="4430713"/>
          <p14:tracePt t="19566" x="1350963" y="4405313"/>
          <p14:tracePt t="19572" x="1325563" y="4379913"/>
          <p14:tracePt t="19576" x="1300163" y="4330700"/>
          <p14:tracePt t="19581" x="1289050" y="4305300"/>
          <p14:tracePt t="19588" x="1250950" y="4267200"/>
          <p14:tracePt t="19592" x="1238250" y="4267200"/>
          <p14:tracePt t="19596" x="1212850" y="4241800"/>
          <p14:tracePt t="19602" x="1200150" y="4192588"/>
          <p14:tracePt t="19607" x="1189038" y="4167188"/>
          <p14:tracePt t="19613" x="1163638" y="4154488"/>
          <p14:tracePt t="19616" x="1163638" y="4117975"/>
          <p14:tracePt t="19623" x="1112838" y="4067175"/>
          <p14:tracePt t="19627" x="1089025" y="4041775"/>
          <p14:tracePt t="19633" x="1050925" y="4005263"/>
          <p14:tracePt t="19638" x="1050925" y="3967163"/>
          <p14:tracePt t="19643" x="1050925" y="3929063"/>
          <p14:tracePt t="19646" x="1025525" y="3879850"/>
          <p14:tracePt t="19651" x="950913" y="3841750"/>
          <p14:tracePt t="19658" x="876300" y="3841750"/>
          <p14:tracePt t="19663" x="787400" y="3816350"/>
          <p14:tracePt t="19667" x="674688" y="3792538"/>
          <p14:tracePt t="19673" x="550863" y="3754438"/>
          <p14:tracePt t="19677" x="450850" y="3729038"/>
          <p14:tracePt t="19683" x="300038" y="3641725"/>
          <p14:tracePt t="19688" x="225425" y="3579813"/>
          <p14:tracePt t="19694" x="100013" y="3479800"/>
          <p14:tracePt t="19697" x="87313" y="3403600"/>
          <p14:tracePt t="19703" x="0" y="3303588"/>
        </p14:tracePtLst>
      </p14:laserTrace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Pseudostrabismus</a:t>
            </a:r>
            <a:r>
              <a:rPr lang="cs-CZ" dirty="0"/>
              <a:t> </a:t>
            </a:r>
          </a:p>
        </p:txBody>
      </p:sp>
      <p:sp>
        <p:nvSpPr>
          <p:cNvPr id="3" name="Zástupný symbol pro obsah 2"/>
          <p:cNvSpPr>
            <a:spLocks noGrp="1"/>
          </p:cNvSpPr>
          <p:nvPr>
            <p:ph idx="1"/>
          </p:nvPr>
        </p:nvSpPr>
        <p:spPr/>
        <p:txBody>
          <a:bodyPr/>
          <a:lstStyle/>
          <a:p>
            <a:pPr marL="0" indent="0">
              <a:buNone/>
            </a:pPr>
            <a:r>
              <a:rPr lang="cs-CZ" dirty="0"/>
              <a:t>PSEUDOESOTROPIE – </a:t>
            </a:r>
            <a:r>
              <a:rPr lang="cs-CZ" dirty="0" err="1"/>
              <a:t>epicantus</a:t>
            </a:r>
            <a:endParaRPr lang="cs-CZ" dirty="0"/>
          </a:p>
          <a:p>
            <a:r>
              <a:rPr lang="cs-CZ" dirty="0"/>
              <a:t>Epikantus – široký kořen nosu – vyvolává dojem </a:t>
            </a:r>
            <a:r>
              <a:rPr lang="cs-CZ" dirty="0" err="1"/>
              <a:t>esotropie</a:t>
            </a:r>
            <a:endParaRPr lang="cs-CZ" dirty="0"/>
          </a:p>
          <a:p>
            <a:r>
              <a:rPr lang="cs-CZ" dirty="0"/>
              <a:t>Záporný úhel gama</a:t>
            </a:r>
          </a:p>
          <a:p>
            <a:endParaRPr lang="cs-CZ" dirty="0"/>
          </a:p>
          <a:p>
            <a:endParaRPr lang="cs-CZ" dirty="0"/>
          </a:p>
          <a:p>
            <a:endParaRPr lang="cs-CZ" dirty="0"/>
          </a:p>
        </p:txBody>
      </p:sp>
      <p:pic>
        <p:nvPicPr>
          <p:cNvPr id="4" name="Zvuk 3">
            <a:hlinkClick r:id="" action="ppaction://media"/>
            <a:extLst>
              <a:ext uri="{FF2B5EF4-FFF2-40B4-BE49-F238E27FC236}">
                <a16:creationId xmlns:a16="http://schemas.microsoft.com/office/drawing/2014/main" id="{87BFDEA4-CF1B-45EE-B0DA-94A83665B2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61266359"/>
      </p:ext>
    </p:extLst>
  </p:cSld>
  <p:clrMapOvr>
    <a:masterClrMapping/>
  </p:clrMapOvr>
  <mc:AlternateContent xmlns:mc="http://schemas.openxmlformats.org/markup-compatibility/2006" xmlns:p14="http://schemas.microsoft.com/office/powerpoint/2010/main">
    <mc:Choice Requires="p14">
      <p:transition spd="slow" p14:dur="2000" advTm="18662"/>
    </mc:Choice>
    <mc:Fallback xmlns="">
      <p:transition spd="slow" advTm="18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712" x="487363" y="1076325"/>
          <p14:tracePt t="716" x="487363" y="1089025"/>
          <p14:tracePt t="721" x="487363" y="1101725"/>
          <p14:tracePt t="726" x="487363" y="1114425"/>
          <p14:tracePt t="732" x="487363" y="1125538"/>
          <p14:tracePt t="737" x="487363" y="1150938"/>
          <p14:tracePt t="742" x="487363" y="1163638"/>
          <p14:tracePt t="748" x="487363" y="1176338"/>
          <p14:tracePt t="752" x="487363" y="1189038"/>
          <p14:tracePt t="756" x="487363" y="1201738"/>
          <p14:tracePt t="761" x="487363" y="1227138"/>
          <p14:tracePt t="766" x="487363" y="1250950"/>
          <p14:tracePt t="771" x="487363" y="1263650"/>
          <p14:tracePt t="778" x="487363" y="1276350"/>
          <p14:tracePt t="782" x="487363" y="1301750"/>
          <p14:tracePt t="787" x="487363" y="1339850"/>
          <p14:tracePt t="791" x="487363" y="1363663"/>
          <p14:tracePt t="798" x="487363" y="1376363"/>
          <p14:tracePt t="802" x="487363" y="1401763"/>
          <p14:tracePt t="806" x="487363" y="1427163"/>
          <p14:tracePt t="811" x="487363" y="1450975"/>
          <p14:tracePt t="816" x="487363" y="1489075"/>
          <p14:tracePt t="822" x="487363" y="1501775"/>
          <p14:tracePt t="826" x="487363" y="1527175"/>
          <p14:tracePt t="833" x="487363" y="1563688"/>
          <p14:tracePt t="837" x="487363" y="1589088"/>
          <p14:tracePt t="842" x="487363" y="1614488"/>
          <p14:tracePt t="848" x="487363" y="1639888"/>
          <p14:tracePt t="853" x="487363" y="1663700"/>
          <p14:tracePt t="858" x="487363" y="1689100"/>
          <p14:tracePt t="862" x="487363" y="1714500"/>
          <p14:tracePt t="868" x="487363" y="1752600"/>
          <p14:tracePt t="872" x="487363" y="1765300"/>
          <p14:tracePt t="877" x="487363" y="1789113"/>
          <p14:tracePt t="883" x="487363" y="1814513"/>
          <p14:tracePt t="892" x="487363" y="1839913"/>
          <p14:tracePt t="916" x="487363" y="1876425"/>
          <p14:tracePt t="919" x="487363" y="1889125"/>
          <p14:tracePt t="924" x="487363" y="1901825"/>
          <p14:tracePt t="932" x="487363" y="1914525"/>
          <p14:tracePt t="938" x="487363" y="1927225"/>
          <p14:tracePt t="954" x="487363" y="1952625"/>
          <p14:tracePt t="965" x="487363" y="1965325"/>
          <p14:tracePt t="974" x="487363" y="1978025"/>
          <p14:tracePt t="978" x="487363" y="1989138"/>
          <p14:tracePt t="989" x="487363" y="2001838"/>
          <p14:tracePt t="993" x="487363" y="2014538"/>
          <p14:tracePt t="1004" x="487363" y="2039938"/>
          <p14:tracePt t="1025" x="487363" y="2065338"/>
          <p14:tracePt t="1035" x="487363" y="2078038"/>
          <p14:tracePt t="1043" x="487363" y="2089150"/>
          <p14:tracePt t="1055" x="487363" y="2101850"/>
          <p14:tracePt t="1060" x="474663" y="2114550"/>
          <p14:tracePt t="1081" x="474663" y="2127250"/>
          <p14:tracePt t="1084" x="474663" y="2152650"/>
          <p14:tracePt t="1100" x="474663" y="2178050"/>
          <p14:tracePt t="1105" x="463550" y="2190750"/>
          <p14:tracePt t="1115" x="438150" y="2201863"/>
          <p14:tracePt t="1121" x="438150" y="2214563"/>
          <p14:tracePt t="1124" x="438150" y="2227263"/>
          <p14:tracePt t="1130" x="425450" y="2239963"/>
          <p14:tracePt t="1135" x="425450" y="2265363"/>
          <p14:tracePt t="1145" x="425450" y="2278063"/>
          <p14:tracePt t="1149" x="412750" y="2290763"/>
          <p14:tracePt t="1156" x="400050" y="2303463"/>
          <p14:tracePt t="1159" x="400050" y="2327275"/>
          <p14:tracePt t="1176" x="400050" y="2352675"/>
          <p14:tracePt t="1182" x="400050" y="2365375"/>
          <p14:tracePt t="1185" x="387350" y="2390775"/>
          <p14:tracePt t="1191" x="374650" y="2403475"/>
          <p14:tracePt t="1194" x="374650" y="2414588"/>
          <p14:tracePt t="1206" x="374650" y="2427288"/>
          <p14:tracePt t="1210" x="374650" y="2439988"/>
          <p14:tracePt t="1221" x="374650" y="2452688"/>
          <p14:tracePt t="1232" x="374650" y="2465388"/>
          <p14:tracePt t="1248" x="374650" y="2478088"/>
          <p14:tracePt t="1260" x="374650" y="2490788"/>
          <p14:tracePt t="1276" x="374650" y="2503488"/>
          <p14:tracePt t="1302" x="374650" y="2516188"/>
          <p14:tracePt t="1306" x="374650" y="2527300"/>
          <p14:tracePt t="1352" x="374650" y="2552700"/>
          <p14:tracePt t="1362" x="374650" y="2565400"/>
          <p14:tracePt t="1388" x="387350" y="2565400"/>
          <p14:tracePt t="1453" x="400050" y="2578100"/>
          <p14:tracePt t="1458" x="400050" y="2590800"/>
          <p14:tracePt t="1489" x="412750" y="2590800"/>
          <p14:tracePt t="1494" x="425450" y="2603500"/>
          <p14:tracePt t="1523" x="438150" y="2603500"/>
          <p14:tracePt t="1549" x="450850" y="2603500"/>
          <p14:tracePt t="1604" x="463550" y="2603500"/>
          <p14:tracePt t="1609" x="474663" y="2603500"/>
          <p14:tracePt t="1811" x="500063" y="2603500"/>
          <p14:tracePt t="1816" x="512763" y="2603500"/>
          <p14:tracePt t="1822" x="512763" y="2616200"/>
          <p14:tracePt t="1826" x="525463" y="2616200"/>
          <p14:tracePt t="1832" x="538163" y="2616200"/>
          <p14:tracePt t="1836" x="563563" y="2627313"/>
          <p14:tracePt t="1847" x="574675" y="2627313"/>
          <p14:tracePt t="1851" x="587375" y="2627313"/>
          <p14:tracePt t="1856" x="600075" y="2627313"/>
          <p14:tracePt t="1860" x="612775" y="2627313"/>
          <p14:tracePt t="1865" x="650875" y="2652713"/>
          <p14:tracePt t="1872" x="663575" y="2652713"/>
          <p14:tracePt t="1876" x="687388" y="2665413"/>
          <p14:tracePt t="1882" x="712788" y="2665413"/>
          <p14:tracePt t="1899" x="812800" y="2690813"/>
          <p14:tracePt t="1901" x="850900" y="2690813"/>
          <p14:tracePt t="1906" x="887413" y="2703513"/>
          <p14:tracePt t="1912" x="912813" y="2703513"/>
          <p14:tracePt t="1917" x="938213" y="2716213"/>
          <p14:tracePt t="1922" x="963613" y="2716213"/>
          <p14:tracePt t="1926" x="987425" y="2716213"/>
          <p14:tracePt t="1932" x="987425" y="2728913"/>
          <p14:tracePt t="1937" x="1025525" y="2728913"/>
          <p14:tracePt t="1941" x="1050925" y="2752725"/>
          <p14:tracePt t="1952" x="1076325" y="2752725"/>
          <p14:tracePt t="1956" x="1089025" y="2752725"/>
          <p14:tracePt t="1963" x="1100138" y="2765425"/>
          <p14:tracePt t="1968" x="1112838" y="2765425"/>
          <p14:tracePt t="1971" x="1125538" y="2765425"/>
          <p14:tracePt t="1976" x="1138238" y="2765425"/>
          <p14:tracePt t="1987" x="1163638" y="2765425"/>
          <p14:tracePt t="1992" x="1189038" y="2790825"/>
          <p14:tracePt t="2003" x="1225550" y="2790825"/>
          <p14:tracePt t="2007" x="1238250" y="2790825"/>
          <p14:tracePt t="2013" x="1263650" y="2790825"/>
          <p14:tracePt t="2018" x="1289050" y="2790825"/>
          <p14:tracePt t="2022" x="1338263" y="2816225"/>
          <p14:tracePt t="2027" x="1376363" y="2828925"/>
          <p14:tracePt t="2033" x="1389063" y="2828925"/>
          <p14:tracePt t="2038" x="1401763" y="2828925"/>
          <p14:tracePt t="2042" x="1425575" y="2852738"/>
          <p14:tracePt t="2048" x="1450975" y="2852738"/>
          <p14:tracePt t="2053" x="1463675" y="2852738"/>
          <p14:tracePt t="2058" x="1501775" y="2865438"/>
          <p14:tracePt t="2068" x="1525588" y="2865438"/>
          <p14:tracePt t="2072" x="1550988" y="2890838"/>
          <p14:tracePt t="2083" x="1589088" y="2890838"/>
          <p14:tracePt t="2088" x="1601788" y="2890838"/>
          <p14:tracePt t="2093" x="1612900" y="2890838"/>
          <p14:tracePt t="2098" x="1638300" y="2890838"/>
          <p14:tracePt t="2103" x="1676400" y="2890838"/>
          <p14:tracePt t="2109" x="1689100" y="2890838"/>
          <p14:tracePt t="2115" x="1714500" y="2890838"/>
          <p14:tracePt t="2119" x="1751013" y="2890838"/>
          <p14:tracePt t="2123" x="1789113" y="2890838"/>
          <p14:tracePt t="2129" x="1825625" y="2890838"/>
          <p14:tracePt t="2134" x="1876425" y="2916238"/>
          <p14:tracePt t="2138" x="1925638" y="2916238"/>
          <p14:tracePt t="2143" x="1989138" y="2916238"/>
          <p14:tracePt t="2149" x="2025650" y="2916238"/>
          <p14:tracePt t="2154" x="2076450" y="2916238"/>
          <p14:tracePt t="2158" x="2138363" y="2916238"/>
          <p14:tracePt t="2165" x="2189163" y="2916238"/>
          <p14:tracePt t="2169" x="2214563" y="2916238"/>
          <p14:tracePt t="2175" x="2251075" y="2916238"/>
          <p14:tracePt t="2180" x="2289175" y="2916238"/>
          <p14:tracePt t="2184" x="2301875" y="2916238"/>
          <p14:tracePt t="2189" x="2338388" y="2916238"/>
          <p14:tracePt t="2193" x="2351088" y="2916238"/>
          <p14:tracePt t="2200" x="2363788" y="2916238"/>
          <p14:tracePt t="2206" x="2414588" y="2916238"/>
          <p14:tracePt t="2213" x="2439988" y="2916238"/>
          <p14:tracePt t="2219" x="2451100" y="2916238"/>
          <p14:tracePt t="2229" x="2476500" y="2916238"/>
          <p14:tracePt t="2244" x="2501900" y="2916238"/>
          <p14:tracePt t="2259" x="2514600" y="2903538"/>
          <p14:tracePt t="2270" x="2527300" y="2890838"/>
          <p14:tracePt t="2274" x="2540000" y="2878138"/>
          <p14:tracePt t="2280" x="2551113" y="2878138"/>
          <p14:tracePt t="2290" x="2563813" y="2878138"/>
          <p14:tracePt t="2295" x="2576513" y="2878138"/>
          <p14:tracePt t="2304" x="2614613" y="2865438"/>
          <p14:tracePt t="2309" x="2627313" y="2865438"/>
          <p14:tracePt t="2315" x="2640013" y="2865438"/>
          <p14:tracePt t="2321" x="2651125" y="2865438"/>
          <p14:tracePt t="2325" x="2663825" y="2852738"/>
          <p14:tracePt t="2335" x="2676525" y="2852738"/>
          <p14:tracePt t="2340" x="2701925" y="2852738"/>
          <p14:tracePt t="2366" x="2727325" y="2852738"/>
          <p14:tracePt t="2401" x="2740025" y="2852738"/>
          <p14:tracePt t="2447" x="2752725" y="2852738"/>
          <p14:tracePt t="2766" x="2763838" y="2852738"/>
          <p14:tracePt t="2773" x="2776538" y="2852738"/>
          <p14:tracePt t="2779" x="2789238" y="2852738"/>
          <p14:tracePt t="2790" x="2814638" y="2852738"/>
          <p14:tracePt t="2799" x="2840038" y="2852738"/>
          <p14:tracePt t="2804" x="2863850" y="2852738"/>
          <p14:tracePt t="2815" x="2889250" y="2878138"/>
          <p14:tracePt t="11283" x="2889250" y="2916238"/>
          <p14:tracePt t="11288" x="2889250" y="2952750"/>
          <p14:tracePt t="11292" x="2889250" y="2978150"/>
          <p14:tracePt t="11297" x="2889250" y="3016250"/>
          <p14:tracePt t="11303" x="2876550" y="3041650"/>
          <p14:tracePt t="11309" x="2852738" y="3078163"/>
          <p14:tracePt t="11312" x="2840038" y="3090863"/>
          <p14:tracePt t="11319" x="2827338" y="3128963"/>
          <p14:tracePt t="11324" x="2801938" y="3154363"/>
          <p14:tracePt t="11329" x="2789238" y="3178175"/>
          <p14:tracePt t="11333" x="2776538" y="3178175"/>
          <p14:tracePt t="11338" x="2776538" y="3203575"/>
          <p14:tracePt t="11342" x="2752725" y="3228975"/>
          <p14:tracePt t="11349" x="2740025" y="3228975"/>
          <p14:tracePt t="11354" x="2727325" y="3254375"/>
          <p14:tracePt t="11359" x="2727325" y="3267075"/>
          <p14:tracePt t="11364" x="2727325" y="3278188"/>
          <p14:tracePt t="11369" x="2714625" y="3278188"/>
          <p14:tracePt t="11449" x="2714625" y="3290888"/>
          <p14:tracePt t="11475" x="2701925" y="3303588"/>
          <p14:tracePt t="11574" x="2676525" y="3303588"/>
          <p14:tracePt t="11580" x="2663825" y="3303588"/>
          <p14:tracePt t="11590" x="2651125" y="3303588"/>
          <p14:tracePt t="11602" x="2640013" y="3303588"/>
          <p14:tracePt t="11611" x="2614613" y="3303588"/>
          <p14:tracePt t="11636" x="2589213" y="3303588"/>
          <p14:tracePt t="11646" x="2576513" y="3303588"/>
          <p14:tracePt t="11662" x="2563813" y="3303588"/>
          <p14:tracePt t="11665" x="2551113" y="3303588"/>
          <p14:tracePt t="11671" x="2540000" y="3303588"/>
          <p14:tracePt t="11687" x="2527300" y="3303588"/>
          <p14:tracePt t="11691" x="2527300" y="3290888"/>
          <p14:tracePt t="11696" x="2514600" y="3290888"/>
          <p14:tracePt t="11711" x="2501900" y="3278188"/>
          <p14:tracePt t="11717" x="2501900" y="3267075"/>
          <p14:tracePt t="11742" x="2501900" y="3254375"/>
          <p14:tracePt t="13129" x="2476500" y="3254375"/>
          <p14:tracePt t="13144" x="2463800" y="3254375"/>
          <p14:tracePt t="13180" x="2451100" y="3254375"/>
          <p14:tracePt t="13210" x="2439988" y="3254375"/>
          <p14:tracePt t="13336" x="2427288" y="3254375"/>
          <p14:tracePt t="13346" x="2414588" y="3254375"/>
          <p14:tracePt t="13356" x="2389188" y="3254375"/>
          <p14:tracePt t="13370" x="2363788" y="3254375"/>
          <p14:tracePt t="13387" x="2351088" y="3254375"/>
          <p14:tracePt t="13392" x="2327275" y="3254375"/>
          <p14:tracePt t="13400" x="2301875" y="3254375"/>
          <p14:tracePt t="13411" x="2289175" y="3254375"/>
          <p14:tracePt t="13416" x="2276475" y="3254375"/>
          <p14:tracePt t="13427" x="2263775" y="3254375"/>
          <p14:tracePt t="13431" x="2238375" y="3267075"/>
          <p14:tracePt t="13437" x="2227263" y="3278188"/>
          <p14:tracePt t="13442" x="2214563" y="3278188"/>
          <p14:tracePt t="13457" x="2189163" y="3278188"/>
          <p14:tracePt t="13461" x="2176463" y="3278188"/>
          <p14:tracePt t="13467" x="2163763" y="3290888"/>
          <p14:tracePt t="13471" x="2151063" y="3290888"/>
          <p14:tracePt t="13477" x="2114550" y="3290888"/>
          <p14:tracePt t="13487" x="2101850" y="3290888"/>
          <p14:tracePt t="13492" x="2089150" y="3290888"/>
          <p14:tracePt t="13497" x="2063750" y="3290888"/>
          <p14:tracePt t="13503" x="2038350" y="3290888"/>
          <p14:tracePt t="13508" x="2014538" y="3303588"/>
          <p14:tracePt t="13512" x="2001838" y="3303588"/>
          <p14:tracePt t="13522" x="1963738" y="3303588"/>
          <p14:tracePt t="13526" x="1938338" y="3303588"/>
          <p14:tracePt t="13532" x="1914525" y="3316288"/>
          <p14:tracePt t="13537" x="1876425" y="3316288"/>
          <p14:tracePt t="13542" x="1863725" y="3316288"/>
          <p14:tracePt t="13547" x="1851025" y="3316288"/>
          <p14:tracePt t="13553" x="1814513" y="3316288"/>
          <p14:tracePt t="13558" x="1789113" y="3328988"/>
          <p14:tracePt t="13563" x="1789113" y="3341688"/>
          <p14:tracePt t="13568" x="1776413" y="3341688"/>
          <p14:tracePt t="13573" x="1738313" y="3341688"/>
          <p14:tracePt t="13578" x="1725613" y="3341688"/>
          <p14:tracePt t="13582" x="1701800" y="3354388"/>
          <p14:tracePt t="13587" x="1689100" y="3354388"/>
          <p14:tracePt t="13598" x="1651000" y="3354388"/>
          <p14:tracePt t="13603" x="1625600" y="3354388"/>
          <p14:tracePt t="13608" x="1601788" y="3378200"/>
          <p14:tracePt t="13614" x="1589088" y="3378200"/>
          <p14:tracePt t="13620" x="1563688" y="3378200"/>
          <p14:tracePt t="13627" x="1550988" y="3378200"/>
          <p14:tracePt t="13632" x="1525588" y="3378200"/>
          <p14:tracePt t="13643" x="1512888" y="3378200"/>
          <p14:tracePt t="13653" x="1501775" y="3390900"/>
          <p14:tracePt t="13664" x="1489075" y="3403600"/>
          <p14:tracePt t="13678" x="1476375" y="3403600"/>
          <p14:tracePt t="13724" x="1450975" y="3403600"/>
          <p14:tracePt t="13728" x="1438275" y="3416300"/>
          <p14:tracePt t="13744" x="1425575" y="3416300"/>
          <p14:tracePt t="13755" x="1412875" y="3416300"/>
          <p14:tracePt t="13759" x="1401763" y="3416300"/>
          <p14:tracePt t="13764" x="1389063" y="3416300"/>
          <p14:tracePt t="13769" x="1338263" y="3429000"/>
          <p14:tracePt t="13775" x="1325563" y="3429000"/>
          <p14:tracePt t="13779" x="1289050" y="3429000"/>
          <p14:tracePt t="13784" x="1250950" y="3429000"/>
          <p14:tracePt t="13790" x="1212850" y="3429000"/>
          <p14:tracePt t="13793" x="1189038" y="3429000"/>
          <p14:tracePt t="13799" x="1163638" y="3429000"/>
          <p14:tracePt t="13806" x="1150938" y="3429000"/>
          <p14:tracePt t="13809" x="1125538" y="3429000"/>
          <p14:tracePt t="13814" x="1100138" y="3429000"/>
          <p14:tracePt t="13825" x="1076325" y="3429000"/>
          <p14:tracePt t="13829" x="1063625" y="3429000"/>
          <p14:tracePt t="13845" x="1050925" y="3429000"/>
          <p14:tracePt t="13891" x="1038225" y="3429000"/>
          <p14:tracePt t="13901" x="1012825" y="3429000"/>
          <p14:tracePt t="13916" x="1012825" y="3441700"/>
          <p14:tracePt t="13921" x="987425" y="3441700"/>
          <p14:tracePt t="13926" x="963613" y="3467100"/>
          <p14:tracePt t="13941" x="950913" y="3479800"/>
          <p14:tracePt t="13946" x="925513" y="3479800"/>
          <p14:tracePt t="13951" x="912813" y="3490913"/>
          <p14:tracePt t="13957" x="876300" y="3503613"/>
          <p14:tracePt t="13961" x="863600" y="3503613"/>
          <p14:tracePt t="13967" x="850900" y="3503613"/>
          <p14:tracePt t="13971" x="838200" y="3529013"/>
          <p14:tracePt t="13976" x="825500" y="3541713"/>
          <p14:tracePt t="13982" x="800100" y="3554413"/>
          <p14:tracePt t="13987" x="787400" y="3567113"/>
          <p14:tracePt t="13992" x="763588" y="3579813"/>
          <p14:tracePt t="13995" x="750888" y="3590925"/>
          <p14:tracePt t="14002" x="725488" y="3603625"/>
          <p14:tracePt t="14007" x="725488" y="3616325"/>
          <p14:tracePt t="14012" x="725488" y="3629025"/>
          <p14:tracePt t="14016" x="700088" y="3654425"/>
          <p14:tracePt t="14027" x="687388" y="3679825"/>
          <p14:tracePt t="14031" x="687388" y="3703638"/>
          <p14:tracePt t="14042" x="674688" y="3716338"/>
          <p14:tracePt t="14052" x="674688" y="3729038"/>
          <p14:tracePt t="14082" x="674688" y="3754438"/>
          <p14:tracePt t="14097" x="674688" y="3767138"/>
          <p14:tracePt t="14123" x="674688" y="3779838"/>
          <p14:tracePt t="14137" x="674688" y="3792538"/>
          <p14:tracePt t="14143" x="674688" y="3803650"/>
          <p14:tracePt t="14154" x="674688" y="3816350"/>
          <p14:tracePt t="14163" x="687388" y="3829050"/>
          <p14:tracePt t="14167" x="700088" y="3841750"/>
          <p14:tracePt t="14178" x="712788" y="3854450"/>
          <p14:tracePt t="14183" x="725488" y="3867150"/>
          <p14:tracePt t="14189" x="738188" y="3879850"/>
          <p14:tracePt t="14192" x="750888" y="3892550"/>
          <p14:tracePt t="14197" x="763588" y="3905250"/>
          <p14:tracePt t="14204" x="776288" y="3916363"/>
          <p14:tracePt t="14208" x="787400" y="3929063"/>
          <p14:tracePt t="14217" x="800100" y="3929063"/>
          <p14:tracePt t="14222" x="812800" y="3941763"/>
          <p14:tracePt t="14227" x="825500" y="3941763"/>
          <p14:tracePt t="14233" x="838200" y="3967163"/>
          <p14:tracePt t="14238" x="850900" y="3967163"/>
          <p14:tracePt t="14243" x="863600" y="3967163"/>
          <p14:tracePt t="14247" x="887413" y="3967163"/>
          <p14:tracePt t="14259" x="900113" y="3979863"/>
          <p14:tracePt t="14263" x="912813" y="3992563"/>
          <p14:tracePt t="14269" x="925513" y="4005263"/>
          <p14:tracePt t="14274" x="938213" y="4005263"/>
          <p14:tracePt t="14279" x="963613" y="4017963"/>
          <p14:tracePt t="14288" x="987425" y="4029075"/>
          <p14:tracePt t="14294" x="1000125" y="4029075"/>
          <p14:tracePt t="14299" x="1012825" y="4041775"/>
          <p14:tracePt t="14309" x="1025525" y="4054475"/>
          <p14:tracePt t="14314" x="1038225" y="4054475"/>
          <p14:tracePt t="14319" x="1050925" y="4054475"/>
          <p14:tracePt t="14324" x="1063625" y="4054475"/>
          <p14:tracePt t="14334" x="1076325" y="4054475"/>
          <p14:tracePt t="14339" x="1089025" y="4054475"/>
          <p14:tracePt t="14344" x="1112838" y="4054475"/>
          <p14:tracePt t="14359" x="1138238" y="4054475"/>
          <p14:tracePt t="14365" x="1150938" y="4054475"/>
          <p14:tracePt t="14385" x="1163638" y="4054475"/>
          <p14:tracePt t="14400" x="1176338" y="4054475"/>
          <p14:tracePt t="14435" x="1200150" y="4054475"/>
          <p14:tracePt t="14456" x="1225550" y="4054475"/>
          <p14:tracePt t="14460" x="1238250" y="4054475"/>
          <p14:tracePt t="14465" x="1250950" y="4054475"/>
          <p14:tracePt t="14471" x="1263650" y="4054475"/>
          <p14:tracePt t="14476" x="1276350" y="4054475"/>
          <p14:tracePt t="14480" x="1312863" y="4054475"/>
          <p14:tracePt t="14486" x="1350963" y="4054475"/>
          <p14:tracePt t="14491" x="1363663" y="4054475"/>
          <p14:tracePt t="14495" x="1376363" y="4054475"/>
          <p14:tracePt t="14500" x="1401763" y="4054475"/>
          <p14:tracePt t="14506" x="1412875" y="4054475"/>
          <p14:tracePt t="14510" x="1438275" y="4054475"/>
          <p14:tracePt t="14515" x="1450975" y="4054475"/>
          <p14:tracePt t="14521" x="1463675" y="4054475"/>
          <p14:tracePt t="14526" x="1476375" y="4054475"/>
          <p14:tracePt t="14530" x="1501775" y="4054475"/>
          <p14:tracePt t="14551" x="1525588" y="4054475"/>
          <p14:tracePt t="14567" x="1538288" y="4054475"/>
          <p14:tracePt t="14576" x="1550988" y="4054475"/>
          <p14:tracePt t="14580" x="1563688" y="4054475"/>
          <p14:tracePt t="14592" x="1576388" y="4054475"/>
          <p14:tracePt t="14602" x="1589088" y="4054475"/>
          <p14:tracePt t="14621" x="1612900" y="4054475"/>
          <p14:tracePt t="14642" x="1638300" y="4054475"/>
          <p14:tracePt t="14646" x="1651000" y="4054475"/>
          <p14:tracePt t="14657" x="1663700" y="4054475"/>
          <p14:tracePt t="14667" x="1676400" y="4054475"/>
          <p14:tracePt t="14678" x="1689100" y="4054475"/>
          <p14:tracePt t="14687" x="1701800" y="4054475"/>
          <p14:tracePt t="14698" x="1714500" y="4054475"/>
          <p14:tracePt t="14702" x="1725613" y="4054475"/>
          <p14:tracePt t="14824" x="1751013" y="4054475"/>
          <p14:tracePt t="14935" x="1763713" y="4054475"/>
          <p14:tracePt t="14949" x="1776413" y="4054475"/>
          <p14:tracePt t="14960" x="1789113" y="4054475"/>
          <p14:tracePt t="15001" x="1801813" y="4054475"/>
          <p14:tracePt t="15004" x="1814513" y="4054475"/>
          <p14:tracePt t="15021" x="1838325" y="4054475"/>
          <p14:tracePt t="15036" x="1863725" y="4054475"/>
          <p14:tracePt t="15041" x="1901825" y="4054475"/>
          <p14:tracePt t="15061" x="1925638" y="4054475"/>
          <p14:tracePt t="15065" x="1938338" y="4054475"/>
          <p14:tracePt t="15071" x="1951038" y="4054475"/>
          <p14:tracePt t="15076" x="1963738" y="4054475"/>
          <p14:tracePt t="15087" x="1989138" y="4054475"/>
          <p14:tracePt t="15112" x="2014538" y="4054475"/>
          <p14:tracePt t="15127" x="2025650" y="4054475"/>
          <p14:tracePt t="15137" x="2038350" y="4054475"/>
          <p14:tracePt t="15146" x="2051050" y="4054475"/>
          <p14:tracePt t="15151" x="2063750" y="4054475"/>
          <p14:tracePt t="15157" x="2076450" y="4054475"/>
          <p14:tracePt t="15166" x="2101850" y="4054475"/>
          <p14:tracePt t="15171" x="2114550" y="4054475"/>
          <p14:tracePt t="15176" x="2127250" y="4054475"/>
          <p14:tracePt t="15181" x="2138363" y="4054475"/>
          <p14:tracePt t="15188" x="2151063" y="4054475"/>
          <p14:tracePt t="15192" x="2163763" y="4054475"/>
          <p14:tracePt t="15196" x="2201863" y="4054475"/>
          <p14:tracePt t="15201" x="2214563" y="4054475"/>
          <p14:tracePt t="15207" x="2251075" y="4054475"/>
          <p14:tracePt t="15211" x="2263775" y="4054475"/>
          <p14:tracePt t="15222" x="2276475" y="4054475"/>
          <p14:tracePt t="15226" x="2289175" y="4054475"/>
          <p14:tracePt t="15231" x="2314575" y="4054475"/>
          <p14:tracePt t="15237" x="2338388" y="4054475"/>
          <p14:tracePt t="15242" x="2351088" y="4054475"/>
          <p14:tracePt t="15247" x="2363788" y="4054475"/>
          <p14:tracePt t="15252" x="2376488" y="4054475"/>
          <p14:tracePt t="15257" x="2389188" y="4054475"/>
          <p14:tracePt t="15261" x="2401888" y="4054475"/>
          <p14:tracePt t="15266" x="2427288" y="4054475"/>
          <p14:tracePt t="15277" x="2451100" y="4054475"/>
          <p14:tracePt t="15282" x="2489200" y="4054475"/>
          <p14:tracePt t="15293" x="2514600" y="4054475"/>
          <p14:tracePt t="15298" x="2527300" y="4054475"/>
          <p14:tracePt t="15304" x="2540000" y="4054475"/>
          <p14:tracePt t="15308" x="2551113" y="4054475"/>
          <p14:tracePt t="15312" x="2576513" y="4054475"/>
          <p14:tracePt t="15323" x="2601913" y="4054475"/>
          <p14:tracePt t="15328" x="2614613" y="4054475"/>
          <p14:tracePt t="15333" x="2627313" y="4054475"/>
          <p14:tracePt t="15344" x="2640013" y="4054475"/>
          <p14:tracePt t="15359" x="2651125" y="4054475"/>
          <p14:tracePt t="15367" x="2663825" y="4054475"/>
          <p14:tracePt t="15378" x="2689225" y="4054475"/>
          <p14:tracePt t="15389" x="2714625" y="4054475"/>
          <p14:tracePt t="15394" x="2752725" y="4054475"/>
          <p14:tracePt t="15404" x="2776538" y="4054475"/>
          <p14:tracePt t="15409" x="2814638" y="4054475"/>
          <p14:tracePt t="15413" x="2827338" y="4054475"/>
          <p14:tracePt t="15418" x="2852738" y="4054475"/>
          <p14:tracePt t="15424" x="2876550" y="4054475"/>
          <p14:tracePt t="15428" x="2901950" y="4054475"/>
          <p14:tracePt t="15434" x="2914650" y="4054475"/>
          <p14:tracePt t="15438" x="2940050" y="4054475"/>
          <p14:tracePt t="15444" x="2963863" y="4054475"/>
          <p14:tracePt t="15450" x="2976563" y="4054475"/>
          <p14:tracePt t="15454" x="3001963" y="4054475"/>
          <p14:tracePt t="15459" x="3027363" y="4054475"/>
          <p14:tracePt t="15464" x="3076575" y="4054475"/>
          <p14:tracePt t="15468" x="3101975" y="4054475"/>
          <p14:tracePt t="15475" x="3140075" y="4054475"/>
          <p14:tracePt t="15479" x="3176588" y="4054475"/>
          <p14:tracePt t="15483" x="3214688" y="4054475"/>
          <p14:tracePt t="15488" x="3227388" y="4054475"/>
          <p14:tracePt t="15494" x="3265488" y="4054475"/>
          <p14:tracePt t="15499" x="3302000" y="4054475"/>
          <p14:tracePt t="15510" x="3327400" y="4054475"/>
          <p14:tracePt t="15514" x="3365500" y="4054475"/>
          <p14:tracePt t="15525" x="3376613" y="4054475"/>
          <p14:tracePt t="15530" x="3402013" y="4054475"/>
          <p14:tracePt t="15534" x="3414713" y="4054475"/>
          <p14:tracePt t="15540" x="3427413" y="4054475"/>
          <p14:tracePt t="15545" x="3440113" y="4054475"/>
          <p14:tracePt t="15549" x="3452813" y="4054475"/>
          <p14:tracePt t="15555" x="3478213" y="4054475"/>
          <p14:tracePt t="15560" x="3514725" y="4054475"/>
          <p14:tracePt t="15565" x="3527425" y="4054475"/>
          <p14:tracePt t="15571" x="3552825" y="4054475"/>
          <p14:tracePt t="15575" x="3589338" y="4054475"/>
          <p14:tracePt t="15579" x="3614738" y="4054475"/>
          <p14:tracePt t="15585" x="3652838" y="4054475"/>
          <p14:tracePt t="15591" x="3689350" y="4054475"/>
          <p14:tracePt t="15595" x="3727450" y="4054475"/>
          <p14:tracePt t="15599" x="3752850" y="4054475"/>
          <p14:tracePt t="15605" x="3790950" y="4054475"/>
          <p14:tracePt t="15611" x="3827463" y="4054475"/>
          <p14:tracePt t="15616" x="3865563" y="4054475"/>
          <p14:tracePt t="15621" x="3890963" y="4054475"/>
          <p14:tracePt t="15626" x="3927475" y="4054475"/>
          <p14:tracePt t="15629" x="3952875" y="4054475"/>
          <p14:tracePt t="15636" x="3978275" y="4054475"/>
          <p14:tracePt t="15641" x="3990975" y="4054475"/>
          <p14:tracePt t="15645" x="4014788" y="4054475"/>
          <p14:tracePt t="15655" x="4027488" y="4054475"/>
          <p14:tracePt t="15661" x="4040188" y="4054475"/>
          <p14:tracePt t="15665" x="4052888" y="4054475"/>
          <p14:tracePt t="15676" x="4065588" y="4054475"/>
          <p14:tracePt t="15686" x="4078288" y="4054475"/>
          <p14:tracePt t="15716" x="4090988" y="4054475"/>
          <p14:tracePt t="15727" x="4103688" y="4054475"/>
          <p14:tracePt t="15736" x="4127500" y="4054475"/>
          <p14:tracePt t="15747" x="4140200" y="4054475"/>
          <p14:tracePt t="15751" x="4152900" y="4054475"/>
          <p14:tracePt t="15757" x="4178300" y="4054475"/>
          <p14:tracePt t="15761" x="4191000" y="4054475"/>
          <p14:tracePt t="15767" x="4214813" y="4054475"/>
          <p14:tracePt t="15777" x="4240213" y="4054475"/>
          <p14:tracePt t="15781" x="4252913" y="4054475"/>
          <p14:tracePt t="15788" x="4278313" y="4054475"/>
          <p14:tracePt t="15798" x="4303713" y="4054475"/>
          <p14:tracePt t="15811" x="4327525" y="4054475"/>
          <p14:tracePt t="15817" x="4340225" y="4054475"/>
          <p14:tracePt t="15827" x="4352925" y="4054475"/>
          <p14:tracePt t="15831" x="4365625" y="4054475"/>
          <p14:tracePt t="15838" x="4391025" y="4054475"/>
          <p14:tracePt t="15852" x="4416425" y="4054475"/>
          <p14:tracePt t="15858" x="4427538" y="4054475"/>
          <p14:tracePt t="15863" x="4440238" y="4054475"/>
          <p14:tracePt t="15867" x="4452938" y="4054475"/>
          <p14:tracePt t="15878" x="4465638" y="4054475"/>
          <p14:tracePt t="15883" x="4478338" y="4054475"/>
          <p14:tracePt t="15888" x="4503738" y="4054475"/>
          <p14:tracePt t="15908" x="4516438" y="4041775"/>
          <p14:tracePt t="15923" x="4527550" y="4029075"/>
          <p14:tracePt t="15984" x="4540250" y="4029075"/>
          <p14:tracePt t="16014" x="4540250" y="4017963"/>
          <p14:tracePt t="16135" x="4540250" y="4005263"/>
          <p14:tracePt t="17567" x="4527550" y="3992563"/>
          <p14:tracePt t="17572" x="4516438" y="3992563"/>
          <p14:tracePt t="17577" x="4503738" y="3992563"/>
          <p14:tracePt t="17583" x="4452938" y="3954463"/>
          <p14:tracePt t="17588" x="4416425" y="3916363"/>
          <p14:tracePt t="17593" x="4416425" y="3905250"/>
          <p14:tracePt t="17598" x="4352925" y="3867150"/>
          <p14:tracePt t="17602" x="4327525" y="3829050"/>
          <p14:tracePt t="17608" x="4327525" y="3792538"/>
          <p14:tracePt t="17612" x="4291013" y="3741738"/>
          <p14:tracePt t="17618" x="4291013" y="3729038"/>
          <p14:tracePt t="17622" x="4291013" y="3703638"/>
          <p14:tracePt t="17628" x="4291013" y="3692525"/>
          <p14:tracePt t="17633" x="4265613" y="3667125"/>
          <p14:tracePt t="17638" x="4265613" y="3654425"/>
          <p14:tracePt t="17643" x="4265613" y="3641725"/>
          <p14:tracePt t="17647" x="4252913" y="3629025"/>
          <p14:tracePt t="17652" x="4240213" y="3603625"/>
          <p14:tracePt t="17659" x="4240213" y="3590925"/>
          <p14:tracePt t="17662" x="4240213" y="3579813"/>
          <p14:tracePt t="17667" x="4227513" y="3567113"/>
          <p14:tracePt t="17689" x="4227513" y="3554413"/>
          <p14:tracePt t="17694" x="4227513" y="3541713"/>
          <p14:tracePt t="17697" x="4227513" y="3529013"/>
          <p14:tracePt t="17705" x="4214813" y="3516313"/>
          <p14:tracePt t="17708" x="4214813" y="3503613"/>
          <p14:tracePt t="17713" x="4203700" y="3490913"/>
          <p14:tracePt t="17718" x="4178300" y="3454400"/>
          <p14:tracePt t="17724" x="4140200" y="3390900"/>
          <p14:tracePt t="17729" x="4078288" y="3341688"/>
          <p14:tracePt t="17734" x="4014788" y="3267075"/>
          <p14:tracePt t="17739" x="3940175" y="3178175"/>
          <p14:tracePt t="17744" x="3840163" y="3041650"/>
          <p14:tracePt t="17748" x="3678238" y="2941638"/>
          <p14:tracePt t="17755" x="3552825" y="2816225"/>
          <p14:tracePt t="17760" x="3389313" y="2690813"/>
          <p14:tracePt t="17763" x="3201988" y="2527300"/>
          <p14:tracePt t="17768" x="3027363" y="2414588"/>
          <p14:tracePt t="17774" x="2889250" y="2314575"/>
          <p14:tracePt t="17779" x="2701925" y="2139950"/>
          <p14:tracePt t="17784" x="2540000" y="2014538"/>
          <p14:tracePt t="17790" x="2227263" y="1789113"/>
          <p14:tracePt t="17794" x="2025650" y="1676400"/>
          <p14:tracePt t="17798" x="1763713" y="1539875"/>
          <p14:tracePt t="17805" x="1489075" y="1401763"/>
          <p14:tracePt t="17810" x="1089025" y="1114425"/>
          <p14:tracePt t="17814" x="787400" y="950913"/>
          <p14:tracePt t="17820" x="525463" y="776288"/>
          <p14:tracePt t="17824" x="274638" y="625475"/>
          <p14:tracePt t="17830" x="25400" y="500063"/>
        </p14:tracePtLst>
      </p14:laserTrace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Pseudostrabismus</a:t>
            </a:r>
            <a:r>
              <a:rPr lang="cs-CZ" dirty="0"/>
              <a:t> </a:t>
            </a:r>
          </a:p>
        </p:txBody>
      </p:sp>
      <p:sp>
        <p:nvSpPr>
          <p:cNvPr id="3" name="Zástupný symbol pro obsah 2"/>
          <p:cNvSpPr>
            <a:spLocks noGrp="1"/>
          </p:cNvSpPr>
          <p:nvPr>
            <p:ph idx="1"/>
          </p:nvPr>
        </p:nvSpPr>
        <p:spPr/>
        <p:txBody>
          <a:bodyPr>
            <a:normAutofit fontScale="92500" lnSpcReduction="20000"/>
          </a:bodyPr>
          <a:lstStyle/>
          <a:p>
            <a:pPr marL="0" indent="0">
              <a:buNone/>
            </a:pPr>
            <a:r>
              <a:rPr lang="cs-CZ" dirty="0"/>
              <a:t>PSEUDOEXOTROPIE – </a:t>
            </a:r>
            <a:r>
              <a:rPr lang="cs-CZ" dirty="0" err="1"/>
              <a:t>hypertelorismus</a:t>
            </a:r>
            <a:r>
              <a:rPr lang="cs-CZ" dirty="0"/>
              <a:t> (</a:t>
            </a:r>
            <a:r>
              <a:rPr lang="cs-CZ" dirty="0" err="1"/>
              <a:t>Greigův</a:t>
            </a:r>
            <a:r>
              <a:rPr lang="cs-CZ" dirty="0"/>
              <a:t> syndrom)</a:t>
            </a:r>
          </a:p>
          <a:p>
            <a:r>
              <a:rPr lang="cs-CZ" dirty="0"/>
              <a:t>Oddělení obou očnic širokým deformovaným kořenem nosu, někdy výrazně propadlý</a:t>
            </a:r>
          </a:p>
          <a:p>
            <a:r>
              <a:rPr lang="cs-CZ" dirty="0"/>
              <a:t>Nerovnoměrný růst lícních kostí - vzniká dojem divergentního strabismu </a:t>
            </a:r>
          </a:p>
          <a:p>
            <a:r>
              <a:rPr lang="cs-CZ" dirty="0"/>
              <a:t>Kladný úhel gama</a:t>
            </a:r>
          </a:p>
          <a:p>
            <a:r>
              <a:rPr lang="cs-CZ" dirty="0"/>
              <a:t>U prostého </a:t>
            </a:r>
            <a:r>
              <a:rPr lang="cs-CZ" dirty="0" err="1"/>
              <a:t>hypertelorismu</a:t>
            </a:r>
            <a:r>
              <a:rPr lang="cs-CZ" dirty="0"/>
              <a:t> mají orbity normální konfiguraci i velikost, může jej doprovázet strabismus, většinou </a:t>
            </a:r>
            <a:r>
              <a:rPr lang="cs-CZ" dirty="0" err="1"/>
              <a:t>exotropie</a:t>
            </a:r>
            <a:r>
              <a:rPr lang="cs-CZ" dirty="0"/>
              <a:t>  </a:t>
            </a:r>
          </a:p>
          <a:p>
            <a:endParaRPr lang="cs-CZ" dirty="0"/>
          </a:p>
        </p:txBody>
      </p:sp>
      <p:pic>
        <p:nvPicPr>
          <p:cNvPr id="4" name="Zvuk 3">
            <a:hlinkClick r:id="" action="ppaction://media"/>
            <a:extLst>
              <a:ext uri="{FF2B5EF4-FFF2-40B4-BE49-F238E27FC236}">
                <a16:creationId xmlns:a16="http://schemas.microsoft.com/office/drawing/2014/main" id="{7FEA7CCF-A127-4284-8801-D6D2806FE3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92914623"/>
      </p:ext>
    </p:extLst>
  </p:cSld>
  <p:clrMapOvr>
    <a:masterClrMapping/>
  </p:clrMapOvr>
  <mc:AlternateContent xmlns:mc="http://schemas.openxmlformats.org/markup-compatibility/2006" xmlns:p14="http://schemas.microsoft.com/office/powerpoint/2010/main">
    <mc:Choice Requires="p14">
      <p:transition spd="slow" p14:dur="2000" advTm="11580"/>
    </mc:Choice>
    <mc:Fallback xmlns="">
      <p:transition spd="slow" advTm="11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545" x="112713" y="1063625"/>
          <p14:tracePt t="560" x="112713" y="1076325"/>
          <p14:tracePt t="564" x="112713" y="1089025"/>
          <p14:tracePt t="570" x="112713" y="1101725"/>
          <p14:tracePt t="590" x="112713" y="1114425"/>
          <p14:tracePt t="600" x="112713" y="1125538"/>
          <p14:tracePt t="626" x="112713" y="1150938"/>
          <p14:tracePt t="631" x="112713" y="1163638"/>
          <p14:tracePt t="1644" x="112713" y="1176338"/>
          <p14:tracePt t="2910" x="112713" y="1250950"/>
          <p14:tracePt t="2915" x="112713" y="1289050"/>
          <p14:tracePt t="2921" x="112713" y="1314450"/>
          <p14:tracePt t="2925" x="112713" y="1339850"/>
          <p14:tracePt t="2930" x="112713" y="1389063"/>
          <p14:tracePt t="2938" x="112713" y="1401763"/>
          <p14:tracePt t="2940" x="112713" y="1439863"/>
          <p14:tracePt t="2945" x="112713" y="1489075"/>
          <p14:tracePt t="2950" x="112713" y="1527175"/>
          <p14:tracePt t="2955" x="112713" y="1552575"/>
          <p14:tracePt t="2961" x="112713" y="1589088"/>
          <p14:tracePt t="2966" x="112713" y="1627188"/>
          <p14:tracePt t="2971" x="112713" y="1663700"/>
          <p14:tracePt t="2975" x="112713" y="1689100"/>
          <p14:tracePt t="2981" x="112713" y="1714500"/>
          <p14:tracePt t="2986" x="112713" y="1739900"/>
          <p14:tracePt t="2991" x="112713" y="1752600"/>
          <p14:tracePt t="2995" x="112713" y="1776413"/>
          <p14:tracePt t="3001" x="112713" y="1814513"/>
          <p14:tracePt t="3011" x="112713" y="1839913"/>
          <p14:tracePt t="3016" x="112713" y="1852613"/>
          <p14:tracePt t="3021" x="112713" y="1865313"/>
          <p14:tracePt t="3026" x="112713" y="1876425"/>
          <p14:tracePt t="3031" x="112713" y="1901825"/>
          <p14:tracePt t="3041" x="112713" y="1927225"/>
          <p14:tracePt t="3046" x="112713" y="1939925"/>
          <p14:tracePt t="3052" x="112713" y="1952625"/>
          <p14:tracePt t="3056" x="112713" y="1965325"/>
          <p14:tracePt t="3061" x="112713" y="1978025"/>
          <p14:tracePt t="3066" x="112713" y="1989138"/>
          <p14:tracePt t="3071" x="138113" y="2014538"/>
          <p14:tracePt t="3077" x="138113" y="2027238"/>
          <p14:tracePt t="3082" x="138113" y="2052638"/>
          <p14:tracePt t="3086" x="138113" y="2078038"/>
          <p14:tracePt t="3091" x="138113" y="2101850"/>
          <p14:tracePt t="3097" x="138113" y="2139950"/>
          <p14:tracePt t="3102" x="138113" y="2178050"/>
          <p14:tracePt t="3107" x="138113" y="2214563"/>
          <p14:tracePt t="3112" x="138113" y="2252663"/>
          <p14:tracePt t="3116" x="138113" y="2290763"/>
          <p14:tracePt t="3122" x="138113" y="2327275"/>
          <p14:tracePt t="3128" x="138113" y="2390775"/>
          <p14:tracePt t="3132" x="138113" y="2439988"/>
          <p14:tracePt t="3138" x="138113" y="2478088"/>
          <p14:tracePt t="3142" x="138113" y="2540000"/>
          <p14:tracePt t="3147" x="138113" y="2565400"/>
          <p14:tracePt t="3152" x="138113" y="2590800"/>
          <p14:tracePt t="3157" x="138113" y="2616200"/>
          <p14:tracePt t="3162" x="138113" y="2640013"/>
          <p14:tracePt t="3167" x="138113" y="2665413"/>
          <p14:tracePt t="3173" x="138113" y="2703513"/>
          <p14:tracePt t="3177" x="138113" y="2728913"/>
          <p14:tracePt t="3182" x="138113" y="2765425"/>
          <p14:tracePt t="3188" x="138113" y="2803525"/>
          <p14:tracePt t="3193" x="138113" y="2816225"/>
          <p14:tracePt t="3198" x="138113" y="2840038"/>
          <p14:tracePt t="3202" x="138113" y="2878138"/>
          <p14:tracePt t="3207" x="138113" y="2916238"/>
          <p14:tracePt t="3213" x="138113" y="2941638"/>
          <p14:tracePt t="3218" x="138113" y="2978150"/>
          <p14:tracePt t="3223" x="138113" y="3016250"/>
          <p14:tracePt t="3228" x="138113" y="3028950"/>
          <p14:tracePt t="3232" x="138113" y="3041650"/>
          <p14:tracePt t="3238" x="138113" y="3078163"/>
          <p14:tracePt t="3243" x="138113" y="3090863"/>
          <p14:tracePt t="3248" x="138113" y="3128963"/>
          <p14:tracePt t="3253" x="138113" y="3141663"/>
          <p14:tracePt t="3258" x="138113" y="3154363"/>
          <p14:tracePt t="3263" x="138113" y="3165475"/>
          <p14:tracePt t="3268" x="138113" y="3190875"/>
          <p14:tracePt t="3273" x="150813" y="3216275"/>
          <p14:tracePt t="3278" x="150813" y="3228975"/>
          <p14:tracePt t="3283" x="150813" y="3241675"/>
          <p14:tracePt t="3289" x="150813" y="3278188"/>
          <p14:tracePt t="3293" x="150813" y="3316288"/>
          <p14:tracePt t="3298" x="150813" y="3328988"/>
          <p14:tracePt t="3303" x="150813" y="3354388"/>
          <p14:tracePt t="3308" x="174625" y="3390900"/>
          <p14:tracePt t="3314" x="174625" y="3429000"/>
          <p14:tracePt t="3318" x="187325" y="3467100"/>
          <p14:tracePt t="3323" x="187325" y="3490913"/>
          <p14:tracePt t="3329" x="187325" y="3529013"/>
          <p14:tracePt t="3334" x="187325" y="3567113"/>
          <p14:tracePt t="3339" x="212725" y="3616325"/>
          <p14:tracePt t="3344" x="212725" y="3629025"/>
          <p14:tracePt t="3355" x="212725" y="3667125"/>
          <p14:tracePt t="3359" x="225425" y="3703638"/>
          <p14:tracePt t="3364" x="238125" y="3716338"/>
          <p14:tracePt t="3369" x="238125" y="3729038"/>
          <p14:tracePt t="3374" x="238125" y="3767138"/>
          <p14:tracePt t="3379" x="238125" y="3779838"/>
          <p14:tracePt t="3384" x="238125" y="3792538"/>
          <p14:tracePt t="3390" x="238125" y="3816350"/>
          <p14:tracePt t="3399" x="274638" y="3841750"/>
          <p14:tracePt t="3405" x="274638" y="3854450"/>
          <p14:tracePt t="3409" x="274638" y="3867150"/>
          <p14:tracePt t="3414" x="287338" y="3879850"/>
          <p14:tracePt t="3435" x="287338" y="3892550"/>
          <p14:tracePt t="3465" x="287338" y="3905250"/>
          <p14:tracePt t="3480" x="287338" y="3916363"/>
          <p14:tracePt t="3490" x="300038" y="3929063"/>
          <p14:tracePt t="3520" x="300038" y="3954463"/>
          <p14:tracePt t="3530" x="300038" y="3967163"/>
          <p14:tracePt t="3541" x="312738" y="3967163"/>
          <p14:tracePt t="3546" x="312738" y="3979863"/>
          <p14:tracePt t="3555" x="312738" y="3992563"/>
          <p14:tracePt t="3565" x="312738" y="4005263"/>
          <p14:tracePt t="3570" x="312738" y="4017963"/>
          <p14:tracePt t="3581" x="312738" y="4041775"/>
          <p14:tracePt t="3591" x="312738" y="4067175"/>
          <p14:tracePt t="3596" x="312738" y="4079875"/>
          <p14:tracePt t="3601" x="312738" y="4092575"/>
          <p14:tracePt t="3611" x="312738" y="4105275"/>
          <p14:tracePt t="3616" x="312738" y="4117975"/>
          <p14:tracePt t="3626" x="312738" y="4129088"/>
          <p14:tracePt t="3632" x="312738" y="4154488"/>
          <p14:tracePt t="3651" x="312738" y="4167188"/>
          <p14:tracePt t="3656" x="312738" y="4179888"/>
          <p14:tracePt t="3667" x="312738" y="4192588"/>
          <p14:tracePt t="3672" x="312738" y="4205288"/>
          <p14:tracePt t="3682" x="312738" y="4217988"/>
          <p14:tracePt t="3697" x="312738" y="4230688"/>
          <p14:tracePt t="3707" x="312738" y="4241800"/>
          <p14:tracePt t="3712" x="312738" y="4254500"/>
          <p14:tracePt t="3742" x="300038" y="4267200"/>
          <p14:tracePt t="3762" x="300038" y="4292600"/>
          <p14:tracePt t="3782" x="300038" y="4318000"/>
          <p14:tracePt t="3788" x="300038" y="4341813"/>
          <p14:tracePt t="3798" x="287338" y="4341813"/>
          <p14:tracePt t="3808" x="287338" y="4354513"/>
          <p14:tracePt t="3818" x="287338" y="4379913"/>
          <p14:tracePt t="3833" x="287338" y="4392613"/>
          <p14:tracePt t="3838" x="274638" y="4418013"/>
          <p14:tracePt t="3848" x="274638" y="4430713"/>
          <p14:tracePt t="3864" x="274638" y="4443413"/>
          <p14:tracePt t="3884" x="274638" y="4454525"/>
          <p14:tracePt t="3889" x="274638" y="4467225"/>
          <p14:tracePt t="3898" x="274638" y="4479925"/>
          <p14:tracePt t="3906" x="261938" y="4505325"/>
          <p14:tracePt t="3919" x="250825" y="4505325"/>
          <p14:tracePt t="3934" x="250825" y="4518025"/>
          <p14:tracePt t="3954" x="250825" y="4530725"/>
          <p14:tracePt t="3985" x="250825" y="4543425"/>
          <p14:tracePt t="4000" x="250825" y="4554538"/>
          <p14:tracePt t="4020" x="261938" y="4567238"/>
          <p14:tracePt t="4040" x="274638" y="4567238"/>
          <p14:tracePt t="4050" x="287338" y="4567238"/>
          <p14:tracePt t="4060" x="300038" y="4567238"/>
          <p14:tracePt t="4075" x="312738" y="4567238"/>
          <p14:tracePt t="4085" x="325438" y="4567238"/>
          <p14:tracePt t="4096" x="338138" y="4567238"/>
          <p14:tracePt t="4101" x="350838" y="4567238"/>
          <p14:tracePt t="4135" x="374650" y="4567238"/>
          <p14:tracePt t="4176" x="387350" y="4567238"/>
          <p14:tracePt t="4211" x="400050" y="4567238"/>
          <p14:tracePt t="4222" x="412750" y="4567238"/>
          <p14:tracePt t="4231" x="425450" y="4567238"/>
          <p14:tracePt t="4238" x="438150" y="4567238"/>
          <p14:tracePt t="4242" x="450850" y="4567238"/>
          <p14:tracePt t="4246" x="463550" y="4567238"/>
          <p14:tracePt t="4251" x="487363" y="4567238"/>
          <p14:tracePt t="4257" x="500063" y="4567238"/>
          <p14:tracePt t="4262" x="525463" y="4567238"/>
          <p14:tracePt t="4267" x="550863" y="4567238"/>
          <p14:tracePt t="4273" x="587375" y="4567238"/>
          <p14:tracePt t="4277" x="600075" y="4567238"/>
          <p14:tracePt t="4282" x="625475" y="4567238"/>
          <p14:tracePt t="4288" x="650875" y="4567238"/>
          <p14:tracePt t="4297" x="687388" y="4567238"/>
          <p14:tracePt t="4302" x="700088" y="4567238"/>
          <p14:tracePt t="4313" x="712788" y="4567238"/>
          <p14:tracePt t="4357" x="738188" y="4567238"/>
          <p14:tracePt t="4380" x="763588" y="4567238"/>
          <p14:tracePt t="4383" x="776288" y="4567238"/>
          <p14:tracePt t="4389" x="787400" y="4567238"/>
          <p14:tracePt t="4393" x="825500" y="4567238"/>
          <p14:tracePt t="4398" x="838200" y="4567238"/>
          <p14:tracePt t="4403" x="850900" y="4567238"/>
          <p14:tracePt t="4408" x="863600" y="4567238"/>
          <p14:tracePt t="4413" x="887413" y="4567238"/>
          <p14:tracePt t="4423" x="912813" y="4567238"/>
          <p14:tracePt t="4428" x="925513" y="4567238"/>
          <p14:tracePt t="4443" x="938213" y="4567238"/>
          <p14:tracePt t="4448" x="950913" y="4567238"/>
          <p14:tracePt t="4459" x="963613" y="4567238"/>
          <p14:tracePt t="4469" x="976313" y="4567238"/>
          <p14:tracePt t="4473" x="987425" y="4567238"/>
          <p14:tracePt t="4484" x="1000125" y="4567238"/>
          <p14:tracePt t="4489" x="1025525" y="4567238"/>
          <p14:tracePt t="4505" x="1050925" y="4567238"/>
          <p14:tracePt t="4509" x="1063625" y="4567238"/>
          <p14:tracePt t="4514" x="1076325" y="4567238"/>
          <p14:tracePt t="4519" x="1089025" y="4567238"/>
          <p14:tracePt t="4524" x="1112838" y="4567238"/>
          <p14:tracePt t="4534" x="1138238" y="4567238"/>
          <p14:tracePt t="4539" x="1150938" y="4567238"/>
          <p14:tracePt t="4544" x="1163638" y="4567238"/>
          <p14:tracePt t="4549" x="1200150" y="4567238"/>
          <p14:tracePt t="4555" x="1212850" y="4567238"/>
          <p14:tracePt t="4560" x="1238250" y="4567238"/>
          <p14:tracePt t="4565" x="1263650" y="4567238"/>
          <p14:tracePt t="4574" x="1300163" y="4567238"/>
          <p14:tracePt t="4579" x="1338263" y="4567238"/>
          <p14:tracePt t="4585" x="1350963" y="4567238"/>
          <p14:tracePt t="4590" x="1363663" y="4567238"/>
          <p14:tracePt t="4601" x="1376363" y="4567238"/>
          <p14:tracePt t="4605" x="1389063" y="4567238"/>
          <p14:tracePt t="4610" x="1412875" y="4567238"/>
          <p14:tracePt t="4620" x="1438275" y="4567238"/>
          <p14:tracePt t="4625" x="1450975" y="4567238"/>
          <p14:tracePt t="4630" x="1463675" y="4567238"/>
          <p14:tracePt t="4640" x="1476375" y="4567238"/>
          <p14:tracePt t="4650" x="1501775" y="4567238"/>
          <p14:tracePt t="4670" x="1525588" y="4567238"/>
          <p14:tracePt t="4691" x="1538288" y="4567238"/>
          <p14:tracePt t="4701" x="1550988" y="4567238"/>
          <p14:tracePt t="4705" x="1563688" y="4567238"/>
          <p14:tracePt t="4710" x="1576388" y="4567238"/>
          <p14:tracePt t="4722" x="1589088" y="4567238"/>
          <p14:tracePt t="4726" x="1601788" y="4567238"/>
          <p14:tracePt t="4731" x="1612900" y="4567238"/>
          <p14:tracePt t="4746" x="1638300" y="4567238"/>
          <p14:tracePt t="4751" x="1651000" y="4567238"/>
          <p14:tracePt t="4761" x="1663700" y="4567238"/>
          <p14:tracePt t="4766" x="1676400" y="4567238"/>
          <p14:tracePt t="4777" x="1689100" y="4567238"/>
          <p14:tracePt t="4786" x="1701800" y="4567238"/>
          <p14:tracePt t="4796" x="1725613" y="4567238"/>
          <p14:tracePt t="4817" x="1751013" y="4567238"/>
          <p14:tracePt t="4826" x="1763713" y="4567238"/>
          <p14:tracePt t="4831" x="1776413" y="4567238"/>
          <p14:tracePt t="4836" x="1789113" y="4567238"/>
          <p14:tracePt t="4842" x="1801813" y="4567238"/>
          <p14:tracePt t="4847" x="1814513" y="4567238"/>
          <p14:tracePt t="4852" x="1838325" y="4567238"/>
          <p14:tracePt t="4862" x="1863725" y="4567238"/>
          <p14:tracePt t="4867" x="1876425" y="4567238"/>
          <p14:tracePt t="4872" x="1889125" y="4567238"/>
          <p14:tracePt t="4877" x="1901825" y="4567238"/>
          <p14:tracePt t="4882" x="1914525" y="4567238"/>
          <p14:tracePt t="4887" x="1925638" y="4567238"/>
          <p14:tracePt t="4907" x="1989138" y="4567238"/>
          <p14:tracePt t="4918" x="2001838" y="4567238"/>
          <p14:tracePt t="4923" x="2014538" y="4567238"/>
          <p14:tracePt t="4927" x="2025650" y="4567238"/>
          <p14:tracePt t="4933" x="2038350" y="4567238"/>
          <p14:tracePt t="4939" x="2076450" y="4567238"/>
          <p14:tracePt t="4952" x="2101850" y="4567238"/>
          <p14:tracePt t="4958" x="2127250" y="4567238"/>
          <p14:tracePt t="4968" x="2151063" y="4567238"/>
          <p14:tracePt t="4974" x="2189163" y="4567238"/>
          <p14:tracePt t="4983" x="2214563" y="4567238"/>
          <p14:tracePt t="4989" x="2227263" y="4567238"/>
          <p14:tracePt t="4993" x="2238375" y="4567238"/>
          <p14:tracePt t="4998" x="2276475" y="4567238"/>
          <p14:tracePt t="5004" x="2289175" y="4567238"/>
          <p14:tracePt t="5008" x="2314575" y="4567238"/>
          <p14:tracePt t="5014" x="2338388" y="4567238"/>
          <p14:tracePt t="5023" x="2363788" y="4567238"/>
          <p14:tracePt t="5028" x="2376488" y="4567238"/>
          <p14:tracePt t="5039" x="2389188" y="4567238"/>
          <p14:tracePt t="5043" x="2401888" y="4567238"/>
          <p14:tracePt t="5053" x="2414588" y="4567238"/>
          <p14:tracePt t="5065" x="2427288" y="4567238"/>
          <p14:tracePt t="5069" x="2451100" y="4567238"/>
          <p14:tracePt t="5084" x="2476500" y="4567238"/>
          <p14:tracePt t="5089" x="2489200" y="4567238"/>
          <p14:tracePt t="5094" x="2501900" y="4567238"/>
          <p14:tracePt t="5099" x="2514600" y="4567238"/>
          <p14:tracePt t="5104" x="2540000" y="4567238"/>
          <p14:tracePt t="5114" x="2563813" y="4567238"/>
          <p14:tracePt t="5119" x="2601913" y="4567238"/>
          <p14:tracePt t="5129" x="2627313" y="4567238"/>
          <p14:tracePt t="5134" x="2640013" y="4567238"/>
          <p14:tracePt t="5140" x="2651125" y="4567238"/>
          <p14:tracePt t="5144" x="2663825" y="4567238"/>
          <p14:tracePt t="5149" x="2689225" y="4567238"/>
          <p14:tracePt t="5154" x="2714625" y="4567238"/>
          <p14:tracePt t="5161" x="2727325" y="4567238"/>
          <p14:tracePt t="5165" x="2740025" y="4567238"/>
          <p14:tracePt t="5169" x="2752725" y="4567238"/>
          <p14:tracePt t="5174" x="2763838" y="4567238"/>
          <p14:tracePt t="5179" x="2776538" y="4567238"/>
          <p14:tracePt t="5185" x="2801938" y="4567238"/>
          <p14:tracePt t="5225" x="2827338" y="4567238"/>
          <p14:tracePt t="5250" x="2840038" y="4567238"/>
          <p14:tracePt t="5261" x="2852738" y="4567238"/>
          <p14:tracePt t="5270" x="2863850" y="4567238"/>
          <p14:tracePt t="5275" x="2876550" y="4567238"/>
          <p14:tracePt t="5280" x="2889250" y="4567238"/>
          <p14:tracePt t="5286" x="2914650" y="4567238"/>
          <p14:tracePt t="5291" x="2927350" y="4567238"/>
          <p14:tracePt t="5296" x="2940050" y="4567238"/>
          <p14:tracePt t="5300" x="2952750" y="4567238"/>
          <p14:tracePt t="5306" x="2963863" y="4567238"/>
          <p14:tracePt t="5311" x="3001963" y="4567238"/>
          <p14:tracePt t="5315" x="3014663" y="4567238"/>
          <p14:tracePt t="5322" x="3040063" y="4567238"/>
          <p14:tracePt t="5326" x="3065463" y="4567238"/>
          <p14:tracePt t="5331" x="3101975" y="4567238"/>
          <p14:tracePt t="5336" x="3114675" y="4567238"/>
          <p14:tracePt t="5341" x="3140075" y="4567238"/>
          <p14:tracePt t="5346" x="3165475" y="4567238"/>
          <p14:tracePt t="5351" x="3189288" y="4567238"/>
          <p14:tracePt t="5357" x="3201988" y="4567238"/>
          <p14:tracePt t="5361" x="3227388" y="4567238"/>
          <p14:tracePt t="5371" x="3252788" y="4567238"/>
          <p14:tracePt t="5382" x="3265488" y="4567238"/>
          <p14:tracePt t="5392" x="3276600" y="4567238"/>
          <p14:tracePt t="5396" x="3289300" y="4567238"/>
          <p14:tracePt t="5406" x="3302000" y="4567238"/>
          <p14:tracePt t="5411" x="3314700" y="4567238"/>
          <p14:tracePt t="5417" x="3340100" y="4567238"/>
          <p14:tracePt t="5422" x="3352800" y="4567238"/>
          <p14:tracePt t="5432" x="3376613" y="4567238"/>
          <p14:tracePt t="5437" x="3389313" y="4567238"/>
          <p14:tracePt t="5442" x="3427413" y="4567238"/>
          <p14:tracePt t="5447" x="3440113" y="4567238"/>
          <p14:tracePt t="5452" x="3452813" y="4567238"/>
          <p14:tracePt t="5457" x="3465513" y="4567238"/>
          <p14:tracePt t="5462" x="3489325" y="4567238"/>
          <p14:tracePt t="5473" x="3527425" y="4567238"/>
          <p14:tracePt t="5477" x="3552825" y="4567238"/>
          <p14:tracePt t="5487" x="3578225" y="4567238"/>
          <p14:tracePt t="5493" x="3589338" y="4554538"/>
          <p14:tracePt t="5497" x="3602038" y="4554538"/>
          <p14:tracePt t="5502" x="3614738" y="4554538"/>
          <p14:tracePt t="5508" x="3627438" y="4554538"/>
          <p14:tracePt t="5512" x="3652838" y="4543425"/>
          <p14:tracePt t="5524" x="3665538" y="4543425"/>
          <p14:tracePt t="5532" x="3678238" y="4543425"/>
          <p14:tracePt t="5548" x="3689350" y="4543425"/>
          <p14:tracePt t="5568" x="3702050" y="4543425"/>
          <p14:tracePt t="5598" x="3714750" y="4530725"/>
          <p14:tracePt t="5644" x="3727450" y="4530725"/>
          <p14:tracePt t="5654" x="3740150" y="4518025"/>
          <p14:tracePt t="5674" x="3740150" y="4505325"/>
          <p14:tracePt t="5705" x="3752850" y="4505325"/>
          <p14:tracePt t="5719" x="3765550" y="4492625"/>
          <p14:tracePt t="5729" x="3765550" y="4479925"/>
          <p14:tracePt t="5734" x="3778250" y="4467225"/>
          <p14:tracePt t="5750" x="3790950" y="4454525"/>
          <p14:tracePt t="5756" x="3790950" y="4430713"/>
          <p14:tracePt t="5770" x="3802063" y="4392613"/>
          <p14:tracePt t="5780" x="3814763" y="4392613"/>
          <p14:tracePt t="5785" x="3814763" y="4379913"/>
          <p14:tracePt t="5795" x="3814763" y="4367213"/>
          <p14:tracePt t="5801" x="3814763" y="4354513"/>
          <p14:tracePt t="5810" x="3814763" y="4341813"/>
          <p14:tracePt t="5815" x="3814763" y="4318000"/>
          <p14:tracePt t="5831" x="3814763" y="4305300"/>
          <p14:tracePt t="5836" x="3814763" y="4292600"/>
          <p14:tracePt t="5840" x="3814763" y="4279900"/>
          <p14:tracePt t="5850" x="3814763" y="4267200"/>
          <p14:tracePt t="5866" x="3814763" y="4254500"/>
          <p14:tracePt t="5876" x="3814763" y="4241800"/>
          <p14:tracePt t="5881" x="3802063" y="4230688"/>
          <p14:tracePt t="5886" x="3802063" y="4217988"/>
          <p14:tracePt t="5897" x="3790950" y="4217988"/>
          <p14:tracePt t="5906" x="3778250" y="4205288"/>
          <p14:tracePt t="5911" x="3765550" y="4192588"/>
          <p14:tracePt t="5923" x="3765550" y="4179888"/>
          <p14:tracePt t="5936" x="3752850" y="4167188"/>
          <p14:tracePt t="5941" x="3740150" y="4154488"/>
          <p14:tracePt t="5946" x="3727450" y="4141788"/>
          <p14:tracePt t="5966" x="3714750" y="4141788"/>
          <p14:tracePt t="5973" x="3702050" y="4129088"/>
          <p14:tracePt t="5981" x="3689350" y="4117975"/>
          <p14:tracePt t="6002" x="3678238" y="4117975"/>
          <p14:tracePt t="6012" x="3665538" y="4117975"/>
          <p14:tracePt t="6027" x="3652838" y="4105275"/>
          <p14:tracePt t="6037" x="3640138" y="4092575"/>
          <p14:tracePt t="6042" x="3627438" y="4092575"/>
          <p14:tracePt t="6052" x="3627438" y="4079875"/>
          <p14:tracePt t="6057" x="3614738" y="4079875"/>
          <p14:tracePt t="6063" x="3602038" y="4079875"/>
          <p14:tracePt t="6068" x="3589338" y="4079875"/>
          <p14:tracePt t="6073" x="3578225" y="4079875"/>
          <p14:tracePt t="6077" x="3565525" y="4067175"/>
          <p14:tracePt t="6082" x="3552825" y="4067175"/>
          <p14:tracePt t="6089" x="3540125" y="4054475"/>
          <p14:tracePt t="6093" x="3527425" y="4054475"/>
          <p14:tracePt t="6098" x="3489325" y="4041775"/>
          <p14:tracePt t="6107" x="3478213" y="4041775"/>
          <p14:tracePt t="6113" x="3452813" y="4041775"/>
          <p14:tracePt t="6118" x="3414713" y="4029075"/>
          <p14:tracePt t="6124" x="3402013" y="4029075"/>
          <p14:tracePt t="6128" x="3389313" y="4029075"/>
          <p14:tracePt t="6133" x="3365500" y="4029075"/>
          <p14:tracePt t="6140" x="3340100" y="4029075"/>
          <p14:tracePt t="6143" x="3327400" y="4029075"/>
          <p14:tracePt t="6148" x="3302000" y="4029075"/>
          <p14:tracePt t="6153" x="3265488" y="4029075"/>
          <p14:tracePt t="6159" x="3240088" y="4029075"/>
          <p14:tracePt t="6163" x="3240088" y="4017963"/>
          <p14:tracePt t="6168" x="3227388" y="4005263"/>
          <p14:tracePt t="6173" x="3201988" y="4005263"/>
          <p14:tracePt t="6178" x="3189288" y="4005263"/>
          <p14:tracePt t="6184" x="3176588" y="4005263"/>
          <p14:tracePt t="6190" x="3152775" y="4005263"/>
          <p14:tracePt t="6193" x="3152775" y="3992563"/>
          <p14:tracePt t="6198" x="3114675" y="3992563"/>
          <p14:tracePt t="6203" x="3089275" y="3992563"/>
          <p14:tracePt t="6208" x="3052763" y="3992563"/>
          <p14:tracePt t="6214" x="3027363" y="3992563"/>
          <p14:tracePt t="6218" x="2976563" y="3992563"/>
          <p14:tracePt t="6223" x="2952750" y="3992563"/>
          <p14:tracePt t="6229" x="2914650" y="3979863"/>
          <p14:tracePt t="6234" x="2889250" y="3979863"/>
          <p14:tracePt t="6240" x="2863850" y="3979863"/>
          <p14:tracePt t="6244" x="2852738" y="3979863"/>
          <p14:tracePt t="6249" x="2814638" y="3979863"/>
          <p14:tracePt t="6254" x="2776538" y="3979863"/>
          <p14:tracePt t="6259" x="2752725" y="3979863"/>
          <p14:tracePt t="6264" x="2727325" y="3979863"/>
          <p14:tracePt t="6269" x="2714625" y="3979863"/>
          <p14:tracePt t="6275" x="2689225" y="3979863"/>
          <p14:tracePt t="6280" x="2663825" y="3967163"/>
          <p14:tracePt t="6284" x="2627313" y="3967163"/>
          <p14:tracePt t="6290" x="2601913" y="3967163"/>
          <p14:tracePt t="6294" x="2563813" y="3967163"/>
          <p14:tracePt t="6300" x="2540000" y="3967163"/>
          <p14:tracePt t="6306" x="2501900" y="3941763"/>
          <p14:tracePt t="6309" x="2476500" y="3941763"/>
          <p14:tracePt t="6314" x="2427288" y="3941763"/>
          <p14:tracePt t="6319" x="2401888" y="3941763"/>
          <p14:tracePt t="6325" x="2351088" y="3941763"/>
          <p14:tracePt t="6330" x="2327275" y="3941763"/>
          <p14:tracePt t="6335" x="2289175" y="3941763"/>
          <p14:tracePt t="6340" x="2238375" y="3941763"/>
          <p14:tracePt t="6345" x="2227263" y="3941763"/>
          <p14:tracePt t="6350" x="2214563" y="3941763"/>
          <p14:tracePt t="6356" x="2176463" y="3941763"/>
          <p14:tracePt t="6360" x="2151063" y="3941763"/>
          <p14:tracePt t="6370" x="2127250" y="3941763"/>
          <p14:tracePt t="6375" x="2089150" y="3941763"/>
          <p14:tracePt t="6380" x="2076450" y="3941763"/>
          <p14:tracePt t="6385" x="2025650" y="3941763"/>
          <p14:tracePt t="6390" x="2014538" y="3941763"/>
          <p14:tracePt t="6396" x="1989138" y="3941763"/>
          <p14:tracePt t="6400" x="1951038" y="3941763"/>
          <p14:tracePt t="6406" x="1914525" y="3941763"/>
          <p14:tracePt t="6410" x="1876425" y="3941763"/>
          <p14:tracePt t="6416" x="1863725" y="3941763"/>
          <p14:tracePt t="6420" x="1814513" y="3941763"/>
          <p14:tracePt t="6425" x="1776413" y="3941763"/>
          <p14:tracePt t="6430" x="1738313" y="3941763"/>
          <p14:tracePt t="6435" x="1725613" y="3941763"/>
          <p14:tracePt t="6441" x="1689100" y="3941763"/>
          <p14:tracePt t="6446" x="1651000" y="3941763"/>
          <p14:tracePt t="6450" x="1638300" y="3941763"/>
          <p14:tracePt t="6457" x="1612900" y="3941763"/>
          <p14:tracePt t="6461" x="1576388" y="3941763"/>
          <p14:tracePt t="6466" x="1550988" y="3941763"/>
          <p14:tracePt t="6471" x="1512888" y="3941763"/>
          <p14:tracePt t="6476" x="1476375" y="3941763"/>
          <p14:tracePt t="6481" x="1438275" y="3941763"/>
          <p14:tracePt t="6486" x="1412875" y="3941763"/>
          <p14:tracePt t="6491" x="1376363" y="3941763"/>
          <p14:tracePt t="6496" x="1350963" y="3941763"/>
          <p14:tracePt t="6501" x="1325563" y="3941763"/>
          <p14:tracePt t="6507" x="1289050" y="3941763"/>
          <p14:tracePt t="6511" x="1263650" y="3941763"/>
          <p14:tracePt t="6516" x="1250950" y="3941763"/>
          <p14:tracePt t="6521" x="1212850" y="3941763"/>
          <p14:tracePt t="6526" x="1189038" y="3941763"/>
          <p14:tracePt t="6532" x="1176338" y="3941763"/>
          <p14:tracePt t="6537" x="1150938" y="3941763"/>
          <p14:tracePt t="6541" x="1125538" y="3941763"/>
          <p14:tracePt t="6553" x="1100138" y="3941763"/>
          <p14:tracePt t="6556" x="1089025" y="3941763"/>
          <p14:tracePt t="6562" x="1076325" y="3941763"/>
          <p14:tracePt t="6566" x="1063625" y="3941763"/>
          <p14:tracePt t="6571" x="1050925" y="3941763"/>
          <p14:tracePt t="6582" x="1038225" y="3941763"/>
          <p14:tracePt t="6592" x="1012825" y="3941763"/>
          <p14:tracePt t="6618" x="987425" y="3941763"/>
          <p14:tracePt t="6648" x="976313" y="3941763"/>
          <p14:tracePt t="6652" x="950913" y="3954463"/>
          <p14:tracePt t="6667" x="925513" y="3954463"/>
          <p14:tracePt t="6673" x="912813" y="3954463"/>
          <p14:tracePt t="6678" x="900113" y="3954463"/>
          <p14:tracePt t="6690" x="887413" y="3954463"/>
          <p14:tracePt t="6693" x="876300" y="3954463"/>
          <p14:tracePt t="6697" x="850900" y="3967163"/>
          <p14:tracePt t="6703" x="838200" y="3967163"/>
          <p14:tracePt t="6718" x="825500" y="3967163"/>
          <p14:tracePt t="6783" x="825500" y="3979863"/>
          <p14:tracePt t="6789" x="812800" y="3992563"/>
          <p14:tracePt t="6794" x="787400" y="4005263"/>
          <p14:tracePt t="6819" x="776288" y="4029075"/>
          <p14:tracePt t="6829" x="763588" y="4041775"/>
          <p14:tracePt t="6854" x="738188" y="4067175"/>
          <p14:tracePt t="6879" x="738188" y="4079875"/>
          <p14:tracePt t="6895" x="738188" y="4092575"/>
          <p14:tracePt t="6925" x="738188" y="4105275"/>
          <p14:tracePt t="6945" x="738188" y="4129088"/>
          <p14:tracePt t="6966" x="725488" y="4141788"/>
          <p14:tracePt t="6970" x="712788" y="4154488"/>
          <p14:tracePt t="6980" x="712788" y="4167188"/>
          <p14:tracePt t="6985" x="700088" y="4167188"/>
          <p14:tracePt t="6995" x="700088" y="4179888"/>
          <p14:tracePt t="7000" x="700088" y="4192588"/>
          <p14:tracePt t="7012" x="700088" y="4205288"/>
          <p14:tracePt t="7021" x="700088" y="4217988"/>
          <p14:tracePt t="7030" x="700088" y="4230688"/>
          <p14:tracePt t="7046" x="700088" y="4241800"/>
          <p14:tracePt t="7056" x="700088" y="4267200"/>
          <p14:tracePt t="7082" x="700088" y="4279900"/>
          <p14:tracePt t="7086" x="700088" y="4292600"/>
          <p14:tracePt t="7097" x="700088" y="4305300"/>
          <p14:tracePt t="7111" x="700088" y="4318000"/>
          <p14:tracePt t="7137" x="700088" y="4330700"/>
          <p14:tracePt t="7217" x="700088" y="4341813"/>
          <p14:tracePt t="7338" x="700088" y="4354513"/>
          <p14:tracePt t="7439" x="700088" y="4379913"/>
          <p14:tracePt t="10289" x="700088" y="4392613"/>
          <p14:tracePt t="10300" x="687388" y="4392613"/>
          <p14:tracePt t="10309" x="663575" y="4392613"/>
          <p14:tracePt t="10319" x="663575" y="4379913"/>
          <p14:tracePt t="10324" x="650875" y="4367213"/>
          <p14:tracePt t="10329" x="650875" y="4354513"/>
          <p14:tracePt t="10334" x="625475" y="4330700"/>
          <p14:tracePt t="10341" x="625475" y="4305300"/>
          <p14:tracePt t="10345" x="612775" y="4267200"/>
          <p14:tracePt t="10349" x="600075" y="4267200"/>
          <p14:tracePt t="10353" x="600075" y="4241800"/>
          <p14:tracePt t="10359" x="587375" y="4217988"/>
          <p14:tracePt t="10365" x="563563" y="4205288"/>
          <p14:tracePt t="10370" x="550863" y="4192588"/>
          <p14:tracePt t="10375" x="550863" y="4179888"/>
          <p14:tracePt t="10379" x="525463" y="4141788"/>
          <p14:tracePt t="10384" x="512763" y="4141788"/>
          <p14:tracePt t="10391" x="500063" y="4117975"/>
          <p14:tracePt t="10395" x="487363" y="4105275"/>
          <p14:tracePt t="10400" x="474663" y="4079875"/>
          <p14:tracePt t="10405" x="463550" y="4054475"/>
          <p14:tracePt t="10410" x="450850" y="4041775"/>
          <p14:tracePt t="10415" x="438150" y="4041775"/>
          <p14:tracePt t="10420" x="438150" y="4029075"/>
          <p14:tracePt t="10425" x="425450" y="4005263"/>
          <p14:tracePt t="10430" x="400050" y="3967163"/>
          <p14:tracePt t="10435" x="400050" y="3954463"/>
          <p14:tracePt t="10441" x="374650" y="3916363"/>
          <p14:tracePt t="10445" x="363538" y="3879850"/>
          <p14:tracePt t="10450" x="338138" y="3829050"/>
          <p14:tracePt t="10456" x="325438" y="3803650"/>
          <p14:tracePt t="10461" x="300038" y="3754438"/>
          <p14:tracePt t="10466" x="287338" y="3703638"/>
          <p14:tracePt t="10470" x="261938" y="3667125"/>
          <p14:tracePt t="10475" x="250825" y="3629025"/>
          <p14:tracePt t="10481" x="212725" y="3567113"/>
          <p14:tracePt t="10486" x="200025" y="3516313"/>
          <p14:tracePt t="10491" x="187325" y="3490913"/>
          <p14:tracePt t="10495" x="161925" y="3429000"/>
          <p14:tracePt t="10501" x="138113" y="3403600"/>
          <p14:tracePt t="10506" x="112713" y="3341688"/>
          <p14:tracePt t="10511" x="100013" y="3303588"/>
          <p14:tracePt t="10516" x="87313" y="3254375"/>
          <p14:tracePt t="10521" x="61913" y="3216275"/>
          <p14:tracePt t="10527" x="61913" y="3178175"/>
          <p14:tracePt t="10531" x="38100" y="3103563"/>
          <p14:tracePt t="10536" x="12700" y="3028950"/>
        </p14:tracePtLst>
      </p14:laserTrace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Pseudostrabismus</a:t>
            </a:r>
            <a:r>
              <a:rPr lang="cs-CZ" dirty="0"/>
              <a:t> </a:t>
            </a:r>
          </a:p>
        </p:txBody>
      </p:sp>
      <p:sp>
        <p:nvSpPr>
          <p:cNvPr id="3" name="Zástupný symbol pro obsah 2"/>
          <p:cNvSpPr>
            <a:spLocks noGrp="1"/>
          </p:cNvSpPr>
          <p:nvPr>
            <p:ph idx="1"/>
          </p:nvPr>
        </p:nvSpPr>
        <p:spPr/>
        <p:txBody>
          <a:bodyPr/>
          <a:lstStyle/>
          <a:p>
            <a:pPr marL="0" indent="0">
              <a:buNone/>
            </a:pPr>
            <a:r>
              <a:rPr lang="cs-CZ" dirty="0"/>
              <a:t>PSEUDOHYPERTROPIE </a:t>
            </a:r>
          </a:p>
          <a:p>
            <a:r>
              <a:rPr lang="cs-CZ" dirty="0"/>
              <a:t>Při asymetrickém růstu lebky bývá jedna očnice položena výše než druhá, vytvoří se dojem vertikální úchylky  </a:t>
            </a:r>
          </a:p>
          <a:p>
            <a:endParaRPr lang="cs-CZ" dirty="0"/>
          </a:p>
          <a:p>
            <a:endParaRPr lang="cs-CZ" dirty="0"/>
          </a:p>
        </p:txBody>
      </p:sp>
      <p:pic>
        <p:nvPicPr>
          <p:cNvPr id="4" name="Zvuk 3">
            <a:hlinkClick r:id="" action="ppaction://media"/>
            <a:extLst>
              <a:ext uri="{FF2B5EF4-FFF2-40B4-BE49-F238E27FC236}">
                <a16:creationId xmlns:a16="http://schemas.microsoft.com/office/drawing/2014/main" id="{DC98AE43-2C3A-4F0B-8E20-A73AC3667A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76854939"/>
      </p:ext>
    </p:extLst>
  </p:cSld>
  <p:clrMapOvr>
    <a:masterClrMapping/>
  </p:clrMapOvr>
  <mc:AlternateContent xmlns:mc="http://schemas.openxmlformats.org/markup-compatibility/2006" xmlns:p14="http://schemas.microsoft.com/office/powerpoint/2010/main">
    <mc:Choice Requires="p14">
      <p:transition spd="slow" p14:dur="2000" advTm="7808"/>
    </mc:Choice>
    <mc:Fallback xmlns="">
      <p:transition spd="slow" advTm="7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Pseudostrabismus</a:t>
            </a:r>
            <a:r>
              <a:rPr lang="cs-CZ" dirty="0"/>
              <a:t> </a:t>
            </a:r>
          </a:p>
        </p:txBody>
      </p:sp>
      <p:sp>
        <p:nvSpPr>
          <p:cNvPr id="3" name="Zástupný symbol pro obsah 2"/>
          <p:cNvSpPr>
            <a:spLocks noGrp="1"/>
          </p:cNvSpPr>
          <p:nvPr>
            <p:ph idx="1"/>
          </p:nvPr>
        </p:nvSpPr>
        <p:spPr/>
        <p:txBody>
          <a:bodyPr>
            <a:normAutofit/>
          </a:bodyPr>
          <a:lstStyle/>
          <a:p>
            <a:pPr marL="0" indent="0">
              <a:buNone/>
            </a:pPr>
            <a:r>
              <a:rPr lang="cs-CZ" dirty="0"/>
              <a:t>PSEUDOSTRABISMUS PŘI VÝRAZNÉM ÚHLU GAMA (Větší kladný nebo záporný úhel gama ) </a:t>
            </a:r>
          </a:p>
          <a:p>
            <a:r>
              <a:rPr lang="cs-CZ" dirty="0" err="1"/>
              <a:t>Pseudostrabismus</a:t>
            </a:r>
            <a:r>
              <a:rPr lang="cs-CZ" dirty="0"/>
              <a:t> může vzniknout také vlivem většího úhlu gama</a:t>
            </a:r>
          </a:p>
          <a:p>
            <a:r>
              <a:rPr lang="cs-CZ" dirty="0"/>
              <a:t>kladný úhel, pohledová osa prochází rohovkou nazálně od optické osy</a:t>
            </a:r>
          </a:p>
          <a:p>
            <a:r>
              <a:rPr lang="cs-CZ" dirty="0"/>
              <a:t>Větší kladný úhel gama dělá dojem </a:t>
            </a:r>
            <a:r>
              <a:rPr lang="cs-CZ" dirty="0" err="1"/>
              <a:t>exotropie</a:t>
            </a:r>
            <a:r>
              <a:rPr lang="cs-CZ" dirty="0"/>
              <a:t> (divergentní šilhání)</a:t>
            </a:r>
          </a:p>
          <a:p>
            <a:pPr marL="0" indent="0">
              <a:buNone/>
            </a:pPr>
            <a:endParaRPr lang="cs-CZ" dirty="0"/>
          </a:p>
        </p:txBody>
      </p:sp>
      <p:pic>
        <p:nvPicPr>
          <p:cNvPr id="7" name="Zvuk 6">
            <a:hlinkClick r:id="" action="ppaction://media"/>
            <a:extLst>
              <a:ext uri="{FF2B5EF4-FFF2-40B4-BE49-F238E27FC236}">
                <a16:creationId xmlns:a16="http://schemas.microsoft.com/office/drawing/2014/main" id="{DC90B1DE-4307-4A9E-BCE2-D22EB8CCBC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01918597"/>
      </p:ext>
    </p:extLst>
  </p:cSld>
  <p:clrMapOvr>
    <a:masterClrMapping/>
  </p:clrMapOvr>
  <mc:AlternateContent xmlns:mc="http://schemas.openxmlformats.org/markup-compatibility/2006" xmlns:p14="http://schemas.microsoft.com/office/powerpoint/2010/main">
    <mc:Choice Requires="p14">
      <p:transition spd="slow" p14:dur="2000" advTm="20450"/>
    </mc:Choice>
    <mc:Fallback xmlns="">
      <p:transition spd="slow" advTm="20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Pseudostrabismus</a:t>
            </a:r>
            <a:r>
              <a:rPr lang="cs-CZ" dirty="0"/>
              <a:t> </a:t>
            </a:r>
          </a:p>
        </p:txBody>
      </p:sp>
      <p:sp>
        <p:nvSpPr>
          <p:cNvPr id="3" name="Zástupný symbol pro obsah 2"/>
          <p:cNvSpPr>
            <a:spLocks noGrp="1"/>
          </p:cNvSpPr>
          <p:nvPr>
            <p:ph idx="1"/>
          </p:nvPr>
        </p:nvSpPr>
        <p:spPr/>
        <p:txBody>
          <a:bodyPr>
            <a:normAutofit/>
          </a:bodyPr>
          <a:lstStyle/>
          <a:p>
            <a:r>
              <a:rPr lang="cs-CZ" dirty="0"/>
              <a:t>Záporný úhel, pohledová osa protíná rohovku temporálně</a:t>
            </a:r>
          </a:p>
          <a:p>
            <a:r>
              <a:rPr lang="cs-CZ" dirty="0"/>
              <a:t>Větší záporný úhel gama dělá dojem </a:t>
            </a:r>
            <a:r>
              <a:rPr lang="cs-CZ" dirty="0" err="1"/>
              <a:t>esotropie</a:t>
            </a:r>
            <a:r>
              <a:rPr lang="cs-CZ" dirty="0"/>
              <a:t> (konvergentní šilhání)</a:t>
            </a:r>
          </a:p>
          <a:p>
            <a:r>
              <a:rPr lang="cs-CZ" dirty="0"/>
              <a:t>Za fyziologický se považuje kladný úhel o rozsahu 4°- 5°. Bývá většinou u hypermetropií, mění se růstem oka a výší hypermetropie</a:t>
            </a:r>
          </a:p>
          <a:p>
            <a:r>
              <a:rPr lang="cs-CZ" dirty="0"/>
              <a:t>záporný úhel je častější u myopie </a:t>
            </a:r>
          </a:p>
          <a:p>
            <a:pPr marL="0" indent="0">
              <a:buNone/>
            </a:pPr>
            <a:endParaRPr lang="cs-CZ" dirty="0"/>
          </a:p>
          <a:p>
            <a:endParaRPr lang="cs-CZ" dirty="0"/>
          </a:p>
          <a:p>
            <a:endParaRPr lang="cs-CZ" dirty="0"/>
          </a:p>
          <a:p>
            <a:endParaRPr lang="cs-CZ" dirty="0"/>
          </a:p>
        </p:txBody>
      </p:sp>
      <p:pic>
        <p:nvPicPr>
          <p:cNvPr id="5" name="Zvuk 4">
            <a:hlinkClick r:id="" action="ppaction://media"/>
            <a:extLst>
              <a:ext uri="{FF2B5EF4-FFF2-40B4-BE49-F238E27FC236}">
                <a16:creationId xmlns:a16="http://schemas.microsoft.com/office/drawing/2014/main" id="{6430D1B2-A5EF-40EC-81E8-5F8C581384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61998078"/>
      </p:ext>
    </p:extLst>
  </p:cSld>
  <p:clrMapOvr>
    <a:masterClrMapping/>
  </p:clrMapOvr>
  <mc:AlternateContent xmlns:mc="http://schemas.openxmlformats.org/markup-compatibility/2006" xmlns:p14="http://schemas.microsoft.com/office/powerpoint/2010/main">
    <mc:Choice Requires="p14">
      <p:transition spd="slow" p14:dur="2000" advTm="37279"/>
    </mc:Choice>
    <mc:Fallback xmlns="">
      <p:transition spd="slow" advTm="37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Pseudostrabismus</a:t>
            </a:r>
            <a:r>
              <a:rPr lang="cs-CZ" dirty="0"/>
              <a:t> </a:t>
            </a:r>
          </a:p>
        </p:txBody>
      </p:sp>
      <p:sp>
        <p:nvSpPr>
          <p:cNvPr id="3" name="Zástupný symbol pro obsah 2"/>
          <p:cNvSpPr>
            <a:spLocks noGrp="1"/>
          </p:cNvSpPr>
          <p:nvPr>
            <p:ph idx="1"/>
          </p:nvPr>
        </p:nvSpPr>
        <p:spPr/>
        <p:txBody>
          <a:bodyPr>
            <a:normAutofit/>
          </a:bodyPr>
          <a:lstStyle/>
          <a:p>
            <a:pPr marL="0" indent="0">
              <a:buNone/>
            </a:pPr>
            <a:r>
              <a:rPr lang="cs-CZ" b="1" dirty="0"/>
              <a:t>Vyšetření</a:t>
            </a:r>
          </a:p>
          <a:p>
            <a:r>
              <a:rPr lang="cs-CZ" dirty="0"/>
              <a:t>Zakrývací zkouška je testem první volby </a:t>
            </a:r>
          </a:p>
          <a:p>
            <a:r>
              <a:rPr lang="cs-CZ" dirty="0"/>
              <a:t>V případě většího kladného i záporného gama úhlu se oči nepohybují ani po odkrytí clony a udržují paralelní postavení = tento stav pak nazýváme </a:t>
            </a:r>
            <a:r>
              <a:rPr lang="cs-CZ" dirty="0" err="1"/>
              <a:t>pseudostrabismus</a:t>
            </a:r>
            <a:endParaRPr lang="cs-CZ" dirty="0"/>
          </a:p>
          <a:p>
            <a:pPr marL="0" indent="0">
              <a:buNone/>
            </a:pPr>
            <a:endParaRPr lang="cs-CZ" dirty="0"/>
          </a:p>
        </p:txBody>
      </p:sp>
      <p:pic>
        <p:nvPicPr>
          <p:cNvPr id="6" name="Zvuk 5">
            <a:hlinkClick r:id="" action="ppaction://media"/>
            <a:extLst>
              <a:ext uri="{FF2B5EF4-FFF2-40B4-BE49-F238E27FC236}">
                <a16:creationId xmlns:a16="http://schemas.microsoft.com/office/drawing/2014/main" id="{2EB87B50-5A60-46FA-AB12-FBC8B8FFA2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53627786"/>
      </p:ext>
    </p:extLst>
  </p:cSld>
  <p:clrMapOvr>
    <a:masterClrMapping/>
  </p:clrMapOvr>
  <mc:AlternateContent xmlns:mc="http://schemas.openxmlformats.org/markup-compatibility/2006" xmlns:p14="http://schemas.microsoft.com/office/powerpoint/2010/main">
    <mc:Choice Requires="p14">
      <p:transition spd="slow" p14:dur="2000" advTm="18537"/>
    </mc:Choice>
    <mc:Fallback xmlns="">
      <p:transition spd="slow" advTm="18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6881" x="212725" y="938213"/>
          <p14:tracePt t="6886" x="212725" y="950913"/>
          <p14:tracePt t="6891" x="212725" y="963613"/>
          <p14:tracePt t="6897" x="212725" y="976313"/>
          <p14:tracePt t="6902" x="212725" y="989013"/>
          <p14:tracePt t="6906" x="225425" y="1001713"/>
          <p14:tracePt t="6911" x="225425" y="1014413"/>
          <p14:tracePt t="6919" x="238125" y="1025525"/>
          <p14:tracePt t="7149" x="250825" y="1038225"/>
          <p14:tracePt t="8132" x="238125" y="1025525"/>
          <p14:tracePt t="8148" x="238125" y="1014413"/>
          <p14:tracePt t="17785" x="238125" y="1001713"/>
          <p14:tracePt t="17790" x="238125" y="989013"/>
          <p14:tracePt t="17796" x="238125" y="963613"/>
          <p14:tracePt t="17806" x="212725" y="912813"/>
          <p14:tracePt t="17811" x="200025" y="901700"/>
          <p14:tracePt t="17816" x="200025" y="863600"/>
          <p14:tracePt t="17821" x="161925" y="825500"/>
          <p14:tracePt t="17826" x="150813" y="776288"/>
          <p14:tracePt t="17831" x="87313" y="676275"/>
          <p14:tracePt t="17836" x="50800" y="625475"/>
          <p14:tracePt t="17842" x="0" y="525463"/>
        </p14:tracePtLst>
      </p14:laserTraceLst>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Pseudostrabismus</a:t>
            </a:r>
            <a:r>
              <a:rPr lang="cs-CZ" dirty="0"/>
              <a:t> </a:t>
            </a:r>
          </a:p>
        </p:txBody>
      </p:sp>
      <p:sp>
        <p:nvSpPr>
          <p:cNvPr id="3" name="Zástupný symbol pro obsah 2"/>
          <p:cNvSpPr>
            <a:spLocks noGrp="1"/>
          </p:cNvSpPr>
          <p:nvPr>
            <p:ph idx="1"/>
          </p:nvPr>
        </p:nvSpPr>
        <p:spPr/>
        <p:txBody>
          <a:bodyPr>
            <a:normAutofit fontScale="92500" lnSpcReduction="20000"/>
          </a:bodyPr>
          <a:lstStyle/>
          <a:p>
            <a:pPr marL="0" indent="0">
              <a:buNone/>
            </a:pPr>
            <a:r>
              <a:rPr lang="cs-CZ" dirty="0"/>
              <a:t>Měření úhlu gama</a:t>
            </a:r>
          </a:p>
          <a:p>
            <a:r>
              <a:rPr lang="cs-CZ" dirty="0"/>
              <a:t>Při posuzování </a:t>
            </a:r>
            <a:r>
              <a:rPr lang="cs-CZ" dirty="0" err="1"/>
              <a:t>pseudostrabismů</a:t>
            </a:r>
            <a:r>
              <a:rPr lang="cs-CZ" dirty="0"/>
              <a:t> - největší význam měření úhlu gama </a:t>
            </a:r>
          </a:p>
          <a:p>
            <a:r>
              <a:rPr lang="cs-CZ" dirty="0"/>
              <a:t>Při gama úhlu větším než 5° lze pozorovat stav, kdy oči vypadají jako by šilhaly  </a:t>
            </a:r>
          </a:p>
          <a:p>
            <a:r>
              <a:rPr lang="cs-CZ" dirty="0"/>
              <a:t>V případě, že je kladný úhel na obou očích větší než 5°, zdánlivě to vypadá jako divergentní strabismus (</a:t>
            </a:r>
            <a:r>
              <a:rPr lang="cs-CZ" dirty="0" err="1"/>
              <a:t>exotropie</a:t>
            </a:r>
            <a:r>
              <a:rPr lang="cs-CZ" dirty="0"/>
              <a:t>)</a:t>
            </a:r>
          </a:p>
          <a:p>
            <a:r>
              <a:rPr lang="cs-CZ" dirty="0"/>
              <a:t>Při záporném gama úhlu větším než 5° na obou očích působí dojmem konvergentního šilhání (</a:t>
            </a:r>
            <a:r>
              <a:rPr lang="cs-CZ" dirty="0" err="1"/>
              <a:t>esotropie</a:t>
            </a:r>
            <a:r>
              <a:rPr lang="cs-CZ" dirty="0"/>
              <a:t>)</a:t>
            </a:r>
          </a:p>
          <a:p>
            <a:pPr marL="0" indent="0">
              <a:buNone/>
            </a:pPr>
            <a:endParaRPr lang="cs-CZ" dirty="0"/>
          </a:p>
        </p:txBody>
      </p:sp>
      <p:pic>
        <p:nvPicPr>
          <p:cNvPr id="7" name="Zvuk 6">
            <a:hlinkClick r:id="" action="ppaction://media"/>
            <a:extLst>
              <a:ext uri="{FF2B5EF4-FFF2-40B4-BE49-F238E27FC236}">
                <a16:creationId xmlns:a16="http://schemas.microsoft.com/office/drawing/2014/main" id="{DF97E208-D496-4C9A-8C38-47470B99AE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52012494"/>
      </p:ext>
    </p:extLst>
  </p:cSld>
  <p:clrMapOvr>
    <a:masterClrMapping/>
  </p:clrMapOvr>
  <mc:AlternateContent xmlns:mc="http://schemas.openxmlformats.org/markup-compatibility/2006" xmlns:p14="http://schemas.microsoft.com/office/powerpoint/2010/main">
    <mc:Choice Requires="p14">
      <p:transition spd="slow" p14:dur="2000" advTm="16327"/>
    </mc:Choice>
    <mc:Fallback xmlns="">
      <p:transition spd="slow" advTm="16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Pseudostrabismus</a:t>
            </a:r>
            <a:r>
              <a:rPr lang="cs-CZ" dirty="0"/>
              <a:t> </a:t>
            </a:r>
          </a:p>
        </p:txBody>
      </p:sp>
      <p:sp>
        <p:nvSpPr>
          <p:cNvPr id="3" name="Zástupný symbol pro obsah 2"/>
          <p:cNvSpPr>
            <a:spLocks noGrp="1"/>
          </p:cNvSpPr>
          <p:nvPr>
            <p:ph idx="1"/>
          </p:nvPr>
        </p:nvSpPr>
        <p:spPr/>
        <p:txBody>
          <a:bodyPr>
            <a:normAutofit fontScale="85000" lnSpcReduction="20000"/>
          </a:bodyPr>
          <a:lstStyle/>
          <a:p>
            <a:pPr marL="0" indent="0">
              <a:buNone/>
            </a:pPr>
            <a:r>
              <a:rPr lang="cs-CZ" dirty="0"/>
              <a:t>Měření úhlu gama na </a:t>
            </a:r>
            <a:r>
              <a:rPr lang="cs-CZ" dirty="0" err="1"/>
              <a:t>synoptoforu</a:t>
            </a:r>
            <a:endParaRPr lang="cs-CZ" dirty="0"/>
          </a:p>
          <a:p>
            <a:r>
              <a:rPr lang="cs-CZ" dirty="0"/>
              <a:t>Do tubusu </a:t>
            </a:r>
            <a:r>
              <a:rPr lang="cs-CZ" dirty="0" err="1"/>
              <a:t>synoptoforu</a:t>
            </a:r>
            <a:r>
              <a:rPr lang="cs-CZ" dirty="0"/>
              <a:t> se zasune před oko, jehož úhel měříme, průhledný obrázek s malou vodorovnou stupnicí s 0 st uprostřed, druhé oko je zakryto</a:t>
            </a:r>
          </a:p>
          <a:p>
            <a:r>
              <a:rPr lang="cs-CZ" dirty="0"/>
              <a:t>Na jedné straně stupnice jsou čísla a na druhé straně písmena (obrázky) = znaky</a:t>
            </a:r>
          </a:p>
          <a:p>
            <a:r>
              <a:rPr lang="cs-CZ" dirty="0"/>
              <a:t>Vyšetřovaný se dívá na 0˚ a vyšetřující sleduje rohovkový reflex</a:t>
            </a:r>
          </a:p>
          <a:p>
            <a:r>
              <a:rPr lang="cs-CZ" dirty="0"/>
              <a:t>Je-li reflex nasálně, vyšetřovaný fixuje postupně znaky, až je reflex ve středu zornice. Znak, na který se právě dívá, udává velikost úhlu gama </a:t>
            </a:r>
          </a:p>
          <a:p>
            <a:pPr marL="0" indent="0">
              <a:buNone/>
            </a:pPr>
            <a:r>
              <a:rPr lang="cs-CZ" dirty="0"/>
              <a:t> </a:t>
            </a:r>
          </a:p>
          <a:p>
            <a:pPr marL="0" indent="0">
              <a:buNone/>
            </a:pPr>
            <a:endParaRPr lang="cs-CZ" dirty="0"/>
          </a:p>
        </p:txBody>
      </p:sp>
      <p:pic>
        <p:nvPicPr>
          <p:cNvPr id="6" name="Zvuk 5">
            <a:hlinkClick r:id="" action="ppaction://media"/>
            <a:extLst>
              <a:ext uri="{FF2B5EF4-FFF2-40B4-BE49-F238E27FC236}">
                <a16:creationId xmlns:a16="http://schemas.microsoft.com/office/drawing/2014/main" id="{A38561EC-6DCA-4CDE-A3D9-C4A9C3C6A7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56846438"/>
      </p:ext>
    </p:extLst>
  </p:cSld>
  <p:clrMapOvr>
    <a:masterClrMapping/>
  </p:clrMapOvr>
  <mc:AlternateContent xmlns:mc="http://schemas.openxmlformats.org/markup-compatibility/2006" xmlns:p14="http://schemas.microsoft.com/office/powerpoint/2010/main">
    <mc:Choice Requires="p14">
      <p:transition spd="slow" p14:dur="2000" advTm="22108"/>
    </mc:Choice>
    <mc:Fallback xmlns="">
      <p:transition spd="slow" advTm="22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Esotropie</a:t>
            </a:r>
            <a:r>
              <a:rPr lang="cs-CZ" dirty="0"/>
              <a:t> I.</a:t>
            </a:r>
          </a:p>
        </p:txBody>
      </p:sp>
      <p:sp>
        <p:nvSpPr>
          <p:cNvPr id="3" name="Zástupný symbol pro obsah 2"/>
          <p:cNvSpPr>
            <a:spLocks noGrp="1"/>
          </p:cNvSpPr>
          <p:nvPr>
            <p:ph idx="1"/>
          </p:nvPr>
        </p:nvSpPr>
        <p:spPr/>
        <p:txBody>
          <a:bodyPr>
            <a:normAutofit fontScale="92500" lnSpcReduction="10000"/>
          </a:bodyPr>
          <a:lstStyle/>
          <a:p>
            <a:pPr marL="0" indent="0">
              <a:buNone/>
            </a:pPr>
            <a:r>
              <a:rPr lang="cs-CZ" b="1" dirty="0" err="1"/>
              <a:t>Konkomitantní</a:t>
            </a:r>
            <a:r>
              <a:rPr lang="cs-CZ" b="1" dirty="0"/>
              <a:t> strabismus – znaky:                 </a:t>
            </a:r>
            <a:r>
              <a:rPr lang="cs-CZ" dirty="0"/>
              <a:t>odlišují </a:t>
            </a:r>
            <a:r>
              <a:rPr lang="cs-CZ" dirty="0" err="1"/>
              <a:t>konkomitantní</a:t>
            </a:r>
            <a:r>
              <a:rPr lang="cs-CZ" dirty="0"/>
              <a:t> strabismus od paralytického</a:t>
            </a:r>
            <a:r>
              <a:rPr lang="cs-CZ" b="1" dirty="0"/>
              <a:t> </a:t>
            </a:r>
          </a:p>
          <a:p>
            <a:pPr lvl="0"/>
            <a:r>
              <a:rPr lang="cs-CZ" dirty="0"/>
              <a:t>pohyblivost očí - ve všech pohledových směrech volná</a:t>
            </a:r>
          </a:p>
          <a:p>
            <a:r>
              <a:rPr lang="cs-CZ" dirty="0"/>
              <a:t>primární úchylka -  stejná jako sekundární</a:t>
            </a:r>
          </a:p>
          <a:p>
            <a:pPr lvl="0"/>
            <a:r>
              <a:rPr lang="cs-CZ" dirty="0"/>
              <a:t>nepřítomnost JBV - není obvykle přítomno</a:t>
            </a:r>
          </a:p>
          <a:p>
            <a:pPr lvl="0"/>
            <a:r>
              <a:rPr lang="cs-CZ" dirty="0"/>
              <a:t>diplopie - není</a:t>
            </a:r>
          </a:p>
          <a:p>
            <a:pPr lvl="0"/>
            <a:r>
              <a:rPr lang="cs-CZ" dirty="0"/>
              <a:t>anomální binokulární vidění - může být v některých případech /ARK/</a:t>
            </a:r>
          </a:p>
          <a:p>
            <a:endParaRPr lang="cs-CZ" dirty="0"/>
          </a:p>
        </p:txBody>
      </p:sp>
      <p:pic>
        <p:nvPicPr>
          <p:cNvPr id="5" name="Zvuk 4">
            <a:hlinkClick r:id="" action="ppaction://media"/>
            <a:extLst>
              <a:ext uri="{FF2B5EF4-FFF2-40B4-BE49-F238E27FC236}">
                <a16:creationId xmlns:a16="http://schemas.microsoft.com/office/drawing/2014/main" id="{CD61D286-C60D-4BEE-A2CE-EB18BF6532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13413450"/>
      </p:ext>
    </p:extLst>
  </p:cSld>
  <p:clrMapOvr>
    <a:masterClrMapping/>
  </p:clrMapOvr>
  <mc:AlternateContent xmlns:mc="http://schemas.openxmlformats.org/markup-compatibility/2006" xmlns:p14="http://schemas.microsoft.com/office/powerpoint/2010/main">
    <mc:Choice Requires="p14">
      <p:transition spd="slow" p14:dur="2000" advTm="30297"/>
    </mc:Choice>
    <mc:Fallback xmlns="">
      <p:transition spd="slow" advTm="30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20" x="1300163" y="1752600"/>
          <p14:tracePt t="125" x="1263650" y="1752600"/>
          <p14:tracePt t="133" x="1238250" y="1752600"/>
          <p14:tracePt t="138" x="1225550" y="1752600"/>
          <p14:tracePt t="144" x="1212850" y="1752600"/>
          <p14:tracePt t="204" x="1200150" y="1752600"/>
          <p14:tracePt t="214" x="1176338" y="1752600"/>
          <p14:tracePt t="229" x="1150938" y="1752600"/>
          <p14:tracePt t="236" x="1138238" y="1752600"/>
          <p14:tracePt t="244" x="1125538" y="1752600"/>
          <p14:tracePt t="249" x="1112838" y="1765300"/>
          <p14:tracePt t="255" x="1100138" y="1765300"/>
          <p14:tracePt t="572" x="1089025" y="1765300"/>
          <p14:tracePt t="582" x="1063625" y="1765300"/>
          <p14:tracePt t="587" x="1038225" y="1765300"/>
          <p14:tracePt t="593" x="1000125" y="1765300"/>
          <p14:tracePt t="597" x="950913" y="1765300"/>
          <p14:tracePt t="603" x="912813" y="1765300"/>
          <p14:tracePt t="608" x="863600" y="1765300"/>
          <p14:tracePt t="612" x="825500" y="1752600"/>
          <p14:tracePt t="619" x="763588" y="1727200"/>
          <p14:tracePt t="623" x="738188" y="1714500"/>
          <p14:tracePt t="627" x="700088" y="1701800"/>
          <p14:tracePt t="632" x="612775" y="1663700"/>
          <p14:tracePt t="638" x="587375" y="1652588"/>
          <p14:tracePt t="642" x="563563" y="1652588"/>
          <p14:tracePt t="1244" x="563563" y="1627188"/>
          <p14:tracePt t="1249" x="563563" y="1589088"/>
          <p14:tracePt t="1253" x="563563" y="1576388"/>
          <p14:tracePt t="1258" x="563563" y="1552575"/>
          <p14:tracePt t="1263" x="563563" y="1527175"/>
          <p14:tracePt t="1269" x="563563" y="1514475"/>
          <p14:tracePt t="1274" x="563563" y="1501775"/>
          <p14:tracePt t="1279" x="563563" y="1476375"/>
          <p14:tracePt t="1294" x="563563" y="1463675"/>
          <p14:tracePt t="1299" x="563563" y="1450975"/>
          <p14:tracePt t="5173" x="563563" y="1439863"/>
          <p14:tracePt t="5177" x="563563" y="1427163"/>
          <p14:tracePt t="10634" x="500063" y="1489075"/>
          <p14:tracePt t="10639" x="463550" y="1527175"/>
          <p14:tracePt t="10644" x="412750" y="1614488"/>
          <p14:tracePt t="10649" x="338138" y="1701800"/>
          <p14:tracePt t="10656" x="312738" y="1752600"/>
          <p14:tracePt t="10659" x="287338" y="1789113"/>
          <p14:tracePt t="10664" x="238125" y="1865313"/>
          <p14:tracePt t="10669" x="225425" y="1901825"/>
          <p14:tracePt t="10675" x="200025" y="1927225"/>
          <p14:tracePt t="10680" x="174625" y="2001838"/>
          <p14:tracePt t="10690" x="174625" y="2014538"/>
          <p14:tracePt t="10694" x="150813" y="2065338"/>
          <p14:tracePt t="10706" x="150813" y="2078038"/>
          <p14:tracePt t="10710" x="150813" y="2101850"/>
          <p14:tracePt t="10715" x="150813" y="2127250"/>
          <p14:tracePt t="10720" x="150813" y="2139950"/>
          <p14:tracePt t="10725" x="150813" y="2152650"/>
          <p14:tracePt t="10730" x="150813" y="2165350"/>
          <p14:tracePt t="10735" x="150813" y="2190750"/>
          <p14:tracePt t="10751" x="150813" y="2201863"/>
          <p14:tracePt t="10756" x="150813" y="2214563"/>
          <p14:tracePt t="10760" x="150813" y="2227263"/>
          <p14:tracePt t="10781" x="150813" y="2239963"/>
          <p14:tracePt t="10847" x="150813" y="2252663"/>
          <p14:tracePt t="10861" x="150813" y="2265363"/>
          <p14:tracePt t="10877" x="150813" y="2278063"/>
          <p14:tracePt t="10908" x="150813" y="2303463"/>
          <p14:tracePt t="10927" x="150813" y="2327275"/>
          <p14:tracePt t="10932" x="150813" y="2339975"/>
          <p14:tracePt t="10943" x="150813" y="2352675"/>
          <p14:tracePt t="10952" x="150813" y="2365375"/>
          <p14:tracePt t="10967" x="150813" y="2378075"/>
          <p14:tracePt t="11012" x="150813" y="2390775"/>
          <p14:tracePt t="11023" x="150813" y="2403475"/>
          <p14:tracePt t="11028" x="150813" y="2414588"/>
          <p14:tracePt t="11033" x="150813" y="2439988"/>
          <p14:tracePt t="11037" x="150813" y="2452688"/>
          <p14:tracePt t="11042" x="150813" y="2465388"/>
          <p14:tracePt t="11047" x="150813" y="2478088"/>
          <p14:tracePt t="11053" x="150813" y="2490788"/>
          <p14:tracePt t="11058" x="150813" y="2503488"/>
          <p14:tracePt t="11063" x="150813" y="2527300"/>
          <p14:tracePt t="11079" x="150813" y="2540000"/>
          <p14:tracePt t="11083" x="150813" y="2552700"/>
          <p14:tracePt t="11094" x="150813" y="2565400"/>
          <p14:tracePt t="11108" x="150813" y="2578100"/>
          <p14:tracePt t="11144" x="150813" y="2590800"/>
          <p14:tracePt t="14956" x="150813" y="2616200"/>
          <p14:tracePt t="14962" x="150813" y="2627313"/>
          <p14:tracePt t="14971" x="150813" y="2652713"/>
          <p14:tracePt t="14977" x="150813" y="2690813"/>
          <p14:tracePt t="14981" x="161925" y="2716213"/>
          <p14:tracePt t="14987" x="161925" y="2740025"/>
          <p14:tracePt t="14997" x="161925" y="2765425"/>
          <p14:tracePt t="15002" x="161925" y="2803525"/>
          <p14:tracePt t="15013" x="174625" y="2840038"/>
          <p14:tracePt t="15017" x="174625" y="2865438"/>
          <p14:tracePt t="15022" x="174625" y="2878138"/>
          <p14:tracePt t="15027" x="174625" y="2890838"/>
          <p14:tracePt t="15033" x="200025" y="2916238"/>
          <p14:tracePt t="15204" x="200025" y="2928938"/>
          <p14:tracePt t="15209" x="200025" y="2952750"/>
          <p14:tracePt t="15219" x="200025" y="2978150"/>
          <p14:tracePt t="15224" x="200025" y="2990850"/>
          <p14:tracePt t="15229" x="200025" y="3003550"/>
          <p14:tracePt t="15234" x="200025" y="3041650"/>
          <p14:tracePt t="15239" x="200025" y="3090863"/>
          <p14:tracePt t="15244" x="200025" y="3116263"/>
          <p14:tracePt t="15249" x="212725" y="3154363"/>
          <p14:tracePt t="15254" x="225425" y="3241675"/>
          <p14:tracePt t="15260" x="238125" y="3278188"/>
          <p14:tracePt t="15264" x="238125" y="3341688"/>
          <p14:tracePt t="15269" x="250825" y="3403600"/>
          <p14:tracePt t="15275" x="287338" y="3441700"/>
          <p14:tracePt t="15281" x="287338" y="3490913"/>
          <p14:tracePt t="15284" x="287338" y="3554413"/>
          <p14:tracePt t="15289" x="287338" y="3603625"/>
          <p14:tracePt t="15295" x="325438" y="3654425"/>
          <p14:tracePt t="15300" x="325438" y="3692525"/>
          <p14:tracePt t="15304" x="325438" y="3729038"/>
          <p14:tracePt t="15309" x="350838" y="3767138"/>
          <p14:tracePt t="15314" x="363538" y="3792538"/>
          <p14:tracePt t="15320" x="363538" y="3829050"/>
          <p14:tracePt t="19100" x="363538" y="3841750"/>
          <p14:tracePt t="19110" x="363538" y="3854450"/>
          <p14:tracePt t="19126" x="363538" y="3867150"/>
          <p14:tracePt t="19146" x="363538" y="3879850"/>
          <p14:tracePt t="19160" x="363538" y="3892550"/>
          <p14:tracePt t="19170" x="350838" y="3905250"/>
          <p14:tracePt t="19186" x="350838" y="3916363"/>
          <p14:tracePt t="19195" x="350838" y="3929063"/>
          <p14:tracePt t="19205" x="350838" y="3941763"/>
          <p14:tracePt t="19282" x="338138" y="3954463"/>
          <p14:tracePt t="19378" x="338138" y="3967163"/>
          <p14:tracePt t="23564" x="338138" y="3979863"/>
          <p14:tracePt t="23589" x="338138" y="3992563"/>
          <p14:tracePt t="23593" x="338138" y="4017963"/>
          <p14:tracePt t="23600" x="338138" y="4029075"/>
          <p14:tracePt t="23604" x="338138" y="4054475"/>
          <p14:tracePt t="23613" x="338138" y="4105275"/>
          <p14:tracePt t="23619" x="338138" y="4117975"/>
          <p14:tracePt t="23624" x="338138" y="4167188"/>
          <p14:tracePt t="23629" x="338138" y="4217988"/>
          <p14:tracePt t="23633" x="338138" y="4254500"/>
          <p14:tracePt t="23638" x="338138" y="4279900"/>
          <p14:tracePt t="23645" x="338138" y="4318000"/>
          <p14:tracePt t="23649" x="338138" y="4354513"/>
          <p14:tracePt t="23654" x="338138" y="4392613"/>
          <p14:tracePt t="23660" x="338138" y="4418013"/>
          <p14:tracePt t="23663" x="338138" y="4430713"/>
          <p14:tracePt t="23669" x="325438" y="4467225"/>
          <p14:tracePt t="23674" x="325438" y="4479925"/>
          <p14:tracePt t="23679" x="325438" y="4518025"/>
          <p14:tracePt t="23684" x="325438" y="4530725"/>
          <p14:tracePt t="23689" x="300038" y="4554538"/>
          <p14:tracePt t="23695" x="300038" y="4579938"/>
          <p14:tracePt t="23709" x="300038" y="4592638"/>
          <p14:tracePt t="23729" x="300038" y="4605338"/>
          <p14:tracePt t="28263" x="300038" y="4592638"/>
          <p14:tracePt t="28268" x="312738" y="4554538"/>
          <p14:tracePt t="28274" x="363538" y="4518025"/>
          <p14:tracePt t="28281" x="387350" y="4505325"/>
          <p14:tracePt t="28284" x="412750" y="4505325"/>
          <p14:tracePt t="28289" x="438150" y="4479925"/>
          <p14:tracePt t="28294" x="474663" y="4443413"/>
          <p14:tracePt t="28299" x="512763" y="4405313"/>
          <p14:tracePt t="28304" x="538163" y="4392613"/>
          <p14:tracePt t="28309" x="574675" y="4367213"/>
          <p14:tracePt t="28314" x="600075" y="4341813"/>
          <p14:tracePt t="28319" x="625475" y="4318000"/>
          <p14:tracePt t="28324" x="638175" y="4292600"/>
          <p14:tracePt t="28330" x="663575" y="4267200"/>
          <p14:tracePt t="28334" x="674688" y="4267200"/>
          <p14:tracePt t="28340" x="700088" y="4230688"/>
          <p14:tracePt t="28345" x="738188" y="4205288"/>
          <p14:tracePt t="28350" x="800100" y="4167188"/>
          <p14:tracePt t="28354" x="812800" y="4154488"/>
          <p14:tracePt t="28359" x="876300" y="4117975"/>
          <p14:tracePt t="28366" x="900113" y="4092575"/>
          <p14:tracePt t="28370" x="938213" y="4067175"/>
          <p14:tracePt t="28374" x="987425" y="4041775"/>
          <p14:tracePt t="28380" x="1050925" y="4017963"/>
          <p14:tracePt t="28384" x="1125538" y="3967163"/>
          <p14:tracePt t="28390" x="1176338" y="3954463"/>
          <p14:tracePt t="28395" x="1276350" y="3929063"/>
          <p14:tracePt t="28400" x="1376363" y="3916363"/>
          <p14:tracePt t="28405" x="1476375" y="3916363"/>
          <p14:tracePt t="28410" x="1576388" y="3879850"/>
          <p14:tracePt t="28417" x="1676400" y="3879850"/>
          <p14:tracePt t="28422" x="1814513" y="3879850"/>
          <p14:tracePt t="28425" x="1914525" y="3879850"/>
          <p14:tracePt t="28431" x="2038350" y="3879850"/>
          <p14:tracePt t="28435" x="2189163" y="3879850"/>
          <p14:tracePt t="28440" x="2363788" y="3879850"/>
          <p14:tracePt t="28445" x="2514600" y="3879850"/>
          <p14:tracePt t="28450" x="2701925" y="3879850"/>
          <p14:tracePt t="28455" x="2889250" y="3879850"/>
          <p14:tracePt t="28462" x="3065463" y="3879850"/>
          <p14:tracePt t="28465" x="3302000" y="3879850"/>
          <p14:tracePt t="28470" x="3514725" y="3879850"/>
          <p14:tracePt t="28475" x="3702050" y="3879850"/>
          <p14:tracePt t="28481" x="3914775" y="3879850"/>
          <p14:tracePt t="28485" x="4140200" y="3879850"/>
          <p14:tracePt t="28491" x="4352925" y="3879850"/>
          <p14:tracePt t="28495" x="4565650" y="3879850"/>
          <p14:tracePt t="28500" x="4740275" y="3879850"/>
          <p14:tracePt t="28506" x="4929188" y="3879850"/>
          <p14:tracePt t="28511" x="5141913" y="3879850"/>
          <p14:tracePt t="28516" x="5316538" y="3879850"/>
          <p14:tracePt t="28521" x="5478463" y="3879850"/>
          <p14:tracePt t="28526" x="5654675" y="3879850"/>
          <p14:tracePt t="28531" x="5803900" y="3879850"/>
          <p14:tracePt t="28536" x="5954713" y="3879850"/>
          <p14:tracePt t="28541" x="6054725" y="3879850"/>
          <p14:tracePt t="28547" x="6191250" y="3879850"/>
          <p14:tracePt t="28551" x="6267450" y="3879850"/>
          <p14:tracePt t="28556" x="6403975" y="3879850"/>
          <p14:tracePt t="28561" x="6492875" y="3879850"/>
          <p14:tracePt t="28566" x="6580188" y="3879850"/>
          <p14:tracePt t="28571" x="6680200" y="3879850"/>
          <p14:tracePt t="28576" x="6767513" y="3879850"/>
          <p14:tracePt t="28582" x="6916738" y="3879850"/>
          <p14:tracePt t="28586" x="7042150" y="3879850"/>
          <p14:tracePt t="28591" x="7180263" y="3879850"/>
          <p14:tracePt t="28597" x="7329488" y="3879850"/>
          <p14:tracePt t="28601" x="7480300" y="3879850"/>
          <p14:tracePt t="28607" x="7667625" y="3879850"/>
          <p14:tracePt t="28611" x="7818438" y="3879850"/>
          <p14:tracePt t="28616" x="8005763" y="3879850"/>
          <p14:tracePt t="28622" x="8218488" y="3879850"/>
          <p14:tracePt t="28627" x="8431213" y="3879850"/>
          <p14:tracePt t="28632" x="8593138" y="3879850"/>
          <p14:tracePt t="28637" x="8869363" y="3867150"/>
          <p14:tracePt t="28642" x="9031288" y="3867150"/>
        </p14:tracePtLst>
      </p14:laserTraceLst>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Pseudostrabismus</a:t>
            </a:r>
            <a:r>
              <a:rPr lang="cs-CZ" dirty="0"/>
              <a:t> </a:t>
            </a:r>
          </a:p>
        </p:txBody>
      </p:sp>
      <p:sp>
        <p:nvSpPr>
          <p:cNvPr id="3" name="Zástupný symbol pro obsah 2"/>
          <p:cNvSpPr>
            <a:spLocks noGrp="1"/>
          </p:cNvSpPr>
          <p:nvPr>
            <p:ph idx="1"/>
          </p:nvPr>
        </p:nvSpPr>
        <p:spPr/>
        <p:txBody>
          <a:bodyPr>
            <a:normAutofit fontScale="92500" lnSpcReduction="10000"/>
          </a:bodyPr>
          <a:lstStyle/>
          <a:p>
            <a:pPr marL="0" indent="0">
              <a:buNone/>
            </a:pPr>
            <a:r>
              <a:rPr lang="cs-CZ" dirty="0"/>
              <a:t>Měření úhlu gama na </a:t>
            </a:r>
            <a:r>
              <a:rPr lang="cs-CZ" dirty="0" err="1"/>
              <a:t>synoptoforu</a:t>
            </a:r>
            <a:endParaRPr lang="cs-CZ" dirty="0"/>
          </a:p>
          <a:p>
            <a:r>
              <a:rPr lang="cs-CZ" dirty="0"/>
              <a:t>Kladný úhel limituje divergenci, záporný úhel konvergenci</a:t>
            </a:r>
          </a:p>
          <a:p>
            <a:r>
              <a:rPr lang="cs-CZ" dirty="0"/>
              <a:t>Lze využít u dětí, u kterých se předpokládá dobrá spolupráce. Na stupnici jsou v tomto případě místo čísel obrázky</a:t>
            </a:r>
          </a:p>
          <a:p>
            <a:pPr marL="0" indent="0">
              <a:buNone/>
            </a:pPr>
            <a:r>
              <a:rPr lang="cs-CZ" dirty="0"/>
              <a:t>Podmínky: </a:t>
            </a:r>
          </a:p>
          <a:p>
            <a:pPr marL="0" indent="0">
              <a:buNone/>
            </a:pPr>
            <a:r>
              <a:rPr lang="cs-CZ" dirty="0"/>
              <a:t>centrální fixace, dobrá spolupráce s vyšetřovaným pacientem </a:t>
            </a:r>
          </a:p>
          <a:p>
            <a:endParaRPr lang="cs-CZ" dirty="0"/>
          </a:p>
        </p:txBody>
      </p:sp>
      <p:pic>
        <p:nvPicPr>
          <p:cNvPr id="4" name="Zvuk 3">
            <a:hlinkClick r:id="" action="ppaction://media"/>
            <a:extLst>
              <a:ext uri="{FF2B5EF4-FFF2-40B4-BE49-F238E27FC236}">
                <a16:creationId xmlns:a16="http://schemas.microsoft.com/office/drawing/2014/main" id="{9DA66A24-E40A-47C6-8EC2-C14CB53FE6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15261594"/>
      </p:ext>
    </p:extLst>
  </p:cSld>
  <p:clrMapOvr>
    <a:masterClrMapping/>
  </p:clrMapOvr>
  <mc:AlternateContent xmlns:mc="http://schemas.openxmlformats.org/markup-compatibility/2006" xmlns:p14="http://schemas.microsoft.com/office/powerpoint/2010/main">
    <mc:Choice Requires="p14">
      <p:transition spd="slow" p14:dur="2000" advTm="9971"/>
    </mc:Choice>
    <mc:Fallback xmlns="">
      <p:transition spd="slow" advTm="9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Pseudostrabismus</a:t>
            </a:r>
            <a:r>
              <a:rPr lang="cs-CZ" dirty="0"/>
              <a:t> </a:t>
            </a:r>
          </a:p>
        </p:txBody>
      </p:sp>
      <p:sp>
        <p:nvSpPr>
          <p:cNvPr id="3" name="Zástupný symbol pro obsah 2"/>
          <p:cNvSpPr>
            <a:spLocks noGrp="1"/>
          </p:cNvSpPr>
          <p:nvPr>
            <p:ph idx="1"/>
          </p:nvPr>
        </p:nvSpPr>
        <p:spPr/>
        <p:txBody>
          <a:bodyPr>
            <a:normAutofit fontScale="77500" lnSpcReduction="20000"/>
          </a:bodyPr>
          <a:lstStyle/>
          <a:p>
            <a:pPr marL="0" indent="0">
              <a:buNone/>
            </a:pPr>
            <a:r>
              <a:rPr lang="cs-CZ" dirty="0"/>
              <a:t>Měření úhlu gama na </a:t>
            </a:r>
            <a:r>
              <a:rPr lang="cs-CZ" dirty="0" err="1"/>
              <a:t>Madoxově</a:t>
            </a:r>
            <a:r>
              <a:rPr lang="cs-CZ" dirty="0"/>
              <a:t> kříži</a:t>
            </a:r>
          </a:p>
          <a:p>
            <a:r>
              <a:rPr lang="cs-CZ" dirty="0"/>
              <a:t>Pacient sedí se zalepeným jedním okem ve vzdálenosti 1 m od </a:t>
            </a:r>
            <a:r>
              <a:rPr lang="cs-CZ" dirty="0" err="1"/>
              <a:t>Maddoxova</a:t>
            </a:r>
            <a:r>
              <a:rPr lang="cs-CZ" dirty="0"/>
              <a:t> kříže a druhým okem fixuje centrální světlo</a:t>
            </a:r>
          </a:p>
          <a:p>
            <a:r>
              <a:rPr lang="cs-CZ" dirty="0"/>
              <a:t>Vyšetřující sedí zády k </a:t>
            </a:r>
            <a:r>
              <a:rPr lang="cs-CZ" dirty="0" err="1"/>
              <a:t>Maddoxově</a:t>
            </a:r>
            <a:r>
              <a:rPr lang="cs-CZ" dirty="0"/>
              <a:t> kříži, aby mohl sledovat světelný reflex na rohovce vyšetřovaného</a:t>
            </a:r>
          </a:p>
          <a:p>
            <a:r>
              <a:rPr lang="cs-CZ" dirty="0"/>
              <a:t>Pokud je reflex ve středu rohovky, je úhle gama nulový</a:t>
            </a:r>
          </a:p>
          <a:p>
            <a:r>
              <a:rPr lang="cs-CZ" dirty="0"/>
              <a:t>Leží-li rohovkový reflex excentricky, sleduje oko prst vyšetřujícího, který posunuje prstem podél horizontálního ramene tak dlouho, než se světelný reflex zobrazí přesně ve středu rohovky. Číslice, na kterou ukazuje prst vyšetřujícího, udává velikost úhlu ve stupních</a:t>
            </a:r>
          </a:p>
          <a:p>
            <a:r>
              <a:rPr lang="cs-CZ" dirty="0"/>
              <a:t>Podmínka – centrální fixace!  </a:t>
            </a:r>
          </a:p>
          <a:p>
            <a:endParaRPr lang="cs-CZ" dirty="0"/>
          </a:p>
        </p:txBody>
      </p:sp>
      <p:pic>
        <p:nvPicPr>
          <p:cNvPr id="6" name="Zvuk 5">
            <a:hlinkClick r:id="" action="ppaction://media"/>
            <a:extLst>
              <a:ext uri="{FF2B5EF4-FFF2-40B4-BE49-F238E27FC236}">
                <a16:creationId xmlns:a16="http://schemas.microsoft.com/office/drawing/2014/main" id="{2E59B162-6D85-445C-91D5-818E10EB08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09166378"/>
      </p:ext>
    </p:extLst>
  </p:cSld>
  <p:clrMapOvr>
    <a:masterClrMapping/>
  </p:clrMapOvr>
  <mc:AlternateContent xmlns:mc="http://schemas.openxmlformats.org/markup-compatibility/2006" xmlns:p14="http://schemas.microsoft.com/office/powerpoint/2010/main">
    <mc:Choice Requires="p14">
      <p:transition spd="slow" p14:dur="2000" advTm="16812"/>
    </mc:Choice>
    <mc:Fallback xmlns="">
      <p:transition spd="slow" advTm="16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Pseudostrabismus</a:t>
            </a:r>
            <a:r>
              <a:rPr lang="cs-CZ" dirty="0"/>
              <a:t> </a:t>
            </a:r>
          </a:p>
        </p:txBody>
      </p:sp>
      <p:sp>
        <p:nvSpPr>
          <p:cNvPr id="3" name="Zástupný symbol pro obsah 2"/>
          <p:cNvSpPr>
            <a:spLocks noGrp="1"/>
          </p:cNvSpPr>
          <p:nvPr>
            <p:ph idx="1"/>
          </p:nvPr>
        </p:nvSpPr>
        <p:spPr/>
        <p:txBody>
          <a:bodyPr>
            <a:normAutofit/>
          </a:bodyPr>
          <a:lstStyle/>
          <a:p>
            <a:pPr marL="0" indent="0">
              <a:buNone/>
            </a:pPr>
            <a:r>
              <a:rPr lang="cs-CZ" dirty="0"/>
              <a:t>Měření úhlu gama na perimetru </a:t>
            </a:r>
          </a:p>
          <a:p>
            <a:r>
              <a:rPr lang="cs-CZ" dirty="0"/>
              <a:t>Zakryjeme jedno oko a pacient fixuje zdánlivě šilhajícím okem značku uprostřed oblouku perimetru, po němž posunujeme světelný zdroj doprava i doleva tak dlouho, až se reflex světelného zdroje objeví ve středu zornice</a:t>
            </a:r>
          </a:p>
          <a:p>
            <a:r>
              <a:rPr lang="cs-CZ" dirty="0"/>
              <a:t>Na oblouku perimetru přímo odečteme velikost úhlu gama</a:t>
            </a:r>
          </a:p>
          <a:p>
            <a:endParaRPr lang="cs-CZ" dirty="0"/>
          </a:p>
        </p:txBody>
      </p:sp>
      <p:pic>
        <p:nvPicPr>
          <p:cNvPr id="4" name="Zvuk 3">
            <a:hlinkClick r:id="" action="ppaction://media"/>
            <a:extLst>
              <a:ext uri="{FF2B5EF4-FFF2-40B4-BE49-F238E27FC236}">
                <a16:creationId xmlns:a16="http://schemas.microsoft.com/office/drawing/2014/main" id="{59540DB0-5922-4D87-A6B9-E0A55FDD3B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09166378"/>
      </p:ext>
    </p:extLst>
  </p:cSld>
  <p:clrMapOvr>
    <a:masterClrMapping/>
  </p:clrMapOvr>
  <mc:AlternateContent xmlns:mc="http://schemas.openxmlformats.org/markup-compatibility/2006" xmlns:p14="http://schemas.microsoft.com/office/powerpoint/2010/main">
    <mc:Choice Requires="p14">
      <p:transition spd="slow" p14:dur="2000" advTm="6401"/>
    </mc:Choice>
    <mc:Fallback xmlns="">
      <p:transition spd="slow" advTm="6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Pseudostrabismus</a:t>
            </a:r>
            <a:r>
              <a:rPr lang="cs-CZ" dirty="0"/>
              <a:t> </a:t>
            </a:r>
          </a:p>
        </p:txBody>
      </p:sp>
      <p:sp>
        <p:nvSpPr>
          <p:cNvPr id="3" name="Zástupný symbol pro obsah 2"/>
          <p:cNvSpPr>
            <a:spLocks noGrp="1"/>
          </p:cNvSpPr>
          <p:nvPr>
            <p:ph idx="1"/>
          </p:nvPr>
        </p:nvSpPr>
        <p:spPr/>
        <p:txBody>
          <a:bodyPr>
            <a:normAutofit fontScale="85000" lnSpcReduction="10000"/>
          </a:bodyPr>
          <a:lstStyle/>
          <a:p>
            <a:pPr marL="0" indent="0">
              <a:buNone/>
            </a:pPr>
            <a:r>
              <a:rPr lang="cs-CZ" b="1" dirty="0"/>
              <a:t>Vyšetření</a:t>
            </a:r>
          </a:p>
          <a:p>
            <a:r>
              <a:rPr lang="cs-CZ" b="1" dirty="0" err="1"/>
              <a:t>Vizus</a:t>
            </a:r>
            <a:r>
              <a:rPr lang="cs-CZ" dirty="0"/>
              <a:t> – je na obou očích dobrý /dálka, blízko/</a:t>
            </a:r>
          </a:p>
          <a:p>
            <a:r>
              <a:rPr lang="cs-CZ" b="1" dirty="0"/>
              <a:t>Motilita </a:t>
            </a:r>
            <a:r>
              <a:rPr lang="cs-CZ" dirty="0"/>
              <a:t>– volná všemi směry, bez patologie</a:t>
            </a:r>
          </a:p>
          <a:p>
            <a:r>
              <a:rPr lang="cs-CZ" b="1" dirty="0"/>
              <a:t>Konvergentní souhyb </a:t>
            </a:r>
            <a:r>
              <a:rPr lang="cs-CZ" dirty="0"/>
              <a:t>– symetrický </a:t>
            </a:r>
          </a:p>
          <a:p>
            <a:r>
              <a:rPr lang="cs-CZ" b="1" dirty="0" err="1"/>
              <a:t>Konvergometr</a:t>
            </a:r>
            <a:r>
              <a:rPr lang="cs-CZ" dirty="0"/>
              <a:t> – normální, bez patologie</a:t>
            </a:r>
          </a:p>
          <a:p>
            <a:r>
              <a:rPr lang="cs-CZ" b="1" dirty="0"/>
              <a:t>Změření úhlu šilhání do dálky (prizmaty a č. sklem)</a:t>
            </a:r>
          </a:p>
          <a:p>
            <a:r>
              <a:rPr lang="cs-CZ" b="1" dirty="0"/>
              <a:t>Změření úhlu šilhání do blízka (prizmaty a č. sklem)</a:t>
            </a:r>
          </a:p>
          <a:p>
            <a:pPr marL="0" indent="0">
              <a:buNone/>
            </a:pPr>
            <a:r>
              <a:rPr lang="cs-CZ" dirty="0"/>
              <a:t>     - bez úchylky</a:t>
            </a:r>
          </a:p>
          <a:p>
            <a:r>
              <a:rPr lang="cs-CZ" b="1" dirty="0"/>
              <a:t>Zakrývací test </a:t>
            </a:r>
            <a:r>
              <a:rPr lang="cs-CZ" dirty="0"/>
              <a:t>– /dálka, blízko/ paralelní </a:t>
            </a:r>
          </a:p>
        </p:txBody>
      </p:sp>
      <p:pic>
        <p:nvPicPr>
          <p:cNvPr id="4" name="Zvuk 3">
            <a:hlinkClick r:id="" action="ppaction://media"/>
            <a:extLst>
              <a:ext uri="{FF2B5EF4-FFF2-40B4-BE49-F238E27FC236}">
                <a16:creationId xmlns:a16="http://schemas.microsoft.com/office/drawing/2014/main" id="{89EF164B-504E-4934-91AB-6CC8B562D3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43102142"/>
      </p:ext>
    </p:extLst>
  </p:cSld>
  <p:clrMapOvr>
    <a:masterClrMapping/>
  </p:clrMapOvr>
  <mc:AlternateContent xmlns:mc="http://schemas.openxmlformats.org/markup-compatibility/2006" xmlns:p14="http://schemas.microsoft.com/office/powerpoint/2010/main">
    <mc:Choice Requires="p14">
      <p:transition spd="slow" p14:dur="2000" advTm="28061"/>
    </mc:Choice>
    <mc:Fallback xmlns="">
      <p:transition spd="slow" advTm="28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Pseudostrabismus</a:t>
            </a:r>
            <a:r>
              <a:rPr lang="cs-CZ" dirty="0"/>
              <a:t> </a:t>
            </a:r>
          </a:p>
        </p:txBody>
      </p:sp>
      <p:sp>
        <p:nvSpPr>
          <p:cNvPr id="3" name="Zástupný symbol pro obsah 2"/>
          <p:cNvSpPr>
            <a:spLocks noGrp="1"/>
          </p:cNvSpPr>
          <p:nvPr>
            <p:ph idx="1"/>
          </p:nvPr>
        </p:nvSpPr>
        <p:spPr/>
        <p:txBody>
          <a:bodyPr>
            <a:normAutofit/>
          </a:bodyPr>
          <a:lstStyle/>
          <a:p>
            <a:pPr marL="0" indent="0">
              <a:buNone/>
            </a:pPr>
            <a:r>
              <a:rPr lang="cs-CZ" b="1" dirty="0" err="1"/>
              <a:t>Synoptofor</a:t>
            </a:r>
            <a:endParaRPr lang="cs-CZ" b="1" dirty="0"/>
          </a:p>
          <a:p>
            <a:r>
              <a:rPr lang="cs-CZ" b="1" dirty="0"/>
              <a:t>SMP</a:t>
            </a:r>
            <a:r>
              <a:rPr lang="cs-CZ" dirty="0"/>
              <a:t> (simultánní percepce) </a:t>
            </a:r>
          </a:p>
          <a:p>
            <a:r>
              <a:rPr lang="cs-CZ" b="1" dirty="0"/>
              <a:t>SPP</a:t>
            </a:r>
            <a:r>
              <a:rPr lang="cs-CZ" dirty="0"/>
              <a:t> (superpozice) – ano</a:t>
            </a:r>
          </a:p>
          <a:p>
            <a:r>
              <a:rPr lang="cs-CZ" b="1" dirty="0"/>
              <a:t>FI, II, III </a:t>
            </a:r>
            <a:r>
              <a:rPr lang="cs-CZ" dirty="0"/>
              <a:t>–</a:t>
            </a:r>
            <a:r>
              <a:rPr lang="cs-CZ" b="1" dirty="0"/>
              <a:t> </a:t>
            </a:r>
            <a:r>
              <a:rPr lang="cs-CZ" dirty="0"/>
              <a:t>udává</a:t>
            </a:r>
          </a:p>
          <a:p>
            <a:r>
              <a:rPr lang="cs-CZ" b="1" dirty="0" err="1"/>
              <a:t>Stereopse</a:t>
            </a:r>
            <a:r>
              <a:rPr lang="cs-CZ" dirty="0"/>
              <a:t> – udává        </a:t>
            </a:r>
          </a:p>
          <a:p>
            <a:r>
              <a:rPr lang="cs-CZ" b="1" dirty="0"/>
              <a:t>Šířka </a:t>
            </a:r>
            <a:r>
              <a:rPr lang="cs-CZ" b="1" dirty="0" err="1"/>
              <a:t>fuse</a:t>
            </a:r>
            <a:r>
              <a:rPr lang="cs-CZ" b="1" dirty="0"/>
              <a:t> </a:t>
            </a:r>
            <a:r>
              <a:rPr lang="cs-CZ" dirty="0"/>
              <a:t>(úhel </a:t>
            </a:r>
            <a:r>
              <a:rPr lang="cs-CZ" dirty="0" err="1"/>
              <a:t>fuse</a:t>
            </a:r>
            <a:r>
              <a:rPr lang="cs-CZ" dirty="0"/>
              <a:t>) – lze změřit</a:t>
            </a:r>
          </a:p>
        </p:txBody>
      </p:sp>
      <p:pic>
        <p:nvPicPr>
          <p:cNvPr id="5" name="Zvuk 4">
            <a:hlinkClick r:id="" action="ppaction://media"/>
            <a:extLst>
              <a:ext uri="{FF2B5EF4-FFF2-40B4-BE49-F238E27FC236}">
                <a16:creationId xmlns:a16="http://schemas.microsoft.com/office/drawing/2014/main" id="{0E84A469-F7CC-4BBF-9B34-1D0934A24F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56572674"/>
      </p:ext>
    </p:extLst>
  </p:cSld>
  <p:clrMapOvr>
    <a:masterClrMapping/>
  </p:clrMapOvr>
  <mc:AlternateContent xmlns:mc="http://schemas.openxmlformats.org/markup-compatibility/2006" xmlns:p14="http://schemas.microsoft.com/office/powerpoint/2010/main">
    <mc:Choice Requires="p14">
      <p:transition spd="slow" p14:dur="2000" advTm="9113"/>
    </mc:Choice>
    <mc:Fallback xmlns="">
      <p:transition spd="slow" advTm="9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Pseudostrabismus</a:t>
            </a:r>
            <a:r>
              <a:rPr lang="cs-CZ" dirty="0"/>
              <a:t> </a:t>
            </a:r>
          </a:p>
        </p:txBody>
      </p:sp>
      <p:sp>
        <p:nvSpPr>
          <p:cNvPr id="3" name="Zástupný symbol pro obsah 2"/>
          <p:cNvSpPr>
            <a:spLocks noGrp="1"/>
          </p:cNvSpPr>
          <p:nvPr>
            <p:ph idx="1"/>
          </p:nvPr>
        </p:nvSpPr>
        <p:spPr/>
        <p:txBody>
          <a:bodyPr>
            <a:normAutofit/>
          </a:bodyPr>
          <a:lstStyle/>
          <a:p>
            <a:r>
              <a:rPr lang="cs-CZ" b="1" dirty="0" err="1"/>
              <a:t>Madoxovo</a:t>
            </a:r>
            <a:r>
              <a:rPr lang="cs-CZ" b="1" dirty="0"/>
              <a:t> křídlo </a:t>
            </a:r>
            <a:r>
              <a:rPr lang="cs-CZ" dirty="0"/>
              <a:t>(MWT) </a:t>
            </a:r>
          </a:p>
          <a:p>
            <a:pPr marL="0" indent="0">
              <a:buNone/>
            </a:pPr>
            <a:r>
              <a:rPr lang="cs-CZ" dirty="0"/>
              <a:t>Horizontálně – 0°</a:t>
            </a:r>
          </a:p>
          <a:p>
            <a:pPr marL="0" indent="0">
              <a:buNone/>
            </a:pPr>
            <a:r>
              <a:rPr lang="cs-CZ" dirty="0"/>
              <a:t>Vertikálně – 0°</a:t>
            </a:r>
          </a:p>
          <a:p>
            <a:r>
              <a:rPr lang="cs-CZ" b="1" dirty="0" err="1"/>
              <a:t>Bagoliniho</a:t>
            </a:r>
            <a:r>
              <a:rPr lang="cs-CZ" b="1" dirty="0"/>
              <a:t> skla </a:t>
            </a:r>
            <a:r>
              <a:rPr lang="cs-CZ" dirty="0"/>
              <a:t>– /blízko, dálka/ v normě</a:t>
            </a:r>
          </a:p>
          <a:p>
            <a:r>
              <a:rPr lang="cs-CZ" b="1" dirty="0" err="1"/>
              <a:t>Worthův</a:t>
            </a:r>
            <a:r>
              <a:rPr lang="cs-CZ" b="1" dirty="0"/>
              <a:t> test </a:t>
            </a:r>
            <a:r>
              <a:rPr lang="cs-CZ" dirty="0"/>
              <a:t>– /blízko, dálka/ v normě</a:t>
            </a:r>
          </a:p>
          <a:p>
            <a:r>
              <a:rPr lang="cs-CZ" b="1" dirty="0" err="1"/>
              <a:t>Hering-Bielschowského</a:t>
            </a:r>
            <a:r>
              <a:rPr lang="cs-CZ" b="1" dirty="0"/>
              <a:t> test</a:t>
            </a:r>
            <a:r>
              <a:rPr lang="cs-CZ" dirty="0"/>
              <a:t> – NRK</a:t>
            </a:r>
          </a:p>
          <a:p>
            <a:r>
              <a:rPr lang="cs-CZ" b="1" dirty="0"/>
              <a:t>Langův </a:t>
            </a:r>
            <a:r>
              <a:rPr lang="cs-CZ" b="1" dirty="0" err="1"/>
              <a:t>stereotest</a:t>
            </a:r>
            <a:r>
              <a:rPr lang="cs-CZ" b="1" dirty="0"/>
              <a:t> </a:t>
            </a:r>
            <a:r>
              <a:rPr lang="cs-CZ" dirty="0"/>
              <a:t>– pozitivní</a:t>
            </a:r>
          </a:p>
        </p:txBody>
      </p:sp>
      <p:pic>
        <p:nvPicPr>
          <p:cNvPr id="5" name="Zvuk 4">
            <a:hlinkClick r:id="" action="ppaction://media"/>
            <a:extLst>
              <a:ext uri="{FF2B5EF4-FFF2-40B4-BE49-F238E27FC236}">
                <a16:creationId xmlns:a16="http://schemas.microsoft.com/office/drawing/2014/main" id="{05A5A4D3-DDB1-49FC-9D29-FF055A80FA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04332557"/>
      </p:ext>
    </p:extLst>
  </p:cSld>
  <p:clrMapOvr>
    <a:masterClrMapping/>
  </p:clrMapOvr>
  <mc:AlternateContent xmlns:mc="http://schemas.openxmlformats.org/markup-compatibility/2006" xmlns:p14="http://schemas.microsoft.com/office/powerpoint/2010/main">
    <mc:Choice Requires="p14">
      <p:transition spd="slow" p14:dur="2000" advTm="4597"/>
    </mc:Choice>
    <mc:Fallback xmlns="">
      <p:transition spd="slow" advTm="4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Pseudostrabismus</a:t>
            </a:r>
            <a:r>
              <a:rPr lang="cs-CZ" dirty="0"/>
              <a:t> </a:t>
            </a:r>
          </a:p>
        </p:txBody>
      </p:sp>
      <p:sp>
        <p:nvSpPr>
          <p:cNvPr id="3" name="Zástupný symbol pro obsah 2"/>
          <p:cNvSpPr>
            <a:spLocks noGrp="1"/>
          </p:cNvSpPr>
          <p:nvPr>
            <p:ph idx="1"/>
          </p:nvPr>
        </p:nvSpPr>
        <p:spPr/>
        <p:txBody>
          <a:bodyPr/>
          <a:lstStyle/>
          <a:p>
            <a:pPr marL="0" indent="0">
              <a:buNone/>
            </a:pPr>
            <a:r>
              <a:rPr lang="cs-CZ" b="1" dirty="0"/>
              <a:t>Léčba </a:t>
            </a:r>
          </a:p>
          <a:p>
            <a:r>
              <a:rPr lang="cs-CZ" dirty="0"/>
              <a:t>Úhel gama nemusí být na obou očích stejný</a:t>
            </a:r>
          </a:p>
          <a:p>
            <a:r>
              <a:rPr lang="cs-CZ" b="1" dirty="0"/>
              <a:t>Je dán </a:t>
            </a:r>
            <a:r>
              <a:rPr lang="cs-CZ" dirty="0"/>
              <a:t>a </a:t>
            </a:r>
            <a:r>
              <a:rPr lang="cs-CZ" u="sng" dirty="0"/>
              <a:t>nelze ho změnit</a:t>
            </a:r>
            <a:r>
              <a:rPr lang="cs-CZ" dirty="0"/>
              <a:t>, ani cvičit</a:t>
            </a:r>
            <a:endParaRPr lang="cs-CZ" b="1" dirty="0"/>
          </a:p>
          <a:p>
            <a:r>
              <a:rPr lang="cs-CZ" dirty="0" err="1"/>
              <a:t>Pseudostrabismus</a:t>
            </a:r>
            <a:r>
              <a:rPr lang="cs-CZ" dirty="0"/>
              <a:t> nevyžaduje léčbu a vzhled se růstem může zlepšit </a:t>
            </a:r>
          </a:p>
          <a:p>
            <a:r>
              <a:rPr lang="cs-CZ" dirty="0"/>
              <a:t>Asijské děti mohou mít široký kořen nosu do dospělosti  </a:t>
            </a:r>
          </a:p>
          <a:p>
            <a:endParaRPr lang="cs-CZ" dirty="0"/>
          </a:p>
        </p:txBody>
      </p:sp>
      <p:pic>
        <p:nvPicPr>
          <p:cNvPr id="4" name="Zvuk 3">
            <a:hlinkClick r:id="" action="ppaction://media"/>
            <a:extLst>
              <a:ext uri="{FF2B5EF4-FFF2-40B4-BE49-F238E27FC236}">
                <a16:creationId xmlns:a16="http://schemas.microsoft.com/office/drawing/2014/main" id="{1D2F81E3-4DB3-46BE-A629-9460522FE2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15677443"/>
      </p:ext>
    </p:extLst>
  </p:cSld>
  <p:clrMapOvr>
    <a:masterClrMapping/>
  </p:clrMapOvr>
  <mc:AlternateContent xmlns:mc="http://schemas.openxmlformats.org/markup-compatibility/2006" xmlns:p14="http://schemas.microsoft.com/office/powerpoint/2010/main">
    <mc:Choice Requires="p14">
      <p:transition spd="slow" p14:dur="2000" advTm="20025"/>
    </mc:Choice>
    <mc:Fallback xmlns="">
      <p:transition spd="slow" advTm="20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Děkuji za pozornost</a:t>
            </a:r>
          </a:p>
        </p:txBody>
      </p:sp>
      <p:sp>
        <p:nvSpPr>
          <p:cNvPr id="3" name="Podnadpis 2"/>
          <p:cNvSpPr>
            <a:spLocks noGrp="1"/>
          </p:cNvSpPr>
          <p:nvPr>
            <p:ph type="subTitle" idx="1"/>
          </p:nvPr>
        </p:nvSpPr>
        <p:spPr/>
        <p:txBody>
          <a:bodyPr/>
          <a:lstStyle/>
          <a:p>
            <a:endParaRPr lang="cs-CZ" dirty="0"/>
          </a:p>
        </p:txBody>
      </p:sp>
      <p:pic>
        <p:nvPicPr>
          <p:cNvPr id="4" name="Zvuk 3">
            <a:hlinkClick r:id="" action="ppaction://media"/>
            <a:extLst>
              <a:ext uri="{FF2B5EF4-FFF2-40B4-BE49-F238E27FC236}">
                <a16:creationId xmlns:a16="http://schemas.microsoft.com/office/drawing/2014/main" id="{A8EBC15E-27DE-4570-98A9-BE9C35A3B6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47274221"/>
      </p:ext>
    </p:extLst>
  </p:cSld>
  <p:clrMapOvr>
    <a:masterClrMapping/>
  </p:clrMapOvr>
  <mc:AlternateContent xmlns:mc="http://schemas.openxmlformats.org/markup-compatibility/2006" xmlns:p14="http://schemas.microsoft.com/office/powerpoint/2010/main">
    <mc:Choice Requires="p14">
      <p:transition spd="slow" p14:dur="2000" advTm="3101"/>
    </mc:Choice>
    <mc:Fallback xmlns="">
      <p:transition spd="slow" advTm="3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Esotropie</a:t>
            </a:r>
            <a:r>
              <a:rPr lang="cs-CZ" dirty="0"/>
              <a:t> I.</a:t>
            </a:r>
          </a:p>
        </p:txBody>
      </p:sp>
      <p:sp>
        <p:nvSpPr>
          <p:cNvPr id="3" name="Zástupný symbol pro obsah 2"/>
          <p:cNvSpPr>
            <a:spLocks noGrp="1"/>
          </p:cNvSpPr>
          <p:nvPr>
            <p:ph idx="1"/>
          </p:nvPr>
        </p:nvSpPr>
        <p:spPr/>
        <p:txBody>
          <a:bodyPr/>
          <a:lstStyle/>
          <a:p>
            <a:r>
              <a:rPr lang="cs-CZ" b="1" dirty="0"/>
              <a:t>Primární úchylka</a:t>
            </a:r>
          </a:p>
          <a:p>
            <a:pPr marL="0" indent="0">
              <a:buNone/>
            </a:pPr>
            <a:r>
              <a:rPr lang="cs-CZ" dirty="0"/>
              <a:t>je úhel, který spolu svírají osy obou očí při fixaci vedoucím – nešilhajícím okem</a:t>
            </a:r>
          </a:p>
          <a:p>
            <a:pPr marL="0" indent="0">
              <a:buNone/>
            </a:pPr>
            <a:endParaRPr lang="cs-CZ" dirty="0"/>
          </a:p>
          <a:p>
            <a:r>
              <a:rPr lang="cs-CZ" b="1" dirty="0"/>
              <a:t>Sekundární úchylka</a:t>
            </a:r>
          </a:p>
          <a:p>
            <a:pPr marL="0" indent="0">
              <a:buNone/>
            </a:pPr>
            <a:r>
              <a:rPr lang="cs-CZ" dirty="0"/>
              <a:t>je úhel, který spolu svírají osy obou očí při fixaci podřízeným – šilhajícím okem</a:t>
            </a:r>
          </a:p>
        </p:txBody>
      </p:sp>
      <p:pic>
        <p:nvPicPr>
          <p:cNvPr id="5" name="Zvuk 4">
            <a:hlinkClick r:id="" action="ppaction://media"/>
            <a:extLst>
              <a:ext uri="{FF2B5EF4-FFF2-40B4-BE49-F238E27FC236}">
                <a16:creationId xmlns:a16="http://schemas.microsoft.com/office/drawing/2014/main" id="{5CB1C6F9-FA71-4A06-836C-BBB9C87D39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12966142"/>
      </p:ext>
    </p:extLst>
  </p:cSld>
  <p:clrMapOvr>
    <a:masterClrMapping/>
  </p:clrMapOvr>
  <mc:AlternateContent xmlns:mc="http://schemas.openxmlformats.org/markup-compatibility/2006" xmlns:p14="http://schemas.microsoft.com/office/powerpoint/2010/main">
    <mc:Choice Requires="p14">
      <p:transition spd="slow" p14:dur="2000" advTm="25289"/>
    </mc:Choice>
    <mc:Fallback xmlns="">
      <p:transition spd="slow" advTm="25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674" x="8856663" y="3629025"/>
          <p14:tracePt t="679" x="8669338" y="3629025"/>
          <p14:tracePt t="684" x="8456613" y="3616325"/>
          <p14:tracePt t="690" x="8205788" y="3567113"/>
          <p14:tracePt t="695" x="7718425" y="3541713"/>
          <p14:tracePt t="699" x="7467600" y="3479800"/>
          <p14:tracePt t="704" x="7167563" y="3416300"/>
          <p14:tracePt t="709" x="6954838" y="3367088"/>
          <p14:tracePt t="715" x="6805613" y="3316288"/>
          <p14:tracePt t="720" x="6642100" y="3254375"/>
          <p14:tracePt t="726" x="6516688" y="3228975"/>
          <p14:tracePt t="729" x="6416675" y="3216275"/>
          <p14:tracePt t="735" x="6329363" y="3165475"/>
          <p14:tracePt t="740" x="6280150" y="3165475"/>
          <p14:tracePt t="745" x="6216650" y="3128963"/>
          <p14:tracePt t="750" x="6180138" y="3128963"/>
          <p14:tracePt t="755" x="6142038" y="3103563"/>
          <p14:tracePt t="760" x="6129338" y="3090863"/>
          <p14:tracePt t="765" x="6116638" y="3090863"/>
          <p14:tracePt t="770" x="6103938" y="3078163"/>
          <p14:tracePt t="800" x="6091238" y="3065463"/>
          <p14:tracePt t="816" x="6078538" y="3065463"/>
          <p14:tracePt t="825" x="6042025" y="3065463"/>
          <p14:tracePt t="830" x="6016625" y="3065463"/>
          <p14:tracePt t="836" x="5978525" y="3065463"/>
          <p14:tracePt t="841" x="5916613" y="3065463"/>
          <p14:tracePt t="846" x="5867400" y="3065463"/>
          <p14:tracePt t="850" x="5829300" y="3065463"/>
          <p14:tracePt t="857" x="5767388" y="3065463"/>
          <p14:tracePt t="861" x="5729288" y="3065463"/>
          <p14:tracePt t="866" x="5703888" y="3065463"/>
          <p14:tracePt t="871" x="5641975" y="3078163"/>
          <p14:tracePt t="876" x="5616575" y="3090863"/>
          <p14:tracePt t="881" x="5565775" y="3116263"/>
          <p14:tracePt t="886" x="5529263" y="3154363"/>
          <p14:tracePt t="891" x="5491163" y="3165475"/>
          <p14:tracePt t="896" x="5465763" y="3190875"/>
          <p14:tracePt t="901" x="5429250" y="3228975"/>
          <p14:tracePt t="908" x="5378450" y="3254375"/>
          <p14:tracePt t="911" x="5365750" y="3267075"/>
          <p14:tracePt t="916" x="5341938" y="3290888"/>
          <p14:tracePt t="921" x="5303838" y="3303588"/>
          <p14:tracePt t="926" x="5291138" y="3303588"/>
          <p14:tracePt t="932" x="5278438" y="3303588"/>
          <p14:tracePt t="941" x="5216525" y="3328988"/>
          <p14:tracePt t="946" x="5191125" y="3328988"/>
          <p14:tracePt t="952" x="5165725" y="3328988"/>
          <p14:tracePt t="957" x="5116513" y="3341688"/>
          <p14:tracePt t="962" x="5091113" y="3354388"/>
          <p14:tracePt t="966" x="5065713" y="3367088"/>
          <p14:tracePt t="971" x="5040313" y="3378200"/>
          <p14:tracePt t="977" x="5016500" y="3390900"/>
          <p14:tracePt t="982" x="4991100" y="3403600"/>
          <p14:tracePt t="987" x="4965700" y="3429000"/>
          <p14:tracePt t="993" x="4940300" y="3441700"/>
          <p14:tracePt t="997" x="4916488" y="3441700"/>
          <p14:tracePt t="1002" x="4903788" y="3441700"/>
          <p14:tracePt t="1007" x="4878388" y="3454400"/>
          <p14:tracePt t="1023" x="4865688" y="3454400"/>
          <p14:tracePt t="1027" x="4852988" y="3467100"/>
          <p14:tracePt t="3841" x="4852988" y="3479800"/>
          <p14:tracePt t="3847" x="4852988" y="3490913"/>
          <p14:tracePt t="5159" x="4852988" y="3503613"/>
          <p14:tracePt t="5163" x="4865688" y="3529013"/>
          <p14:tracePt t="5168" x="4878388" y="3529013"/>
          <p14:tracePt t="5173" x="4903788" y="3554413"/>
          <p14:tracePt t="5183" x="4929188" y="3554413"/>
          <p14:tracePt t="5188" x="4940300" y="3554413"/>
          <p14:tracePt t="5193" x="4953000" y="3554413"/>
          <p14:tracePt t="5204" x="4965700" y="3554413"/>
          <p14:tracePt t="5209" x="4978400" y="3554413"/>
          <p14:tracePt t="5486" x="4991100" y="3554413"/>
          <p14:tracePt t="5496" x="5003800" y="3567113"/>
          <p14:tracePt t="5501" x="5016500" y="3579813"/>
          <p14:tracePt t="5506" x="5016500" y="3590925"/>
          <p14:tracePt t="5511" x="5029200" y="3590925"/>
          <p14:tracePt t="5516" x="5040313" y="3603625"/>
          <p14:tracePt t="5521" x="5053013" y="3616325"/>
          <p14:tracePt t="5542" x="5065713" y="3629025"/>
          <p14:tracePt t="6531" x="5078413" y="3641725"/>
          <p14:tracePt t="12043" x="5103813" y="3641725"/>
          <p14:tracePt t="12047" x="5129213" y="3641725"/>
          <p14:tracePt t="12063" x="5141913" y="3641725"/>
          <p14:tracePt t="12098" x="5153025" y="3641725"/>
          <p14:tracePt t="12113" x="5165725" y="3654425"/>
          <p14:tracePt t="12118" x="5178425" y="3667125"/>
          <p14:tracePt t="12138" x="5191125" y="3679825"/>
          <p14:tracePt t="12148" x="5191125" y="3692525"/>
          <p14:tracePt t="14121" x="5203825" y="3716338"/>
          <p14:tracePt t="14126" x="5229225" y="3716338"/>
          <p14:tracePt t="14130" x="5241925" y="3716338"/>
          <p14:tracePt t="14136" x="5253038" y="3716338"/>
          <p14:tracePt t="14140" x="5303838" y="3716338"/>
          <p14:tracePt t="14146" x="5316538" y="3716338"/>
          <p14:tracePt t="14151" x="5378450" y="3729038"/>
          <p14:tracePt t="14156" x="5391150" y="3729038"/>
          <p14:tracePt t="14161" x="5441950" y="3729038"/>
          <p14:tracePt t="14166" x="5454650" y="3729038"/>
          <p14:tracePt t="14171" x="5478463" y="3729038"/>
          <p14:tracePt t="14176" x="5516563" y="3729038"/>
          <p14:tracePt t="14181" x="5554663" y="3729038"/>
          <p14:tracePt t="14186" x="5591175" y="3729038"/>
          <p14:tracePt t="14191" x="5616575" y="3729038"/>
          <p14:tracePt t="14197" x="5678488" y="3729038"/>
          <p14:tracePt t="14201" x="5729288" y="3729038"/>
          <p14:tracePt t="14206" x="5767388" y="3729038"/>
          <p14:tracePt t="14211" x="5829300" y="3729038"/>
          <p14:tracePt t="14217" x="5867400" y="3729038"/>
          <p14:tracePt t="14221" x="5916613" y="3729038"/>
          <p14:tracePt t="14227" x="5942013" y="3729038"/>
          <p14:tracePt t="14231" x="5991225" y="3729038"/>
          <p14:tracePt t="14237" x="6042025" y="3729038"/>
          <p14:tracePt t="14242" x="6091238" y="3729038"/>
          <p14:tracePt t="14247" x="6129338" y="3729038"/>
          <p14:tracePt t="14251" x="6167438" y="3729038"/>
          <p14:tracePt t="14256" x="6216650" y="3729038"/>
          <p14:tracePt t="14263" x="6254750" y="3729038"/>
          <p14:tracePt t="14268" x="6342063" y="3729038"/>
          <p14:tracePt t="14272" x="6380163" y="3729038"/>
          <p14:tracePt t="14277" x="6442075" y="3729038"/>
          <p14:tracePt t="14282" x="6516688" y="3729038"/>
          <p14:tracePt t="14287" x="6580188" y="3729038"/>
          <p14:tracePt t="14292" x="6667500" y="3729038"/>
          <p14:tracePt t="14297" x="6754813" y="3729038"/>
          <p14:tracePt t="14302" x="6867525" y="3729038"/>
          <p14:tracePt t="14308" x="6929438" y="3729038"/>
          <p14:tracePt t="14313" x="7016750" y="3729038"/>
          <p14:tracePt t="14317" x="7105650" y="3729038"/>
          <p14:tracePt t="14322" x="7192963" y="3729038"/>
          <p14:tracePt t="14327" x="7280275" y="3729038"/>
          <p14:tracePt t="14333" x="7342188" y="3729038"/>
          <p14:tracePt t="14338" x="7429500" y="3729038"/>
          <p14:tracePt t="14342" x="7480300" y="3729038"/>
          <p14:tracePt t="14347" x="7542213" y="3729038"/>
          <p14:tracePt t="14353" x="7593013" y="3729038"/>
          <p14:tracePt t="14358" x="7631113" y="3729038"/>
          <p14:tracePt t="14363" x="7680325" y="3729038"/>
          <p14:tracePt t="14367" x="7718425" y="3729038"/>
          <p14:tracePt t="14372" x="7754938" y="3729038"/>
          <p14:tracePt t="14383" x="7793038" y="3729038"/>
          <p14:tracePt t="14388" x="7818438" y="3729038"/>
          <p14:tracePt t="14398" x="7843838" y="3729038"/>
          <p14:tracePt t="14403" x="7854950" y="3729038"/>
          <p14:tracePt t="14408" x="7867650" y="3729038"/>
          <p14:tracePt t="14413" x="7905750" y="3729038"/>
          <p14:tracePt t="14418" x="7918450" y="3729038"/>
          <p14:tracePt t="14424" x="7943850" y="3729038"/>
          <p14:tracePt t="14430" x="8005763" y="3729038"/>
          <p14:tracePt t="14433" x="8054975" y="3729038"/>
          <p14:tracePt t="14438" x="8093075" y="3729038"/>
          <p14:tracePt t="14443" x="8118475" y="3729038"/>
          <p14:tracePt t="14450" x="8205788" y="3729038"/>
          <p14:tracePt t="14455" x="8267700" y="3729038"/>
          <p14:tracePt t="14459" x="8318500" y="3729038"/>
          <p14:tracePt t="14464" x="8367713" y="3729038"/>
          <p14:tracePt t="14470" x="8431213" y="3729038"/>
          <p14:tracePt t="14475" x="8493125" y="3729038"/>
          <p14:tracePt t="14481" x="8543925" y="3729038"/>
          <p14:tracePt t="14485" x="8605838" y="3729038"/>
          <p14:tracePt t="14489" x="8656638" y="3729038"/>
          <p14:tracePt t="14496" x="8718550" y="3729038"/>
          <p14:tracePt t="14500" x="8780463" y="3729038"/>
          <p14:tracePt t="14505" x="8856663" y="3729038"/>
          <p14:tracePt t="14510" x="8918575" y="3729038"/>
          <p14:tracePt t="14515" x="8969375" y="3716338"/>
          <p14:tracePt t="14520" x="9056688" y="3703638"/>
          <p14:tracePt t="14525" x="9131300" y="3703638"/>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Esotropie</a:t>
            </a:r>
            <a:r>
              <a:rPr lang="cs-CZ" dirty="0"/>
              <a:t> I.</a:t>
            </a:r>
          </a:p>
        </p:txBody>
      </p:sp>
      <p:sp>
        <p:nvSpPr>
          <p:cNvPr id="3" name="Zástupný symbol pro obsah 2"/>
          <p:cNvSpPr>
            <a:spLocks noGrp="1"/>
          </p:cNvSpPr>
          <p:nvPr>
            <p:ph idx="1"/>
          </p:nvPr>
        </p:nvSpPr>
        <p:spPr/>
        <p:txBody>
          <a:bodyPr/>
          <a:lstStyle/>
          <a:p>
            <a:r>
              <a:rPr lang="cs-CZ" b="1" dirty="0" err="1"/>
              <a:t>Esotropie</a:t>
            </a:r>
            <a:r>
              <a:rPr lang="cs-CZ" dirty="0"/>
              <a:t> představuje nejčastější formu šilhání </a:t>
            </a:r>
          </a:p>
          <a:p>
            <a:r>
              <a:rPr lang="cs-CZ" dirty="0"/>
              <a:t>Jde o stáčení jednoho nebo obou očí nasálním směrem</a:t>
            </a:r>
          </a:p>
          <a:p>
            <a:r>
              <a:rPr lang="cs-CZ" dirty="0"/>
              <a:t>Vysoký výskyt amblyopie </a:t>
            </a:r>
          </a:p>
          <a:p>
            <a:pPr marL="0" indent="0">
              <a:buNone/>
            </a:pPr>
            <a:endParaRPr lang="cs-CZ" dirty="0"/>
          </a:p>
        </p:txBody>
      </p:sp>
      <p:pic>
        <p:nvPicPr>
          <p:cNvPr id="8" name="Zástupný symbol pro obsah 7"/>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2843808" y="4149080"/>
            <a:ext cx="2908300" cy="1485900"/>
          </a:xfrm>
        </p:spPr>
      </p:pic>
      <p:pic>
        <p:nvPicPr>
          <p:cNvPr id="10" name="Zvuk 9">
            <a:hlinkClick r:id="" action="ppaction://media"/>
            <a:extLst>
              <a:ext uri="{FF2B5EF4-FFF2-40B4-BE49-F238E27FC236}">
                <a16:creationId xmlns:a16="http://schemas.microsoft.com/office/drawing/2014/main" id="{5E1FCA3A-9EE9-4DBD-99B1-04E6E2B670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66178604"/>
      </p:ext>
    </p:extLst>
  </p:cSld>
  <p:clrMapOvr>
    <a:masterClrMapping/>
  </p:clrMapOvr>
  <mc:AlternateContent xmlns:mc="http://schemas.openxmlformats.org/markup-compatibility/2006" xmlns:p14="http://schemas.microsoft.com/office/powerpoint/2010/main">
    <mc:Choice Requires="p14">
      <p:transition spd="slow" p14:dur="2000" advTm="25088"/>
    </mc:Choice>
    <mc:Fallback xmlns="">
      <p:transition spd="slow" advTm="25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10034" x="74613" y="4792663"/>
          <p14:tracePt t="10039" x="150813" y="4843463"/>
          <p14:tracePt t="10044" x="238125" y="4868863"/>
          <p14:tracePt t="10049" x="287338" y="4879975"/>
          <p14:tracePt t="10054" x="387350" y="4905375"/>
          <p14:tracePt t="10060" x="438150" y="4918075"/>
          <p14:tracePt t="10064" x="563563" y="4956175"/>
          <p14:tracePt t="10069" x="638175" y="4956175"/>
          <p14:tracePt t="10076" x="700088" y="4968875"/>
          <p14:tracePt t="10081" x="787400" y="4968875"/>
          <p14:tracePt t="10084" x="863600" y="4992688"/>
          <p14:tracePt t="10089" x="912813" y="4992688"/>
          <p14:tracePt t="10094" x="976313" y="4992688"/>
          <p14:tracePt t="10100" x="1025525" y="5005388"/>
          <p14:tracePt t="10105" x="1089025" y="5005388"/>
          <p14:tracePt t="10110" x="1125538" y="5005388"/>
          <p14:tracePt t="10114" x="1176338" y="5018088"/>
          <p14:tracePt t="10120" x="1200150" y="5030788"/>
          <p14:tracePt t="10126" x="1238250" y="5043488"/>
          <p14:tracePt t="10130" x="1276350" y="5043488"/>
          <p14:tracePt t="10135" x="1325563" y="5043488"/>
          <p14:tracePt t="10140" x="1363663" y="5056188"/>
          <p14:tracePt t="10145" x="1412875" y="5068888"/>
          <p14:tracePt t="10150" x="1438275" y="5068888"/>
          <p14:tracePt t="10155" x="1476375" y="5081588"/>
          <p14:tracePt t="10160" x="1525588" y="5081588"/>
          <p14:tracePt t="10165" x="1589088" y="5081588"/>
          <p14:tracePt t="10170" x="1638300" y="5105400"/>
          <p14:tracePt t="10176" x="1714500" y="5105400"/>
          <p14:tracePt t="10180" x="1751013" y="5118100"/>
          <p14:tracePt t="10185" x="1825625" y="5118100"/>
          <p14:tracePt t="10191" x="1876425" y="5118100"/>
          <p14:tracePt t="10196" x="1938338" y="5143500"/>
          <p14:tracePt t="10200" x="1989138" y="5143500"/>
          <p14:tracePt t="10205" x="2051050" y="5156200"/>
          <p14:tracePt t="10211" x="2101850" y="5156200"/>
          <p14:tracePt t="10215" x="2138363" y="5156200"/>
          <p14:tracePt t="10221" x="2176463" y="5181600"/>
          <p14:tracePt t="10226" x="2238375" y="5181600"/>
          <p14:tracePt t="10230" x="2263775" y="5181600"/>
          <p14:tracePt t="10236" x="2301875" y="5181600"/>
          <p14:tracePt t="10241" x="2351088" y="5194300"/>
          <p14:tracePt t="10246" x="2389188" y="5194300"/>
          <p14:tracePt t="10251" x="2427288" y="5218113"/>
          <p14:tracePt t="10256" x="2451100" y="5218113"/>
          <p14:tracePt t="10261" x="2514600" y="5218113"/>
          <p14:tracePt t="10266" x="2563813" y="5230813"/>
          <p14:tracePt t="10271" x="2589213" y="5230813"/>
          <p14:tracePt t="10276" x="2627313" y="5230813"/>
          <p14:tracePt t="10281" x="2663825" y="5256213"/>
          <p14:tracePt t="10286" x="2689225" y="5256213"/>
          <p14:tracePt t="10292" x="2727325" y="5256213"/>
          <p14:tracePt t="10296" x="2763838" y="5256213"/>
          <p14:tracePt t="10301" x="2776538" y="5256213"/>
          <p14:tracePt t="10307" x="2801938" y="5256213"/>
          <p14:tracePt t="10311" x="2840038" y="5256213"/>
          <p14:tracePt t="10317" x="2876550" y="5256213"/>
          <p14:tracePt t="10321" x="2901950" y="5256213"/>
          <p14:tracePt t="10326" x="2940050" y="5256213"/>
          <p14:tracePt t="10332" x="2976563" y="5256213"/>
          <p14:tracePt t="10337" x="3001963" y="5256213"/>
          <p14:tracePt t="10341" x="3076575" y="5256213"/>
          <p14:tracePt t="10346" x="3101975" y="5256213"/>
          <p14:tracePt t="10352" x="3152775" y="5256213"/>
          <p14:tracePt t="10357" x="3214688" y="5256213"/>
          <p14:tracePt t="10362" x="3265488" y="5256213"/>
          <p14:tracePt t="10367" x="3327400" y="5256213"/>
          <p14:tracePt t="10372" x="3365500" y="5256213"/>
          <p14:tracePt t="10377" x="3402013" y="5256213"/>
          <p14:tracePt t="10382" x="3440113" y="5256213"/>
          <p14:tracePt t="10388" x="3478213" y="5256213"/>
          <p14:tracePt t="10393" x="3514725" y="5256213"/>
          <p14:tracePt t="10397" x="3578225" y="5256213"/>
          <p14:tracePt t="10402" x="3614738" y="5256213"/>
          <p14:tracePt t="10407" x="3640138" y="5256213"/>
          <p14:tracePt t="10412" x="3689350" y="5256213"/>
          <p14:tracePt t="10417" x="3714750" y="5256213"/>
          <p14:tracePt t="10423" x="3752850" y="5256213"/>
          <p14:tracePt t="10428" x="3778250" y="5256213"/>
          <p14:tracePt t="10432" x="3814763" y="5256213"/>
          <p14:tracePt t="10437" x="3852863" y="5256213"/>
          <p14:tracePt t="10443" x="3890963" y="5256213"/>
          <p14:tracePt t="10453" x="3927475" y="5256213"/>
          <p14:tracePt t="10457" x="3965575" y="5256213"/>
          <p14:tracePt t="10462" x="3990975" y="5256213"/>
          <p14:tracePt t="10468" x="4040188" y="5256213"/>
          <p14:tracePt t="10473" x="4078288" y="5256213"/>
          <p14:tracePt t="10478" x="4127500" y="5256213"/>
          <p14:tracePt t="10483" x="4152900" y="5256213"/>
          <p14:tracePt t="10488" x="4191000" y="5256213"/>
          <p14:tracePt t="10493" x="4227513" y="5256213"/>
          <p14:tracePt t="10498" x="4265613" y="5256213"/>
          <p14:tracePt t="10503" x="4291013" y="5256213"/>
          <p14:tracePt t="10508" x="4327525" y="5256213"/>
          <p14:tracePt t="10513" x="4365625" y="5256213"/>
          <p14:tracePt t="10518" x="4378325" y="5256213"/>
          <p14:tracePt t="10523" x="4403725" y="5256213"/>
          <p14:tracePt t="10528" x="4440238" y="5256213"/>
          <p14:tracePt t="10533" x="4452938" y="5256213"/>
          <p14:tracePt t="10544" x="4465638" y="5256213"/>
          <p14:tracePt t="10553" x="4491038" y="5256213"/>
          <p14:tracePt t="10574" x="4516438" y="5256213"/>
          <p14:tracePt t="10584" x="4527550" y="5256213"/>
          <p14:tracePt t="10595" x="4527550" y="5243513"/>
          <p14:tracePt t="10614" x="4540250" y="5230813"/>
          <p14:tracePt t="10619" x="4565650" y="5218113"/>
          <p14:tracePt t="10624" x="4578350" y="5194300"/>
          <p14:tracePt t="10634" x="4603750" y="5194300"/>
          <p14:tracePt t="10639" x="4627563" y="5168900"/>
          <p14:tracePt t="10644" x="4652963" y="5156200"/>
          <p14:tracePt t="10650" x="4665663" y="5156200"/>
          <p14:tracePt t="10660" x="4691063" y="5130800"/>
          <p14:tracePt t="10664" x="4703763" y="5130800"/>
          <p14:tracePt t="10669" x="4727575" y="5118100"/>
          <p14:tracePt t="10680" x="4752975" y="5105400"/>
          <p14:tracePt t="10689" x="4765675" y="5105400"/>
          <p14:tracePt t="10716" x="4778375" y="5092700"/>
          <p14:tracePt t="10740" x="4778375" y="5081588"/>
          <p14:tracePt t="10800" x="4778375" y="5056188"/>
          <p14:tracePt t="10816" x="4778375" y="5043488"/>
          <p14:tracePt t="10826" x="4778375" y="5030788"/>
          <p14:tracePt t="10836" x="4778375" y="5018088"/>
          <p14:tracePt t="10842" x="4778375" y="4992688"/>
          <p14:tracePt t="10856" x="4778375" y="4968875"/>
          <p14:tracePt t="10861" x="4778375" y="4956175"/>
          <p14:tracePt t="10871" x="4778375" y="4943475"/>
          <p14:tracePt t="10877" x="4778375" y="4930775"/>
          <p14:tracePt t="10887" x="4778375" y="4918075"/>
          <p14:tracePt t="10911" x="4778375" y="4879975"/>
          <p14:tracePt t="10917" x="4778375" y="4868863"/>
          <p14:tracePt t="10922" x="4778375" y="4856163"/>
          <p14:tracePt t="10947" x="4778375" y="4843463"/>
          <p14:tracePt t="10952" x="4778375" y="4830763"/>
          <p14:tracePt t="10957" x="4778375" y="4818063"/>
          <p14:tracePt t="10972" x="4778375" y="4792663"/>
          <p14:tracePt t="10977" x="4778375" y="4779963"/>
          <p14:tracePt t="10997" x="4765675" y="4756150"/>
          <p14:tracePt t="11007" x="4752975" y="4756150"/>
          <p14:tracePt t="11018" x="4727575" y="4756150"/>
          <p14:tracePt t="11027" x="4703763" y="4756150"/>
          <p14:tracePt t="11032" x="4678363" y="4730750"/>
          <p14:tracePt t="11037" x="4678363" y="4718050"/>
          <p14:tracePt t="11048" x="4665663" y="4718050"/>
          <p14:tracePt t="11053" x="4652963" y="4718050"/>
          <p14:tracePt t="11058" x="4640263" y="4705350"/>
          <p14:tracePt t="11083" x="4627563" y="4692650"/>
          <p14:tracePt t="11088" x="4616450" y="4692650"/>
          <p14:tracePt t="11098" x="4603750" y="4679950"/>
          <p14:tracePt t="11103" x="4591050" y="4679950"/>
          <p14:tracePt t="11110" x="4578350" y="4679950"/>
          <p14:tracePt t="11113" x="4578350" y="4667250"/>
          <p14:tracePt t="11118" x="4565650" y="4667250"/>
          <p14:tracePt t="11123" x="4552950" y="4667250"/>
          <p14:tracePt t="11129" x="4527550" y="4656138"/>
          <p14:tracePt t="11133" x="4516438" y="4643438"/>
          <p14:tracePt t="11138" x="4503738" y="4643438"/>
          <p14:tracePt t="11144" x="4491038" y="4643438"/>
          <p14:tracePt t="11148" x="4478338" y="4643438"/>
          <p14:tracePt t="11154" x="4452938" y="4618038"/>
          <p14:tracePt t="11160" x="4440238" y="4618038"/>
          <p14:tracePt t="11164" x="4416425" y="4618038"/>
          <p14:tracePt t="11169" x="4403725" y="4605338"/>
          <p14:tracePt t="11173" x="4391025" y="4605338"/>
          <p14:tracePt t="11179" x="4365625" y="4592638"/>
          <p14:tracePt t="11184" x="4352925" y="4592638"/>
          <p14:tracePt t="11189" x="4340225" y="4592638"/>
          <p14:tracePt t="11194" x="4314825" y="4579938"/>
          <p14:tracePt t="11210" x="4291013" y="4579938"/>
          <p14:tracePt t="11234" x="4265613" y="4579938"/>
          <p14:tracePt t="11239" x="4252913" y="4567238"/>
          <p14:tracePt t="11245" x="4252913" y="4554538"/>
          <p14:tracePt t="11260" x="4240213" y="4554538"/>
          <p14:tracePt t="11270" x="4227513" y="4554538"/>
          <p14:tracePt t="11285" x="4214813" y="4554538"/>
          <p14:tracePt t="11295" x="4203700" y="4554538"/>
          <p14:tracePt t="11310" x="4191000" y="4554538"/>
          <p14:tracePt t="11316" x="4178300" y="4554538"/>
          <p14:tracePt t="11340" x="4152900" y="4554538"/>
          <p14:tracePt t="11355" x="4140200" y="4554538"/>
          <p14:tracePt t="11361" x="4127500" y="4554538"/>
          <p14:tracePt t="11375" x="4114800" y="4554538"/>
          <p14:tracePt t="11380" x="4103688" y="4554538"/>
          <p14:tracePt t="11391" x="4090988" y="4554538"/>
          <p14:tracePt t="11395" x="4065588" y="4554538"/>
          <p14:tracePt t="11406" x="4040188" y="4554538"/>
          <p14:tracePt t="11411" x="4027488" y="4554538"/>
          <p14:tracePt t="11416" x="4027488" y="4567238"/>
          <p14:tracePt t="11421" x="4014788" y="4567238"/>
          <p14:tracePt t="11427" x="3990975" y="4579938"/>
          <p14:tracePt t="11431" x="3965575" y="4592638"/>
          <p14:tracePt t="11441" x="3965575" y="4605338"/>
          <p14:tracePt t="11446" x="3965575" y="4618038"/>
          <p14:tracePt t="11451" x="3952875" y="4630738"/>
          <p14:tracePt t="11456" x="3940175" y="4630738"/>
          <p14:tracePt t="11462" x="3940175" y="4643438"/>
          <p14:tracePt t="11467" x="3940175" y="4667250"/>
          <p14:tracePt t="11477" x="3927475" y="4679950"/>
          <p14:tracePt t="11482" x="3914775" y="4692650"/>
          <p14:tracePt t="11496" x="3914775" y="4718050"/>
          <p14:tracePt t="11501" x="3902075" y="4730750"/>
          <p14:tracePt t="11511" x="3902075" y="4743450"/>
          <p14:tracePt t="11517" x="3902075" y="4756150"/>
          <p14:tracePt t="11522" x="3902075" y="4779963"/>
          <p14:tracePt t="11537" x="3902075" y="4805363"/>
          <p14:tracePt t="11552" x="3902075" y="4818063"/>
          <p14:tracePt t="11562" x="3902075" y="4830763"/>
          <p14:tracePt t="11572" x="3902075" y="4843463"/>
          <p14:tracePt t="11593" x="3902075" y="4856163"/>
          <p14:tracePt t="11604" x="3902075" y="4868863"/>
          <p14:tracePt t="11618" x="3902075" y="4892675"/>
          <p14:tracePt t="11643" x="3902075" y="4905375"/>
          <p14:tracePt t="11648" x="3902075" y="4918075"/>
          <p14:tracePt t="11653" x="3914775" y="4930775"/>
          <p14:tracePt t="11663" x="3927475" y="4930775"/>
          <p14:tracePt t="11668" x="3927475" y="4943475"/>
          <p14:tracePt t="11673" x="3940175" y="4956175"/>
          <p14:tracePt t="11684" x="3952875" y="4968875"/>
          <p14:tracePt t="11694" x="3965575" y="4981575"/>
          <p14:tracePt t="11699" x="3990975" y="5005388"/>
          <p14:tracePt t="11715" x="4002088" y="5018088"/>
          <p14:tracePt t="11718" x="4002088" y="5043488"/>
          <p14:tracePt t="11723" x="4014788" y="5043488"/>
          <p14:tracePt t="11728" x="4027488" y="5043488"/>
          <p14:tracePt t="11734" x="4040188" y="5056188"/>
          <p14:tracePt t="11739" x="4040188" y="5068888"/>
          <p14:tracePt t="11744" x="4052888" y="5081588"/>
          <p14:tracePt t="11749" x="4065588" y="5081588"/>
          <p14:tracePt t="11754" x="4078288" y="5092700"/>
          <p14:tracePt t="11764" x="4078288" y="5105400"/>
          <p14:tracePt t="11779" x="4103688" y="5118100"/>
          <p14:tracePt t="11795" x="4114800" y="5130800"/>
          <p14:tracePt t="11805" x="4127500" y="5130800"/>
          <p14:tracePt t="11810" x="4140200" y="5143500"/>
          <p14:tracePt t="11814" x="4152900" y="5156200"/>
          <p14:tracePt t="11830" x="4165600" y="5156200"/>
          <p14:tracePt t="11836" x="4178300" y="5156200"/>
          <p14:tracePt t="11839" x="4191000" y="5181600"/>
          <p14:tracePt t="11844" x="4203700" y="5181600"/>
          <p14:tracePt t="11849" x="4214813" y="5181600"/>
          <p14:tracePt t="11855" x="4227513" y="5181600"/>
          <p14:tracePt t="11860" x="4240213" y="5181600"/>
          <p14:tracePt t="11865" x="4265613" y="5194300"/>
          <p14:tracePt t="11870" x="4278313" y="5194300"/>
          <p14:tracePt t="11875" x="4303713" y="5194300"/>
          <p14:tracePt t="11880" x="4327525" y="5194300"/>
          <p14:tracePt t="11890" x="4352925" y="5194300"/>
          <p14:tracePt t="11895" x="4365625" y="5194300"/>
          <p14:tracePt t="11911" x="4403725" y="5194300"/>
          <p14:tracePt t="11915" x="4416425" y="5194300"/>
          <p14:tracePt t="11921" x="4440238" y="5194300"/>
          <p14:tracePt t="11930" x="4465638" y="5194300"/>
          <p14:tracePt t="11935" x="4478338" y="5194300"/>
          <p14:tracePt t="11940" x="4491038" y="5194300"/>
          <p14:tracePt t="11946" x="4503738" y="5194300"/>
          <p14:tracePt t="11951" x="4527550" y="5194300"/>
          <p14:tracePt t="11961" x="4552950" y="5194300"/>
          <p14:tracePt t="11971" x="4565650" y="5194300"/>
          <p14:tracePt t="11981" x="4578350" y="5194300"/>
          <p14:tracePt t="11991" x="4591050" y="5194300"/>
          <p14:tracePt t="12037" x="4603750" y="5194300"/>
          <p14:tracePt t="12052" x="4616450" y="5194300"/>
          <p14:tracePt t="12062" x="4640263" y="5194300"/>
          <p14:tracePt t="12071" x="4652963" y="5181600"/>
          <p14:tracePt t="12077" x="4678363" y="5181600"/>
          <p14:tracePt t="12088" x="4678363" y="5168900"/>
          <p14:tracePt t="12092" x="4691063" y="5156200"/>
          <p14:tracePt t="12097" x="4716463" y="5143500"/>
          <p14:tracePt t="12122" x="4716463" y="5130800"/>
          <p14:tracePt t="12127" x="4727575" y="5118100"/>
          <p14:tracePt t="12137" x="4727575" y="5105400"/>
          <p14:tracePt t="12142" x="4740275" y="5105400"/>
          <p14:tracePt t="12168" x="4740275" y="5081588"/>
          <p14:tracePt t="12183" x="4740275" y="5068888"/>
          <p14:tracePt t="12199" x="4740275" y="5056188"/>
          <p14:tracePt t="12213" x="4740275" y="5043488"/>
          <p14:tracePt t="12228" x="4740275" y="5030788"/>
          <p14:tracePt t="12238" x="4740275" y="5018088"/>
          <p14:tracePt t="12253" x="4740275" y="4992688"/>
          <p14:tracePt t="12274" x="4740275" y="4981575"/>
          <p14:tracePt t="12279" x="4740275" y="4968875"/>
          <p14:tracePt t="12283" x="4740275" y="4956175"/>
          <p14:tracePt t="12298" x="4740275" y="4943475"/>
          <p14:tracePt t="12304" x="4727575" y="4930775"/>
          <p14:tracePt t="12319" x="4727575" y="4918075"/>
          <p14:tracePt t="12324" x="4716463" y="4918075"/>
          <p14:tracePt t="12329" x="4716463" y="4905375"/>
          <p14:tracePt t="12334" x="4703763" y="4892675"/>
          <p14:tracePt t="12339" x="4703763" y="4879975"/>
          <p14:tracePt t="12349" x="4691063" y="4868863"/>
          <p14:tracePt t="12364" x="4678363" y="4856163"/>
          <p14:tracePt t="12370" x="4665663" y="4856163"/>
          <p14:tracePt t="12374" x="4665663" y="4843463"/>
          <p14:tracePt t="12379" x="4652963" y="4830763"/>
          <p14:tracePt t="12389" x="4640263" y="4818063"/>
          <p14:tracePt t="12394" x="4627563" y="4818063"/>
          <p14:tracePt t="12400" x="4627563" y="4805363"/>
          <p14:tracePt t="12405" x="4627563" y="4792663"/>
          <p14:tracePt t="12410" x="4616450" y="4779963"/>
          <p14:tracePt t="12414" x="4591050" y="4768850"/>
          <p14:tracePt t="12436" x="4591050" y="4756150"/>
          <p14:tracePt t="12440" x="4591050" y="4730750"/>
          <p14:tracePt t="12445" x="4578350" y="4730750"/>
          <p14:tracePt t="12455" x="4565650" y="4718050"/>
          <p14:tracePt t="12461" x="4552950" y="4705350"/>
          <p14:tracePt t="12480" x="4527550" y="4705350"/>
          <p14:tracePt t="12485" x="4516438" y="4692650"/>
          <p14:tracePt t="12490" x="4516438" y="4679950"/>
          <p14:tracePt t="12496" x="4503738" y="4667250"/>
          <p14:tracePt t="12505" x="4478338" y="4667250"/>
          <p14:tracePt t="12511" x="4478338" y="4656138"/>
          <p14:tracePt t="12515" x="4465638" y="4656138"/>
          <p14:tracePt t="12527" x="4440238" y="4656138"/>
          <p14:tracePt t="12531" x="4440238" y="4643438"/>
          <p14:tracePt t="12541" x="4416425" y="4643438"/>
          <p14:tracePt t="12545" x="4403725" y="4630738"/>
          <p14:tracePt t="12556" x="4391025" y="4630738"/>
          <p14:tracePt t="12566" x="4378325" y="4630738"/>
          <p14:tracePt t="12571" x="4365625" y="4630738"/>
          <p14:tracePt t="12581" x="4352925" y="4630738"/>
          <p14:tracePt t="12591" x="4340225" y="4630738"/>
          <p14:tracePt t="12596" x="4327525" y="4630738"/>
          <p14:tracePt t="12621" x="4303713" y="4630738"/>
          <p14:tracePt t="12627" x="4291013" y="4630738"/>
          <p14:tracePt t="12637" x="4278313" y="4630738"/>
          <p14:tracePt t="12651" x="4265613" y="4630738"/>
          <p14:tracePt t="12666" x="4252913" y="4630738"/>
          <p14:tracePt t="12682" x="4240213" y="4630738"/>
          <p14:tracePt t="12702" x="4214813" y="4630738"/>
          <p14:tracePt t="12732" x="4191000" y="4630738"/>
          <p14:tracePt t="12752" x="4178300" y="4630738"/>
          <p14:tracePt t="12773" x="4165600" y="4630738"/>
          <p14:tracePt t="12788" x="4152900" y="4630738"/>
          <p14:tracePt t="12792" x="4140200" y="4630738"/>
          <p14:tracePt t="12828" x="4127500" y="4630738"/>
          <p14:tracePt t="12833" x="4103688" y="4630738"/>
          <p14:tracePt t="12844" x="4103688" y="4643438"/>
          <p14:tracePt t="12848" x="4090988" y="4656138"/>
          <p14:tracePt t="12858" x="4090988" y="4667250"/>
          <p14:tracePt t="12864" x="4065588" y="4692650"/>
          <p14:tracePt t="12868" x="4052888" y="4705350"/>
          <p14:tracePt t="12873" x="4040188" y="4718050"/>
          <p14:tracePt t="12879" x="4040188" y="4730750"/>
          <p14:tracePt t="12883" x="4027488" y="4743450"/>
          <p14:tracePt t="12889" x="4027488" y="4756150"/>
          <p14:tracePt t="12894" x="4014788" y="4779963"/>
          <p14:tracePt t="12898" x="4002088" y="4792663"/>
          <p14:tracePt t="12912" x="3990975" y="4830763"/>
          <p14:tracePt t="12919" x="3990975" y="4856163"/>
          <p14:tracePt t="12924" x="3978275" y="4879975"/>
          <p14:tracePt t="12934" x="3978275" y="4892675"/>
          <p14:tracePt t="12939" x="3965575" y="4930775"/>
          <p14:tracePt t="12944" x="3940175" y="4943475"/>
          <p14:tracePt t="12949" x="3940175" y="4956175"/>
          <p14:tracePt t="12954" x="3940175" y="4968875"/>
          <p14:tracePt t="12961" x="3940175" y="4981575"/>
          <p14:tracePt t="12964" x="3927475" y="4992688"/>
          <p14:tracePt t="12969" x="3927475" y="5005388"/>
          <p14:tracePt t="12975" x="3927475" y="5018088"/>
          <p14:tracePt t="12980" x="3927475" y="5030788"/>
          <p14:tracePt t="12989" x="3927475" y="5043488"/>
          <p14:tracePt t="12999" x="3927475" y="5056188"/>
          <p14:tracePt t="13004" x="3927475" y="5068888"/>
          <p14:tracePt t="13020" x="3927475" y="5092700"/>
          <p14:tracePt t="13040" x="3927475" y="5118100"/>
          <p14:tracePt t="13045" x="3927475" y="5130800"/>
          <p14:tracePt t="13055" x="3927475" y="5143500"/>
          <p14:tracePt t="13061" x="3927475" y="5156200"/>
          <p14:tracePt t="13065" x="3927475" y="5168900"/>
          <p14:tracePt t="13076" x="3927475" y="5181600"/>
          <p14:tracePt t="13080" x="3927475" y="5194300"/>
          <p14:tracePt t="13086" x="3940175" y="5205413"/>
          <p14:tracePt t="13090" x="3940175" y="5218113"/>
          <p14:tracePt t="13095" x="3952875" y="5218113"/>
          <p14:tracePt t="13101" x="3978275" y="5243513"/>
          <p14:tracePt t="13107" x="3978275" y="5256213"/>
          <p14:tracePt t="13111" x="4002088" y="5256213"/>
          <p14:tracePt t="13115" x="4014788" y="5256213"/>
          <p14:tracePt t="13120" x="4027488" y="5268913"/>
          <p14:tracePt t="13126" x="4040188" y="5268913"/>
          <p14:tracePt t="13131" x="4078288" y="5281613"/>
          <p14:tracePt t="13146" x="4090988" y="5281613"/>
          <p14:tracePt t="13151" x="4103688" y="5281613"/>
          <p14:tracePt t="13156" x="4114800" y="5281613"/>
          <p14:tracePt t="13166" x="4127500" y="5281613"/>
          <p14:tracePt t="13181" x="4140200" y="5281613"/>
          <p14:tracePt t="13186" x="4152900" y="5281613"/>
          <p14:tracePt t="13206" x="4178300" y="5281613"/>
          <p14:tracePt t="13216" x="4191000" y="5281613"/>
          <p14:tracePt t="13226" x="4203700" y="5281613"/>
          <p14:tracePt t="13237" x="4214813" y="5281613"/>
          <p14:tracePt t="13248" x="4227513" y="5281613"/>
          <p14:tracePt t="13258" x="4240213" y="5281613"/>
          <p14:tracePt t="13268" x="4252913" y="5281613"/>
          <p14:tracePt t="13282" x="4265613" y="5268913"/>
          <p14:tracePt t="13293" x="4278313" y="5256213"/>
          <p14:tracePt t="13297" x="4303713" y="5243513"/>
          <p14:tracePt t="13308" x="4303713" y="5230813"/>
          <p14:tracePt t="13312" x="4314825" y="5218113"/>
          <p14:tracePt t="13317" x="4327525" y="5205413"/>
          <p14:tracePt t="13328" x="4340225" y="5194300"/>
          <p14:tracePt t="13333" x="4352925" y="5181600"/>
          <p14:tracePt t="13337" x="4365625" y="5168900"/>
          <p14:tracePt t="13352" x="4378325" y="5130800"/>
          <p14:tracePt t="13363" x="4391025" y="5105400"/>
          <p14:tracePt t="13373" x="4391025" y="5092700"/>
          <p14:tracePt t="13378" x="4391025" y="5068888"/>
          <p14:tracePt t="13383" x="4403725" y="5068888"/>
          <p14:tracePt t="13388" x="4427538" y="5043488"/>
          <p14:tracePt t="13398" x="4427538" y="5030788"/>
          <p14:tracePt t="13403" x="4440238" y="5030788"/>
          <p14:tracePt t="13408" x="4452938" y="5018088"/>
          <p14:tracePt t="13418" x="4452938" y="4992688"/>
          <p14:tracePt t="13429" x="4465638" y="4992688"/>
          <p14:tracePt t="13433" x="4465638" y="4968875"/>
          <p14:tracePt t="13438" x="4465638" y="4956175"/>
          <p14:tracePt t="13449" x="4465638" y="4943475"/>
          <p14:tracePt t="13453" x="4465638" y="4930775"/>
          <p14:tracePt t="13458" x="4478338" y="4905375"/>
          <p14:tracePt t="13469" x="4478338" y="4892675"/>
          <p14:tracePt t="13474" x="4478338" y="4868863"/>
          <p14:tracePt t="13479" x="4478338" y="4856163"/>
          <p14:tracePt t="13484" x="4478338" y="4843463"/>
          <p14:tracePt t="13489" x="4478338" y="4818063"/>
          <p14:tracePt t="13504" x="4478338" y="4792663"/>
          <p14:tracePt t="13509" x="4478338" y="4779963"/>
          <p14:tracePt t="13519" x="4478338" y="4768850"/>
          <p14:tracePt t="13525" x="4478338" y="4756150"/>
          <p14:tracePt t="13530" x="4478338" y="4743450"/>
          <p14:tracePt t="13534" x="4478338" y="4730750"/>
          <p14:tracePt t="13539" x="4478338" y="4718050"/>
          <p14:tracePt t="13545" x="4478338" y="4705350"/>
          <p14:tracePt t="13556" x="4452938" y="4679950"/>
          <p14:tracePt t="13559" x="4452938" y="4667250"/>
          <p14:tracePt t="13569" x="4452938" y="4643438"/>
          <p14:tracePt t="13579" x="4440238" y="4630738"/>
          <p14:tracePt t="13585" x="4440238" y="4618038"/>
          <p14:tracePt t="13590" x="4427538" y="4618038"/>
          <p14:tracePt t="13605" x="4416425" y="4605338"/>
          <p14:tracePt t="13611" x="4403725" y="4605338"/>
          <p14:tracePt t="13621" x="4391025" y="4605338"/>
          <p14:tracePt t="13630" x="4378325" y="4605338"/>
          <p14:tracePt t="13640" x="4365625" y="4605338"/>
          <p14:tracePt t="13646" x="4352925" y="4605338"/>
          <p14:tracePt t="13656" x="4340225" y="4605338"/>
          <p14:tracePt t="13670" x="4314825" y="4605338"/>
          <p14:tracePt t="13701" x="4291013" y="4605338"/>
          <p14:tracePt t="13721" x="4278313" y="4605338"/>
          <p14:tracePt t="13736" x="4265613" y="4605338"/>
          <p14:tracePt t="13741" x="4252913" y="4605338"/>
          <p14:tracePt t="13746" x="4240213" y="4605338"/>
          <p14:tracePt t="13756" x="4227513" y="4605338"/>
          <p14:tracePt t="13781" x="4203700" y="4605338"/>
          <p14:tracePt t="13808" x="4178300" y="4605338"/>
          <p14:tracePt t="13822" x="4165600" y="4605338"/>
          <p14:tracePt t="13831" x="4152900" y="4605338"/>
          <p14:tracePt t="13837" x="4127500" y="4605338"/>
          <p14:tracePt t="13847" x="4114800" y="4605338"/>
          <p14:tracePt t="13857" x="4090988" y="4605338"/>
          <p14:tracePt t="13862" x="4078288" y="4618038"/>
          <p14:tracePt t="13867" x="4065588" y="4643438"/>
          <p14:tracePt t="13872" x="4052888" y="4643438"/>
          <p14:tracePt t="13878" x="4027488" y="4656138"/>
          <p14:tracePt t="13888" x="3990975" y="4656138"/>
          <p14:tracePt t="13893" x="3990975" y="4667250"/>
          <p14:tracePt t="13897" x="3965575" y="4692650"/>
          <p14:tracePt t="13902" x="3952875" y="4705350"/>
          <p14:tracePt t="13913" x="3927475" y="4743450"/>
          <p14:tracePt t="13918" x="3890963" y="4756150"/>
          <p14:tracePt t="13923" x="3878263" y="4768850"/>
          <p14:tracePt t="13928" x="3878263" y="4779963"/>
          <p14:tracePt t="13933" x="3878263" y="4792663"/>
          <p14:tracePt t="13938" x="3865563" y="4792663"/>
          <p14:tracePt t="13943" x="3852863" y="4818063"/>
          <p14:tracePt t="13948" x="3840163" y="4830763"/>
          <p14:tracePt t="13953" x="3840163" y="4843463"/>
          <p14:tracePt t="13958" x="3840163" y="4868863"/>
          <p14:tracePt t="13963" x="3840163" y="4879975"/>
          <p14:tracePt t="13968" x="3814763" y="4918075"/>
          <p14:tracePt t="13973" x="3814763" y="4930775"/>
          <p14:tracePt t="13979" x="3814763" y="4943475"/>
          <p14:tracePt t="13983" x="3814763" y="4968875"/>
          <p14:tracePt t="13988" x="3814763" y="4992688"/>
          <p14:tracePt t="13993" x="3814763" y="5005388"/>
          <p14:tracePt t="13998" x="3814763" y="5018088"/>
          <p14:tracePt t="14004" x="3814763" y="5030788"/>
          <p14:tracePt t="14009" x="3814763" y="5043488"/>
          <p14:tracePt t="14013" x="3814763" y="5081588"/>
          <p14:tracePt t="14018" x="3814763" y="5092700"/>
          <p14:tracePt t="14023" x="3814763" y="5105400"/>
          <p14:tracePt t="14029" x="3814763" y="5143500"/>
          <p14:tracePt t="14034" x="3814763" y="5156200"/>
          <p14:tracePt t="14038" x="3814763" y="5181600"/>
          <p14:tracePt t="14043" x="3814763" y="5205413"/>
          <p14:tracePt t="14049" x="3814763" y="5218113"/>
          <p14:tracePt t="14054" x="3814763" y="5230813"/>
          <p14:tracePt t="14059" x="3814763" y="5243513"/>
          <p14:tracePt t="14064" x="3814763" y="5281613"/>
          <p14:tracePt t="14069" x="3814763" y="5294313"/>
          <p14:tracePt t="14074" x="3814763" y="5305425"/>
          <p14:tracePt t="14079" x="3827463" y="5343525"/>
          <p14:tracePt t="14085" x="3827463" y="5356225"/>
          <p14:tracePt t="14089" x="3840163" y="5368925"/>
          <p14:tracePt t="14095" x="3840163" y="5381625"/>
          <p14:tracePt t="14099" x="3840163" y="5418138"/>
          <p14:tracePt t="14104" x="3840163" y="5430838"/>
          <p14:tracePt t="14109" x="3865563" y="5456238"/>
          <p14:tracePt t="14114" x="3878263" y="5481638"/>
          <p14:tracePt t="14120" x="3878263" y="5518150"/>
          <p14:tracePt t="14124" x="3878263" y="5556250"/>
          <p14:tracePt t="14130" x="3902075" y="5594350"/>
          <p14:tracePt t="14134" x="3914775" y="5607050"/>
          <p14:tracePt t="14140" x="3914775" y="5630863"/>
          <p14:tracePt t="14145" x="3914775" y="5668963"/>
          <p14:tracePt t="14150" x="3927475" y="5681663"/>
          <p14:tracePt t="14154" x="3940175" y="5707063"/>
          <p14:tracePt t="14159" x="3940175" y="5732463"/>
          <p14:tracePt t="14165" x="3952875" y="5743575"/>
          <p14:tracePt t="14170" x="3965575" y="5743575"/>
          <p14:tracePt t="14175" x="3965575" y="5781675"/>
          <p14:tracePt t="14189" x="3965575" y="5794375"/>
          <p14:tracePt t="14195" x="3965575" y="5807075"/>
          <p14:tracePt t="14200" x="3965575" y="5819775"/>
          <p14:tracePt t="14205" x="3978275" y="5819775"/>
          <p14:tracePt t="14212" x="3990975" y="5832475"/>
          <p14:tracePt t="14216" x="4002088" y="5843588"/>
          <p14:tracePt t="14225" x="4002088" y="5856288"/>
          <p14:tracePt t="14230" x="4002088" y="5868988"/>
          <p14:tracePt t="14240" x="4014788" y="5881688"/>
          <p14:tracePt t="14261" x="4027488" y="5894388"/>
          <p14:tracePt t="14286" x="4027488" y="5919788"/>
          <p14:tracePt t="14292" x="4040188" y="5932488"/>
          <p14:tracePt t="14306" x="4052888" y="5945188"/>
          <p14:tracePt t="14316" x="4052888" y="5956300"/>
          <p14:tracePt t="14327" x="4052888" y="5969000"/>
          <p14:tracePt t="14331" x="4065588" y="5981700"/>
          <p14:tracePt t="14341" x="4065588" y="5994400"/>
          <p14:tracePt t="14347" x="4078288" y="6007100"/>
          <p14:tracePt t="14366" x="4078288" y="6032500"/>
          <p14:tracePt t="14392" x="4090988" y="6045200"/>
          <p14:tracePt t="15285" x="4103688" y="6045200"/>
          <p14:tracePt t="15289" x="4127500" y="6032500"/>
          <p14:tracePt t="15295" x="4178300" y="6007100"/>
          <p14:tracePt t="15300" x="4227513" y="5994400"/>
          <p14:tracePt t="15304" x="4291013" y="5945188"/>
          <p14:tracePt t="15310" x="4365625" y="5907088"/>
          <p14:tracePt t="15314" x="4416425" y="5881688"/>
          <p14:tracePt t="15319" x="4465638" y="5856288"/>
          <p14:tracePt t="15325" x="4565650" y="5794375"/>
          <p14:tracePt t="15331" x="4578350" y="5781675"/>
          <p14:tracePt t="15335" x="4652963" y="5732463"/>
          <p14:tracePt t="15340" x="4691063" y="5707063"/>
          <p14:tracePt t="15345" x="4740275" y="5668963"/>
          <p14:tracePt t="15351" x="4765675" y="5656263"/>
          <p14:tracePt t="15355" x="4803775" y="5630863"/>
          <p14:tracePt t="15365" x="4816475" y="5619750"/>
          <p14:tracePt t="15370" x="4840288" y="5594350"/>
          <p14:tracePt t="15381" x="4840288" y="5556250"/>
          <p14:tracePt t="15385" x="4840288" y="5518150"/>
          <p14:tracePt t="15391" x="4840288" y="5494338"/>
          <p14:tracePt t="15395" x="4840288" y="5468938"/>
          <p14:tracePt t="15401" x="4840288" y="5418138"/>
          <p14:tracePt t="15405" x="4840288" y="5394325"/>
          <p14:tracePt t="15410" x="4840288" y="5356225"/>
          <p14:tracePt t="15416" x="4840288" y="5343525"/>
          <p14:tracePt t="15421" x="4840288" y="5318125"/>
          <p14:tracePt t="15426" x="4840288" y="5281613"/>
          <p14:tracePt t="15430" x="4840288" y="5243513"/>
          <p14:tracePt t="15435" x="4840288" y="5230813"/>
          <p14:tracePt t="15441" x="4840288" y="5181600"/>
          <p14:tracePt t="15446" x="4852988" y="5143500"/>
          <p14:tracePt t="15451" x="4852988" y="5118100"/>
          <p14:tracePt t="15456" x="4852988" y="5081588"/>
          <p14:tracePt t="15462" x="4852988" y="5056188"/>
          <p14:tracePt t="15466" x="4852988" y="5018088"/>
          <p14:tracePt t="15471" x="4852988" y="4981575"/>
          <p14:tracePt t="15476" x="4852988" y="4956175"/>
          <p14:tracePt t="15481" x="4852988" y="4943475"/>
          <p14:tracePt t="15486" x="4852988" y="4905375"/>
          <p14:tracePt t="15491" x="4852988" y="4892675"/>
          <p14:tracePt t="15496" x="4852988" y="4879975"/>
          <p14:tracePt t="15501" x="4852988" y="4856163"/>
          <p14:tracePt t="15507" x="4852988" y="4830763"/>
          <p14:tracePt t="15512" x="4852988" y="4818063"/>
          <p14:tracePt t="15516" x="4852988" y="4805363"/>
          <p14:tracePt t="15521" x="4852988" y="4792663"/>
          <p14:tracePt t="15527" x="4852988" y="4756150"/>
          <p14:tracePt t="15532" x="4852988" y="4743450"/>
          <p14:tracePt t="15537" x="4852988" y="4705350"/>
          <p14:tracePt t="15541" x="4852988" y="4692650"/>
          <p14:tracePt t="15546" x="4852988" y="4679950"/>
          <p14:tracePt t="15551" x="4852988" y="4656138"/>
          <p14:tracePt t="15557" x="4829175" y="4656138"/>
          <p14:tracePt t="15567" x="4803775" y="4630738"/>
          <p14:tracePt t="15582" x="4791075" y="4618038"/>
          <p14:tracePt t="15587" x="4778375" y="4618038"/>
          <p14:tracePt t="15597" x="4765675" y="4618038"/>
          <p14:tracePt t="15602" x="4740275" y="4618038"/>
          <p14:tracePt t="15688" x="4716463" y="4618038"/>
          <p14:tracePt t="15708" x="4703763" y="4618038"/>
          <p14:tracePt t="15723" x="4691063" y="4618038"/>
          <p14:tracePt t="15739" x="4678363" y="4618038"/>
          <p14:tracePt t="15745" x="4665663" y="4656138"/>
          <p14:tracePt t="15748" x="4665663" y="4679950"/>
          <p14:tracePt t="15753" x="4665663" y="4718050"/>
          <p14:tracePt t="15759" x="4665663" y="4768850"/>
          <p14:tracePt t="15763" x="4665663" y="4805363"/>
          <p14:tracePt t="15769" x="4665663" y="4868863"/>
          <p14:tracePt t="15773" x="4665663" y="4905375"/>
          <p14:tracePt t="15779" x="4665663" y="4930775"/>
          <p14:tracePt t="15784" x="4665663" y="4956175"/>
          <p14:tracePt t="15789" x="4665663" y="4992688"/>
          <p14:tracePt t="15795" x="4678363" y="5030788"/>
          <p14:tracePt t="15799" x="4678363" y="5043488"/>
          <p14:tracePt t="15804" x="4691063" y="5081588"/>
          <p14:tracePt t="15809" x="4703763" y="5092700"/>
          <p14:tracePt t="15819" x="4703763" y="5105400"/>
          <p14:tracePt t="15930" x="4716463" y="5118100"/>
          <p14:tracePt t="15940" x="4727575" y="5118100"/>
          <p14:tracePt t="15945" x="4740275" y="5105400"/>
          <p14:tracePt t="15950" x="4740275" y="5092700"/>
          <p14:tracePt t="15956" x="4740275" y="5081588"/>
          <p14:tracePt t="15962" x="4740275" y="5068888"/>
          <p14:tracePt t="15965" x="4740275" y="5056188"/>
          <p14:tracePt t="15970" x="4752975" y="5030788"/>
          <p14:tracePt t="15975" x="4752975" y="5005388"/>
          <p14:tracePt t="15981" x="4752975" y="4968875"/>
          <p14:tracePt t="15986" x="4752975" y="4956175"/>
          <p14:tracePt t="15990" x="4752975" y="4930775"/>
          <p14:tracePt t="15996" x="4752975" y="4892675"/>
          <p14:tracePt t="16000" x="4752975" y="4879975"/>
          <p14:tracePt t="16006" x="4752975" y="4868863"/>
          <p14:tracePt t="16012" x="4752975" y="4830763"/>
          <p14:tracePt t="16016" x="4752975" y="4818063"/>
          <p14:tracePt t="16021" x="4752975" y="4805363"/>
          <p14:tracePt t="16026" x="4752975" y="4779963"/>
          <p14:tracePt t="16036" x="4752975" y="4768850"/>
          <p14:tracePt t="16041" x="4752975" y="4743450"/>
          <p14:tracePt t="16052" x="4740275" y="4730750"/>
          <p14:tracePt t="16062" x="4740275" y="4718050"/>
          <p14:tracePt t="16157" x="4727575" y="4705350"/>
          <p14:tracePt t="16162" x="4716463" y="4705350"/>
          <p14:tracePt t="16177" x="4703763" y="4705350"/>
          <p14:tracePt t="16182" x="4691063" y="4705350"/>
          <p14:tracePt t="16187" x="4678363" y="4705350"/>
          <p14:tracePt t="16202" x="4652963" y="4705350"/>
          <p14:tracePt t="16208" x="4652963" y="4718050"/>
          <p14:tracePt t="16212" x="4640263" y="4730750"/>
          <p14:tracePt t="16217" x="4640263" y="4743450"/>
          <p14:tracePt t="16223" x="4640263" y="4768850"/>
          <p14:tracePt t="16233" x="4640263" y="4792663"/>
          <p14:tracePt t="16237" x="4640263" y="4805363"/>
          <p14:tracePt t="16243" x="4640263" y="4818063"/>
          <p14:tracePt t="16248" x="4640263" y="4830763"/>
          <p14:tracePt t="16253" x="4640263" y="4843463"/>
          <p14:tracePt t="16258" x="4640263" y="4856163"/>
          <p14:tracePt t="16263" x="4640263" y="4879975"/>
          <p14:tracePt t="16273" x="4640263" y="4905375"/>
          <p14:tracePt t="16283" x="4640263" y="4918075"/>
          <p14:tracePt t="16298" x="4640263" y="4930775"/>
          <p14:tracePt t="16314" x="4640263" y="4943475"/>
          <p14:tracePt t="16359" x="4640263" y="4956175"/>
          <p14:tracePt t="17806" x="4640263" y="4943475"/>
          <p14:tracePt t="17811" x="4640263" y="4905375"/>
          <p14:tracePt t="17817" x="4640263" y="4879975"/>
          <p14:tracePt t="17822" x="4640263" y="4843463"/>
          <p14:tracePt t="17826" x="4640263" y="4805363"/>
          <p14:tracePt t="17831" x="4640263" y="4792663"/>
          <p14:tracePt t="17836" x="4640263" y="4756150"/>
          <p14:tracePt t="17842" x="4640263" y="4743450"/>
          <p14:tracePt t="17847" x="4640263" y="4718050"/>
          <p14:tracePt t="17851" x="4640263" y="4679950"/>
          <p14:tracePt t="17856" x="4640263" y="4656138"/>
          <p14:tracePt t="17867" x="4627563" y="4618038"/>
          <p14:tracePt t="17872" x="4616450" y="4592638"/>
          <p14:tracePt t="17882" x="4591050" y="4567238"/>
          <p14:tracePt t="17887" x="4578350" y="4530725"/>
          <p14:tracePt t="17892" x="4552950" y="4505325"/>
          <p14:tracePt t="17898" x="4540250" y="4492625"/>
          <p14:tracePt t="17902" x="4516438" y="4430713"/>
          <p14:tracePt t="17913" x="4478338" y="4405313"/>
          <p14:tracePt t="17917" x="4452938" y="4367213"/>
          <p14:tracePt t="17922" x="4416425" y="4330700"/>
          <p14:tracePt t="17927" x="4391025" y="4305300"/>
          <p14:tracePt t="17933" x="4352925" y="4267200"/>
          <p14:tracePt t="17938" x="4327525" y="4267200"/>
          <p14:tracePt t="17942" x="4278313" y="4254500"/>
          <p14:tracePt t="17949" x="4240213" y="4230688"/>
          <p14:tracePt t="17952" x="4178300" y="4217988"/>
          <p14:tracePt t="17958" x="4140200" y="4192588"/>
          <p14:tracePt t="17963" x="4090988" y="4179888"/>
          <p14:tracePt t="17968" x="4014788" y="4141788"/>
          <p14:tracePt t="17972" x="3965575" y="4117975"/>
          <p14:tracePt t="17977" x="3890963" y="4117975"/>
          <p14:tracePt t="17983" x="3865563" y="4105275"/>
          <p14:tracePt t="17988" x="3802063" y="4079875"/>
          <p14:tracePt t="17993" x="3740150" y="4067175"/>
          <p14:tracePt t="17998" x="3727450" y="4067175"/>
          <p14:tracePt t="18003" x="3689350" y="4041775"/>
          <p14:tracePt t="18008" x="3665538" y="4041775"/>
          <p14:tracePt t="18013" x="3627438" y="4029075"/>
          <p14:tracePt t="18018" x="3602038" y="4029075"/>
          <p14:tracePt t="18029" x="3578225" y="4005263"/>
          <p14:tracePt t="18033" x="3565525" y="4005263"/>
          <p14:tracePt t="18038" x="3552825" y="3992563"/>
          <p14:tracePt t="18043" x="3527425" y="3992563"/>
          <p14:tracePt t="18049" x="3514725" y="3979863"/>
          <p14:tracePt t="18058" x="3478213" y="3979863"/>
          <p14:tracePt t="18063" x="3440113" y="3967163"/>
          <p14:tracePt t="18074" x="3414713" y="3967163"/>
          <p14:tracePt t="18080" x="3376613" y="3954463"/>
          <p14:tracePt t="18084" x="3352800" y="3941763"/>
          <p14:tracePt t="18088" x="3327400" y="3941763"/>
          <p14:tracePt t="18094" x="3289300" y="3941763"/>
          <p14:tracePt t="18099" x="3240088" y="3941763"/>
          <p14:tracePt t="18104" x="3227388" y="3941763"/>
          <p14:tracePt t="18109" x="3176588" y="3941763"/>
          <p14:tracePt t="18114" x="3165475" y="3941763"/>
          <p14:tracePt t="18200" x="3140075" y="3941763"/>
          <p14:tracePt t="18205" x="3114675" y="3941763"/>
          <p14:tracePt t="18212" x="3089275" y="3941763"/>
          <p14:tracePt t="18216" x="3040063" y="3941763"/>
          <p14:tracePt t="18221" x="3001963" y="3941763"/>
          <p14:tracePt t="18226" x="2940050" y="3941763"/>
          <p14:tracePt t="18231" x="2852738" y="3941763"/>
          <p14:tracePt t="18236" x="2789238" y="3941763"/>
          <p14:tracePt t="18241" x="2676525" y="3941763"/>
          <p14:tracePt t="18247" x="2640013" y="3941763"/>
          <p14:tracePt t="18251" x="2551113" y="3941763"/>
          <p14:tracePt t="18256" x="2463800" y="3941763"/>
          <p14:tracePt t="18261" x="2401888" y="3941763"/>
          <p14:tracePt t="18266" x="2351088" y="3941763"/>
          <p14:tracePt t="18271" x="2314575" y="3941763"/>
          <p14:tracePt t="18276" x="2289175" y="3941763"/>
          <p14:tracePt t="18282" x="2251075" y="3941763"/>
          <p14:tracePt t="18287" x="2214563" y="3941763"/>
          <p14:tracePt t="18291" x="2163763" y="3941763"/>
          <p14:tracePt t="18297" x="2151063" y="3941763"/>
          <p14:tracePt t="18301" x="2114550" y="3941763"/>
          <p14:tracePt t="18308" x="2063750" y="3941763"/>
          <p14:tracePt t="18313" x="2025650" y="3941763"/>
          <p14:tracePt t="18316" x="2001838" y="3941763"/>
          <p14:tracePt t="18321" x="1963738" y="3941763"/>
          <p14:tracePt t="18327" x="1914525" y="3941763"/>
          <p14:tracePt t="18332" x="1876425" y="3941763"/>
          <p14:tracePt t="18337" x="1851025" y="3941763"/>
          <p14:tracePt t="18342" x="1814513" y="3941763"/>
          <p14:tracePt t="18347" x="1776413" y="3941763"/>
          <p14:tracePt t="18352" x="1738313" y="3941763"/>
          <p14:tracePt t="18357" x="1714500" y="3941763"/>
          <p14:tracePt t="18363" x="1676400" y="3941763"/>
          <p14:tracePt t="18367" x="1663700" y="3941763"/>
          <p14:tracePt t="18372" x="1638300" y="3941763"/>
          <p14:tracePt t="18377" x="1612900" y="3941763"/>
          <p14:tracePt t="18382" x="1576388" y="3941763"/>
          <p14:tracePt t="18387" x="1550988" y="3941763"/>
          <p14:tracePt t="18392" x="1538288" y="3941763"/>
          <p14:tracePt t="18398" x="1512888" y="3941763"/>
          <p14:tracePt t="18407" x="1489075" y="3941763"/>
          <p14:tracePt t="18413" x="1476375" y="3941763"/>
          <p14:tracePt t="18417" x="1463675" y="3941763"/>
          <p14:tracePt t="18423" x="1450975" y="3941763"/>
          <p14:tracePt t="18428" x="1438275" y="3941763"/>
          <p14:tracePt t="18432" x="1425575" y="3941763"/>
          <p14:tracePt t="18442" x="1412875" y="3941763"/>
          <p14:tracePt t="18448" x="1401763" y="3941763"/>
          <p14:tracePt t="18458" x="1376363" y="3941763"/>
          <p14:tracePt t="18463" x="1363663" y="3941763"/>
          <p14:tracePt t="18478" x="1350963" y="3941763"/>
          <p14:tracePt t="18483" x="1338263" y="3941763"/>
          <p14:tracePt t="18493" x="1325563" y="3941763"/>
          <p14:tracePt t="18503" x="1312863" y="3941763"/>
          <p14:tracePt t="18519" x="1289050" y="3941763"/>
          <p14:tracePt t="18533" x="1263650" y="3941763"/>
          <p14:tracePt t="18543" x="1250950" y="3941763"/>
          <p14:tracePt t="18549" x="1238250" y="3941763"/>
          <p14:tracePt t="18554" x="1225550" y="3941763"/>
          <p14:tracePt t="18564" x="1212850" y="3941763"/>
          <p14:tracePt t="18574" x="1200150" y="3941763"/>
          <p14:tracePt t="18580" x="1176338" y="3941763"/>
          <p14:tracePt t="18584" x="1176338" y="3954463"/>
          <p14:tracePt t="18594" x="1150938" y="3954463"/>
          <p14:tracePt t="18604" x="1138238" y="3954463"/>
          <p14:tracePt t="18620" x="1125538" y="3954463"/>
          <p14:tracePt t="18634" x="1112838" y="3954463"/>
          <p14:tracePt t="18649" x="1100138" y="3954463"/>
          <p14:tracePt t="18655" x="1089025" y="3954463"/>
          <p14:tracePt t="18660" x="1076325" y="3967163"/>
          <p14:tracePt t="18665" x="1063625" y="3967163"/>
          <p14:tracePt t="18674" x="1038225" y="3967163"/>
          <p14:tracePt t="18680" x="1025525" y="3967163"/>
          <p14:tracePt t="18690" x="1012825" y="3967163"/>
          <p14:tracePt t="18695" x="1000125" y="3967163"/>
          <p14:tracePt t="18705" x="987425" y="3967163"/>
          <p14:tracePt t="18710" x="976313" y="3967163"/>
          <p14:tracePt t="18715" x="963613" y="3979863"/>
          <p14:tracePt t="18740" x="950913" y="3979863"/>
          <p14:tracePt t="18762" x="925513" y="3979863"/>
          <p14:tracePt t="18775" x="912813" y="3979863"/>
          <p14:tracePt t="18780" x="887413" y="3979863"/>
          <p14:tracePt t="18786" x="887413" y="3992563"/>
          <p14:tracePt t="18791" x="876300" y="3992563"/>
          <p14:tracePt t="18797" x="863600" y="3992563"/>
          <p14:tracePt t="18801" x="838200" y="4005263"/>
          <p14:tracePt t="18816" x="825500" y="4005263"/>
          <p14:tracePt t="18821" x="800100" y="4005263"/>
          <p14:tracePt t="18831" x="800100" y="4017963"/>
          <p14:tracePt t="18836" x="787400" y="4029075"/>
          <p14:tracePt t="18862" x="776288" y="4029075"/>
          <p14:tracePt t="18881" x="776288" y="4041775"/>
          <p14:tracePt t="19411" x="776288" y="4054475"/>
          <p14:tracePt t="19416" x="787400" y="4054475"/>
          <p14:tracePt t="19436" x="812800" y="4054475"/>
          <p14:tracePt t="19457" x="825500" y="4054475"/>
          <p14:tracePt t="19472" x="838200" y="4054475"/>
          <p14:tracePt t="19476" x="850900" y="4054475"/>
          <p14:tracePt t="19486" x="863600" y="4054475"/>
          <p14:tracePt t="19497" x="876300" y="4054475"/>
          <p14:tracePt t="19502" x="900113" y="4054475"/>
          <p14:tracePt t="19517" x="925513" y="4054475"/>
          <p14:tracePt t="19522" x="938213" y="4054475"/>
          <p14:tracePt t="19532" x="950913" y="4054475"/>
          <p14:tracePt t="19537" x="963613" y="4054475"/>
          <p14:tracePt t="19592" x="987425" y="4054475"/>
          <p14:tracePt t="20319" x="1012825" y="4054475"/>
          <p14:tracePt t="20324" x="1025525" y="4054475"/>
          <p14:tracePt t="20329" x="1038225" y="4054475"/>
          <p14:tracePt t="20334" x="1050925" y="4054475"/>
          <p14:tracePt t="20339" x="1063625" y="4054475"/>
          <p14:tracePt t="20344" x="1076325" y="4054475"/>
          <p14:tracePt t="20349" x="1100138" y="4054475"/>
          <p14:tracePt t="20360" x="1125538" y="4054475"/>
          <p14:tracePt t="20370" x="1138238" y="4054475"/>
          <p14:tracePt t="20374" x="1150938" y="4054475"/>
          <p14:tracePt t="20384" x="1163638" y="4054475"/>
          <p14:tracePt t="20390" x="1176338" y="4054475"/>
          <p14:tracePt t="20395" x="1189038" y="4054475"/>
          <p14:tracePt t="20404" x="1200150" y="4054475"/>
          <p14:tracePt t="20410" x="1212850" y="4054475"/>
          <p14:tracePt t="20425" x="1225550" y="4054475"/>
          <p14:tracePt t="20431" x="1238250" y="4054475"/>
          <p14:tracePt t="20435" x="1250950" y="4054475"/>
          <p14:tracePt t="20445" x="1263650" y="4054475"/>
          <p14:tracePt t="20450" x="1276350" y="4054475"/>
          <p14:tracePt t="20455" x="1289050" y="4054475"/>
          <p14:tracePt t="20460" x="1300163" y="4054475"/>
          <p14:tracePt t="20465" x="1325563" y="4054475"/>
          <p14:tracePt t="20476" x="1350963" y="4054475"/>
          <p14:tracePt t="20486" x="1363663" y="4054475"/>
          <p14:tracePt t="20490" x="1376363" y="4054475"/>
          <p14:tracePt t="20495" x="1401763" y="4054475"/>
          <p14:tracePt t="20502" x="1412875" y="4054475"/>
          <p14:tracePt t="20511" x="1438275" y="4054475"/>
          <p14:tracePt t="20515" x="1450975" y="4054475"/>
          <p14:tracePt t="20521" x="1463675" y="4054475"/>
          <p14:tracePt t="20526" x="1476375" y="4054475"/>
          <p14:tracePt t="20536" x="1489075" y="4054475"/>
          <p14:tracePt t="20547" x="1501775" y="4054475"/>
          <p14:tracePt t="20551" x="1525588" y="4054475"/>
          <p14:tracePt t="20561" x="1550988" y="4054475"/>
          <p14:tracePt t="20566" x="1563688" y="4054475"/>
          <p14:tracePt t="20571" x="1576388" y="4054475"/>
          <p14:tracePt t="20577" x="1589088" y="4054475"/>
          <p14:tracePt t="20582" x="1612900" y="4054475"/>
          <p14:tracePt t="20586" x="1638300" y="4054475"/>
          <p14:tracePt t="20591" x="1651000" y="4054475"/>
          <p14:tracePt t="20596" x="1676400" y="4054475"/>
          <p14:tracePt t="20602" x="1701800" y="4054475"/>
          <p14:tracePt t="20607" x="1714500" y="4054475"/>
          <p14:tracePt t="20611" x="1738313" y="4054475"/>
          <p14:tracePt t="20616" x="1763713" y="4054475"/>
          <p14:tracePt t="20621" x="1789113" y="4054475"/>
          <p14:tracePt t="20627" x="1801813" y="4054475"/>
          <p14:tracePt t="20632" x="1825625" y="4054475"/>
          <p14:tracePt t="20642" x="1851025" y="4054475"/>
          <p14:tracePt t="20648" x="1889125" y="4054475"/>
          <p14:tracePt t="20652" x="1901825" y="4054475"/>
          <p14:tracePt t="20657" x="1925638" y="4054475"/>
          <p14:tracePt t="20662" x="1951038" y="4054475"/>
          <p14:tracePt t="20667" x="1976438" y="4054475"/>
          <p14:tracePt t="20672" x="2014538" y="4054475"/>
          <p14:tracePt t="20677" x="2025650" y="4054475"/>
          <p14:tracePt t="20682" x="2051050" y="4054475"/>
          <p14:tracePt t="20687" x="2076450" y="4054475"/>
          <p14:tracePt t="20693" x="2089150" y="4054475"/>
          <p14:tracePt t="20698" x="2101850" y="4054475"/>
          <p14:tracePt t="20702" x="2138363" y="4054475"/>
          <p14:tracePt t="20707" x="2151063" y="4054475"/>
          <p14:tracePt t="20712" x="2163763" y="4054475"/>
          <p14:tracePt t="20718" x="2176463" y="4054475"/>
          <p14:tracePt t="20723" x="2201863" y="4054475"/>
          <p14:tracePt t="20732" x="2214563" y="4054475"/>
          <p14:tracePt t="20737" x="2227263" y="4054475"/>
          <p14:tracePt t="20748" x="2251075" y="4054475"/>
          <p14:tracePt t="20753" x="2263775" y="4054475"/>
          <p14:tracePt t="20757" x="2276475" y="4054475"/>
          <p14:tracePt t="20764" x="2289175" y="4054475"/>
          <p14:tracePt t="20768" x="2314575" y="4054475"/>
          <p14:tracePt t="20773" x="2351088" y="4054475"/>
          <p14:tracePt t="20778" x="2389188" y="4054475"/>
          <p14:tracePt t="20783" x="2451100" y="4054475"/>
          <p14:tracePt t="20788" x="2489200" y="4054475"/>
          <p14:tracePt t="20793" x="2514600" y="4054475"/>
          <p14:tracePt t="20798" x="2563813" y="4054475"/>
          <p14:tracePt t="20803" x="2601913" y="4054475"/>
          <p14:tracePt t="20808" x="2640013" y="4054475"/>
          <p14:tracePt t="20814" x="2701925" y="4054475"/>
          <p14:tracePt t="20819" x="2740025" y="4054475"/>
          <p14:tracePt t="20823" x="2752725" y="4054475"/>
          <p14:tracePt t="20828" x="2776538" y="4054475"/>
          <p14:tracePt t="20834" x="2814638" y="4054475"/>
          <p14:tracePt t="20839" x="2840038" y="4054475"/>
          <p14:tracePt t="20843" x="2863850" y="4054475"/>
          <p14:tracePt t="20848" x="2901950" y="4054475"/>
          <p14:tracePt t="20859" x="2940050" y="4054475"/>
          <p14:tracePt t="20864" x="2963863" y="4054475"/>
          <p14:tracePt t="20868" x="2989263" y="4054475"/>
          <p14:tracePt t="20874" x="3001963" y="4054475"/>
          <p14:tracePt t="20879" x="3027363" y="4054475"/>
          <p14:tracePt t="20885" x="3052763" y="4054475"/>
          <p14:tracePt t="20900" x="3127375" y="4054475"/>
          <p14:tracePt t="20904" x="3165475" y="4054475"/>
          <p14:tracePt t="20909" x="3189288" y="4054475"/>
          <p14:tracePt t="20915" x="3227388" y="4054475"/>
          <p14:tracePt t="20919" x="3265488" y="4054475"/>
          <p14:tracePt t="20924" x="3314700" y="4054475"/>
          <p14:tracePt t="20931" x="3365500" y="4054475"/>
          <p14:tracePt t="20934" x="3389313" y="4054475"/>
          <p14:tracePt t="20939" x="3427413" y="4054475"/>
          <p14:tracePt t="20944" x="3465513" y="4054475"/>
          <p14:tracePt t="20950" x="3478213" y="4054475"/>
          <p14:tracePt t="20954" x="3514725" y="4054475"/>
          <p14:tracePt t="20960" x="3540125" y="4054475"/>
          <p14:tracePt t="20964" x="3578225" y="4054475"/>
          <p14:tracePt t="20970" x="3602038" y="4054475"/>
          <p14:tracePt t="20975" x="3640138" y="4054475"/>
          <p14:tracePt t="20981" x="3678238" y="4054475"/>
          <p14:tracePt t="20985" x="3702050" y="4054475"/>
          <p14:tracePt t="20989" x="3740150" y="4054475"/>
          <p14:tracePt t="20995" x="3778250" y="4054475"/>
          <p14:tracePt t="21000" x="3840163" y="4054475"/>
          <p14:tracePt t="21005" x="3878263" y="4054475"/>
          <p14:tracePt t="21010" x="3914775" y="4054475"/>
          <p14:tracePt t="21015" x="3940175" y="4054475"/>
          <p14:tracePt t="21020" x="3978275" y="4054475"/>
          <p14:tracePt t="21025" x="4027488" y="4054475"/>
          <p14:tracePt t="21031" x="4065588" y="4054475"/>
          <p14:tracePt t="21035" x="4090988" y="4054475"/>
          <p14:tracePt t="21041" x="4127500" y="4054475"/>
          <p14:tracePt t="21046" x="4165600" y="4054475"/>
          <p14:tracePt t="21050" x="4203700" y="4054475"/>
          <p14:tracePt t="21055" x="4227513" y="4054475"/>
          <p14:tracePt t="21060" x="4265613" y="4054475"/>
          <p14:tracePt t="21066" x="4303713" y="4054475"/>
          <p14:tracePt t="21072" x="4327525" y="4054475"/>
          <p14:tracePt t="21075" x="4403725" y="4054475"/>
          <p14:tracePt t="21081" x="4427538" y="4054475"/>
          <p14:tracePt t="21086" x="4465638" y="4054475"/>
          <p14:tracePt t="21091" x="4491038" y="4054475"/>
          <p14:tracePt t="21096" x="4503738" y="4054475"/>
          <p14:tracePt t="21100" x="4540250" y="4054475"/>
          <p14:tracePt t="21106" x="4565650" y="4054475"/>
          <p14:tracePt t="21111" x="4591050" y="4054475"/>
          <p14:tracePt t="21116" x="4603750" y="4054475"/>
          <p14:tracePt t="21121" x="4627563" y="4054475"/>
          <p14:tracePt t="21126" x="4652963" y="4054475"/>
          <p14:tracePt t="21132" x="4665663" y="4054475"/>
          <p14:tracePt t="21136" x="4691063" y="4054475"/>
          <p14:tracePt t="21141" x="4716463" y="4054475"/>
          <p14:tracePt t="21146" x="4727575" y="4054475"/>
          <p14:tracePt t="21151" x="4765675" y="4054475"/>
          <p14:tracePt t="21157" x="4778375" y="4054475"/>
          <p14:tracePt t="21162" x="4816475" y="4054475"/>
          <p14:tracePt t="21166" x="4852988" y="4054475"/>
          <p14:tracePt t="21176" x="4891088" y="4054475"/>
          <p14:tracePt t="21182" x="4929188" y="4054475"/>
          <p14:tracePt t="21188" x="4953000" y="4054475"/>
          <p14:tracePt t="21191" x="4991100" y="4054475"/>
          <p14:tracePt t="21196" x="5016500" y="4054475"/>
          <p14:tracePt t="21207" x="5053013" y="4054475"/>
          <p14:tracePt t="21211" x="5078413" y="4054475"/>
          <p14:tracePt t="21221" x="5103813" y="4054475"/>
          <p14:tracePt t="21227" x="5116513" y="4054475"/>
          <p14:tracePt t="21242" x="5129213" y="4054475"/>
          <p14:tracePt t="21248" x="5141913" y="4054475"/>
          <p14:tracePt t="21252" x="5153025" y="4054475"/>
          <p14:tracePt t="21257" x="5165725" y="4054475"/>
          <p14:tracePt t="21267" x="5178425" y="4054475"/>
          <p14:tracePt t="21277" x="5203825" y="4054475"/>
          <p14:tracePt t="21283" x="5216525" y="4054475"/>
          <p14:tracePt t="21288" x="5241925" y="4029075"/>
          <p14:tracePt t="21292" x="5253038" y="4017963"/>
          <p14:tracePt t="21298" x="5278438" y="4017963"/>
          <p14:tracePt t="21304" x="5278438" y="4005263"/>
          <p14:tracePt t="21308" x="5291138" y="4005263"/>
          <p14:tracePt t="21312" x="5303838" y="3992563"/>
          <p14:tracePt t="21322" x="5316538" y="3979863"/>
          <p14:tracePt t="21333" x="5329238" y="3967163"/>
          <p14:tracePt t="21339" x="5353050" y="3954463"/>
          <p14:tracePt t="21343" x="5353050" y="3941763"/>
          <p14:tracePt t="21348" x="5353050" y="3916363"/>
          <p14:tracePt t="21353" x="5365750" y="3905250"/>
          <p14:tracePt t="21358" x="5365750" y="3892550"/>
          <p14:tracePt t="21364" x="5378450" y="3892550"/>
          <p14:tracePt t="21368" x="5378450" y="3867150"/>
          <p14:tracePt t="21373" x="5378450" y="3854450"/>
          <p14:tracePt t="21378" x="5391150" y="3829050"/>
          <p14:tracePt t="21383" x="5403850" y="3803650"/>
          <p14:tracePt t="21388" x="5403850" y="3792538"/>
          <p14:tracePt t="21393" x="5403850" y="3779838"/>
          <p14:tracePt t="21398" x="5403850" y="3741738"/>
          <p14:tracePt t="21404" x="5403850" y="3729038"/>
          <p14:tracePt t="21409" x="5403850" y="3703638"/>
          <p14:tracePt t="21415" x="5403850" y="3679825"/>
          <p14:tracePt t="21424" x="5403850" y="3641725"/>
          <p14:tracePt t="21429" x="5403850" y="3616325"/>
          <p14:tracePt t="21438" x="5403850" y="3603625"/>
          <p14:tracePt t="21443" x="5403850" y="3590925"/>
          <p14:tracePt t="21454" x="5403850" y="3554413"/>
          <p14:tracePt t="21459" x="5403850" y="3529013"/>
          <p14:tracePt t="21469" x="5403850" y="3503613"/>
          <p14:tracePt t="21474" x="5403850" y="3490913"/>
          <p14:tracePt t="21479" x="5403850" y="3479800"/>
          <p14:tracePt t="21484" x="5378450" y="3454400"/>
          <p14:tracePt t="21489" x="5378450" y="3429000"/>
          <p14:tracePt t="21494" x="5365750" y="3429000"/>
          <p14:tracePt t="21499" x="5353050" y="3390900"/>
          <p14:tracePt t="21504" x="5341938" y="3367088"/>
          <p14:tracePt t="21509" x="5329238" y="3367088"/>
          <p14:tracePt t="21515" x="5316538" y="3354388"/>
          <p14:tracePt t="21520" x="5303838" y="3341688"/>
          <p14:tracePt t="21524" x="5303838" y="3328988"/>
          <p14:tracePt t="21531" x="5278438" y="3316288"/>
          <p14:tracePt t="21534" x="5265738" y="3303588"/>
          <p14:tracePt t="21550" x="5241925" y="3278188"/>
          <p14:tracePt t="21555" x="5229225" y="3278188"/>
          <p14:tracePt t="21559" x="5216525" y="3278188"/>
          <p14:tracePt t="21565" x="5191125" y="3278188"/>
          <p14:tracePt t="21570" x="5178425" y="3278188"/>
          <p14:tracePt t="21581" x="5141913" y="3278188"/>
          <p14:tracePt t="21585" x="5091113" y="3254375"/>
          <p14:tracePt t="21590" x="5078413" y="3254375"/>
          <p14:tracePt t="21595" x="5053013" y="3254375"/>
          <p14:tracePt t="21600" x="5003800" y="3254375"/>
          <p14:tracePt t="21605" x="4965700" y="3254375"/>
          <p14:tracePt t="21610" x="4903788" y="3228975"/>
          <p14:tracePt t="21615" x="4852988" y="3228975"/>
          <p14:tracePt t="21620" x="4803775" y="3203575"/>
          <p14:tracePt t="21625" x="4740275" y="3203575"/>
          <p14:tracePt t="21631" x="4703763" y="3203575"/>
          <p14:tracePt t="21636" x="4640263" y="3203575"/>
          <p14:tracePt t="21641" x="4591050" y="3203575"/>
          <p14:tracePt t="21646" x="4527550" y="3203575"/>
          <p14:tracePt t="21650" x="4478338" y="3203575"/>
          <p14:tracePt t="21655" x="4440238" y="3203575"/>
          <p14:tracePt t="21661" x="4416425" y="3203575"/>
          <p14:tracePt t="21666" x="4378325" y="3203575"/>
          <p14:tracePt t="21671" x="4340225" y="3203575"/>
          <p14:tracePt t="21676" x="4314825" y="3203575"/>
          <p14:tracePt t="21681" x="4278313" y="3203575"/>
          <p14:tracePt t="21686" x="4252913" y="3203575"/>
          <p14:tracePt t="21691" x="4214813" y="3203575"/>
          <p14:tracePt t="21701" x="4191000" y="3203575"/>
          <p14:tracePt t="21706" x="4178300" y="3203575"/>
          <p14:tracePt t="21711" x="4152900" y="3203575"/>
          <p14:tracePt t="21716" x="4127500" y="3203575"/>
          <p14:tracePt t="21721" x="4103688" y="3203575"/>
          <p14:tracePt t="21726" x="4090988" y="3203575"/>
          <p14:tracePt t="21733" x="4052888" y="3203575"/>
          <p14:tracePt t="21736" x="4027488" y="3203575"/>
          <p14:tracePt t="21741" x="3990975" y="3203575"/>
          <p14:tracePt t="21746" x="3940175" y="3203575"/>
          <p14:tracePt t="21752" x="3890963" y="3203575"/>
          <p14:tracePt t="21757" x="3865563" y="3203575"/>
          <p14:tracePt t="21762" x="3827463" y="3203575"/>
          <p14:tracePt t="21766" x="3790950" y="3203575"/>
          <p14:tracePt t="21771" x="3752850" y="3203575"/>
          <p14:tracePt t="21777" x="3727450" y="3203575"/>
          <p14:tracePt t="21782" x="3714750" y="3203575"/>
          <p14:tracePt t="21787" x="3678238" y="3203575"/>
          <p14:tracePt t="21791" x="3652838" y="3203575"/>
          <p14:tracePt t="21796" x="3627438" y="3203575"/>
          <p14:tracePt t="21802" x="3602038" y="3203575"/>
          <p14:tracePt t="21807" x="3589338" y="3203575"/>
          <p14:tracePt t="21812" x="3552825" y="3203575"/>
          <p14:tracePt t="21817" x="3527425" y="3203575"/>
          <p14:tracePt t="21822" x="3502025" y="3203575"/>
          <p14:tracePt t="21827" x="3478213" y="3203575"/>
          <p14:tracePt t="21832" x="3427413" y="3203575"/>
          <p14:tracePt t="21837" x="3389313" y="3203575"/>
          <p14:tracePt t="21842" x="3365500" y="3203575"/>
          <p14:tracePt t="21848" x="3327400" y="3203575"/>
          <p14:tracePt t="21852" x="3276600" y="3203575"/>
          <p14:tracePt t="21857" x="3240088" y="3203575"/>
          <p14:tracePt t="21862" x="3214688" y="3203575"/>
          <p14:tracePt t="21868" x="3152775" y="3203575"/>
          <p14:tracePt t="21873" x="3114675" y="3203575"/>
          <p14:tracePt t="21878" x="3065463" y="3203575"/>
          <p14:tracePt t="21882" x="3027363" y="3203575"/>
          <p14:tracePt t="21887" x="2963863" y="3203575"/>
          <p14:tracePt t="21893" x="2914650" y="3203575"/>
          <p14:tracePt t="21898" x="2889250" y="3203575"/>
          <p14:tracePt t="21903" x="2801938" y="3203575"/>
          <p14:tracePt t="21908" x="2763838" y="3203575"/>
          <p14:tracePt t="21916" x="2689225" y="3203575"/>
          <p14:tracePt t="21918" x="2651125" y="3203575"/>
          <p14:tracePt t="21923" x="2589213" y="3203575"/>
          <p14:tracePt t="21928" x="2551113" y="3203575"/>
          <p14:tracePt t="21933" x="2514600" y="3203575"/>
          <p14:tracePt t="21938" x="2476500" y="3203575"/>
          <p14:tracePt t="21943" x="2439988" y="3203575"/>
          <p14:tracePt t="21948" x="2401888" y="3203575"/>
          <p14:tracePt t="21953" x="2376488" y="3203575"/>
          <p14:tracePt t="21958" x="2338388" y="3203575"/>
          <p14:tracePt t="21965" x="2314575" y="3203575"/>
          <p14:tracePt t="21968" x="2276475" y="3203575"/>
          <p14:tracePt t="21978" x="2238375" y="3203575"/>
          <p14:tracePt t="21984" x="2227263" y="3203575"/>
          <p14:tracePt t="21989" x="2214563" y="3203575"/>
          <p14:tracePt t="21994" x="2189163" y="3203575"/>
          <p14:tracePt t="22003" x="2163763" y="3203575"/>
          <p14:tracePt t="22009" x="2151063" y="3203575"/>
          <p14:tracePt t="22015" x="2138363" y="3203575"/>
          <p14:tracePt t="22019" x="2127250" y="3203575"/>
          <p14:tracePt t="22023" x="2101850" y="3203575"/>
          <p14:tracePt t="22035" x="2076450" y="3203575"/>
          <p14:tracePt t="22039" x="2063750" y="3203575"/>
          <p14:tracePt t="22044" x="2051050" y="3203575"/>
          <p14:tracePt t="22049" x="2038350" y="3203575"/>
          <p14:tracePt t="22054" x="2025650" y="3203575"/>
          <p14:tracePt t="22059" x="2001838" y="3203575"/>
          <p14:tracePt t="22065" x="1976438" y="3203575"/>
          <p14:tracePt t="22069" x="1963738" y="3203575"/>
          <p14:tracePt t="22074" x="1938338" y="3203575"/>
          <p14:tracePt t="22079" x="1914525" y="3203575"/>
          <p14:tracePt t="22084" x="1901825" y="3203575"/>
          <p14:tracePt t="22089" x="1889125" y="3203575"/>
          <p14:tracePt t="22094" x="1876425" y="3203575"/>
          <p14:tracePt t="22100" x="1863725" y="3203575"/>
          <p14:tracePt t="22105" x="1825625" y="3216275"/>
          <p14:tracePt t="22109" x="1814513" y="3216275"/>
          <p14:tracePt t="22115" x="1801813" y="3216275"/>
          <p14:tracePt t="22119" x="1776413" y="3216275"/>
          <p14:tracePt t="22131" x="1751013" y="3216275"/>
          <p14:tracePt t="22134" x="1738313" y="3216275"/>
          <p14:tracePt t="22140" x="1725613" y="3216275"/>
          <p14:tracePt t="22145" x="1714500" y="3216275"/>
          <p14:tracePt t="22150" x="1701800" y="3216275"/>
          <p14:tracePt t="22155" x="1689100" y="3216275"/>
          <p14:tracePt t="22160" x="1663700" y="3216275"/>
          <p14:tracePt t="22165" x="1638300" y="3216275"/>
          <p14:tracePt t="22170" x="1625600" y="3216275"/>
          <p14:tracePt t="22175" x="1589088" y="3216275"/>
          <p14:tracePt t="22180" x="1563688" y="3216275"/>
          <p14:tracePt t="22185" x="1538288" y="3216275"/>
          <p14:tracePt t="22190" x="1501775" y="3216275"/>
          <p14:tracePt t="22195" x="1489075" y="3216275"/>
          <p14:tracePt t="22200" x="1438275" y="3216275"/>
          <p14:tracePt t="22205" x="1425575" y="3216275"/>
          <p14:tracePt t="22210" x="1412875" y="3216275"/>
          <p14:tracePt t="22216" x="1401763" y="3216275"/>
          <p14:tracePt t="22221" x="1376363" y="3216275"/>
          <p14:tracePt t="22225" x="1350963" y="3216275"/>
          <p14:tracePt t="22231" x="1338263" y="3216275"/>
          <p14:tracePt t="22235" x="1312863" y="3216275"/>
          <p14:tracePt t="22246" x="1289050" y="3216275"/>
          <p14:tracePt t="22250" x="1276350" y="3216275"/>
          <p14:tracePt t="22255" x="1250950" y="3216275"/>
          <p14:tracePt t="22261" x="1225550" y="3216275"/>
          <p14:tracePt t="22266" x="1212850" y="3216275"/>
          <p14:tracePt t="22271" x="1189038" y="3216275"/>
          <p14:tracePt t="22276" x="1150938" y="3216275"/>
          <p14:tracePt t="22282" x="1138238" y="3216275"/>
          <p14:tracePt t="22286" x="1100138" y="3216275"/>
          <p14:tracePt t="22291" x="1089025" y="3216275"/>
          <p14:tracePt t="22297" x="1076325" y="3216275"/>
          <p14:tracePt t="22306" x="1063625" y="3216275"/>
          <p14:tracePt t="22311" x="1038225" y="3216275"/>
          <p14:tracePt t="22326" x="1012825" y="3216275"/>
          <p14:tracePt t="22332" x="1000125" y="3216275"/>
          <p14:tracePt t="22342" x="987425" y="3216275"/>
          <p14:tracePt t="22348" x="976313" y="3216275"/>
          <p14:tracePt t="22351" x="963613" y="3216275"/>
          <p14:tracePt t="22356" x="950913" y="3216275"/>
          <p14:tracePt t="22361" x="925513" y="3216275"/>
          <p14:tracePt t="22372" x="887413" y="3216275"/>
          <p14:tracePt t="22377" x="863600" y="3216275"/>
          <p14:tracePt t="22388" x="825500" y="3216275"/>
          <p14:tracePt t="22392" x="812800" y="3216275"/>
          <p14:tracePt t="22398" x="800100" y="3216275"/>
          <p14:tracePt t="22402" x="776288" y="3216275"/>
          <p14:tracePt t="22407" x="776288" y="3228975"/>
          <p14:tracePt t="22412" x="763588" y="3241675"/>
          <p14:tracePt t="22417" x="738188" y="3241675"/>
          <p14:tracePt t="22427" x="712788" y="3254375"/>
          <p14:tracePt t="22433" x="687388" y="3278188"/>
          <p14:tracePt t="22438" x="663575" y="3290888"/>
          <p14:tracePt t="22442" x="663575" y="3316288"/>
          <p14:tracePt t="22448" x="638175" y="3341688"/>
          <p14:tracePt t="22452" x="625475" y="3341688"/>
          <p14:tracePt t="22458" x="612775" y="3341688"/>
          <p14:tracePt t="22463" x="612775" y="3354388"/>
          <p14:tracePt t="22467" x="600075" y="3378200"/>
          <p14:tracePt t="22472" x="587375" y="3378200"/>
          <p14:tracePt t="22478" x="587375" y="3390900"/>
          <p14:tracePt t="22483" x="574675" y="3416300"/>
          <p14:tracePt t="22493" x="563563" y="3429000"/>
          <p14:tracePt t="22498" x="563563" y="3441700"/>
          <p14:tracePt t="22503" x="563563" y="3454400"/>
          <p14:tracePt t="22513" x="550863" y="3479800"/>
          <p14:tracePt t="22518" x="550863" y="3503613"/>
          <p14:tracePt t="22523" x="525463" y="3516313"/>
          <p14:tracePt t="22528" x="525463" y="3529013"/>
          <p14:tracePt t="22533" x="525463" y="3541713"/>
          <p14:tracePt t="22543" x="525463" y="3554413"/>
          <p14:tracePt t="22548" x="525463" y="3579813"/>
          <p14:tracePt t="22554" x="525463" y="3603625"/>
          <p14:tracePt t="22558" x="525463" y="3616325"/>
          <p14:tracePt t="22563" x="525463" y="3629025"/>
          <p14:tracePt t="22568" x="525463" y="3654425"/>
          <p14:tracePt t="22579" x="538163" y="3692525"/>
          <p14:tracePt t="22584" x="550863" y="3703638"/>
          <p14:tracePt t="22588" x="574675" y="3729038"/>
          <p14:tracePt t="22593" x="600075" y="3729038"/>
          <p14:tracePt t="22599" x="625475" y="3754438"/>
          <p14:tracePt t="22604" x="625475" y="3767138"/>
          <p14:tracePt t="22609" x="663575" y="3779838"/>
          <p14:tracePt t="22615" x="700088" y="3792538"/>
          <p14:tracePt t="22619" x="725488" y="3792538"/>
          <p14:tracePt t="22624" x="763588" y="3816350"/>
          <p14:tracePt t="22629" x="787400" y="3829050"/>
          <p14:tracePt t="22634" x="838200" y="3854450"/>
          <p14:tracePt t="22639" x="876300" y="3854450"/>
          <p14:tracePt t="22644" x="925513" y="3867150"/>
          <p14:tracePt t="22649" x="938213" y="3867150"/>
          <p14:tracePt t="22654" x="1025525" y="3892550"/>
          <p14:tracePt t="22659" x="1063625" y="3905250"/>
          <p14:tracePt t="22665" x="1100138" y="3905250"/>
          <p14:tracePt t="22670" x="1150938" y="3929063"/>
          <p14:tracePt t="22675" x="1212850" y="3929063"/>
          <p14:tracePt t="22679" x="1263650" y="3941763"/>
          <p14:tracePt t="22685" x="1325563" y="3941763"/>
          <p14:tracePt t="22689" x="1401763" y="3979863"/>
          <p14:tracePt t="22695" x="1463675" y="3979863"/>
          <p14:tracePt t="22700" x="1538288" y="3992563"/>
          <p14:tracePt t="22704" x="1601788" y="3992563"/>
          <p14:tracePt t="22709" x="1663700" y="3992563"/>
          <p14:tracePt t="22715" x="1738313" y="3992563"/>
          <p14:tracePt t="22720" x="1801813" y="4017963"/>
          <p14:tracePt t="22725" x="1876425" y="4017963"/>
          <p14:tracePt t="22730" x="1914525" y="4017963"/>
          <p14:tracePt t="22734" x="1976438" y="4029075"/>
          <p14:tracePt t="22740" x="2025650" y="4029075"/>
          <p14:tracePt t="22745" x="2051050" y="4029075"/>
          <p14:tracePt t="22750" x="2114550" y="4029075"/>
          <p14:tracePt t="22755" x="2151063" y="4029075"/>
          <p14:tracePt t="22761" x="2189163" y="4029075"/>
          <p14:tracePt t="22765" x="2227263" y="4029075"/>
          <p14:tracePt t="22770" x="2251075" y="4029075"/>
          <p14:tracePt t="22775" x="2263775" y="4029075"/>
          <p14:tracePt t="22780" x="2301875" y="4029075"/>
          <p14:tracePt t="22791" x="2327275" y="4029075"/>
          <p14:tracePt t="22795" x="2363788" y="4029075"/>
          <p14:tracePt t="22800" x="2389188" y="4029075"/>
          <p14:tracePt t="22805" x="2427288" y="4029075"/>
          <p14:tracePt t="22811" x="2463800" y="4029075"/>
          <p14:tracePt t="22817" x="2501900" y="4029075"/>
          <p14:tracePt t="22820" x="2563813" y="4029075"/>
          <p14:tracePt t="22825" x="2589213" y="4029075"/>
          <p14:tracePt t="22832" x="2627313" y="4029075"/>
          <p14:tracePt t="22836" x="2663825" y="4029075"/>
          <p14:tracePt t="22841" x="2701925" y="4029075"/>
          <p14:tracePt t="22846" x="2740025" y="4029075"/>
          <p14:tracePt t="22852" x="2776538" y="4029075"/>
          <p14:tracePt t="22856" x="2814638" y="4029075"/>
          <p14:tracePt t="22861" x="2852738" y="4029075"/>
          <p14:tracePt t="22866" x="2876550" y="4029075"/>
          <p14:tracePt t="22871" x="2914650" y="4029075"/>
          <p14:tracePt t="22876" x="2952750" y="4029075"/>
          <p14:tracePt t="22882" x="2963863" y="4029075"/>
          <p14:tracePt t="22886" x="3001963" y="4029075"/>
          <p14:tracePt t="22891" x="3014663" y="4029075"/>
          <p14:tracePt t="22900" x="3027363" y="4029075"/>
          <p14:tracePt t="22902" x="3040063" y="4029075"/>
          <p14:tracePt t="22907" x="3065463" y="4029075"/>
          <p14:tracePt t="22916" x="3089275" y="4029075"/>
          <p14:tracePt t="22922" x="3101975" y="4029075"/>
          <p14:tracePt t="22927" x="3114675" y="4029075"/>
          <p14:tracePt t="22933" x="3140075" y="4029075"/>
          <p14:tracePt t="22936" x="3165475" y="4029075"/>
          <p14:tracePt t="22941" x="3176588" y="4029075"/>
          <p14:tracePt t="22948" x="3189288" y="4029075"/>
          <p14:tracePt t="22952" x="3214688" y="4029075"/>
          <p14:tracePt t="22957" x="3252788" y="4029075"/>
          <p14:tracePt t="22962" x="3276600" y="4029075"/>
          <p14:tracePt t="22972" x="3302000" y="4029075"/>
          <p14:tracePt t="22977" x="3314700" y="4029075"/>
          <p14:tracePt t="23239" x="3314700" y="4041775"/>
          <p14:tracePt t="23552" x="3327400" y="4054475"/>
          <p14:tracePt t="23557" x="3376613" y="4054475"/>
          <p14:tracePt t="23567" x="3440113" y="4054475"/>
          <p14:tracePt t="23572" x="3478213" y="4054475"/>
          <p14:tracePt t="23577" x="3540125" y="4054475"/>
          <p14:tracePt t="23582" x="3578225" y="4054475"/>
          <p14:tracePt t="23588" x="3652838" y="4054475"/>
          <p14:tracePt t="23592" x="3740150" y="4054475"/>
          <p14:tracePt t="23599" x="3814763" y="4054475"/>
          <p14:tracePt t="23603" x="3890963" y="4054475"/>
          <p14:tracePt t="23607" x="3978275" y="4054475"/>
          <p14:tracePt t="23613" x="4078288" y="4054475"/>
          <p14:tracePt t="23618" x="4191000" y="4054475"/>
          <p14:tracePt t="23622" x="4278313" y="4054475"/>
          <p14:tracePt t="23627" x="4378325" y="4054475"/>
          <p14:tracePt t="23632" x="4516438" y="4054475"/>
          <p14:tracePt t="23638" x="4616450" y="4054475"/>
          <p14:tracePt t="23643" x="4752975" y="4054475"/>
          <p14:tracePt t="23649" x="4852988" y="4054475"/>
          <p14:tracePt t="23653" x="4965700" y="4054475"/>
          <p14:tracePt t="23658" x="5065713" y="4054475"/>
          <p14:tracePt t="23663" x="5203825" y="4054475"/>
          <p14:tracePt t="23668" x="5303838" y="4054475"/>
          <p14:tracePt t="23673" x="5416550" y="4054475"/>
          <p14:tracePt t="23678" x="5529263" y="4054475"/>
          <p14:tracePt t="23683" x="5629275" y="4054475"/>
          <p14:tracePt t="23688" x="5716588" y="4029075"/>
          <p14:tracePt t="23693" x="5854700" y="4029075"/>
          <p14:tracePt t="23699" x="5942013" y="4029075"/>
          <p14:tracePt t="23703" x="6016625" y="4029075"/>
          <p14:tracePt t="23709" x="6129338" y="4005263"/>
          <p14:tracePt t="23713" x="6267450" y="3992563"/>
          <p14:tracePt t="23718" x="6354763" y="3992563"/>
          <p14:tracePt t="23723" x="6503988" y="3954463"/>
          <p14:tracePt t="23729" x="6642100" y="3941763"/>
          <p14:tracePt t="23734" x="6792913" y="3905250"/>
          <p14:tracePt t="23738" x="6905625" y="3892550"/>
          <p14:tracePt t="23743" x="6992938" y="3892550"/>
          <p14:tracePt t="23749" x="7129463" y="3892550"/>
          <p14:tracePt t="23754" x="7242175" y="3892550"/>
          <p14:tracePt t="23759" x="7367588" y="3892550"/>
          <p14:tracePt t="23765" x="7480300" y="3892550"/>
          <p14:tracePt t="23769" x="7593013" y="3892550"/>
          <p14:tracePt t="23774" x="7718425" y="3892550"/>
          <p14:tracePt t="23779" x="7831138" y="3854450"/>
          <p14:tracePt t="23784" x="7954963" y="3841750"/>
          <p14:tracePt t="23789" x="8043863" y="3829050"/>
          <p14:tracePt t="23794" x="8143875" y="3803650"/>
          <p14:tracePt t="23799" x="8231188" y="3792538"/>
          <p14:tracePt t="23804" x="8318500" y="3792538"/>
          <p14:tracePt t="23809" x="8443913" y="3792538"/>
          <p14:tracePt t="23815" x="8531225" y="3792538"/>
          <p14:tracePt t="23820" x="8618538" y="3792538"/>
          <p14:tracePt t="23825" x="8731250" y="3792538"/>
          <p14:tracePt t="23830" x="8831263" y="3792538"/>
          <p14:tracePt t="23834" x="8943975" y="3792538"/>
          <p14:tracePt t="23839" x="9043988" y="3792538"/>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err="1"/>
              <a:t>Esotropie</a:t>
            </a:r>
            <a:r>
              <a:rPr lang="cs-CZ" dirty="0"/>
              <a:t> I.</a:t>
            </a:r>
          </a:p>
        </p:txBody>
      </p:sp>
      <p:sp>
        <p:nvSpPr>
          <p:cNvPr id="6" name="Zástupný symbol pro obsah 5"/>
          <p:cNvSpPr>
            <a:spLocks noGrp="1"/>
          </p:cNvSpPr>
          <p:nvPr>
            <p:ph idx="1"/>
          </p:nvPr>
        </p:nvSpPr>
        <p:spPr/>
        <p:txBody>
          <a:bodyPr>
            <a:normAutofit lnSpcReduction="10000"/>
          </a:bodyPr>
          <a:lstStyle/>
          <a:p>
            <a:pPr marL="0" indent="0">
              <a:buNone/>
            </a:pPr>
            <a:endParaRPr lang="cs-CZ" dirty="0"/>
          </a:p>
          <a:p>
            <a:pPr marL="0" indent="0">
              <a:buNone/>
            </a:pPr>
            <a:r>
              <a:rPr lang="cs-CZ" b="1" dirty="0"/>
              <a:t>Základní formy konvergentního strabismu:</a:t>
            </a:r>
          </a:p>
          <a:p>
            <a:r>
              <a:rPr lang="cs-CZ" dirty="0" err="1"/>
              <a:t>monolateralis</a:t>
            </a:r>
            <a:endParaRPr lang="cs-CZ" dirty="0"/>
          </a:p>
          <a:p>
            <a:r>
              <a:rPr lang="cs-CZ" dirty="0" err="1"/>
              <a:t>alternans</a:t>
            </a:r>
            <a:endParaRPr lang="cs-CZ" dirty="0"/>
          </a:p>
          <a:p>
            <a:r>
              <a:rPr lang="cs-CZ" dirty="0"/>
              <a:t>kongenitální</a:t>
            </a:r>
          </a:p>
          <a:p>
            <a:r>
              <a:rPr lang="cs-CZ" dirty="0"/>
              <a:t>akomodační nerefrakční</a:t>
            </a:r>
          </a:p>
          <a:p>
            <a:r>
              <a:rPr lang="cs-CZ" dirty="0"/>
              <a:t>akomodační refrakční</a:t>
            </a:r>
          </a:p>
          <a:p>
            <a:r>
              <a:rPr lang="cs-CZ" dirty="0" err="1"/>
              <a:t>pseudostrabismus</a:t>
            </a:r>
            <a:endParaRPr lang="cs-CZ" dirty="0"/>
          </a:p>
          <a:p>
            <a:endParaRPr lang="cs-CZ" dirty="0"/>
          </a:p>
        </p:txBody>
      </p:sp>
      <p:pic>
        <p:nvPicPr>
          <p:cNvPr id="12" name="Zvuk 11">
            <a:hlinkClick r:id="" action="ppaction://media"/>
            <a:extLst>
              <a:ext uri="{FF2B5EF4-FFF2-40B4-BE49-F238E27FC236}">
                <a16:creationId xmlns:a16="http://schemas.microsoft.com/office/drawing/2014/main" id="{0996524F-3BAB-4002-9273-90A28F23D7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11424104"/>
      </p:ext>
    </p:extLst>
  </p:cSld>
  <p:clrMapOvr>
    <a:masterClrMapping/>
  </p:clrMapOvr>
  <mc:AlternateContent xmlns:mc="http://schemas.openxmlformats.org/markup-compatibility/2006" xmlns:p14="http://schemas.microsoft.com/office/powerpoint/2010/main">
    <mc:Choice Requires="p14">
      <p:transition spd="slow" p14:dur="2000" advTm="27228"/>
    </mc:Choice>
    <mc:Fallback xmlns="">
      <p:transition spd="slow" advTm="27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p:ext uri="{3A86A75C-4F4B-4683-9AE1-C65F6400EC91}">
      <p14:laserTraceLst xmlns:p14="http://schemas.microsoft.com/office/powerpoint/2010/main">
        <p14:tracePtLst>
          <p14:tracePt t="966" x="350838" y="2552700"/>
          <p14:tracePt t="975" x="338138" y="2552700"/>
          <p14:tracePt t="1298" x="325438" y="2552700"/>
          <p14:tracePt t="1308" x="325438" y="2540000"/>
          <p14:tracePt t="1313" x="312738" y="2540000"/>
          <p14:tracePt t="1323" x="300038" y="2527300"/>
          <p14:tracePt t="1343" x="300038" y="2516188"/>
          <p14:tracePt t="1348" x="287338" y="2516188"/>
          <p14:tracePt t="1363" x="274638" y="2503488"/>
          <p14:tracePt t="3829" x="261938" y="2503488"/>
          <p14:tracePt t="4158" x="250825" y="2503488"/>
          <p14:tracePt t="4173" x="250825" y="2527300"/>
          <p14:tracePt t="4177" x="250825" y="2540000"/>
          <p14:tracePt t="4182" x="250825" y="2552700"/>
          <p14:tracePt t="4187" x="250825" y="2590800"/>
          <p14:tracePt t="4193" x="250825" y="2603500"/>
          <p14:tracePt t="4198" x="250825" y="2616200"/>
          <p14:tracePt t="4203" x="238125" y="2627313"/>
          <p14:tracePt t="4214" x="238125" y="2640013"/>
          <p14:tracePt t="4218" x="238125" y="2652713"/>
          <p14:tracePt t="4223" x="238125" y="2678113"/>
          <p14:tracePt t="4233" x="238125" y="2703513"/>
          <p14:tracePt t="4243" x="238125" y="2716213"/>
          <p14:tracePt t="4248" x="238125" y="2728913"/>
          <p14:tracePt t="4253" x="238125" y="2740025"/>
          <p14:tracePt t="4258" x="238125" y="2752725"/>
          <p14:tracePt t="4264" x="238125" y="2765425"/>
          <p14:tracePt t="4273" x="238125" y="2790825"/>
          <p14:tracePt t="4303" x="238125" y="2816225"/>
          <p14:tracePt t="4314" x="238125" y="2828925"/>
          <p14:tracePt t="4339" x="238125" y="2840038"/>
          <p14:tracePt t="4344" x="238125" y="2852738"/>
          <p14:tracePt t="4359" x="238125" y="2865438"/>
          <p14:tracePt t="4365" x="238125" y="2878138"/>
          <p14:tracePt t="4381" x="238125" y="2890838"/>
          <p14:tracePt t="4384" x="238125" y="2903538"/>
          <p14:tracePt t="4399" x="238125" y="2928938"/>
          <p14:tracePt t="4410" x="238125" y="2941638"/>
          <p14:tracePt t="4420" x="238125" y="2965450"/>
          <p14:tracePt t="4455" x="238125" y="2978150"/>
          <p14:tracePt t="4460" x="250825" y="2990850"/>
          <p14:tracePt t="5343" x="250825" y="3016250"/>
          <p14:tracePt t="5423" x="250825" y="3028950"/>
          <p14:tracePt t="6155" x="287338" y="3065463"/>
          <p14:tracePt t="6159" x="300038" y="3078163"/>
          <p14:tracePt t="6169" x="325438" y="3103563"/>
          <p14:tracePt t="6175" x="325438" y="3116263"/>
          <p14:tracePt t="6180" x="338138" y="3128963"/>
          <p14:tracePt t="6185" x="338138" y="3141663"/>
          <p14:tracePt t="6190" x="363538" y="3165475"/>
          <p14:tracePt t="6195" x="363538" y="3178175"/>
          <p14:tracePt t="6327" x="363538" y="3190875"/>
          <p14:tracePt t="6336" x="374650" y="3203575"/>
          <p14:tracePt t="6341" x="387350" y="3216275"/>
          <p14:tracePt t="6346" x="387350" y="3228975"/>
          <p14:tracePt t="6362" x="387350" y="3254375"/>
          <p14:tracePt t="6371" x="387350" y="3278188"/>
          <p14:tracePt t="6382" x="387350" y="3290888"/>
          <p14:tracePt t="6386" x="400050" y="3290888"/>
          <p14:tracePt t="6397" x="400050" y="3303588"/>
          <p14:tracePt t="6422" x="400050" y="3316288"/>
          <p14:tracePt t="6442" x="400050" y="3328988"/>
          <p14:tracePt t="6452" x="400050" y="3341688"/>
          <p14:tracePt t="6462" x="400050" y="3354388"/>
          <p14:tracePt t="6467" x="412750" y="3367088"/>
          <p14:tracePt t="6488" x="412750" y="3390900"/>
          <p14:tracePt t="6499" x="412750" y="3403600"/>
          <p14:tracePt t="6508" x="412750" y="3416300"/>
          <p14:tracePt t="6522" x="412750" y="3429000"/>
          <p14:tracePt t="6584" x="412750" y="3441700"/>
          <p14:tracePt t="6604" x="412750" y="3454400"/>
          <p14:tracePt t="6618" x="412750" y="3467100"/>
          <p14:tracePt t="6624" x="412750" y="3479800"/>
          <p14:tracePt t="6659" x="412750" y="3490913"/>
          <p14:tracePt t="6665" x="412750" y="3503613"/>
          <p14:tracePt t="6684" x="412750" y="3516313"/>
          <p14:tracePt t="6689" x="412750" y="3529013"/>
          <p14:tracePt t="7431" x="412750" y="3516313"/>
          <p14:tracePt t="7436" x="412750" y="3490913"/>
          <p14:tracePt t="7440" x="412750" y="3479800"/>
          <p14:tracePt t="7446" x="400050" y="3454400"/>
          <p14:tracePt t="7451" x="387350" y="3416300"/>
          <p14:tracePt t="7457" x="387350" y="3390900"/>
          <p14:tracePt t="7461" x="387350" y="3378200"/>
          <p14:tracePt t="7466" x="387350" y="3328988"/>
          <p14:tracePt t="7471" x="387350" y="3316288"/>
          <p14:tracePt t="7477" x="374650" y="3290888"/>
          <p14:tracePt t="7482" x="363538" y="3267075"/>
          <p14:tracePt t="7486" x="363538" y="3254375"/>
          <p14:tracePt t="7491" x="363538" y="3241675"/>
          <p14:tracePt t="7496" x="350838" y="3216275"/>
          <p14:tracePt t="7501" x="350838" y="3203575"/>
          <p14:tracePt t="7506" x="350838" y="3190875"/>
          <p14:tracePt t="7512" x="350838" y="3178175"/>
          <p14:tracePt t="7516" x="350838" y="3165475"/>
          <p14:tracePt t="7522" x="338138" y="3154363"/>
          <p14:tracePt t="7533" x="338138" y="3141663"/>
          <p14:tracePt t="7537" x="325438" y="3116263"/>
          <p14:tracePt t="7557" x="312738" y="3103563"/>
          <p14:tracePt t="7562" x="300038" y="3090863"/>
          <p14:tracePt t="7653" x="300038" y="3078163"/>
          <p14:tracePt t="7667" x="300038" y="3065463"/>
          <p14:tracePt t="7672" x="300038" y="3054350"/>
          <p14:tracePt t="7678" x="300038" y="3041650"/>
          <p14:tracePt t="7683" x="300038" y="3028950"/>
          <p14:tracePt t="7699" x="300038" y="3016250"/>
          <p14:tracePt t="7729" x="312738" y="3003550"/>
          <p14:tracePt t="7733" x="325438" y="2990850"/>
          <p14:tracePt t="7753" x="325438" y="2978150"/>
          <p14:tracePt t="7758" x="338138" y="2978150"/>
          <p14:tracePt t="7774" x="350838" y="2978150"/>
          <p14:tracePt t="7794" x="363538" y="2978150"/>
          <p14:tracePt t="7805" x="374650" y="2978150"/>
          <p14:tracePt t="8536" x="387350" y="2978150"/>
          <p14:tracePt t="8541" x="387350" y="3003550"/>
          <p14:tracePt t="8545" x="387350" y="3016250"/>
          <p14:tracePt t="8551" x="387350" y="3028950"/>
          <p14:tracePt t="8555" x="387350" y="3054350"/>
          <p14:tracePt t="8560" x="387350" y="3090863"/>
          <p14:tracePt t="8567" x="387350" y="3128963"/>
          <p14:tracePt t="8570" x="387350" y="3154363"/>
          <p14:tracePt t="8575" x="387350" y="3178175"/>
          <p14:tracePt t="8580" x="387350" y="3228975"/>
          <p14:tracePt t="8586" x="387350" y="3254375"/>
          <p14:tracePt t="8591" x="387350" y="3290888"/>
          <p14:tracePt t="8596" x="387350" y="3316288"/>
          <p14:tracePt t="8601" x="387350" y="3341688"/>
          <p14:tracePt t="8606" x="387350" y="3367088"/>
          <p14:tracePt t="8626" x="387350" y="3390900"/>
          <p14:tracePt t="8631" x="387350" y="3429000"/>
          <p14:tracePt t="8641" x="387350" y="3454400"/>
          <p14:tracePt t="8646" x="387350" y="3479800"/>
          <p14:tracePt t="8657" x="387350" y="3503613"/>
          <p14:tracePt t="8662" x="387350" y="3516313"/>
          <p14:tracePt t="8667" x="387350" y="3529013"/>
          <p14:tracePt t="8671" x="387350" y="3541713"/>
          <p14:tracePt t="8676" x="400050" y="3567113"/>
          <p14:tracePt t="8683" x="400050" y="3579813"/>
          <p14:tracePt t="8686" x="400050" y="3590925"/>
          <p14:tracePt t="8701" x="400050" y="3603625"/>
          <p14:tracePt t="8707" x="400050" y="3616325"/>
          <p14:tracePt t="8712" x="400050" y="3629025"/>
          <p14:tracePt t="9917" x="400050" y="3641725"/>
          <p14:tracePt t="9922" x="400050" y="3654425"/>
          <p14:tracePt t="9928" x="400050" y="3667125"/>
          <p14:tracePt t="9934" x="400050" y="3703638"/>
          <p14:tracePt t="9938" x="400050" y="3716338"/>
          <p14:tracePt t="9942" x="400050" y="3729038"/>
          <p14:tracePt t="9947" x="400050" y="3754438"/>
          <p14:tracePt t="9953" x="400050" y="3767138"/>
          <p14:tracePt t="9958" x="400050" y="3792538"/>
          <p14:tracePt t="9962" x="412750" y="3803650"/>
          <p14:tracePt t="9967" x="412750" y="3816350"/>
          <p14:tracePt t="9972" x="412750" y="3829050"/>
          <p14:tracePt t="9978" x="412750" y="3854450"/>
          <p14:tracePt t="9983" x="412750" y="3867150"/>
          <p14:tracePt t="9988" x="425450" y="3892550"/>
          <p14:tracePt t="9993" x="438150" y="3929063"/>
          <p14:tracePt t="10004" x="438150" y="3954463"/>
          <p14:tracePt t="10013" x="438150" y="3979863"/>
          <p14:tracePt t="10018" x="438150" y="3992563"/>
          <p14:tracePt t="10024" x="438150" y="4005263"/>
          <p14:tracePt t="10028" x="438150" y="4017963"/>
          <p14:tracePt t="10034" x="450850" y="4041775"/>
          <p14:tracePt t="10038" x="463550" y="4054475"/>
          <p14:tracePt t="10043" x="474663" y="4079875"/>
          <p14:tracePt t="10058" x="487363" y="4105275"/>
          <p14:tracePt t="10069" x="487363" y="4129088"/>
          <p14:tracePt t="10084" x="500063" y="4141788"/>
          <p14:tracePt t="10089" x="500063" y="4154488"/>
          <p14:tracePt t="10100" x="500063" y="4167188"/>
          <p14:tracePt t="10109" x="525463" y="4179888"/>
          <p14:tracePt t="10119" x="525463" y="4192588"/>
          <p14:tracePt t="10124" x="538163" y="4205288"/>
          <p14:tracePt t="10629" x="538163" y="4192588"/>
          <p14:tracePt t="10669" x="538163" y="4179888"/>
          <p14:tracePt t="11228" x="538163" y="4192588"/>
          <p14:tracePt t="11234" x="525463" y="4217988"/>
          <p14:tracePt t="11238" x="512763" y="4230688"/>
          <p14:tracePt t="11244" x="500063" y="4241800"/>
          <p14:tracePt t="11249" x="500063" y="4254500"/>
          <p14:tracePt t="11254" x="500063" y="4267200"/>
          <p14:tracePt t="11259" x="500063" y="4279900"/>
          <p14:tracePt t="11263" x="500063" y="4305300"/>
          <p14:tracePt t="11274" x="500063" y="4330700"/>
          <p14:tracePt t="11279" x="500063" y="4341813"/>
          <p14:tracePt t="11290" x="500063" y="4354513"/>
          <p14:tracePt t="11294" x="500063" y="4367213"/>
          <p14:tracePt t="11299" x="500063" y="4379913"/>
          <p14:tracePt t="11309" x="500063" y="4392613"/>
          <p14:tracePt t="11314" x="500063" y="4405313"/>
          <p14:tracePt t="11319" x="500063" y="4418013"/>
          <p14:tracePt t="11329" x="500063" y="4443413"/>
          <p14:tracePt t="11334" x="500063" y="4454525"/>
          <p14:tracePt t="11345" x="500063" y="4467225"/>
          <p14:tracePt t="11360" x="500063" y="4479925"/>
          <p14:tracePt t="11381" x="500063" y="4492625"/>
          <p14:tracePt t="11385" x="500063" y="4505325"/>
          <p14:tracePt t="11421" x="500063" y="4530725"/>
          <p14:tracePt t="11491" x="500063" y="4554538"/>
          <p14:tracePt t="11501" x="500063" y="4567238"/>
          <p14:tracePt t="11517" x="500063" y="4579938"/>
          <p14:tracePt t="11532" x="500063" y="4592638"/>
          <p14:tracePt t="11551" x="500063" y="4605338"/>
          <p14:tracePt t="12808" x="500063" y="4618038"/>
          <p14:tracePt t="12812" x="500063" y="4656138"/>
          <p14:tracePt t="12818" x="500063" y="4667250"/>
          <p14:tracePt t="12824" x="500063" y="4679950"/>
          <p14:tracePt t="12827" x="474663" y="4718050"/>
          <p14:tracePt t="12837" x="463550" y="4743450"/>
          <p14:tracePt t="12848" x="463550" y="4768850"/>
          <p14:tracePt t="12858" x="450850" y="4779963"/>
          <p14:tracePt t="12862" x="438150" y="4792663"/>
          <p14:tracePt t="12879" x="438150" y="4805363"/>
          <p14:tracePt t="12888" x="438150" y="4818063"/>
          <p14:tracePt t="12903" x="438150" y="4830763"/>
          <p14:tracePt t="12908" x="438150" y="4843463"/>
          <p14:tracePt t="12919" x="438150" y="4856163"/>
          <p14:tracePt t="12928" x="438150" y="4868863"/>
          <p14:tracePt t="12933" x="438150" y="4879975"/>
          <p14:tracePt t="12964" x="438150" y="4892675"/>
          <p14:tracePt t="12968" x="438150" y="4905375"/>
          <p14:tracePt t="13000" x="425450" y="4918075"/>
          <p14:tracePt t="13004" x="412750" y="4930775"/>
          <p14:tracePt t="13024" x="412750" y="4943475"/>
          <p14:tracePt t="13029" x="412750" y="4956175"/>
          <p14:tracePt t="13054" x="412750" y="4968875"/>
          <p14:tracePt t="13065" x="412750" y="4981575"/>
          <p14:tracePt t="13079" x="412750" y="4992688"/>
          <p14:tracePt t="13110" x="412750" y="5018088"/>
          <p14:tracePt t="13140" x="400050" y="5030788"/>
          <p14:tracePt t="13145" x="387350" y="5043488"/>
          <p14:tracePt t="13160" x="387350" y="5056188"/>
          <p14:tracePt t="13171" x="387350" y="5068888"/>
          <p14:tracePt t="13177" x="374650" y="5081588"/>
          <p14:tracePt t="13211" x="374650" y="5092700"/>
          <p14:tracePt t="13227" x="374650" y="5105400"/>
          <p14:tracePt t="13231" x="363538" y="5118100"/>
          <p14:tracePt t="13256" x="363538" y="5130800"/>
          <p14:tracePt t="13262" x="350838" y="5130800"/>
          <p14:tracePt t="13276" x="338138" y="5143500"/>
          <p14:tracePt t="13302" x="338138" y="5156200"/>
          <p14:tracePt t="13313" x="325438" y="5168900"/>
          <p14:tracePt t="15239" x="325438" y="5181600"/>
          <p14:tracePt t="15243" x="325438" y="5218113"/>
          <p14:tracePt t="15248" x="312738" y="5243513"/>
          <p14:tracePt t="15253" x="300038" y="5256213"/>
          <p14:tracePt t="15259" x="300038" y="5294313"/>
          <p14:tracePt t="15264" x="300038" y="5318125"/>
          <p14:tracePt t="15273" x="300038" y="5356225"/>
          <p14:tracePt t="15279" x="300038" y="5381625"/>
          <p14:tracePt t="15284" x="300038" y="5394325"/>
          <p14:tracePt t="15289" x="300038" y="5407025"/>
          <p14:tracePt t="15294" x="300038" y="5418138"/>
          <p14:tracePt t="15298" x="300038" y="5430838"/>
          <p14:tracePt t="15304" x="300038" y="5443538"/>
          <p14:tracePt t="15314" x="300038" y="5456238"/>
          <p14:tracePt t="15335" x="300038" y="5468938"/>
          <p14:tracePt t="15481" x="300038" y="5494338"/>
          <p14:tracePt t="15496" x="300038" y="5518150"/>
          <p14:tracePt t="15500" x="300038" y="5530850"/>
          <p14:tracePt t="15516" x="300038" y="5543550"/>
          <p14:tracePt t="15526" x="300038" y="5556250"/>
          <p14:tracePt t="15541" x="300038" y="5568950"/>
          <p14:tracePt t="15545" x="312738" y="5581650"/>
          <p14:tracePt t="15566" x="312738" y="5594350"/>
          <p14:tracePt t="15577" x="312738" y="5607050"/>
          <p14:tracePt t="15581" x="325438" y="5607050"/>
          <p14:tracePt t="15586" x="325438" y="5630863"/>
          <p14:tracePt t="15593" x="350838" y="5656263"/>
          <p14:tracePt t="15606" x="363538" y="5668963"/>
          <p14:tracePt t="15641" x="363538" y="5694363"/>
          <p14:tracePt t="17624" x="363538" y="5681663"/>
          <p14:tracePt t="17629" x="363538" y="5630863"/>
          <p14:tracePt t="17634" x="363538" y="5556250"/>
          <p14:tracePt t="17639" x="363538" y="5494338"/>
          <p14:tracePt t="17644" x="363538" y="5407025"/>
          <p14:tracePt t="17649" x="363538" y="5356225"/>
          <p14:tracePt t="17669" x="363538" y="5318125"/>
          <p14:tracePt t="17674" x="363538" y="5243513"/>
          <p14:tracePt t="17679" x="387350" y="5168900"/>
          <p14:tracePt t="17685" x="387350" y="5081588"/>
          <p14:tracePt t="17690" x="387350" y="4968875"/>
          <p14:tracePt t="17694" x="387350" y="4905375"/>
          <p14:tracePt t="17700" x="387350" y="4818063"/>
          <p14:tracePt t="17704" x="387350" y="4768850"/>
          <p14:tracePt t="17710" x="387350" y="4692650"/>
          <p14:tracePt t="17715" x="387350" y="4605338"/>
          <p14:tracePt t="17720" x="387350" y="4492625"/>
          <p14:tracePt t="17724" x="387350" y="4392613"/>
          <p14:tracePt t="17729" x="387350" y="4305300"/>
          <p14:tracePt t="17737" x="387350" y="4217988"/>
          <p14:tracePt t="17740" x="387350" y="4105275"/>
          <p14:tracePt t="17745" x="387350" y="4017963"/>
          <p14:tracePt t="17750" x="387350" y="3967163"/>
          <p14:tracePt t="17755" x="387350" y="3916363"/>
          <p14:tracePt t="17760" x="387350" y="3892550"/>
          <p14:tracePt t="17765" x="387350" y="3854450"/>
          <p14:tracePt t="17770" x="387350" y="3841750"/>
          <p14:tracePt t="17775" x="387350" y="3816350"/>
          <p14:tracePt t="17780" x="387350" y="3792538"/>
          <p14:tracePt t="17785" x="400050" y="3767138"/>
          <p14:tracePt t="17790" x="400050" y="3754438"/>
          <p14:tracePt t="17795" x="400050" y="3729038"/>
          <p14:tracePt t="17801" x="400050" y="3716338"/>
          <p14:tracePt t="17806" x="412750" y="3692525"/>
          <p14:tracePt t="17811" x="412750" y="3667125"/>
          <p14:tracePt t="17820" x="412750" y="3654425"/>
          <p14:tracePt t="17837" x="425450" y="3629025"/>
          <p14:tracePt t="17861" x="425450" y="3616325"/>
          <p14:tracePt t="17871" x="425450" y="3603625"/>
          <p14:tracePt t="17876" x="438150" y="3590925"/>
          <p14:tracePt t="17881" x="450850" y="3579813"/>
          <p14:tracePt t="17904" x="474663" y="3541713"/>
          <p14:tracePt t="17908" x="474663" y="3529013"/>
          <p14:tracePt t="17911" x="487363" y="3516313"/>
          <p14:tracePt t="17916" x="500063" y="3490913"/>
          <p14:tracePt t="17922" x="500063" y="3479800"/>
          <p14:tracePt t="17928" x="512763" y="3467100"/>
          <p14:tracePt t="17931" x="538163" y="3441700"/>
          <p14:tracePt t="17937" x="563563" y="3416300"/>
          <p14:tracePt t="17941" x="587375" y="3378200"/>
          <p14:tracePt t="17947" x="600075" y="3341688"/>
          <p14:tracePt t="17952" x="625475" y="3303588"/>
          <p14:tracePt t="17957" x="650875" y="3278188"/>
          <p14:tracePt t="17961" x="674688" y="3228975"/>
          <p14:tracePt t="17967" x="687388" y="3228975"/>
          <p14:tracePt t="17972" x="712788" y="3190875"/>
          <p14:tracePt t="17977" x="712788" y="3178175"/>
          <p14:tracePt t="17982" x="725488" y="3178175"/>
          <p14:tracePt t="17987" x="750888" y="3165475"/>
          <p14:tracePt t="17992" x="750888" y="3154363"/>
          <p14:tracePt t="17997" x="763588" y="3128963"/>
          <p14:tracePt t="18002" x="763588" y="3116263"/>
          <p14:tracePt t="18007" x="763588" y="3103563"/>
          <p14:tracePt t="18012" x="763588" y="3090863"/>
          <p14:tracePt t="18023" x="776288" y="3090863"/>
          <p14:tracePt t="18028" x="776288" y="3078163"/>
          <p14:tracePt t="18037" x="776288" y="3065463"/>
          <p14:tracePt t="18042" x="776288" y="3054350"/>
          <p14:tracePt t="18054" x="776288" y="3041650"/>
          <p14:tracePt t="18063" x="776288" y="3016250"/>
          <p14:tracePt t="18078" x="776288" y="2990850"/>
          <p14:tracePt t="18088" x="776288" y="2978150"/>
          <p14:tracePt t="18104" x="776288" y="2965450"/>
          <p14:tracePt t="18108" x="776288" y="2952750"/>
          <p14:tracePt t="18118" x="776288" y="2941638"/>
          <p14:tracePt t="18123" x="776288" y="2928938"/>
          <p14:tracePt t="18128" x="776288" y="2903538"/>
          <p14:tracePt t="18143" x="776288" y="2878138"/>
          <p14:tracePt t="18154" x="776288" y="2865438"/>
          <p14:tracePt t="18163" x="776288" y="2852738"/>
          <p14:tracePt t="18169" x="776288" y="2840038"/>
          <p14:tracePt t="18173" x="763588" y="2828925"/>
          <p14:tracePt t="18179" x="750888" y="2828925"/>
          <p14:tracePt t="18185" x="738188" y="2816225"/>
          <p14:tracePt t="18189" x="738188" y="2803525"/>
          <p14:tracePt t="18194" x="712788" y="2790825"/>
          <p14:tracePt t="18205" x="700088" y="2790825"/>
          <p14:tracePt t="18220" x="687388" y="2790825"/>
          <p14:tracePt t="18225" x="674688" y="2778125"/>
          <p14:tracePt t="18229" x="663575" y="2778125"/>
          <p14:tracePt t="18244" x="650875" y="2778125"/>
          <p14:tracePt t="18249" x="638175" y="2778125"/>
          <p14:tracePt t="18254" x="625475" y="2778125"/>
          <p14:tracePt t="18265" x="612775" y="2778125"/>
          <p14:tracePt t="18270" x="587375" y="2778125"/>
          <p14:tracePt t="18290" x="574675" y="2778125"/>
          <p14:tracePt t="18296" x="563563" y="2778125"/>
          <p14:tracePt t="18300" x="563563" y="2765425"/>
          <p14:tracePt t="18305" x="550863" y="2752725"/>
          <p14:tracePt t="18320" x="538163" y="2752725"/>
          <p14:tracePt t="18335" x="525463" y="2752725"/>
          <p14:tracePt t="18370" x="512763" y="2752725"/>
          <p14:tracePt t="18375" x="500063" y="2752725"/>
          <p14:tracePt t="18381" x="487363" y="2752725"/>
          <p14:tracePt t="18387" x="474663" y="2752725"/>
          <p14:tracePt t="18405" x="463550" y="2765425"/>
          <p14:tracePt t="18410" x="450850" y="2765425"/>
          <p14:tracePt t="18416" x="450850" y="2778125"/>
          <p14:tracePt t="18421" x="438150" y="2778125"/>
          <p14:tracePt t="18431" x="425450" y="2790825"/>
          <p14:tracePt t="18437" x="412750" y="2803525"/>
          <p14:tracePt t="18441" x="412750" y="2816225"/>
          <p14:tracePt t="18446" x="400050" y="2816225"/>
          <p14:tracePt t="18451" x="387350" y="2828925"/>
          <p14:tracePt t="18462" x="387350" y="2840038"/>
          <p14:tracePt t="18466" x="387350" y="2852738"/>
          <p14:tracePt t="18471" x="387350" y="2865438"/>
          <p14:tracePt t="18477" x="387350" y="2890838"/>
          <p14:tracePt t="18487" x="387350" y="2916238"/>
          <p14:tracePt t="18491" x="363538" y="2941638"/>
          <p14:tracePt t="18531" x="363538" y="2952750"/>
          <p14:tracePt t="18537" x="363538" y="2965450"/>
          <p14:tracePt t="18542" x="363538" y="2990850"/>
          <p14:tracePt t="18552" x="363538" y="3016250"/>
          <p14:tracePt t="18558" x="363538" y="3028950"/>
          <p14:tracePt t="18567" x="363538" y="3041650"/>
          <p14:tracePt t="18572" x="363538" y="3065463"/>
          <p14:tracePt t="18582" x="374650" y="3090863"/>
          <p14:tracePt t="18593" x="374650" y="3103563"/>
          <p14:tracePt t="18607" x="374650" y="3116263"/>
          <p14:tracePt t="18612" x="387350" y="3141663"/>
          <p14:tracePt t="18627" x="387350" y="3154363"/>
          <p14:tracePt t="18633" x="400050" y="3165475"/>
          <p14:tracePt t="18637" x="400050" y="3178175"/>
          <p14:tracePt t="18642" x="412750" y="3178175"/>
          <p14:tracePt t="18648" x="425450" y="3190875"/>
          <p14:tracePt t="18658" x="438150" y="3190875"/>
          <p14:tracePt t="18663" x="438150" y="3203575"/>
          <p14:tracePt t="18673" x="450850" y="3216275"/>
          <p14:tracePt t="18678" x="463550" y="3216275"/>
          <p14:tracePt t="18683" x="463550" y="3228975"/>
          <p14:tracePt t="18688" x="474663" y="3241675"/>
          <p14:tracePt t="18693" x="487363" y="3241675"/>
          <p14:tracePt t="18704" x="500063" y="3241675"/>
          <p14:tracePt t="18708" x="512763" y="3241675"/>
          <p14:tracePt t="18729" x="538163" y="3241675"/>
          <p14:tracePt t="18738" x="550863" y="3254375"/>
          <p14:tracePt t="18744" x="563563" y="3267075"/>
          <p14:tracePt t="18754" x="574675" y="3267075"/>
          <p14:tracePt t="18764" x="587375" y="3267075"/>
          <p14:tracePt t="18814" x="600075" y="3267075"/>
          <p14:tracePt t="18840" x="612775" y="3267075"/>
          <p14:tracePt t="18845" x="625475" y="3267075"/>
          <p14:tracePt t="18859" x="650875" y="3267075"/>
          <p14:tracePt t="18896" x="663575" y="3267075"/>
          <p14:tracePt t="18900" x="674688" y="3267075"/>
          <p14:tracePt t="18950" x="687388" y="3267075"/>
          <p14:tracePt t="18971" x="700088" y="3267075"/>
          <p14:tracePt t="18975" x="712788" y="3267075"/>
          <p14:tracePt t="18985" x="725488" y="3267075"/>
          <p14:tracePt t="19001" x="738188" y="3267075"/>
          <p14:tracePt t="19011" x="763588" y="3267075"/>
          <p14:tracePt t="19026" x="800100" y="3278188"/>
          <p14:tracePt t="19041" x="812800" y="3278188"/>
          <p14:tracePt t="19046" x="825500" y="3278188"/>
          <p14:tracePt t="19051" x="863600" y="3290888"/>
          <p14:tracePt t="19066" x="876300" y="3290888"/>
          <p14:tracePt t="19082" x="887413" y="3290888"/>
          <p14:tracePt t="19117" x="900113" y="3290888"/>
          <p14:tracePt t="19137" x="912813" y="3290888"/>
          <p14:tracePt t="19142" x="938213" y="3290888"/>
          <p14:tracePt t="19157" x="963613" y="3290888"/>
          <p14:tracePt t="19167" x="976313" y="3290888"/>
          <p14:tracePt t="19173" x="987425" y="3290888"/>
          <p14:tracePt t="19182" x="1000125" y="3290888"/>
          <p14:tracePt t="19188" x="1012825" y="3290888"/>
          <p14:tracePt t="19192" x="1025525" y="3290888"/>
          <p14:tracePt t="19198" x="1050925" y="3290888"/>
          <p14:tracePt t="19207" x="1076325" y="3290888"/>
          <p14:tracePt t="19213" x="1089025" y="3303588"/>
          <p14:tracePt t="19217" x="1100138" y="3303588"/>
          <p14:tracePt t="19238" x="1112838" y="3303588"/>
          <p14:tracePt t="19248" x="1138238" y="3303588"/>
          <p14:tracePt t="19278" x="1150938" y="3303588"/>
          <p14:tracePt t="19284" x="1163638" y="3303588"/>
          <p14:tracePt t="19293" x="1189038" y="3303588"/>
          <p14:tracePt t="19308" x="1200150" y="3303588"/>
          <p14:tracePt t="19319" x="1225550" y="3303588"/>
          <p14:tracePt t="19329" x="1250950" y="3303588"/>
          <p14:tracePt t="19940" x="1263650" y="3316288"/>
          <p14:tracePt t="19954" x="1263650" y="3328988"/>
          <p14:tracePt t="19960" x="1250950" y="3328988"/>
          <p14:tracePt t="19964" x="1238250" y="3328988"/>
          <p14:tracePt t="19969" x="1212850" y="3328988"/>
          <p14:tracePt t="19974" x="1176338" y="3328988"/>
          <p14:tracePt t="19980" x="1150938" y="3328988"/>
          <p14:tracePt t="19984" x="1125538" y="3354388"/>
          <p14:tracePt t="19994" x="1112838" y="3354388"/>
          <p14:tracePt t="20000" x="1089025" y="3354388"/>
          <p14:tracePt t="20009" x="1063625" y="3354388"/>
          <p14:tracePt t="20014" x="1050925" y="3354388"/>
          <p14:tracePt t="20019" x="1038225" y="3354388"/>
          <p14:tracePt t="20025" x="1025525" y="3354388"/>
          <p14:tracePt t="20030" x="1012825" y="3354388"/>
          <p14:tracePt t="20040" x="1000125" y="3354388"/>
          <p14:tracePt t="20045" x="987425" y="3367088"/>
          <p14:tracePt t="20050" x="976313" y="3367088"/>
          <p14:tracePt t="20095" x="963613" y="3367088"/>
          <p14:tracePt t="20100" x="950913" y="3378200"/>
          <p14:tracePt t="20106" x="950913" y="3390900"/>
          <p14:tracePt t="20111" x="938213" y="3403600"/>
          <p14:tracePt t="20116" x="912813" y="3416300"/>
          <p14:tracePt t="20121" x="912813" y="3429000"/>
          <p14:tracePt t="20125" x="900113" y="3441700"/>
          <p14:tracePt t="20131" x="887413" y="3454400"/>
          <p14:tracePt t="20135" x="876300" y="3467100"/>
          <p14:tracePt t="20141" x="850900" y="3516313"/>
          <p14:tracePt t="20145" x="838200" y="3529013"/>
          <p14:tracePt t="20150" x="838200" y="3554413"/>
          <p14:tracePt t="20157" x="825500" y="3590925"/>
          <p14:tracePt t="20161" x="812800" y="3629025"/>
          <p14:tracePt t="20166" x="787400" y="3667125"/>
          <p14:tracePt t="20171" x="787400" y="3692525"/>
          <p14:tracePt t="20176" x="776288" y="3729038"/>
          <p14:tracePt t="20181" x="776288" y="3767138"/>
          <p14:tracePt t="20186" x="750888" y="3803650"/>
          <p14:tracePt t="20191" x="738188" y="3854450"/>
          <p14:tracePt t="20196" x="738188" y="3879850"/>
          <p14:tracePt t="20201" x="738188" y="3916363"/>
          <p14:tracePt t="20206" x="738188" y="3954463"/>
          <p14:tracePt t="20211" x="738188" y="3979863"/>
          <p14:tracePt t="20216" x="738188" y="4005263"/>
          <p14:tracePt t="20222" x="738188" y="4041775"/>
          <p14:tracePt t="20227" x="738188" y="4054475"/>
          <p14:tracePt t="20232" x="738188" y="4067175"/>
          <p14:tracePt t="20236" x="738188" y="4079875"/>
          <p14:tracePt t="20241" x="738188" y="4105275"/>
          <p14:tracePt t="20257" x="738188" y="4129088"/>
          <p14:tracePt t="20262" x="738188" y="4141788"/>
          <p14:tracePt t="20272" x="738188" y="4154488"/>
          <p14:tracePt t="20277" x="738188" y="4167188"/>
          <p14:tracePt t="20288" x="738188" y="4179888"/>
          <p14:tracePt t="20312" x="725488" y="4192588"/>
          <p14:tracePt t="20317" x="712788" y="4205288"/>
          <p14:tracePt t="20348" x="712788" y="4217988"/>
          <p14:tracePt t="20388" x="712788" y="4230688"/>
          <p14:tracePt t="20393" x="712788" y="4254500"/>
          <p14:tracePt t="20413" x="712788" y="4267200"/>
          <p14:tracePt t="20418" x="712788" y="4279900"/>
          <p14:tracePt t="20423" x="712788" y="4305300"/>
          <p14:tracePt t="20433" x="712788" y="4330700"/>
          <p14:tracePt t="20439" x="712788" y="4341813"/>
          <p14:tracePt t="20443" x="712788" y="4354513"/>
          <p14:tracePt t="20448" x="712788" y="4392613"/>
          <p14:tracePt t="20454" x="738188" y="4430713"/>
          <p14:tracePt t="20463" x="738188" y="4454525"/>
          <p14:tracePt t="20468" x="738188" y="4479925"/>
          <p14:tracePt t="20473" x="738188" y="4492625"/>
          <p14:tracePt t="20478" x="738188" y="4530725"/>
          <p14:tracePt t="20484" x="738188" y="4554538"/>
          <p14:tracePt t="20494" x="738188" y="4579938"/>
          <p14:tracePt t="20498" x="738188" y="4618038"/>
          <p14:tracePt t="20524" x="738188" y="4643438"/>
          <p14:tracePt t="20594" x="738188" y="4656138"/>
          <p14:tracePt t="20610" x="738188" y="4667250"/>
          <p14:tracePt t="20621" x="738188" y="4679950"/>
          <p14:tracePt t="20630" x="738188" y="4692650"/>
          <p14:tracePt t="20635" x="738188" y="4718050"/>
          <p14:tracePt t="20640" x="738188" y="4743450"/>
          <p14:tracePt t="20645" x="738188" y="4756150"/>
          <p14:tracePt t="20650" x="738188" y="4768850"/>
          <p14:tracePt t="20655" x="738188" y="4792663"/>
          <p14:tracePt t="20660" x="738188" y="4818063"/>
          <p14:tracePt t="20665" x="738188" y="4843463"/>
          <p14:tracePt t="20671" x="738188" y="4868863"/>
          <p14:tracePt t="20675" x="738188" y="4892675"/>
          <p14:tracePt t="20680" x="738188" y="4930775"/>
          <p14:tracePt t="20685" x="738188" y="4968875"/>
          <p14:tracePt t="20691" x="738188" y="4992688"/>
          <p14:tracePt t="20696" x="738188" y="5030788"/>
          <p14:tracePt t="20700" x="712788" y="5056188"/>
          <p14:tracePt t="20705" x="712788" y="5092700"/>
          <p14:tracePt t="20710" x="712788" y="5130800"/>
          <p14:tracePt t="20716" x="712788" y="5143500"/>
          <p14:tracePt t="20721" x="712788" y="5168900"/>
          <p14:tracePt t="20726" x="712788" y="5194300"/>
          <p14:tracePt t="20736" x="712788" y="5230813"/>
          <p14:tracePt t="20741" x="712788" y="5243513"/>
          <p14:tracePt t="20746" x="712788" y="5256213"/>
          <p14:tracePt t="20751" x="712788" y="5281613"/>
          <p14:tracePt t="20761" x="712788" y="5305425"/>
          <p14:tracePt t="20766" x="712788" y="5318125"/>
          <p14:tracePt t="20772" x="712788" y="5330825"/>
          <p14:tracePt t="20776" x="712788" y="5343525"/>
          <p14:tracePt t="20782" x="712788" y="5368925"/>
          <p14:tracePt t="20791" x="712788" y="5394325"/>
          <p14:tracePt t="20796" x="712788" y="5430838"/>
          <p14:tracePt t="20807" x="712788" y="5456238"/>
          <p14:tracePt t="20812" x="712788" y="5468938"/>
          <p14:tracePt t="20821" x="712788" y="5481638"/>
          <p14:tracePt t="20826" x="712788" y="5494338"/>
          <p14:tracePt t="20838" x="712788" y="5507038"/>
          <p14:tracePt t="20847" x="712788" y="5518150"/>
          <p14:tracePt t="20857" x="712788" y="5543550"/>
          <p14:tracePt t="20867" x="712788" y="5556250"/>
          <p14:tracePt t="20872" x="700088" y="5581650"/>
          <p14:tracePt t="20877" x="687388" y="5581650"/>
          <p14:tracePt t="20882" x="687388" y="5594350"/>
          <p14:tracePt t="20892" x="687388" y="5607050"/>
          <p14:tracePt t="20897" x="687388" y="5619750"/>
          <p14:tracePt t="20908" x="687388" y="5630863"/>
          <p14:tracePt t="20913" x="687388" y="5643563"/>
          <p14:tracePt t="20917" x="687388" y="5656263"/>
          <p14:tracePt t="20922" x="674688" y="5656263"/>
          <p14:tracePt t="20928" x="674688" y="5681663"/>
          <p14:tracePt t="20938" x="674688" y="5694363"/>
          <p14:tracePt t="20947" x="674688" y="5707063"/>
          <p14:tracePt t="20968" x="674688" y="5719763"/>
          <p14:tracePt t="20989" x="674688" y="5732463"/>
          <p14:tracePt t="21009" x="674688" y="5743575"/>
          <p14:tracePt t="21023" x="674688" y="5756275"/>
          <p14:tracePt t="21029" x="674688" y="5768975"/>
          <p14:tracePt t="21069" x="674688" y="5794375"/>
          <p14:tracePt t="21079" x="674688" y="5807075"/>
          <p14:tracePt t="21094" x="674688" y="5819775"/>
          <p14:tracePt t="21105" x="674688" y="5832475"/>
          <p14:tracePt t="21124" x="674688" y="5843588"/>
          <p14:tracePt t="21129" x="674688" y="5856288"/>
          <p14:tracePt t="21145" x="663575" y="5868988"/>
          <p14:tracePt t="21285" x="663575" y="5881688"/>
          <p14:tracePt t="21366" x="663575" y="5907088"/>
          <p14:tracePt t="21376" x="663575" y="5919788"/>
          <p14:tracePt t="21392" x="663575" y="5932488"/>
          <p14:tracePt t="21397" x="663575" y="5945188"/>
          <p14:tracePt t="21412" x="663575" y="5956300"/>
          <p14:tracePt t="21442" x="663575" y="5969000"/>
          <p14:tracePt t="21472" x="663575" y="5981700"/>
          <p14:tracePt t="21477" x="663575" y="5994400"/>
          <p14:tracePt t="21936" x="650875" y="5994400"/>
          <p14:tracePt t="21956" x="638175" y="5994400"/>
          <p14:tracePt t="21966" x="625475" y="5981700"/>
          <p14:tracePt t="21981" x="612775" y="5969000"/>
          <p14:tracePt t="22002" x="600075" y="5969000"/>
          <p14:tracePt t="22078" x="600075" y="5932488"/>
          <p14:tracePt t="22083" x="600075" y="5894388"/>
          <p14:tracePt t="22087" x="600075" y="5868988"/>
          <p14:tracePt t="22092" x="587375" y="5843588"/>
          <p14:tracePt t="22097" x="587375" y="5819775"/>
          <p14:tracePt t="22108" x="587375" y="5781675"/>
          <p14:tracePt t="22113" x="587375" y="5743575"/>
          <p14:tracePt t="22118" x="587375" y="5719763"/>
          <p14:tracePt t="22123" x="587375" y="5681663"/>
          <p14:tracePt t="22128" x="587375" y="5643563"/>
          <p14:tracePt t="22133" x="587375" y="5619750"/>
          <p14:tracePt t="22139" x="587375" y="5581650"/>
          <p14:tracePt t="22143" x="587375" y="5543550"/>
          <p14:tracePt t="22148" x="587375" y="5507038"/>
          <p14:tracePt t="22153" x="587375" y="5481638"/>
          <p14:tracePt t="22174" x="587375" y="5443538"/>
          <p14:tracePt t="22178" x="587375" y="5394325"/>
          <p14:tracePt t="22183" x="587375" y="5368925"/>
          <p14:tracePt t="22189" x="574675" y="5343525"/>
          <p14:tracePt t="22194" x="574675" y="5305425"/>
          <p14:tracePt t="22199" x="574675" y="5268913"/>
          <p14:tracePt t="22203" x="574675" y="5230813"/>
          <p14:tracePt t="22208" x="574675" y="5205413"/>
          <p14:tracePt t="22214" x="574675" y="5168900"/>
          <p14:tracePt t="22219" x="574675" y="5143500"/>
          <p14:tracePt t="22223" x="574675" y="5118100"/>
          <p14:tracePt t="22229" x="574675" y="5081588"/>
          <p14:tracePt t="22233" x="574675" y="5068888"/>
          <p14:tracePt t="22239" x="574675" y="5056188"/>
          <p14:tracePt t="22244" x="574675" y="5043488"/>
          <p14:tracePt t="22249" x="574675" y="5005388"/>
          <p14:tracePt t="22255" x="574675" y="4981575"/>
          <p14:tracePt t="22259" x="574675" y="4943475"/>
          <p14:tracePt t="22264" x="574675" y="4918075"/>
          <p14:tracePt t="22269" x="574675" y="4879975"/>
          <p14:tracePt t="22280" x="574675" y="4818063"/>
          <p14:tracePt t="22290" x="574675" y="4779963"/>
          <p14:tracePt t="22294" x="574675" y="4743450"/>
          <p14:tracePt t="22305" x="574675" y="4692650"/>
          <p14:tracePt t="22310" x="574675" y="4667250"/>
          <p14:tracePt t="22314" x="574675" y="4656138"/>
          <p14:tracePt t="22319" x="574675" y="4618038"/>
          <p14:tracePt t="22324" x="574675" y="4605338"/>
          <p14:tracePt t="22330" x="574675" y="4567238"/>
          <p14:tracePt t="22335" x="574675" y="4543425"/>
          <p14:tracePt t="22340" x="574675" y="4505325"/>
          <p14:tracePt t="22344" x="574675" y="4492625"/>
          <p14:tracePt t="22350" x="574675" y="4454525"/>
          <p14:tracePt t="22355" x="574675" y="4430713"/>
          <p14:tracePt t="22360" x="574675" y="4392613"/>
          <p14:tracePt t="22365" x="574675" y="4367213"/>
          <p14:tracePt t="22370" x="574675" y="4330700"/>
          <p14:tracePt t="22380" x="574675" y="4292600"/>
          <p14:tracePt t="22386" x="574675" y="4279900"/>
          <p14:tracePt t="22390" x="574675" y="4267200"/>
          <p14:tracePt t="22395" x="563563" y="4241800"/>
          <p14:tracePt t="22405" x="538163" y="4192588"/>
          <p14:tracePt t="22410" x="538163" y="4179888"/>
          <p14:tracePt t="22420" x="538163" y="4154488"/>
          <p14:tracePt t="22426" x="512763" y="4117975"/>
          <p14:tracePt t="22430" x="512763" y="4105275"/>
          <p14:tracePt t="22435" x="500063" y="4067175"/>
          <p14:tracePt t="22440" x="474663" y="4029075"/>
          <p14:tracePt t="22446" x="463550" y="4005263"/>
          <p14:tracePt t="22451" x="463550" y="3992563"/>
          <p14:tracePt t="22456" x="463550" y="3954463"/>
          <p14:tracePt t="22460" x="463550" y="3916363"/>
          <p14:tracePt t="22466" x="463550" y="3905250"/>
          <p14:tracePt t="22472" x="450850" y="3867150"/>
          <p14:tracePt t="22476" x="438150" y="3854450"/>
          <p14:tracePt t="22481" x="438150" y="3829050"/>
          <p14:tracePt t="22486" x="438150" y="3816350"/>
          <p14:tracePt t="22492" x="438150" y="3803650"/>
          <p14:tracePt t="22496" x="438150" y="3792538"/>
          <p14:tracePt t="22502" x="438150" y="3754438"/>
          <p14:tracePt t="22506" x="438150" y="3741738"/>
          <p14:tracePt t="22512" x="438150" y="3729038"/>
          <p14:tracePt t="22516" x="438150" y="3703638"/>
          <p14:tracePt t="22526" x="438150" y="3667125"/>
          <p14:tracePt t="22531" x="438150" y="3654425"/>
          <p14:tracePt t="22536" x="438150" y="3641725"/>
          <p14:tracePt t="22542" x="438150" y="3616325"/>
          <p14:tracePt t="22551" x="438150" y="3590925"/>
          <p14:tracePt t="22556" x="438150" y="3554413"/>
          <p14:tracePt t="22568" x="438150" y="3529013"/>
          <p14:tracePt t="22572" x="438150" y="3516313"/>
          <p14:tracePt t="22582" x="438150" y="3503613"/>
          <p14:tracePt t="22591" x="438150" y="3490913"/>
          <p14:tracePt t="22602" x="438150" y="3479800"/>
          <p14:tracePt t="22612" x="438150" y="3467100"/>
          <p14:tracePt t="22617" x="438150" y="3454400"/>
          <p14:tracePt t="22632" x="438150" y="3441700"/>
          <p14:tracePt t="22652" x="438150" y="3429000"/>
          <p14:tracePt t="22662" x="450850" y="3429000"/>
          <p14:tracePt t="22667" x="463550" y="3416300"/>
          <p14:tracePt t="23283" x="463550" y="3403600"/>
          <p14:tracePt t="23293" x="463550" y="3390900"/>
          <p14:tracePt t="23298" x="463550" y="3367088"/>
          <p14:tracePt t="23303" x="438150" y="3328988"/>
          <p14:tracePt t="23318" x="425450" y="3316288"/>
          <p14:tracePt t="23339" x="425450" y="3303588"/>
          <p14:tracePt t="23363" x="425450" y="3290888"/>
          <p14:tracePt t="23388" x="425450" y="3278188"/>
          <p14:tracePt t="23394" x="425450" y="3267075"/>
          <p14:tracePt t="24362" x="412750" y="3254375"/>
          <p14:tracePt t="24373" x="387350" y="3254375"/>
          <p14:tracePt t="24377" x="374650" y="3267075"/>
          <p14:tracePt t="24383" x="363538" y="3278188"/>
          <p14:tracePt t="24387" x="350838" y="3303588"/>
          <p14:tracePt t="24392" x="338138" y="3341688"/>
          <p14:tracePt t="24398" x="338138" y="3367088"/>
          <p14:tracePt t="24402" x="325438" y="3403600"/>
          <p14:tracePt t="24407" x="312738" y="3403600"/>
          <p14:tracePt t="24412" x="300038" y="3429000"/>
          <p14:tracePt t="24417" x="274638" y="3454400"/>
          <p14:tracePt t="24423" x="261938" y="3467100"/>
          <p14:tracePt t="24428" x="261938" y="3479800"/>
          <p14:tracePt t="24433" x="261938" y="3503613"/>
          <p14:tracePt t="24438" x="250825" y="3503613"/>
          <p14:tracePt t="24443" x="250825" y="3516313"/>
          <p14:tracePt t="24458" x="238125" y="3541713"/>
          <p14:tracePt t="24474" x="238125" y="3554413"/>
          <p14:tracePt t="24837" x="250825" y="3554413"/>
          <p14:tracePt t="24846" x="261938" y="3554413"/>
          <p14:tracePt t="24851" x="287338" y="3554413"/>
          <p14:tracePt t="24857" x="300038" y="3579813"/>
          <p14:tracePt t="24862" x="338138" y="3616325"/>
          <p14:tracePt t="24866" x="350838" y="3616325"/>
          <p14:tracePt t="24871" x="363538" y="3629025"/>
          <p14:tracePt t="24877" x="374650" y="3641725"/>
          <p14:tracePt t="24882" x="387350" y="3654425"/>
          <p14:tracePt t="24887" x="412750" y="3654425"/>
          <p14:tracePt t="24907" x="463550" y="3703638"/>
          <p14:tracePt t="24911" x="474663" y="3703638"/>
          <p14:tracePt t="24912" x="487363" y="3729038"/>
          <p14:tracePt t="24917" x="500063" y="3754438"/>
          <p14:tracePt t="24924" x="525463" y="3767138"/>
          <p14:tracePt t="24927" x="550863" y="3803650"/>
          <p14:tracePt t="24932" x="563563" y="3829050"/>
          <p14:tracePt t="24937" x="600075" y="3867150"/>
          <p14:tracePt t="24943" x="600075" y="3916363"/>
          <p14:tracePt t="24948" x="625475" y="3941763"/>
          <p14:tracePt t="24957" x="638175" y="3979863"/>
          <p14:tracePt t="24962" x="650875" y="3992563"/>
          <p14:tracePt t="24967" x="663575" y="3992563"/>
          <p14:tracePt t="24973" x="663575" y="4005263"/>
          <p14:tracePt t="24978" x="663575" y="4029075"/>
          <p14:tracePt t="25911" x="638175" y="3954463"/>
          <p14:tracePt t="25915" x="574675" y="3879850"/>
          <p14:tracePt t="25920" x="500063" y="3767138"/>
          <p14:tracePt t="25926" x="438150" y="3667125"/>
          <p14:tracePt t="25931" x="374650" y="3554413"/>
          <p14:tracePt t="25936" x="312738" y="3441700"/>
          <p14:tracePt t="25941" x="261938" y="3341688"/>
          <p14:tracePt t="25946" x="212725" y="3228975"/>
          <p14:tracePt t="25951" x="174625" y="3141663"/>
          <p14:tracePt t="25957" x="125413" y="3003550"/>
          <p14:tracePt t="25961" x="61913" y="2903538"/>
          <p14:tracePt t="25966" x="12700" y="2790825"/>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Esotropia</a:t>
            </a:r>
            <a:r>
              <a:rPr lang="cs-CZ" dirty="0"/>
              <a:t> </a:t>
            </a:r>
            <a:r>
              <a:rPr lang="cs-CZ" dirty="0" err="1"/>
              <a:t>monolateralis</a:t>
            </a:r>
            <a:endParaRPr lang="cs-CZ" dirty="0"/>
          </a:p>
        </p:txBody>
      </p:sp>
      <p:sp>
        <p:nvSpPr>
          <p:cNvPr id="3" name="Zástupný symbol pro obsah 2"/>
          <p:cNvSpPr>
            <a:spLocks noGrp="1"/>
          </p:cNvSpPr>
          <p:nvPr>
            <p:ph idx="1"/>
          </p:nvPr>
        </p:nvSpPr>
        <p:spPr/>
        <p:txBody>
          <a:bodyPr>
            <a:normAutofit fontScale="92500" lnSpcReduction="10000"/>
          </a:bodyPr>
          <a:lstStyle/>
          <a:p>
            <a:pPr marL="0" indent="0">
              <a:buNone/>
            </a:pPr>
            <a:r>
              <a:rPr lang="cs-CZ" b="1" dirty="0"/>
              <a:t>Strabismus </a:t>
            </a:r>
            <a:r>
              <a:rPr lang="cs-CZ" b="1" dirty="0" err="1"/>
              <a:t>convergens</a:t>
            </a:r>
            <a:r>
              <a:rPr lang="cs-CZ" b="1" dirty="0"/>
              <a:t> /</a:t>
            </a:r>
            <a:r>
              <a:rPr lang="cs-CZ" b="1" dirty="0" err="1"/>
              <a:t>esotropia</a:t>
            </a:r>
            <a:r>
              <a:rPr lang="cs-CZ" b="1" dirty="0"/>
              <a:t>/ </a:t>
            </a:r>
            <a:r>
              <a:rPr lang="cs-CZ" b="1" dirty="0" err="1"/>
              <a:t>monolateralis</a:t>
            </a:r>
            <a:r>
              <a:rPr lang="cs-CZ" b="1" dirty="0"/>
              <a:t> /jednostranný/</a:t>
            </a:r>
          </a:p>
          <a:p>
            <a:r>
              <a:rPr lang="cs-CZ" dirty="0"/>
              <a:t>Vyznačuje se úchylkou na </a:t>
            </a:r>
            <a:r>
              <a:rPr lang="cs-CZ" u="sng" dirty="0"/>
              <a:t>jednom oku</a:t>
            </a:r>
            <a:r>
              <a:rPr lang="cs-CZ" dirty="0"/>
              <a:t>, zatímco druhé oko fixuje</a:t>
            </a:r>
          </a:p>
          <a:p>
            <a:r>
              <a:rPr lang="cs-CZ" dirty="0"/>
              <a:t>Vyskytuje se častěji než </a:t>
            </a:r>
            <a:r>
              <a:rPr lang="cs-CZ" dirty="0" err="1"/>
              <a:t>esotropia</a:t>
            </a:r>
            <a:r>
              <a:rPr lang="cs-CZ" dirty="0"/>
              <a:t> </a:t>
            </a:r>
            <a:r>
              <a:rPr lang="cs-CZ" dirty="0" err="1"/>
              <a:t>alternans</a:t>
            </a:r>
            <a:endParaRPr lang="cs-CZ" dirty="0"/>
          </a:p>
          <a:p>
            <a:r>
              <a:rPr lang="cs-CZ" dirty="0"/>
              <a:t>Téměř pravidelně je spojen s větší nebo menší amblyopií postiženého oka a to trvalým aktivním útlumem sítnicového obrazu uchýleného oka</a:t>
            </a:r>
          </a:p>
          <a:p>
            <a:r>
              <a:rPr lang="cs-CZ" dirty="0" err="1"/>
              <a:t>Vizus</a:t>
            </a:r>
            <a:r>
              <a:rPr lang="cs-CZ" dirty="0"/>
              <a:t> je rozdílný, horší je na uchýleném oku</a:t>
            </a:r>
          </a:p>
          <a:p>
            <a:endParaRPr lang="cs-CZ" dirty="0"/>
          </a:p>
          <a:p>
            <a:endParaRPr lang="cs-CZ" dirty="0"/>
          </a:p>
        </p:txBody>
      </p:sp>
      <p:pic>
        <p:nvPicPr>
          <p:cNvPr id="10" name="Zvuk 9">
            <a:hlinkClick r:id="" action="ppaction://media"/>
            <a:extLst>
              <a:ext uri="{FF2B5EF4-FFF2-40B4-BE49-F238E27FC236}">
                <a16:creationId xmlns:a16="http://schemas.microsoft.com/office/drawing/2014/main" id="{352C4F92-40A9-48F8-AA62-97E777C610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27364296"/>
      </p:ext>
    </p:extLst>
  </p:cSld>
  <p:clrMapOvr>
    <a:masterClrMapping/>
  </p:clrMapOvr>
  <mc:AlternateContent xmlns:mc="http://schemas.openxmlformats.org/markup-compatibility/2006" xmlns:p14="http://schemas.microsoft.com/office/powerpoint/2010/main">
    <mc:Choice Requires="p14">
      <p:transition spd="slow" p14:dur="2000" advTm="37834"/>
    </mc:Choice>
    <mc:Fallback xmlns="">
      <p:transition spd="slow" advTm="37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373" x="412750" y="2089150"/>
          <p14:tracePt t="378" x="425450" y="2089150"/>
          <p14:tracePt t="383" x="438150" y="2089150"/>
          <p14:tracePt t="389" x="450850" y="2078038"/>
          <p14:tracePt t="398" x="463550" y="2078038"/>
          <p14:tracePt t="758" x="450850" y="2078038"/>
          <p14:tracePt t="776" x="438150" y="2089150"/>
          <p14:tracePt t="808" x="438150" y="2101850"/>
          <p14:tracePt t="832" x="438150" y="2114550"/>
          <p14:tracePt t="837" x="425450" y="2127250"/>
          <p14:tracePt t="848" x="425450" y="2139950"/>
          <p14:tracePt t="872" x="425450" y="2152650"/>
          <p14:tracePt t="877" x="425450" y="2165350"/>
          <p14:tracePt t="889" x="412750" y="2165350"/>
          <p14:tracePt t="903" x="412750" y="2178050"/>
          <p14:tracePt t="908" x="412750" y="2190750"/>
          <p14:tracePt t="914" x="412750" y="2201863"/>
          <p14:tracePt t="924" x="412750" y="2214563"/>
          <p14:tracePt t="933" x="412750" y="2227263"/>
          <p14:tracePt t="938" x="400050" y="2239963"/>
          <p14:tracePt t="954" x="400050" y="2252663"/>
          <p14:tracePt t="965" x="400050" y="2278063"/>
          <p14:tracePt t="978" x="400050" y="2303463"/>
          <p14:tracePt t="984" x="400050" y="2314575"/>
          <p14:tracePt t="989" x="400050" y="2327275"/>
          <p14:tracePt t="994" x="400050" y="2339975"/>
          <p14:tracePt t="999" x="400050" y="2352675"/>
          <p14:tracePt t="1003" x="400050" y="2365375"/>
          <p14:tracePt t="1009" x="400050" y="2403475"/>
          <p14:tracePt t="1015" x="412750" y="2439988"/>
          <p14:tracePt t="1019" x="412750" y="2452688"/>
          <p14:tracePt t="1025" x="463550" y="2465388"/>
          <p14:tracePt t="1029" x="474663" y="2503488"/>
          <p14:tracePt t="1035" x="525463" y="2516188"/>
          <p14:tracePt t="1039" x="563563" y="2552700"/>
          <p14:tracePt t="1044" x="574675" y="2552700"/>
          <p14:tracePt t="1050" x="612775" y="2590800"/>
          <p14:tracePt t="1054" x="650875" y="2616200"/>
          <p14:tracePt t="1060" x="663575" y="2627313"/>
          <p14:tracePt t="1065" x="712788" y="2640013"/>
          <p14:tracePt t="1070" x="763588" y="2652713"/>
          <p14:tracePt t="1074" x="776288" y="2665413"/>
          <p14:tracePt t="1081" x="800100" y="2678113"/>
          <p14:tracePt t="1085" x="838200" y="2690813"/>
          <p14:tracePt t="1089" x="900113" y="2690813"/>
          <p14:tracePt t="1094" x="938213" y="2716213"/>
          <p14:tracePt t="1100" x="976313" y="2716213"/>
          <p14:tracePt t="1117" x="1076325" y="2752725"/>
          <p14:tracePt t="1119" x="1112838" y="2752725"/>
          <p14:tracePt t="1125" x="1163638" y="2752725"/>
          <p14:tracePt t="1132" x="1189038" y="2752725"/>
          <p14:tracePt t="1135" x="1263650" y="2765425"/>
          <p14:tracePt t="1140" x="1300163" y="2765425"/>
          <p14:tracePt t="1145" x="1376363" y="2790825"/>
          <p14:tracePt t="1150" x="1425575" y="2790825"/>
          <p14:tracePt t="1155" x="1489075" y="2790825"/>
          <p14:tracePt t="1160" x="1550988" y="2790825"/>
          <p14:tracePt t="1165" x="1612900" y="2790825"/>
          <p14:tracePt t="1170" x="1689100" y="2790825"/>
          <p14:tracePt t="1176" x="1776413" y="2790825"/>
          <p14:tracePt t="1181" x="1814513" y="2790825"/>
          <p14:tracePt t="1186" x="1901825" y="2790825"/>
          <p14:tracePt t="1190" x="1989138" y="2790825"/>
          <p14:tracePt t="1195" x="2038350" y="2790825"/>
          <p14:tracePt t="1201" x="2101850" y="2790825"/>
          <p14:tracePt t="1206" x="2189163" y="2790825"/>
          <p14:tracePt t="1210" x="2251075" y="2790825"/>
          <p14:tracePt t="1216" x="2301875" y="2790825"/>
          <p14:tracePt t="1221" x="2376488" y="2790825"/>
          <p14:tracePt t="1226" x="2451100" y="2790825"/>
          <p14:tracePt t="1231" x="2489200" y="2790825"/>
          <p14:tracePt t="1236" x="2551113" y="2790825"/>
          <p14:tracePt t="1240" x="2601913" y="2790825"/>
          <p14:tracePt t="1247" x="2663825" y="2790825"/>
          <p14:tracePt t="1251" x="2714625" y="2790825"/>
          <p14:tracePt t="1256" x="2776538" y="2790825"/>
          <p14:tracePt t="1261" x="2827338" y="2790825"/>
          <p14:tracePt t="1266" x="2876550" y="2790825"/>
          <p14:tracePt t="1271" x="2927350" y="2790825"/>
          <p14:tracePt t="1276" x="2976563" y="2790825"/>
          <p14:tracePt t="1282" x="3001963" y="2790825"/>
          <p14:tracePt t="1286" x="3040063" y="2790825"/>
          <p14:tracePt t="1292" x="3076575" y="2778125"/>
          <p14:tracePt t="1298" x="3127375" y="2765425"/>
          <p14:tracePt t="1301" x="3165475" y="2740025"/>
          <p14:tracePt t="1306" x="3176588" y="2740025"/>
          <p14:tracePt t="1312" x="3201988" y="2716213"/>
          <p14:tracePt t="1317" x="3252788" y="2703513"/>
          <p14:tracePt t="1327" x="3276600" y="2703513"/>
          <p14:tracePt t="1331" x="3289300" y="2690813"/>
          <p14:tracePt t="1336" x="3302000" y="2678113"/>
          <p14:tracePt t="1342" x="3327400" y="2652713"/>
          <p14:tracePt t="1348" x="3340100" y="2640013"/>
          <p14:tracePt t="1352" x="3365500" y="2627313"/>
          <p14:tracePt t="1357" x="3376613" y="2616200"/>
          <p14:tracePt t="1361" x="3389313" y="2603500"/>
          <p14:tracePt t="1367" x="3402013" y="2590800"/>
          <p14:tracePt t="1372" x="3414713" y="2578100"/>
          <p14:tracePt t="1383" x="3414713" y="2565400"/>
          <p14:tracePt t="1387" x="3414713" y="2540000"/>
          <p14:tracePt t="1398" x="3440113" y="2516188"/>
          <p14:tracePt t="1402" x="3440113" y="2503488"/>
          <p14:tracePt t="1418" x="3440113" y="2490788"/>
          <p14:tracePt t="1422" x="3440113" y="2478088"/>
          <p14:tracePt t="1427" x="3452813" y="2452688"/>
          <p14:tracePt t="1432" x="3452813" y="2427288"/>
          <p14:tracePt t="1438" x="3465513" y="2403475"/>
          <p14:tracePt t="1448" x="3465513" y="2390775"/>
          <p14:tracePt t="1452" x="3465513" y="2365375"/>
          <p14:tracePt t="1464" x="3465513" y="2352675"/>
          <p14:tracePt t="1468" x="3465513" y="2327275"/>
          <p14:tracePt t="1473" x="3465513" y="2314575"/>
          <p14:tracePt t="1478" x="3465513" y="2303463"/>
          <p14:tracePt t="1483" x="3465513" y="2290763"/>
          <p14:tracePt t="1488" x="3465513" y="2278063"/>
          <p14:tracePt t="1498" x="3465513" y="2252663"/>
          <p14:tracePt t="1503" x="3465513" y="2227263"/>
          <p14:tracePt t="1508" x="3452813" y="2214563"/>
          <p14:tracePt t="1515" x="3427413" y="2201863"/>
          <p14:tracePt t="1518" x="3402013" y="2190750"/>
          <p14:tracePt t="1523" x="3365500" y="2178050"/>
          <p14:tracePt t="1530" x="3340100" y="2165350"/>
          <p14:tracePt t="1534" x="3276600" y="2139950"/>
          <p14:tracePt t="1539" x="3252788" y="2139950"/>
          <p14:tracePt t="1543" x="3201988" y="2127250"/>
          <p14:tracePt t="1548" x="3176588" y="2127250"/>
          <p14:tracePt t="1554" x="3127375" y="2101850"/>
          <p14:tracePt t="1559" x="3065463" y="2089150"/>
          <p14:tracePt t="1565" x="3014663" y="2089150"/>
          <p14:tracePt t="1568" x="2952750" y="2089150"/>
          <p14:tracePt t="1573" x="2914650" y="2065338"/>
          <p14:tracePt t="1580" x="2852738" y="2065338"/>
          <p14:tracePt t="1584" x="2776538" y="2052638"/>
          <p14:tracePt t="1589" x="2714625" y="2052638"/>
          <p14:tracePt t="1594" x="2663825" y="2052638"/>
          <p14:tracePt t="1599" x="2601913" y="2027238"/>
          <p14:tracePt t="1604" x="2527300" y="2027238"/>
          <p14:tracePt t="1609" x="2463800" y="2014538"/>
          <p14:tracePt t="1615" x="2376488" y="2014538"/>
          <p14:tracePt t="1619" x="2327275" y="1978025"/>
          <p14:tracePt t="1624" x="2251075" y="1978025"/>
          <p14:tracePt t="1629" x="2201863" y="1965325"/>
          <p14:tracePt t="1634" x="2176463" y="1965325"/>
          <p14:tracePt t="1639" x="2127250" y="1965325"/>
          <p14:tracePt t="1644" x="2101850" y="1952625"/>
          <p14:tracePt t="1650" x="2076450" y="1952625"/>
          <p14:tracePt t="1655" x="2051050" y="1952625"/>
          <p14:tracePt t="1659" x="2014538" y="1952625"/>
          <p14:tracePt t="1665" x="1989138" y="1939925"/>
          <p14:tracePt t="1670" x="1976438" y="1939925"/>
          <p14:tracePt t="1675" x="1963738" y="1939925"/>
          <p14:tracePt t="1679" x="1938338" y="1939925"/>
          <p14:tracePt t="1684" x="1925638" y="1939925"/>
          <p14:tracePt t="1689" x="1889125" y="1939925"/>
          <p14:tracePt t="1695" x="1851025" y="1939925"/>
          <p14:tracePt t="1700" x="1825625" y="1939925"/>
          <p14:tracePt t="1705" x="1801813" y="1939925"/>
          <p14:tracePt t="1710" x="1789113" y="1939925"/>
          <p14:tracePt t="1715" x="1751013" y="1914525"/>
          <p14:tracePt t="1720" x="1725613" y="1914525"/>
          <p14:tracePt t="1725" x="1663700" y="1914525"/>
          <p14:tracePt t="1731" x="1625600" y="1914525"/>
          <p14:tracePt t="1735" x="1576388" y="1914525"/>
          <p14:tracePt t="1740" x="1538288" y="1914525"/>
          <p14:tracePt t="1745" x="1476375" y="1914525"/>
          <p14:tracePt t="1750" x="1425575" y="1914525"/>
          <p14:tracePt t="1755" x="1401763" y="1914525"/>
          <p14:tracePt t="1761" x="1338263" y="1914525"/>
          <p14:tracePt t="1766" x="1289050" y="1914525"/>
          <p14:tracePt t="1770" x="1212850" y="1914525"/>
          <p14:tracePt t="1775" x="1176338" y="1914525"/>
          <p14:tracePt t="1781" x="1125538" y="1914525"/>
          <p14:tracePt t="1787" x="1063625" y="1927225"/>
          <p14:tracePt t="1791" x="987425" y="1952625"/>
          <p14:tracePt t="1796" x="950913" y="1952625"/>
          <p14:tracePt t="1800" x="900113" y="1952625"/>
          <p14:tracePt t="1805" x="863600" y="1952625"/>
          <p14:tracePt t="1811" x="838200" y="1952625"/>
          <p14:tracePt t="1816" x="800100" y="1952625"/>
          <p14:tracePt t="1821" x="738188" y="1952625"/>
          <p14:tracePt t="1826" x="700088" y="1965325"/>
          <p14:tracePt t="1832" x="663575" y="1965325"/>
          <p14:tracePt t="1836" x="638175" y="1965325"/>
          <p14:tracePt t="1841" x="587375" y="1978025"/>
          <p14:tracePt t="1846" x="563563" y="1989138"/>
          <p14:tracePt t="1851" x="525463" y="1989138"/>
          <p14:tracePt t="1856" x="512763" y="1989138"/>
          <p14:tracePt t="1861" x="487363" y="2001838"/>
          <p14:tracePt t="1866" x="450850" y="2001838"/>
          <p14:tracePt t="1871" x="412750" y="2001838"/>
          <p14:tracePt t="1877" x="400050" y="2027238"/>
          <p14:tracePt t="1882" x="363538" y="2027238"/>
          <p14:tracePt t="1886" x="325438" y="2027238"/>
          <p14:tracePt t="1891" x="312738" y="2039938"/>
          <p14:tracePt t="1896" x="300038" y="2039938"/>
          <p14:tracePt t="1902" x="274638" y="2065338"/>
          <p14:tracePt t="1907" x="261938" y="2065338"/>
          <p14:tracePt t="1917" x="225425" y="2065338"/>
          <p14:tracePt t="1927" x="200025" y="2065338"/>
          <p14:tracePt t="1933" x="200025" y="2078038"/>
          <p14:tracePt t="1937" x="187325" y="2089150"/>
          <p14:tracePt t="1948" x="174625" y="2089150"/>
          <p14:tracePt t="1952" x="174625" y="2101850"/>
          <p14:tracePt t="1957" x="161925" y="2114550"/>
          <p14:tracePt t="1972" x="150813" y="2139950"/>
          <p14:tracePt t="1977" x="138113" y="2152650"/>
          <p14:tracePt t="1982" x="138113" y="2165350"/>
          <p14:tracePt t="1988" x="138113" y="2178050"/>
          <p14:tracePt t="1998" x="138113" y="2190750"/>
          <p14:tracePt t="2002" x="138113" y="2201863"/>
          <p14:tracePt t="2007" x="138113" y="2214563"/>
          <p14:tracePt t="2012" x="138113" y="2227263"/>
          <p14:tracePt t="2018" x="138113" y="2252663"/>
          <p14:tracePt t="2027" x="138113" y="2278063"/>
          <p14:tracePt t="2032" x="138113" y="2290763"/>
          <p14:tracePt t="2037" x="138113" y="2303463"/>
          <p14:tracePt t="2043" x="138113" y="2327275"/>
          <p14:tracePt t="2048" x="138113" y="2339975"/>
          <p14:tracePt t="2053" x="174625" y="2378075"/>
          <p14:tracePt t="2058" x="212725" y="2390775"/>
          <p14:tracePt t="2063" x="212725" y="2403475"/>
          <p14:tracePt t="2068" x="238125" y="2414588"/>
          <p14:tracePt t="2073" x="261938" y="2427288"/>
          <p14:tracePt t="2078" x="312738" y="2439988"/>
          <p14:tracePt t="2083" x="350838" y="2465388"/>
          <p14:tracePt t="2088" x="363538" y="2490788"/>
          <p14:tracePt t="2093" x="412750" y="2490788"/>
          <p14:tracePt t="2099" x="474663" y="2503488"/>
          <p14:tracePt t="2104" x="538163" y="2527300"/>
          <p14:tracePt t="2109" x="600075" y="2540000"/>
          <p14:tracePt t="2116" x="638175" y="2540000"/>
          <p14:tracePt t="2118" x="687388" y="2540000"/>
          <p14:tracePt t="2123" x="750888" y="2565400"/>
          <p14:tracePt t="2128" x="838200" y="2565400"/>
          <p14:tracePt t="2134" x="887413" y="2565400"/>
          <p14:tracePt t="2139" x="950913" y="2565400"/>
          <p14:tracePt t="2143" x="1000125" y="2565400"/>
          <p14:tracePt t="2149" x="1063625" y="2578100"/>
          <p14:tracePt t="2154" x="1112838" y="2578100"/>
          <p14:tracePt t="2159" x="1176338" y="2578100"/>
          <p14:tracePt t="2165" x="1238250" y="2578100"/>
          <p14:tracePt t="2169" x="1289050" y="2578100"/>
          <p14:tracePt t="2173" x="1376363" y="2578100"/>
          <p14:tracePt t="2179" x="1425575" y="2578100"/>
          <p14:tracePt t="2185" x="1489075" y="2578100"/>
          <p14:tracePt t="2189" x="1525588" y="2578100"/>
          <p14:tracePt t="2194" x="1563688" y="2578100"/>
          <p14:tracePt t="2199" x="1625600" y="2578100"/>
          <p14:tracePt t="2204" x="1676400" y="2578100"/>
          <p14:tracePt t="2209" x="1725613" y="2578100"/>
          <p14:tracePt t="2215" x="1789113" y="2578100"/>
          <p14:tracePt t="2220" x="1825625" y="2578100"/>
          <p14:tracePt t="2225" x="1889125" y="2578100"/>
          <p14:tracePt t="2232" x="1938338" y="2578100"/>
          <p14:tracePt t="2234" x="2001838" y="2578100"/>
          <p14:tracePt t="2240" x="2038350" y="2578100"/>
          <p14:tracePt t="2244" x="2076450" y="2578100"/>
          <p14:tracePt t="2250" x="2114550" y="2578100"/>
          <p14:tracePt t="2256" x="2163763" y="2578100"/>
          <p14:tracePt t="2259" x="2214563" y="2578100"/>
          <p14:tracePt t="2265" x="2251075" y="2578100"/>
          <p14:tracePt t="2270" x="2276475" y="2578100"/>
          <p14:tracePt t="2275" x="2327275" y="2578100"/>
          <p14:tracePt t="2280" x="2363788" y="2565400"/>
          <p14:tracePt t="2285" x="2401888" y="2565400"/>
          <p14:tracePt t="2290" x="2439988" y="2552700"/>
          <p14:tracePt t="2295" x="2501900" y="2552700"/>
          <p14:tracePt t="2300" x="2527300" y="2552700"/>
          <p14:tracePt t="2305" x="2563813" y="2552700"/>
          <p14:tracePt t="2310" x="2614613" y="2527300"/>
          <p14:tracePt t="2315" x="2651125" y="2527300"/>
          <p14:tracePt t="2320" x="2689225" y="2516188"/>
          <p14:tracePt t="2325" x="2714625" y="2516188"/>
          <p14:tracePt t="2330" x="2789238" y="2516188"/>
          <p14:tracePt t="2335" x="2814638" y="2490788"/>
          <p14:tracePt t="2342" x="2852738" y="2478088"/>
          <p14:tracePt t="2345" x="2889250" y="2452688"/>
          <p14:tracePt t="2350" x="2927350" y="2452688"/>
          <p14:tracePt t="2355" x="2963863" y="2452688"/>
          <p14:tracePt t="2367" x="3001963" y="2427288"/>
          <p14:tracePt t="2370" x="3027363" y="2414588"/>
          <p14:tracePt t="2375" x="3040063" y="2390775"/>
          <p14:tracePt t="2380" x="3052763" y="2390775"/>
          <p14:tracePt t="2386" x="3065463" y="2378075"/>
          <p14:tracePt t="2406" x="3076575" y="2378075"/>
          <p14:tracePt t="2416" x="3089275" y="2378075"/>
          <p14:tracePt t="2421" x="3101975" y="2378075"/>
          <p14:tracePt t="2426" x="3101975" y="2365375"/>
          <p14:tracePt t="2447" x="3101975" y="2339975"/>
          <p14:tracePt t="2466" x="3114675" y="2327275"/>
          <p14:tracePt t="2472" x="3114675" y="2314575"/>
          <p14:tracePt t="2492" x="3127375" y="2303463"/>
          <p14:tracePt t="2496" x="3127375" y="2290763"/>
          <p14:tracePt t="2508" x="3127375" y="2278063"/>
          <p14:tracePt t="2528" x="3127375" y="2265363"/>
          <p14:tracePt t="2537" x="3127375" y="2252663"/>
          <p14:tracePt t="2552" x="3127375" y="2239963"/>
          <p14:tracePt t="2563" x="3127375" y="2227263"/>
          <p14:tracePt t="2567" x="3127375" y="2214563"/>
          <p14:tracePt t="2572" x="3114675" y="2190750"/>
          <p14:tracePt t="2577" x="3101975" y="2190750"/>
          <p14:tracePt t="2582" x="3076575" y="2190750"/>
          <p14:tracePt t="2588" x="3065463" y="2190750"/>
          <p14:tracePt t="2592" x="3027363" y="2178050"/>
          <p14:tracePt t="2599" x="3001963" y="2165350"/>
          <p14:tracePt t="2602" x="2989263" y="2165350"/>
          <p14:tracePt t="2608" x="2952750" y="2152650"/>
          <p14:tracePt t="2614" x="2940050" y="2152650"/>
          <p14:tracePt t="2618" x="2914650" y="2152650"/>
          <p14:tracePt t="2623" x="2876550" y="2127250"/>
          <p14:tracePt t="2633" x="2852738" y="2127250"/>
          <p14:tracePt t="2639" x="2840038" y="2127250"/>
          <p14:tracePt t="2643" x="2814638" y="2114550"/>
          <p14:tracePt t="2649" x="2776538" y="2114550"/>
          <p14:tracePt t="2653" x="2740025" y="2089150"/>
          <p14:tracePt t="2658" x="2727325" y="2089150"/>
          <p14:tracePt t="2664" x="2689225" y="2089150"/>
          <p14:tracePt t="2668" x="2640013" y="2078038"/>
          <p14:tracePt t="2673" x="2627313" y="2078038"/>
          <p14:tracePt t="2678" x="2614613" y="2078038"/>
          <p14:tracePt t="2683" x="2576513" y="2078038"/>
          <p14:tracePt t="2689" x="2540000" y="2078038"/>
          <p14:tracePt t="2693" x="2501900" y="2078038"/>
          <p14:tracePt t="2699" x="2489200" y="2078038"/>
          <p14:tracePt t="2703" x="2451100" y="2078038"/>
          <p14:tracePt t="2709" x="2414588" y="2078038"/>
          <p14:tracePt t="2719" x="2376488" y="2078038"/>
          <p14:tracePt t="2723" x="2338388" y="2078038"/>
          <p14:tracePt t="2730" x="2327275" y="2078038"/>
          <p14:tracePt t="2734" x="2301875" y="2078038"/>
          <p14:tracePt t="2739" x="2276475" y="2078038"/>
          <p14:tracePt t="2744" x="2263775" y="2078038"/>
          <p14:tracePt t="2749" x="2227263" y="2078038"/>
          <p14:tracePt t="2754" x="2189163" y="2078038"/>
          <p14:tracePt t="2765" x="2163763" y="2078038"/>
          <p14:tracePt t="2769" x="2127250" y="2078038"/>
          <p14:tracePt t="2779" x="2089150" y="2078038"/>
          <p14:tracePt t="2784" x="2076450" y="2078038"/>
          <p14:tracePt t="2789" x="2038350" y="2078038"/>
          <p14:tracePt t="2794" x="2025650" y="2078038"/>
          <p14:tracePt t="2799" x="2001838" y="2078038"/>
          <p14:tracePt t="2805" x="1976438" y="2078038"/>
          <p14:tracePt t="2809" x="1951038" y="2052638"/>
          <p14:tracePt t="2815" x="1938338" y="2052638"/>
          <p14:tracePt t="2825" x="1914525" y="2052638"/>
          <p14:tracePt t="2830" x="1901825" y="2052638"/>
          <p14:tracePt t="2834" x="1889125" y="2052638"/>
          <p14:tracePt t="2839" x="1876425" y="2052638"/>
          <p14:tracePt t="2845" x="1863725" y="2052638"/>
          <p14:tracePt t="2850" x="1851025" y="2052638"/>
          <p14:tracePt t="2855" x="1825625" y="2052638"/>
          <p14:tracePt t="2866" x="1801813" y="2052638"/>
          <p14:tracePt t="2870" x="1789113" y="2052638"/>
          <p14:tracePt t="2875" x="1776413" y="2052638"/>
          <p14:tracePt t="2880" x="1738313" y="2052638"/>
          <p14:tracePt t="2885" x="1725613" y="2052638"/>
          <p14:tracePt t="2890" x="1714500" y="2052638"/>
          <p14:tracePt t="2895" x="1676400" y="2052638"/>
          <p14:tracePt t="2900" x="1663700" y="2052638"/>
          <p14:tracePt t="2905" x="1638300" y="2052638"/>
          <p14:tracePt t="2910" x="1601788" y="2052638"/>
          <p14:tracePt t="2916" x="1563688" y="2052638"/>
          <p14:tracePt t="2921" x="1538288" y="2052638"/>
          <p14:tracePt t="2925" x="1501775" y="2052638"/>
          <p14:tracePt t="2932" x="1476375" y="2052638"/>
          <p14:tracePt t="2936" x="1450975" y="2052638"/>
          <p14:tracePt t="2941" x="1412875" y="2052638"/>
          <p14:tracePt t="2945" x="1376363" y="2052638"/>
          <p14:tracePt t="2951" x="1363663" y="2052638"/>
          <p14:tracePt t="2955" x="1338263" y="2052638"/>
          <p14:tracePt t="2961" x="1300163" y="2052638"/>
          <p14:tracePt t="2966" x="1263650" y="2052638"/>
          <p14:tracePt t="2972" x="1250950" y="2052638"/>
          <p14:tracePt t="2975" x="1212850" y="2052638"/>
          <p14:tracePt t="2982" x="1176338" y="2052638"/>
          <p14:tracePt t="2986" x="1150938" y="2052638"/>
          <p14:tracePt t="2992" x="1125538" y="2052638"/>
          <p14:tracePt t="2996" x="1100138" y="2052638"/>
          <p14:tracePt t="3001" x="1089025" y="2052638"/>
          <p14:tracePt t="3006" x="1050925" y="2052638"/>
          <p14:tracePt t="3011" x="1038225" y="2052638"/>
          <p14:tracePt t="3017" x="1025525" y="2052638"/>
          <p14:tracePt t="3021" x="1012825" y="2052638"/>
          <p14:tracePt t="3026" x="987425" y="2052638"/>
          <p14:tracePt t="3036" x="950913" y="2052638"/>
          <p14:tracePt t="3043" x="938213" y="2052638"/>
          <p14:tracePt t="3046" x="925513" y="2052638"/>
          <p14:tracePt t="3058" x="900113" y="2052638"/>
          <p14:tracePt t="3078" x="876300" y="2052638"/>
          <p14:tracePt t="3094" x="863600" y="2052638"/>
          <p14:tracePt t="3099" x="850900" y="2052638"/>
          <p14:tracePt t="3117" x="838200" y="2052638"/>
          <p14:tracePt t="3118" x="812800" y="2052638"/>
          <p14:tracePt t="3133" x="800100" y="2052638"/>
          <p14:tracePt t="3138" x="776288" y="2052638"/>
          <p14:tracePt t="3149" x="763588" y="2052638"/>
          <p14:tracePt t="3153" x="750888" y="2052638"/>
          <p14:tracePt t="3158" x="738188" y="2052638"/>
          <p14:tracePt t="3168" x="725488" y="2065338"/>
          <p14:tracePt t="3175" x="712788" y="2065338"/>
          <p14:tracePt t="3178" x="700088" y="2078038"/>
          <p14:tracePt t="3183" x="687388" y="2078038"/>
          <p14:tracePt t="3195" x="674688" y="2089150"/>
          <p14:tracePt t="3200" x="663575" y="2101850"/>
          <p14:tracePt t="3204" x="663575" y="2114550"/>
          <p14:tracePt t="3213" x="663575" y="2127250"/>
          <p14:tracePt t="3220" x="638175" y="2152650"/>
          <p14:tracePt t="3229" x="625475" y="2165350"/>
          <p14:tracePt t="3245" x="612775" y="2178050"/>
          <p14:tracePt t="3249" x="612775" y="2190750"/>
          <p14:tracePt t="3256" x="612775" y="2201863"/>
          <p14:tracePt t="3260" x="612775" y="2214563"/>
          <p14:tracePt t="3266" x="600075" y="2227263"/>
          <p14:tracePt t="3290" x="587375" y="2239963"/>
          <p14:tracePt t="3295" x="574675" y="2239963"/>
          <p14:tracePt t="3305" x="574675" y="2252663"/>
          <p14:tracePt t="3326" x="563563" y="2265363"/>
          <p14:tracePt t="3336" x="550863" y="2278063"/>
          <p14:tracePt t="3356" x="538163" y="2290763"/>
          <p14:tracePt t="3366" x="525463" y="2303463"/>
          <p14:tracePt t="3391" x="512763" y="2314575"/>
          <p14:tracePt t="3412" x="512763" y="2327275"/>
          <p14:tracePt t="3442" x="512763" y="2339975"/>
          <p14:tracePt t="3471" x="512763" y="2352675"/>
          <p14:tracePt t="3492" x="512763" y="2365375"/>
          <p14:tracePt t="3507" x="512763" y="2378075"/>
          <p14:tracePt t="3522" x="512763" y="2390775"/>
          <p14:tracePt t="3532" x="512763" y="2414588"/>
          <p14:tracePt t="3592" x="512763" y="2439988"/>
          <p14:tracePt t="3602" x="512763" y="2452688"/>
          <p14:tracePt t="3618" x="512763" y="2465388"/>
          <p14:tracePt t="3627" x="512763" y="2478088"/>
          <p14:tracePt t="3648" x="512763" y="2490788"/>
          <p14:tracePt t="3658" x="512763" y="2503488"/>
          <p14:tracePt t="3664" x="500063" y="2540000"/>
          <p14:tracePt t="3679" x="487363" y="2540000"/>
          <p14:tracePt t="3684" x="487363" y="2552700"/>
          <p14:tracePt t="3694" x="474663" y="2565400"/>
          <p14:tracePt t="3699" x="474663" y="2578100"/>
          <p14:tracePt t="3714" x="463550" y="2578100"/>
          <p14:tracePt t="3739" x="450850" y="2590800"/>
          <p14:tracePt t="3744" x="438150" y="2603500"/>
          <p14:tracePt t="3869" x="438150" y="2616200"/>
          <p14:tracePt t="3881" x="438150" y="2627313"/>
          <p14:tracePt t="3885" x="438150" y="2640013"/>
          <p14:tracePt t="3896" x="425450" y="2640013"/>
          <p14:tracePt t="3900" x="412750" y="2652713"/>
          <p14:tracePt t="3910" x="412750" y="2665413"/>
          <p14:tracePt t="3920" x="400050" y="2678113"/>
          <p14:tracePt t="3950" x="400050" y="2690813"/>
          <p14:tracePt t="3956" x="400050" y="2703513"/>
          <p14:tracePt t="3961" x="387350" y="2703513"/>
          <p14:tracePt t="3986" x="387350" y="2716213"/>
          <p14:tracePt t="4000" x="387350" y="2728913"/>
          <p14:tracePt t="4011" x="387350" y="2740025"/>
          <p14:tracePt t="4031" x="387350" y="2752725"/>
          <p14:tracePt t="4042" x="387350" y="2778125"/>
          <p14:tracePt t="4073" x="387350" y="2803525"/>
          <p14:tracePt t="4078" x="387350" y="2816225"/>
          <p14:tracePt t="4092" x="387350" y="2828925"/>
          <p14:tracePt t="4101" x="387350" y="2840038"/>
          <p14:tracePt t="4117" x="387350" y="2865438"/>
          <p14:tracePt t="4168" x="387350" y="2890838"/>
          <p14:tracePt t="4198" x="387350" y="2903538"/>
          <p14:tracePt t="4209" x="387350" y="2916238"/>
          <p14:tracePt t="4233" x="387350" y="2928938"/>
          <p14:tracePt t="4254" x="387350" y="2941638"/>
          <p14:tracePt t="4258" x="387350" y="2952750"/>
          <p14:tracePt t="4279" x="400050" y="2965450"/>
          <p14:tracePt t="4289" x="400050" y="2978150"/>
          <p14:tracePt t="5251" x="412750" y="2990850"/>
          <p14:tracePt t="5256" x="425450" y="2990850"/>
          <p14:tracePt t="5261" x="463550" y="3016250"/>
          <p14:tracePt t="5268" x="500063" y="3041650"/>
          <p14:tracePt t="5272" x="538163" y="3054350"/>
          <p14:tracePt t="5277" x="600075" y="3065463"/>
          <p14:tracePt t="5281" x="674688" y="3090863"/>
          <p14:tracePt t="5288" x="725488" y="3090863"/>
          <p14:tracePt t="5292" x="787400" y="3116263"/>
          <p14:tracePt t="5297" x="863600" y="3128963"/>
          <p14:tracePt t="5302" x="950913" y="3154363"/>
          <p14:tracePt t="5308" x="1038225" y="3154363"/>
          <p14:tracePt t="5312" x="1150938" y="3178175"/>
          <p14:tracePt t="5318" x="1263650" y="3178175"/>
          <p14:tracePt t="5322" x="1363663" y="3190875"/>
          <p14:tracePt t="5327" x="1450975" y="3190875"/>
          <p14:tracePt t="5333" x="1563688" y="3228975"/>
          <p14:tracePt t="5339" x="1651000" y="3241675"/>
          <p14:tracePt t="5342" x="1763713" y="3278188"/>
          <p14:tracePt t="5347" x="1851025" y="3278188"/>
          <p14:tracePt t="5352" x="1938338" y="3278188"/>
          <p14:tracePt t="5359" x="2038350" y="3290888"/>
          <p14:tracePt t="5362" x="2127250" y="3316288"/>
          <p14:tracePt t="5368" x="2214563" y="3316288"/>
          <p14:tracePt t="5372" x="2263775" y="3328988"/>
          <p14:tracePt t="5377" x="2351088" y="3367088"/>
          <p14:tracePt t="5383" x="2427288" y="3378200"/>
          <p14:tracePt t="5388" x="2489200" y="3378200"/>
          <p14:tracePt t="5393" x="2563813" y="3403600"/>
          <p14:tracePt t="5397" x="2651125" y="3403600"/>
          <p14:tracePt t="5404" x="2714625" y="3416300"/>
          <p14:tracePt t="5408" x="2789238" y="3416300"/>
          <p14:tracePt t="5413" x="2852738" y="3454400"/>
          <p14:tracePt t="5418" x="2952750" y="3467100"/>
          <p14:tracePt t="5423" x="3027363" y="3467100"/>
          <p14:tracePt t="5428" x="3101975" y="3467100"/>
          <p14:tracePt t="5433" x="3189288" y="3490913"/>
          <p14:tracePt t="5438" x="3302000" y="3490913"/>
          <p14:tracePt t="5443" x="3340100" y="3503613"/>
          <p14:tracePt t="5450" x="3440113" y="3516313"/>
          <p14:tracePt t="5454" x="3502025" y="3541713"/>
          <p14:tracePt t="5459" x="3652838" y="3554413"/>
          <p14:tracePt t="5464" x="3765550" y="3554413"/>
          <p14:tracePt t="5468" x="3865563" y="3554413"/>
          <p14:tracePt t="5474" x="3978275" y="3554413"/>
          <p14:tracePt t="5479" x="4127500" y="3554413"/>
          <p14:tracePt t="5483" x="4252913" y="3554413"/>
          <p14:tracePt t="5489" x="4365625" y="3554413"/>
          <p14:tracePt t="5493" x="4465638" y="3554413"/>
          <p14:tracePt t="5500" x="4603750" y="3554413"/>
          <p14:tracePt t="5504" x="4691063" y="3554413"/>
          <p14:tracePt t="5509" x="4840288" y="3554413"/>
          <p14:tracePt t="5513" x="4940300" y="3554413"/>
          <p14:tracePt t="5519" x="5053013" y="3554413"/>
          <p14:tracePt t="5524" x="5153025" y="3554413"/>
          <p14:tracePt t="5529" x="5291138" y="3554413"/>
          <p14:tracePt t="5534" x="5378450" y="3579813"/>
          <p14:tracePt t="5539" x="5465763" y="3579813"/>
          <p14:tracePt t="5544" x="5554663" y="3579813"/>
          <p14:tracePt t="5550" x="5641975" y="3579813"/>
          <p14:tracePt t="5555" x="5703888" y="3579813"/>
          <p14:tracePt t="5560" x="5767388" y="3579813"/>
          <p14:tracePt t="5565" x="5854700" y="3579813"/>
          <p14:tracePt t="5571" x="5878513" y="3579813"/>
          <p14:tracePt t="5574" x="5903913" y="3579813"/>
          <p14:tracePt t="5581" x="5954713" y="3579813"/>
          <p14:tracePt t="5585" x="5967413" y="3579813"/>
          <p14:tracePt t="5591" x="5991225" y="3579813"/>
          <p14:tracePt t="5596" x="6016625" y="3579813"/>
          <p14:tracePt t="5601" x="6029325" y="3554413"/>
          <p14:tracePt t="5611" x="6042025" y="3541713"/>
          <p14:tracePt t="5616" x="6067425" y="3529013"/>
          <p14:tracePt t="5621" x="6067425" y="3516313"/>
          <p14:tracePt t="5626" x="6078538" y="3516313"/>
          <p14:tracePt t="5632" x="6091238" y="3503613"/>
          <p14:tracePt t="5636" x="6103938" y="3490913"/>
          <p14:tracePt t="5646" x="6116638" y="3479800"/>
          <p14:tracePt t="5651" x="6129338" y="3467100"/>
          <p14:tracePt t="5656" x="6142038" y="3454400"/>
          <p14:tracePt t="5661" x="6167438" y="3441700"/>
          <p14:tracePt t="5666" x="6180138" y="3441700"/>
          <p14:tracePt t="5676" x="6180138" y="3416300"/>
          <p14:tracePt t="5681" x="6191250" y="3403600"/>
          <p14:tracePt t="5686" x="6191250" y="3390900"/>
          <p14:tracePt t="5692" x="6203950" y="3378200"/>
          <p14:tracePt t="5696" x="6216650" y="3367088"/>
          <p14:tracePt t="5703" x="6229350" y="3367088"/>
          <p14:tracePt t="5706" x="6229350" y="3354388"/>
          <p14:tracePt t="5712" x="6254750" y="3341688"/>
          <p14:tracePt t="5717" x="6267450" y="3328988"/>
          <p14:tracePt t="5723" x="6280150" y="3316288"/>
          <p14:tracePt t="5727" x="6280150" y="3303588"/>
          <p14:tracePt t="5736" x="6291263" y="3290888"/>
          <p14:tracePt t="5747" x="6291263" y="3278188"/>
          <p14:tracePt t="5752" x="6291263" y="3267075"/>
          <p14:tracePt t="5757" x="6291263" y="3254375"/>
          <p14:tracePt t="5768" x="6291263" y="3216275"/>
          <p14:tracePt t="5772" x="6291263" y="3203575"/>
          <p14:tracePt t="5783" x="6303963" y="3165475"/>
          <p14:tracePt t="5787" x="6316663" y="3154363"/>
          <p14:tracePt t="5802" x="6316663" y="3128963"/>
          <p14:tracePt t="5807" x="6316663" y="3116263"/>
          <p14:tracePt t="5812" x="6316663" y="3103563"/>
          <p14:tracePt t="5818" x="6316663" y="3090863"/>
          <p14:tracePt t="5824" x="6316663" y="3078163"/>
          <p14:tracePt t="5833" x="6316663" y="3065463"/>
          <p14:tracePt t="5837" x="6316663" y="3041650"/>
          <p14:tracePt t="5847" x="6316663" y="3016250"/>
          <p14:tracePt t="5853" x="6316663" y="3003550"/>
          <p14:tracePt t="5858" x="6291263" y="2990850"/>
          <p14:tracePt t="5868" x="6291263" y="2978150"/>
          <p14:tracePt t="5873" x="6267450" y="2965450"/>
          <p14:tracePt t="5889" x="6254750" y="2952750"/>
          <p14:tracePt t="5893" x="6242050" y="2941638"/>
          <p14:tracePt t="5898" x="6242050" y="2928938"/>
          <p14:tracePt t="5908" x="6229350" y="2928938"/>
          <p14:tracePt t="5913" x="6216650" y="2916238"/>
          <p14:tracePt t="5918" x="6203950" y="2903538"/>
          <p14:tracePt t="5923" x="6203950" y="2890838"/>
          <p14:tracePt t="5934" x="6203950" y="2878138"/>
          <p14:tracePt t="5938" x="6191250" y="2865438"/>
          <p14:tracePt t="5944" x="6180138" y="2852738"/>
          <p14:tracePt t="5955" x="6180138" y="2840038"/>
          <p14:tracePt t="5960" x="6154738" y="2816225"/>
          <p14:tracePt t="5964" x="6142038" y="2816225"/>
          <p14:tracePt t="5968" x="6129338" y="2803525"/>
          <p14:tracePt t="5979" x="6091238" y="2778125"/>
          <p14:tracePt t="5984" x="6054725" y="2778125"/>
          <p14:tracePt t="5989" x="6042025" y="2765425"/>
          <p14:tracePt t="5994" x="6003925" y="2765425"/>
          <p14:tracePt t="6000" x="5967413" y="2740025"/>
          <p14:tracePt t="6005" x="5929313" y="2740025"/>
          <p14:tracePt t="6009" x="5916613" y="2740025"/>
          <p14:tracePt t="6014" x="5878513" y="2740025"/>
          <p14:tracePt t="6019" x="5854700" y="2740025"/>
          <p14:tracePt t="6024" x="5791200" y="2740025"/>
          <p14:tracePt t="6029" x="5767388" y="2740025"/>
          <p14:tracePt t="6034" x="5729288" y="2740025"/>
          <p14:tracePt t="6040" x="5678488" y="2740025"/>
          <p14:tracePt t="6045" x="5641975" y="2740025"/>
          <p14:tracePt t="6051" x="5616575" y="2740025"/>
          <p14:tracePt t="6054" x="5578475" y="2740025"/>
          <p14:tracePt t="6059" x="5516563" y="2740025"/>
          <p14:tracePt t="6064" x="5478463" y="2740025"/>
          <p14:tracePt t="6071" x="5441950" y="2740025"/>
          <p14:tracePt t="6075" x="5403850" y="2740025"/>
          <p14:tracePt t="6084" x="5365750" y="2752725"/>
          <p14:tracePt t="6090" x="5353050" y="2752725"/>
          <p14:tracePt t="6095" x="5316538" y="2778125"/>
          <p14:tracePt t="6101" x="5303838" y="2790825"/>
          <p14:tracePt t="6105" x="5278438" y="2803525"/>
          <p14:tracePt t="6110" x="5278438" y="2816225"/>
          <p14:tracePt t="6115" x="5265738" y="2840038"/>
          <p14:tracePt t="6121" x="5229225" y="2878138"/>
          <p14:tracePt t="6125" x="5203825" y="2890838"/>
          <p14:tracePt t="6130" x="5203825" y="2903538"/>
          <p14:tracePt t="6137" x="5191125" y="2941638"/>
          <p14:tracePt t="6141" x="5191125" y="2952750"/>
          <p14:tracePt t="6145" x="5191125" y="2990850"/>
          <p14:tracePt t="6151" x="5191125" y="3028950"/>
          <p14:tracePt t="6161" x="5191125" y="3054350"/>
          <p14:tracePt t="6167" x="5191125" y="3078163"/>
          <p14:tracePt t="6170" x="5191125" y="3090863"/>
          <p14:tracePt t="6175" x="5191125" y="3116263"/>
          <p14:tracePt t="6180" x="5191125" y="3128963"/>
          <p14:tracePt t="6186" x="5191125" y="3141663"/>
          <p14:tracePt t="6192" x="5191125" y="3154363"/>
          <p14:tracePt t="6196" x="5203825" y="3178175"/>
          <p14:tracePt t="6201" x="5229225" y="3190875"/>
          <p14:tracePt t="6206" x="5253038" y="3216275"/>
          <p14:tracePt t="6212" x="5278438" y="3228975"/>
          <p14:tracePt t="6217" x="5303838" y="3228975"/>
          <p14:tracePt t="6221" x="5341938" y="3254375"/>
          <p14:tracePt t="6227" x="5353050" y="3254375"/>
          <p14:tracePt t="6231" x="5378450" y="3254375"/>
          <p14:tracePt t="6236" x="5416550" y="3254375"/>
          <p14:tracePt t="6241" x="5454650" y="3254375"/>
          <p14:tracePt t="6247" x="5478463" y="3254375"/>
          <p14:tracePt t="6251" x="5491163" y="3254375"/>
          <p14:tracePt t="6258" x="5529263" y="3254375"/>
          <p14:tracePt t="6261" x="5554663" y="3254375"/>
          <p14:tracePt t="6267" x="5578475" y="3254375"/>
          <p14:tracePt t="6272" x="5591175" y="3254375"/>
          <p14:tracePt t="6277" x="5603875" y="3254375"/>
          <p14:tracePt t="6283" x="5616575" y="3254375"/>
          <p14:tracePt t="6286" x="5629275" y="3254375"/>
          <p14:tracePt t="6291" x="5641975" y="3254375"/>
          <p14:tracePt t="6296" x="5665788" y="3254375"/>
          <p14:tracePt t="6307" x="5691188" y="3254375"/>
          <p14:tracePt t="6317" x="5703888" y="3254375"/>
          <p14:tracePt t="6334" x="5703888" y="3241675"/>
          <p14:tracePt t="6338" x="5716588" y="3228975"/>
          <p14:tracePt t="6343" x="5729288" y="3216275"/>
          <p14:tracePt t="6374" x="5729288" y="3203575"/>
          <p14:tracePt t="6404" x="5729288" y="3178175"/>
          <p14:tracePt t="6757" x="5729288" y="3165475"/>
          <p14:tracePt t="6761" x="5716588" y="3165475"/>
          <p14:tracePt t="7251" x="5729288" y="3165475"/>
          <p14:tracePt t="7256" x="5754688" y="3165475"/>
          <p14:tracePt t="7675" x="5741988" y="3165475"/>
          <p14:tracePt t="7679" x="5716588" y="3165475"/>
          <p14:tracePt t="7689" x="5654675" y="3141663"/>
          <p14:tracePt t="7695" x="5603875" y="3128963"/>
          <p14:tracePt t="7701" x="5541963" y="3128963"/>
          <p14:tracePt t="7706" x="5465763" y="3128963"/>
          <p14:tracePt t="7709" x="5403850" y="3128963"/>
          <p14:tracePt t="7714" x="5316538" y="3128963"/>
          <p14:tracePt t="7721" x="5229225" y="3128963"/>
          <p14:tracePt t="7726" x="5129213" y="3128963"/>
          <p14:tracePt t="7730" x="4991100" y="3128963"/>
          <p14:tracePt t="7735" x="4903788" y="3128963"/>
          <p14:tracePt t="7740" x="4840288" y="3128963"/>
          <p14:tracePt t="7746" x="4740275" y="3128963"/>
          <p14:tracePt t="7751" x="4665663" y="3128963"/>
          <p14:tracePt t="7755" x="4578350" y="3128963"/>
          <p14:tracePt t="7760" x="4540250" y="3128963"/>
          <p14:tracePt t="7765" x="4452938" y="3128963"/>
          <p14:tracePt t="7770" x="4391025" y="3128963"/>
          <p14:tracePt t="7775" x="4340225" y="3128963"/>
          <p14:tracePt t="7780" x="4278313" y="3128963"/>
          <p14:tracePt t="7786" x="4227513" y="3128963"/>
          <p14:tracePt t="7791" x="4165600" y="3128963"/>
          <p14:tracePt t="7795" x="4103688" y="3128963"/>
          <p14:tracePt t="7801" x="4052888" y="3128963"/>
          <p14:tracePt t="7806" x="4002088" y="3128963"/>
          <p14:tracePt t="7811" x="3940175" y="3128963"/>
          <p14:tracePt t="7817" x="3890963" y="3128963"/>
          <p14:tracePt t="7821" x="3827463" y="3128963"/>
          <p14:tracePt t="7826" x="3790950" y="3128963"/>
          <p14:tracePt t="7832" x="3740150" y="3128963"/>
          <p14:tracePt t="7836" x="3678238" y="3128963"/>
          <p14:tracePt t="7841" x="3627438" y="3128963"/>
          <p14:tracePt t="7846" x="3565525" y="3128963"/>
          <p14:tracePt t="7851" x="3527425" y="3128963"/>
          <p14:tracePt t="7856" x="3489325" y="3128963"/>
          <p14:tracePt t="7861" x="3402013" y="3128963"/>
          <p14:tracePt t="7867" x="3352800" y="3128963"/>
          <p14:tracePt t="7871" x="3289300" y="3128963"/>
          <p14:tracePt t="7876" x="3227388" y="3128963"/>
          <p14:tracePt t="7881" x="3176588" y="3128963"/>
          <p14:tracePt t="7886" x="3114675" y="3128963"/>
          <p14:tracePt t="7891" x="3027363" y="3128963"/>
          <p14:tracePt t="7896" x="2976563" y="3128963"/>
          <p14:tracePt t="7902" x="2940050" y="3128963"/>
          <p14:tracePt t="7907" x="2863850" y="3128963"/>
          <p14:tracePt t="7912" x="2801938" y="3128963"/>
          <p14:tracePt t="7918" x="2763838" y="3128963"/>
          <p14:tracePt t="7922" x="2727325" y="3128963"/>
          <p14:tracePt t="7928" x="2689225" y="3128963"/>
          <p14:tracePt t="7932" x="2651125" y="3128963"/>
          <p14:tracePt t="7936" x="2640013" y="3128963"/>
          <p14:tracePt t="7942" x="2601913" y="3128963"/>
          <p14:tracePt t="7947" x="2589213" y="3128963"/>
          <p14:tracePt t="7952" x="2563813" y="3141663"/>
          <p14:tracePt t="7957" x="2551113" y="3141663"/>
          <p14:tracePt t="7962" x="2527300" y="3141663"/>
          <p14:tracePt t="7968" x="2501900" y="3141663"/>
          <p14:tracePt t="7982" x="2476500" y="3141663"/>
          <p14:tracePt t="7987" x="2463800" y="3154363"/>
          <p14:tracePt t="7998" x="2463800" y="3165475"/>
          <p14:tracePt t="8003" x="2451100" y="3165475"/>
          <p14:tracePt t="8008" x="2439988" y="3165475"/>
          <p14:tracePt t="8012" x="2427288" y="3178175"/>
          <p14:tracePt t="8023" x="2414588" y="3178175"/>
          <p14:tracePt t="8028" x="2389188" y="3178175"/>
          <p14:tracePt t="8043" x="2363788" y="3178175"/>
          <p14:tracePt t="8048" x="2338388" y="3190875"/>
          <p14:tracePt t="8058" x="2314575" y="3203575"/>
          <p14:tracePt t="8065" x="2301875" y="3203575"/>
          <p14:tracePt t="8075" x="2263775" y="3216275"/>
          <p14:tracePt t="8080" x="2251075" y="3228975"/>
          <p14:tracePt t="8090" x="2227263" y="3241675"/>
          <p14:tracePt t="8102" x="2214563" y="3241675"/>
          <p14:tracePt t="8106" x="2201863" y="3241675"/>
          <p14:tracePt t="8110" x="2189163" y="3254375"/>
          <p14:tracePt t="8115" x="2176463" y="3254375"/>
          <p14:tracePt t="8120" x="2176463" y="3267075"/>
          <p14:tracePt t="8125" x="2163763" y="3267075"/>
          <p14:tracePt t="8131" x="2138363" y="3278188"/>
          <p14:tracePt t="8145" x="2127250" y="3290888"/>
          <p14:tracePt t="8172" x="2114550" y="3303588"/>
          <p14:tracePt t="8177" x="2101850" y="3316288"/>
          <p14:tracePt t="8398" x="2114550" y="3316288"/>
          <p14:tracePt t="8403" x="2138363" y="3328988"/>
          <p14:tracePt t="8408" x="2151063" y="3341688"/>
          <p14:tracePt t="8413" x="2176463" y="3341688"/>
          <p14:tracePt t="8418" x="2201863" y="3341688"/>
          <p14:tracePt t="8424" x="2227263" y="3341688"/>
          <p14:tracePt t="8428" x="2263775" y="3341688"/>
          <p14:tracePt t="8434" x="2276475" y="3354388"/>
          <p14:tracePt t="8439" x="2314575" y="3354388"/>
          <p14:tracePt t="8443" x="2338388" y="3354388"/>
          <p14:tracePt t="8448" x="2363788" y="3354388"/>
          <p14:tracePt t="8453" x="2401888" y="3354388"/>
          <p14:tracePt t="8458" x="2439988" y="3354388"/>
          <p14:tracePt t="8463" x="2463800" y="3354388"/>
          <p14:tracePt t="8468" x="2489200" y="3354388"/>
          <p14:tracePt t="8473" x="2501900" y="3354388"/>
          <p14:tracePt t="8479" x="2527300" y="3354388"/>
          <p14:tracePt t="8484" x="2551113" y="3354388"/>
          <p14:tracePt t="8489" x="2563813" y="3354388"/>
          <p14:tracePt t="8498" x="2576513" y="3354388"/>
          <p14:tracePt t="8514" x="2589213" y="3354388"/>
          <p14:tracePt t="8524" x="2601913" y="3354388"/>
          <p14:tracePt t="8540" x="2614613" y="3354388"/>
          <p14:tracePt t="8560" x="2627313" y="3354388"/>
          <p14:tracePt t="8564" x="2640013" y="3354388"/>
          <p14:tracePt t="8569" x="2663825" y="3354388"/>
          <p14:tracePt t="8574" x="2676525" y="3354388"/>
          <p14:tracePt t="8585" x="2689225" y="3354388"/>
          <p14:tracePt t="8589" x="2701925" y="3354388"/>
          <p14:tracePt t="8601" x="2727325" y="3354388"/>
          <p14:tracePt t="8609" x="2752725" y="3354388"/>
          <p14:tracePt t="8619" x="2763838" y="3354388"/>
          <p14:tracePt t="8630" x="2776538" y="3354388"/>
          <p14:tracePt t="8640" x="2789238" y="3354388"/>
          <p14:tracePt t="8651" x="2801938" y="3354388"/>
          <p14:tracePt t="8680" x="2814638" y="3354388"/>
          <p14:tracePt t="8685" x="2827338" y="3354388"/>
          <p14:tracePt t="8741" x="2840038" y="3367088"/>
          <p14:tracePt t="9185" x="2863850" y="3367088"/>
          <p14:tracePt t="10306" x="2876550" y="3367088"/>
          <p14:tracePt t="10310" x="2852738" y="3367088"/>
          <p14:tracePt t="10317" x="2827338" y="3367088"/>
          <p14:tracePt t="10320" x="2801938" y="3367088"/>
          <p14:tracePt t="10324" x="2776538" y="3367088"/>
          <p14:tracePt t="10330" x="2752725" y="3367088"/>
          <p14:tracePt t="10335" x="2727325" y="3354388"/>
          <p14:tracePt t="10339" x="2701925" y="3341688"/>
          <p14:tracePt t="10344" x="2689225" y="3341688"/>
          <p14:tracePt t="10350" x="2663825" y="3341688"/>
          <p14:tracePt t="10355" x="2640013" y="3341688"/>
          <p14:tracePt t="10360" x="2627313" y="3341688"/>
          <p14:tracePt t="10365" x="2614613" y="3328988"/>
          <p14:tracePt t="10370" x="2601913" y="3328988"/>
          <p14:tracePt t="10380" x="2576513" y="3328988"/>
          <p14:tracePt t="10391" x="2551113" y="3328988"/>
          <p14:tracePt t="10395" x="2540000" y="3328988"/>
          <p14:tracePt t="10400" x="2527300" y="3328988"/>
          <p14:tracePt t="10406" x="2514600" y="3328988"/>
          <p14:tracePt t="10410" x="2501900" y="3328988"/>
          <p14:tracePt t="10415" x="2463800" y="3328988"/>
          <p14:tracePt t="10420" x="2427288" y="3328988"/>
          <p14:tracePt t="10427" x="2414588" y="3328988"/>
          <p14:tracePt t="10430" x="2389188" y="3328988"/>
          <p14:tracePt t="10436" x="2363788" y="3328988"/>
          <p14:tracePt t="10440" x="2338388" y="3328988"/>
          <p14:tracePt t="10445" x="2301875" y="3328988"/>
          <p14:tracePt t="10452" x="2289175" y="3328988"/>
          <p14:tracePt t="10456" x="2263775" y="3328988"/>
          <p14:tracePt t="10460" x="2227263" y="3328988"/>
          <p14:tracePt t="10465" x="2189163" y="3328988"/>
          <p14:tracePt t="10472" x="2151063" y="3328988"/>
          <p14:tracePt t="10476" x="2127250" y="3328988"/>
          <p14:tracePt t="10481" x="2101850" y="3328988"/>
          <p14:tracePt t="10486" x="2063750" y="3328988"/>
          <p14:tracePt t="10497" x="2038350" y="3328988"/>
          <p14:tracePt t="10502" x="2001838" y="3328988"/>
          <p14:tracePt t="10511" x="1976438" y="3328988"/>
          <p14:tracePt t="10517" x="1938338" y="3328988"/>
          <p14:tracePt t="10527" x="1914525" y="3328988"/>
          <p14:tracePt t="10531" x="1876425" y="3328988"/>
          <p14:tracePt t="10542" x="1838325" y="3328988"/>
          <p14:tracePt t="10547" x="1814513" y="3328988"/>
          <p14:tracePt t="10556" x="1789113" y="3328988"/>
          <p14:tracePt t="10561" x="1776413" y="3328988"/>
          <p14:tracePt t="10566" x="1763713" y="3328988"/>
          <p14:tracePt t="10573" x="1725613" y="3328988"/>
          <p14:tracePt t="10576" x="1689100" y="3328988"/>
          <p14:tracePt t="10587" x="1651000" y="3328988"/>
          <p14:tracePt t="10592" x="1625600" y="3328988"/>
          <p14:tracePt t="10597" x="1601788" y="3328988"/>
          <p14:tracePt t="10603" x="1563688" y="3328988"/>
          <p14:tracePt t="10606" x="1550988" y="3328988"/>
          <p14:tracePt t="10612" x="1512888" y="3328988"/>
          <p14:tracePt t="10619" x="1489075" y="3328988"/>
          <p14:tracePt t="10622" x="1463675" y="3328988"/>
          <p14:tracePt t="10627" x="1425575" y="3328988"/>
          <p14:tracePt t="10633" x="1389063" y="3328988"/>
          <p14:tracePt t="10637" x="1350963" y="3328988"/>
          <p14:tracePt t="10642" x="1338263" y="3328988"/>
          <p14:tracePt t="10647" x="1325563" y="3328988"/>
          <p14:tracePt t="10653" x="1300163" y="3328988"/>
          <p14:tracePt t="10657" x="1263650" y="3328988"/>
          <p14:tracePt t="10669" x="1238250" y="3328988"/>
          <p14:tracePt t="10672" x="1189038" y="3328988"/>
          <p14:tracePt t="10677" x="1163638" y="3328988"/>
          <p14:tracePt t="10682" x="1138238" y="3341688"/>
          <p14:tracePt t="10688" x="1112838" y="3341688"/>
          <p14:tracePt t="10693" x="1100138" y="3341688"/>
          <p14:tracePt t="10697" x="1076325" y="3354388"/>
          <p14:tracePt t="10703" x="1050925" y="3354388"/>
          <p14:tracePt t="10708" x="1025525" y="3354388"/>
          <p14:tracePt t="10713" x="1012825" y="3367088"/>
          <p14:tracePt t="10719" x="1000125" y="3367088"/>
          <p14:tracePt t="10724" x="987425" y="3378200"/>
          <p14:tracePt t="10728" x="976313" y="3378200"/>
          <p14:tracePt t="10733" x="950913" y="3378200"/>
          <p14:tracePt t="10738" x="925513" y="3390900"/>
          <p14:tracePt t="10743" x="925513" y="3403600"/>
          <p14:tracePt t="10748" x="900113" y="3403600"/>
          <p14:tracePt t="10753" x="876300" y="3416300"/>
          <p14:tracePt t="10758" x="863600" y="3416300"/>
          <p14:tracePt t="10763" x="850900" y="3416300"/>
          <p14:tracePt t="10769" x="825500" y="3429000"/>
          <p14:tracePt t="10779" x="800100" y="3429000"/>
          <p14:tracePt t="10783" x="787400" y="3429000"/>
          <p14:tracePt t="10788" x="776288" y="3429000"/>
          <p14:tracePt t="10794" x="725488" y="3441700"/>
          <p14:tracePt t="10814" x="712788" y="3441700"/>
          <p14:tracePt t="10819" x="700088" y="3441700"/>
          <p14:tracePt t="10859" x="674688" y="3441700"/>
          <p14:tracePt t="10864" x="663575" y="3454400"/>
          <p14:tracePt t="10876" x="663575" y="3467100"/>
          <p14:tracePt t="10890" x="650875" y="3467100"/>
          <p14:tracePt t="10899" x="638175" y="3479800"/>
          <p14:tracePt t="10904" x="625475" y="3490913"/>
          <p14:tracePt t="10910" x="625475" y="3503613"/>
          <p14:tracePt t="10915" x="612775" y="3503613"/>
          <p14:tracePt t="10920" x="600075" y="3516313"/>
          <p14:tracePt t="10925" x="600075" y="3529013"/>
          <p14:tracePt t="10936" x="587375" y="3529013"/>
          <p14:tracePt t="10940" x="574675" y="3541713"/>
          <p14:tracePt t="10945" x="563563" y="3554413"/>
          <p14:tracePt t="10955" x="563563" y="3567113"/>
          <p14:tracePt t="10960" x="550863" y="3579813"/>
          <p14:tracePt t="10965" x="538163" y="3579813"/>
          <p14:tracePt t="10975" x="525463" y="3579813"/>
          <p14:tracePt t="10990" x="512763" y="3579813"/>
          <p14:tracePt t="10995" x="487363" y="3579813"/>
          <p14:tracePt t="11002" x="474663" y="3590925"/>
          <p14:tracePt t="11005" x="463550" y="3603625"/>
          <p14:tracePt t="11010" x="450850" y="3616325"/>
          <p14:tracePt t="11015" x="438150" y="3616325"/>
          <p14:tracePt t="11021" x="425450" y="3616325"/>
          <p14:tracePt t="11025" x="400050" y="3616325"/>
          <p14:tracePt t="11030" x="363538" y="3629025"/>
          <p14:tracePt t="11041" x="350838" y="3629025"/>
          <p14:tracePt t="11046" x="312738" y="3641725"/>
          <p14:tracePt t="11056" x="300038" y="3641725"/>
          <p14:tracePt t="11060" x="287338" y="3641725"/>
          <p14:tracePt t="11065" x="274638" y="3654425"/>
          <p14:tracePt t="11071" x="274638" y="3667125"/>
          <p14:tracePt t="11076" x="261938" y="3667125"/>
          <p14:tracePt t="11086" x="238125" y="3667125"/>
          <p14:tracePt t="11103" x="238125" y="3679825"/>
          <p14:tracePt t="11192" x="212725" y="3679825"/>
          <p14:tracePt t="11425" x="200025" y="3679825"/>
          <p14:tracePt t="15576" x="225425" y="3629025"/>
          <p14:tracePt t="15580" x="261938" y="3590925"/>
          <p14:tracePt t="15585" x="274638" y="3554413"/>
          <p14:tracePt t="15590" x="312738" y="3516313"/>
          <p14:tracePt t="15595" x="338138" y="3467100"/>
          <p14:tracePt t="15600" x="350838" y="3416300"/>
          <p14:tracePt t="15605" x="387350" y="3378200"/>
          <p14:tracePt t="15610" x="412750" y="3341688"/>
          <p14:tracePt t="15615" x="438150" y="3290888"/>
          <p14:tracePt t="15621" x="463550" y="3267075"/>
          <p14:tracePt t="15625" x="487363" y="3241675"/>
          <p14:tracePt t="15631" x="500063" y="3228975"/>
          <p14:tracePt t="15638" x="512763" y="3178175"/>
          <p14:tracePt t="15640" x="525463" y="3165475"/>
          <p14:tracePt t="15645" x="550863" y="3103563"/>
          <p14:tracePt t="15650" x="563563" y="3103563"/>
          <p14:tracePt t="15656" x="563563" y="3065463"/>
          <p14:tracePt t="15661" x="587375" y="3041650"/>
          <p14:tracePt t="15665" x="600075" y="3028950"/>
          <p14:tracePt t="15672" x="600075" y="3003550"/>
          <p14:tracePt t="15676" x="625475" y="2978150"/>
          <p14:tracePt t="15752" x="625475" y="2965450"/>
          <p14:tracePt t="15756" x="625475" y="2952750"/>
          <p14:tracePt t="15767" x="625475" y="2941638"/>
          <p14:tracePt t="15776" x="625475" y="2928938"/>
          <p14:tracePt t="15781" x="625475" y="2916238"/>
          <p14:tracePt t="15788" x="625475" y="2903538"/>
          <p14:tracePt t="15803" x="625475" y="2890838"/>
          <p14:tracePt t="15823" x="625475" y="2878138"/>
          <p14:tracePt t="15843" x="625475" y="2852738"/>
          <p14:tracePt t="15872" x="625475" y="2828925"/>
          <p14:tracePt t="15882" x="625475" y="2816225"/>
          <p14:tracePt t="15894" x="625475" y="2790825"/>
          <p14:tracePt t="15898" x="625475" y="2778125"/>
          <p14:tracePt t="15907" x="625475" y="2752725"/>
          <p14:tracePt t="15914" x="625475" y="2728913"/>
          <p14:tracePt t="15918" x="625475" y="2716213"/>
          <p14:tracePt t="15924" x="625475" y="2703513"/>
          <p14:tracePt t="15928" x="625475" y="2690813"/>
          <p14:tracePt t="15933" x="625475" y="2678113"/>
          <p14:tracePt t="15938" x="625475" y="2640013"/>
          <p14:tracePt t="15955" x="625475" y="2616200"/>
          <p14:tracePt t="15958" x="638175" y="2578100"/>
          <p14:tracePt t="15964" x="650875" y="2578100"/>
          <p14:tracePt t="15968" x="663575" y="2552700"/>
          <p14:tracePt t="15983" x="663575" y="2527300"/>
          <p14:tracePt t="16049" x="663575" y="2503488"/>
          <p14:tracePt t="16054" x="674688" y="2490788"/>
          <p14:tracePt t="16069" x="700088" y="2478088"/>
          <p14:tracePt t="16080" x="712788" y="2478088"/>
          <p14:tracePt t="16089" x="738188" y="2478088"/>
          <p14:tracePt t="16094" x="750888" y="2465388"/>
          <p14:tracePt t="16099" x="763588" y="2465388"/>
          <p14:tracePt t="16110" x="776288" y="2465388"/>
          <p14:tracePt t="16122" x="800100" y="2452688"/>
          <p14:tracePt t="16130" x="825500" y="2452688"/>
          <p14:tracePt t="16135" x="838200" y="2452688"/>
          <p14:tracePt t="16140" x="863600" y="2427288"/>
          <p14:tracePt t="16145" x="887413" y="2427288"/>
          <p14:tracePt t="16149" x="912813" y="2427288"/>
          <p14:tracePt t="16155" x="925513" y="2427288"/>
          <p14:tracePt t="16160" x="950913" y="2427288"/>
          <p14:tracePt t="16165" x="987425" y="2427288"/>
          <p14:tracePt t="16171" x="1012825" y="2427288"/>
          <p14:tracePt t="16175" x="1063625" y="2427288"/>
          <p14:tracePt t="16180" x="1125538" y="2427288"/>
          <p14:tracePt t="16185" x="1163638" y="2427288"/>
          <p14:tracePt t="16190" x="1225550" y="2427288"/>
          <p14:tracePt t="16195" x="1276350" y="2427288"/>
          <p14:tracePt t="16200" x="1312863" y="2427288"/>
          <p14:tracePt t="16206" x="1376363" y="2427288"/>
          <p14:tracePt t="16210" x="1425575" y="2427288"/>
          <p14:tracePt t="16215" x="1450975" y="2427288"/>
          <p14:tracePt t="16221" x="1512888" y="2427288"/>
          <p14:tracePt t="16225" x="1563688" y="2427288"/>
          <p14:tracePt t="16231" x="1625600" y="2427288"/>
          <p14:tracePt t="16235" x="1663700" y="2427288"/>
          <p14:tracePt t="16240" x="1714500" y="2427288"/>
          <p14:tracePt t="16246" x="1751013" y="2427288"/>
          <p14:tracePt t="16252" x="1776413" y="2427288"/>
          <p14:tracePt t="16256" x="1851025" y="2427288"/>
          <p14:tracePt t="16261" x="1876425" y="2427288"/>
          <p14:tracePt t="16265" x="1901825" y="2427288"/>
          <p14:tracePt t="16272" x="1925638" y="2427288"/>
          <p14:tracePt t="16276" x="1938338" y="2427288"/>
          <p14:tracePt t="16281" x="1976438" y="2427288"/>
          <p14:tracePt t="16286" x="1989138" y="2427288"/>
          <p14:tracePt t="16292" x="2001838" y="2427288"/>
          <p14:tracePt t="16296" x="2014538" y="2427288"/>
          <p14:tracePt t="16301" x="2038350" y="2427288"/>
          <p14:tracePt t="16306" x="2063750" y="2427288"/>
          <p14:tracePt t="16311" x="2076450" y="2427288"/>
          <p14:tracePt t="16316" x="2089150" y="2427288"/>
          <p14:tracePt t="16321" x="2101850" y="2427288"/>
          <p14:tracePt t="16327" x="2127250" y="2427288"/>
          <p14:tracePt t="16331" x="2151063" y="2427288"/>
          <p14:tracePt t="16338" x="2176463" y="2427288"/>
          <p14:tracePt t="16342" x="2189163" y="2427288"/>
          <p14:tracePt t="16348" x="2227263" y="2427288"/>
          <p14:tracePt t="16351" x="2263775" y="2427288"/>
          <p14:tracePt t="16356" x="2314575" y="2414588"/>
          <p14:tracePt t="16362" x="2327275" y="2414588"/>
          <p14:tracePt t="16367" x="2376488" y="2403475"/>
          <p14:tracePt t="16372" x="2401888" y="2390775"/>
          <p14:tracePt t="16377" x="2439988" y="2390775"/>
          <p14:tracePt t="16381" x="2476500" y="2390775"/>
          <p14:tracePt t="16388" x="2489200" y="2390775"/>
          <p14:tracePt t="16392" x="2527300" y="2390775"/>
          <p14:tracePt t="16397" x="2563813" y="2390775"/>
          <p14:tracePt t="16407" x="2601913" y="2365375"/>
          <p14:tracePt t="16412" x="2614613" y="2365375"/>
          <p14:tracePt t="16417" x="2627313" y="2365375"/>
          <p14:tracePt t="16422" x="2651125" y="2352675"/>
          <p14:tracePt t="16427" x="2663825" y="2352675"/>
          <p14:tracePt t="16432" x="2676525" y="2327275"/>
          <p14:tracePt t="16438" x="2689225" y="2327275"/>
          <p14:tracePt t="16442" x="2701925" y="2327275"/>
          <p14:tracePt t="16447" x="2714625" y="2327275"/>
          <p14:tracePt t="16458" x="2727325" y="2314575"/>
          <p14:tracePt t="16467" x="2740025" y="2303463"/>
          <p14:tracePt t="16472" x="2740025" y="2290763"/>
          <p14:tracePt t="16488" x="2752725" y="2290763"/>
          <p14:tracePt t="16498" x="2752725" y="2278063"/>
          <p14:tracePt t="16504" x="2752725" y="2265363"/>
          <p14:tracePt t="16513" x="2763838" y="2239963"/>
          <p14:tracePt t="16518" x="2776538" y="2227263"/>
          <p14:tracePt t="16528" x="2776538" y="2214563"/>
          <p14:tracePt t="16539" x="2776538" y="2201863"/>
          <p14:tracePt t="16543" x="2776538" y="2190750"/>
          <p14:tracePt t="16558" x="2776538" y="2152650"/>
          <p14:tracePt t="16563" x="2763838" y="2152650"/>
          <p14:tracePt t="16568" x="2752725" y="2127250"/>
          <p14:tracePt t="16574" x="2740025" y="2127250"/>
          <p14:tracePt t="16579" x="2727325" y="2127250"/>
          <p14:tracePt t="16584" x="2701925" y="2127250"/>
          <p14:tracePt t="16590" x="2676525" y="2127250"/>
          <p14:tracePt t="16593" x="2640013" y="2101850"/>
          <p14:tracePt t="16599" x="2627313" y="2101850"/>
          <p14:tracePt t="16605" x="2601913" y="2101850"/>
          <p14:tracePt t="16609" x="2563813" y="2101850"/>
          <p14:tracePt t="16613" x="2527300" y="2101850"/>
          <p14:tracePt t="16619" x="2514600" y="2089150"/>
          <p14:tracePt t="16624" x="2476500" y="2089150"/>
          <p14:tracePt t="16629" x="2439988" y="2089150"/>
          <p14:tracePt t="16634" x="2414588" y="2078038"/>
          <p14:tracePt t="16639" x="2401888" y="2065338"/>
          <p14:tracePt t="16644" x="2363788" y="2065338"/>
          <p14:tracePt t="16649" x="2327275" y="2065338"/>
          <p14:tracePt t="16655" x="2289175" y="2065338"/>
          <p14:tracePt t="16659" x="2263775" y="2065338"/>
          <p14:tracePt t="16665" x="2227263" y="2065338"/>
          <p14:tracePt t="16671" x="2189163" y="2065338"/>
          <p14:tracePt t="16675" x="2163763" y="2065338"/>
          <p14:tracePt t="16679" x="2127250" y="2065338"/>
          <p14:tracePt t="16684" x="2063750" y="2065338"/>
          <p14:tracePt t="16690" x="2025650" y="2065338"/>
          <p14:tracePt t="16695" x="1989138" y="2065338"/>
          <p14:tracePt t="16699" x="1963738" y="2065338"/>
          <p14:tracePt t="16705" x="1925638" y="2065338"/>
          <p14:tracePt t="16709" x="1889125" y="2065338"/>
          <p14:tracePt t="16715" x="1838325" y="2065338"/>
          <p14:tracePt t="16721" x="1801813" y="2065338"/>
          <p14:tracePt t="16725" x="1776413" y="2065338"/>
          <p14:tracePt t="16730" x="1714500" y="2065338"/>
          <p14:tracePt t="16735" x="1676400" y="2065338"/>
          <p14:tracePt t="16740" x="1638300" y="2065338"/>
          <p14:tracePt t="16745" x="1601788" y="2065338"/>
          <p14:tracePt t="16750" x="1576388" y="2065338"/>
          <p14:tracePt t="16755" x="1563688" y="2065338"/>
          <p14:tracePt t="16776" x="1538288" y="2065338"/>
          <p14:tracePt t="16781" x="1501775" y="2065338"/>
          <p14:tracePt t="16787" x="1489075" y="2065338"/>
          <p14:tracePt t="16791" x="1463675" y="2065338"/>
          <p14:tracePt t="16795" x="1438275" y="2065338"/>
          <p14:tracePt t="16800" x="1401763" y="2078038"/>
          <p14:tracePt t="16806" x="1376363" y="2078038"/>
          <p14:tracePt t="16811" x="1350963" y="2078038"/>
          <p14:tracePt t="16815" x="1312863" y="2078038"/>
          <p14:tracePt t="16821" x="1276350" y="2101850"/>
          <p14:tracePt t="16825" x="1263650" y="2101850"/>
          <p14:tracePt t="16831" x="1250950" y="2101850"/>
          <p14:tracePt t="16837" x="1238250" y="2101850"/>
          <p14:tracePt t="16841" x="1212850" y="2101850"/>
          <p14:tracePt t="16851" x="1189038" y="2101850"/>
          <p14:tracePt t="16856" x="1176338" y="2101850"/>
          <p14:tracePt t="16872" x="1163638" y="2127250"/>
          <p14:tracePt t="16881" x="1150938" y="2139950"/>
          <p14:tracePt t="16886" x="1125538" y="2152650"/>
          <p14:tracePt t="16897" x="1125538" y="2165350"/>
          <p14:tracePt t="16902" x="1125538" y="2178050"/>
          <p14:tracePt t="16907" x="1125538" y="2190750"/>
          <p14:tracePt t="16911" x="1125538" y="2201863"/>
          <p14:tracePt t="16917" x="1125538" y="2214563"/>
          <p14:tracePt t="16922" x="1125538" y="2227263"/>
          <p14:tracePt t="16926" x="1125538" y="2239963"/>
          <p14:tracePt t="16931" x="1125538" y="2265363"/>
          <p14:tracePt t="16942" x="1125538" y="2290763"/>
          <p14:tracePt t="16947" x="1125538" y="2303463"/>
          <p14:tracePt t="16953" x="1125538" y="2314575"/>
          <p14:tracePt t="16956" x="1125538" y="2327275"/>
          <p14:tracePt t="16962" x="1150938" y="2365375"/>
          <p14:tracePt t="16967" x="1163638" y="2365375"/>
          <p14:tracePt t="16972" x="1200150" y="2378075"/>
          <p14:tracePt t="16977" x="1238250" y="2378075"/>
          <p14:tracePt t="16982" x="1276350" y="2390775"/>
          <p14:tracePt t="16988" x="1312863" y="2390775"/>
          <p14:tracePt t="16992" x="1376363" y="2390775"/>
          <p14:tracePt t="16997" x="1450975" y="2414588"/>
          <p14:tracePt t="17002" x="1489075" y="2414588"/>
          <p14:tracePt t="17008" x="1538288" y="2414588"/>
          <p14:tracePt t="17014" x="1625600" y="2414588"/>
          <p14:tracePt t="17018" x="1663700" y="2414588"/>
          <p14:tracePt t="17022" x="1725613" y="2414588"/>
          <p14:tracePt t="17027" x="1763713" y="2414588"/>
          <p14:tracePt t="17033" x="1838325" y="2414588"/>
          <p14:tracePt t="17038" x="1914525" y="2414588"/>
          <p14:tracePt t="17042" x="1963738" y="2414588"/>
          <p14:tracePt t="17047" x="2025650" y="2414588"/>
          <p14:tracePt t="17052" x="2076450" y="2414588"/>
          <p14:tracePt t="17058" x="2114550" y="2414588"/>
          <p14:tracePt t="17063" x="2176463" y="2414588"/>
          <p14:tracePt t="17067" x="2214563" y="2414588"/>
          <p14:tracePt t="17073" x="2263775" y="2414588"/>
          <p14:tracePt t="17078" x="2289175" y="2414588"/>
          <p14:tracePt t="17083" x="2327275" y="2414588"/>
          <p14:tracePt t="17088" x="2363788" y="2414588"/>
          <p14:tracePt t="17093" x="2376488" y="2414588"/>
          <p14:tracePt t="17098" x="2389188" y="2414588"/>
          <p14:tracePt t="17103" x="2414588" y="2414588"/>
          <p14:tracePt t="17123" x="2439988" y="2414588"/>
          <p14:tracePt t="17130" x="2463800" y="2403475"/>
          <p14:tracePt t="17148" x="2476500" y="2403475"/>
          <p14:tracePt t="17158" x="2489200" y="2390775"/>
          <p14:tracePt t="17179" x="2501900" y="2390775"/>
          <p14:tracePt t="17189" x="2501900" y="2378075"/>
          <p14:tracePt t="17194" x="2514600" y="2365375"/>
          <p14:tracePt t="17198" x="2514600" y="2352675"/>
          <p14:tracePt t="17225" x="2527300" y="2339975"/>
          <p14:tracePt t="17229" x="2527300" y="2327275"/>
          <p14:tracePt t="17234" x="2540000" y="2314575"/>
          <p14:tracePt t="17251" x="2540000" y="2303463"/>
          <p14:tracePt t="17265" x="2540000" y="2290763"/>
          <p14:tracePt t="17269" x="2540000" y="2278063"/>
          <p14:tracePt t="17274" x="2527300" y="2278063"/>
          <p14:tracePt t="17279" x="2514600" y="2278063"/>
          <p14:tracePt t="17285" x="2501900" y="2265363"/>
          <p14:tracePt t="17290" x="2451100" y="2265363"/>
          <p14:tracePt t="17294" x="2427288" y="2265363"/>
          <p14:tracePt t="17301" x="2401888" y="2252663"/>
          <p14:tracePt t="17306" x="2389188" y="2252663"/>
          <p14:tracePt t="17310" x="2351088" y="2252663"/>
          <p14:tracePt t="17316" x="2314575" y="2252663"/>
          <p14:tracePt t="17321" x="2301875" y="2252663"/>
          <p14:tracePt t="17325" x="2251075" y="2239963"/>
          <p14:tracePt t="17330" x="2214563" y="2227263"/>
          <p14:tracePt t="17337" x="2189163" y="2227263"/>
          <p14:tracePt t="17340" x="2138363" y="2227263"/>
          <p14:tracePt t="17345" x="2114550" y="2227263"/>
          <p14:tracePt t="17352" x="2076450" y="2227263"/>
          <p14:tracePt t="17357" x="2038350" y="2227263"/>
          <p14:tracePt t="17360" x="2001838" y="2227263"/>
          <p14:tracePt t="17365" x="1963738" y="2227263"/>
          <p14:tracePt t="17371" x="1938338" y="2227263"/>
          <p14:tracePt t="17375" x="1901825" y="2227263"/>
          <p14:tracePt t="17381" x="1889125" y="2227263"/>
          <p14:tracePt t="17385" x="1863725" y="2227263"/>
          <p14:tracePt t="17390" x="1838325" y="2227263"/>
          <p14:tracePt t="17396" x="1825625" y="2227263"/>
          <p14:tracePt t="17401" x="1814513" y="2227263"/>
          <p14:tracePt t="17407" x="1801813" y="2227263"/>
          <p14:tracePt t="17410" x="1789113" y="2227263"/>
          <p14:tracePt t="17426" x="1763713" y="2227263"/>
          <p14:tracePt t="17431" x="1751013" y="2227263"/>
          <p14:tracePt t="17451" x="1725613" y="2239963"/>
          <p14:tracePt t="17458" x="1714500" y="2252663"/>
          <p14:tracePt t="17461" x="1714500" y="2265363"/>
          <p14:tracePt t="17466" x="1689100" y="2278063"/>
          <p14:tracePt t="17471" x="1676400" y="2290763"/>
          <p14:tracePt t="17488" x="1663700" y="2303463"/>
          <p14:tracePt t="17492" x="1651000" y="2314575"/>
          <p14:tracePt t="17501" x="1638300" y="2314575"/>
          <p14:tracePt t="18446" x="1638300" y="2327275"/>
          <p14:tracePt t="18455" x="1638300" y="2339975"/>
          <p14:tracePt t="18465" x="1625600" y="2339975"/>
          <p14:tracePt t="18470" x="1612900" y="2352675"/>
          <p14:tracePt t="18475" x="1601788" y="2365375"/>
          <p14:tracePt t="18485" x="1601788" y="2378075"/>
          <p14:tracePt t="18490" x="1589088" y="2378075"/>
          <p14:tracePt t="18500" x="1589088" y="2390775"/>
          <p14:tracePt t="18510" x="1576388" y="2403475"/>
          <p14:tracePt t="18515" x="1576388" y="2414588"/>
          <p14:tracePt t="18520" x="1563688" y="2427288"/>
          <p14:tracePt t="18531" x="1563688" y="2439988"/>
          <p14:tracePt t="18535" x="1563688" y="2452688"/>
          <p14:tracePt t="18540" x="1550988" y="2452688"/>
          <p14:tracePt t="18545" x="1550988" y="2465388"/>
          <p14:tracePt t="18551" x="1550988" y="2478088"/>
          <p14:tracePt t="18556" x="1538288" y="2478088"/>
          <p14:tracePt t="18561" x="1538288" y="2490788"/>
          <p14:tracePt t="18565" x="1525588" y="2503488"/>
          <p14:tracePt t="18576" x="1512888" y="2516188"/>
          <p14:tracePt t="18581" x="1501775" y="2516188"/>
          <p14:tracePt t="18586" x="1501775" y="2527300"/>
          <p14:tracePt t="18601" x="1489075" y="2540000"/>
          <p14:tracePt t="18607" x="1476375" y="2552700"/>
          <p14:tracePt t="18612" x="1463675" y="2578100"/>
          <p14:tracePt t="18616" x="1438275" y="2603500"/>
          <p14:tracePt t="18626" x="1438275" y="2616200"/>
          <p14:tracePt t="18642" x="1412875" y="2640013"/>
          <p14:tracePt t="18647" x="1401763" y="2652713"/>
          <p14:tracePt t="18652" x="1401763" y="2665413"/>
          <p14:tracePt t="18657" x="1376363" y="2690813"/>
          <p14:tracePt t="18661" x="1376363" y="2703513"/>
          <p14:tracePt t="18667" x="1350963" y="2716213"/>
          <p14:tracePt t="18672" x="1350963" y="2728913"/>
          <p14:tracePt t="18677" x="1338263" y="2740025"/>
          <p14:tracePt t="18681" x="1312863" y="2752725"/>
          <p14:tracePt t="18697" x="1300163" y="2752725"/>
          <p14:tracePt t="18702" x="1289050" y="2765425"/>
          <p14:tracePt t="18707" x="1263650" y="2790825"/>
          <p14:tracePt t="18718" x="1263650" y="2803525"/>
          <p14:tracePt t="18723" x="1250950" y="2803525"/>
          <p14:tracePt t="18728" x="1238250" y="2816225"/>
          <p14:tracePt t="18732" x="1225550" y="2840038"/>
          <p14:tracePt t="18748" x="1200150" y="2865438"/>
          <p14:tracePt t="18753" x="1189038" y="2865438"/>
          <p14:tracePt t="18757" x="1189038" y="2878138"/>
          <p14:tracePt t="18762" x="1176338" y="2890838"/>
          <p14:tracePt t="18767" x="1163638" y="2916238"/>
          <p14:tracePt t="18774" x="1150938" y="2928938"/>
          <p14:tracePt t="18779" x="1138238" y="2941638"/>
          <p14:tracePt t="18782" x="1125538" y="2965450"/>
          <p14:tracePt t="18789" x="1112838" y="2978150"/>
          <p14:tracePt t="18792" x="1089025" y="2990850"/>
          <p14:tracePt t="18799" x="1089025" y="3003550"/>
          <p14:tracePt t="18803" x="1063625" y="3028950"/>
          <p14:tracePt t="18808" x="1050925" y="3054350"/>
          <p14:tracePt t="18813" x="1050925" y="3065463"/>
          <p14:tracePt t="18819" x="1025525" y="3090863"/>
          <p14:tracePt t="18824" x="1012825" y="3116263"/>
          <p14:tracePt t="18828" x="1012825" y="3128963"/>
          <p14:tracePt t="18833" x="1000125" y="3154363"/>
          <p14:tracePt t="18839" x="1000125" y="3190875"/>
          <p14:tracePt t="18843" x="987425" y="3228975"/>
          <p14:tracePt t="18848" x="963613" y="3254375"/>
          <p14:tracePt t="18859" x="950913" y="3267075"/>
          <p14:tracePt t="18863" x="950913" y="3290888"/>
          <p14:tracePt t="18870" x="938213" y="3328988"/>
          <p14:tracePt t="18873" x="925513" y="3354388"/>
          <p14:tracePt t="18878" x="925513" y="3367088"/>
          <p14:tracePt t="18883" x="925513" y="3378200"/>
          <p14:tracePt t="18890" x="925513" y="3416300"/>
          <p14:tracePt t="18894" x="900113" y="3441700"/>
          <p14:tracePt t="18898" x="900113" y="3454400"/>
          <p14:tracePt t="18908" x="887413" y="3479800"/>
          <p14:tracePt t="18920" x="876300" y="3503613"/>
          <p14:tracePt t="18924" x="863600" y="3516313"/>
          <p14:tracePt t="18929" x="850900" y="3541713"/>
          <p14:tracePt t="18934" x="850900" y="3554413"/>
          <p14:tracePt t="18939" x="850900" y="3567113"/>
          <p14:tracePt t="18945" x="838200" y="3567113"/>
          <p14:tracePt t="18949" x="838200" y="3579813"/>
          <p14:tracePt t="18960" x="838200" y="3603625"/>
          <p14:tracePt t="18970" x="838200" y="3629025"/>
          <p14:tracePt t="18980" x="838200" y="3641725"/>
          <p14:tracePt t="18984" x="825500" y="3641725"/>
          <p14:tracePt t="18989" x="825500" y="3654425"/>
          <p14:tracePt t="18995" x="825500" y="3667125"/>
          <p14:tracePt t="18999" x="825500" y="3679825"/>
          <p14:tracePt t="19006" x="812800" y="3692525"/>
          <p14:tracePt t="19009" x="812800" y="3703638"/>
          <p14:tracePt t="19014" x="812800" y="3716338"/>
          <p14:tracePt t="19021" x="800100" y="3729038"/>
          <p14:tracePt t="19025" x="800100" y="3741738"/>
          <p14:tracePt t="19030" x="800100" y="3754438"/>
          <p14:tracePt t="19035" x="776288" y="3792538"/>
          <p14:tracePt t="19040" x="763588" y="3803650"/>
          <p14:tracePt t="19045" x="763588" y="3816350"/>
          <p14:tracePt t="19050" x="750888" y="3829050"/>
          <p14:tracePt t="19056" x="750888" y="3841750"/>
          <p14:tracePt t="19060" x="750888" y="3854450"/>
          <p14:tracePt t="19065" x="738188" y="3867150"/>
          <p14:tracePt t="19070" x="725488" y="3879850"/>
          <p14:tracePt t="19075" x="725488" y="3892550"/>
          <p14:tracePt t="19080" x="712788" y="3905250"/>
          <p14:tracePt t="19085" x="712788" y="3929063"/>
          <p14:tracePt t="19090" x="687388" y="3954463"/>
          <p14:tracePt t="19095" x="674688" y="3967163"/>
          <p14:tracePt t="19107" x="650875" y="3992563"/>
          <p14:tracePt t="19112" x="650875" y="4017963"/>
          <p14:tracePt t="19116" x="625475" y="4029075"/>
          <p14:tracePt t="19123" x="612775" y="4041775"/>
          <p14:tracePt t="19125" x="600075" y="4067175"/>
          <p14:tracePt t="19131" x="587375" y="4079875"/>
          <p14:tracePt t="19136" x="574675" y="4092575"/>
          <p14:tracePt t="19141" x="563563" y="4117975"/>
          <p14:tracePt t="19145" x="550863" y="4141788"/>
          <p14:tracePt t="19151" x="538163" y="4154488"/>
          <p14:tracePt t="19156" x="538163" y="4179888"/>
          <p14:tracePt t="19161" x="525463" y="4205288"/>
          <p14:tracePt t="19166" x="500063" y="4230688"/>
          <p14:tracePt t="19176" x="487363" y="4241800"/>
          <p14:tracePt t="19182" x="463550" y="4279900"/>
          <p14:tracePt t="19191" x="463550" y="4292600"/>
          <p14:tracePt t="19196" x="463550" y="4305300"/>
          <p14:tracePt t="19206" x="463550" y="4318000"/>
          <p14:tracePt t="19213" x="450850" y="4330700"/>
          <p14:tracePt t="19217" x="438150" y="4341813"/>
          <p14:tracePt t="19227" x="438150" y="4354513"/>
          <p14:tracePt t="19241" x="425450" y="4354513"/>
          <p14:tracePt t="19307" x="425450" y="4367213"/>
          <p14:tracePt t="19312" x="425450" y="4379913"/>
          <p14:tracePt t="19327" x="425450" y="4392613"/>
          <p14:tracePt t="19347" x="425450" y="4405313"/>
          <p14:tracePt t="19368" x="425450" y="4418013"/>
          <p14:tracePt t="19384" x="425450" y="4430713"/>
          <p14:tracePt t="19398" x="425450" y="4443413"/>
          <p14:tracePt t="19414" x="425450" y="4467225"/>
          <p14:tracePt t="19433" x="425450" y="4492625"/>
          <p14:tracePt t="19448" x="425450" y="4505325"/>
          <p14:tracePt t="19464" x="425450" y="4518025"/>
          <p14:tracePt t="19489" x="425450" y="4530725"/>
          <p14:tracePt t="19525" x="425450" y="4543425"/>
          <p14:tracePt t="32430" x="425450" y="4554538"/>
          <p14:tracePt t="32436" x="412750" y="4567238"/>
          <p14:tracePt t="32442" x="387350" y="4592638"/>
          <p14:tracePt t="32446" x="363538" y="4630738"/>
          <p14:tracePt t="32452" x="363538" y="4667250"/>
          <p14:tracePt t="32456" x="338138" y="4718050"/>
          <p14:tracePt t="32462" x="338138" y="4743450"/>
          <p14:tracePt t="32466" x="312738" y="4779963"/>
          <p14:tracePt t="32471" x="300038" y="4805363"/>
          <p14:tracePt t="32478" x="300038" y="4830763"/>
          <p14:tracePt t="32481" x="274638" y="4868863"/>
          <p14:tracePt t="32486" x="261938" y="4905375"/>
          <p14:tracePt t="32491" x="261938" y="4943475"/>
          <p14:tracePt t="32496" x="238125" y="4968875"/>
          <p14:tracePt t="32503" x="238125" y="4992688"/>
          <p14:tracePt t="32507" x="238125" y="5005388"/>
          <p14:tracePt t="32512" x="238125" y="5030788"/>
          <p14:tracePt t="32522" x="238125" y="5056188"/>
          <p14:tracePt t="32528" x="238125" y="5068888"/>
          <p14:tracePt t="32536" x="238125" y="5081588"/>
          <p14:tracePt t="32541" x="238125" y="5092700"/>
          <p14:tracePt t="32557" x="238125" y="5105400"/>
          <p14:tracePt t="32577" x="238125" y="5118100"/>
          <p14:tracePt t="32587" x="238125" y="5130800"/>
          <p14:tracePt t="32597" x="238125" y="5143500"/>
          <p14:tracePt t="32602" x="238125" y="5156200"/>
          <p14:tracePt t="32607" x="238125" y="5168900"/>
          <p14:tracePt t="32612" x="238125" y="5205413"/>
          <p14:tracePt t="32622" x="225425" y="5218113"/>
          <p14:tracePt t="32629" x="225425" y="5243513"/>
          <p14:tracePt t="32633" x="200025" y="5256213"/>
          <p14:tracePt t="32637" x="187325" y="5281613"/>
          <p14:tracePt t="32642" x="187325" y="5294313"/>
          <p14:tracePt t="32648" x="187325" y="5305425"/>
          <p14:tracePt t="32653" x="187325" y="5318125"/>
          <p14:tracePt t="32657" x="174625" y="5356225"/>
          <p14:tracePt t="32667" x="161925" y="5381625"/>
          <p14:tracePt t="32673" x="161925" y="5394325"/>
          <p14:tracePt t="32678" x="161925" y="5407025"/>
          <p14:tracePt t="32684" x="161925" y="5418138"/>
          <p14:tracePt t="32688" x="161925" y="5443538"/>
          <p14:tracePt t="32695" x="138113" y="5456238"/>
          <p14:tracePt t="32698" x="138113" y="5468938"/>
          <p14:tracePt t="32703" x="138113" y="5481638"/>
          <p14:tracePt t="32708" x="138113" y="5494338"/>
          <p14:tracePt t="32719" x="138113" y="5507038"/>
          <p14:tracePt t="32725" x="138113" y="5530850"/>
          <p14:tracePt t="32738" x="138113" y="5556250"/>
          <p14:tracePt t="32745" x="138113" y="5568950"/>
          <p14:tracePt t="32748" x="138113" y="5581650"/>
          <p14:tracePt t="32754" x="138113" y="5594350"/>
          <p14:tracePt t="32759" x="150813" y="5607050"/>
          <p14:tracePt t="32768" x="150813" y="5619750"/>
          <p14:tracePt t="32773" x="150813" y="5643563"/>
          <p14:tracePt t="32779" x="161925" y="5643563"/>
          <p14:tracePt t="32789" x="174625" y="5656263"/>
          <p14:tracePt t="32795" x="174625" y="5668963"/>
          <p14:tracePt t="32799" x="187325" y="5681663"/>
          <p14:tracePt t="32804" x="187325" y="5694363"/>
          <p14:tracePt t="32809" x="200025" y="5707063"/>
          <p14:tracePt t="32814" x="212725" y="5719763"/>
          <p14:tracePt t="32824" x="212725" y="5732463"/>
          <p14:tracePt t="32829" x="225425" y="5743575"/>
          <p14:tracePt t="32834" x="238125" y="5756275"/>
          <p14:tracePt t="32839" x="250825" y="5756275"/>
          <p14:tracePt t="32845" x="261938" y="5781675"/>
          <p14:tracePt t="32850" x="261938" y="5794375"/>
          <p14:tracePt t="32855" x="261938" y="5807075"/>
          <p14:tracePt t="32860" x="274638" y="5819775"/>
          <p14:tracePt t="32869" x="300038" y="5843588"/>
          <p14:tracePt t="32905" x="300038" y="5868988"/>
          <p14:tracePt t="32915" x="312738" y="5894388"/>
          <p14:tracePt t="32936" x="325438" y="5894388"/>
          <p14:tracePt t="32941" x="338138" y="5894388"/>
          <p14:tracePt t="32971" x="338138" y="5907088"/>
          <p14:tracePt t="32985" x="350838" y="5919788"/>
          <p14:tracePt t="32995" x="374650" y="5919788"/>
          <p14:tracePt t="33011" x="387350" y="5932488"/>
          <p14:tracePt t="33016" x="400050" y="5932488"/>
          <p14:tracePt t="33020" x="412750" y="5932488"/>
          <p14:tracePt t="33026" x="412750" y="5945188"/>
          <p14:tracePt t="33031" x="425450" y="5945188"/>
          <p14:tracePt t="33041" x="438150" y="5945188"/>
          <p14:tracePt t="33047" x="450850" y="5969000"/>
          <p14:tracePt t="33051" x="463550" y="5969000"/>
          <p14:tracePt t="33056" x="487363" y="5969000"/>
          <p14:tracePt t="33062" x="500063" y="5969000"/>
          <p14:tracePt t="33066" x="525463" y="5969000"/>
          <p14:tracePt t="33071" x="550863" y="5969000"/>
          <p14:tracePt t="33083" x="574675" y="5969000"/>
          <p14:tracePt t="33086" x="587375" y="5969000"/>
          <p14:tracePt t="33098" x="600075" y="5969000"/>
          <p14:tracePt t="33103" x="612775" y="5969000"/>
          <p14:tracePt t="33113" x="625475" y="5969000"/>
          <p14:tracePt t="33133" x="638175" y="5969000"/>
          <p14:tracePt t="36311" x="650875" y="5969000"/>
          <p14:tracePt t="36329" x="650875" y="5956300"/>
          <p14:tracePt t="36334" x="650875" y="5932488"/>
          <p14:tracePt t="36341" x="650875" y="5907088"/>
          <p14:tracePt t="36344" x="625475" y="5868988"/>
          <p14:tracePt t="36349" x="612775" y="5856288"/>
          <p14:tracePt t="36354" x="612775" y="5832475"/>
          <p14:tracePt t="36360" x="612775" y="5819775"/>
          <p14:tracePt t="36365" x="612775" y="5794375"/>
          <p14:tracePt t="36370" x="612775" y="5781675"/>
          <p14:tracePt t="36375" x="612775" y="5743575"/>
          <p14:tracePt t="36380" x="612775" y="5732463"/>
          <p14:tracePt t="36385" x="600075" y="5707063"/>
          <p14:tracePt t="36390" x="587375" y="5694363"/>
          <p14:tracePt t="36401" x="587375" y="5656263"/>
          <p14:tracePt t="36405" x="587375" y="5643563"/>
          <p14:tracePt t="36411" x="587375" y="5630863"/>
          <p14:tracePt t="36415" x="587375" y="5607050"/>
          <p14:tracePt t="36436" x="587375" y="5581650"/>
          <p14:tracePt t="36724" x="587375" y="5568950"/>
          <p14:tracePt t="36733" x="587375" y="5556250"/>
          <p14:tracePt t="36738" x="587375" y="5543550"/>
          <p14:tracePt t="36743" x="587375" y="5518150"/>
          <p14:tracePt t="36753" x="612775" y="5481638"/>
          <p14:tracePt t="36758" x="638175" y="5468938"/>
          <p14:tracePt t="36763" x="674688" y="5443538"/>
          <p14:tracePt t="36798" x="687388" y="5443538"/>
          <p14:tracePt t="36803" x="712788" y="5418138"/>
          <p14:tracePt t="36808" x="750888" y="5381625"/>
          <p14:tracePt t="36814" x="800100" y="5381625"/>
          <p14:tracePt t="36818" x="825500" y="5356225"/>
          <p14:tracePt t="36824" x="850900" y="5330825"/>
          <p14:tracePt t="36830" x="887413" y="5294313"/>
          <p14:tracePt t="36839" x="900113" y="5268913"/>
          <p14:tracePt t="36844" x="925513" y="5243513"/>
          <p14:tracePt t="36850" x="938213" y="5205413"/>
          <p14:tracePt t="36854" x="950913" y="5205413"/>
          <p14:tracePt t="36859" x="976313" y="5168900"/>
          <p14:tracePt t="36865" x="987425" y="5143500"/>
          <p14:tracePt t="36869" x="1012825" y="5130800"/>
          <p14:tracePt t="36875" x="1050925" y="5092700"/>
          <p14:tracePt t="36880" x="1063625" y="5081588"/>
          <p14:tracePt t="36884" x="1089025" y="5043488"/>
          <p14:tracePt t="36889" x="1112838" y="5030788"/>
          <p14:tracePt t="36894" x="1138238" y="5005388"/>
          <p14:tracePt t="36900" x="1176338" y="4968875"/>
          <p14:tracePt t="36905" x="1212850" y="4930775"/>
          <p14:tracePt t="36909" x="1225550" y="4905375"/>
          <p14:tracePt t="36914" x="1263650" y="4868863"/>
          <p14:tracePt t="36920" x="1289050" y="4843463"/>
          <p14:tracePt t="36925" x="1300163" y="4805363"/>
          <p14:tracePt t="36930" x="1338263" y="4756150"/>
          <p14:tracePt t="36936" x="1376363" y="4679950"/>
          <p14:tracePt t="36940" x="1389063" y="4630738"/>
          <p14:tracePt t="36946" x="1412875" y="4567238"/>
          <p14:tracePt t="36951" x="1425575" y="4530725"/>
          <p14:tracePt t="36955" x="1450975" y="4454525"/>
          <p14:tracePt t="36960" x="1463675" y="4443413"/>
          <p14:tracePt t="36966" x="1501775" y="4367213"/>
          <p14:tracePt t="36970" x="1538288" y="4292600"/>
          <p14:tracePt t="36975" x="1538288" y="4279900"/>
          <p14:tracePt t="36980" x="1563688" y="4241800"/>
          <p14:tracePt t="36986" x="1576388" y="4192588"/>
          <p14:tracePt t="36991" x="1601788" y="4154488"/>
          <p14:tracePt t="36996" x="1612900" y="4105275"/>
          <p14:tracePt t="37000" x="1612900" y="4067175"/>
          <p14:tracePt t="37005" x="1612900" y="4017963"/>
          <p14:tracePt t="37010" x="1612900" y="3992563"/>
          <p14:tracePt t="37016" x="1612900" y="3929063"/>
          <p14:tracePt t="37021" x="1612900" y="3879850"/>
          <p14:tracePt t="37025" x="1612900" y="3816350"/>
          <p14:tracePt t="37030" x="1612900" y="3729038"/>
          <p14:tracePt t="37036" x="1601788" y="3629025"/>
          <p14:tracePt t="37041" x="1550988" y="3541713"/>
          <p14:tracePt t="37046" x="1489075" y="3429000"/>
          <p14:tracePt t="37051" x="1425575" y="3328988"/>
          <p14:tracePt t="37055" x="1350963" y="3216275"/>
          <p14:tracePt t="37061" x="1300163" y="3090863"/>
          <p14:tracePt t="37066" x="1250950" y="2965450"/>
          <p14:tracePt t="37071" x="1150938" y="2828925"/>
          <p14:tracePt t="37076" x="1089025" y="2728913"/>
          <p14:tracePt t="37082" x="1000125" y="2627313"/>
          <p14:tracePt t="37091" x="976313" y="2590800"/>
          <p14:tracePt t="37097" x="876300" y="2452688"/>
          <p14:tracePt t="37114" x="600075" y="2078038"/>
          <p14:tracePt t="37117" x="474663" y="1939925"/>
          <p14:tracePt t="37121" x="374650" y="1801813"/>
          <p14:tracePt t="37126" x="287338" y="1676400"/>
          <p14:tracePt t="37132" x="187325" y="1563688"/>
          <p14:tracePt t="37137" x="100013" y="1439863"/>
          <p14:tracePt t="37141" x="25400" y="1350963"/>
        </p14:tracePtLst>
      </p14:laserTraceLst>
    </p:ext>
  </p:extLst>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7269</TotalTime>
  <Words>3214</Words>
  <Application>Microsoft Office PowerPoint</Application>
  <PresentationFormat>Předvádění na obrazovce (4:3)</PresentationFormat>
  <Paragraphs>375</Paragraphs>
  <Slides>57</Slides>
  <Notes>1</Notes>
  <HiddenSlides>0</HiddenSlides>
  <MMClips>57</MMClips>
  <ScaleCrop>false</ScaleCrop>
  <HeadingPairs>
    <vt:vector size="6" baseType="variant">
      <vt:variant>
        <vt:lpstr>Použitá písma</vt:lpstr>
      </vt:variant>
      <vt:variant>
        <vt:i4>2</vt:i4>
      </vt:variant>
      <vt:variant>
        <vt:lpstr>Motiv</vt:lpstr>
      </vt:variant>
      <vt:variant>
        <vt:i4>1</vt:i4>
      </vt:variant>
      <vt:variant>
        <vt:lpstr>Nadpisy snímků</vt:lpstr>
      </vt:variant>
      <vt:variant>
        <vt:i4>57</vt:i4>
      </vt:variant>
    </vt:vector>
  </HeadingPairs>
  <TitlesOfParts>
    <vt:vector size="60" baseType="lpstr">
      <vt:lpstr>Arial</vt:lpstr>
      <vt:lpstr>Calibri</vt:lpstr>
      <vt:lpstr>Motiv systému Office</vt:lpstr>
      <vt:lpstr>Esotropie I. Hana Fraitová</vt:lpstr>
      <vt:lpstr>Esotropie I.</vt:lpstr>
      <vt:lpstr>Esotropie I.</vt:lpstr>
      <vt:lpstr>Esotropie I.</vt:lpstr>
      <vt:lpstr>Esotropie I.</vt:lpstr>
      <vt:lpstr>Esotropie I.</vt:lpstr>
      <vt:lpstr>Esotropie I.</vt:lpstr>
      <vt:lpstr>Esotropie I.</vt:lpstr>
      <vt:lpstr>Esotropia monolateralis</vt:lpstr>
      <vt:lpstr>Esotropia monolateralis</vt:lpstr>
      <vt:lpstr>Esotropia monolateralis</vt:lpstr>
      <vt:lpstr>Esotropia monolateralis</vt:lpstr>
      <vt:lpstr>Esotropia monolateralis</vt:lpstr>
      <vt:lpstr>Esotropia monolateralis</vt:lpstr>
      <vt:lpstr>Esotropia alternans</vt:lpstr>
      <vt:lpstr>Esotropia alternans</vt:lpstr>
      <vt:lpstr>Esotropia alternans</vt:lpstr>
      <vt:lpstr>Esotropia alternans</vt:lpstr>
      <vt:lpstr>Esotropia alternans</vt:lpstr>
      <vt:lpstr>Esotropia kongenitální</vt:lpstr>
      <vt:lpstr>Esotropia kongenitální</vt:lpstr>
      <vt:lpstr>Esotropia kongenitální</vt:lpstr>
      <vt:lpstr>Esotropia kongenitální</vt:lpstr>
      <vt:lpstr>Esotropia kongenitální</vt:lpstr>
      <vt:lpstr> Strabismus accomodativus</vt:lpstr>
      <vt:lpstr>Strabismus accomodativus</vt:lpstr>
      <vt:lpstr>Strabismus accomodativus</vt:lpstr>
      <vt:lpstr>Akomodační refrakční strabismus</vt:lpstr>
      <vt:lpstr>Akomodační refrakční strabismus</vt:lpstr>
      <vt:lpstr>Akomodační refrakční strabismus</vt:lpstr>
      <vt:lpstr>Akomodační refrakční strabismus</vt:lpstr>
      <vt:lpstr>Akomodační refrakční strabismus</vt:lpstr>
      <vt:lpstr>Akomodační nerefrakční strabismus</vt:lpstr>
      <vt:lpstr>Akomodační nerefrakční strabismus</vt:lpstr>
      <vt:lpstr>Akomodační nerefrakční strabismus</vt:lpstr>
      <vt:lpstr>Akomodační nerefrakční strabismus</vt:lpstr>
      <vt:lpstr>Akomodační nerefrakční strabismus</vt:lpstr>
      <vt:lpstr>Akomodační nerefrakční strabismus</vt:lpstr>
      <vt:lpstr>Částečně akomodační strabismus</vt:lpstr>
      <vt:lpstr>Pseudostrabismus </vt:lpstr>
      <vt:lpstr>Pseudostrabismus </vt:lpstr>
      <vt:lpstr>Pseudostrabismus </vt:lpstr>
      <vt:lpstr>Pseudostrabismus </vt:lpstr>
      <vt:lpstr>Pseudostrabismus </vt:lpstr>
      <vt:lpstr>Pseudostrabismus </vt:lpstr>
      <vt:lpstr>Pseudostrabismus </vt:lpstr>
      <vt:lpstr>Pseudostrabismus </vt:lpstr>
      <vt:lpstr>Pseudostrabismus </vt:lpstr>
      <vt:lpstr>Pseudostrabismus </vt:lpstr>
      <vt:lpstr>Pseudostrabismus </vt:lpstr>
      <vt:lpstr>Pseudostrabismus </vt:lpstr>
      <vt:lpstr>Pseudostrabismus </vt:lpstr>
      <vt:lpstr>Pseudostrabismus </vt:lpstr>
      <vt:lpstr>Pseudostrabismus </vt:lpstr>
      <vt:lpstr>Pseudostrabismus </vt:lpstr>
      <vt:lpstr>Pseudostrabismus </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Esotropie I.</dc:title>
  <dc:creator>Hana</dc:creator>
  <cp:lastModifiedBy>Hana Fraitová</cp:lastModifiedBy>
  <cp:revision>238</cp:revision>
  <dcterms:created xsi:type="dcterms:W3CDTF">2016-10-13T07:21:59Z</dcterms:created>
  <dcterms:modified xsi:type="dcterms:W3CDTF">2020-11-29T19:19:31Z</dcterms:modified>
</cp:coreProperties>
</file>