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4"/>
    <p:sldMasterId id="2147483648" r:id="rId5"/>
  </p:sldMasterIdLst>
  <p:notesMasterIdLst>
    <p:notesMasterId r:id="rId24"/>
  </p:notesMasterIdLst>
  <p:handoutMasterIdLst>
    <p:handoutMasterId r:id="rId25"/>
  </p:handoutMasterIdLst>
  <p:sldIdLst>
    <p:sldId id="256" r:id="rId6"/>
    <p:sldId id="272" r:id="rId7"/>
    <p:sldId id="285" r:id="rId8"/>
    <p:sldId id="286" r:id="rId9"/>
    <p:sldId id="295" r:id="rId10"/>
    <p:sldId id="301" r:id="rId11"/>
    <p:sldId id="287" r:id="rId12"/>
    <p:sldId id="288" r:id="rId13"/>
    <p:sldId id="290" r:id="rId14"/>
    <p:sldId id="299" r:id="rId15"/>
    <p:sldId id="296" r:id="rId16"/>
    <p:sldId id="291" r:id="rId17"/>
    <p:sldId id="300" r:id="rId18"/>
    <p:sldId id="294" r:id="rId19"/>
    <p:sldId id="293" r:id="rId20"/>
    <p:sldId id="292" r:id="rId21"/>
    <p:sldId id="302" r:id="rId22"/>
    <p:sldId id="303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ít Weinberger" initials="V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DC"/>
    <a:srgbClr val="333333"/>
    <a:srgbClr val="660033"/>
    <a:srgbClr val="000066"/>
    <a:srgbClr val="993300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8E4046-ACFE-52E0-6638-6ADF606D4227}" v="1416" dt="2020-05-11T21:25:58.991"/>
    <p1510:client id="{671D31D9-ADEB-4211-8722-BFFC2DB2D48D}" v="50" dt="2020-05-17T21:55:53.216"/>
    <p1510:client id="{6BF0244F-EC53-A968-FB60-A956891932C8}" v="31" dt="2020-05-17T21:58:45.582"/>
    <p1510:client id="{6F078FE9-EC2B-47DF-AAC1-3BC1C68CDCD3}" v="2" dt="2020-02-23T14:46:42.228"/>
    <p1510:client id="{DA5E0F97-C461-AA0B-B69C-FE66D3931269}" v="1284" dt="2020-05-14T21:20:51.635"/>
    <p1510:client id="{FAA8B11A-4D1A-41DD-B5F4-80C4597400B6}" v="2" dt="2020-05-11T19:52:47.9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249" autoAdjust="0"/>
  </p:normalViewPr>
  <p:slideViewPr>
    <p:cSldViewPr snapToGrid="0">
      <p:cViewPr varScale="1">
        <p:scale>
          <a:sx n="122" d="100"/>
          <a:sy n="122" d="100"/>
        </p:scale>
        <p:origin x="108" y="13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-3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keníková Michaela" userId="S::3111@fnbrno.cz::8039d469-0df6-4625-b512-368dbd2c55eb" providerId="AD" clId="Web-{FAA8B11A-4D1A-41DD-B5F4-80C4597400B6}"/>
    <pc:docChg chg="modSld">
      <pc:chgData name="Sukeníková Michaela" userId="S::3111@fnbrno.cz::8039d469-0df6-4625-b512-368dbd2c55eb" providerId="AD" clId="Web-{FAA8B11A-4D1A-41DD-B5F4-80C4597400B6}" dt="2020-05-11T19:52:47.921" v="1" actId="20577"/>
      <pc:docMkLst>
        <pc:docMk/>
      </pc:docMkLst>
      <pc:sldChg chg="modSp">
        <pc:chgData name="Sukeníková Michaela" userId="S::3111@fnbrno.cz::8039d469-0df6-4625-b512-368dbd2c55eb" providerId="AD" clId="Web-{FAA8B11A-4D1A-41DD-B5F4-80C4597400B6}" dt="2020-05-11T19:52:47.921" v="0" actId="20577"/>
        <pc:sldMkLst>
          <pc:docMk/>
          <pc:sldMk cId="1348239426" sldId="256"/>
        </pc:sldMkLst>
        <pc:spChg chg="mod">
          <ac:chgData name="Sukeníková Michaela" userId="S::3111@fnbrno.cz::8039d469-0df6-4625-b512-368dbd2c55eb" providerId="AD" clId="Web-{FAA8B11A-4D1A-41DD-B5F4-80C4597400B6}" dt="2020-05-11T19:52:47.921" v="0" actId="20577"/>
          <ac:spMkLst>
            <pc:docMk/>
            <pc:sldMk cId="1348239426" sldId="256"/>
            <ac:spMk id="9" creationId="{BFF6D323-A238-44BA-B507-A05A5F0F3413}"/>
          </ac:spMkLst>
        </pc:spChg>
      </pc:sldChg>
    </pc:docChg>
  </pc:docChgLst>
  <pc:docChgLst>
    <pc:chgData name="Sukeníková Michaela" userId="S::3111@fnbrno.cz::8039d469-0df6-4625-b512-368dbd2c55eb" providerId="AD" clId="Web-{671D31D9-ADEB-4211-8722-BFFC2DB2D48D}"/>
    <pc:docChg chg="addSld delSld modSld">
      <pc:chgData name="Sukeníková Michaela" userId="S::3111@fnbrno.cz::8039d469-0df6-4625-b512-368dbd2c55eb" providerId="AD" clId="Web-{671D31D9-ADEB-4211-8722-BFFC2DB2D48D}" dt="2020-05-17T21:55:53.200" v="46" actId="20577"/>
      <pc:docMkLst>
        <pc:docMk/>
      </pc:docMkLst>
      <pc:sldChg chg="del">
        <pc:chgData name="Sukeníková Michaela" userId="S::3111@fnbrno.cz::8039d469-0df6-4625-b512-368dbd2c55eb" providerId="AD" clId="Web-{671D31D9-ADEB-4211-8722-BFFC2DB2D48D}" dt="2020-05-17T21:38:57.974" v="5"/>
        <pc:sldMkLst>
          <pc:docMk/>
          <pc:sldMk cId="456229848" sldId="270"/>
        </pc:sldMkLst>
      </pc:sldChg>
      <pc:sldChg chg="modSp">
        <pc:chgData name="Sukeníková Michaela" userId="S::3111@fnbrno.cz::8039d469-0df6-4625-b512-368dbd2c55eb" providerId="AD" clId="Web-{671D31D9-ADEB-4211-8722-BFFC2DB2D48D}" dt="2020-05-17T21:38:45.599" v="2" actId="20577"/>
        <pc:sldMkLst>
          <pc:docMk/>
          <pc:sldMk cId="2975759861" sldId="272"/>
        </pc:sldMkLst>
        <pc:spChg chg="mod">
          <ac:chgData name="Sukeníková Michaela" userId="S::3111@fnbrno.cz::8039d469-0df6-4625-b512-368dbd2c55eb" providerId="AD" clId="Web-{671D31D9-ADEB-4211-8722-BFFC2DB2D48D}" dt="2020-05-17T21:38:45.599" v="2" actId="20577"/>
          <ac:spMkLst>
            <pc:docMk/>
            <pc:sldMk cId="2975759861" sldId="272"/>
            <ac:spMk id="9" creationId="{BFF6D323-A238-44BA-B507-A05A5F0F3413}"/>
          </ac:spMkLst>
        </pc:spChg>
      </pc:sldChg>
      <pc:sldChg chg="modSp">
        <pc:chgData name="Sukeníková Michaela" userId="S::3111@fnbrno.cz::8039d469-0df6-4625-b512-368dbd2c55eb" providerId="AD" clId="Web-{671D31D9-ADEB-4211-8722-BFFC2DB2D48D}" dt="2020-05-17T21:39:40.349" v="10" actId="20577"/>
        <pc:sldMkLst>
          <pc:docMk/>
          <pc:sldMk cId="2961040415" sldId="286"/>
        </pc:sldMkLst>
        <pc:spChg chg="mod">
          <ac:chgData name="Sukeníková Michaela" userId="S::3111@fnbrno.cz::8039d469-0df6-4625-b512-368dbd2c55eb" providerId="AD" clId="Web-{671D31D9-ADEB-4211-8722-BFFC2DB2D48D}" dt="2020-05-17T21:39:40.349" v="10" actId="20577"/>
          <ac:spMkLst>
            <pc:docMk/>
            <pc:sldMk cId="2961040415" sldId="286"/>
            <ac:spMk id="3" creationId="{00A5C26B-F072-4890-92E5-F53C2053AEA7}"/>
          </ac:spMkLst>
        </pc:spChg>
      </pc:sldChg>
      <pc:sldChg chg="modSp">
        <pc:chgData name="Sukeníková Michaela" userId="S::3111@fnbrno.cz::8039d469-0df6-4625-b512-368dbd2c55eb" providerId="AD" clId="Web-{671D31D9-ADEB-4211-8722-BFFC2DB2D48D}" dt="2020-05-17T21:54:46.154" v="19" actId="20577"/>
        <pc:sldMkLst>
          <pc:docMk/>
          <pc:sldMk cId="1040888907" sldId="292"/>
        </pc:sldMkLst>
        <pc:spChg chg="mod">
          <ac:chgData name="Sukeníková Michaela" userId="S::3111@fnbrno.cz::8039d469-0df6-4625-b512-368dbd2c55eb" providerId="AD" clId="Web-{671D31D9-ADEB-4211-8722-BFFC2DB2D48D}" dt="2020-05-17T21:54:46.154" v="19" actId="20577"/>
          <ac:spMkLst>
            <pc:docMk/>
            <pc:sldMk cId="1040888907" sldId="292"/>
            <ac:spMk id="3" creationId="{00A5C26B-F072-4890-92E5-F53C2053AEA7}"/>
          </ac:spMkLst>
        </pc:spChg>
      </pc:sldChg>
      <pc:sldChg chg="modSp">
        <pc:chgData name="Sukeníková Michaela" userId="S::3111@fnbrno.cz::8039d469-0df6-4625-b512-368dbd2c55eb" providerId="AD" clId="Web-{671D31D9-ADEB-4211-8722-BFFC2DB2D48D}" dt="2020-05-17T21:55:24.731" v="26" actId="20577"/>
        <pc:sldMkLst>
          <pc:docMk/>
          <pc:sldMk cId="2352635540" sldId="302"/>
        </pc:sldMkLst>
        <pc:spChg chg="mod">
          <ac:chgData name="Sukeníková Michaela" userId="S::3111@fnbrno.cz::8039d469-0df6-4625-b512-368dbd2c55eb" providerId="AD" clId="Web-{671D31D9-ADEB-4211-8722-BFFC2DB2D48D}" dt="2020-05-17T21:55:24.731" v="26" actId="20577"/>
          <ac:spMkLst>
            <pc:docMk/>
            <pc:sldMk cId="2352635540" sldId="302"/>
            <ac:spMk id="3" creationId="{00A5C26B-F072-4890-92E5-F53C2053AEA7}"/>
          </ac:spMkLst>
        </pc:spChg>
      </pc:sldChg>
      <pc:sldChg chg="modSp add replId">
        <pc:chgData name="Sukeníková Michaela" userId="S::3111@fnbrno.cz::8039d469-0df6-4625-b512-368dbd2c55eb" providerId="AD" clId="Web-{671D31D9-ADEB-4211-8722-BFFC2DB2D48D}" dt="2020-05-17T21:55:53.200" v="46" actId="20577"/>
        <pc:sldMkLst>
          <pc:docMk/>
          <pc:sldMk cId="3001712860" sldId="303"/>
        </pc:sldMkLst>
        <pc:spChg chg="mod">
          <ac:chgData name="Sukeníková Michaela" userId="S::3111@fnbrno.cz::8039d469-0df6-4625-b512-368dbd2c55eb" providerId="AD" clId="Web-{671D31D9-ADEB-4211-8722-BFFC2DB2D48D}" dt="2020-05-17T21:55:53.200" v="46" actId="20577"/>
          <ac:spMkLst>
            <pc:docMk/>
            <pc:sldMk cId="3001712860" sldId="303"/>
            <ac:spMk id="3" creationId="{00A5C26B-F072-4890-92E5-F53C2053AEA7}"/>
          </ac:spMkLst>
        </pc:spChg>
        <pc:spChg chg="mod">
          <ac:chgData name="Sukeníková Michaela" userId="S::3111@fnbrno.cz::8039d469-0df6-4625-b512-368dbd2c55eb" providerId="AD" clId="Web-{671D31D9-ADEB-4211-8722-BFFC2DB2D48D}" dt="2020-05-17T21:55:29.810" v="28" actId="20577"/>
          <ac:spMkLst>
            <pc:docMk/>
            <pc:sldMk cId="3001712860" sldId="303"/>
            <ac:spMk id="9" creationId="{BFF6D323-A238-44BA-B507-A05A5F0F3413}"/>
          </ac:spMkLst>
        </pc:spChg>
      </pc:sldChg>
    </pc:docChg>
  </pc:docChgLst>
  <pc:docChgLst>
    <pc:chgData name="Sukeníková Michaela" userId="S::3111@fnbrno.cz::8039d469-0df6-4625-b512-368dbd2c55eb" providerId="AD" clId="Web-{448E4046-ACFE-52E0-6638-6ADF606D4227}"/>
    <pc:docChg chg="addSld delSld modSld sldOrd addMainMaster modMainMaster">
      <pc:chgData name="Sukeníková Michaela" userId="S::3111@fnbrno.cz::8039d469-0df6-4625-b512-368dbd2c55eb" providerId="AD" clId="Web-{448E4046-ACFE-52E0-6638-6ADF606D4227}" dt="2020-05-11T21:25:58.991" v="1390" actId="20577"/>
      <pc:docMkLst>
        <pc:docMk/>
      </pc:docMkLst>
      <pc:sldChg chg="modSp">
        <pc:chgData name="Sukeníková Michaela" userId="S::3111@fnbrno.cz::8039d469-0df6-4625-b512-368dbd2c55eb" providerId="AD" clId="Web-{448E4046-ACFE-52E0-6638-6ADF606D4227}" dt="2020-05-11T20:28:53.120" v="581" actId="20577"/>
        <pc:sldMkLst>
          <pc:docMk/>
          <pc:sldMk cId="1348239426" sldId="256"/>
        </pc:sldMkLst>
        <pc:spChg chg="mod">
          <ac:chgData name="Sukeníková Michaela" userId="S::3111@fnbrno.cz::8039d469-0df6-4625-b512-368dbd2c55eb" providerId="AD" clId="Web-{448E4046-ACFE-52E0-6638-6ADF606D4227}" dt="2020-05-11T19:55:49.276" v="42" actId="20577"/>
          <ac:spMkLst>
            <pc:docMk/>
            <pc:sldMk cId="1348239426" sldId="256"/>
            <ac:spMk id="8" creationId="{ED46F009-4C80-4455-A0D3-D32AD7219DC0}"/>
          </ac:spMkLst>
        </pc:spChg>
        <pc:spChg chg="mod">
          <ac:chgData name="Sukeníková Michaela" userId="S::3111@fnbrno.cz::8039d469-0df6-4625-b512-368dbd2c55eb" providerId="AD" clId="Web-{448E4046-ACFE-52E0-6638-6ADF606D4227}" dt="2020-05-11T20:28:53.120" v="581" actId="20577"/>
          <ac:spMkLst>
            <pc:docMk/>
            <pc:sldMk cId="1348239426" sldId="256"/>
            <ac:spMk id="9" creationId="{BFF6D323-A238-44BA-B507-A05A5F0F3413}"/>
          </ac:spMkLst>
        </pc:spChg>
        <pc:spChg chg="mod">
          <ac:chgData name="Sukeníková Michaela" userId="S::3111@fnbrno.cz::8039d469-0df6-4625-b512-368dbd2c55eb" providerId="AD" clId="Web-{448E4046-ACFE-52E0-6638-6ADF606D4227}" dt="2020-05-11T19:55:53.276" v="45" actId="20577"/>
          <ac:spMkLst>
            <pc:docMk/>
            <pc:sldMk cId="1348239426" sldId="256"/>
            <ac:spMk id="11" creationId="{FF5D95FC-3FBF-4D0C-8A44-99CFD88ABF5B}"/>
          </ac:spMkLst>
        </pc:spChg>
      </pc:sldChg>
      <pc:sldChg chg="del">
        <pc:chgData name="Sukeníková Michaela" userId="S::3111@fnbrno.cz::8039d469-0df6-4625-b512-368dbd2c55eb" providerId="AD" clId="Web-{448E4046-ACFE-52E0-6638-6ADF606D4227}" dt="2020-05-11T21:22:14.083" v="1365"/>
        <pc:sldMkLst>
          <pc:docMk/>
          <pc:sldMk cId="1530498287" sldId="259"/>
        </pc:sldMkLst>
      </pc:sldChg>
      <pc:sldChg chg="del">
        <pc:chgData name="Sukeníková Michaela" userId="S::3111@fnbrno.cz::8039d469-0df6-4625-b512-368dbd2c55eb" providerId="AD" clId="Web-{448E4046-ACFE-52E0-6638-6ADF606D4227}" dt="2020-05-11T21:22:16.098" v="1366"/>
        <pc:sldMkLst>
          <pc:docMk/>
          <pc:sldMk cId="4024727432" sldId="268"/>
        </pc:sldMkLst>
      </pc:sldChg>
      <pc:sldChg chg="addSp delSp modSp mod modClrScheme chgLayout">
        <pc:chgData name="Sukeníková Michaela" userId="S::3111@fnbrno.cz::8039d469-0df6-4625-b512-368dbd2c55eb" providerId="AD" clId="Web-{448E4046-ACFE-52E0-6638-6ADF606D4227}" dt="2020-05-11T19:58:50.185" v="140"/>
        <pc:sldMkLst>
          <pc:docMk/>
          <pc:sldMk cId="456229848" sldId="270"/>
        </pc:sldMkLst>
        <pc:spChg chg="add del mod ord">
          <ac:chgData name="Sukeníková Michaela" userId="S::3111@fnbrno.cz::8039d469-0df6-4625-b512-368dbd2c55eb" providerId="AD" clId="Web-{448E4046-ACFE-52E0-6638-6ADF606D4227}" dt="2020-05-11T19:58:50.185" v="140"/>
          <ac:spMkLst>
            <pc:docMk/>
            <pc:sldMk cId="456229848" sldId="270"/>
            <ac:spMk id="2" creationId="{3AB97E88-5273-424D-97D3-708CFE22F260}"/>
          </ac:spMkLst>
        </pc:spChg>
        <pc:spChg chg="add mod ord">
          <ac:chgData name="Sukeníková Michaela" userId="S::3111@fnbrno.cz::8039d469-0df6-4625-b512-368dbd2c55eb" providerId="AD" clId="Web-{448E4046-ACFE-52E0-6638-6ADF606D4227}" dt="2020-05-11T19:58:44.107" v="138" actId="20577"/>
          <ac:spMkLst>
            <pc:docMk/>
            <pc:sldMk cId="456229848" sldId="270"/>
            <ac:spMk id="3" creationId="{00A5C26B-F072-4890-92E5-F53C2053AEA7}"/>
          </ac:spMkLst>
        </pc:spChg>
        <pc:spChg chg="mod">
          <ac:chgData name="Sukeníková Michaela" userId="S::3111@fnbrno.cz::8039d469-0df6-4625-b512-368dbd2c55eb" providerId="AD" clId="Web-{448E4046-ACFE-52E0-6638-6ADF606D4227}" dt="2020-05-11T19:56:33.448" v="74" actId="20577"/>
          <ac:spMkLst>
            <pc:docMk/>
            <pc:sldMk cId="456229848" sldId="270"/>
            <ac:spMk id="5" creationId="{FDD10E48-A775-49F7-B44F-A38AD9438E44}"/>
          </ac:spMkLst>
        </pc:spChg>
        <pc:spChg chg="mod">
          <ac:chgData name="Sukeníková Michaela" userId="S::3111@fnbrno.cz::8039d469-0df6-4625-b512-368dbd2c55eb" providerId="AD" clId="Web-{448E4046-ACFE-52E0-6638-6ADF606D4227}" dt="2020-05-11T19:58:37.841" v="136" actId="20577"/>
          <ac:spMkLst>
            <pc:docMk/>
            <pc:sldMk cId="456229848" sldId="270"/>
            <ac:spMk id="9" creationId="{BFF6D323-A238-44BA-B507-A05A5F0F3413}"/>
          </ac:spMkLst>
        </pc:spChg>
        <pc:spChg chg="mod">
          <ac:chgData name="Sukeníková Michaela" userId="S::3111@fnbrno.cz::8039d469-0df6-4625-b512-368dbd2c55eb" providerId="AD" clId="Web-{448E4046-ACFE-52E0-6638-6ADF606D4227}" dt="2020-05-11T19:56:43.995" v="78" actId="20577"/>
          <ac:spMkLst>
            <pc:docMk/>
            <pc:sldMk cId="456229848" sldId="270"/>
            <ac:spMk id="10" creationId="{484B1FFB-F6C0-406E-B26C-4F420A74BDC9}"/>
          </ac:spMkLst>
        </pc:spChg>
        <pc:spChg chg="add del mod">
          <ac:chgData name="Sukeníková Michaela" userId="S::3111@fnbrno.cz::8039d469-0df6-4625-b512-368dbd2c55eb" providerId="AD" clId="Web-{448E4046-ACFE-52E0-6638-6ADF606D4227}" dt="2020-05-11T19:58:35.482" v="134"/>
          <ac:spMkLst>
            <pc:docMk/>
            <pc:sldMk cId="456229848" sldId="270"/>
            <ac:spMk id="12" creationId="{456D0254-C564-4B4E-9737-23B8DE2123E9}"/>
          </ac:spMkLst>
        </pc:spChg>
        <pc:picChg chg="del">
          <ac:chgData name="Sukeníková Michaela" userId="S::3111@fnbrno.cz::8039d469-0df6-4625-b512-368dbd2c55eb" providerId="AD" clId="Web-{448E4046-ACFE-52E0-6638-6ADF606D4227}" dt="2020-05-11T19:56:36.698" v="76"/>
          <ac:picMkLst>
            <pc:docMk/>
            <pc:sldMk cId="456229848" sldId="270"/>
            <ac:picMk id="7" creationId="{00000000-0000-0000-0000-000000000000}"/>
          </ac:picMkLst>
        </pc:picChg>
        <pc:picChg chg="del">
          <ac:chgData name="Sukeníková Michaela" userId="S::3111@fnbrno.cz::8039d469-0df6-4625-b512-368dbd2c55eb" providerId="AD" clId="Web-{448E4046-ACFE-52E0-6638-6ADF606D4227}" dt="2020-05-11T19:56:35.823" v="75"/>
          <ac:picMkLst>
            <pc:docMk/>
            <pc:sldMk cId="456229848" sldId="270"/>
            <ac:picMk id="8" creationId="{00000000-0000-0000-0000-000000000000}"/>
          </ac:picMkLst>
        </pc:picChg>
      </pc:sldChg>
      <pc:sldChg chg="modSp add replId">
        <pc:chgData name="Sukeníková Michaela" userId="S::3111@fnbrno.cz::8039d469-0df6-4625-b512-368dbd2c55eb" providerId="AD" clId="Web-{448E4046-ACFE-52E0-6638-6ADF606D4227}" dt="2020-05-11T20:07:42.475" v="345" actId="20577"/>
        <pc:sldMkLst>
          <pc:docMk/>
          <pc:sldMk cId="2222548478" sldId="271"/>
        </pc:sldMkLst>
        <pc:spChg chg="mod">
          <ac:chgData name="Sukeníková Michaela" userId="S::3111@fnbrno.cz::8039d469-0df6-4625-b512-368dbd2c55eb" providerId="AD" clId="Web-{448E4046-ACFE-52E0-6638-6ADF606D4227}" dt="2020-05-11T20:07:42.475" v="345" actId="20577"/>
          <ac:spMkLst>
            <pc:docMk/>
            <pc:sldMk cId="2222548478" sldId="271"/>
            <ac:spMk id="3" creationId="{00A5C26B-F072-4890-92E5-F53C2053AEA7}"/>
          </ac:spMkLst>
        </pc:spChg>
        <pc:spChg chg="mod">
          <ac:chgData name="Sukeníková Michaela" userId="S::3111@fnbrno.cz::8039d469-0df6-4625-b512-368dbd2c55eb" providerId="AD" clId="Web-{448E4046-ACFE-52E0-6638-6ADF606D4227}" dt="2020-05-11T20:07:31.412" v="341" actId="20577"/>
          <ac:spMkLst>
            <pc:docMk/>
            <pc:sldMk cId="2222548478" sldId="271"/>
            <ac:spMk id="9" creationId="{BFF6D323-A238-44BA-B507-A05A5F0F3413}"/>
          </ac:spMkLst>
        </pc:spChg>
      </pc:sldChg>
      <pc:sldChg chg="modSp add replId">
        <pc:chgData name="Sukeníková Michaela" userId="S::3111@fnbrno.cz::8039d469-0df6-4625-b512-368dbd2c55eb" providerId="AD" clId="Web-{448E4046-ACFE-52E0-6638-6ADF606D4227}" dt="2020-05-11T20:10:55.243" v="373" actId="20577"/>
        <pc:sldMkLst>
          <pc:docMk/>
          <pc:sldMk cId="2975759861" sldId="272"/>
        </pc:sldMkLst>
        <pc:spChg chg="mod">
          <ac:chgData name="Sukeníková Michaela" userId="S::3111@fnbrno.cz::8039d469-0df6-4625-b512-368dbd2c55eb" providerId="AD" clId="Web-{448E4046-ACFE-52E0-6638-6ADF606D4227}" dt="2020-05-11T20:10:55.243" v="373" actId="20577"/>
          <ac:spMkLst>
            <pc:docMk/>
            <pc:sldMk cId="2975759861" sldId="272"/>
            <ac:spMk id="3" creationId="{00A5C26B-F072-4890-92E5-F53C2053AEA7}"/>
          </ac:spMkLst>
        </pc:spChg>
        <pc:spChg chg="mod">
          <ac:chgData name="Sukeníková Michaela" userId="S::3111@fnbrno.cz::8039d469-0df6-4625-b512-368dbd2c55eb" providerId="AD" clId="Web-{448E4046-ACFE-52E0-6638-6ADF606D4227}" dt="2020-05-11T20:10:46.665" v="369" actId="20577"/>
          <ac:spMkLst>
            <pc:docMk/>
            <pc:sldMk cId="2975759861" sldId="272"/>
            <ac:spMk id="9" creationId="{BFF6D323-A238-44BA-B507-A05A5F0F3413}"/>
          </ac:spMkLst>
        </pc:spChg>
      </pc:sldChg>
      <pc:sldChg chg="modSp add replId">
        <pc:chgData name="Sukeníková Michaela" userId="S::3111@fnbrno.cz::8039d469-0df6-4625-b512-368dbd2c55eb" providerId="AD" clId="Web-{448E4046-ACFE-52E0-6638-6ADF606D4227}" dt="2020-05-11T20:04:54.800" v="245" actId="20577"/>
        <pc:sldMkLst>
          <pc:docMk/>
          <pc:sldMk cId="2857401132" sldId="273"/>
        </pc:sldMkLst>
        <pc:spChg chg="mod">
          <ac:chgData name="Sukeníková Michaela" userId="S::3111@fnbrno.cz::8039d469-0df6-4625-b512-368dbd2c55eb" providerId="AD" clId="Web-{448E4046-ACFE-52E0-6638-6ADF606D4227}" dt="2020-05-11T20:04:54.800" v="245" actId="20577"/>
          <ac:spMkLst>
            <pc:docMk/>
            <pc:sldMk cId="2857401132" sldId="273"/>
            <ac:spMk id="3" creationId="{00A5C26B-F072-4890-92E5-F53C2053AEA7}"/>
          </ac:spMkLst>
        </pc:spChg>
        <pc:spChg chg="mod">
          <ac:chgData name="Sukeníková Michaela" userId="S::3111@fnbrno.cz::8039d469-0df6-4625-b512-368dbd2c55eb" providerId="AD" clId="Web-{448E4046-ACFE-52E0-6638-6ADF606D4227}" dt="2020-05-11T20:04:40.253" v="240" actId="20577"/>
          <ac:spMkLst>
            <pc:docMk/>
            <pc:sldMk cId="2857401132" sldId="273"/>
            <ac:spMk id="9" creationId="{BFF6D323-A238-44BA-B507-A05A5F0F3413}"/>
          </ac:spMkLst>
        </pc:spChg>
      </pc:sldChg>
      <pc:sldChg chg="modSp add replId">
        <pc:chgData name="Sukeníková Michaela" userId="S::3111@fnbrno.cz::8039d469-0df6-4625-b512-368dbd2c55eb" providerId="AD" clId="Web-{448E4046-ACFE-52E0-6638-6ADF606D4227}" dt="2020-05-11T19:59:32.451" v="161" actId="20577"/>
        <pc:sldMkLst>
          <pc:docMk/>
          <pc:sldMk cId="432731674" sldId="274"/>
        </pc:sldMkLst>
        <pc:spChg chg="mod">
          <ac:chgData name="Sukeníková Michaela" userId="S::3111@fnbrno.cz::8039d469-0df6-4625-b512-368dbd2c55eb" providerId="AD" clId="Web-{448E4046-ACFE-52E0-6638-6ADF606D4227}" dt="2020-05-11T19:59:24.529" v="148" actId="20577"/>
          <ac:spMkLst>
            <pc:docMk/>
            <pc:sldMk cId="432731674" sldId="274"/>
            <ac:spMk id="3" creationId="{00A5C26B-F072-4890-92E5-F53C2053AEA7}"/>
          </ac:spMkLst>
        </pc:spChg>
        <pc:spChg chg="mod">
          <ac:chgData name="Sukeníková Michaela" userId="S::3111@fnbrno.cz::8039d469-0df6-4625-b512-368dbd2c55eb" providerId="AD" clId="Web-{448E4046-ACFE-52E0-6638-6ADF606D4227}" dt="2020-05-11T19:59:32.451" v="161" actId="20577"/>
          <ac:spMkLst>
            <pc:docMk/>
            <pc:sldMk cId="432731674" sldId="274"/>
            <ac:spMk id="9" creationId="{BFF6D323-A238-44BA-B507-A05A5F0F3413}"/>
          </ac:spMkLst>
        </pc:spChg>
      </pc:sldChg>
      <pc:sldChg chg="modSp add replId">
        <pc:chgData name="Sukeníková Michaela" userId="S::3111@fnbrno.cz::8039d469-0df6-4625-b512-368dbd2c55eb" providerId="AD" clId="Web-{448E4046-ACFE-52E0-6638-6ADF606D4227}" dt="2020-05-11T20:00:20.796" v="192" actId="20577"/>
        <pc:sldMkLst>
          <pc:docMk/>
          <pc:sldMk cId="3562541971" sldId="275"/>
        </pc:sldMkLst>
        <pc:spChg chg="mod">
          <ac:chgData name="Sukeníková Michaela" userId="S::3111@fnbrno.cz::8039d469-0df6-4625-b512-368dbd2c55eb" providerId="AD" clId="Web-{448E4046-ACFE-52E0-6638-6ADF606D4227}" dt="2020-05-11T20:00:20.796" v="192" actId="20577"/>
          <ac:spMkLst>
            <pc:docMk/>
            <pc:sldMk cId="3562541971" sldId="275"/>
            <ac:spMk id="3" creationId="{00A5C26B-F072-4890-92E5-F53C2053AEA7}"/>
          </ac:spMkLst>
        </pc:spChg>
        <pc:spChg chg="mod">
          <ac:chgData name="Sukeníková Michaela" userId="S::3111@fnbrno.cz::8039d469-0df6-4625-b512-368dbd2c55eb" providerId="AD" clId="Web-{448E4046-ACFE-52E0-6638-6ADF606D4227}" dt="2020-05-11T19:59:56.311" v="188" actId="20577"/>
          <ac:spMkLst>
            <pc:docMk/>
            <pc:sldMk cId="3562541971" sldId="275"/>
            <ac:spMk id="9" creationId="{BFF6D323-A238-44BA-B507-A05A5F0F3413}"/>
          </ac:spMkLst>
        </pc:spChg>
      </pc:sldChg>
      <pc:sldChg chg="modSp add replId">
        <pc:chgData name="Sukeníková Michaela" userId="S::3111@fnbrno.cz::8039d469-0df6-4625-b512-368dbd2c55eb" providerId="AD" clId="Web-{448E4046-ACFE-52E0-6638-6ADF606D4227}" dt="2020-05-11T20:04:15.081" v="235" actId="20577"/>
        <pc:sldMkLst>
          <pc:docMk/>
          <pc:sldMk cId="264857350" sldId="276"/>
        </pc:sldMkLst>
        <pc:spChg chg="mod">
          <ac:chgData name="Sukeníková Michaela" userId="S::3111@fnbrno.cz::8039d469-0df6-4625-b512-368dbd2c55eb" providerId="AD" clId="Web-{448E4046-ACFE-52E0-6638-6ADF606D4227}" dt="2020-05-11T20:04:15.081" v="235" actId="20577"/>
          <ac:spMkLst>
            <pc:docMk/>
            <pc:sldMk cId="264857350" sldId="276"/>
            <ac:spMk id="3" creationId="{00A5C26B-F072-4890-92E5-F53C2053AEA7}"/>
          </ac:spMkLst>
        </pc:spChg>
        <pc:spChg chg="mod">
          <ac:chgData name="Sukeníková Michaela" userId="S::3111@fnbrno.cz::8039d469-0df6-4625-b512-368dbd2c55eb" providerId="AD" clId="Web-{448E4046-ACFE-52E0-6638-6ADF606D4227}" dt="2020-05-11T20:03:34.955" v="230" actId="20577"/>
          <ac:spMkLst>
            <pc:docMk/>
            <pc:sldMk cId="264857350" sldId="276"/>
            <ac:spMk id="9" creationId="{BFF6D323-A238-44BA-B507-A05A5F0F3413}"/>
          </ac:spMkLst>
        </pc:spChg>
      </pc:sldChg>
      <pc:sldChg chg="modSp add replId">
        <pc:chgData name="Sukeníková Michaela" userId="S::3111@fnbrno.cz::8039d469-0df6-4625-b512-368dbd2c55eb" providerId="AD" clId="Web-{448E4046-ACFE-52E0-6638-6ADF606D4227}" dt="2020-05-11T20:00:58.062" v="195" actId="20577"/>
        <pc:sldMkLst>
          <pc:docMk/>
          <pc:sldMk cId="1658021020" sldId="277"/>
        </pc:sldMkLst>
        <pc:spChg chg="mod">
          <ac:chgData name="Sukeníková Michaela" userId="S::3111@fnbrno.cz::8039d469-0df6-4625-b512-368dbd2c55eb" providerId="AD" clId="Web-{448E4046-ACFE-52E0-6638-6ADF606D4227}" dt="2020-05-11T20:00:58.062" v="195" actId="20577"/>
          <ac:spMkLst>
            <pc:docMk/>
            <pc:sldMk cId="1658021020" sldId="277"/>
            <ac:spMk id="3" creationId="{00A5C26B-F072-4890-92E5-F53C2053AEA7}"/>
          </ac:spMkLst>
        </pc:spChg>
      </pc:sldChg>
      <pc:sldChg chg="modSp add replId">
        <pc:chgData name="Sukeníková Michaela" userId="S::3111@fnbrno.cz::8039d469-0df6-4625-b512-368dbd2c55eb" providerId="AD" clId="Web-{448E4046-ACFE-52E0-6638-6ADF606D4227}" dt="2020-05-11T20:05:27.098" v="251" actId="20577"/>
        <pc:sldMkLst>
          <pc:docMk/>
          <pc:sldMk cId="615567815" sldId="278"/>
        </pc:sldMkLst>
        <pc:spChg chg="mod">
          <ac:chgData name="Sukeníková Michaela" userId="S::3111@fnbrno.cz::8039d469-0df6-4625-b512-368dbd2c55eb" providerId="AD" clId="Web-{448E4046-ACFE-52E0-6638-6ADF606D4227}" dt="2020-05-11T20:05:27.098" v="251" actId="20577"/>
          <ac:spMkLst>
            <pc:docMk/>
            <pc:sldMk cId="615567815" sldId="278"/>
            <ac:spMk id="3" creationId="{00A5C26B-F072-4890-92E5-F53C2053AEA7}"/>
          </ac:spMkLst>
        </pc:spChg>
      </pc:sldChg>
      <pc:sldChg chg="modSp add replId">
        <pc:chgData name="Sukeníková Michaela" userId="S::3111@fnbrno.cz::8039d469-0df6-4625-b512-368dbd2c55eb" providerId="AD" clId="Web-{448E4046-ACFE-52E0-6638-6ADF606D4227}" dt="2020-05-11T20:06:38.646" v="294" actId="20577"/>
        <pc:sldMkLst>
          <pc:docMk/>
          <pc:sldMk cId="3072112544" sldId="279"/>
        </pc:sldMkLst>
        <pc:spChg chg="mod">
          <ac:chgData name="Sukeníková Michaela" userId="S::3111@fnbrno.cz::8039d469-0df6-4625-b512-368dbd2c55eb" providerId="AD" clId="Web-{448E4046-ACFE-52E0-6638-6ADF606D4227}" dt="2020-05-11T20:06:38.646" v="294" actId="20577"/>
          <ac:spMkLst>
            <pc:docMk/>
            <pc:sldMk cId="3072112544" sldId="279"/>
            <ac:spMk id="3" creationId="{00A5C26B-F072-4890-92E5-F53C2053AEA7}"/>
          </ac:spMkLst>
        </pc:spChg>
        <pc:spChg chg="mod">
          <ac:chgData name="Sukeníková Michaela" userId="S::3111@fnbrno.cz::8039d469-0df6-4625-b512-368dbd2c55eb" providerId="AD" clId="Web-{448E4046-ACFE-52E0-6638-6ADF606D4227}" dt="2020-05-11T20:06:16.786" v="289" actId="20577"/>
          <ac:spMkLst>
            <pc:docMk/>
            <pc:sldMk cId="3072112544" sldId="279"/>
            <ac:spMk id="9" creationId="{BFF6D323-A238-44BA-B507-A05A5F0F3413}"/>
          </ac:spMkLst>
        </pc:spChg>
      </pc:sldChg>
      <pc:sldChg chg="modSp add replId">
        <pc:chgData name="Sukeníková Michaela" userId="S::3111@fnbrno.cz::8039d469-0df6-4625-b512-368dbd2c55eb" providerId="AD" clId="Web-{448E4046-ACFE-52E0-6638-6ADF606D4227}" dt="2020-05-11T20:06:57.427" v="321" actId="20577"/>
        <pc:sldMkLst>
          <pc:docMk/>
          <pc:sldMk cId="356976584" sldId="280"/>
        </pc:sldMkLst>
        <pc:spChg chg="mod">
          <ac:chgData name="Sukeníková Michaela" userId="S::3111@fnbrno.cz::8039d469-0df6-4625-b512-368dbd2c55eb" providerId="AD" clId="Web-{448E4046-ACFE-52E0-6638-6ADF606D4227}" dt="2020-05-11T20:06:57.427" v="321" actId="20577"/>
          <ac:spMkLst>
            <pc:docMk/>
            <pc:sldMk cId="356976584" sldId="280"/>
            <ac:spMk id="3" creationId="{00A5C26B-F072-4890-92E5-F53C2053AEA7}"/>
          </ac:spMkLst>
        </pc:spChg>
        <pc:spChg chg="mod">
          <ac:chgData name="Sukeníková Michaela" userId="S::3111@fnbrno.cz::8039d469-0df6-4625-b512-368dbd2c55eb" providerId="AD" clId="Web-{448E4046-ACFE-52E0-6638-6ADF606D4227}" dt="2020-05-11T20:06:43.614" v="317" actId="20577"/>
          <ac:spMkLst>
            <pc:docMk/>
            <pc:sldMk cId="356976584" sldId="280"/>
            <ac:spMk id="9" creationId="{BFF6D323-A238-44BA-B507-A05A5F0F3413}"/>
          </ac:spMkLst>
        </pc:spChg>
      </pc:sldChg>
      <pc:sldChg chg="modSp add replId">
        <pc:chgData name="Sukeníková Michaela" userId="S::3111@fnbrno.cz::8039d469-0df6-4625-b512-368dbd2c55eb" providerId="AD" clId="Web-{448E4046-ACFE-52E0-6638-6ADF606D4227}" dt="2020-05-11T20:07:24.381" v="328" actId="20577"/>
        <pc:sldMkLst>
          <pc:docMk/>
          <pc:sldMk cId="373158793" sldId="281"/>
        </pc:sldMkLst>
        <pc:spChg chg="mod">
          <ac:chgData name="Sukeníková Michaela" userId="S::3111@fnbrno.cz::8039d469-0df6-4625-b512-368dbd2c55eb" providerId="AD" clId="Web-{448E4046-ACFE-52E0-6638-6ADF606D4227}" dt="2020-05-11T20:07:24.381" v="328" actId="20577"/>
          <ac:spMkLst>
            <pc:docMk/>
            <pc:sldMk cId="373158793" sldId="281"/>
            <ac:spMk id="3" creationId="{00A5C26B-F072-4890-92E5-F53C2053AEA7}"/>
          </ac:spMkLst>
        </pc:spChg>
        <pc:spChg chg="mod">
          <ac:chgData name="Sukeníková Michaela" userId="S::3111@fnbrno.cz::8039d469-0df6-4625-b512-368dbd2c55eb" providerId="AD" clId="Web-{448E4046-ACFE-52E0-6638-6ADF606D4227}" dt="2020-05-11T20:07:01.177" v="324" actId="20577"/>
          <ac:spMkLst>
            <pc:docMk/>
            <pc:sldMk cId="373158793" sldId="281"/>
            <ac:spMk id="9" creationId="{BFF6D323-A238-44BA-B507-A05A5F0F3413}"/>
          </ac:spMkLst>
        </pc:spChg>
      </pc:sldChg>
      <pc:sldChg chg="addSp delSp modSp add replId">
        <pc:chgData name="Sukeníková Michaela" userId="S::3111@fnbrno.cz::8039d469-0df6-4625-b512-368dbd2c55eb" providerId="AD" clId="Web-{448E4046-ACFE-52E0-6638-6ADF606D4227}" dt="2020-05-11T20:33:58.281" v="592" actId="20577"/>
        <pc:sldMkLst>
          <pc:docMk/>
          <pc:sldMk cId="1585948503" sldId="282"/>
        </pc:sldMkLst>
        <pc:spChg chg="mod">
          <ac:chgData name="Sukeníková Michaela" userId="S::3111@fnbrno.cz::8039d469-0df6-4625-b512-368dbd2c55eb" providerId="AD" clId="Web-{448E4046-ACFE-52E0-6638-6ADF606D4227}" dt="2020-05-11T20:33:58.281" v="592" actId="20577"/>
          <ac:spMkLst>
            <pc:docMk/>
            <pc:sldMk cId="1585948503" sldId="282"/>
            <ac:spMk id="3" creationId="{00A5C26B-F072-4890-92E5-F53C2053AEA7}"/>
          </ac:spMkLst>
        </pc:spChg>
        <pc:picChg chg="add del mod">
          <ac:chgData name="Sukeníková Michaela" userId="S::3111@fnbrno.cz::8039d469-0df6-4625-b512-368dbd2c55eb" providerId="AD" clId="Web-{448E4046-ACFE-52E0-6638-6ADF606D4227}" dt="2020-05-11T20:29:00.839" v="585"/>
          <ac:picMkLst>
            <pc:docMk/>
            <pc:sldMk cId="1585948503" sldId="282"/>
            <ac:picMk id="2" creationId="{4172007F-5C8C-4E02-8E53-276FAA985C7D}"/>
          </ac:picMkLst>
        </pc:picChg>
        <pc:picChg chg="add mod">
          <ac:chgData name="Sukeníková Michaela" userId="S::3111@fnbrno.cz::8039d469-0df6-4625-b512-368dbd2c55eb" providerId="AD" clId="Web-{448E4046-ACFE-52E0-6638-6ADF606D4227}" dt="2020-05-11T20:29:14.292" v="590" actId="1076"/>
          <ac:picMkLst>
            <pc:docMk/>
            <pc:sldMk cId="1585948503" sldId="282"/>
            <ac:picMk id="7" creationId="{0EC36ADF-8D9B-4FD7-BA00-EC8638A6A5C9}"/>
          </ac:picMkLst>
        </pc:picChg>
      </pc:sldChg>
      <pc:sldChg chg="modSp add replId">
        <pc:chgData name="Sukeníková Michaela" userId="S::3111@fnbrno.cz::8039d469-0df6-4625-b512-368dbd2c55eb" providerId="AD" clId="Web-{448E4046-ACFE-52E0-6638-6ADF606D4227}" dt="2020-05-11T20:08:01.522" v="350" actId="20577"/>
        <pc:sldMkLst>
          <pc:docMk/>
          <pc:sldMk cId="1619930768" sldId="283"/>
        </pc:sldMkLst>
        <pc:spChg chg="mod">
          <ac:chgData name="Sukeníková Michaela" userId="S::3111@fnbrno.cz::8039d469-0df6-4625-b512-368dbd2c55eb" providerId="AD" clId="Web-{448E4046-ACFE-52E0-6638-6ADF606D4227}" dt="2020-05-11T20:08:01.522" v="350" actId="20577"/>
          <ac:spMkLst>
            <pc:docMk/>
            <pc:sldMk cId="1619930768" sldId="283"/>
            <ac:spMk id="3" creationId="{00A5C26B-F072-4890-92E5-F53C2053AEA7}"/>
          </ac:spMkLst>
        </pc:spChg>
      </pc:sldChg>
      <pc:sldChg chg="modSp add replId">
        <pc:chgData name="Sukeníková Michaela" userId="S::3111@fnbrno.cz::8039d469-0df6-4625-b512-368dbd2c55eb" providerId="AD" clId="Web-{448E4046-ACFE-52E0-6638-6ADF606D4227}" dt="2020-05-11T20:10:35.587" v="358" actId="20577"/>
        <pc:sldMkLst>
          <pc:docMk/>
          <pc:sldMk cId="634967953" sldId="284"/>
        </pc:sldMkLst>
        <pc:spChg chg="mod">
          <ac:chgData name="Sukeníková Michaela" userId="S::3111@fnbrno.cz::8039d469-0df6-4625-b512-368dbd2c55eb" providerId="AD" clId="Web-{448E4046-ACFE-52E0-6638-6ADF606D4227}" dt="2020-05-11T20:10:35.587" v="358" actId="20577"/>
          <ac:spMkLst>
            <pc:docMk/>
            <pc:sldMk cId="634967953" sldId="284"/>
            <ac:spMk id="3" creationId="{00A5C26B-F072-4890-92E5-F53C2053AEA7}"/>
          </ac:spMkLst>
        </pc:spChg>
        <pc:spChg chg="mod">
          <ac:chgData name="Sukeníková Michaela" userId="S::3111@fnbrno.cz::8039d469-0df6-4625-b512-368dbd2c55eb" providerId="AD" clId="Web-{448E4046-ACFE-52E0-6638-6ADF606D4227}" dt="2020-05-11T20:08:26.163" v="355" actId="20577"/>
          <ac:spMkLst>
            <pc:docMk/>
            <pc:sldMk cId="634967953" sldId="284"/>
            <ac:spMk id="9" creationId="{BFF6D323-A238-44BA-B507-A05A5F0F3413}"/>
          </ac:spMkLst>
        </pc:spChg>
      </pc:sldChg>
      <pc:sldChg chg="modSp add replId">
        <pc:chgData name="Sukeníková Michaela" userId="S::3111@fnbrno.cz::8039d469-0df6-4625-b512-368dbd2c55eb" providerId="AD" clId="Web-{448E4046-ACFE-52E0-6638-6ADF606D4227}" dt="2020-05-11T20:11:41.635" v="397" actId="20577"/>
        <pc:sldMkLst>
          <pc:docMk/>
          <pc:sldMk cId="455851882" sldId="285"/>
        </pc:sldMkLst>
        <pc:spChg chg="mod">
          <ac:chgData name="Sukeníková Michaela" userId="S::3111@fnbrno.cz::8039d469-0df6-4625-b512-368dbd2c55eb" providerId="AD" clId="Web-{448E4046-ACFE-52E0-6638-6ADF606D4227}" dt="2020-05-11T20:11:21.775" v="378" actId="20577"/>
          <ac:spMkLst>
            <pc:docMk/>
            <pc:sldMk cId="455851882" sldId="285"/>
            <ac:spMk id="3" creationId="{00A5C26B-F072-4890-92E5-F53C2053AEA7}"/>
          </ac:spMkLst>
        </pc:spChg>
        <pc:spChg chg="mod">
          <ac:chgData name="Sukeníková Michaela" userId="S::3111@fnbrno.cz::8039d469-0df6-4625-b512-368dbd2c55eb" providerId="AD" clId="Web-{448E4046-ACFE-52E0-6638-6ADF606D4227}" dt="2020-05-11T20:11:41.635" v="397" actId="20577"/>
          <ac:spMkLst>
            <pc:docMk/>
            <pc:sldMk cId="455851882" sldId="285"/>
            <ac:spMk id="9" creationId="{BFF6D323-A238-44BA-B507-A05A5F0F3413}"/>
          </ac:spMkLst>
        </pc:spChg>
      </pc:sldChg>
      <pc:sldChg chg="modSp add replId">
        <pc:chgData name="Sukeníková Michaela" userId="S::3111@fnbrno.cz::8039d469-0df6-4625-b512-368dbd2c55eb" providerId="AD" clId="Web-{448E4046-ACFE-52E0-6638-6ADF606D4227}" dt="2020-05-11T20:46:11.950" v="640" actId="20577"/>
        <pc:sldMkLst>
          <pc:docMk/>
          <pc:sldMk cId="2961040415" sldId="286"/>
        </pc:sldMkLst>
        <pc:spChg chg="mod">
          <ac:chgData name="Sukeníková Michaela" userId="S::3111@fnbrno.cz::8039d469-0df6-4625-b512-368dbd2c55eb" providerId="AD" clId="Web-{448E4046-ACFE-52E0-6638-6ADF606D4227}" dt="2020-05-11T20:46:11.950" v="640" actId="20577"/>
          <ac:spMkLst>
            <pc:docMk/>
            <pc:sldMk cId="2961040415" sldId="286"/>
            <ac:spMk id="3" creationId="{00A5C26B-F072-4890-92E5-F53C2053AEA7}"/>
          </ac:spMkLst>
        </pc:spChg>
        <pc:spChg chg="mod">
          <ac:chgData name="Sukeníková Michaela" userId="S::3111@fnbrno.cz::8039d469-0df6-4625-b512-368dbd2c55eb" providerId="AD" clId="Web-{448E4046-ACFE-52E0-6638-6ADF606D4227}" dt="2020-05-11T20:11:55.276" v="411" actId="20577"/>
          <ac:spMkLst>
            <pc:docMk/>
            <pc:sldMk cId="2961040415" sldId="286"/>
            <ac:spMk id="9" creationId="{BFF6D323-A238-44BA-B507-A05A5F0F3413}"/>
          </ac:spMkLst>
        </pc:spChg>
      </pc:sldChg>
      <pc:sldChg chg="modSp add replId">
        <pc:chgData name="Sukeníková Michaela" userId="S::3111@fnbrno.cz::8039d469-0df6-4625-b512-368dbd2c55eb" providerId="AD" clId="Web-{448E4046-ACFE-52E0-6638-6ADF606D4227}" dt="2020-05-11T20:46:47.638" v="673" actId="20577"/>
        <pc:sldMkLst>
          <pc:docMk/>
          <pc:sldMk cId="1620827859" sldId="287"/>
        </pc:sldMkLst>
        <pc:spChg chg="mod">
          <ac:chgData name="Sukeníková Michaela" userId="S::3111@fnbrno.cz::8039d469-0df6-4625-b512-368dbd2c55eb" providerId="AD" clId="Web-{448E4046-ACFE-52E0-6638-6ADF606D4227}" dt="2020-05-11T20:46:47.638" v="673" actId="20577"/>
          <ac:spMkLst>
            <pc:docMk/>
            <pc:sldMk cId="1620827859" sldId="287"/>
            <ac:spMk id="3" creationId="{00A5C26B-F072-4890-92E5-F53C2053AEA7}"/>
          </ac:spMkLst>
        </pc:spChg>
        <pc:spChg chg="mod">
          <ac:chgData name="Sukeníková Michaela" userId="S::3111@fnbrno.cz::8039d469-0df6-4625-b512-368dbd2c55eb" providerId="AD" clId="Web-{448E4046-ACFE-52E0-6638-6ADF606D4227}" dt="2020-05-11T20:12:14.354" v="418" actId="20577"/>
          <ac:spMkLst>
            <pc:docMk/>
            <pc:sldMk cId="1620827859" sldId="287"/>
            <ac:spMk id="9" creationId="{BFF6D323-A238-44BA-B507-A05A5F0F3413}"/>
          </ac:spMkLst>
        </pc:spChg>
      </pc:sldChg>
      <pc:sldChg chg="modSp add replId">
        <pc:chgData name="Sukeníková Michaela" userId="S::3111@fnbrno.cz::8039d469-0df6-4625-b512-368dbd2c55eb" providerId="AD" clId="Web-{448E4046-ACFE-52E0-6638-6ADF606D4227}" dt="2020-05-11T20:49:25.031" v="824" actId="20577"/>
        <pc:sldMkLst>
          <pc:docMk/>
          <pc:sldMk cId="2695490006" sldId="288"/>
        </pc:sldMkLst>
        <pc:spChg chg="mod">
          <ac:chgData name="Sukeníková Michaela" userId="S::3111@fnbrno.cz::8039d469-0df6-4625-b512-368dbd2c55eb" providerId="AD" clId="Web-{448E4046-ACFE-52E0-6638-6ADF606D4227}" dt="2020-05-11T20:49:25.031" v="824" actId="20577"/>
          <ac:spMkLst>
            <pc:docMk/>
            <pc:sldMk cId="2695490006" sldId="288"/>
            <ac:spMk id="3" creationId="{00A5C26B-F072-4890-92E5-F53C2053AEA7}"/>
          </ac:spMkLst>
        </pc:spChg>
      </pc:sldChg>
      <pc:sldChg chg="modSp add replId">
        <pc:chgData name="Sukeníková Michaela" userId="S::3111@fnbrno.cz::8039d469-0df6-4625-b512-368dbd2c55eb" providerId="AD" clId="Web-{448E4046-ACFE-52E0-6638-6ADF606D4227}" dt="2020-05-11T20:13:12.402" v="429" actId="20577"/>
        <pc:sldMkLst>
          <pc:docMk/>
          <pc:sldMk cId="3718467207" sldId="289"/>
        </pc:sldMkLst>
        <pc:spChg chg="mod">
          <ac:chgData name="Sukeníková Michaela" userId="S::3111@fnbrno.cz::8039d469-0df6-4625-b512-368dbd2c55eb" providerId="AD" clId="Web-{448E4046-ACFE-52E0-6638-6ADF606D4227}" dt="2020-05-11T20:13:12.402" v="429" actId="20577"/>
          <ac:spMkLst>
            <pc:docMk/>
            <pc:sldMk cId="3718467207" sldId="289"/>
            <ac:spMk id="3" creationId="{00A5C26B-F072-4890-92E5-F53C2053AEA7}"/>
          </ac:spMkLst>
        </pc:spChg>
      </pc:sldChg>
      <pc:sldChg chg="addSp modSp add ord replId">
        <pc:chgData name="Sukeníková Michaela" userId="S::3111@fnbrno.cz::8039d469-0df6-4625-b512-368dbd2c55eb" providerId="AD" clId="Web-{448E4046-ACFE-52E0-6638-6ADF606D4227}" dt="2020-05-11T20:49:59.859" v="826"/>
        <pc:sldMkLst>
          <pc:docMk/>
          <pc:sldMk cId="2325390453" sldId="290"/>
        </pc:sldMkLst>
        <pc:spChg chg="mod">
          <ac:chgData name="Sukeníková Michaela" userId="S::3111@fnbrno.cz::8039d469-0df6-4625-b512-368dbd2c55eb" providerId="AD" clId="Web-{448E4046-ACFE-52E0-6638-6ADF606D4227}" dt="2020-05-11T20:13:15.730" v="430" actId="20577"/>
          <ac:spMkLst>
            <pc:docMk/>
            <pc:sldMk cId="2325390453" sldId="290"/>
            <ac:spMk id="3" creationId="{00A5C26B-F072-4890-92E5-F53C2053AEA7}"/>
          </ac:spMkLst>
        </pc:spChg>
        <pc:picChg chg="add mod">
          <ac:chgData name="Sukeníková Michaela" userId="S::3111@fnbrno.cz::8039d469-0df6-4625-b512-368dbd2c55eb" providerId="AD" clId="Web-{448E4046-ACFE-52E0-6638-6ADF606D4227}" dt="2020-05-11T20:13:30.449" v="433" actId="1076"/>
          <ac:picMkLst>
            <pc:docMk/>
            <pc:sldMk cId="2325390453" sldId="290"/>
            <ac:picMk id="2" creationId="{7683D769-0610-46E8-A320-2C0D01E16E59}"/>
          </ac:picMkLst>
        </pc:picChg>
      </pc:sldChg>
      <pc:sldChg chg="add del">
        <pc:chgData name="Sukeníková Michaela" userId="S::3111@fnbrno.cz::8039d469-0df6-4625-b512-368dbd2c55eb" providerId="AD" clId="Web-{448E4046-ACFE-52E0-6638-6ADF606D4227}" dt="2020-05-11T20:13:35.824" v="434"/>
        <pc:sldMkLst>
          <pc:docMk/>
          <pc:sldMk cId="73693296" sldId="291"/>
        </pc:sldMkLst>
      </pc:sldChg>
      <pc:sldChg chg="modSp add ord replId">
        <pc:chgData name="Sukeníková Michaela" userId="S::3111@fnbrno.cz::8039d469-0df6-4625-b512-368dbd2c55eb" providerId="AD" clId="Web-{448E4046-ACFE-52E0-6638-6ADF606D4227}" dt="2020-05-11T20:14:55.591" v="496" actId="20577"/>
        <pc:sldMkLst>
          <pc:docMk/>
          <pc:sldMk cId="1521793557" sldId="291"/>
        </pc:sldMkLst>
        <pc:spChg chg="mod">
          <ac:chgData name="Sukeníková Michaela" userId="S::3111@fnbrno.cz::8039d469-0df6-4625-b512-368dbd2c55eb" providerId="AD" clId="Web-{448E4046-ACFE-52E0-6638-6ADF606D4227}" dt="2020-05-11T20:14:55.591" v="496" actId="20577"/>
          <ac:spMkLst>
            <pc:docMk/>
            <pc:sldMk cId="1521793557" sldId="291"/>
            <ac:spMk id="3" creationId="{00A5C26B-F072-4890-92E5-F53C2053AEA7}"/>
          </ac:spMkLst>
        </pc:spChg>
        <pc:spChg chg="mod">
          <ac:chgData name="Sukeníková Michaela" userId="S::3111@fnbrno.cz::8039d469-0df6-4625-b512-368dbd2c55eb" providerId="AD" clId="Web-{448E4046-ACFE-52E0-6638-6ADF606D4227}" dt="2020-05-11T20:14:40.763" v="493" actId="20577"/>
          <ac:spMkLst>
            <pc:docMk/>
            <pc:sldMk cId="1521793557" sldId="291"/>
            <ac:spMk id="9" creationId="{BFF6D323-A238-44BA-B507-A05A5F0F3413}"/>
          </ac:spMkLst>
        </pc:spChg>
      </pc:sldChg>
      <pc:sldChg chg="modSp add replId">
        <pc:chgData name="Sukeníková Michaela" userId="S::3111@fnbrno.cz::8039d469-0df6-4625-b512-368dbd2c55eb" providerId="AD" clId="Web-{448E4046-ACFE-52E0-6638-6ADF606D4227}" dt="2020-05-11T21:20:40.894" v="1364" actId="20577"/>
        <pc:sldMkLst>
          <pc:docMk/>
          <pc:sldMk cId="1040888907" sldId="292"/>
        </pc:sldMkLst>
        <pc:spChg chg="mod">
          <ac:chgData name="Sukeníková Michaela" userId="S::3111@fnbrno.cz::8039d469-0df6-4625-b512-368dbd2c55eb" providerId="AD" clId="Web-{448E4046-ACFE-52E0-6638-6ADF606D4227}" dt="2020-05-11T21:20:40.894" v="1364" actId="20577"/>
          <ac:spMkLst>
            <pc:docMk/>
            <pc:sldMk cId="1040888907" sldId="292"/>
            <ac:spMk id="3" creationId="{00A5C26B-F072-4890-92E5-F53C2053AEA7}"/>
          </ac:spMkLst>
        </pc:spChg>
        <pc:spChg chg="mod">
          <ac:chgData name="Sukeníková Michaela" userId="S::3111@fnbrno.cz::8039d469-0df6-4625-b512-368dbd2c55eb" providerId="AD" clId="Web-{448E4046-ACFE-52E0-6638-6ADF606D4227}" dt="2020-05-11T20:16:14.670" v="568" actId="20577"/>
          <ac:spMkLst>
            <pc:docMk/>
            <pc:sldMk cId="1040888907" sldId="292"/>
            <ac:spMk id="9" creationId="{BFF6D323-A238-44BA-B507-A05A5F0F3413}"/>
          </ac:spMkLst>
        </pc:spChg>
      </pc:sldChg>
      <pc:sldChg chg="modSp add replId">
        <pc:chgData name="Sukeníková Michaela" userId="S::3111@fnbrno.cz::8039d469-0df6-4625-b512-368dbd2c55eb" providerId="AD" clId="Web-{448E4046-ACFE-52E0-6638-6ADF606D4227}" dt="2020-05-11T21:24:48.287" v="1389" actId="20577"/>
        <pc:sldMkLst>
          <pc:docMk/>
          <pc:sldMk cId="1324713625" sldId="293"/>
        </pc:sldMkLst>
        <pc:spChg chg="mod">
          <ac:chgData name="Sukeníková Michaela" userId="S::3111@fnbrno.cz::8039d469-0df6-4625-b512-368dbd2c55eb" providerId="AD" clId="Web-{448E4046-ACFE-52E0-6638-6ADF606D4227}" dt="2020-05-11T21:24:48.287" v="1389" actId="20577"/>
          <ac:spMkLst>
            <pc:docMk/>
            <pc:sldMk cId="1324713625" sldId="293"/>
            <ac:spMk id="3" creationId="{00A5C26B-F072-4890-92E5-F53C2053AEA7}"/>
          </ac:spMkLst>
        </pc:spChg>
        <pc:spChg chg="mod">
          <ac:chgData name="Sukeníková Michaela" userId="S::3111@fnbrno.cz::8039d469-0df6-4625-b512-368dbd2c55eb" providerId="AD" clId="Web-{448E4046-ACFE-52E0-6638-6ADF606D4227}" dt="2020-05-11T20:15:41.873" v="533" actId="20577"/>
          <ac:spMkLst>
            <pc:docMk/>
            <pc:sldMk cId="1324713625" sldId="293"/>
            <ac:spMk id="9" creationId="{BFF6D323-A238-44BA-B507-A05A5F0F3413}"/>
          </ac:spMkLst>
        </pc:spChg>
      </pc:sldChg>
      <pc:sldChg chg="modSp add replId">
        <pc:chgData name="Sukeníková Michaela" userId="S::3111@fnbrno.cz::8039d469-0df6-4625-b512-368dbd2c55eb" providerId="AD" clId="Web-{448E4046-ACFE-52E0-6638-6ADF606D4227}" dt="2020-05-11T20:15:33.951" v="500" actId="20577"/>
        <pc:sldMkLst>
          <pc:docMk/>
          <pc:sldMk cId="2362924993" sldId="294"/>
        </pc:sldMkLst>
        <pc:spChg chg="mod">
          <ac:chgData name="Sukeníková Michaela" userId="S::3111@fnbrno.cz::8039d469-0df6-4625-b512-368dbd2c55eb" providerId="AD" clId="Web-{448E4046-ACFE-52E0-6638-6ADF606D4227}" dt="2020-05-11T20:15:33.951" v="500" actId="20577"/>
          <ac:spMkLst>
            <pc:docMk/>
            <pc:sldMk cId="2362924993" sldId="294"/>
            <ac:spMk id="3" creationId="{00A5C26B-F072-4890-92E5-F53C2053AEA7}"/>
          </ac:spMkLst>
        </pc:spChg>
      </pc:sldChg>
      <pc:sldChg chg="modSp add replId">
        <pc:chgData name="Sukeníková Michaela" userId="S::3111@fnbrno.cz::8039d469-0df6-4625-b512-368dbd2c55eb" providerId="AD" clId="Web-{448E4046-ACFE-52E0-6638-6ADF606D4227}" dt="2020-05-11T20:37:08.066" v="600" actId="20577"/>
        <pc:sldMkLst>
          <pc:docMk/>
          <pc:sldMk cId="2034853509" sldId="295"/>
        </pc:sldMkLst>
        <pc:spChg chg="mod">
          <ac:chgData name="Sukeníková Michaela" userId="S::3111@fnbrno.cz::8039d469-0df6-4625-b512-368dbd2c55eb" providerId="AD" clId="Web-{448E4046-ACFE-52E0-6638-6ADF606D4227}" dt="2020-05-11T20:37:08.066" v="600" actId="20577"/>
          <ac:spMkLst>
            <pc:docMk/>
            <pc:sldMk cId="2034853509" sldId="295"/>
            <ac:spMk id="3" creationId="{00A5C26B-F072-4890-92E5-F53C2053AEA7}"/>
          </ac:spMkLst>
        </pc:spChg>
        <pc:spChg chg="mod">
          <ac:chgData name="Sukeníková Michaela" userId="S::3111@fnbrno.cz::8039d469-0df6-4625-b512-368dbd2c55eb" providerId="AD" clId="Web-{448E4046-ACFE-52E0-6638-6ADF606D4227}" dt="2020-05-11T20:34:24.094" v="597" actId="20577"/>
          <ac:spMkLst>
            <pc:docMk/>
            <pc:sldMk cId="2034853509" sldId="295"/>
            <ac:spMk id="9" creationId="{BFF6D323-A238-44BA-B507-A05A5F0F3413}"/>
          </ac:spMkLst>
        </pc:spChg>
      </pc:sldChg>
      <pc:sldChg chg="modSp add replId">
        <pc:chgData name="Sukeníková Michaela" userId="S::3111@fnbrno.cz::8039d469-0df6-4625-b512-368dbd2c55eb" providerId="AD" clId="Web-{448E4046-ACFE-52E0-6638-6ADF606D4227}" dt="2020-05-11T21:25:58.991" v="1390" actId="20577"/>
        <pc:sldMkLst>
          <pc:docMk/>
          <pc:sldMk cId="3205925542" sldId="296"/>
        </pc:sldMkLst>
        <pc:spChg chg="mod">
          <ac:chgData name="Sukeníková Michaela" userId="S::3111@fnbrno.cz::8039d469-0df6-4625-b512-368dbd2c55eb" providerId="AD" clId="Web-{448E4046-ACFE-52E0-6638-6ADF606D4227}" dt="2020-05-11T21:25:58.991" v="1390" actId="20577"/>
          <ac:spMkLst>
            <pc:docMk/>
            <pc:sldMk cId="3205925542" sldId="296"/>
            <ac:spMk id="3" creationId="{00A5C26B-F072-4890-92E5-F53C2053AEA7}"/>
          </ac:spMkLst>
        </pc:spChg>
      </pc:sldChg>
      <pc:sldChg chg="modSp add replId">
        <pc:chgData name="Sukeníková Michaela" userId="S::3111@fnbrno.cz::8039d469-0df6-4625-b512-368dbd2c55eb" providerId="AD" clId="Web-{448E4046-ACFE-52E0-6638-6ADF606D4227}" dt="2020-05-11T21:13:37.202" v="1052" actId="20577"/>
        <pc:sldMkLst>
          <pc:docMk/>
          <pc:sldMk cId="3554039126" sldId="297"/>
        </pc:sldMkLst>
        <pc:spChg chg="mod">
          <ac:chgData name="Sukeníková Michaela" userId="S::3111@fnbrno.cz::8039d469-0df6-4625-b512-368dbd2c55eb" providerId="AD" clId="Web-{448E4046-ACFE-52E0-6638-6ADF606D4227}" dt="2020-05-11T21:13:37.202" v="1052" actId="20577"/>
          <ac:spMkLst>
            <pc:docMk/>
            <pc:sldMk cId="3554039126" sldId="297"/>
            <ac:spMk id="3" creationId="{00A5C26B-F072-4890-92E5-F53C2053AEA7}"/>
          </ac:spMkLst>
        </pc:spChg>
      </pc:sldChg>
      <pc:sldChg chg="add del replId">
        <pc:chgData name="Sukeníková Michaela" userId="S::3111@fnbrno.cz::8039d469-0df6-4625-b512-368dbd2c55eb" providerId="AD" clId="Web-{448E4046-ACFE-52E0-6638-6ADF606D4227}" dt="2020-05-11T21:10:38.074" v="973"/>
        <pc:sldMkLst>
          <pc:docMk/>
          <pc:sldMk cId="3930041262" sldId="298"/>
        </pc:sldMkLst>
      </pc:sldChg>
      <pc:sldChg chg="modSp add replId">
        <pc:chgData name="Sukeníková Michaela" userId="S::3111@fnbrno.cz::8039d469-0df6-4625-b512-368dbd2c55eb" providerId="AD" clId="Web-{448E4046-ACFE-52E0-6638-6ADF606D4227}" dt="2020-05-11T21:12:41.186" v="1051" actId="20577"/>
        <pc:sldMkLst>
          <pc:docMk/>
          <pc:sldMk cId="3995043966" sldId="299"/>
        </pc:sldMkLst>
        <pc:spChg chg="mod">
          <ac:chgData name="Sukeníková Michaela" userId="S::3111@fnbrno.cz::8039d469-0df6-4625-b512-368dbd2c55eb" providerId="AD" clId="Web-{448E4046-ACFE-52E0-6638-6ADF606D4227}" dt="2020-05-11T21:12:41.186" v="1051" actId="20577"/>
          <ac:spMkLst>
            <pc:docMk/>
            <pc:sldMk cId="3995043966" sldId="299"/>
            <ac:spMk id="3" creationId="{00A5C26B-F072-4890-92E5-F53C2053AEA7}"/>
          </ac:spMkLst>
        </pc:spChg>
      </pc:sldChg>
      <pc:sldChg chg="modSp add replId">
        <pc:chgData name="Sukeníková Michaela" userId="S::3111@fnbrno.cz::8039d469-0df6-4625-b512-368dbd2c55eb" providerId="AD" clId="Web-{448E4046-ACFE-52E0-6638-6ADF606D4227}" dt="2020-05-11T21:24:18.397" v="1370" actId="20577"/>
        <pc:sldMkLst>
          <pc:docMk/>
          <pc:sldMk cId="225931150" sldId="300"/>
        </pc:sldMkLst>
        <pc:spChg chg="mod">
          <ac:chgData name="Sukeníková Michaela" userId="S::3111@fnbrno.cz::8039d469-0df6-4625-b512-368dbd2c55eb" providerId="AD" clId="Web-{448E4046-ACFE-52E0-6638-6ADF606D4227}" dt="2020-05-11T21:22:29.098" v="1367" actId="20577"/>
          <ac:spMkLst>
            <pc:docMk/>
            <pc:sldMk cId="225931150" sldId="300"/>
            <ac:spMk id="3" creationId="{00A5C26B-F072-4890-92E5-F53C2053AEA7}"/>
          </ac:spMkLst>
        </pc:spChg>
        <pc:spChg chg="mod">
          <ac:chgData name="Sukeníková Michaela" userId="S::3111@fnbrno.cz::8039d469-0df6-4625-b512-368dbd2c55eb" providerId="AD" clId="Web-{448E4046-ACFE-52E0-6638-6ADF606D4227}" dt="2020-05-11T21:24:18.397" v="1370" actId="20577"/>
          <ac:spMkLst>
            <pc:docMk/>
            <pc:sldMk cId="225931150" sldId="300"/>
            <ac:spMk id="9" creationId="{BFF6D323-A238-44BA-B507-A05A5F0F3413}"/>
          </ac:spMkLst>
        </pc:spChg>
      </pc:sldChg>
      <pc:sldMasterChg chg="add addSldLayout">
        <pc:chgData name="Sukeníková Michaela" userId="S::3111@fnbrno.cz::8039d469-0df6-4625-b512-368dbd2c55eb" providerId="AD" clId="Web-{448E4046-ACFE-52E0-6638-6ADF606D4227}" dt="2020-05-11T20:13:16.371" v="431"/>
        <pc:sldMasterMkLst>
          <pc:docMk/>
          <pc:sldMasterMk cId="0" sldId="2147483648"/>
        </pc:sldMasterMkLst>
        <pc:sldLayoutChg chg="add">
          <pc:chgData name="Sukeníková Michaela" userId="S::3111@fnbrno.cz::8039d469-0df6-4625-b512-368dbd2c55eb" providerId="AD" clId="Web-{448E4046-ACFE-52E0-6638-6ADF606D4227}" dt="2020-05-11T20:13:16.371" v="431"/>
          <pc:sldLayoutMkLst>
            <pc:docMk/>
            <pc:sldMasterMk cId="0" sldId="2147483648"/>
            <pc:sldLayoutMk cId="4163980023" sldId="2147483649"/>
          </pc:sldLayoutMkLst>
        </pc:sldLayoutChg>
        <pc:sldLayoutChg chg="add">
          <pc:chgData name="Sukeníková Michaela" userId="S::3111@fnbrno.cz::8039d469-0df6-4625-b512-368dbd2c55eb" providerId="AD" clId="Web-{448E4046-ACFE-52E0-6638-6ADF606D4227}" dt="2020-05-11T20:13:16.371" v="431"/>
          <pc:sldLayoutMkLst>
            <pc:docMk/>
            <pc:sldMasterMk cId="0" sldId="2147483648"/>
            <pc:sldLayoutMk cId="295288656" sldId="2147483650"/>
          </pc:sldLayoutMkLst>
        </pc:sldLayoutChg>
        <pc:sldLayoutChg chg="add">
          <pc:chgData name="Sukeníková Michaela" userId="S::3111@fnbrno.cz::8039d469-0df6-4625-b512-368dbd2c55eb" providerId="AD" clId="Web-{448E4046-ACFE-52E0-6638-6ADF606D4227}" dt="2020-05-11T20:13:16.371" v="431"/>
          <pc:sldLayoutMkLst>
            <pc:docMk/>
            <pc:sldMasterMk cId="0" sldId="2147483648"/>
            <pc:sldLayoutMk cId="2494782983" sldId="2147483651"/>
          </pc:sldLayoutMkLst>
        </pc:sldLayoutChg>
        <pc:sldLayoutChg chg="add">
          <pc:chgData name="Sukeníková Michaela" userId="S::3111@fnbrno.cz::8039d469-0df6-4625-b512-368dbd2c55eb" providerId="AD" clId="Web-{448E4046-ACFE-52E0-6638-6ADF606D4227}" dt="2020-05-11T20:13:16.371" v="431"/>
          <pc:sldLayoutMkLst>
            <pc:docMk/>
            <pc:sldMasterMk cId="0" sldId="2147483648"/>
            <pc:sldLayoutMk cId="886508284" sldId="2147483652"/>
          </pc:sldLayoutMkLst>
        </pc:sldLayoutChg>
        <pc:sldLayoutChg chg="add">
          <pc:chgData name="Sukeníková Michaela" userId="S::3111@fnbrno.cz::8039d469-0df6-4625-b512-368dbd2c55eb" providerId="AD" clId="Web-{448E4046-ACFE-52E0-6638-6ADF606D4227}" dt="2020-05-11T20:13:16.371" v="431"/>
          <pc:sldLayoutMkLst>
            <pc:docMk/>
            <pc:sldMasterMk cId="0" sldId="2147483648"/>
            <pc:sldLayoutMk cId="2231088573" sldId="2147483653"/>
          </pc:sldLayoutMkLst>
        </pc:sldLayoutChg>
        <pc:sldLayoutChg chg="add">
          <pc:chgData name="Sukeníková Michaela" userId="S::3111@fnbrno.cz::8039d469-0df6-4625-b512-368dbd2c55eb" providerId="AD" clId="Web-{448E4046-ACFE-52E0-6638-6ADF606D4227}" dt="2020-05-11T20:13:16.371" v="431"/>
          <pc:sldLayoutMkLst>
            <pc:docMk/>
            <pc:sldMasterMk cId="0" sldId="2147483648"/>
            <pc:sldLayoutMk cId="1803902544" sldId="2147483654"/>
          </pc:sldLayoutMkLst>
        </pc:sldLayoutChg>
        <pc:sldLayoutChg chg="add">
          <pc:chgData name="Sukeníková Michaela" userId="S::3111@fnbrno.cz::8039d469-0df6-4625-b512-368dbd2c55eb" providerId="AD" clId="Web-{448E4046-ACFE-52E0-6638-6ADF606D4227}" dt="2020-05-11T20:13:16.371" v="431"/>
          <pc:sldLayoutMkLst>
            <pc:docMk/>
            <pc:sldMasterMk cId="0" sldId="2147483648"/>
            <pc:sldLayoutMk cId="2044869726" sldId="2147483655"/>
          </pc:sldLayoutMkLst>
        </pc:sldLayoutChg>
        <pc:sldLayoutChg chg="add">
          <pc:chgData name="Sukeníková Michaela" userId="S::3111@fnbrno.cz::8039d469-0df6-4625-b512-368dbd2c55eb" providerId="AD" clId="Web-{448E4046-ACFE-52E0-6638-6ADF606D4227}" dt="2020-05-11T20:13:16.371" v="431"/>
          <pc:sldLayoutMkLst>
            <pc:docMk/>
            <pc:sldMasterMk cId="0" sldId="2147483648"/>
            <pc:sldLayoutMk cId="2411656333" sldId="2147483656"/>
          </pc:sldLayoutMkLst>
        </pc:sldLayoutChg>
        <pc:sldLayoutChg chg="add">
          <pc:chgData name="Sukeníková Michaela" userId="S::3111@fnbrno.cz::8039d469-0df6-4625-b512-368dbd2c55eb" providerId="AD" clId="Web-{448E4046-ACFE-52E0-6638-6ADF606D4227}" dt="2020-05-11T20:13:16.371" v="431"/>
          <pc:sldLayoutMkLst>
            <pc:docMk/>
            <pc:sldMasterMk cId="0" sldId="2147483648"/>
            <pc:sldLayoutMk cId="1830237927" sldId="2147483657"/>
          </pc:sldLayoutMkLst>
        </pc:sldLayoutChg>
        <pc:sldLayoutChg chg="add">
          <pc:chgData name="Sukeníková Michaela" userId="S::3111@fnbrno.cz::8039d469-0df6-4625-b512-368dbd2c55eb" providerId="AD" clId="Web-{448E4046-ACFE-52E0-6638-6ADF606D4227}" dt="2020-05-11T20:13:16.371" v="431"/>
          <pc:sldLayoutMkLst>
            <pc:docMk/>
            <pc:sldMasterMk cId="0" sldId="2147483648"/>
            <pc:sldLayoutMk cId="3074116794" sldId="2147483658"/>
          </pc:sldLayoutMkLst>
        </pc:sldLayoutChg>
        <pc:sldLayoutChg chg="add">
          <pc:chgData name="Sukeníková Michaela" userId="S::3111@fnbrno.cz::8039d469-0df6-4625-b512-368dbd2c55eb" providerId="AD" clId="Web-{448E4046-ACFE-52E0-6638-6ADF606D4227}" dt="2020-05-11T20:13:16.371" v="431"/>
          <pc:sldLayoutMkLst>
            <pc:docMk/>
            <pc:sldMasterMk cId="0" sldId="2147483648"/>
            <pc:sldLayoutMk cId="728802484" sldId="2147483659"/>
          </pc:sldLayoutMkLst>
        </pc:sldLayoutChg>
      </pc:sldMasterChg>
      <pc:sldMasterChg chg="replId">
        <pc:chgData name="Sukeníková Michaela" userId="S::3111@fnbrno.cz::8039d469-0df6-4625-b512-368dbd2c55eb" providerId="AD" clId="Web-{448E4046-ACFE-52E0-6638-6ADF606D4227}" dt="2020-05-11T20:13:16.371" v="431"/>
        <pc:sldMasterMkLst>
          <pc:docMk/>
          <pc:sldMasterMk cId="0" sldId="2147483696"/>
        </pc:sldMasterMkLst>
      </pc:sldMasterChg>
    </pc:docChg>
  </pc:docChgLst>
  <pc:docChgLst>
    <pc:chgData name="Sukeníková Michaela" userId="S::3111@fnbrno.cz::8039d469-0df6-4625-b512-368dbd2c55eb" providerId="AD" clId="Web-{6BF0244F-EC53-A968-FB60-A956891932C8}"/>
    <pc:docChg chg="modSld">
      <pc:chgData name="Sukeníková Michaela" userId="S::3111@fnbrno.cz::8039d469-0df6-4625-b512-368dbd2c55eb" providerId="AD" clId="Web-{6BF0244F-EC53-A968-FB60-A956891932C8}" dt="2020-05-17T21:58:43.160" v="29" actId="20577"/>
      <pc:docMkLst>
        <pc:docMk/>
      </pc:docMkLst>
      <pc:sldChg chg="modSp">
        <pc:chgData name="Sukeníková Michaela" userId="S::3111@fnbrno.cz::8039d469-0df6-4625-b512-368dbd2c55eb" providerId="AD" clId="Web-{6BF0244F-EC53-A968-FB60-A956891932C8}" dt="2020-05-17T21:58:43.160" v="28" actId="20577"/>
        <pc:sldMkLst>
          <pc:docMk/>
          <pc:sldMk cId="1348239426" sldId="256"/>
        </pc:sldMkLst>
        <pc:spChg chg="mod">
          <ac:chgData name="Sukeníková Michaela" userId="S::3111@fnbrno.cz::8039d469-0df6-4625-b512-368dbd2c55eb" providerId="AD" clId="Web-{6BF0244F-EC53-A968-FB60-A956891932C8}" dt="2020-05-17T21:58:43.160" v="28" actId="20577"/>
          <ac:spMkLst>
            <pc:docMk/>
            <pc:sldMk cId="1348239426" sldId="256"/>
            <ac:spMk id="9" creationId="{BFF6D323-A238-44BA-B507-A05A5F0F3413}"/>
          </ac:spMkLst>
        </pc:spChg>
      </pc:sldChg>
    </pc:docChg>
  </pc:docChgLst>
  <pc:docChgLst>
    <pc:chgData name="Martin Huser" userId="S::185124@muni.cz::12b9bc7c-b1a4-4298-a652-f5830a150178" providerId="AD" clId="Web-{6F078FE9-EC2B-47DF-AAC1-3BC1C68CDCD3}"/>
    <pc:docChg chg="addSld">
      <pc:chgData name="Martin Huser" userId="S::185124@muni.cz::12b9bc7c-b1a4-4298-a652-f5830a150178" providerId="AD" clId="Web-{6F078FE9-EC2B-47DF-AAC1-3BC1C68CDCD3}" dt="2020-02-23T14:46:42.228" v="1"/>
      <pc:docMkLst>
        <pc:docMk/>
      </pc:docMkLst>
      <pc:sldChg chg="add replId">
        <pc:chgData name="Martin Huser" userId="S::185124@muni.cz::12b9bc7c-b1a4-4298-a652-f5830a150178" providerId="AD" clId="Web-{6F078FE9-EC2B-47DF-AAC1-3BC1C68CDCD3}" dt="2020-02-23T14:46:36.853" v="0"/>
        <pc:sldMkLst>
          <pc:docMk/>
          <pc:sldMk cId="456229848" sldId="270"/>
        </pc:sldMkLst>
      </pc:sldChg>
      <pc:sldChg chg="new">
        <pc:chgData name="Martin Huser" userId="S::185124@muni.cz::12b9bc7c-b1a4-4298-a652-f5830a150178" providerId="AD" clId="Web-{6F078FE9-EC2B-47DF-AAC1-3BC1C68CDCD3}" dt="2020-02-23T14:46:42.228" v="1"/>
        <pc:sldMkLst>
          <pc:docMk/>
          <pc:sldMk cId="2735446988" sldId="271"/>
        </pc:sldMkLst>
      </pc:sldChg>
    </pc:docChg>
  </pc:docChgLst>
  <pc:docChgLst>
    <pc:chgData name="Sukeníková Michaela" userId="S::3111@fnbrno.cz::8039d469-0df6-4625-b512-368dbd2c55eb" providerId="AD" clId="Web-{DA5E0F97-C461-AA0B-B69C-FE66D3931269}"/>
    <pc:docChg chg="addSld delSld modSld sldOrd">
      <pc:chgData name="Sukeníková Michaela" userId="S::3111@fnbrno.cz::8039d469-0df6-4625-b512-368dbd2c55eb" providerId="AD" clId="Web-{DA5E0F97-C461-AA0B-B69C-FE66D3931269}" dt="2020-05-14T21:20:51.635" v="1260" actId="20577"/>
      <pc:docMkLst>
        <pc:docMk/>
      </pc:docMkLst>
      <pc:sldChg chg="modSp">
        <pc:chgData name="Sukeníková Michaela" userId="S::3111@fnbrno.cz::8039d469-0df6-4625-b512-368dbd2c55eb" providerId="AD" clId="Web-{DA5E0F97-C461-AA0B-B69C-FE66D3931269}" dt="2020-05-14T21:20:51.635" v="1260" actId="20577"/>
        <pc:sldMkLst>
          <pc:docMk/>
          <pc:sldMk cId="455851882" sldId="285"/>
        </pc:sldMkLst>
        <pc:spChg chg="mod">
          <ac:chgData name="Sukeníková Michaela" userId="S::3111@fnbrno.cz::8039d469-0df6-4625-b512-368dbd2c55eb" providerId="AD" clId="Web-{DA5E0F97-C461-AA0B-B69C-FE66D3931269}" dt="2020-05-14T21:20:51.635" v="1260" actId="20577"/>
          <ac:spMkLst>
            <pc:docMk/>
            <pc:sldMk cId="455851882" sldId="285"/>
            <ac:spMk id="3" creationId="{00A5C26B-F072-4890-92E5-F53C2053AEA7}"/>
          </ac:spMkLst>
        </pc:spChg>
      </pc:sldChg>
      <pc:sldChg chg="modSp">
        <pc:chgData name="Sukeníková Michaela" userId="S::3111@fnbrno.cz::8039d469-0df6-4625-b512-368dbd2c55eb" providerId="AD" clId="Web-{DA5E0F97-C461-AA0B-B69C-FE66D3931269}" dt="2020-05-14T20:17:32.744" v="224" actId="20577"/>
        <pc:sldMkLst>
          <pc:docMk/>
          <pc:sldMk cId="2961040415" sldId="286"/>
        </pc:sldMkLst>
        <pc:spChg chg="mod">
          <ac:chgData name="Sukeníková Michaela" userId="S::3111@fnbrno.cz::8039d469-0df6-4625-b512-368dbd2c55eb" providerId="AD" clId="Web-{DA5E0F97-C461-AA0B-B69C-FE66D3931269}" dt="2020-05-14T20:17:32.744" v="224" actId="20577"/>
          <ac:spMkLst>
            <pc:docMk/>
            <pc:sldMk cId="2961040415" sldId="286"/>
            <ac:spMk id="3" creationId="{00A5C26B-F072-4890-92E5-F53C2053AEA7}"/>
          </ac:spMkLst>
        </pc:spChg>
        <pc:spChg chg="mod">
          <ac:chgData name="Sukeníková Michaela" userId="S::3111@fnbrno.cz::8039d469-0df6-4625-b512-368dbd2c55eb" providerId="AD" clId="Web-{DA5E0F97-C461-AA0B-B69C-FE66D3931269}" dt="2020-05-14T20:12:39.480" v="91" actId="20577"/>
          <ac:spMkLst>
            <pc:docMk/>
            <pc:sldMk cId="2961040415" sldId="286"/>
            <ac:spMk id="9" creationId="{BFF6D323-A238-44BA-B507-A05A5F0F3413}"/>
          </ac:spMkLst>
        </pc:spChg>
      </pc:sldChg>
      <pc:sldChg chg="modSp">
        <pc:chgData name="Sukeníková Michaela" userId="S::3111@fnbrno.cz::8039d469-0df6-4625-b512-368dbd2c55eb" providerId="AD" clId="Web-{DA5E0F97-C461-AA0B-B69C-FE66D3931269}" dt="2020-05-14T20:55:50.020" v="880" actId="20577"/>
        <pc:sldMkLst>
          <pc:docMk/>
          <pc:sldMk cId="1620827859" sldId="287"/>
        </pc:sldMkLst>
        <pc:spChg chg="mod">
          <ac:chgData name="Sukeníková Michaela" userId="S::3111@fnbrno.cz::8039d469-0df6-4625-b512-368dbd2c55eb" providerId="AD" clId="Web-{DA5E0F97-C461-AA0B-B69C-FE66D3931269}" dt="2020-05-14T20:55:50.020" v="880" actId="20577"/>
          <ac:spMkLst>
            <pc:docMk/>
            <pc:sldMk cId="1620827859" sldId="287"/>
            <ac:spMk id="3" creationId="{00A5C26B-F072-4890-92E5-F53C2053AEA7}"/>
          </ac:spMkLst>
        </pc:spChg>
      </pc:sldChg>
      <pc:sldChg chg="modSp">
        <pc:chgData name="Sukeníková Michaela" userId="S::3111@fnbrno.cz::8039d469-0df6-4625-b512-368dbd2c55eb" providerId="AD" clId="Web-{DA5E0F97-C461-AA0B-B69C-FE66D3931269}" dt="2020-05-14T20:55:57.582" v="884" actId="20577"/>
        <pc:sldMkLst>
          <pc:docMk/>
          <pc:sldMk cId="2695490006" sldId="288"/>
        </pc:sldMkLst>
        <pc:spChg chg="mod">
          <ac:chgData name="Sukeníková Michaela" userId="S::3111@fnbrno.cz::8039d469-0df6-4625-b512-368dbd2c55eb" providerId="AD" clId="Web-{DA5E0F97-C461-AA0B-B69C-FE66D3931269}" dt="2020-05-14T20:55:57.582" v="884" actId="20577"/>
          <ac:spMkLst>
            <pc:docMk/>
            <pc:sldMk cId="2695490006" sldId="288"/>
            <ac:spMk id="3" creationId="{00A5C26B-F072-4890-92E5-F53C2053AEA7}"/>
          </ac:spMkLst>
        </pc:spChg>
      </pc:sldChg>
      <pc:sldChg chg="modSp del">
        <pc:chgData name="Sukeníková Michaela" userId="S::3111@fnbrno.cz::8039d469-0df6-4625-b512-368dbd2c55eb" providerId="AD" clId="Web-{DA5E0F97-C461-AA0B-B69C-FE66D3931269}" dt="2020-05-14T21:05:51.750" v="978"/>
        <pc:sldMkLst>
          <pc:docMk/>
          <pc:sldMk cId="3718467207" sldId="289"/>
        </pc:sldMkLst>
        <pc:spChg chg="mod">
          <ac:chgData name="Sukeníková Michaela" userId="S::3111@fnbrno.cz::8039d469-0df6-4625-b512-368dbd2c55eb" providerId="AD" clId="Web-{DA5E0F97-C461-AA0B-B69C-FE66D3931269}" dt="2020-05-14T20:56:06.567" v="885" actId="20577"/>
          <ac:spMkLst>
            <pc:docMk/>
            <pc:sldMk cId="3718467207" sldId="289"/>
            <ac:spMk id="3" creationId="{00A5C26B-F072-4890-92E5-F53C2053AEA7}"/>
          </ac:spMkLst>
        </pc:spChg>
      </pc:sldChg>
      <pc:sldChg chg="modSp">
        <pc:chgData name="Sukeníková Michaela" userId="S::3111@fnbrno.cz::8039d469-0df6-4625-b512-368dbd2c55eb" providerId="AD" clId="Web-{DA5E0F97-C461-AA0B-B69C-FE66D3931269}" dt="2020-05-14T21:18:54.449" v="1199" actId="20577"/>
        <pc:sldMkLst>
          <pc:docMk/>
          <pc:sldMk cId="1521793557" sldId="291"/>
        </pc:sldMkLst>
        <pc:spChg chg="mod">
          <ac:chgData name="Sukeníková Michaela" userId="S::3111@fnbrno.cz::8039d469-0df6-4625-b512-368dbd2c55eb" providerId="AD" clId="Web-{DA5E0F97-C461-AA0B-B69C-FE66D3931269}" dt="2020-05-14T21:18:54.449" v="1199" actId="20577"/>
          <ac:spMkLst>
            <pc:docMk/>
            <pc:sldMk cId="1521793557" sldId="291"/>
            <ac:spMk id="3" creationId="{00A5C26B-F072-4890-92E5-F53C2053AEA7}"/>
          </ac:spMkLst>
        </pc:spChg>
      </pc:sldChg>
      <pc:sldChg chg="modSp">
        <pc:chgData name="Sukeníková Michaela" userId="S::3111@fnbrno.cz::8039d469-0df6-4625-b512-368dbd2c55eb" providerId="AD" clId="Web-{DA5E0F97-C461-AA0B-B69C-FE66D3931269}" dt="2020-05-14T20:36:50.648" v="665" actId="20577"/>
        <pc:sldMkLst>
          <pc:docMk/>
          <pc:sldMk cId="1040888907" sldId="292"/>
        </pc:sldMkLst>
        <pc:spChg chg="mod">
          <ac:chgData name="Sukeníková Michaela" userId="S::3111@fnbrno.cz::8039d469-0df6-4625-b512-368dbd2c55eb" providerId="AD" clId="Web-{DA5E0F97-C461-AA0B-B69C-FE66D3931269}" dt="2020-05-14T20:36:50.648" v="665" actId="20577"/>
          <ac:spMkLst>
            <pc:docMk/>
            <pc:sldMk cId="1040888907" sldId="292"/>
            <ac:spMk id="3" creationId="{00A5C26B-F072-4890-92E5-F53C2053AEA7}"/>
          </ac:spMkLst>
        </pc:spChg>
      </pc:sldChg>
      <pc:sldChg chg="modSp">
        <pc:chgData name="Sukeníková Michaela" userId="S::3111@fnbrno.cz::8039d469-0df6-4625-b512-368dbd2c55eb" providerId="AD" clId="Web-{DA5E0F97-C461-AA0B-B69C-FE66D3931269}" dt="2020-05-14T21:13:47.903" v="1121" actId="20577"/>
        <pc:sldMkLst>
          <pc:docMk/>
          <pc:sldMk cId="1324713625" sldId="293"/>
        </pc:sldMkLst>
        <pc:spChg chg="mod">
          <ac:chgData name="Sukeníková Michaela" userId="S::3111@fnbrno.cz::8039d469-0df6-4625-b512-368dbd2c55eb" providerId="AD" clId="Web-{DA5E0F97-C461-AA0B-B69C-FE66D3931269}" dt="2020-05-14T21:13:47.903" v="1121" actId="20577"/>
          <ac:spMkLst>
            <pc:docMk/>
            <pc:sldMk cId="1324713625" sldId="293"/>
            <ac:spMk id="3" creationId="{00A5C26B-F072-4890-92E5-F53C2053AEA7}"/>
          </ac:spMkLst>
        </pc:spChg>
      </pc:sldChg>
      <pc:sldChg chg="modSp">
        <pc:chgData name="Sukeníková Michaela" userId="S::3111@fnbrno.cz::8039d469-0df6-4625-b512-368dbd2c55eb" providerId="AD" clId="Web-{DA5E0F97-C461-AA0B-B69C-FE66D3931269}" dt="2020-05-14T21:12:20.544" v="1098" actId="20577"/>
        <pc:sldMkLst>
          <pc:docMk/>
          <pc:sldMk cId="2362924993" sldId="294"/>
        </pc:sldMkLst>
        <pc:spChg chg="mod">
          <ac:chgData name="Sukeníková Michaela" userId="S::3111@fnbrno.cz::8039d469-0df6-4625-b512-368dbd2c55eb" providerId="AD" clId="Web-{DA5E0F97-C461-AA0B-B69C-FE66D3931269}" dt="2020-05-14T21:12:20.544" v="1098" actId="20577"/>
          <ac:spMkLst>
            <pc:docMk/>
            <pc:sldMk cId="2362924993" sldId="294"/>
            <ac:spMk id="3" creationId="{00A5C26B-F072-4890-92E5-F53C2053AEA7}"/>
          </ac:spMkLst>
        </pc:spChg>
      </pc:sldChg>
      <pc:sldChg chg="modSp">
        <pc:chgData name="Sukeníková Michaela" userId="S::3111@fnbrno.cz::8039d469-0df6-4625-b512-368dbd2c55eb" providerId="AD" clId="Web-{DA5E0F97-C461-AA0B-B69C-FE66D3931269}" dt="2020-05-14T20:17:45.056" v="230" actId="20577"/>
        <pc:sldMkLst>
          <pc:docMk/>
          <pc:sldMk cId="2034853509" sldId="295"/>
        </pc:sldMkLst>
        <pc:spChg chg="mod">
          <ac:chgData name="Sukeníková Michaela" userId="S::3111@fnbrno.cz::8039d469-0df6-4625-b512-368dbd2c55eb" providerId="AD" clId="Web-{DA5E0F97-C461-AA0B-B69C-FE66D3931269}" dt="2020-05-14T20:17:45.056" v="230" actId="20577"/>
          <ac:spMkLst>
            <pc:docMk/>
            <pc:sldMk cId="2034853509" sldId="295"/>
            <ac:spMk id="3" creationId="{00A5C26B-F072-4890-92E5-F53C2053AEA7}"/>
          </ac:spMkLst>
        </pc:spChg>
        <pc:spChg chg="mod">
          <ac:chgData name="Sukeníková Michaela" userId="S::3111@fnbrno.cz::8039d469-0df6-4625-b512-368dbd2c55eb" providerId="AD" clId="Web-{DA5E0F97-C461-AA0B-B69C-FE66D3931269}" dt="2020-05-14T20:15:18.026" v="139" actId="14100"/>
          <ac:spMkLst>
            <pc:docMk/>
            <pc:sldMk cId="2034853509" sldId="295"/>
            <ac:spMk id="9" creationId="{BFF6D323-A238-44BA-B507-A05A5F0F3413}"/>
          </ac:spMkLst>
        </pc:spChg>
      </pc:sldChg>
      <pc:sldChg chg="modSp">
        <pc:chgData name="Sukeníková Michaela" userId="S::3111@fnbrno.cz::8039d469-0df6-4625-b512-368dbd2c55eb" providerId="AD" clId="Web-{DA5E0F97-C461-AA0B-B69C-FE66D3931269}" dt="2020-05-14T21:08:07.452" v="1017" actId="20577"/>
        <pc:sldMkLst>
          <pc:docMk/>
          <pc:sldMk cId="3205925542" sldId="296"/>
        </pc:sldMkLst>
        <pc:spChg chg="mod">
          <ac:chgData name="Sukeníková Michaela" userId="S::3111@fnbrno.cz::8039d469-0df6-4625-b512-368dbd2c55eb" providerId="AD" clId="Web-{DA5E0F97-C461-AA0B-B69C-FE66D3931269}" dt="2020-05-14T21:08:07.452" v="1017" actId="20577"/>
          <ac:spMkLst>
            <pc:docMk/>
            <pc:sldMk cId="3205925542" sldId="296"/>
            <ac:spMk id="3" creationId="{00A5C26B-F072-4890-92E5-F53C2053AEA7}"/>
          </ac:spMkLst>
        </pc:spChg>
        <pc:spChg chg="mod">
          <ac:chgData name="Sukeníková Michaela" userId="S::3111@fnbrno.cz::8039d469-0df6-4625-b512-368dbd2c55eb" providerId="AD" clId="Web-{DA5E0F97-C461-AA0B-B69C-FE66D3931269}" dt="2020-05-14T21:07:21.343" v="992" actId="20577"/>
          <ac:spMkLst>
            <pc:docMk/>
            <pc:sldMk cId="3205925542" sldId="296"/>
            <ac:spMk id="9" creationId="{BFF6D323-A238-44BA-B507-A05A5F0F3413}"/>
          </ac:spMkLst>
        </pc:spChg>
      </pc:sldChg>
      <pc:sldChg chg="modSp ord">
        <pc:chgData name="Sukeníková Michaela" userId="S::3111@fnbrno.cz::8039d469-0df6-4625-b512-368dbd2c55eb" providerId="AD" clId="Web-{DA5E0F97-C461-AA0B-B69C-FE66D3931269}" dt="2020-05-14T21:06:01.203" v="979"/>
        <pc:sldMkLst>
          <pc:docMk/>
          <pc:sldMk cId="3995043966" sldId="299"/>
        </pc:sldMkLst>
        <pc:spChg chg="mod">
          <ac:chgData name="Sukeníková Michaela" userId="S::3111@fnbrno.cz::8039d469-0df6-4625-b512-368dbd2c55eb" providerId="AD" clId="Web-{DA5E0F97-C461-AA0B-B69C-FE66D3931269}" dt="2020-05-14T21:05:26.704" v="977" actId="20577"/>
          <ac:spMkLst>
            <pc:docMk/>
            <pc:sldMk cId="3995043966" sldId="299"/>
            <ac:spMk id="3" creationId="{00A5C26B-F072-4890-92E5-F53C2053AEA7}"/>
          </ac:spMkLst>
        </pc:spChg>
      </pc:sldChg>
      <pc:sldChg chg="modSp">
        <pc:chgData name="Sukeníková Michaela" userId="S::3111@fnbrno.cz::8039d469-0df6-4625-b512-368dbd2c55eb" providerId="AD" clId="Web-{DA5E0F97-C461-AA0B-B69C-FE66D3931269}" dt="2020-05-14T21:19:39.870" v="1211" actId="20577"/>
        <pc:sldMkLst>
          <pc:docMk/>
          <pc:sldMk cId="225931150" sldId="300"/>
        </pc:sldMkLst>
        <pc:spChg chg="mod">
          <ac:chgData name="Sukeníková Michaela" userId="S::3111@fnbrno.cz::8039d469-0df6-4625-b512-368dbd2c55eb" providerId="AD" clId="Web-{DA5E0F97-C461-AA0B-B69C-FE66D3931269}" dt="2020-05-14T21:19:39.870" v="1211" actId="20577"/>
          <ac:spMkLst>
            <pc:docMk/>
            <pc:sldMk cId="225931150" sldId="300"/>
            <ac:spMk id="3" creationId="{00A5C26B-F072-4890-92E5-F53C2053AEA7}"/>
          </ac:spMkLst>
        </pc:spChg>
      </pc:sldChg>
      <pc:sldChg chg="addSp delSp modSp add replId">
        <pc:chgData name="Sukeníková Michaela" userId="S::3111@fnbrno.cz::8039d469-0df6-4625-b512-368dbd2c55eb" providerId="AD" clId="Web-{DA5E0F97-C461-AA0B-B69C-FE66D3931269}" dt="2020-05-14T20:17:17.025" v="223" actId="1076"/>
        <pc:sldMkLst>
          <pc:docMk/>
          <pc:sldMk cId="3120619567" sldId="301"/>
        </pc:sldMkLst>
        <pc:spChg chg="del mod">
          <ac:chgData name="Sukeníková Michaela" userId="S::3111@fnbrno.cz::8039d469-0df6-4625-b512-368dbd2c55eb" providerId="AD" clId="Web-{DA5E0F97-C461-AA0B-B69C-FE66D3931269}" dt="2020-05-14T20:16:42.682" v="179"/>
          <ac:spMkLst>
            <pc:docMk/>
            <pc:sldMk cId="3120619567" sldId="301"/>
            <ac:spMk id="3" creationId="{00A5C26B-F072-4890-92E5-F53C2053AEA7}"/>
          </ac:spMkLst>
        </pc:spChg>
        <pc:spChg chg="mod">
          <ac:chgData name="Sukeníková Michaela" userId="S::3111@fnbrno.cz::8039d469-0df6-4625-b512-368dbd2c55eb" providerId="AD" clId="Web-{DA5E0F97-C461-AA0B-B69C-FE66D3931269}" dt="2020-05-14T20:17:11.213" v="219" actId="20577"/>
          <ac:spMkLst>
            <pc:docMk/>
            <pc:sldMk cId="3120619567" sldId="301"/>
            <ac:spMk id="9" creationId="{BFF6D323-A238-44BA-B507-A05A5F0F3413}"/>
          </ac:spMkLst>
        </pc:spChg>
        <pc:picChg chg="add mod ord">
          <ac:chgData name="Sukeníková Michaela" userId="S::3111@fnbrno.cz::8039d469-0df6-4625-b512-368dbd2c55eb" providerId="AD" clId="Web-{DA5E0F97-C461-AA0B-B69C-FE66D3931269}" dt="2020-05-14T20:17:17.025" v="223" actId="1076"/>
          <ac:picMkLst>
            <pc:docMk/>
            <pc:sldMk cId="3120619567" sldId="301"/>
            <ac:picMk id="2" creationId="{A0E5A5FF-C19A-4B33-9674-2D43C3E93CF1}"/>
          </ac:picMkLst>
        </pc:picChg>
      </pc:sldChg>
      <pc:sldChg chg="modSp add replId">
        <pc:chgData name="Sukeníková Michaela" userId="S::3111@fnbrno.cz::8039d469-0df6-4625-b512-368dbd2c55eb" providerId="AD" clId="Web-{DA5E0F97-C461-AA0B-B69C-FE66D3931269}" dt="2020-05-14T21:03:59.220" v="939" actId="20577"/>
        <pc:sldMkLst>
          <pc:docMk/>
          <pc:sldMk cId="2352635540" sldId="302"/>
        </pc:sldMkLst>
        <pc:spChg chg="mod">
          <ac:chgData name="Sukeníková Michaela" userId="S::3111@fnbrno.cz::8039d469-0df6-4625-b512-368dbd2c55eb" providerId="AD" clId="Web-{DA5E0F97-C461-AA0B-B69C-FE66D3931269}" dt="2020-05-14T21:03:59.220" v="939" actId="20577"/>
          <ac:spMkLst>
            <pc:docMk/>
            <pc:sldMk cId="2352635540" sldId="302"/>
            <ac:spMk id="3" creationId="{00A5C26B-F072-4890-92E5-F53C2053AEA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verz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31621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00DC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819517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670574-B06F-4CD0-9563-D734100863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81517C-E7D6-47A5-9840-26A774ED65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88BB55-3D21-4D89-8A95-5DDF9A5895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D8807-353A-4CAD-91EC-0D1EAA6B1E8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3980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E4717B-B04C-4DBB-8310-61643DA2C7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D0CCFD-104B-4EBB-9C1B-C8C6C05461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C29E97-F60C-4D28-BCCA-7DE553259C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4CB80-6E7F-442F-AC53-BD422DE6B7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288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F55C0E-5616-477A-881D-6915F25F2B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2E2B84-E133-4A9E-B77D-87778AD093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B3101C-4974-48D6-966F-98D1AAA6A5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1F685-F72E-4C2C-8B20-CCF2374075B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478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124936-859C-4766-B6F0-CB20CC217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5712BB-529B-489F-9652-2FB6783CF6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A7308E-59E6-4944-8F49-ED08F0767B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C699B-F215-4A94-AFEE-C8A5F55CF00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6508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0BD820D-2632-43C5-9BD8-1DB1038CE4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8A545F6-0341-4B95-8939-7F0A47A97A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AA735F0-AC96-4250-A4A9-2D1B41CE89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70B82C-848E-4F8F-A8A7-7F61267C37D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1088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F430EA0-9DE1-4F44-BE40-B2724ACAEF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005933-9F14-40A2-B47E-B2F72C5D2A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7333774-D15B-4490-B1D5-E0E52F52D9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85B78-B281-47AC-B26A-5D198B58F5D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3902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A1ED097-A53E-455B-B5B0-720405429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688ADD-55B8-4057-B4D0-3CA648F82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2C42ED5-4448-416B-912B-8501BC10E5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CEDB2-7A4F-4B1E-BC1C-0C1B789CDA9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4869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3C8299-FA9E-4B6B-B7AF-E95F6BD472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330F81-AB89-42E3-B52D-13601A9C0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59F2D4-64EB-4DFE-B5FB-6A26138530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65295-DBCF-41C3-88FF-2EA4A5EA3F2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1656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9C45A6-8572-43C2-B615-1498A0DEF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DECC3D-14BC-4035-AD5B-53D756CC68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AB2550-6A99-468E-A29A-B50C5EF48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6D6EC-31BB-4F05-A408-34CFC8B0CEB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0237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F411B2-BD36-4C34-82B3-2C327E0C82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3F7226-83E8-411B-B895-498C3AEAF1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A8D6E3-9853-4F61-A138-9D4E4E4A44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F0E58-42AC-482A-96CA-677E405324F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4116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EF70FD-B36D-49A2-9F5E-46173FA17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9A8437-6E85-4F15-850F-9CFD629F7E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37BFF6-5AB4-4AB1-A60C-7F470B622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9F96A-6BE6-4EFB-B451-8B420A3A7E0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880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D71757-5270-4535-A880-98A86053B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3FEF3C2-A0D5-4379-8CEB-73CBAA557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79F1B09-3379-46FB-B609-75590A259D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24AA9EE-5624-4B76-A90C-C6753CD7D1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0CE8AFB-5B05-4688-A83A-B1D63ED4B1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0EAC42-7B04-4FFB-9A2D-CB7A3F79E16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139" y="48990"/>
            <a:ext cx="2928542" cy="138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146623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Gynekologicko</a:t>
            </a:r>
            <a:r>
              <a:rPr lang="cs-CZ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- porodnická klinika </a:t>
            </a:r>
            <a:br>
              <a:rPr lang="cs-CZ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Lékařské fakulty MU a FN Brno </a:t>
            </a: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přednosta: doc. MUDr. Vít Weinberger, Ph.D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D46F009-4C80-4455-A0D3-D32AD7219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304" y="4205154"/>
            <a:ext cx="9144000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t">
            <a:spAutoFit/>
          </a:bodyPr>
          <a:lstStyle/>
          <a:p>
            <a:pPr algn="ctr">
              <a:defRPr/>
            </a:pPr>
            <a:endParaRPr lang="pt-BR" alt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16128"/>
            <a:ext cx="12192000" cy="113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cs-CZ" altLang="cs-CZ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Akutní stavy v šestinedělí</a:t>
            </a:r>
            <a:endParaRPr lang="cs-CZ" dirty="0"/>
          </a:p>
          <a:p>
            <a:pPr algn="ctr">
              <a:defRPr/>
            </a:pPr>
            <a:r>
              <a:rPr lang="cs-CZ" dirty="0">
                <a:solidFill>
                  <a:srgbClr val="FF0000"/>
                </a:solidFill>
                <a:latin typeface="Calibri"/>
                <a:ea typeface="Tahoma"/>
                <a:cs typeface="Tahoma"/>
              </a:rPr>
              <a:t>(residua, endometritida, mastitida)</a:t>
            </a:r>
            <a:r>
              <a:rPr lang="cs-CZ" dirty="0">
                <a:latin typeface="Tahoma"/>
                <a:ea typeface="Tahoma"/>
                <a:cs typeface="Tahoma"/>
              </a:rPr>
              <a:t> </a:t>
            </a:r>
            <a:endParaRPr lang="cs-CZ" dirty="0">
              <a:latin typeface="Tahoma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3351023" y="5267719"/>
            <a:ext cx="5896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Gynekologie a porodnictví </a:t>
            </a:r>
            <a:r>
              <a:rPr lang="cs-CZ" altLang="cs-CZ"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přednášky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5D95FC-3FBF-4D0C-8A44-99CFD88AB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747" y="6397011"/>
            <a:ext cx="6806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endParaRPr lang="cs-CZ" altLang="en-US" sz="24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43198"/>
            <a:ext cx="2445098" cy="1631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/>
                <a:cs typeface="Calibri"/>
              </a:rPr>
              <a:t>Akutní stavy v šestinedělí 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Infekce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5C26B-F072-4890-92E5-F53C2053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87" y="2073002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cs-CZ" b="1" dirty="0">
                <a:solidFill>
                  <a:srgbClr val="FF0000"/>
                </a:solidFill>
                <a:latin typeface="Calibri"/>
                <a:ea typeface="+mn-lt"/>
                <a:cs typeface="Calibri"/>
              </a:rPr>
              <a:t>Diagnostika :</a:t>
            </a:r>
            <a:endParaRPr lang="cs-CZ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UZ vyšetření  - dilatace dutiny děložní  nad 20mm</a:t>
            </a: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Leu, elevace, CRP, kultivace lochií, nad 39 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+mn-lt"/>
              </a:rPr>
              <a:t>°C 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hemokultury </a:t>
            </a:r>
          </a:p>
          <a:p>
            <a:pPr marL="71755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cs-CZ" b="1" dirty="0">
                <a:solidFill>
                  <a:srgbClr val="FF0000"/>
                </a:solidFill>
                <a:latin typeface="Calibri"/>
                <a:ea typeface="+mn-lt"/>
                <a:cs typeface="Calibri"/>
              </a:rPr>
              <a:t>Terapie: </a:t>
            </a:r>
            <a:endParaRPr lang="en-US" b="1" dirty="0">
              <a:solidFill>
                <a:srgbClr val="FF0000"/>
              </a:solidFill>
              <a:latin typeface="Calibri"/>
              <a:ea typeface="+mn-lt"/>
              <a:cs typeface="Calibri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širokospektrá antibiotika (i kombinace): </a:t>
            </a:r>
            <a:r>
              <a:rPr lang="cs-CZ" b="1" dirty="0" err="1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Klindamycin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 + Gentamycin </a:t>
            </a:r>
            <a:endParaRPr lang="en-US" b="1" dirty="0">
              <a:solidFill>
                <a:srgbClr val="0000DC"/>
              </a:solidFill>
              <a:latin typeface="Calibri"/>
              <a:ea typeface="+mn-lt"/>
              <a:cs typeface="Calibri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operační revize při ohraničené infekci (peritonitis, absces)</a:t>
            </a:r>
            <a:endParaRPr lang="en-US" b="1" dirty="0">
              <a:solidFill>
                <a:srgbClr val="0000DC"/>
              </a:solidFill>
              <a:latin typeface="Calibri"/>
              <a:ea typeface="+mn-lt"/>
              <a:cs typeface="Calibri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Profylaxe TEN – LMWH </a:t>
            </a:r>
            <a:r>
              <a:rPr lang="cs-CZ" b="1" dirty="0" err="1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sc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 á 24hod dle hmotnosti </a:t>
            </a:r>
            <a:endParaRPr lang="cs-CZ" b="1" dirty="0">
              <a:solidFill>
                <a:srgbClr val="0000DC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 panose="020B0604020202020204" pitchFamily="34" charset="0"/>
              <a:buChar char="§"/>
            </a:pPr>
            <a:endParaRPr lang="cs-CZ" dirty="0">
              <a:cs typeface="Arial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 panose="020B0604020202020204" pitchFamily="34" charset="0"/>
              <a:buChar char="§"/>
            </a:pPr>
            <a:endParaRPr lang="cs-CZ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504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/>
                <a:cs typeface="Calibri"/>
              </a:rPr>
              <a:t>Akutní stavy v šestinedělí 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Endometritida 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5C26B-F072-4890-92E5-F53C2053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87" y="2073002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Nejčastější puerperální infekce, vzniká 2-3.den po porodu </a:t>
            </a:r>
            <a:endParaRPr lang="cs-CZ" dirty="0">
              <a:latin typeface="Calibri"/>
              <a:cs typeface="Calibri"/>
            </a:endParaRPr>
          </a:p>
          <a:p>
            <a:pPr marL="71755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cs-CZ" b="1" dirty="0">
                <a:solidFill>
                  <a:srgbClr val="FF0000"/>
                </a:solidFill>
                <a:latin typeface="Calibri"/>
                <a:ea typeface="+mn-lt"/>
                <a:cs typeface="Calibri"/>
              </a:rPr>
              <a:t>Klinika:</a:t>
            </a:r>
            <a:endParaRPr lang="cs-CZ" b="1" dirty="0">
              <a:solidFill>
                <a:srgbClr val="FF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bolestivost, prosáknutí, zvětšení dělohy, bolestivé pohyby čípkem</a:t>
            </a:r>
            <a:endParaRPr lang="cs-CZ" b="1" dirty="0">
              <a:solidFill>
                <a:srgbClr val="0000DC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Char char="•"/>
            </a:pPr>
            <a:r>
              <a:rPr lang="cs-CZ" b="1" dirty="0" err="1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febrilie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 nad 38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+mn-lt"/>
              </a:rPr>
              <a:t>°C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, páchnoucí </a:t>
            </a:r>
            <a:r>
              <a:rPr lang="cs-CZ" b="1" dirty="0" err="1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lochia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, malátnost, únava rodičky</a:t>
            </a:r>
            <a:endParaRPr lang="cs-CZ" b="1" dirty="0">
              <a:solidFill>
                <a:srgbClr val="0000DC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71755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cs-CZ" b="1" dirty="0">
                <a:solidFill>
                  <a:srgbClr val="FF0000"/>
                </a:solidFill>
                <a:latin typeface="Calibri"/>
                <a:ea typeface="+mn-lt"/>
                <a:cs typeface="Calibri"/>
              </a:rPr>
              <a:t>Diagnostika :</a:t>
            </a:r>
            <a:endParaRPr lang="cs-CZ" dirty="0">
              <a:latin typeface="Calibri"/>
              <a:ea typeface="+mn-lt"/>
              <a:cs typeface="Calibri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,Sans-Serif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UZ vyšetření  - dilatace dutiny děložní  nad 20mm</a:t>
            </a:r>
            <a:endParaRPr lang="en-US" dirty="0">
              <a:latin typeface="Calibri"/>
              <a:ea typeface="+mn-lt"/>
              <a:cs typeface="Calibri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,Sans-Serif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Leu, elevace, CRP, kultivace lochií, nad 39 °C hemokultury </a:t>
            </a:r>
            <a:endParaRPr lang="en-US" dirty="0">
              <a:latin typeface="Calibri"/>
              <a:ea typeface="+mn-lt"/>
              <a:cs typeface="Calibri"/>
            </a:endParaRPr>
          </a:p>
          <a:p>
            <a:pPr marL="71755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cs-CZ" b="1" dirty="0">
                <a:solidFill>
                  <a:srgbClr val="FF0000"/>
                </a:solidFill>
                <a:latin typeface="Calibri"/>
                <a:ea typeface="+mn-lt"/>
                <a:cs typeface="Calibri"/>
              </a:rPr>
              <a:t>Terapie: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 širokospektrá antibiotika (i kombinace): </a:t>
            </a:r>
            <a:r>
              <a:rPr lang="cs-CZ" b="1" dirty="0" err="1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Klindamycin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 + Gentamycin </a:t>
            </a:r>
            <a:endParaRPr lang="cs-CZ" b="1" dirty="0">
              <a:solidFill>
                <a:srgbClr val="0000DC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Char char="•"/>
            </a:pPr>
            <a:endParaRPr lang="cs-CZ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</a:pPr>
            <a:endParaRPr lang="cs-CZ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 panose="020B0604020202020204" pitchFamily="34" charset="0"/>
              <a:buChar char="§"/>
            </a:pPr>
            <a:endParaRPr lang="cs-CZ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5925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/>
                <a:cs typeface="Calibri"/>
              </a:rPr>
              <a:t>Akutní stavy v šestinedělí 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Puerperální sepse 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5C26B-F072-4890-92E5-F53C2053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87" y="2073002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lnSpc>
                <a:spcPct val="90000"/>
              </a:lnSpc>
              <a:spcBef>
                <a:spcPct val="20000"/>
              </a:spcBef>
              <a:buNone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Septická horečka omladnic</a:t>
            </a:r>
            <a:endParaRPr lang="en-US" b="1" dirty="0">
              <a:solidFill>
                <a:srgbClr val="0000DC"/>
              </a:solidFill>
              <a:latin typeface="Calibri"/>
              <a:ea typeface="+mn-lt"/>
              <a:cs typeface="Calibri"/>
            </a:endParaRPr>
          </a:p>
          <a:p>
            <a:pPr marL="71755" indent="0">
              <a:lnSpc>
                <a:spcPct val="90000"/>
              </a:lnSpc>
              <a:spcBef>
                <a:spcPct val="20000"/>
              </a:spcBef>
              <a:buNone/>
            </a:pPr>
            <a:r>
              <a:rPr lang="cs-CZ" b="1" dirty="0">
                <a:solidFill>
                  <a:srgbClr val="FF0000"/>
                </a:solidFill>
                <a:latin typeface="Calibri"/>
                <a:ea typeface="+mn-lt"/>
                <a:cs typeface="Calibri"/>
              </a:rPr>
              <a:t>Etiologie: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 Streptococcus pyogenes </a:t>
            </a:r>
            <a:endParaRPr lang="en-US" b="1" dirty="0">
              <a:solidFill>
                <a:srgbClr val="0000DC"/>
              </a:solidFill>
              <a:latin typeface="Calibri"/>
              <a:ea typeface="+mn-lt"/>
              <a:cs typeface="Calibri"/>
            </a:endParaRPr>
          </a:p>
          <a:p>
            <a:pPr marL="71755" indent="0">
              <a:lnSpc>
                <a:spcPct val="90000"/>
              </a:lnSpc>
              <a:spcBef>
                <a:spcPct val="20000"/>
              </a:spcBef>
              <a:buNone/>
            </a:pPr>
            <a:r>
              <a:rPr lang="cs-CZ" b="1" dirty="0">
                <a:solidFill>
                  <a:srgbClr val="FF0000"/>
                </a:solidFill>
                <a:latin typeface="Calibri"/>
                <a:ea typeface="+mn-lt"/>
                <a:cs typeface="Calibri"/>
              </a:rPr>
              <a:t>Vznik: </a:t>
            </a:r>
            <a:endParaRPr lang="en-US" dirty="0">
              <a:solidFill>
                <a:srgbClr val="FF0000"/>
              </a:solidFill>
              <a:ea typeface="+mn-lt"/>
              <a:cs typeface="+mn-lt"/>
            </a:endParaRPr>
          </a:p>
          <a:p>
            <a:pPr marL="528955" indent="-457200">
              <a:lnSpc>
                <a:spcPct val="90000"/>
              </a:lnSpc>
              <a:spcBef>
                <a:spcPct val="20000"/>
              </a:spcBef>
              <a:buFont typeface="Arial,Sans-Serif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primárně hematogenním rozsevem bakterií</a:t>
            </a:r>
            <a:endParaRPr lang="en-US" dirty="0">
              <a:ea typeface="+mn-lt"/>
              <a:cs typeface="+mn-lt"/>
            </a:endParaRPr>
          </a:p>
          <a:p>
            <a:pPr marL="528955" indent="-457200">
              <a:lnSpc>
                <a:spcPct val="90000"/>
              </a:lnSpc>
              <a:spcBef>
                <a:spcPct val="20000"/>
              </a:spcBef>
              <a:buFont typeface="Arial,Sans-Serif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s</a:t>
            </a:r>
            <a:r>
              <a:rPr lang="cs-CZ" b="1" dirty="0" smtClean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ekundárně 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z lokální infekce</a:t>
            </a:r>
            <a:endParaRPr lang="en-US" dirty="0">
              <a:ea typeface="+mn-lt"/>
              <a:cs typeface="+mn-lt"/>
            </a:endParaRPr>
          </a:p>
          <a:p>
            <a:pPr marL="71755" indent="0">
              <a:lnSpc>
                <a:spcPct val="90000"/>
              </a:lnSpc>
              <a:spcBef>
                <a:spcPct val="20000"/>
              </a:spcBef>
              <a:buNone/>
            </a:pPr>
            <a:r>
              <a:rPr lang="cs-CZ" b="1" dirty="0">
                <a:solidFill>
                  <a:srgbClr val="FF0000"/>
                </a:solidFill>
                <a:latin typeface="Calibri"/>
                <a:ea typeface="+mn-lt"/>
                <a:cs typeface="Calibri"/>
              </a:rPr>
              <a:t>Klinika: </a:t>
            </a:r>
          </a:p>
          <a:p>
            <a:pPr marL="528955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zimnice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, bolesti břicha, často peritoneální příznaky</a:t>
            </a:r>
            <a:endParaRPr lang="en-US" b="1" dirty="0">
              <a:solidFill>
                <a:srgbClr val="0000DC"/>
              </a:solidFill>
              <a:latin typeface="Calibri"/>
              <a:ea typeface="+mn-lt"/>
              <a:cs typeface="Calibri"/>
            </a:endParaRPr>
          </a:p>
          <a:p>
            <a:pPr marL="528955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alterace celkového stavu (hypotenze, tachykardie, porucha srážlivosti-DIC, selhání oběhové, respirační, </a:t>
            </a:r>
            <a:r>
              <a:rPr lang="cs-CZ" b="1" dirty="0" err="1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hepatorenální</a:t>
            </a: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)</a:t>
            </a:r>
            <a:endParaRPr lang="en-US" b="1" dirty="0">
              <a:solidFill>
                <a:srgbClr val="0000DC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 panose="020B0604020202020204" pitchFamily="34" charset="0"/>
              <a:buChar char="§"/>
            </a:pPr>
            <a:endParaRPr lang="cs-CZ" dirty="0">
              <a:ea typeface="+mn-lt"/>
              <a:cs typeface="+mn-lt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 panose="020B0604020202020204" pitchFamily="34" charset="0"/>
              <a:buChar char="§"/>
            </a:pPr>
            <a:endParaRPr lang="cs-CZ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1793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/>
                <a:cs typeface="Calibri"/>
              </a:rPr>
              <a:t>Akutní stavy v šestinedělí 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Puerperální sepse 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5C26B-F072-4890-92E5-F53C2053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87" y="2073002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lnSpc>
                <a:spcPct val="90000"/>
              </a:lnSpc>
              <a:spcBef>
                <a:spcPct val="20000"/>
              </a:spcBef>
              <a:buNone/>
            </a:pPr>
            <a:r>
              <a:rPr lang="cs-CZ" b="1" dirty="0">
                <a:solidFill>
                  <a:srgbClr val="FF0000"/>
                </a:solidFill>
                <a:latin typeface="Calibri"/>
                <a:ea typeface="+mn-lt"/>
                <a:cs typeface="Calibri"/>
              </a:rPr>
              <a:t>Klinika:</a:t>
            </a:r>
            <a:endParaRPr lang="cs-CZ" dirty="0">
              <a:solidFill>
                <a:srgbClr val="FF0000"/>
              </a:solidFill>
              <a:latin typeface="Calibri"/>
              <a:ea typeface="+mn-lt"/>
              <a:cs typeface="Calibri"/>
            </a:endParaRPr>
          </a:p>
          <a:p>
            <a:pPr marL="528955" indent="-45720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a</a:t>
            </a:r>
            <a:r>
              <a:rPr lang="cs-CZ" b="1" dirty="0" smtClean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kutní 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sepse : </a:t>
            </a:r>
            <a:r>
              <a:rPr lang="cs-CZ" b="1" dirty="0" err="1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febrilie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, tachykardie, hypotenze, cyanóza, septický šok </a:t>
            </a:r>
            <a:endParaRPr lang="cs-CZ" dirty="0">
              <a:latin typeface="Calibri"/>
              <a:cs typeface="Calibri"/>
            </a:endParaRPr>
          </a:p>
          <a:p>
            <a:pPr marL="528955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c</a:t>
            </a:r>
            <a:r>
              <a:rPr lang="cs-CZ" b="1" dirty="0" smtClean="0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hronická </a:t>
            </a: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sepse : občasné </a:t>
            </a:r>
            <a:r>
              <a:rPr lang="cs-CZ" b="1" dirty="0" err="1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febrilie</a:t>
            </a: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střídané obdobím "zdraví"</a:t>
            </a:r>
          </a:p>
          <a:p>
            <a:pPr marL="528955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cs typeface="Calibri"/>
              </a:rPr>
              <a:t>m</a:t>
            </a:r>
            <a:r>
              <a:rPr lang="cs-CZ" b="1" dirty="0" smtClean="0">
                <a:solidFill>
                  <a:srgbClr val="0000DC"/>
                </a:solidFill>
                <a:latin typeface="Calibri"/>
                <a:cs typeface="Calibri"/>
              </a:rPr>
              <a:t>ohou </a:t>
            </a:r>
            <a:r>
              <a:rPr lang="cs-CZ" b="1" dirty="0">
                <a:solidFill>
                  <a:srgbClr val="0000DC"/>
                </a:solidFill>
                <a:latin typeface="Calibri"/>
                <a:cs typeface="Calibri"/>
              </a:rPr>
              <a:t>vznikat septická ložiska ( myokard, mozek, plíce, nadledviny)</a:t>
            </a:r>
          </a:p>
          <a:p>
            <a:pPr marL="528955" indent="-457200">
              <a:lnSpc>
                <a:spcPct val="90000"/>
              </a:lnSpc>
              <a:spcBef>
                <a:spcPct val="20000"/>
              </a:spcBef>
              <a:buChar char="•"/>
            </a:pPr>
            <a:endParaRPr lang="cs-CZ" b="1" dirty="0">
              <a:solidFill>
                <a:srgbClr val="0000DC"/>
              </a:solidFill>
              <a:latin typeface="Calibri"/>
              <a:cs typeface="Calibri"/>
            </a:endParaRPr>
          </a:p>
          <a:p>
            <a:pPr marL="71755" indent="0">
              <a:lnSpc>
                <a:spcPct val="90000"/>
              </a:lnSpc>
              <a:spcBef>
                <a:spcPct val="20000"/>
              </a:spcBef>
              <a:buNone/>
            </a:pPr>
            <a:r>
              <a:rPr lang="cs-CZ" b="1" dirty="0">
                <a:solidFill>
                  <a:srgbClr val="FF0000"/>
                </a:solidFill>
                <a:latin typeface="Calibri"/>
                <a:cs typeface="Calibri"/>
              </a:rPr>
              <a:t>Laboratoř:</a:t>
            </a:r>
            <a:r>
              <a:rPr lang="cs-CZ" b="1" dirty="0">
                <a:solidFill>
                  <a:srgbClr val="0000DC"/>
                </a:solidFill>
                <a:latin typeface="Calibri"/>
                <a:cs typeface="Calibri"/>
              </a:rPr>
              <a:t>  leukocytóza, elevace CRP, porucha koagulace, porucha vnitřního prostředí, hemokultury </a:t>
            </a:r>
            <a:endParaRPr lang="cs-CZ" dirty="0">
              <a:ea typeface="+mn-lt"/>
              <a:cs typeface="+mn-lt"/>
            </a:endParaRPr>
          </a:p>
          <a:p>
            <a:pPr marL="528955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DC"/>
              </a:solidFill>
              <a:latin typeface="Calibri"/>
              <a:cs typeface="Calibri"/>
            </a:endParaRPr>
          </a:p>
          <a:p>
            <a:pPr marL="528955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 panose="020B0604020202020204" pitchFamily="34" charset="0"/>
              <a:buChar char="§"/>
            </a:pPr>
            <a:endParaRPr lang="cs-CZ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93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/>
                <a:cs typeface="Calibri"/>
              </a:rPr>
              <a:t>Akutní stavy v šestinedělí 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Purperální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sepse 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5C26B-F072-4890-92E5-F53C2053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87" y="2073002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lnSpc>
                <a:spcPct val="90000"/>
              </a:lnSpc>
              <a:spcBef>
                <a:spcPct val="20000"/>
              </a:spcBef>
              <a:buNone/>
            </a:pPr>
            <a:r>
              <a:rPr lang="cs-CZ" b="1" dirty="0">
                <a:solidFill>
                  <a:srgbClr val="FF0000"/>
                </a:solidFill>
                <a:latin typeface="Calibri"/>
                <a:ea typeface="+mn-lt"/>
                <a:cs typeface="Calibri"/>
              </a:rPr>
              <a:t>Terapie:</a:t>
            </a:r>
            <a:endParaRPr lang="cs-CZ" b="1" dirty="0">
              <a:solidFill>
                <a:srgbClr val="FF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28955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hospitalizace (JIP, ARO)</a:t>
            </a:r>
            <a:endParaRPr lang="en-US" b="1" dirty="0">
              <a:solidFill>
                <a:srgbClr val="0000DC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28955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úprava celkového stavu (oběhová podpora, korekce vnitřního prostředí, léčba šoku)</a:t>
            </a:r>
            <a:endParaRPr lang="en-US" b="1" dirty="0">
              <a:solidFill>
                <a:srgbClr val="0000DC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28955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širokospektrá antibiotika (kombinace)</a:t>
            </a:r>
            <a:endParaRPr lang="en-US" b="1" dirty="0">
              <a:solidFill>
                <a:srgbClr val="0000DC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28955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hydratace</a:t>
            </a:r>
          </a:p>
          <a:p>
            <a:pPr marL="528955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prevence TEN (LMWH)</a:t>
            </a:r>
            <a:endParaRPr lang="en-US" b="1" dirty="0">
              <a:solidFill>
                <a:srgbClr val="0000DC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28955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Chirurgické odstranění ložisek infekce</a:t>
            </a:r>
            <a:endParaRPr lang="en-US" b="1" dirty="0">
              <a:solidFill>
                <a:srgbClr val="0000DC"/>
              </a:solidFill>
              <a:latin typeface="Calibri"/>
              <a:ea typeface="+mn-lt"/>
              <a:cs typeface="Calibri"/>
            </a:endParaRPr>
          </a:p>
          <a:p>
            <a:pPr marL="251460" indent="-179705">
              <a:lnSpc>
                <a:spcPct val="90000"/>
              </a:lnSpc>
              <a:spcBef>
                <a:spcPct val="20000"/>
              </a:spcBef>
              <a:buFont typeface="Wingdings,Sans-Serif" panose="020B0604020202020204" pitchFamily="34" charset="0"/>
              <a:buChar char="§"/>
            </a:pPr>
            <a:endParaRPr lang="cs-CZ" dirty="0">
              <a:ea typeface="+mn-lt"/>
              <a:cs typeface="+mn-lt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 panose="020B0604020202020204" pitchFamily="34" charset="0"/>
              <a:buChar char="§"/>
            </a:pPr>
            <a:endParaRPr lang="cs-CZ" dirty="0">
              <a:ea typeface="+mn-lt"/>
              <a:cs typeface="+mn-lt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 panose="020B0604020202020204" pitchFamily="34" charset="0"/>
              <a:buChar char="§"/>
            </a:pPr>
            <a:endParaRPr lang="cs-CZ" dirty="0">
              <a:ea typeface="+mn-lt"/>
              <a:cs typeface="+mn-lt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 panose="020B0604020202020204" pitchFamily="34" charset="0"/>
              <a:buChar char="§"/>
            </a:pPr>
            <a:endParaRPr lang="cs-CZ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2924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/>
                <a:cs typeface="Calibri"/>
              </a:rPr>
              <a:t>Akutní stavy v šestinedělí 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Mastitis </a:t>
            </a: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puerperalis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5C26B-F072-4890-92E5-F53C2053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87" y="2073002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Postihuje 1-2% kojících žen  2.-3. týden po porodu </a:t>
            </a: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Rizikové faktory : </a:t>
            </a:r>
            <a:r>
              <a:rPr lang="cs-CZ" b="1" dirty="0" err="1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stáza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 mléka a nedostatečné vyprazdňování prsu, ragády a fisury na kůži prsu, bakteriální kontaminace mléka, únava</a:t>
            </a: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Dle vzniku šíření: </a:t>
            </a:r>
            <a:endParaRPr lang="en-US" b="1" dirty="0">
              <a:solidFill>
                <a:srgbClr val="0000DC"/>
              </a:solidFill>
              <a:latin typeface="Calibri"/>
              <a:ea typeface="+mn-lt"/>
              <a:cs typeface="Calibri"/>
            </a:endParaRPr>
          </a:p>
          <a:p>
            <a:pPr marL="781050" lvl="1" indent="-342900">
              <a:lnSpc>
                <a:spcPct val="100000"/>
              </a:lnSpc>
              <a:spcBef>
                <a:spcPct val="20000"/>
              </a:spcBef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intersticiální (infekce lymfatickou cestou)</a:t>
            </a:r>
            <a:endParaRPr lang="en-US" b="1" dirty="0">
              <a:solidFill>
                <a:srgbClr val="0000DC"/>
              </a:solidFill>
              <a:latin typeface="Calibri"/>
              <a:ea typeface="+mn-lt"/>
              <a:cs typeface="Calibri"/>
            </a:endParaRPr>
          </a:p>
          <a:p>
            <a:pPr marL="78105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parenchymatosní (infekce retrográdně přes mlékovody)</a:t>
            </a:r>
            <a:endParaRPr lang="en-US" b="1" dirty="0">
              <a:solidFill>
                <a:srgbClr val="0000DC"/>
              </a:solidFill>
              <a:latin typeface="Calibri"/>
              <a:ea typeface="+mn-lt"/>
              <a:cs typeface="Calibri"/>
            </a:endParaRPr>
          </a:p>
          <a:p>
            <a:pPr marL="781050" lvl="1" indent="-3429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retromamární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 absces</a:t>
            </a:r>
            <a:endParaRPr lang="en-US" b="1">
              <a:solidFill>
                <a:srgbClr val="0000DC"/>
              </a:solidFill>
              <a:latin typeface="Calibri"/>
              <a:ea typeface="+mn-lt"/>
              <a:cs typeface="Calibri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Etiologie : Staphylococcus  aureus </a:t>
            </a:r>
            <a:endParaRPr lang="en-US" b="1" dirty="0">
              <a:solidFill>
                <a:srgbClr val="0000DC"/>
              </a:solidFill>
              <a:latin typeface="Calibri"/>
              <a:ea typeface="+mn-lt"/>
              <a:cs typeface="Calibri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 panose="020B0604020202020204" pitchFamily="34" charset="0"/>
              <a:buChar char="§"/>
            </a:pPr>
            <a:endParaRPr lang="cs-CZ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4713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/>
                <a:cs typeface="Calibri"/>
              </a:rPr>
              <a:t>Akutní stavy v šestinedělí 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Mastitis </a:t>
            </a: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pueperalis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5C26B-F072-4890-92E5-F53C2053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87" y="2073002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cs-CZ" b="1" dirty="0">
                <a:solidFill>
                  <a:srgbClr val="FF0000"/>
                </a:solidFill>
                <a:latin typeface="Calibri"/>
                <a:ea typeface="+mn-lt"/>
                <a:cs typeface="Calibri"/>
              </a:rPr>
              <a:t>Klinika: </a:t>
            </a:r>
            <a:endParaRPr lang="en-US" b="1" dirty="0">
              <a:solidFill>
                <a:srgbClr val="0000DC"/>
              </a:solidFill>
              <a:latin typeface="Calibri"/>
              <a:ea typeface="+mn-lt"/>
              <a:cs typeface="Calibri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,Sans-Serif"/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Bolestivá rezistence v prsu,  ohraničené zarudnutí  </a:t>
            </a:r>
            <a:endParaRPr lang="en-US" dirty="0">
              <a:ea typeface="+mn-lt"/>
              <a:cs typeface="+mn-lt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,Sans-Serif"/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Horečka, zimnice, třesavka, únava šestinedělky</a:t>
            </a:r>
            <a:endParaRPr lang="en-US" dirty="0">
              <a:ea typeface="+mn-lt"/>
              <a:cs typeface="+mn-lt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,Sans-Serif"/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Ragády, exkrece krve či hnisu z bradavky (nemusí být) </a:t>
            </a: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,Sans-Serif"/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zduření lymfatických uzlin v podpaží </a:t>
            </a:r>
            <a:endParaRPr lang="en-US" dirty="0">
              <a:ea typeface="+mn-lt"/>
              <a:cs typeface="+mn-lt"/>
            </a:endParaRPr>
          </a:p>
          <a:p>
            <a:pPr marL="251460" indent="-179705">
              <a:buNone/>
            </a:pPr>
            <a:r>
              <a:rPr lang="cs-CZ" b="1" dirty="0">
                <a:solidFill>
                  <a:srgbClr val="FF0000"/>
                </a:solidFill>
                <a:latin typeface="Calibri"/>
                <a:ea typeface="+mn-lt"/>
                <a:cs typeface="Calibri"/>
              </a:rPr>
              <a:t>Retence mléka  (</a:t>
            </a:r>
            <a:r>
              <a:rPr lang="cs-CZ" b="1" dirty="0" err="1">
                <a:solidFill>
                  <a:srgbClr val="FF0000"/>
                </a:solidFill>
                <a:latin typeface="Calibri"/>
                <a:ea typeface="+mn-lt"/>
                <a:cs typeface="Calibri"/>
              </a:rPr>
              <a:t>diff</a:t>
            </a:r>
            <a:r>
              <a:rPr lang="cs-CZ" b="1" dirty="0">
                <a:solidFill>
                  <a:srgbClr val="FF0000"/>
                </a:solidFill>
                <a:latin typeface="Calibri"/>
                <a:ea typeface="+mn-lt"/>
                <a:cs typeface="Calibri"/>
              </a:rPr>
              <a:t>. diagnostika):</a:t>
            </a:r>
          </a:p>
          <a:p>
            <a:pPr marL="251460" indent="-179705">
              <a:buChar char="•"/>
            </a:pPr>
            <a:r>
              <a:rPr lang="cs-CZ" b="1" dirty="0" err="1">
                <a:solidFill>
                  <a:srgbClr val="0000DC"/>
                </a:solidFill>
                <a:latin typeface="Calibri"/>
                <a:cs typeface="Calibri"/>
              </a:rPr>
              <a:t>Febrilie</a:t>
            </a:r>
            <a:r>
              <a:rPr lang="cs-CZ" b="1" dirty="0">
                <a:solidFill>
                  <a:srgbClr val="0000DC"/>
                </a:solidFill>
                <a:latin typeface="Calibri"/>
                <a:cs typeface="Calibri"/>
              </a:rPr>
              <a:t>, bez erytému, terapie studenými obklady,  dostatečné odstříkání mléka</a:t>
            </a:r>
            <a:endParaRPr lang="cs-CZ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1460" indent="-179705"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,Sans-Serif"/>
              <a:buChar char="•"/>
            </a:pPr>
            <a:endParaRPr lang="cs-CZ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88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/>
                <a:cs typeface="Calibri"/>
              </a:rPr>
              <a:t>Akutní stavy v šestinedělí 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Mastitis </a:t>
            </a: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pueperalis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5C26B-F072-4890-92E5-F53C2053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87" y="2073002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cs-CZ" b="1" dirty="0">
                <a:solidFill>
                  <a:srgbClr val="FF0000"/>
                </a:solidFill>
                <a:latin typeface="Calibri"/>
                <a:ea typeface="+mn-lt"/>
                <a:cs typeface="Calibri"/>
              </a:rPr>
              <a:t>Terapie:</a:t>
            </a:r>
            <a:endParaRPr lang="en-US" b="1" dirty="0" err="1">
              <a:solidFill>
                <a:srgbClr val="FF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antibiotika (</a:t>
            </a:r>
            <a:r>
              <a:rPr lang="cs-CZ" b="1" dirty="0" err="1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Amoksiklav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), dostatečná dávka a doba podání</a:t>
            </a:r>
            <a:endParaRPr lang="en-US" b="1" dirty="0">
              <a:solidFill>
                <a:srgbClr val="0000DC"/>
              </a:solidFill>
              <a:latin typeface="Calibri"/>
              <a:ea typeface="+mn-lt"/>
              <a:cs typeface="Calibri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antipyretika</a:t>
            </a:r>
            <a:endParaRPr lang="en-US" b="1" dirty="0">
              <a:solidFill>
                <a:srgbClr val="0000DC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chirurgická léčba (absces-drenáž, evakuace)</a:t>
            </a:r>
            <a:endParaRPr lang="en-US" b="1" dirty="0">
              <a:solidFill>
                <a:srgbClr val="0000DC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nepřerušovat kojení (priorita evakuace z postiženého prsu)</a:t>
            </a:r>
            <a:endParaRPr lang="en-US" b="1" dirty="0">
              <a:solidFill>
                <a:srgbClr val="0000DC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71755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,Sans-Serif"/>
              <a:buChar char="•"/>
            </a:pPr>
            <a:endParaRPr lang="cs-CZ" b="1" dirty="0">
              <a:solidFill>
                <a:srgbClr val="0000DC"/>
              </a:solidFill>
              <a:latin typeface="Calibri"/>
              <a:ea typeface="+mn-lt"/>
              <a:cs typeface="Calibri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/>
              <a:buChar char="§"/>
            </a:pPr>
            <a:endParaRPr lang="cs-CZ" dirty="0">
              <a:ea typeface="+mn-lt"/>
              <a:cs typeface="+mn-lt"/>
            </a:endParaRPr>
          </a:p>
          <a:p>
            <a:pPr marL="71755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635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/>
                <a:cs typeface="Calibri"/>
              </a:rPr>
              <a:t>Akutní stavy v šestinedělí 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5C26B-F072-4890-92E5-F53C2053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87" y="2073002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cs-CZ" sz="4000" b="1" dirty="0">
                <a:solidFill>
                  <a:srgbClr val="0000DC"/>
                </a:solidFill>
                <a:latin typeface="Calibri"/>
                <a:cs typeface="Calibri"/>
              </a:rPr>
              <a:t>Děkuji za pozornost </a:t>
            </a:r>
            <a:endParaRPr lang="cs-CZ" sz="40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1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/>
                <a:cs typeface="Calibri"/>
              </a:rPr>
              <a:t>Akutní stavy v šestinedělí 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15627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Akutní stavy v šestinedělí 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5C26B-F072-4890-92E5-F53C2053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87" y="2073002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krvácení</a:t>
            </a:r>
            <a:endParaRPr lang="en-US" dirty="0">
              <a:solidFill>
                <a:srgbClr val="0000DC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retence části placenty</a:t>
            </a:r>
            <a:endParaRPr lang="en-US" dirty="0">
              <a:solidFill>
                <a:srgbClr val="0000DC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infekce</a:t>
            </a:r>
            <a:endParaRPr lang="en-US" dirty="0">
              <a:solidFill>
                <a:srgbClr val="0000DC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sepse</a:t>
            </a:r>
            <a:endParaRPr lang="en-US" dirty="0">
              <a:solidFill>
                <a:srgbClr val="0000DC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mastitis </a:t>
            </a:r>
            <a:r>
              <a:rPr lang="cs-CZ" b="1" dirty="0" err="1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puerperalis</a:t>
            </a:r>
            <a:endParaRPr lang="en-US" dirty="0" err="1">
              <a:solidFill>
                <a:srgbClr val="0000DC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cs-CZ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5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/>
                <a:cs typeface="Calibri"/>
              </a:rPr>
              <a:t>Akutní stavy v šestinedělí 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Krvácení 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5C26B-F072-4890-92E5-F53C2053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87" y="2073002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subinvoluce</a:t>
            </a: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 dělohy</a:t>
            </a:r>
            <a:endParaRPr lang="en-US" b="1" dirty="0">
              <a:solidFill>
                <a:srgbClr val="0000DC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retence placenty</a:t>
            </a:r>
            <a:endParaRPr lang="en-US" b="1" dirty="0">
              <a:solidFill>
                <a:srgbClr val="0000DC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poranění rodidel, hematom</a:t>
            </a:r>
            <a:endParaRPr lang="en-US" b="1" dirty="0">
              <a:solidFill>
                <a:srgbClr val="0000DC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Vzácně:  </a:t>
            </a:r>
            <a:r>
              <a:rPr lang="cs-CZ" b="1" dirty="0" err="1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choriokarcinom</a:t>
            </a: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, karcinom děložního hrdla, hematologické poruchy</a:t>
            </a:r>
            <a:endParaRPr lang="en-US" b="1" dirty="0">
              <a:solidFill>
                <a:srgbClr val="0000DC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  <a:latin typeface="Calibri"/>
                <a:cs typeface="Calibri"/>
              </a:rPr>
              <a:t>Diagnostika</a:t>
            </a:r>
            <a:r>
              <a:rPr lang="cs-CZ" b="1" dirty="0">
                <a:solidFill>
                  <a:srgbClr val="0000DC"/>
                </a:solidFill>
                <a:latin typeface="Calibri"/>
                <a:cs typeface="Calibri"/>
              </a:rPr>
              <a:t>: gynekologické vyšetření, ultrazvuk </a:t>
            </a:r>
            <a:endParaRPr lang="cs-CZ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  <a:latin typeface="Calibri"/>
                <a:cs typeface="Calibri"/>
              </a:rPr>
              <a:t>Terapie</a:t>
            </a:r>
            <a:r>
              <a:rPr lang="cs-CZ" b="1" dirty="0">
                <a:solidFill>
                  <a:srgbClr val="0000DC"/>
                </a:solidFill>
                <a:latin typeface="Calibri"/>
                <a:cs typeface="Calibri"/>
              </a:rPr>
              <a:t>: dle příčiny </a:t>
            </a:r>
            <a:endParaRPr lang="cs-CZ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85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/>
                <a:cs typeface="Calibri"/>
              </a:rPr>
              <a:t>Akutní stavy v šestinedělí 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Residua post </a:t>
            </a: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partum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 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5C26B-F072-4890-92E5-F53C2053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87" y="2073002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cs-CZ" sz="2600" b="1" dirty="0">
                <a:solidFill>
                  <a:srgbClr val="FF0000"/>
                </a:solidFill>
                <a:latin typeface="Calibri"/>
                <a:ea typeface="+mn-lt"/>
                <a:cs typeface="Calibri"/>
              </a:rPr>
              <a:t>Zadržení částí placenty či plodových obalů  </a:t>
            </a:r>
            <a:r>
              <a:rPr lang="cs-CZ" sz="2600" b="1" dirty="0">
                <a:latin typeface="Calibri"/>
                <a:ea typeface="+mn-lt"/>
                <a:cs typeface="Calibri"/>
              </a:rPr>
              <a:t/>
            </a:r>
            <a:br>
              <a:rPr lang="cs-CZ" sz="2600" b="1" dirty="0">
                <a:latin typeface="Calibri"/>
                <a:ea typeface="+mn-lt"/>
                <a:cs typeface="Calibri"/>
              </a:rPr>
            </a:br>
            <a:r>
              <a:rPr lang="cs-CZ" sz="2600" b="1" dirty="0">
                <a:solidFill>
                  <a:srgbClr val="FF0000"/>
                </a:solidFill>
                <a:latin typeface="Calibri"/>
                <a:ea typeface="+mn-lt"/>
                <a:cs typeface="Calibri"/>
              </a:rPr>
              <a:t>Klinický obraz:</a:t>
            </a:r>
            <a:endParaRPr lang="en-US" sz="2600" b="1" dirty="0">
              <a:latin typeface="Calibri"/>
              <a:ea typeface="+mn-lt"/>
              <a:cs typeface="Calibri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600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krvácení</a:t>
            </a:r>
            <a:endParaRPr lang="en-US" sz="2600" b="1">
              <a:solidFill>
                <a:srgbClr val="0000DC"/>
              </a:solidFill>
              <a:latin typeface="Calibri"/>
              <a:ea typeface="+mn-lt"/>
              <a:cs typeface="Calibri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600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infekce (teplota, bolest v podbřišku)</a:t>
            </a:r>
            <a:endParaRPr lang="en-US" sz="2600" b="1" dirty="0">
              <a:solidFill>
                <a:srgbClr val="0000DC"/>
              </a:solidFill>
              <a:latin typeface="Calibri"/>
              <a:ea typeface="+mn-lt"/>
              <a:cs typeface="Calibri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Char char="•"/>
            </a:pPr>
            <a:endParaRPr lang="cs-CZ" sz="2600" b="1" dirty="0">
              <a:solidFill>
                <a:srgbClr val="0000DC"/>
              </a:solidFill>
              <a:latin typeface="Calibri"/>
              <a:ea typeface="+mn-lt"/>
              <a:cs typeface="Calibri"/>
            </a:endParaRPr>
          </a:p>
          <a:p>
            <a:pPr marL="71755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cs-CZ" sz="2600" b="1" dirty="0">
                <a:solidFill>
                  <a:srgbClr val="FF0000"/>
                </a:solidFill>
                <a:latin typeface="Calibri"/>
                <a:ea typeface="+mn-lt"/>
                <a:cs typeface="Calibri"/>
              </a:rPr>
              <a:t>Diagnostika:</a:t>
            </a:r>
            <a:endParaRPr lang="en-US" sz="2600">
              <a:solidFill>
                <a:srgbClr val="FF0000"/>
              </a:solidFill>
              <a:ea typeface="+mn-lt"/>
              <a:cs typeface="+mn-lt"/>
            </a:endParaRPr>
          </a:p>
          <a:p>
            <a:pPr marL="666750" lvl="1" indent="-342900" algn="just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600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klinické příznaky - poporodní krvácení, hypotonická děloha</a:t>
            </a:r>
            <a:endParaRPr lang="en-US" sz="2600">
              <a:latin typeface="Calibri"/>
              <a:ea typeface="+mn-lt"/>
              <a:cs typeface="+mn-lt"/>
            </a:endParaRPr>
          </a:p>
          <a:p>
            <a:pPr marL="666750" lvl="1" indent="-342900" algn="just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600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hodnocení celistvosti placenty a blan</a:t>
            </a:r>
            <a:endParaRPr lang="en-US" sz="2600">
              <a:latin typeface="Calibri"/>
              <a:ea typeface="+mn-lt"/>
              <a:cs typeface="+mn-lt"/>
            </a:endParaRPr>
          </a:p>
          <a:p>
            <a:pPr marL="666750" lvl="1" indent="-342900" algn="just">
              <a:spcBef>
                <a:spcPct val="20000"/>
              </a:spcBef>
              <a:buChar char="•"/>
            </a:pPr>
            <a:r>
              <a:rPr lang="cs-CZ" sz="2600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ultrazvukové vyšetření : nález </a:t>
            </a:r>
            <a:r>
              <a:rPr lang="cs-CZ" sz="2600" b="1" dirty="0" err="1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lochiometry</a:t>
            </a:r>
            <a:r>
              <a:rPr lang="cs-CZ" sz="2600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 – </a:t>
            </a:r>
            <a:r>
              <a:rPr lang="cs-CZ" sz="2600" b="1" dirty="0" err="1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hyperechogenní</a:t>
            </a:r>
            <a:r>
              <a:rPr lang="cs-CZ" sz="2600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 dilatace dutiny děložní nad 20mm</a:t>
            </a:r>
            <a:endParaRPr lang="cs-CZ" sz="2600" dirty="0">
              <a:ea typeface="+mn-lt"/>
              <a:cs typeface="+mn-lt"/>
            </a:endParaRPr>
          </a:p>
          <a:p>
            <a:pPr marL="666750" lvl="1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cs-CZ" sz="2600" b="1" dirty="0">
              <a:solidFill>
                <a:srgbClr val="0000DC"/>
              </a:solidFill>
              <a:latin typeface="Calibri"/>
              <a:ea typeface="+mn-lt"/>
              <a:cs typeface="Calibri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Char char="•"/>
            </a:pPr>
            <a:endParaRPr lang="cs-CZ" b="1" dirty="0">
              <a:solidFill>
                <a:srgbClr val="0000DC"/>
              </a:solidFill>
              <a:latin typeface="Calibri"/>
              <a:ea typeface="+mn-lt"/>
              <a:cs typeface="Calibri"/>
            </a:endParaRPr>
          </a:p>
          <a:p>
            <a:pPr marL="71755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04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/>
                <a:cs typeface="Calibri"/>
              </a:rPr>
              <a:t>Akutní stavy v šestinedělí 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29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cs-CZ" sz="38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ahoma"/>
                <a:cs typeface="Calibri"/>
              </a:rPr>
              <a:t>Residua post </a:t>
            </a:r>
            <a:r>
              <a:rPr lang="cs-CZ" sz="3800" b="1" dirty="0" err="1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ahoma"/>
                <a:cs typeface="Calibri"/>
              </a:rPr>
              <a:t>partum</a:t>
            </a:r>
            <a:endParaRPr lang="cs-CZ" sz="3800" b="1">
              <a:solidFill>
                <a:srgbClr val="0000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ahoma"/>
              <a:cs typeface="Calibri"/>
            </a:endParaRPr>
          </a:p>
          <a:p>
            <a:pPr algn="ctr">
              <a:defRPr/>
            </a:pP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5C26B-F072-4890-92E5-F53C2053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87" y="2073002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cs-CZ" b="1" dirty="0">
                <a:solidFill>
                  <a:srgbClr val="FF0000"/>
                </a:solidFill>
                <a:latin typeface="Calibri"/>
                <a:ea typeface="+mn-lt"/>
                <a:cs typeface="Calibri"/>
              </a:rPr>
              <a:t>Terapie: </a:t>
            </a: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,Sans-Serif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h</a:t>
            </a:r>
            <a:r>
              <a:rPr lang="cs-CZ" b="1" dirty="0" smtClean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ospitalizace 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pacientky</a:t>
            </a:r>
            <a:endParaRPr lang="en-US" dirty="0">
              <a:ea typeface="+mn-lt"/>
              <a:cs typeface="+mn-lt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,Sans-Serif" panose="020B0604020202020204" pitchFamily="34" charset="0"/>
              <a:buChar char="•"/>
            </a:pPr>
            <a:r>
              <a:rPr lang="cs-CZ" b="1" dirty="0" smtClean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instrumentální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 revize dutiny děložní v celkové anestezii</a:t>
            </a:r>
            <a:endParaRPr lang="en-US" dirty="0">
              <a:ea typeface="+mn-lt"/>
              <a:cs typeface="+mn-lt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,Sans-Serif" panose="020B0604020202020204" pitchFamily="34" charset="0"/>
              <a:buChar char="•"/>
            </a:pPr>
            <a:r>
              <a:rPr lang="cs-CZ" b="1" dirty="0" err="1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Uterotonika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 – </a:t>
            </a:r>
            <a:r>
              <a:rPr lang="cs-CZ" b="1" dirty="0" err="1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Methylergometrin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cs-CZ" b="1" dirty="0" err="1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iv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,Sans-Serif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a</a:t>
            </a:r>
            <a:r>
              <a:rPr lang="cs-CZ" b="1" dirty="0" smtClean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ntibiotika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</a:pPr>
            <a:endParaRPr lang="cs-CZ" b="1" dirty="0">
              <a:solidFill>
                <a:srgbClr val="FF0000"/>
              </a:solidFill>
              <a:ea typeface="+mn-lt"/>
              <a:cs typeface="+mn-lt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 panose="020B0604020202020204" pitchFamily="34" charset="0"/>
              <a:buChar char="§"/>
            </a:pPr>
            <a:endParaRPr lang="cs-CZ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853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/>
                <a:cs typeface="Calibri"/>
              </a:rPr>
              <a:t>Akutní stavy v šestinedělí 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29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cs-CZ" sz="38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ahoma"/>
                <a:cs typeface="Calibri"/>
              </a:rPr>
              <a:t>Provedení revize dutiny děložní </a:t>
            </a:r>
          </a:p>
          <a:p>
            <a:pPr algn="ctr">
              <a:defRPr/>
            </a:pP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5" descr="Obsah obrázku text, kniha, fotka, muž&#10;&#10;Popis vygenerovaný s velmi vysokou mírou spolehlivosti">
            <a:extLst>
              <a:ext uri="{FF2B5EF4-FFF2-40B4-BE49-F238E27FC236}">
                <a16:creationId xmlns:a16="http://schemas.microsoft.com/office/drawing/2014/main" id="{A0E5A5FF-C19A-4B33-9674-2D43C3E93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65568" y="1415660"/>
            <a:ext cx="6950320" cy="5204911"/>
          </a:xfrm>
        </p:spPr>
      </p:pic>
    </p:spTree>
    <p:extLst>
      <p:ext uri="{BB962C8B-B14F-4D97-AF65-F5344CB8AC3E}">
        <p14:creationId xmlns:p14="http://schemas.microsoft.com/office/powerpoint/2010/main" val="312061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/>
                <a:cs typeface="Calibri"/>
              </a:rPr>
              <a:t>Akutní stavy v šestinedělí 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Infekce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5C26B-F072-4890-92E5-F53C2053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87" y="2073002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cs-CZ" b="1" dirty="0">
                <a:solidFill>
                  <a:srgbClr val="FF0000"/>
                </a:solidFill>
                <a:latin typeface="Calibri"/>
                <a:ea typeface="+mn-lt"/>
                <a:cs typeface="Calibri"/>
              </a:rPr>
              <a:t>Rizikové faktory:</a:t>
            </a: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snížená obranyschopnost rodičky</a:t>
            </a:r>
            <a:endParaRPr lang="en-US" b="1" dirty="0">
              <a:solidFill>
                <a:srgbClr val="0000DC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přítomnost lochií - živná půda pro bakterie</a:t>
            </a: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exogenní zavlečení infekce</a:t>
            </a:r>
            <a:endParaRPr lang="en-US" b="1" dirty="0">
              <a:solidFill>
                <a:srgbClr val="0000DC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poranění (pochvy, hrdla, hráze), </a:t>
            </a: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operační výkon (</a:t>
            </a:r>
            <a:r>
              <a:rPr lang="cs-CZ" b="1" dirty="0" err="1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sectio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cs-CZ" b="1" dirty="0" err="1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caesarea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) </a:t>
            </a:r>
            <a:endParaRPr lang="cs-CZ" dirty="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předčasný</a:t>
            </a:r>
            <a:r>
              <a:rPr lang="en-US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 </a:t>
            </a:r>
            <a:r>
              <a:rPr lang="en-US" b="1" dirty="0" err="1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odtok</a:t>
            </a:r>
            <a:r>
              <a:rPr lang="en-US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 </a:t>
            </a:r>
            <a:r>
              <a:rPr lang="en-US" b="1" dirty="0" err="1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plodové</a:t>
            </a:r>
            <a:r>
              <a:rPr lang="en-US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 </a:t>
            </a:r>
            <a:r>
              <a:rPr lang="en-US" b="1" dirty="0" err="1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vody</a:t>
            </a:r>
            <a:r>
              <a:rPr lang="en-US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, </a:t>
            </a:r>
            <a:r>
              <a:rPr lang="en-US" b="1" dirty="0" err="1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chorioamnionitida</a:t>
            </a:r>
            <a:r>
              <a:rPr lang="en-US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 </a:t>
            </a:r>
            <a:endParaRPr lang="cs-CZ" dirty="0">
              <a:ea typeface="+mn-lt"/>
              <a:cs typeface="+mn-lt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rezidua po porodu </a:t>
            </a:r>
            <a:endParaRPr lang="cs-CZ" b="1" dirty="0">
              <a:solidFill>
                <a:srgbClr val="0000DC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DC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 panose="020B0604020202020204" pitchFamily="34" charset="0"/>
              <a:buChar char="§"/>
            </a:pPr>
            <a:endParaRPr lang="cs-CZ" b="1" dirty="0">
              <a:solidFill>
                <a:srgbClr val="0000DC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082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/>
                <a:cs typeface="Calibri"/>
              </a:rPr>
              <a:t>Akutní stavy v šestinedělí 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Infekce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5C26B-F072-4890-92E5-F53C2053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87" y="2073002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cs-CZ" b="1" dirty="0">
                <a:solidFill>
                  <a:srgbClr val="FF0000"/>
                </a:solidFill>
                <a:latin typeface="Calibri"/>
                <a:ea typeface="+mn-lt"/>
                <a:cs typeface="Calibri"/>
              </a:rPr>
              <a:t>Etiologie :</a:t>
            </a:r>
            <a:endParaRPr lang="en-US" b="1" dirty="0">
              <a:solidFill>
                <a:srgbClr val="FF0000"/>
              </a:solidFill>
              <a:latin typeface="Calibri"/>
              <a:ea typeface="+mn-lt"/>
              <a:cs typeface="Calibri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Aerobní bakterie : Staphylococcus aureus, St. </a:t>
            </a:r>
            <a:r>
              <a:rPr lang="cs-CZ" b="1" dirty="0" err="1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epidermidis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, </a:t>
            </a:r>
            <a:r>
              <a:rPr lang="cs-CZ" b="1" dirty="0" err="1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E.coli</a:t>
            </a:r>
            <a:endParaRPr lang="en-US" b="1" dirty="0" err="1">
              <a:solidFill>
                <a:srgbClr val="0000DC"/>
              </a:solidFill>
              <a:latin typeface="Calibri"/>
              <a:ea typeface="+mn-lt"/>
              <a:cs typeface="Calibri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Anaerobní</a:t>
            </a:r>
            <a:r>
              <a:rPr lang="en-US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b="1" dirty="0" err="1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bakterie</a:t>
            </a:r>
            <a:r>
              <a:rPr lang="en-US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 : </a:t>
            </a: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Clostridium, bakteroidy, </a:t>
            </a:r>
            <a:r>
              <a:rPr lang="cs-CZ" b="1" dirty="0" err="1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peptokoky</a:t>
            </a:r>
            <a:endParaRPr lang="en-US" b="1" dirty="0" err="1">
              <a:solidFill>
                <a:srgbClr val="0000DC"/>
              </a:solidFill>
              <a:latin typeface="Calibri"/>
              <a:ea typeface="+mn-lt"/>
              <a:cs typeface="Calibri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DC"/>
                </a:solidFill>
                <a:latin typeface="Calibri"/>
                <a:ea typeface="+mn-lt"/>
                <a:cs typeface="Calibri"/>
              </a:rPr>
              <a:t>šíření ascendentní, lymfatické, hematogenní</a:t>
            </a: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Char char="•"/>
            </a:pPr>
            <a:endParaRPr lang="cs-CZ" b="1" dirty="0">
              <a:solidFill>
                <a:srgbClr val="0000DC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528955" indent="-457200">
              <a:lnSpc>
                <a:spcPct val="100000"/>
              </a:lnSpc>
              <a:spcBef>
                <a:spcPct val="20000"/>
              </a:spcBef>
              <a:buChar char="•"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5490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/>
                <a:cs typeface="Calibri"/>
              </a:rPr>
              <a:t>Akutní stavy v šestinedělí 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Infekce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5C26B-F072-4890-92E5-F53C2053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87" y="2073002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 panose="020B0604020202020204" pitchFamily="34" charset="0"/>
              <a:buChar char="§"/>
            </a:pPr>
            <a:endParaRPr lang="cs-CZ" dirty="0">
              <a:ea typeface="+mn-lt"/>
              <a:cs typeface="+mn-lt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 panose="020B0604020202020204" pitchFamily="34" charset="0"/>
              <a:buChar char="§"/>
            </a:pPr>
            <a:endParaRPr lang="cs-CZ" b="1" dirty="0">
              <a:cs typeface="Arial"/>
            </a:endParaRPr>
          </a:p>
        </p:txBody>
      </p:sp>
      <p:pic>
        <p:nvPicPr>
          <p:cNvPr id="2" name="Picture 2" descr="Obsah obrázku jídlo, stůl, interiér, vsedě&#10;&#10;Popis vygenerovaný s velmi vysokou mírou spolehlivosti">
            <a:extLst>
              <a:ext uri="{FF2B5EF4-FFF2-40B4-BE49-F238E27FC236}">
                <a16:creationId xmlns:a16="http://schemas.microsoft.com/office/drawing/2014/main" id="{7683D769-0610-46E8-A320-2C0D01E16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346995"/>
            <a:ext cx="7234238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39045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_porada_vedeni_LF_vzor-Najbrt" id="{29B59449-88FB-4147-877A-6D929B371094}" vid="{C05BAC1A-30A0-7C45-A2F4-18E22ADECFF4}"/>
    </a:ext>
  </a:ext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54C12E8EC21634A8796818C6836392D" ma:contentTypeVersion="7" ma:contentTypeDescription="Vytvoří nový dokument" ma:contentTypeScope="" ma:versionID="ff4ce92aed553c4b2dfb59a1921247ca">
  <xsd:schema xmlns:xsd="http://www.w3.org/2001/XMLSchema" xmlns:xs="http://www.w3.org/2001/XMLSchema" xmlns:p="http://schemas.microsoft.com/office/2006/metadata/properties" xmlns:ns2="8b853cc9-488c-4baf-800e-89787efeb7e2" targetNamespace="http://schemas.microsoft.com/office/2006/metadata/properties" ma:root="true" ma:fieldsID="47582ff5ec67e2d7f41145a79ff56cc1" ns2:_="">
    <xsd:import namespace="8b853cc9-488c-4baf-800e-89787efeb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53cc9-488c-4baf-800e-89787efeb7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094660-B8E8-47E4-A04E-8CBFE23B22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853cc9-488c-4baf-800e-89787efeb7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BD3BAD-D469-4561-9DA7-0B871AD7DE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BF45D5-8BA4-4848-B771-8890D2BA4A99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8b853cc9-488c-4baf-800e-89787efeb7e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13376</TotalTime>
  <Words>807</Words>
  <Application>Microsoft Office PowerPoint</Application>
  <PresentationFormat>Širokoúhlá obrazovka</PresentationFormat>
  <Paragraphs>138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7" baseType="lpstr">
      <vt:lpstr>Arial</vt:lpstr>
      <vt:lpstr>Arial,Sans-Serif</vt:lpstr>
      <vt:lpstr>Calibri</vt:lpstr>
      <vt:lpstr>Monotype Sorts</vt:lpstr>
      <vt:lpstr>Tahoma</vt:lpstr>
      <vt:lpstr>Wingdings</vt:lpstr>
      <vt:lpstr>Wingdings,Sans-Serif</vt:lpstr>
      <vt:lpstr>Prezentace_MU_CZ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Vojtěch Bulhart</dc:creator>
  <cp:lastModifiedBy>Kadlecová Jana</cp:lastModifiedBy>
  <cp:revision>1309</cp:revision>
  <cp:lastPrinted>1601-01-01T00:00:00Z</cp:lastPrinted>
  <dcterms:created xsi:type="dcterms:W3CDTF">2018-10-31T08:40:07Z</dcterms:created>
  <dcterms:modified xsi:type="dcterms:W3CDTF">2020-12-04T08:54:56Z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0x010100654C12E8EC21634A8796818C6836392D</vt:lpwstr>
  </property>
</Properties>
</file>