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7" r:id="rId3"/>
    <p:sldId id="328" r:id="rId4"/>
    <p:sldId id="326" r:id="rId5"/>
    <p:sldId id="334" r:id="rId6"/>
    <p:sldId id="330" r:id="rId7"/>
    <p:sldId id="331" r:id="rId8"/>
    <p:sldId id="332" r:id="rId9"/>
    <p:sldId id="335" r:id="rId10"/>
    <p:sldId id="325" r:id="rId11"/>
    <p:sldId id="308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50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6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7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11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68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25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19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83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17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2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31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22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04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063117F2-2389-43F7-978F-EA0F49B161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06" y="277484"/>
            <a:ext cx="1277115" cy="982982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 flipV="1">
            <a:off x="0" y="1330036"/>
            <a:ext cx="12192000" cy="11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6597650"/>
            <a:ext cx="12192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9" name="TextovéPole 1"/>
          <p:cNvSpPr txBox="1">
            <a:spLocks noChangeArrowheads="1"/>
          </p:cNvSpPr>
          <p:nvPr/>
        </p:nvSpPr>
        <p:spPr bwMode="auto">
          <a:xfrm>
            <a:off x="421645" y="1753986"/>
            <a:ext cx="11399053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600" b="1" dirty="0">
                <a:latin typeface="Segoe UI Semibold" pitchFamily="34" charset="0"/>
              </a:rPr>
              <a:t>Byrokracie: aby se Kafka (ne)zbláznil</a:t>
            </a:r>
          </a:p>
          <a:p>
            <a:r>
              <a:rPr lang="cs-CZ" sz="2400" b="1" dirty="0">
                <a:latin typeface="Segoe UI Semibold" pitchFamily="34" charset="0"/>
              </a:rPr>
              <a:t>Sociologie</a:t>
            </a:r>
          </a:p>
          <a:p>
            <a:r>
              <a:rPr lang="cs-CZ" sz="2000" dirty="0">
                <a:latin typeface="Segoe UI Semibold" pitchFamily="34" charset="0"/>
              </a:rPr>
              <a:t>(Porodní asistentky – PS)</a:t>
            </a:r>
          </a:p>
          <a:p>
            <a:r>
              <a:rPr lang="cs-CZ" sz="2000" dirty="0">
                <a:latin typeface="Segoe UI Semibold" pitchFamily="34" charset="0"/>
              </a:rPr>
              <a:t>(Zdravotničtí záchranáři – PS)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</p:spTree>
    <p:extLst>
      <p:ext uri="{BB962C8B-B14F-4D97-AF65-F5344CB8AC3E}">
        <p14:creationId xmlns:p14="http://schemas.microsoft.com/office/powerpoint/2010/main" val="2729257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Dysfunkce byrokracie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Přílišný důraz na pravidla a jejich dodržování, původní cíl se vytrácí (R. K.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Merton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Trénovaná neschopnost, přílišné spoléhání na pravidla (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Thorstein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Veblen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Bludný kruh byrokracie – rozhodnutí dělají lidé, kteří jsou příliš vzdálení od skutečných problémů, ale dopadají na ty, kterých se ty </a:t>
            </a:r>
            <a:r>
              <a:rPr lang="cs-CZ">
                <a:latin typeface="Segoe UI" pitchFamily="34" charset="0"/>
                <a:ea typeface="Segoe UI" pitchFamily="34" charset="0"/>
                <a:cs typeface="Segoe UI" pitchFamily="34" charset="0"/>
              </a:rPr>
              <a:t>problémy týkají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100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D3275-6A0C-4FA8-9E3A-7CDB1405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a připomínky?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47A915-DAD5-41A0-B7DF-A6619E5C9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				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		dosedel@fss.muni.cz</a:t>
            </a:r>
          </a:p>
        </p:txBody>
      </p:sp>
    </p:spTree>
    <p:extLst>
      <p:ext uri="{BB962C8B-B14F-4D97-AF65-F5344CB8AC3E}">
        <p14:creationId xmlns:p14="http://schemas.microsoft.com/office/powerpoint/2010/main" val="2510669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A0B37501-30EF-48A6-9AA6-B1858B27F3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346" y="419820"/>
            <a:ext cx="8820150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17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A0B37501-30EF-48A6-9AA6-B1858B27F3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346" y="419820"/>
            <a:ext cx="8820150" cy="6105525"/>
          </a:xfrm>
          <a:prstGeom prst="rect">
            <a:avLst/>
          </a:prstGeom>
        </p:spPr>
      </p:pic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704FEA39-D270-4726-B5B8-1313004EE93E}"/>
              </a:ext>
            </a:extLst>
          </p:cNvPr>
          <p:cNvCxnSpPr/>
          <p:nvPr/>
        </p:nvCxnSpPr>
        <p:spPr>
          <a:xfrm flipV="1">
            <a:off x="1740346" y="188640"/>
            <a:ext cx="8748142" cy="662473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957584E-7EFA-41D6-9A0C-68B5552A5D0A}"/>
              </a:ext>
            </a:extLst>
          </p:cNvPr>
          <p:cNvCxnSpPr/>
          <p:nvPr/>
        </p:nvCxnSpPr>
        <p:spPr>
          <a:xfrm>
            <a:off x="1703512" y="188640"/>
            <a:ext cx="8856984" cy="6624736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246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Jsou specialisté na svou práci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Kryštof Harant z Polžic a Bezdružic byl český spisovatel, šlechtic, válečník, cestovatel, hudebník a diplomat ve službách Rudolfa II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2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Jsou specialisté na svou práci</a:t>
            </a:r>
          </a:p>
          <a:p>
            <a:pPr marL="0" indent="0">
              <a:buNone/>
            </a:pPr>
            <a:r>
              <a:rPr lang="en-US" i="1" dirty="0"/>
              <a:t>Christopher the Bastard from </a:t>
            </a:r>
            <a:r>
              <a:rPr lang="en-US" i="1" dirty="0" err="1"/>
              <a:t>Afterspoons</a:t>
            </a:r>
            <a:r>
              <a:rPr lang="en-US" i="1" dirty="0"/>
              <a:t> and Without Satellites</a:t>
            </a:r>
            <a:endParaRPr lang="cs-CZ" i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214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Jsou specialisté na svou práci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Mají jasně stanovenou hierarchii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61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Jsou specialisté na svou práci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Mají jasně stanovenou hierarchii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Řídí se výhradně psanými pravidly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proto jednají neosobně</a:t>
            </a:r>
          </a:p>
          <a:p>
            <a:pPr marL="514350" indent="-514350">
              <a:buAutoNum type="arabicPeriod"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Franz Kafka: Proces, Zámek…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B2401B2-638C-4028-8A82-177845238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8208" y="-243408"/>
            <a:ext cx="2699792" cy="359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440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Jsou specialisté na svou práci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Mají jasně stanovenou hierarchii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Řídí se výhradně psanými pravidly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proto jednají neosobně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Nevlastní spravovaný majetek, dostávají plat</a:t>
            </a:r>
          </a:p>
          <a:p>
            <a:pPr marL="514350" indent="-514350">
              <a:buAutoNum type="arabicPeriod"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548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Existuje jen v ideálním světě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Reálné organizace splňují charakteristiky Weberovy byrokracie jen částečně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Dochází k „dysfunkcím byrokracie“</a:t>
            </a:r>
          </a:p>
          <a:p>
            <a:pPr marL="514350" indent="-514350">
              <a:buAutoNum type="arabicPeriod"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1122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257</Words>
  <Application>Microsoft Office PowerPoint</Application>
  <PresentationFormat>Širokoúhlá obrazovka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Segoe UI Semibold</vt:lpstr>
      <vt:lpstr>Verdana</vt:lpstr>
      <vt:lpstr>Motiv Office</vt:lpstr>
      <vt:lpstr>Prezentace aplikace PowerPoint</vt:lpstr>
      <vt:lpstr>Prezentace aplikace PowerPoint</vt:lpstr>
      <vt:lpstr>Prezentace aplikace PowerPoint</vt:lpstr>
      <vt:lpstr>Byrokratická organizace</vt:lpstr>
      <vt:lpstr>Byrokratická organizace</vt:lpstr>
      <vt:lpstr>Byrokratická organizace</vt:lpstr>
      <vt:lpstr>Byrokratická organizace</vt:lpstr>
      <vt:lpstr>Byrokratická organizace</vt:lpstr>
      <vt:lpstr>Byrokratická organizace</vt:lpstr>
      <vt:lpstr>Dysfunkce byrokracie</vt:lpstr>
      <vt:lpstr>Dotazy a připomínky?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Doseděl</dc:creator>
  <cp:lastModifiedBy>Tomáš Tomáš</cp:lastModifiedBy>
  <cp:revision>34</cp:revision>
  <dcterms:created xsi:type="dcterms:W3CDTF">2020-08-19T14:50:42Z</dcterms:created>
  <dcterms:modified xsi:type="dcterms:W3CDTF">2020-10-25T21:47:18Z</dcterms:modified>
</cp:coreProperties>
</file>