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9" d="100"/>
          <a:sy n="79" d="100"/>
        </p:scale>
        <p:origin x="98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>
            <a:extLst>
              <a:ext uri="{FF2B5EF4-FFF2-40B4-BE49-F238E27FC236}">
                <a16:creationId xmlns:a16="http://schemas.microsoft.com/office/drawing/2014/main" id="{6331D069-884F-4A98-84D0-D1861053C2E1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0" y="0"/>
            <a:ext cx="9144000" cy="6858000"/>
            <a:chOff x="0" y="0"/>
            <a:chExt cx="5760" cy="4320"/>
          </a:xfrm>
        </p:grpSpPr>
        <p:sp>
          <p:nvSpPr>
            <p:cNvPr id="6147" name="Line 3">
              <a:extLst>
                <a:ext uri="{FF2B5EF4-FFF2-40B4-BE49-F238E27FC236}">
                  <a16:creationId xmlns:a16="http://schemas.microsoft.com/office/drawing/2014/main" id="{A3F6A56E-D8EC-4191-A4A4-0E13AE983655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288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48" name="Line 4">
              <a:extLst>
                <a:ext uri="{FF2B5EF4-FFF2-40B4-BE49-F238E27FC236}">
                  <a16:creationId xmlns:a16="http://schemas.microsoft.com/office/drawing/2014/main" id="{42FFA3AB-67E7-4D74-82FD-6005FC606F18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576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49" name="Line 5">
              <a:extLst>
                <a:ext uri="{FF2B5EF4-FFF2-40B4-BE49-F238E27FC236}">
                  <a16:creationId xmlns:a16="http://schemas.microsoft.com/office/drawing/2014/main" id="{7C779407-0444-478E-829B-00E23A48F2BC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864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50" name="Line 6">
              <a:extLst>
                <a:ext uri="{FF2B5EF4-FFF2-40B4-BE49-F238E27FC236}">
                  <a16:creationId xmlns:a16="http://schemas.microsoft.com/office/drawing/2014/main" id="{D45D48B3-CBC4-4FB8-921A-FF0C7BFBEA10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152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51" name="Line 7">
              <a:extLst>
                <a:ext uri="{FF2B5EF4-FFF2-40B4-BE49-F238E27FC236}">
                  <a16:creationId xmlns:a16="http://schemas.microsoft.com/office/drawing/2014/main" id="{F1C64981-93F0-429C-8C78-DECF64629BA6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440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52" name="Line 8">
              <a:extLst>
                <a:ext uri="{FF2B5EF4-FFF2-40B4-BE49-F238E27FC236}">
                  <a16:creationId xmlns:a16="http://schemas.microsoft.com/office/drawing/2014/main" id="{DB5792AE-A3D1-48D5-A006-D0123722E96E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728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53" name="Line 9">
              <a:extLst>
                <a:ext uri="{FF2B5EF4-FFF2-40B4-BE49-F238E27FC236}">
                  <a16:creationId xmlns:a16="http://schemas.microsoft.com/office/drawing/2014/main" id="{A9DAD236-40CF-4BB6-B6DD-B87E0E4E2B8A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2016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54" name="Line 10">
              <a:extLst>
                <a:ext uri="{FF2B5EF4-FFF2-40B4-BE49-F238E27FC236}">
                  <a16:creationId xmlns:a16="http://schemas.microsoft.com/office/drawing/2014/main" id="{7526E73E-1CA4-4960-B038-A088BF4C8F6E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2304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55" name="Line 11">
              <a:extLst>
                <a:ext uri="{FF2B5EF4-FFF2-40B4-BE49-F238E27FC236}">
                  <a16:creationId xmlns:a16="http://schemas.microsoft.com/office/drawing/2014/main" id="{F727E85D-59AF-487D-880C-3F92987DEF2F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2592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56" name="Line 12">
              <a:extLst>
                <a:ext uri="{FF2B5EF4-FFF2-40B4-BE49-F238E27FC236}">
                  <a16:creationId xmlns:a16="http://schemas.microsoft.com/office/drawing/2014/main" id="{0AF2C1FA-26AE-49D0-9651-ADCA16B750C1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2880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57" name="Line 13">
              <a:extLst>
                <a:ext uri="{FF2B5EF4-FFF2-40B4-BE49-F238E27FC236}">
                  <a16:creationId xmlns:a16="http://schemas.microsoft.com/office/drawing/2014/main" id="{0A84068C-B74D-43CC-AA3D-8AF3CE252E96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3168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58" name="Line 14">
              <a:extLst>
                <a:ext uri="{FF2B5EF4-FFF2-40B4-BE49-F238E27FC236}">
                  <a16:creationId xmlns:a16="http://schemas.microsoft.com/office/drawing/2014/main" id="{D695C452-DD2D-440C-8C39-963C80EDBE6D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3456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59" name="Line 15">
              <a:extLst>
                <a:ext uri="{FF2B5EF4-FFF2-40B4-BE49-F238E27FC236}">
                  <a16:creationId xmlns:a16="http://schemas.microsoft.com/office/drawing/2014/main" id="{7A1377E2-F86E-4A93-AB3B-B9E60815245B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3744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60" name="Line 16">
              <a:extLst>
                <a:ext uri="{FF2B5EF4-FFF2-40B4-BE49-F238E27FC236}">
                  <a16:creationId xmlns:a16="http://schemas.microsoft.com/office/drawing/2014/main" id="{4FD6F43D-CB1A-43B4-89DC-B2C59FCF35BB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4032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61" name="Line 17">
              <a:extLst>
                <a:ext uri="{FF2B5EF4-FFF2-40B4-BE49-F238E27FC236}">
                  <a16:creationId xmlns:a16="http://schemas.microsoft.com/office/drawing/2014/main" id="{8C42E1CE-4DDF-495E-923F-857253DA610E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4320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62" name="Line 18">
              <a:extLst>
                <a:ext uri="{FF2B5EF4-FFF2-40B4-BE49-F238E27FC236}">
                  <a16:creationId xmlns:a16="http://schemas.microsoft.com/office/drawing/2014/main" id="{06205EB4-7C27-4045-9160-A367A9C15E7D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4608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63" name="Line 19">
              <a:extLst>
                <a:ext uri="{FF2B5EF4-FFF2-40B4-BE49-F238E27FC236}">
                  <a16:creationId xmlns:a16="http://schemas.microsoft.com/office/drawing/2014/main" id="{02EC3C09-DE62-4BB1-86F2-763E0BBF372D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4896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64" name="Line 20">
              <a:extLst>
                <a:ext uri="{FF2B5EF4-FFF2-40B4-BE49-F238E27FC236}">
                  <a16:creationId xmlns:a16="http://schemas.microsoft.com/office/drawing/2014/main" id="{20F77E4B-BB83-4011-AF95-692FA1A5D155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5184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65" name="Line 21">
              <a:extLst>
                <a:ext uri="{FF2B5EF4-FFF2-40B4-BE49-F238E27FC236}">
                  <a16:creationId xmlns:a16="http://schemas.microsoft.com/office/drawing/2014/main" id="{81BAD0CD-42B6-4671-938B-04FB0B361D8D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5472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6166" name="Group 22">
              <a:extLst>
                <a:ext uri="{FF2B5EF4-FFF2-40B4-BE49-F238E27FC236}">
                  <a16:creationId xmlns:a16="http://schemas.microsoft.com/office/drawing/2014/main" id="{24F84955-B5A3-4DDC-A4D9-0EFC3AC258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336"/>
              <a:ext cx="5760" cy="3744"/>
              <a:chOff x="0" y="384"/>
              <a:chExt cx="5760" cy="3744"/>
            </a:xfrm>
          </p:grpSpPr>
          <p:sp>
            <p:nvSpPr>
              <p:cNvPr id="6167" name="Line 23">
                <a:extLst>
                  <a:ext uri="{FF2B5EF4-FFF2-40B4-BE49-F238E27FC236}">
                    <a16:creationId xmlns:a16="http://schemas.microsoft.com/office/drawing/2014/main" id="{8C30321D-97FE-4CE2-B44F-02DDF03F0818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0" y="384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68" name="Line 24">
                <a:extLst>
                  <a:ext uri="{FF2B5EF4-FFF2-40B4-BE49-F238E27FC236}">
                    <a16:creationId xmlns:a16="http://schemas.microsoft.com/office/drawing/2014/main" id="{AE4796D4-DD31-49B2-BDC0-8CFF2EA504A7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0" y="672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69" name="Line 25">
                <a:extLst>
                  <a:ext uri="{FF2B5EF4-FFF2-40B4-BE49-F238E27FC236}">
                    <a16:creationId xmlns:a16="http://schemas.microsoft.com/office/drawing/2014/main" id="{1EBEC701-BED6-4F3B-8246-35B02AA3EB2F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0" y="960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70" name="Line 26">
                <a:extLst>
                  <a:ext uri="{FF2B5EF4-FFF2-40B4-BE49-F238E27FC236}">
                    <a16:creationId xmlns:a16="http://schemas.microsoft.com/office/drawing/2014/main" id="{637817BA-7FDC-4BE5-B33A-A1E6C98D428D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0" y="1248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71" name="Line 27">
                <a:extLst>
                  <a:ext uri="{FF2B5EF4-FFF2-40B4-BE49-F238E27FC236}">
                    <a16:creationId xmlns:a16="http://schemas.microsoft.com/office/drawing/2014/main" id="{497C1DE1-7BC0-4FFA-9550-0431E87CD1A5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0" y="1536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72" name="Line 28">
                <a:extLst>
                  <a:ext uri="{FF2B5EF4-FFF2-40B4-BE49-F238E27FC236}">
                    <a16:creationId xmlns:a16="http://schemas.microsoft.com/office/drawing/2014/main" id="{A3919699-3467-411A-B0AE-6876355CCE49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0" y="1824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73" name="Line 29">
                <a:extLst>
                  <a:ext uri="{FF2B5EF4-FFF2-40B4-BE49-F238E27FC236}">
                    <a16:creationId xmlns:a16="http://schemas.microsoft.com/office/drawing/2014/main" id="{7929E624-0691-44D2-92F6-D0A818EF0AEC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0" y="2112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74" name="Line 30">
                <a:extLst>
                  <a:ext uri="{FF2B5EF4-FFF2-40B4-BE49-F238E27FC236}">
                    <a16:creationId xmlns:a16="http://schemas.microsoft.com/office/drawing/2014/main" id="{2E5B3C4F-FD18-4ECA-8024-05C95FDD5AA7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0" y="2400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75" name="Line 31">
                <a:extLst>
                  <a:ext uri="{FF2B5EF4-FFF2-40B4-BE49-F238E27FC236}">
                    <a16:creationId xmlns:a16="http://schemas.microsoft.com/office/drawing/2014/main" id="{E82D8DE0-7AAB-4E21-B42C-F0DD8AB9A55A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0" y="2688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76" name="Line 32">
                <a:extLst>
                  <a:ext uri="{FF2B5EF4-FFF2-40B4-BE49-F238E27FC236}">
                    <a16:creationId xmlns:a16="http://schemas.microsoft.com/office/drawing/2014/main" id="{29280A10-EB1A-4EF4-90F0-BE2F80C28EB3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0" y="2976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77" name="Line 33">
                <a:extLst>
                  <a:ext uri="{FF2B5EF4-FFF2-40B4-BE49-F238E27FC236}">
                    <a16:creationId xmlns:a16="http://schemas.microsoft.com/office/drawing/2014/main" id="{DBE3F304-9C8F-4FBF-B6EA-763599AF083A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0" y="3264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78" name="Line 34">
                <a:extLst>
                  <a:ext uri="{FF2B5EF4-FFF2-40B4-BE49-F238E27FC236}">
                    <a16:creationId xmlns:a16="http://schemas.microsoft.com/office/drawing/2014/main" id="{85D53E96-3713-442D-B532-E37FD67B75B6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0" y="3552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79" name="Line 35">
                <a:extLst>
                  <a:ext uri="{FF2B5EF4-FFF2-40B4-BE49-F238E27FC236}">
                    <a16:creationId xmlns:a16="http://schemas.microsoft.com/office/drawing/2014/main" id="{17584F35-05EA-4DEC-8618-E711A8D03A77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0" y="3840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80" name="Line 36">
                <a:extLst>
                  <a:ext uri="{FF2B5EF4-FFF2-40B4-BE49-F238E27FC236}">
                    <a16:creationId xmlns:a16="http://schemas.microsoft.com/office/drawing/2014/main" id="{0F615BE3-2178-42EB-A2EB-40066CA156E7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0" y="4128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sp>
        <p:nvSpPr>
          <p:cNvPr id="6201" name="Rectangle 57">
            <a:extLst>
              <a:ext uri="{FF2B5EF4-FFF2-40B4-BE49-F238E27FC236}">
                <a16:creationId xmlns:a16="http://schemas.microsoft.com/office/drawing/2014/main" id="{80763C7F-EF23-45A7-A004-688A2A017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76400"/>
            <a:ext cx="9144000" cy="152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/>
          </a:p>
        </p:txBody>
      </p:sp>
      <p:sp>
        <p:nvSpPr>
          <p:cNvPr id="6196" name="Freeform 52">
            <a:extLst>
              <a:ext uri="{FF2B5EF4-FFF2-40B4-BE49-F238E27FC236}">
                <a16:creationId xmlns:a16="http://schemas.microsoft.com/office/drawing/2014/main" id="{2D9DC825-C71F-4A64-87E8-2DFDD944AC6C}"/>
              </a:ext>
            </a:extLst>
          </p:cNvPr>
          <p:cNvSpPr>
            <a:spLocks/>
          </p:cNvSpPr>
          <p:nvPr/>
        </p:nvSpPr>
        <p:spPr bwMode="hidden">
          <a:xfrm rot="5400000">
            <a:off x="3788569" y="-1245394"/>
            <a:ext cx="1595438" cy="7591425"/>
          </a:xfrm>
          <a:custGeom>
            <a:avLst/>
            <a:gdLst>
              <a:gd name="T0" fmla="*/ 0 w 290"/>
              <a:gd name="T1" fmla="*/ 2 h 1250"/>
              <a:gd name="T2" fmla="*/ 240 w 290"/>
              <a:gd name="T3" fmla="*/ 2 h 1250"/>
              <a:gd name="T4" fmla="*/ 288 w 290"/>
              <a:gd name="T5" fmla="*/ 50 h 1250"/>
              <a:gd name="T6" fmla="*/ 288 w 290"/>
              <a:gd name="T7" fmla="*/ 1202 h 1250"/>
              <a:gd name="T8" fmla="*/ 240 w 290"/>
              <a:gd name="T9" fmla="*/ 1250 h 1250"/>
              <a:gd name="T10" fmla="*/ 0 w 290"/>
              <a:gd name="T11" fmla="*/ 1250 h 1250"/>
              <a:gd name="T12" fmla="*/ 0 w 290"/>
              <a:gd name="T13" fmla="*/ 2 h 1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0" h="1250">
                <a:moveTo>
                  <a:pt x="0" y="2"/>
                </a:moveTo>
                <a:cubicBezTo>
                  <a:pt x="0" y="2"/>
                  <a:pt x="120" y="2"/>
                  <a:pt x="240" y="2"/>
                </a:cubicBezTo>
                <a:cubicBezTo>
                  <a:pt x="262" y="0"/>
                  <a:pt x="290" y="12"/>
                  <a:pt x="288" y="50"/>
                </a:cubicBezTo>
                <a:cubicBezTo>
                  <a:pt x="288" y="626"/>
                  <a:pt x="288" y="1202"/>
                  <a:pt x="288" y="1202"/>
                </a:cubicBezTo>
                <a:cubicBezTo>
                  <a:pt x="288" y="1232"/>
                  <a:pt x="274" y="1250"/>
                  <a:pt x="240" y="1250"/>
                </a:cubicBezTo>
                <a:cubicBezTo>
                  <a:pt x="120" y="1250"/>
                  <a:pt x="0" y="1250"/>
                  <a:pt x="0" y="1250"/>
                </a:cubicBezTo>
                <a:lnTo>
                  <a:pt x="0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6188" name="Picture 44">
            <a:extLst>
              <a:ext uri="{FF2B5EF4-FFF2-40B4-BE49-F238E27FC236}">
                <a16:creationId xmlns:a16="http://schemas.microsoft.com/office/drawing/2014/main" id="{84EB9F75-DC66-4A95-9351-B8E0E57AE0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0200"/>
            <a:ext cx="91440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03" name="Rectangle 59">
            <a:extLst>
              <a:ext uri="{FF2B5EF4-FFF2-40B4-BE49-F238E27FC236}">
                <a16:creationId xmlns:a16="http://schemas.microsoft.com/office/drawing/2014/main" id="{2892A299-4D58-4730-A5BE-A44C60F7F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175" y="1752600"/>
            <a:ext cx="9147175" cy="74613"/>
          </a:xfrm>
          <a:prstGeom prst="rect">
            <a:avLst/>
          </a:prstGeom>
          <a:pattFill prst="dkVert">
            <a:fgClr>
              <a:schemeClr val="accent1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/>
          </a:p>
        </p:txBody>
      </p:sp>
      <p:sp>
        <p:nvSpPr>
          <p:cNvPr id="6191" name="Rectangle 47">
            <a:extLst>
              <a:ext uri="{FF2B5EF4-FFF2-40B4-BE49-F238E27FC236}">
                <a16:creationId xmlns:a16="http://schemas.microsoft.com/office/drawing/2014/main" id="{D6450818-585D-4DDE-BE26-7ED75DD6634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6192" name="Rectangle 48">
            <a:extLst>
              <a:ext uri="{FF2B5EF4-FFF2-40B4-BE49-F238E27FC236}">
                <a16:creationId xmlns:a16="http://schemas.microsoft.com/office/drawing/2014/main" id="{DCC6C97A-8C69-4C2E-8938-BF88190FEBA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6193" name="Rectangle 49">
            <a:extLst>
              <a:ext uri="{FF2B5EF4-FFF2-40B4-BE49-F238E27FC236}">
                <a16:creationId xmlns:a16="http://schemas.microsoft.com/office/drawing/2014/main" id="{07A72609-B610-4AE7-A66E-6FA623693B8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6194" name="Rectangle 50">
            <a:extLst>
              <a:ext uri="{FF2B5EF4-FFF2-40B4-BE49-F238E27FC236}">
                <a16:creationId xmlns:a16="http://schemas.microsoft.com/office/drawing/2014/main" id="{37CE52A8-D69E-414A-A17F-EED5486D585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6195" name="Rectangle 51">
            <a:extLst>
              <a:ext uri="{FF2B5EF4-FFF2-40B4-BE49-F238E27FC236}">
                <a16:creationId xmlns:a16="http://schemas.microsoft.com/office/drawing/2014/main" id="{A1CBDE97-F45C-4DF5-868F-B991CC68A55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921928E-7CF3-40D8-91F0-D418C142B8FB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A916B9-03FA-4FB9-9C83-7CA828EDA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CDC2FC6-E42F-4A3F-9CAC-C1D53244D6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FE829C-537C-4E10-96F6-3E89B883B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32D45F-E6DF-499A-BA2B-4147FDB07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EFF55D-544B-4611-AD15-40335AD26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9B2155-608B-44D2-ACC1-0358EA767AA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2314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9FA3350-707C-4AB9-9107-0F503D445B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14AAD5C-2A72-4A57-9C7C-FF41F01274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5AE2C8-42D8-4DBE-BB89-44B3ABD6E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070958-8569-4507-A8B0-0BA83DF56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06EF38-0446-44C8-811E-9FDFD77F4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7FF90C-639E-4437-AA3B-0CDCE0C6DC4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35195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42760C-E7BF-49F9-B8D9-C30E08471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984B10-0B7A-484F-B540-AA5A1CFAA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ABC3CA-BE1C-47EB-A4BE-F905C5731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EA1DF3-CE8F-4F48-B152-39AC5EADE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C5C8E6-6C2F-4C70-9650-12C751827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970797-656A-4AFF-99BB-00721467043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6632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5AF6A7-112B-496A-8FE7-9A26B0FFA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AD9383E-B5DF-4B7F-A7D9-45C0F3E93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D035E1-307D-49CE-A852-6CB77BF9B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6C6CE0-9A8E-4FBF-9418-4ADD6069A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646415-9B55-495D-9856-916BFE775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4ADBAE-56E6-44B1-B811-9A4455980AC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9837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691C5A-5446-47FF-8E21-FBB0CF401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02C687-34F5-4E13-A5AA-611911D3ED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C6E12F2-658F-4BE3-9CDB-8FE121B46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2E4EAB0-AA3D-4C09-AF8C-014872AE9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C19AC79-8E65-46B4-B4A9-CBAC00FC6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3BF8E2-6416-4A8D-9A8D-047631FEB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B70DF1-06CE-469D-8FBF-C2E7884FE41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475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49DB0E-B58C-4B5B-8D68-FEAC51947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F575788-ED9B-4F74-B819-4948CE2EF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382A3D6-7406-42F7-AEC0-863C9736BA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9103A28-DC32-460E-9DB2-C0961C75A7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F40D8CC-BDA9-49D1-97FE-163937F1BA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ACCCB0E-4D49-4639-A93A-53F880FEF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374DB89-C315-4AF7-8F46-46E5612A3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525E60E-B770-4473-882A-270F855B0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BC7C0-75D8-4F75-B64E-1EBB8C14848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6436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C10578-E895-4097-AA6A-72CE2D2E1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88465B1-69A8-421E-A90C-E4E273D43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AE5546B-909F-464F-83AB-A9152C7A2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5D6BF0E-2A56-4E06-830A-CC240BDE4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225CBA-E764-439B-ABDC-06314664181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3169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F8AE772-EA0E-4E59-AF56-E2634BB34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014DBDB-C864-4C95-92CA-4B4FB11C5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19D0C6F-79B1-4D3E-B4B5-52FB70375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9425A1-B9B0-43AA-BBB1-EEF57B4412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8814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CDF1E0-2EEC-4D41-AF76-F2F408E9D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1E7862-1762-46FD-B782-9CB92DFDB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2A2B5BC-7CCF-466B-97B4-723A008133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786B6FB-B085-4BFF-86A3-3EDCB1B88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94094A2-8B16-41BA-82F9-E43D4186E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1862E24-0A09-4506-8462-0DE0E828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384FD4-C7F4-4A31-A17D-2E0EE900068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58338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342DD5-FCC1-4471-BAD9-B1D92FBEB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B253D4C-0852-4FCC-80A0-8C6A4369DA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30DDC38-BE53-477A-8812-124ED34749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E7BE301-D8C4-46DD-A0AC-1F3492C06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C0FCB7F-891C-47E0-9945-DBE4B91FC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36E164E-9766-4AA4-8B7E-F5E2C2D45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72D012-34C6-414E-8669-086B487612B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0039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1" name="Group 57">
            <a:extLst>
              <a:ext uri="{FF2B5EF4-FFF2-40B4-BE49-F238E27FC236}">
                <a16:creationId xmlns:a16="http://schemas.microsoft.com/office/drawing/2014/main" id="{1113BF64-6088-491A-AAE3-B4DC4286312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1" name="Group 7">
              <a:extLst>
                <a:ext uri="{FF2B5EF4-FFF2-40B4-BE49-F238E27FC236}">
                  <a16:creationId xmlns:a16="http://schemas.microsoft.com/office/drawing/2014/main" id="{3C3B593E-E2FF-4C3D-8679-7B71F14C603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032" name="Line 8">
                <a:extLst>
                  <a:ext uri="{FF2B5EF4-FFF2-40B4-BE49-F238E27FC236}">
                    <a16:creationId xmlns:a16="http://schemas.microsoft.com/office/drawing/2014/main" id="{774A1E0D-497D-420B-8245-273152382457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288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3" name="Line 9">
                <a:extLst>
                  <a:ext uri="{FF2B5EF4-FFF2-40B4-BE49-F238E27FC236}">
                    <a16:creationId xmlns:a16="http://schemas.microsoft.com/office/drawing/2014/main" id="{7430C0E3-63C0-49B9-A57F-DF1E13DBBCE0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576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4" name="Line 10">
                <a:extLst>
                  <a:ext uri="{FF2B5EF4-FFF2-40B4-BE49-F238E27FC236}">
                    <a16:creationId xmlns:a16="http://schemas.microsoft.com/office/drawing/2014/main" id="{60313AC5-4911-4D5E-943B-B023A477B7A6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864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5" name="Line 11">
                <a:extLst>
                  <a:ext uri="{FF2B5EF4-FFF2-40B4-BE49-F238E27FC236}">
                    <a16:creationId xmlns:a16="http://schemas.microsoft.com/office/drawing/2014/main" id="{66691013-3B21-474D-9044-AA94298C3845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1152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6" name="Line 12">
                <a:extLst>
                  <a:ext uri="{FF2B5EF4-FFF2-40B4-BE49-F238E27FC236}">
                    <a16:creationId xmlns:a16="http://schemas.microsoft.com/office/drawing/2014/main" id="{D1642BD3-2446-48E3-BBB6-21084C05B901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1440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7" name="Line 13">
                <a:extLst>
                  <a:ext uri="{FF2B5EF4-FFF2-40B4-BE49-F238E27FC236}">
                    <a16:creationId xmlns:a16="http://schemas.microsoft.com/office/drawing/2014/main" id="{593AA7FA-5656-4EF5-ADF3-BD9119A6D4EE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1728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8" name="Line 14">
                <a:extLst>
                  <a:ext uri="{FF2B5EF4-FFF2-40B4-BE49-F238E27FC236}">
                    <a16:creationId xmlns:a16="http://schemas.microsoft.com/office/drawing/2014/main" id="{22B7DB9F-DF91-4ADB-B930-60DF07CBF807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2016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9" name="Line 15">
                <a:extLst>
                  <a:ext uri="{FF2B5EF4-FFF2-40B4-BE49-F238E27FC236}">
                    <a16:creationId xmlns:a16="http://schemas.microsoft.com/office/drawing/2014/main" id="{F2545E3E-949A-43C5-98E6-810E4FBCC8BA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2304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0" name="Line 16">
                <a:extLst>
                  <a:ext uri="{FF2B5EF4-FFF2-40B4-BE49-F238E27FC236}">
                    <a16:creationId xmlns:a16="http://schemas.microsoft.com/office/drawing/2014/main" id="{2011A71A-C5A1-40FB-9832-174F2332409D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2592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1" name="Line 17">
                <a:extLst>
                  <a:ext uri="{FF2B5EF4-FFF2-40B4-BE49-F238E27FC236}">
                    <a16:creationId xmlns:a16="http://schemas.microsoft.com/office/drawing/2014/main" id="{26BBC095-E4D8-4D95-AE85-C7CF52C052F4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2880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2" name="Line 18">
                <a:extLst>
                  <a:ext uri="{FF2B5EF4-FFF2-40B4-BE49-F238E27FC236}">
                    <a16:creationId xmlns:a16="http://schemas.microsoft.com/office/drawing/2014/main" id="{750F16D9-A274-4A0C-A3FF-6E2D31BAEC88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3168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3" name="Line 19">
                <a:extLst>
                  <a:ext uri="{FF2B5EF4-FFF2-40B4-BE49-F238E27FC236}">
                    <a16:creationId xmlns:a16="http://schemas.microsoft.com/office/drawing/2014/main" id="{E8BE9489-A70C-4916-9C70-5B04DE02A080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3456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4" name="Line 20">
                <a:extLst>
                  <a:ext uri="{FF2B5EF4-FFF2-40B4-BE49-F238E27FC236}">
                    <a16:creationId xmlns:a16="http://schemas.microsoft.com/office/drawing/2014/main" id="{596C9ABB-CF25-4D2A-B0B4-4DAFC01EA615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3744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5" name="Line 21">
                <a:extLst>
                  <a:ext uri="{FF2B5EF4-FFF2-40B4-BE49-F238E27FC236}">
                    <a16:creationId xmlns:a16="http://schemas.microsoft.com/office/drawing/2014/main" id="{699CF20D-A1F3-476E-94CF-75E3F0948974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4032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6" name="Line 22">
                <a:extLst>
                  <a:ext uri="{FF2B5EF4-FFF2-40B4-BE49-F238E27FC236}">
                    <a16:creationId xmlns:a16="http://schemas.microsoft.com/office/drawing/2014/main" id="{0F1372CE-2D9F-4EB8-BEB8-0D09A4267C5C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4320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7" name="Line 23">
                <a:extLst>
                  <a:ext uri="{FF2B5EF4-FFF2-40B4-BE49-F238E27FC236}">
                    <a16:creationId xmlns:a16="http://schemas.microsoft.com/office/drawing/2014/main" id="{13339150-2B08-4A39-88B9-C19B4BACA68D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4608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8" name="Line 24">
                <a:extLst>
                  <a:ext uri="{FF2B5EF4-FFF2-40B4-BE49-F238E27FC236}">
                    <a16:creationId xmlns:a16="http://schemas.microsoft.com/office/drawing/2014/main" id="{75F37CEF-EF82-49B0-9EA2-0D303D227FE4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4896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9" name="Line 25">
                <a:extLst>
                  <a:ext uri="{FF2B5EF4-FFF2-40B4-BE49-F238E27FC236}">
                    <a16:creationId xmlns:a16="http://schemas.microsoft.com/office/drawing/2014/main" id="{14D7B26C-3597-4380-9322-D7579F963ABA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5184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0" name="Line 26">
                <a:extLst>
                  <a:ext uri="{FF2B5EF4-FFF2-40B4-BE49-F238E27FC236}">
                    <a16:creationId xmlns:a16="http://schemas.microsoft.com/office/drawing/2014/main" id="{CA5EAAA4-DA6C-40E9-8AF7-5E0413512ABB}"/>
                  </a:ext>
                </a:extLst>
              </p:cNvPr>
              <p:cNvSpPr>
                <a:spLocks noChangeShapeType="1"/>
              </p:cNvSpPr>
              <p:nvPr/>
            </p:nvSpPr>
            <p:spPr bwMode="hidden">
              <a:xfrm>
                <a:off x="5472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grpSp>
            <p:nvGrpSpPr>
              <p:cNvPr id="1051" name="Group 27">
                <a:extLst>
                  <a:ext uri="{FF2B5EF4-FFF2-40B4-BE49-F238E27FC236}">
                    <a16:creationId xmlns:a16="http://schemas.microsoft.com/office/drawing/2014/main" id="{168CF509-F1A8-4A49-9224-BC410C4C95D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336"/>
                <a:ext cx="5760" cy="3744"/>
                <a:chOff x="0" y="384"/>
                <a:chExt cx="5760" cy="3744"/>
              </a:xfrm>
            </p:grpSpPr>
            <p:sp>
              <p:nvSpPr>
                <p:cNvPr id="1052" name="Line 28">
                  <a:extLst>
                    <a:ext uri="{FF2B5EF4-FFF2-40B4-BE49-F238E27FC236}">
                      <a16:creationId xmlns:a16="http://schemas.microsoft.com/office/drawing/2014/main" id="{EF09749C-A4AA-4A3B-BDB1-9E4288DDF3E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hidden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53" name="Line 29">
                  <a:extLst>
                    <a:ext uri="{FF2B5EF4-FFF2-40B4-BE49-F238E27FC236}">
                      <a16:creationId xmlns:a16="http://schemas.microsoft.com/office/drawing/2014/main" id="{54BC95C7-8C21-413D-A529-F6C7D379737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hidden">
                <a:xfrm>
                  <a:off x="0" y="672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54" name="Line 30">
                  <a:extLst>
                    <a:ext uri="{FF2B5EF4-FFF2-40B4-BE49-F238E27FC236}">
                      <a16:creationId xmlns:a16="http://schemas.microsoft.com/office/drawing/2014/main" id="{895A8A19-1C33-48D6-AAEF-42A31FFA4F5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hidden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55" name="Line 31">
                  <a:extLst>
                    <a:ext uri="{FF2B5EF4-FFF2-40B4-BE49-F238E27FC236}">
                      <a16:creationId xmlns:a16="http://schemas.microsoft.com/office/drawing/2014/main" id="{04C86331-D827-4105-8816-D54399472FF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hidden">
                <a:xfrm>
                  <a:off x="0" y="1248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56" name="Line 32">
                  <a:extLst>
                    <a:ext uri="{FF2B5EF4-FFF2-40B4-BE49-F238E27FC236}">
                      <a16:creationId xmlns:a16="http://schemas.microsoft.com/office/drawing/2014/main" id="{294F2A49-E027-428E-A866-D302D3B4D05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hidden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57" name="Line 33">
                  <a:extLst>
                    <a:ext uri="{FF2B5EF4-FFF2-40B4-BE49-F238E27FC236}">
                      <a16:creationId xmlns:a16="http://schemas.microsoft.com/office/drawing/2014/main" id="{D3C487FA-24AD-4DBC-95FE-D1735C7220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hidden">
                <a:xfrm>
                  <a:off x="0" y="1824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58" name="Line 34">
                  <a:extLst>
                    <a:ext uri="{FF2B5EF4-FFF2-40B4-BE49-F238E27FC236}">
                      <a16:creationId xmlns:a16="http://schemas.microsoft.com/office/drawing/2014/main" id="{1CB23508-5F00-41BB-A50A-5E3EBFAA7C1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hidden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59" name="Line 35">
                  <a:extLst>
                    <a:ext uri="{FF2B5EF4-FFF2-40B4-BE49-F238E27FC236}">
                      <a16:creationId xmlns:a16="http://schemas.microsoft.com/office/drawing/2014/main" id="{7EA3EB11-C5BD-403C-932F-C7226EF5DE8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hidden">
                <a:xfrm>
                  <a:off x="0" y="2400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60" name="Line 36">
                  <a:extLst>
                    <a:ext uri="{FF2B5EF4-FFF2-40B4-BE49-F238E27FC236}">
                      <a16:creationId xmlns:a16="http://schemas.microsoft.com/office/drawing/2014/main" id="{C5E1A94F-2287-470D-B594-299E00965C5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hidden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61" name="Line 37">
                  <a:extLst>
                    <a:ext uri="{FF2B5EF4-FFF2-40B4-BE49-F238E27FC236}">
                      <a16:creationId xmlns:a16="http://schemas.microsoft.com/office/drawing/2014/main" id="{D98047E8-B5D2-4149-ABA7-5B0FC3BF63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hidden">
                <a:xfrm>
                  <a:off x="0" y="2976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62" name="Line 38">
                  <a:extLst>
                    <a:ext uri="{FF2B5EF4-FFF2-40B4-BE49-F238E27FC236}">
                      <a16:creationId xmlns:a16="http://schemas.microsoft.com/office/drawing/2014/main" id="{BCB9295C-85C9-4D71-A422-3E98A78D2BC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hidden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63" name="Line 39">
                  <a:extLst>
                    <a:ext uri="{FF2B5EF4-FFF2-40B4-BE49-F238E27FC236}">
                      <a16:creationId xmlns:a16="http://schemas.microsoft.com/office/drawing/2014/main" id="{697769EC-F056-4F86-B7F4-D73963087EC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hidden">
                <a:xfrm>
                  <a:off x="0" y="3552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64" name="Line 40">
                  <a:extLst>
                    <a:ext uri="{FF2B5EF4-FFF2-40B4-BE49-F238E27FC236}">
                      <a16:creationId xmlns:a16="http://schemas.microsoft.com/office/drawing/2014/main" id="{494CDCDE-FD58-4178-B43C-D95E574052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hidden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65" name="Line 41">
                  <a:extLst>
                    <a:ext uri="{FF2B5EF4-FFF2-40B4-BE49-F238E27FC236}">
                      <a16:creationId xmlns:a16="http://schemas.microsoft.com/office/drawing/2014/main" id="{73EEACD7-8801-4B1A-B4AE-FB8611057B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hidden">
                <a:xfrm>
                  <a:off x="0" y="4128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</p:grpSp>
        <p:grpSp>
          <p:nvGrpSpPr>
            <p:cNvPr id="1080" name="Group 56">
              <a:extLst>
                <a:ext uri="{FF2B5EF4-FFF2-40B4-BE49-F238E27FC236}">
                  <a16:creationId xmlns:a16="http://schemas.microsoft.com/office/drawing/2014/main" id="{EDBA88D4-70B2-44D3-9579-137EC42918B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84" y="3936"/>
              <a:ext cx="4992" cy="384"/>
              <a:chOff x="384" y="3936"/>
              <a:chExt cx="4992" cy="384"/>
            </a:xfrm>
          </p:grpSpPr>
          <p:sp>
            <p:nvSpPr>
              <p:cNvPr id="1071" name="Freeform 47">
                <a:extLst>
                  <a:ext uri="{FF2B5EF4-FFF2-40B4-BE49-F238E27FC236}">
                    <a16:creationId xmlns:a16="http://schemas.microsoft.com/office/drawing/2014/main" id="{06AE39EC-0399-4269-B9B4-CC65FFA33E66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6200000" flipV="1">
                <a:off x="4566" y="3496"/>
                <a:ext cx="370" cy="1250"/>
              </a:xfrm>
              <a:custGeom>
                <a:avLst/>
                <a:gdLst>
                  <a:gd name="T0" fmla="*/ 0 w 290"/>
                  <a:gd name="T1" fmla="*/ 2 h 1250"/>
                  <a:gd name="T2" fmla="*/ 240 w 290"/>
                  <a:gd name="T3" fmla="*/ 2 h 1250"/>
                  <a:gd name="T4" fmla="*/ 288 w 290"/>
                  <a:gd name="T5" fmla="*/ 50 h 1250"/>
                  <a:gd name="T6" fmla="*/ 288 w 290"/>
                  <a:gd name="T7" fmla="*/ 1202 h 1250"/>
                  <a:gd name="T8" fmla="*/ 240 w 290"/>
                  <a:gd name="T9" fmla="*/ 1250 h 1250"/>
                  <a:gd name="T10" fmla="*/ 0 w 290"/>
                  <a:gd name="T11" fmla="*/ 1250 h 1250"/>
                  <a:gd name="T12" fmla="*/ 0 w 290"/>
                  <a:gd name="T13" fmla="*/ 2 h 1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0" h="1250">
                    <a:moveTo>
                      <a:pt x="0" y="2"/>
                    </a:moveTo>
                    <a:cubicBezTo>
                      <a:pt x="0" y="2"/>
                      <a:pt x="120" y="2"/>
                      <a:pt x="240" y="2"/>
                    </a:cubicBezTo>
                    <a:cubicBezTo>
                      <a:pt x="262" y="0"/>
                      <a:pt x="290" y="12"/>
                      <a:pt x="288" y="50"/>
                    </a:cubicBezTo>
                    <a:cubicBezTo>
                      <a:pt x="288" y="626"/>
                      <a:pt x="288" y="1202"/>
                      <a:pt x="288" y="1202"/>
                    </a:cubicBezTo>
                    <a:cubicBezTo>
                      <a:pt x="288" y="1232"/>
                      <a:pt x="274" y="1250"/>
                      <a:pt x="240" y="1250"/>
                    </a:cubicBezTo>
                    <a:cubicBezTo>
                      <a:pt x="120" y="1250"/>
                      <a:pt x="0" y="1250"/>
                      <a:pt x="0" y="1250"/>
                    </a:cubicBezTo>
                    <a:lnTo>
                      <a:pt x="0" y="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72" name="Rectangle 48">
                <a:extLst>
                  <a:ext uri="{FF2B5EF4-FFF2-40B4-BE49-F238E27FC236}">
                    <a16:creationId xmlns:a16="http://schemas.microsoft.com/office/drawing/2014/main" id="{57574B83-0932-4EC5-A1DD-1B15B508983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 rot="16200000" flipV="1">
                <a:off x="4729" y="3680"/>
                <a:ext cx="32" cy="1248"/>
              </a:xfrm>
              <a:prstGeom prst="rect">
                <a:avLst/>
              </a:prstGeom>
              <a:pattFill prst="dkVert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74" name="Freeform 50">
                <a:extLst>
                  <a:ext uri="{FF2B5EF4-FFF2-40B4-BE49-F238E27FC236}">
                    <a16:creationId xmlns:a16="http://schemas.microsoft.com/office/drawing/2014/main" id="{2351604D-D748-4CF3-86DA-086E3DC9DCA8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6200000" flipV="1">
                <a:off x="829" y="3496"/>
                <a:ext cx="370" cy="1250"/>
              </a:xfrm>
              <a:custGeom>
                <a:avLst/>
                <a:gdLst>
                  <a:gd name="T0" fmla="*/ 0 w 290"/>
                  <a:gd name="T1" fmla="*/ 2 h 1250"/>
                  <a:gd name="T2" fmla="*/ 240 w 290"/>
                  <a:gd name="T3" fmla="*/ 2 h 1250"/>
                  <a:gd name="T4" fmla="*/ 288 w 290"/>
                  <a:gd name="T5" fmla="*/ 50 h 1250"/>
                  <a:gd name="T6" fmla="*/ 288 w 290"/>
                  <a:gd name="T7" fmla="*/ 1202 h 1250"/>
                  <a:gd name="T8" fmla="*/ 240 w 290"/>
                  <a:gd name="T9" fmla="*/ 1250 h 1250"/>
                  <a:gd name="T10" fmla="*/ 0 w 290"/>
                  <a:gd name="T11" fmla="*/ 1250 h 1250"/>
                  <a:gd name="T12" fmla="*/ 0 w 290"/>
                  <a:gd name="T13" fmla="*/ 2 h 1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0" h="1250">
                    <a:moveTo>
                      <a:pt x="0" y="2"/>
                    </a:moveTo>
                    <a:cubicBezTo>
                      <a:pt x="0" y="2"/>
                      <a:pt x="120" y="2"/>
                      <a:pt x="240" y="2"/>
                    </a:cubicBezTo>
                    <a:cubicBezTo>
                      <a:pt x="262" y="0"/>
                      <a:pt x="290" y="12"/>
                      <a:pt x="288" y="50"/>
                    </a:cubicBezTo>
                    <a:cubicBezTo>
                      <a:pt x="288" y="626"/>
                      <a:pt x="288" y="1202"/>
                      <a:pt x="288" y="1202"/>
                    </a:cubicBezTo>
                    <a:cubicBezTo>
                      <a:pt x="288" y="1232"/>
                      <a:pt x="274" y="1250"/>
                      <a:pt x="240" y="1250"/>
                    </a:cubicBezTo>
                    <a:cubicBezTo>
                      <a:pt x="120" y="1250"/>
                      <a:pt x="0" y="1250"/>
                      <a:pt x="0" y="1250"/>
                    </a:cubicBezTo>
                    <a:lnTo>
                      <a:pt x="0" y="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75" name="Rectangle 51">
                <a:extLst>
                  <a:ext uri="{FF2B5EF4-FFF2-40B4-BE49-F238E27FC236}">
                    <a16:creationId xmlns:a16="http://schemas.microsoft.com/office/drawing/2014/main" id="{6DD97A6F-6F2A-4775-818B-8A032989DB0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 rot="16200000" flipV="1">
                <a:off x="992" y="3680"/>
                <a:ext cx="32" cy="1248"/>
              </a:xfrm>
              <a:prstGeom prst="rect">
                <a:avLst/>
              </a:prstGeom>
              <a:pattFill prst="dkVert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77" name="Freeform 53">
                <a:extLst>
                  <a:ext uri="{FF2B5EF4-FFF2-40B4-BE49-F238E27FC236}">
                    <a16:creationId xmlns:a16="http://schemas.microsoft.com/office/drawing/2014/main" id="{6724B670-818B-466C-A321-EF6DA54E5A78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6200000" flipV="1">
                <a:off x="2699" y="3212"/>
                <a:ext cx="370" cy="1817"/>
              </a:xfrm>
              <a:custGeom>
                <a:avLst/>
                <a:gdLst>
                  <a:gd name="T0" fmla="*/ 0 w 290"/>
                  <a:gd name="T1" fmla="*/ 2 h 1250"/>
                  <a:gd name="T2" fmla="*/ 240 w 290"/>
                  <a:gd name="T3" fmla="*/ 2 h 1250"/>
                  <a:gd name="T4" fmla="*/ 288 w 290"/>
                  <a:gd name="T5" fmla="*/ 50 h 1250"/>
                  <a:gd name="T6" fmla="*/ 288 w 290"/>
                  <a:gd name="T7" fmla="*/ 1202 h 1250"/>
                  <a:gd name="T8" fmla="*/ 240 w 290"/>
                  <a:gd name="T9" fmla="*/ 1250 h 1250"/>
                  <a:gd name="T10" fmla="*/ 0 w 290"/>
                  <a:gd name="T11" fmla="*/ 1250 h 1250"/>
                  <a:gd name="T12" fmla="*/ 0 w 290"/>
                  <a:gd name="T13" fmla="*/ 2 h 1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0" h="1250">
                    <a:moveTo>
                      <a:pt x="0" y="2"/>
                    </a:moveTo>
                    <a:cubicBezTo>
                      <a:pt x="0" y="2"/>
                      <a:pt x="120" y="2"/>
                      <a:pt x="240" y="2"/>
                    </a:cubicBezTo>
                    <a:cubicBezTo>
                      <a:pt x="262" y="0"/>
                      <a:pt x="290" y="12"/>
                      <a:pt x="288" y="50"/>
                    </a:cubicBezTo>
                    <a:cubicBezTo>
                      <a:pt x="288" y="626"/>
                      <a:pt x="288" y="1202"/>
                      <a:pt x="288" y="1202"/>
                    </a:cubicBezTo>
                    <a:cubicBezTo>
                      <a:pt x="288" y="1232"/>
                      <a:pt x="274" y="1250"/>
                      <a:pt x="240" y="1250"/>
                    </a:cubicBezTo>
                    <a:cubicBezTo>
                      <a:pt x="120" y="1250"/>
                      <a:pt x="0" y="1250"/>
                      <a:pt x="0" y="1250"/>
                    </a:cubicBezTo>
                    <a:lnTo>
                      <a:pt x="0" y="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78" name="Rectangle 54">
                <a:extLst>
                  <a:ext uri="{FF2B5EF4-FFF2-40B4-BE49-F238E27FC236}">
                    <a16:creationId xmlns:a16="http://schemas.microsoft.com/office/drawing/2014/main" id="{56220E9A-BE9C-49DF-9BCD-E23007BE69C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 rot="16200000" flipV="1">
                <a:off x="2859" y="3397"/>
                <a:ext cx="32" cy="1814"/>
              </a:xfrm>
              <a:prstGeom prst="rect">
                <a:avLst/>
              </a:prstGeom>
              <a:pattFill prst="dkVert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grpSp>
        <p:nvGrpSpPr>
          <p:cNvPr id="1066" name="Group 42">
            <a:extLst>
              <a:ext uri="{FF2B5EF4-FFF2-40B4-BE49-F238E27FC236}">
                <a16:creationId xmlns:a16="http://schemas.microsoft.com/office/drawing/2014/main" id="{CC6FC860-1F2C-40F3-BDEA-3C1A2E75B42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236538"/>
            <a:chOff x="0" y="0"/>
            <a:chExt cx="5760" cy="149"/>
          </a:xfrm>
        </p:grpSpPr>
        <p:pic>
          <p:nvPicPr>
            <p:cNvPr id="1067" name="Picture 43">
              <a:extLst>
                <a:ext uri="{FF2B5EF4-FFF2-40B4-BE49-F238E27FC236}">
                  <a16:creationId xmlns:a16="http://schemas.microsoft.com/office/drawing/2014/main" id="{54415F4B-88AA-49EF-82D6-9B09F8D8EF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68" name="Rectangle 44">
              <a:extLst>
                <a:ext uri="{FF2B5EF4-FFF2-40B4-BE49-F238E27FC236}">
                  <a16:creationId xmlns:a16="http://schemas.microsoft.com/office/drawing/2014/main" id="{C4C04350-8F65-4F30-8BB1-9CE34DA7B8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2"/>
              <a:ext cx="5760" cy="30"/>
            </a:xfrm>
            <a:prstGeom prst="rect">
              <a:avLst/>
            </a:prstGeom>
            <a:pattFill prst="dkVert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69" name="Rectangle 45">
              <a:extLst>
                <a:ext uri="{FF2B5EF4-FFF2-40B4-BE49-F238E27FC236}">
                  <a16:creationId xmlns:a16="http://schemas.microsoft.com/office/drawing/2014/main" id="{7C6BFDFC-D067-4B3B-8F99-B0CB71951F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19"/>
              <a:ext cx="5760" cy="3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026" name="Rectangle 2">
            <a:extLst>
              <a:ext uri="{FF2B5EF4-FFF2-40B4-BE49-F238E27FC236}">
                <a16:creationId xmlns:a16="http://schemas.microsoft.com/office/drawing/2014/main" id="{351C2556-1987-4CBB-B713-A7F0B3EB7F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4DB7CB5-F928-4E93-9A21-9E1BB8F4C6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E65F40E-43EE-4500-8DBB-BEC7643F12F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8332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folHlink"/>
                </a:solidFill>
                <a:latin typeface="+mn-lt"/>
              </a:defRPr>
            </a:lvl1pPr>
          </a:lstStyle>
          <a:p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B89873E-A432-4EA7-AD23-637EFE83E83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8332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folHlink"/>
                </a:solidFill>
                <a:latin typeface="+mn-lt"/>
              </a:defRPr>
            </a:lvl1pPr>
          </a:lstStyle>
          <a:p>
            <a:endParaRPr lang="cs-CZ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F196C0D-77D8-49D6-80DE-793309C1309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8332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folHlink"/>
                </a:solidFill>
                <a:latin typeface="+mn-lt"/>
              </a:defRPr>
            </a:lvl1pPr>
          </a:lstStyle>
          <a:p>
            <a:fld id="{512CCD11-BECF-4301-B46E-91A1D1FEACD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anose="020B080603090205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anose="020B080603090205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anose="020B080603090205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anose="020B080603090205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anose="020B080603090205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anose="020B080603090205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anose="020B080603090205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anose="020B0806030902050204" pitchFamily="34" charset="0"/>
        </a:defRPr>
      </a:lvl9pPr>
    </p:titleStyle>
    <p:bodyStyle>
      <a:lvl1pPr marL="231775" indent="-231775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t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1730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t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088" indent="-166688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t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&g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02110034-4DE8-487E-9621-879511A58D7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/>
              <a:t>EPIGENETICKÉ ÚČINKY KOUŘENÍ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9D1ADDA9-C875-4C34-BAF0-B230CB76B93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dirty="0"/>
              <a:t>AKTUÁLNÍ  INFORMACE</a:t>
            </a:r>
          </a:p>
          <a:p>
            <a:r>
              <a:rPr lang="cs-CZ" altLang="cs-CZ" dirty="0"/>
              <a:t>Prof. MUDr. D. Hrubá, CSc.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A2E25C89-36EC-4C0A-ACA4-3E8D56BAB8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INVAZIVITA, METASTÁZY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13A35893-E5C1-4A51-AC08-9ACA8572AE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SNÍŽENÍ ADHEZE NÁDOROVÝCH BUNĚK:  snížení vazebných proteinů – E-Cadherin,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   zvýšení rezistence k anoikis (úmrtí buňky se sníženou adhezí)</a:t>
            </a:r>
          </a:p>
          <a:p>
            <a:r>
              <a:rPr lang="cs-CZ" altLang="cs-CZ"/>
              <a:t>ZMĚNA EPITELO-MESENCHYMÁLNÍ PROSTUPNOSTI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1B27D006-3A61-44D8-B74C-9C9CA97F9F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METASTÁZY- pokračování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37A4FEFA-2430-4A07-BAA9-F960A58274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ÚLOHA METALOPROTEINÁZ: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Po narušení vzájemné rovnováhy =&gt; eskalace metastáz</a:t>
            </a:r>
          </a:p>
          <a:p>
            <a:pPr>
              <a:buFontTx/>
              <a:buChar char="•"/>
            </a:pPr>
            <a:r>
              <a:rPr lang="cs-CZ" altLang="cs-CZ"/>
              <a:t>V INVAZIVNÍM STÁDIU METASTÁZ SE AKTIVNĚ ÚČASTNÍ NIKOTIN, NNK, PAU</a:t>
            </a:r>
          </a:p>
          <a:p>
            <a:pPr>
              <a:buFontTx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C0DF07C5-A0A8-4658-8198-958C694478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ÚLOHA  XENOBIOTIK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9AD33300-8159-46B9-A49E-31E690EC31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AKTIVUJÍ nebo TLUMÍ RECEPTORY nAChR, beta-AR, AhR</a:t>
            </a:r>
          </a:p>
          <a:p>
            <a:r>
              <a:rPr lang="cs-CZ" altLang="cs-CZ"/>
              <a:t>MOHOU MODIFIKOVAT ÚČINKY KOUŘENÍ (posílit  či  oslabit)</a:t>
            </a:r>
          </a:p>
          <a:p>
            <a:r>
              <a:rPr lang="cs-CZ" altLang="cs-CZ"/>
              <a:t>MOHOU MODIFIKOVAT ÚČINKY LÉKŮ (chemoterapie)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FC8129FD-D9AF-4B9F-86F8-FFC3055136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	ZÁVĚR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FFCD24C0-1247-4C1D-BB65-9C98E53706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KOUŘENÍ SE PODÍLÍ NA KARCINOGENEZI</a:t>
            </a:r>
          </a:p>
          <a:p>
            <a:r>
              <a:rPr lang="cs-CZ" altLang="cs-CZ" dirty="0"/>
              <a:t>GENOTOXICKÝMI (INICIAČNÍMI)</a:t>
            </a:r>
          </a:p>
          <a:p>
            <a:r>
              <a:rPr lang="cs-CZ" altLang="cs-CZ" dirty="0"/>
              <a:t>I EPIGENETICKÝMI (PROMOČNÍMI, PROGRESIVNÍMI) MECHANISMY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758B0D3E-F961-4507-B17C-717D4BB71B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KOUŘENÍ A RAKOVINA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C232F026-B0C7-46A9-BF9E-5F64A59815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S KOUŘENÍM JE ASOCIOVÁNO VÍC DRUHŮ NÁDORŮ NEŽ S JINÝMI ZNÁMÝMI PŮVODCI</a:t>
            </a:r>
          </a:p>
          <a:p>
            <a:r>
              <a:rPr lang="cs-CZ" altLang="cs-CZ"/>
              <a:t>V ORGÁNECH BEZPROSTŘEDNÍHO KONTAKTU</a:t>
            </a:r>
          </a:p>
          <a:p>
            <a:r>
              <a:rPr lang="cs-CZ" altLang="cs-CZ"/>
              <a:t>V ORGÁNECH VZDÁLENÝCH</a:t>
            </a:r>
          </a:p>
          <a:p>
            <a:r>
              <a:rPr lang="cs-CZ" altLang="cs-CZ"/>
              <a:t>62 ze 73 HUMÁNNÍCH KARCINOGENŮ (IARC)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79E42F54-05D0-45AE-8B90-ECE710E1E6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PROCES  KARCINOGENEZE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84E473C1-C6A1-4703-8642-B25F3A8369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INICIACE</a:t>
            </a:r>
          </a:p>
          <a:p>
            <a:r>
              <a:rPr lang="cs-CZ" altLang="cs-CZ"/>
              <a:t>REPARACE</a:t>
            </a:r>
          </a:p>
          <a:p>
            <a:r>
              <a:rPr lang="cs-CZ" altLang="cs-CZ"/>
              <a:t>PROMOCE</a:t>
            </a:r>
          </a:p>
          <a:p>
            <a:r>
              <a:rPr lang="cs-CZ" altLang="cs-CZ"/>
              <a:t>PROGRESE</a:t>
            </a:r>
          </a:p>
          <a:p>
            <a:r>
              <a:rPr lang="cs-CZ" altLang="cs-CZ"/>
              <a:t>METASTÁZA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26">
            <a:extLst>
              <a:ext uri="{FF2B5EF4-FFF2-40B4-BE49-F238E27FC236}">
                <a16:creationId xmlns:a16="http://schemas.microsoft.com/office/drawing/2014/main" id="{7BDEADA7-CEEE-40AE-87B7-65766E8DBF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GENOTOXICKÉ</a:t>
            </a:r>
          </a:p>
        </p:txBody>
      </p:sp>
      <p:sp>
        <p:nvSpPr>
          <p:cNvPr id="38915" name="Rectangle 1027">
            <a:extLst>
              <a:ext uri="{FF2B5EF4-FFF2-40B4-BE49-F238E27FC236}">
                <a16:creationId xmlns:a16="http://schemas.microsoft.com/office/drawing/2014/main" id="{6ED14462-E787-4C29-88DF-29BA8FF458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 i="1"/>
              <a:t> INICIACE</a:t>
            </a:r>
            <a:r>
              <a:rPr lang="cs-CZ" altLang="cs-CZ"/>
              <a:t> – MUTAGENNÍ ZMĚNY DNK</a:t>
            </a:r>
          </a:p>
          <a:p>
            <a:r>
              <a:rPr lang="cs-CZ" altLang="cs-CZ"/>
              <a:t>VOLNÉ RADIKÁLY</a:t>
            </a:r>
          </a:p>
          <a:p>
            <a:r>
              <a:rPr lang="cs-CZ" altLang="cs-CZ"/>
              <a:t>METABOICKÁ AKTIVACE U CHEMICKÝCH LÁTEK</a:t>
            </a:r>
          </a:p>
          <a:p>
            <a:r>
              <a:rPr lang="cs-CZ" altLang="cs-CZ"/>
              <a:t>CYTOCHROM P450 </a:t>
            </a:r>
          </a:p>
          <a:p>
            <a:r>
              <a:rPr lang="cs-CZ" altLang="cs-CZ"/>
              <a:t> GENETICKÝ POLYMORFISMUS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B4931095-3F91-452A-BA82-88F8891D68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EPIGENETICKÉ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4ED0A713-D093-4A81-87B3-40ADBAF5CC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 i="1"/>
              <a:t>PROMOCE, PROGRESE, METASTÁZY</a:t>
            </a:r>
          </a:p>
          <a:p>
            <a:endParaRPr lang="cs-CZ" altLang="cs-CZ"/>
          </a:p>
          <a:p>
            <a:r>
              <a:rPr lang="cs-CZ" altLang="cs-CZ"/>
              <a:t>PROMOCE:</a:t>
            </a:r>
          </a:p>
          <a:p>
            <a:r>
              <a:rPr lang="cs-CZ" altLang="cs-CZ"/>
              <a:t> OVLIVNĚNÍ BUNĚČNÉ  PROLIFERACE</a:t>
            </a:r>
          </a:p>
          <a:p>
            <a:r>
              <a:rPr lang="cs-CZ" altLang="cs-CZ"/>
              <a:t>SNÍŽENÍ APOPTOZY (eliminace „nenormálních“ buněk)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15DCF865-407A-413E-B4B8-A48719BF45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ROLE NIKOTINU V PROMOCI: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86B0E04F-182E-48B9-80B6-B9B673A341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/>
              <a:t>ACETYLCHOLINOVÉ RECEPTORY (nAChR)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800"/>
              <a:t>                          alfa 1-10, beta 1-4</a:t>
            </a:r>
          </a:p>
          <a:p>
            <a:r>
              <a:rPr lang="cs-CZ" altLang="cs-CZ" sz="2800"/>
              <a:t>NA SOMATICKÝCH BUŇKÁCH</a:t>
            </a:r>
          </a:p>
          <a:p>
            <a:r>
              <a:rPr lang="cs-CZ" altLang="cs-CZ" sz="2800"/>
              <a:t>NA NERVOVÝCH BUŇKÁCH – přes stresové hormony nadledvin)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800"/>
              <a:t>    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800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800"/>
              <a:t>     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EEE23365-B384-45A6-A5E8-907C717473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ROLE NITROSAMINŮ V PROMOCI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5C2B437E-5A7C-4F24-94C3-E618831BAE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Beta-ADRENORECEPTORY jsou aktivovány</a:t>
            </a:r>
          </a:p>
          <a:p>
            <a:r>
              <a:rPr lang="cs-CZ" altLang="cs-CZ"/>
              <a:t>NNK i NIKOTINEM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9718F9B5-BD57-4930-8ADB-8B934A0B80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ROLE  PAU  V KARCINOGENEZI: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6C4D87F4-CCD4-48B9-AEAB-DEFCA5957E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GENOTOXICKÉ =&gt; INICIACE</a:t>
            </a:r>
          </a:p>
          <a:p>
            <a:r>
              <a:rPr lang="cs-CZ" altLang="cs-CZ"/>
              <a:t>EPIGENETICKÉ =&gt; PŘES ESTROGENY NA APOPTOZU</a:t>
            </a:r>
          </a:p>
          <a:p>
            <a:r>
              <a:rPr lang="cs-CZ" altLang="cs-CZ"/>
              <a:t>VÝSLEDKY KONTROVERZNÍ (zatím)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BA0EF88B-2358-45C5-AE10-69849D3381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PROGRESE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FC4C63D1-9DC2-49E3-9109-1CE70130CA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KLÍČOVÁ ÚLOHA </a:t>
            </a:r>
            <a:r>
              <a:rPr lang="cs-CZ" altLang="cs-CZ" b="1"/>
              <a:t>ANGIOGENEZE</a:t>
            </a:r>
          </a:p>
          <a:p>
            <a:r>
              <a:rPr lang="cs-CZ" altLang="cs-CZ"/>
              <a:t>NIKOTIN – </a:t>
            </a:r>
            <a:r>
              <a:rPr lang="cs-CZ" altLang="cs-CZ" i="1"/>
              <a:t>IN VITRO</a:t>
            </a:r>
            <a:r>
              <a:rPr lang="cs-CZ" altLang="cs-CZ"/>
              <a:t> i </a:t>
            </a:r>
            <a:r>
              <a:rPr lang="cs-CZ" altLang="cs-CZ" i="1"/>
              <a:t>IN VIVO</a:t>
            </a:r>
          </a:p>
          <a:p>
            <a:r>
              <a:rPr lang="cs-CZ" altLang="cs-CZ"/>
              <a:t>Možná i jiné látky v cigaretovém kouři</a:t>
            </a:r>
          </a:p>
          <a:p>
            <a:r>
              <a:rPr lang="cs-CZ" altLang="cs-CZ"/>
              <a:t>ÚČINNÉ DÁVKY SHODNÉ S EXPOZICÍ SLABÝCH A STŘEDNĚ SILNÝCH KUŘÁKŮ a PASIVNÍCH KUŘÁKŮ</a:t>
            </a:r>
          </a:p>
          <a:p>
            <a:r>
              <a:rPr lang="cs-CZ" altLang="cs-CZ"/>
              <a:t>AKTIVACE nAChR  a  betaAR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ologie">
  <a:themeElements>
    <a:clrScheme name="Technologie 2">
      <a:dk1>
        <a:srgbClr val="000000"/>
      </a:dk1>
      <a:lt1>
        <a:srgbClr val="609494"/>
      </a:lt1>
      <a:dk2>
        <a:srgbClr val="FFC545"/>
      </a:dk2>
      <a:lt2>
        <a:srgbClr val="476F6E"/>
      </a:lt2>
      <a:accent1>
        <a:srgbClr val="FFFFCC"/>
      </a:accent1>
      <a:accent2>
        <a:srgbClr val="FF9900"/>
      </a:accent2>
      <a:accent3>
        <a:srgbClr val="B6C8C8"/>
      </a:accent3>
      <a:accent4>
        <a:srgbClr val="000000"/>
      </a:accent4>
      <a:accent5>
        <a:srgbClr val="FFFFE2"/>
      </a:accent5>
      <a:accent6>
        <a:srgbClr val="E78A00"/>
      </a:accent6>
      <a:hlink>
        <a:srgbClr val="3E7D7C"/>
      </a:hlink>
      <a:folHlink>
        <a:srgbClr val="99CCCC"/>
      </a:folHlink>
    </a:clrScheme>
    <a:fontScheme name="Technologie">
      <a:majorFont>
        <a:latin typeface="Impact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Technologie 1">
        <a:dk1>
          <a:srgbClr val="264D4C"/>
        </a:dk1>
        <a:lt1>
          <a:srgbClr val="F8F8F8"/>
        </a:lt1>
        <a:dk2>
          <a:srgbClr val="336666"/>
        </a:dk2>
        <a:lt2>
          <a:srgbClr val="FFFFCC"/>
        </a:lt2>
        <a:accent1>
          <a:srgbClr val="C0C0C0"/>
        </a:accent1>
        <a:accent2>
          <a:srgbClr val="FF9900"/>
        </a:accent2>
        <a:accent3>
          <a:srgbClr val="ADB8B8"/>
        </a:accent3>
        <a:accent4>
          <a:srgbClr val="D4D4D4"/>
        </a:accent4>
        <a:accent5>
          <a:srgbClr val="DCDCDC"/>
        </a:accent5>
        <a:accent6>
          <a:srgbClr val="E78A00"/>
        </a:accent6>
        <a:hlink>
          <a:srgbClr val="FFCC00"/>
        </a:hlink>
        <a:folHlink>
          <a:srgbClr val="99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ologie 2">
        <a:dk1>
          <a:srgbClr val="000000"/>
        </a:dk1>
        <a:lt1>
          <a:srgbClr val="609494"/>
        </a:lt1>
        <a:dk2>
          <a:srgbClr val="FFC545"/>
        </a:dk2>
        <a:lt2>
          <a:srgbClr val="476F6E"/>
        </a:lt2>
        <a:accent1>
          <a:srgbClr val="FFFFCC"/>
        </a:accent1>
        <a:accent2>
          <a:srgbClr val="FF9900"/>
        </a:accent2>
        <a:accent3>
          <a:srgbClr val="B6C8C8"/>
        </a:accent3>
        <a:accent4>
          <a:srgbClr val="000000"/>
        </a:accent4>
        <a:accent5>
          <a:srgbClr val="FFFFE2"/>
        </a:accent5>
        <a:accent6>
          <a:srgbClr val="E78A00"/>
        </a:accent6>
        <a:hlink>
          <a:srgbClr val="3E7D7C"/>
        </a:hlink>
        <a:folHlink>
          <a:srgbClr val="99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ologie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0C0C0"/>
        </a:accent1>
        <a:accent2>
          <a:srgbClr val="F8F8F8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E1E1E1"/>
        </a:accent6>
        <a:hlink>
          <a:srgbClr val="4D4D4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Designs\Technologie.pot</Template>
  <TotalTime>51</TotalTime>
  <Words>285</Words>
  <Application>Microsoft Office PowerPoint</Application>
  <PresentationFormat>Předvádění na obrazovce (4:3)</PresentationFormat>
  <Paragraphs>63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Arial Narrow</vt:lpstr>
      <vt:lpstr>Impact</vt:lpstr>
      <vt:lpstr>Times New Roman</vt:lpstr>
      <vt:lpstr>Wingdings</vt:lpstr>
      <vt:lpstr>Technologie</vt:lpstr>
      <vt:lpstr>EPIGENETICKÉ ÚČINKY KOUŘENÍ</vt:lpstr>
      <vt:lpstr>KOUŘENÍ A RAKOVINA</vt:lpstr>
      <vt:lpstr>PROCES  KARCINOGENEZE</vt:lpstr>
      <vt:lpstr>GENOTOXICKÉ</vt:lpstr>
      <vt:lpstr>EPIGENETICKÉ</vt:lpstr>
      <vt:lpstr>ROLE NIKOTINU V PROMOCI:</vt:lpstr>
      <vt:lpstr>ROLE NITROSAMINŮ V PROMOCI</vt:lpstr>
      <vt:lpstr>ROLE  PAU  V KARCINOGENEZI:</vt:lpstr>
      <vt:lpstr>PROGRESE</vt:lpstr>
      <vt:lpstr>INVAZIVITA, METASTÁZY</vt:lpstr>
      <vt:lpstr>METASTÁZY- pokračování</vt:lpstr>
      <vt:lpstr>ÚLOHA  XENOBIOTIK</vt:lpstr>
      <vt:lpstr> ZÁVĚR</vt:lpstr>
    </vt:vector>
  </TitlesOfParts>
  <Company>LF MU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EPIGENETICKÉ ÚČINKY KOUŘENÍ</dc:title>
  <dc:creator>hruba@med.muni.cz</dc:creator>
  <cp:lastModifiedBy>Zuzana Derflerová Brázdová</cp:lastModifiedBy>
  <cp:revision>5</cp:revision>
  <cp:lastPrinted>1601-01-01T00:00:00Z</cp:lastPrinted>
  <dcterms:created xsi:type="dcterms:W3CDTF">2012-05-30T04:34:03Z</dcterms:created>
  <dcterms:modified xsi:type="dcterms:W3CDTF">2021-02-16T15:22:39Z</dcterms:modified>
</cp:coreProperties>
</file>