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6" r:id="rId7"/>
    <p:sldId id="263" r:id="rId8"/>
    <p:sldId id="264" r:id="rId9"/>
    <p:sldId id="265" r:id="rId10"/>
    <p:sldId id="25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054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135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13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743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9776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443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660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122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20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E7339A7-1A26-4A5D-BEFF-D578ECA234E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978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61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E7339A7-1A26-4A5D-BEFF-D578ECA234E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335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9A90BF-B4D6-4E31-87AC-8C607A5DD8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Metodologie DP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D9C99B-DAFB-459C-90E0-99C96A6EEF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796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C66CAB-1FFA-4A11-956B-0CCB53CFC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chyby v metodice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3C7BBD4C-E758-47E8-8AD0-5637F55188D6}"/>
              </a:ext>
            </a:extLst>
          </p:cNvPr>
          <p:cNvSpPr/>
          <p:nvPr/>
        </p:nvSpPr>
        <p:spPr>
          <a:xfrm>
            <a:off x="830949" y="1888987"/>
            <a:ext cx="1059106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popis obecně známé charakteristiky použitých měrných nástrojů, např. obecně známé ne/výhody dotazníku. Informace o počtu distribuovaných a vrácených dotazníků, počtu realizovaných rozhovorů, počtu respondentů použitých v záznamovém archu zařazujeme do interpretace výsledků, nikoli do metodiky.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chybí v jakém období byla data získána;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chybí jakým způsobem byla data získána;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chybí jakým způsobem byla data zaznamenávána;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chybí jakým způsobem byla data zpracována;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chybí jaké statistické testy byly použity při testování hypotéz, chybí informace o zvolené hladině významnosti pro testování hypotéz;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chybí realizace předvýzkumu (kdy, kde, jakým způsobem, zda byly nutné korekce v použitém nástroji apod.);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nevhodný výběr respondentů, např. zařazení praktických sester do výzkumu, kdy tématem práce jsou zkušenosti všeobecných sester na jednotkách intenzivní péče s…;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neadekvátní počet respondentů (počet respondentů je závislý na řešené problematice, použité metodice a nasycení vzorku);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nerovnoměrné zastoupení respondentů při komparaci výsledků;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chybí kritéria pro výběr respondentů do výzkumu.</a:t>
            </a:r>
          </a:p>
        </p:txBody>
      </p:sp>
    </p:spTree>
    <p:extLst>
      <p:ext uri="{BB962C8B-B14F-4D97-AF65-F5344CB8AC3E}">
        <p14:creationId xmlns:p14="http://schemas.microsoft.com/office/powerpoint/2010/main" val="684540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242440-56AB-4A5D-999E-0B017806F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metodiky DP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EDFEA2-5E6C-4C36-AC69-C2B1471C8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popisuje design výzkumu - výzkumné metody/pracovní postupy,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popisuje výzkumný nástroj, definuje kritéria výzkumu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Operacionalizace výzkumného nástroje ke stanoveným hypotézám,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charakterizuje výzkumný soubor (respondenty/participanty/probandy, informátory aj.) -  kritéria výběru respondentů..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organizaci výzkumu (způsob získávání údajů/dat, provedení předvýzkumů),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popisuje způsob interpretace výsledků a metody hodnocení.</a:t>
            </a:r>
          </a:p>
        </p:txBody>
      </p:sp>
    </p:spTree>
    <p:extLst>
      <p:ext uri="{BB962C8B-B14F-4D97-AF65-F5344CB8AC3E}">
        <p14:creationId xmlns:p14="http://schemas.microsoft.com/office/powerpoint/2010/main" val="2833497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93FA2E-1DAE-4D36-824C-AC35D3825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Výzkumná metoda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A0A26F-9998-4640-99E2-E7130E2BA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Kvalitativní/ kvantitativní/smíšený</a:t>
            </a:r>
          </a:p>
          <a:p>
            <a:r>
              <a:rPr lang="cs-CZ" dirty="0"/>
              <a:t>-primární data – přímo získané údaje, pozorování, dotazování, experiment…</a:t>
            </a:r>
          </a:p>
          <a:p>
            <a:r>
              <a:rPr lang="cs-CZ" dirty="0"/>
              <a:t>- sekundární data – údaje z databází, publikací</a:t>
            </a:r>
          </a:p>
          <a:p>
            <a:r>
              <a:rPr lang="cs-CZ" dirty="0"/>
              <a:t>Dimenze času: průřezová/prevalenční studie, longitudinální, retrospektivní</a:t>
            </a:r>
          </a:p>
          <a:p>
            <a:r>
              <a:rPr lang="cs-CZ" b="1" dirty="0"/>
              <a:t>metoda dotazování</a:t>
            </a:r>
            <a:r>
              <a:rPr lang="cs-CZ" dirty="0"/>
              <a:t>:</a:t>
            </a:r>
          </a:p>
          <a:p>
            <a:r>
              <a:rPr lang="cs-CZ" dirty="0"/>
              <a:t>osobní dotazování,</a:t>
            </a:r>
          </a:p>
          <a:p>
            <a:r>
              <a:rPr lang="cs-CZ" dirty="0"/>
              <a:t>písemné dotazování,</a:t>
            </a:r>
          </a:p>
          <a:p>
            <a:r>
              <a:rPr lang="cs-CZ" dirty="0"/>
              <a:t>internetové (online) dotazování,</a:t>
            </a:r>
          </a:p>
          <a:p>
            <a:r>
              <a:rPr lang="cs-CZ" dirty="0"/>
              <a:t>telefonické dotazování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8271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5189E0-B9CD-4314-8BEE-633C17835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Výzkumný nástroj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C1115D-72EF-4E99-815D-9E8606BCD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Popis dotazníku/záznamového archu</a:t>
            </a:r>
          </a:p>
          <a:p>
            <a:r>
              <a:rPr lang="cs-CZ" dirty="0"/>
              <a:t>Baterie – rozdělení tematických částí</a:t>
            </a:r>
          </a:p>
          <a:p>
            <a:r>
              <a:rPr lang="cs-CZ" dirty="0"/>
              <a:t>Popis jednotlivých typů položek – nestrukturované -  otevřené, polootevřené, strukturované – uzavřené – dichotomické, polynomické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653AAEE-FE1F-4C46-AD63-17B002B2A863}"/>
              </a:ext>
            </a:extLst>
          </p:cNvPr>
          <p:cNvSpPr/>
          <p:nvPr/>
        </p:nvSpPr>
        <p:spPr>
          <a:xfrm>
            <a:off x="5877017" y="4385437"/>
            <a:ext cx="3250115" cy="1483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výběrové - škálové</a:t>
            </a:r>
          </a:p>
          <a:p>
            <a:pPr algn="ctr"/>
            <a:r>
              <a:rPr lang="cs-CZ" dirty="0"/>
              <a:t>Výčtové – více odpovědí</a:t>
            </a:r>
          </a:p>
          <a:p>
            <a:pPr algn="ctr"/>
            <a:r>
              <a:rPr lang="cs-CZ" dirty="0"/>
              <a:t>stupnicové</a:t>
            </a: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E0A7363E-C36D-4542-850D-D459ECE55C9C}"/>
              </a:ext>
            </a:extLst>
          </p:cNvPr>
          <p:cNvCxnSpPr/>
          <p:nvPr/>
        </p:nvCxnSpPr>
        <p:spPr>
          <a:xfrm>
            <a:off x="4589755" y="3773010"/>
            <a:ext cx="1917577" cy="514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2299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07E91B-2A60-408D-93A1-E646E2053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Operacionalizace položek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73A009-CB48-4D4A-AEC5-4F3A8016D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Operacionalizace položek ke stanoveným hypotézám</a:t>
            </a:r>
          </a:p>
        </p:txBody>
      </p:sp>
    </p:spTree>
    <p:extLst>
      <p:ext uri="{BB962C8B-B14F-4D97-AF65-F5344CB8AC3E}">
        <p14:creationId xmlns:p14="http://schemas.microsoft.com/office/powerpoint/2010/main" val="2751520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98EDF-640C-41A0-BF38-3B3663E6D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Pilotáž výzkumného nástroje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39CB9D-857D-4B2E-9E40-FA9C0F7B6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 dotazníků vlastní konstrukce – ověření položek u cílového vzorku (5-10) – provedené změny popsat – čitelnost, srozumitelnost, ochota odpovídat na problematické položky</a:t>
            </a:r>
          </a:p>
          <a:p>
            <a:endParaRPr lang="cs-CZ" dirty="0"/>
          </a:p>
          <a:p>
            <a:r>
              <a:rPr lang="cs-CZ" dirty="0"/>
              <a:t>U záznamového archu – lze všechny položky pozorovat? Jsou otázky správně formulované? Jsou všechna požadovaná data dostupná i v dokumentaci. Bariéry??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059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D346F1-4A9A-40F6-A90A-3264C030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respondentů/probandů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AB7351-B046-45CE-BAF9-91E387A88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Kritéria výběru  - jedné nebo více srovnávaných skupin</a:t>
            </a:r>
          </a:p>
          <a:p>
            <a:r>
              <a:rPr lang="cs-CZ" dirty="0"/>
              <a:t>Např. </a:t>
            </a:r>
          </a:p>
          <a:p>
            <a:r>
              <a:rPr lang="cs-CZ" dirty="0"/>
              <a:t>věková hranice  (děti, dospělí, senioři)</a:t>
            </a:r>
          </a:p>
          <a:p>
            <a:r>
              <a:rPr lang="cs-CZ" dirty="0"/>
              <a:t>vzdělání/ povolání</a:t>
            </a:r>
          </a:p>
          <a:p>
            <a:r>
              <a:rPr lang="cs-CZ" dirty="0"/>
              <a:t>pracoviště</a:t>
            </a:r>
          </a:p>
          <a:p>
            <a:r>
              <a:rPr lang="cs-CZ" dirty="0"/>
              <a:t>ochota spolupráce</a:t>
            </a:r>
          </a:p>
          <a:p>
            <a:r>
              <a:rPr lang="cs-CZ" dirty="0"/>
              <a:t>…..</a:t>
            </a:r>
          </a:p>
          <a:p>
            <a:r>
              <a:rPr lang="cs-CZ" dirty="0"/>
              <a:t>Podmínky: např. soběstační, MMSE u seniorů,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120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F78159-7B09-4328-A4EA-87261718F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výzkumu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931AF2-B0AB-4DEB-A54E-F19CCE726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Dotazník: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Distribuce – jaký způsob, popis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Časové období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Počet distribuovaných dotazníků – v případě tištěné verze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Celkový počet správně vyplněných dotazníků vhodných k analýze dat – již psát do </a:t>
            </a:r>
            <a:r>
              <a:rPr lang="cs-CZ" dirty="0">
                <a:solidFill>
                  <a:srgbClr val="FF0000"/>
                </a:solidFill>
              </a:rPr>
              <a:t>výsledků!!! </a:t>
            </a:r>
            <a:r>
              <a:rPr lang="cs-CZ" dirty="0"/>
              <a:t>Ne do metodiky.</a:t>
            </a:r>
          </a:p>
          <a:p>
            <a:pPr marL="0" indent="0">
              <a:buNone/>
            </a:pPr>
            <a:r>
              <a:rPr lang="cs-CZ" dirty="0"/>
              <a:t>  Záznamový arch: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Kdo vyplňoval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Časová dotace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Popis průběhu záznamu např. při pozorování či rozhovoru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173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D1A14A-0BD1-47E7-A31A-E128331CD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interpretace výsledků a metody hodnocení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20FA20-B42F-41E9-A7D4-1FDBD505D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Jak byla zpracována data</a:t>
            </a:r>
          </a:p>
          <a:p>
            <a:r>
              <a:rPr lang="cs-CZ" dirty="0"/>
              <a:t>Jaké programy byly využity</a:t>
            </a:r>
          </a:p>
          <a:p>
            <a:r>
              <a:rPr lang="cs-CZ" dirty="0"/>
              <a:t>Jak byla interpretována data – tabulky, grafy, kontingenční tabulky a jiné</a:t>
            </a:r>
          </a:p>
          <a:p>
            <a:r>
              <a:rPr lang="cs-CZ" dirty="0"/>
              <a:t>Jaké statistické metody byly zvoleny – popis a proč, nezapomenout na citování zdrojů</a:t>
            </a:r>
          </a:p>
          <a:p>
            <a:r>
              <a:rPr lang="cs-CZ" dirty="0"/>
              <a:t>Hladina významnosti</a:t>
            </a:r>
          </a:p>
        </p:txBody>
      </p:sp>
    </p:spTree>
    <p:extLst>
      <p:ext uri="{BB962C8B-B14F-4D97-AF65-F5344CB8AC3E}">
        <p14:creationId xmlns:p14="http://schemas.microsoft.com/office/powerpoint/2010/main" val="25673767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TM02900769[[fn=Retrospektiva]]</Template>
  <TotalTime>143</TotalTime>
  <Words>546</Words>
  <Application>Microsoft Office PowerPoint</Application>
  <PresentationFormat>Širokoúhlá obrazovka</PresentationFormat>
  <Paragraphs>75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Retrospektiva</vt:lpstr>
      <vt:lpstr>Metodologie DP</vt:lpstr>
      <vt:lpstr>Osnova metodiky DP</vt:lpstr>
      <vt:lpstr>Výzkumná metoda</vt:lpstr>
      <vt:lpstr>Výzkumný nástroj</vt:lpstr>
      <vt:lpstr>Operacionalizace položek</vt:lpstr>
      <vt:lpstr>Pilotáž výzkumného nástroje</vt:lpstr>
      <vt:lpstr>Charakteristika respondentů/probandů</vt:lpstr>
      <vt:lpstr>Organizace výzkumu</vt:lpstr>
      <vt:lpstr>Způsob interpretace výsledků a metody hodnocení</vt:lpstr>
      <vt:lpstr>Nejčastější chyby v metodice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Simona Saibertová</dc:creator>
  <cp:lastModifiedBy>Simona Saibertová</cp:lastModifiedBy>
  <cp:revision>10</cp:revision>
  <dcterms:created xsi:type="dcterms:W3CDTF">2020-02-24T07:05:35Z</dcterms:created>
  <dcterms:modified xsi:type="dcterms:W3CDTF">2020-02-24T09:29:26Z</dcterms:modified>
</cp:coreProperties>
</file>