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Override1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Override2.xml" ContentType="application/vnd.openxmlformats-officedocument.themeOverride+xml"/>
  <Override PartName="/ppt/tags/tag3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  <p:sldMasterId id="2147483756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8" r:id="rId4"/>
    <p:sldId id="264" r:id="rId5"/>
    <p:sldId id="354" r:id="rId6"/>
    <p:sldId id="389" r:id="rId7"/>
    <p:sldId id="390" r:id="rId8"/>
    <p:sldId id="392" r:id="rId9"/>
    <p:sldId id="410" r:id="rId10"/>
    <p:sldId id="411" r:id="rId11"/>
    <p:sldId id="394" r:id="rId12"/>
    <p:sldId id="395" r:id="rId13"/>
    <p:sldId id="393" r:id="rId14"/>
    <p:sldId id="268" r:id="rId15"/>
    <p:sldId id="396" r:id="rId16"/>
    <p:sldId id="270" r:id="rId17"/>
    <p:sldId id="267" r:id="rId18"/>
    <p:sldId id="276" r:id="rId19"/>
    <p:sldId id="274" r:id="rId20"/>
    <p:sldId id="275" r:id="rId21"/>
    <p:sldId id="347" r:id="rId22"/>
    <p:sldId id="34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10" r:id="rId32"/>
    <p:sldId id="309" r:id="rId33"/>
    <p:sldId id="289" r:id="rId34"/>
    <p:sldId id="286" r:id="rId35"/>
    <p:sldId id="298" r:id="rId36"/>
    <p:sldId id="296" r:id="rId37"/>
    <p:sldId id="297" r:id="rId38"/>
    <p:sldId id="299" r:id="rId39"/>
    <p:sldId id="315" r:id="rId40"/>
    <p:sldId id="300" r:id="rId41"/>
    <p:sldId id="369" r:id="rId42"/>
    <p:sldId id="388" r:id="rId43"/>
  </p:sldIdLst>
  <p:sldSz cx="9144000" cy="6858000" type="screen4x3"/>
  <p:notesSz cx="6735763" cy="9869488"/>
  <p:custDataLst>
    <p:tags r:id="rId4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88E56-EC14-436B-846B-6807CEAFC8B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E34C2FF-2F42-4657-AC83-B65B965C4A0B}">
      <dgm:prSet phldrT="[Text]" custT="1"/>
      <dgm:spPr/>
      <dgm:t>
        <a:bodyPr/>
        <a:lstStyle/>
        <a:p>
          <a:r>
            <a:rPr lang="cs-CZ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Studium informací</a:t>
          </a:r>
        </a:p>
      </dgm:t>
    </dgm:pt>
    <dgm:pt modelId="{14BECB95-E67A-4633-A507-480511F0C420}" type="parTrans" cxnId="{C287C7EC-FBFB-47FB-BC1C-07226BD4C24E}">
      <dgm:prSet/>
      <dgm:spPr/>
      <dgm:t>
        <a:bodyPr/>
        <a:lstStyle/>
        <a:p>
          <a:endParaRPr lang="cs-CZ"/>
        </a:p>
      </dgm:t>
    </dgm:pt>
    <dgm:pt modelId="{DC1E2ED5-E7D4-431A-8863-5D63B45E1CEB}" type="sibTrans" cxnId="{C287C7EC-FBFB-47FB-BC1C-07226BD4C24E}">
      <dgm:prSet/>
      <dgm:spPr/>
      <dgm:t>
        <a:bodyPr/>
        <a:lstStyle/>
        <a:p>
          <a:endParaRPr lang="cs-CZ"/>
        </a:p>
      </dgm:t>
    </dgm:pt>
    <dgm:pt modelId="{F70DA2CE-452F-459E-B4F3-5414ED3A1770}">
      <dgm:prSet phldrT="[Text]" phldr="1"/>
      <dgm:spPr/>
      <dgm:t>
        <a:bodyPr/>
        <a:lstStyle/>
        <a:p>
          <a:endParaRPr lang="cs-CZ"/>
        </a:p>
      </dgm:t>
    </dgm:pt>
    <dgm:pt modelId="{D9E49523-697A-4F10-A984-FC33EA178C1B}" type="parTrans" cxnId="{054041D1-D992-467D-8502-1C2AC853B6EB}">
      <dgm:prSet/>
      <dgm:spPr/>
      <dgm:t>
        <a:bodyPr/>
        <a:lstStyle/>
        <a:p>
          <a:endParaRPr lang="cs-CZ"/>
        </a:p>
      </dgm:t>
    </dgm:pt>
    <dgm:pt modelId="{C275B0AF-02AB-4562-B255-183AEFA10559}" type="sibTrans" cxnId="{054041D1-D992-467D-8502-1C2AC853B6EB}">
      <dgm:prSet/>
      <dgm:spPr/>
      <dgm:t>
        <a:bodyPr/>
        <a:lstStyle/>
        <a:p>
          <a:endParaRPr lang="cs-CZ"/>
        </a:p>
      </dgm:t>
    </dgm:pt>
    <dgm:pt modelId="{22BBBA5E-0364-4A43-A481-5AC92EA43C2D}">
      <dgm:prSet phldrT="[Text]" custT="1"/>
      <dgm:spPr/>
      <dgm:t>
        <a:bodyPr/>
        <a:lstStyle/>
        <a:p>
          <a:r>
            <a:rPr lang="cs-CZ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Diskuze</a:t>
          </a:r>
        </a:p>
      </dgm:t>
    </dgm:pt>
    <dgm:pt modelId="{7A089CE5-0A52-4360-87C8-B69A2C58A50C}" type="parTrans" cxnId="{9FB57E21-0BAC-4F78-870A-4F878BE093BA}">
      <dgm:prSet/>
      <dgm:spPr/>
      <dgm:t>
        <a:bodyPr/>
        <a:lstStyle/>
        <a:p>
          <a:endParaRPr lang="cs-CZ"/>
        </a:p>
      </dgm:t>
    </dgm:pt>
    <dgm:pt modelId="{07D6EE6F-F02C-4624-98B6-9739150D3120}" type="sibTrans" cxnId="{9FB57E21-0BAC-4F78-870A-4F878BE093BA}">
      <dgm:prSet/>
      <dgm:spPr/>
      <dgm:t>
        <a:bodyPr/>
        <a:lstStyle/>
        <a:p>
          <a:endParaRPr lang="cs-CZ"/>
        </a:p>
      </dgm:t>
    </dgm:pt>
    <dgm:pt modelId="{07A729D9-AF37-44E6-A332-A3260FC8AB11}">
      <dgm:prSet phldrT="[Text]" phldr="1"/>
      <dgm:spPr/>
      <dgm:t>
        <a:bodyPr/>
        <a:lstStyle/>
        <a:p>
          <a:endParaRPr lang="cs-CZ"/>
        </a:p>
      </dgm:t>
    </dgm:pt>
    <dgm:pt modelId="{5EAA1DAC-4953-49A3-BCD2-DF19C1E83A74}" type="parTrans" cxnId="{B47BB5EF-C2E8-4ED7-8D67-4F55C5410D7E}">
      <dgm:prSet/>
      <dgm:spPr/>
      <dgm:t>
        <a:bodyPr/>
        <a:lstStyle/>
        <a:p>
          <a:endParaRPr lang="cs-CZ"/>
        </a:p>
      </dgm:t>
    </dgm:pt>
    <dgm:pt modelId="{A6C54585-560A-4872-8B75-7E87EA119F32}" type="sibTrans" cxnId="{B47BB5EF-C2E8-4ED7-8D67-4F55C5410D7E}">
      <dgm:prSet/>
      <dgm:spPr/>
      <dgm:t>
        <a:bodyPr/>
        <a:lstStyle/>
        <a:p>
          <a:endParaRPr lang="cs-CZ"/>
        </a:p>
      </dgm:t>
    </dgm:pt>
    <dgm:pt modelId="{982AF9FE-DDC1-4FE7-8F1D-63478C6D1DEF}">
      <dgm:prSet phldrT="[Text]" custT="1"/>
      <dgm:spPr/>
      <dgm:t>
        <a:bodyPr/>
        <a:lstStyle/>
        <a:p>
          <a:r>
            <a:rPr lang="cs-CZ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Nápad</a:t>
          </a:r>
        </a:p>
      </dgm:t>
    </dgm:pt>
    <dgm:pt modelId="{F3B77A62-5FA9-4EE1-99EC-9A548A3EFB5B}" type="parTrans" cxnId="{E8B49309-F4BC-46A9-8E7B-950F2BA32F72}">
      <dgm:prSet/>
      <dgm:spPr/>
      <dgm:t>
        <a:bodyPr/>
        <a:lstStyle/>
        <a:p>
          <a:endParaRPr lang="cs-CZ"/>
        </a:p>
      </dgm:t>
    </dgm:pt>
    <dgm:pt modelId="{1DE8A434-8E2B-4F01-B811-2CEE8F7F87A3}" type="sibTrans" cxnId="{E8B49309-F4BC-46A9-8E7B-950F2BA32F72}">
      <dgm:prSet/>
      <dgm:spPr/>
      <dgm:t>
        <a:bodyPr/>
        <a:lstStyle/>
        <a:p>
          <a:endParaRPr lang="cs-CZ"/>
        </a:p>
      </dgm:t>
    </dgm:pt>
    <dgm:pt modelId="{A516990B-31F1-4BC5-BBE7-D897456A01F3}">
      <dgm:prSet phldrT="[Text]" phldr="1"/>
      <dgm:spPr/>
      <dgm:t>
        <a:bodyPr/>
        <a:lstStyle/>
        <a:p>
          <a:endParaRPr lang="cs-CZ" dirty="0"/>
        </a:p>
      </dgm:t>
    </dgm:pt>
    <dgm:pt modelId="{168C95E0-CDE3-4FE4-A25C-DAEC3A15D6EE}" type="parTrans" cxnId="{A77F449D-9B4C-4A53-9C66-F80E5DF195BB}">
      <dgm:prSet/>
      <dgm:spPr/>
      <dgm:t>
        <a:bodyPr/>
        <a:lstStyle/>
        <a:p>
          <a:endParaRPr lang="cs-CZ"/>
        </a:p>
      </dgm:t>
    </dgm:pt>
    <dgm:pt modelId="{8D8AB44F-3DBF-465C-8C66-BDE349F5E4AD}" type="sibTrans" cxnId="{A77F449D-9B4C-4A53-9C66-F80E5DF195BB}">
      <dgm:prSet/>
      <dgm:spPr/>
      <dgm:t>
        <a:bodyPr/>
        <a:lstStyle/>
        <a:p>
          <a:endParaRPr lang="cs-CZ"/>
        </a:p>
      </dgm:t>
    </dgm:pt>
    <dgm:pt modelId="{6012CC73-D8A1-41A9-BD43-7D6F27E2E2C7}">
      <dgm:prSet/>
      <dgm:spPr/>
      <dgm:t>
        <a:bodyPr/>
        <a:lstStyle/>
        <a:p>
          <a:endParaRPr lang="cs-CZ"/>
        </a:p>
      </dgm:t>
    </dgm:pt>
    <dgm:pt modelId="{C77241AB-1AD0-4AAD-87DB-6FB06685DEC5}" type="parTrans" cxnId="{257A01B1-7962-4669-AA14-87E6DDE5C578}">
      <dgm:prSet/>
      <dgm:spPr/>
      <dgm:t>
        <a:bodyPr/>
        <a:lstStyle/>
        <a:p>
          <a:endParaRPr lang="cs-CZ"/>
        </a:p>
      </dgm:t>
    </dgm:pt>
    <dgm:pt modelId="{219B194C-F317-4B95-9BFB-2AA853BD7E2F}" type="sibTrans" cxnId="{257A01B1-7962-4669-AA14-87E6DDE5C578}">
      <dgm:prSet/>
      <dgm:spPr/>
      <dgm:t>
        <a:bodyPr/>
        <a:lstStyle/>
        <a:p>
          <a:endParaRPr lang="cs-CZ"/>
        </a:p>
      </dgm:t>
    </dgm:pt>
    <dgm:pt modelId="{19A02274-7ECB-4B06-B9C8-2BD03966B21B}">
      <dgm:prSet/>
      <dgm:spPr/>
      <dgm:t>
        <a:bodyPr/>
        <a:lstStyle/>
        <a:p>
          <a:endParaRPr lang="cs-CZ"/>
        </a:p>
      </dgm:t>
    </dgm:pt>
    <dgm:pt modelId="{713815C0-BBFF-42DD-9203-886394847C53}" type="parTrans" cxnId="{58F92D2E-BB19-45AC-AF89-1179E1F4A7FB}">
      <dgm:prSet/>
      <dgm:spPr/>
      <dgm:t>
        <a:bodyPr/>
        <a:lstStyle/>
        <a:p>
          <a:endParaRPr lang="cs-CZ"/>
        </a:p>
      </dgm:t>
    </dgm:pt>
    <dgm:pt modelId="{A5F1E37A-DE5F-4360-8CC3-21DF23F4B417}" type="sibTrans" cxnId="{58F92D2E-BB19-45AC-AF89-1179E1F4A7FB}">
      <dgm:prSet/>
      <dgm:spPr/>
      <dgm:t>
        <a:bodyPr/>
        <a:lstStyle/>
        <a:p>
          <a:endParaRPr lang="cs-CZ"/>
        </a:p>
      </dgm:t>
    </dgm:pt>
    <dgm:pt modelId="{55C2EBA4-3314-4CB1-8E1E-F0399EE3C667}">
      <dgm:prSet/>
      <dgm:spPr/>
      <dgm:t>
        <a:bodyPr/>
        <a:lstStyle/>
        <a:p>
          <a:endParaRPr lang="cs-CZ"/>
        </a:p>
      </dgm:t>
    </dgm:pt>
    <dgm:pt modelId="{8C24C0A5-76B1-4663-BFFB-DF8E8E2B740A}" type="parTrans" cxnId="{24CAC49F-1599-46E7-B0CC-57FE97003464}">
      <dgm:prSet/>
      <dgm:spPr/>
      <dgm:t>
        <a:bodyPr/>
        <a:lstStyle/>
        <a:p>
          <a:endParaRPr lang="cs-CZ"/>
        </a:p>
      </dgm:t>
    </dgm:pt>
    <dgm:pt modelId="{35E6CA0A-A801-4C57-9367-3F0FB6CDE834}" type="sibTrans" cxnId="{24CAC49F-1599-46E7-B0CC-57FE97003464}">
      <dgm:prSet/>
      <dgm:spPr/>
      <dgm:t>
        <a:bodyPr/>
        <a:lstStyle/>
        <a:p>
          <a:endParaRPr lang="cs-CZ"/>
        </a:p>
      </dgm:t>
    </dgm:pt>
    <dgm:pt modelId="{1D37DA6F-7CC6-49B3-982F-5CF51E54E6FC}" type="pres">
      <dgm:prSet presAssocID="{2F988E56-EC14-436B-846B-6807CEAFC8B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1E1DBD5-199C-415B-BA54-83DEBE13366E}" type="pres">
      <dgm:prSet presAssocID="{3E34C2FF-2F42-4657-AC83-B65B965C4A0B}" presName="parentText1" presStyleLbl="node1" presStyleIdx="0" presStyleCnt="4" custLinFactNeighborX="307" custLinFactNeighborY="-13414">
        <dgm:presLayoutVars>
          <dgm:chMax/>
          <dgm:chPref val="3"/>
          <dgm:bulletEnabled val="1"/>
        </dgm:presLayoutVars>
      </dgm:prSet>
      <dgm:spPr/>
    </dgm:pt>
    <dgm:pt modelId="{1D344EE3-F422-480E-BE3B-CDCF37602F14}" type="pres">
      <dgm:prSet presAssocID="{3E34C2FF-2F42-4657-AC83-B65B965C4A0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95583E5F-5994-4DD5-A8FC-5C10C4C8C917}" type="pres">
      <dgm:prSet presAssocID="{22BBBA5E-0364-4A43-A481-5AC92EA43C2D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340F84F-D497-4CF1-9361-43BAE0D90791}" type="pres">
      <dgm:prSet presAssocID="{22BBBA5E-0364-4A43-A481-5AC92EA43C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1A931A8E-2CB7-489F-BDB2-AAD52FE9F171}" type="pres">
      <dgm:prSet presAssocID="{982AF9FE-DDC1-4FE7-8F1D-63478C6D1DEF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F5CB9611-C8CD-4323-8E87-24410188FC25}" type="pres">
      <dgm:prSet presAssocID="{982AF9FE-DDC1-4FE7-8F1D-63478C6D1DE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  <dgm:pt modelId="{5C7AA0AA-A833-4EBE-8790-CCECBD8E1D32}" type="pres">
      <dgm:prSet presAssocID="{19A02274-7ECB-4B06-B9C8-2BD03966B21B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E8B49309-F4BC-46A9-8E7B-950F2BA32F72}" srcId="{2F988E56-EC14-436B-846B-6807CEAFC8B8}" destId="{982AF9FE-DDC1-4FE7-8F1D-63478C6D1DEF}" srcOrd="2" destOrd="0" parTransId="{F3B77A62-5FA9-4EE1-99EC-9A548A3EFB5B}" sibTransId="{1DE8A434-8E2B-4F01-B811-2CEE8F7F87A3}"/>
    <dgm:cxn modelId="{554F5112-AC16-4484-921F-852B58720B30}" type="presOf" srcId="{F70DA2CE-452F-459E-B4F3-5414ED3A1770}" destId="{1D344EE3-F422-480E-BE3B-CDCF37602F14}" srcOrd="0" destOrd="0" presId="urn:microsoft.com/office/officeart/2009/3/layout/IncreasingArrowsProcess"/>
    <dgm:cxn modelId="{9FB57E21-0BAC-4F78-870A-4F878BE093BA}" srcId="{2F988E56-EC14-436B-846B-6807CEAFC8B8}" destId="{22BBBA5E-0364-4A43-A481-5AC92EA43C2D}" srcOrd="1" destOrd="0" parTransId="{7A089CE5-0A52-4360-87C8-B69A2C58A50C}" sibTransId="{07D6EE6F-F02C-4624-98B6-9739150D3120}"/>
    <dgm:cxn modelId="{58F92D2E-BB19-45AC-AF89-1179E1F4A7FB}" srcId="{2F988E56-EC14-436B-846B-6807CEAFC8B8}" destId="{19A02274-7ECB-4B06-B9C8-2BD03966B21B}" srcOrd="3" destOrd="0" parTransId="{713815C0-BBFF-42DD-9203-886394847C53}" sibTransId="{A5F1E37A-DE5F-4360-8CC3-21DF23F4B417}"/>
    <dgm:cxn modelId="{C934DB36-F4E3-464E-A448-D355A0A7ABDA}" type="presOf" srcId="{A516990B-31F1-4BC5-BBE7-D897456A01F3}" destId="{F5CB9611-C8CD-4323-8E87-24410188FC25}" srcOrd="0" destOrd="0" presId="urn:microsoft.com/office/officeart/2009/3/layout/IncreasingArrowsProcess"/>
    <dgm:cxn modelId="{DDF72041-3984-4299-B80A-3372D9D20909}" type="presOf" srcId="{982AF9FE-DDC1-4FE7-8F1D-63478C6D1DEF}" destId="{1A931A8E-2CB7-489F-BDB2-AAD52FE9F171}" srcOrd="0" destOrd="0" presId="urn:microsoft.com/office/officeart/2009/3/layout/IncreasingArrowsProcess"/>
    <dgm:cxn modelId="{55A9417E-72A7-4E59-91BF-9245D500CE84}" type="presOf" srcId="{3E34C2FF-2F42-4657-AC83-B65B965C4A0B}" destId="{71E1DBD5-199C-415B-BA54-83DEBE13366E}" srcOrd="0" destOrd="0" presId="urn:microsoft.com/office/officeart/2009/3/layout/IncreasingArrowsProcess"/>
    <dgm:cxn modelId="{C482D580-3FD7-4E8A-A58F-3329D0CFFDE4}" type="presOf" srcId="{2F988E56-EC14-436B-846B-6807CEAFC8B8}" destId="{1D37DA6F-7CC6-49B3-982F-5CF51E54E6FC}" srcOrd="0" destOrd="0" presId="urn:microsoft.com/office/officeart/2009/3/layout/IncreasingArrowsProcess"/>
    <dgm:cxn modelId="{A77F449D-9B4C-4A53-9C66-F80E5DF195BB}" srcId="{982AF9FE-DDC1-4FE7-8F1D-63478C6D1DEF}" destId="{A516990B-31F1-4BC5-BBE7-D897456A01F3}" srcOrd="0" destOrd="0" parTransId="{168C95E0-CDE3-4FE4-A25C-DAEC3A15D6EE}" sibTransId="{8D8AB44F-3DBF-465C-8C66-BDE349F5E4AD}"/>
    <dgm:cxn modelId="{24CAC49F-1599-46E7-B0CC-57FE97003464}" srcId="{982AF9FE-DDC1-4FE7-8F1D-63478C6D1DEF}" destId="{55C2EBA4-3314-4CB1-8E1E-F0399EE3C667}" srcOrd="1" destOrd="0" parTransId="{8C24C0A5-76B1-4663-BFFB-DF8E8E2B740A}" sibTransId="{35E6CA0A-A801-4C57-9367-3F0FB6CDE834}"/>
    <dgm:cxn modelId="{131959A3-80F5-4765-BC15-A3B34B1A175F}" type="presOf" srcId="{22BBBA5E-0364-4A43-A481-5AC92EA43C2D}" destId="{95583E5F-5994-4DD5-A8FC-5C10C4C8C917}" srcOrd="0" destOrd="0" presId="urn:microsoft.com/office/officeart/2009/3/layout/IncreasingArrowsProcess"/>
    <dgm:cxn modelId="{7D6020A9-D0B7-44D2-B2B7-29373DEF1456}" type="presOf" srcId="{07A729D9-AF37-44E6-A332-A3260FC8AB11}" destId="{A340F84F-D497-4CF1-9361-43BAE0D90791}" srcOrd="0" destOrd="0" presId="urn:microsoft.com/office/officeart/2009/3/layout/IncreasingArrowsProcess"/>
    <dgm:cxn modelId="{257A01B1-7962-4669-AA14-87E6DDE5C578}" srcId="{982AF9FE-DDC1-4FE7-8F1D-63478C6D1DEF}" destId="{6012CC73-D8A1-41A9-BD43-7D6F27E2E2C7}" srcOrd="2" destOrd="0" parTransId="{C77241AB-1AD0-4AAD-87DB-6FB06685DEC5}" sibTransId="{219B194C-F317-4B95-9BFB-2AA853BD7E2F}"/>
    <dgm:cxn modelId="{C7DCC8C0-F5D2-42D4-A3A9-E3F640FBE99C}" type="presOf" srcId="{6012CC73-D8A1-41A9-BD43-7D6F27E2E2C7}" destId="{F5CB9611-C8CD-4323-8E87-24410188FC25}" srcOrd="0" destOrd="2" presId="urn:microsoft.com/office/officeart/2009/3/layout/IncreasingArrowsProcess"/>
    <dgm:cxn modelId="{054041D1-D992-467D-8502-1C2AC853B6EB}" srcId="{3E34C2FF-2F42-4657-AC83-B65B965C4A0B}" destId="{F70DA2CE-452F-459E-B4F3-5414ED3A1770}" srcOrd="0" destOrd="0" parTransId="{D9E49523-697A-4F10-A984-FC33EA178C1B}" sibTransId="{C275B0AF-02AB-4562-B255-183AEFA10559}"/>
    <dgm:cxn modelId="{FED478E5-8611-4D39-8A7A-BA0F29EB2ABF}" type="presOf" srcId="{55C2EBA4-3314-4CB1-8E1E-F0399EE3C667}" destId="{F5CB9611-C8CD-4323-8E87-24410188FC25}" srcOrd="0" destOrd="1" presId="urn:microsoft.com/office/officeart/2009/3/layout/IncreasingArrowsProcess"/>
    <dgm:cxn modelId="{C287C7EC-FBFB-47FB-BC1C-07226BD4C24E}" srcId="{2F988E56-EC14-436B-846B-6807CEAFC8B8}" destId="{3E34C2FF-2F42-4657-AC83-B65B965C4A0B}" srcOrd="0" destOrd="0" parTransId="{14BECB95-E67A-4633-A507-480511F0C420}" sibTransId="{DC1E2ED5-E7D4-431A-8863-5D63B45E1CEB}"/>
    <dgm:cxn modelId="{B47BB5EF-C2E8-4ED7-8D67-4F55C5410D7E}" srcId="{22BBBA5E-0364-4A43-A481-5AC92EA43C2D}" destId="{07A729D9-AF37-44E6-A332-A3260FC8AB11}" srcOrd="0" destOrd="0" parTransId="{5EAA1DAC-4953-49A3-BCD2-DF19C1E83A74}" sibTransId="{A6C54585-560A-4872-8B75-7E87EA119F32}"/>
    <dgm:cxn modelId="{AAA393FD-CF02-4BF3-9EF5-0B87CACA44B5}" type="presOf" srcId="{19A02274-7ECB-4B06-B9C8-2BD03966B21B}" destId="{5C7AA0AA-A833-4EBE-8790-CCECBD8E1D32}" srcOrd="0" destOrd="0" presId="urn:microsoft.com/office/officeart/2009/3/layout/IncreasingArrowsProcess"/>
    <dgm:cxn modelId="{97BB3E1A-F1D6-40F9-9040-021BCD18436D}" type="presParOf" srcId="{1D37DA6F-7CC6-49B3-982F-5CF51E54E6FC}" destId="{71E1DBD5-199C-415B-BA54-83DEBE13366E}" srcOrd="0" destOrd="0" presId="urn:microsoft.com/office/officeart/2009/3/layout/IncreasingArrowsProcess"/>
    <dgm:cxn modelId="{23C4CD57-A828-48AE-9186-33564F58C4F2}" type="presParOf" srcId="{1D37DA6F-7CC6-49B3-982F-5CF51E54E6FC}" destId="{1D344EE3-F422-480E-BE3B-CDCF37602F14}" srcOrd="1" destOrd="0" presId="urn:microsoft.com/office/officeart/2009/3/layout/IncreasingArrowsProcess"/>
    <dgm:cxn modelId="{625427F6-CFEA-49C3-9147-117C9BD8D2A5}" type="presParOf" srcId="{1D37DA6F-7CC6-49B3-982F-5CF51E54E6FC}" destId="{95583E5F-5994-4DD5-A8FC-5C10C4C8C917}" srcOrd="2" destOrd="0" presId="urn:microsoft.com/office/officeart/2009/3/layout/IncreasingArrowsProcess"/>
    <dgm:cxn modelId="{5A21CBDC-4020-4367-A397-43979A200D22}" type="presParOf" srcId="{1D37DA6F-7CC6-49B3-982F-5CF51E54E6FC}" destId="{A340F84F-D497-4CF1-9361-43BAE0D90791}" srcOrd="3" destOrd="0" presId="urn:microsoft.com/office/officeart/2009/3/layout/IncreasingArrowsProcess"/>
    <dgm:cxn modelId="{F97ECEF6-499A-4AC1-9D64-CB35DDB308F7}" type="presParOf" srcId="{1D37DA6F-7CC6-49B3-982F-5CF51E54E6FC}" destId="{1A931A8E-2CB7-489F-BDB2-AAD52FE9F171}" srcOrd="4" destOrd="0" presId="urn:microsoft.com/office/officeart/2009/3/layout/IncreasingArrowsProcess"/>
    <dgm:cxn modelId="{5DC1BB9B-9EA3-4D72-BF0F-0119B25C8251}" type="presParOf" srcId="{1D37DA6F-7CC6-49B3-982F-5CF51E54E6FC}" destId="{F5CB9611-C8CD-4323-8E87-24410188FC25}" srcOrd="5" destOrd="0" presId="urn:microsoft.com/office/officeart/2009/3/layout/IncreasingArrowsProcess"/>
    <dgm:cxn modelId="{BE61BFA8-8551-498E-AA22-BDB994C8539F}" type="presParOf" srcId="{1D37DA6F-7CC6-49B3-982F-5CF51E54E6FC}" destId="{5C7AA0AA-A833-4EBE-8790-CCECBD8E1D32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A1998-0F32-4957-B79C-46BD3AC5034C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41EEE69F-4FDE-43AC-89ED-67933DBD3E4B}">
      <dgm:prSet phldrT="[Text]" custT="1"/>
      <dgm:spPr/>
      <dgm:t>
        <a:bodyPr/>
        <a:lstStyle/>
        <a:p>
          <a:r>
            <a:rPr lang="cs-CZ" sz="1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1</a:t>
          </a:r>
        </a:p>
      </dgm:t>
    </dgm:pt>
    <dgm:pt modelId="{7F7F9E76-737B-4E70-B7D8-D1F29039B5D4}" type="parTrans" cxnId="{A9CD489D-BA72-4923-B144-D0AA48528201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BA71875-21D5-4AAD-81F3-27DC80FD6A4E}" type="sibTrans" cxnId="{A9CD489D-BA72-4923-B144-D0AA48528201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9B2AC1D-EF84-4BEB-88E3-77A54E975BE0}">
      <dgm:prSet phldrT="[Text]" custT="1"/>
      <dgm:spPr/>
      <dgm:t>
        <a:bodyPr/>
        <a:lstStyle/>
        <a:p>
          <a:r>
            <a:rPr lang="cs-CZ" sz="1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2</a:t>
          </a:r>
        </a:p>
      </dgm:t>
    </dgm:pt>
    <dgm:pt modelId="{C588E9B5-0F6D-4C2B-9C14-22888AE64DF7}" type="parTrans" cxnId="{55A5D9E1-B518-45EF-A620-4355E2B538C2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C7C7AD-3523-4984-B7BE-2BC6E9FF7842}" type="sibTrans" cxnId="{55A5D9E1-B518-45EF-A620-4355E2B538C2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E7B0D6-A2A6-4DE6-AE2F-1312AD783883}">
      <dgm:prSet phldrT="[Text]" custT="1"/>
      <dgm:spPr/>
      <dgm:t>
        <a:bodyPr/>
        <a:lstStyle/>
        <a:p>
          <a:r>
            <a:rPr lang="cs-CZ" sz="1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3</a:t>
          </a:r>
        </a:p>
      </dgm:t>
    </dgm:pt>
    <dgm:pt modelId="{D909B255-A91E-4456-874E-FB1CC9419FB8}" type="parTrans" cxnId="{71474663-135C-41BE-B260-8CB217806815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F94169A-FE52-4541-A7B1-031213D5B86E}" type="sibTrans" cxnId="{71474663-135C-41BE-B260-8CB217806815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E3643-6068-4B06-BCA7-DFF848A9C06C}">
      <dgm:prSet custT="1"/>
      <dgm:spPr/>
      <dgm:t>
        <a:bodyPr/>
        <a:lstStyle/>
        <a:p>
          <a:r>
            <a:rPr lang="cs-CZ" sz="1200" b="1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4</a:t>
          </a:r>
          <a:endParaRPr lang="cs-CZ" sz="1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D4BCBB8-F944-419F-A53B-B2DDC89D74EF}" type="parTrans" cxnId="{6806A72C-0AA3-4D31-B82E-F0F4821A5B05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3F2B6A6-DCF7-430A-910D-728E2EEA445B}" type="sibTrans" cxnId="{6806A72C-0AA3-4D31-B82E-F0F4821A5B05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44CCF7E-249F-40D5-A67F-16E0D4B64956}">
      <dgm:prSet custT="1"/>
      <dgm:spPr/>
      <dgm:t>
        <a:bodyPr/>
        <a:lstStyle/>
        <a:p>
          <a:r>
            <a:rPr lang="cs-CZ" sz="1200" b="1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5</a:t>
          </a:r>
          <a:endParaRPr lang="cs-CZ" sz="1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3E4FB84-78C1-4416-88A7-FD4F004437C1}" type="parTrans" cxnId="{ECFE848D-DDEC-418F-ADEF-995A4A457810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A4911C5-896B-4BDA-B895-C30D1E070F29}" type="sibTrans" cxnId="{ECFE848D-DDEC-418F-ADEF-995A4A457810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16B996-FCD7-4A46-9CA6-92590737B27C}">
      <dgm:prSet custT="1"/>
      <dgm:spPr/>
      <dgm:t>
        <a:bodyPr/>
        <a:lstStyle/>
        <a:p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Koncepční fáze</a:t>
          </a:r>
        </a:p>
      </dgm:t>
    </dgm:pt>
    <dgm:pt modelId="{70437097-5E1B-4DE5-8E2C-E9AB6CC539A5}" type="parTrans" cxnId="{C40B3436-05C6-41D9-B8E5-BB0E539981B2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14E94B4-B218-4354-9208-5C73DEF6205B}" type="sibTrans" cxnId="{C40B3436-05C6-41D9-B8E5-BB0E539981B2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EBE575-9FBD-47E3-971C-724CB09FD4ED}">
      <dgm:prSet custT="1"/>
      <dgm:spPr/>
      <dgm:t>
        <a:bodyPr/>
        <a:lstStyle/>
        <a:p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Plánování</a:t>
          </a:r>
        </a:p>
      </dgm:t>
    </dgm:pt>
    <dgm:pt modelId="{0DA0E040-D318-41E3-9707-6C71610A776A}" type="parTrans" cxnId="{FF6A222B-B70F-4CDB-BF13-F73CDD556797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8E128A-0EE7-4DFA-92B4-FD2308E33FD2}" type="sibTrans" cxnId="{FF6A222B-B70F-4CDB-BF13-F73CDD556797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8303E2D-92C8-4DBB-8907-788EB7C5785F}">
      <dgm:prSet custT="1"/>
      <dgm:spPr/>
      <dgm:t>
        <a:bodyPr/>
        <a:lstStyle/>
        <a:p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Empirická fáze</a:t>
          </a:r>
        </a:p>
      </dgm:t>
    </dgm:pt>
    <dgm:pt modelId="{EBFA7B71-6F23-4F69-A30B-579959D674EA}" type="parTrans" cxnId="{409EFC64-BEA9-43E6-AFB5-8B15838AA0AA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D0C1202-EDAF-4E3A-95EF-8ED60ED0BE34}" type="sibTrans" cxnId="{409EFC64-BEA9-43E6-AFB5-8B15838AA0AA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775A48-BC41-4CBD-9E61-3B64A22EB906}">
      <dgm:prSet custT="1"/>
      <dgm:spPr/>
      <dgm:t>
        <a:bodyPr/>
        <a:lstStyle/>
        <a:p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Analytická fáze</a:t>
          </a:r>
        </a:p>
      </dgm:t>
    </dgm:pt>
    <dgm:pt modelId="{04FCD21F-EED8-4CD5-BE81-B1CFBCACBEB7}" type="parTrans" cxnId="{1A21FCD8-627A-4068-B9BD-3B98012AE0AC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4082D8F-B44D-46FC-99AE-12DB217E183E}" type="sibTrans" cxnId="{1A21FCD8-627A-4068-B9BD-3B98012AE0AC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ECDA1A-7257-447B-A5AE-3DCAFF69F867}">
      <dgm:prSet custT="1"/>
      <dgm:spPr/>
      <dgm:t>
        <a:bodyPr/>
        <a:lstStyle/>
        <a:p>
          <a:pPr algn="l"/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Diseminační fáze</a:t>
          </a:r>
        </a:p>
      </dgm:t>
    </dgm:pt>
    <dgm:pt modelId="{A86EBE53-5BF8-4CC2-A0FB-D2692069DCD3}" type="parTrans" cxnId="{4308F9B6-135C-45BD-90E2-C1B9974F109A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E8B9621-7AFC-4281-8368-50C7B65D388A}" type="sibTrans" cxnId="{4308F9B6-135C-45BD-90E2-C1B9974F109A}">
      <dgm:prSet/>
      <dgm:spPr/>
      <dgm:t>
        <a:bodyPr/>
        <a:lstStyle/>
        <a:p>
          <a:endParaRPr lang="cs-CZ" sz="1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1925AEE-A612-4B56-8127-4DAFE0CF1B87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Vymezení výzkumného problému</a:t>
          </a:r>
        </a:p>
      </dgm:t>
    </dgm:pt>
    <dgm:pt modelId="{5C7B3B1B-8541-4F74-84CA-B582DD81E5DD}" type="parTrans" cxnId="{28BB8B7B-955F-40B5-A612-CC0C894F3CCA}">
      <dgm:prSet/>
      <dgm:spPr/>
      <dgm:t>
        <a:bodyPr/>
        <a:lstStyle/>
        <a:p>
          <a:endParaRPr lang="cs-CZ"/>
        </a:p>
      </dgm:t>
    </dgm:pt>
    <dgm:pt modelId="{16A94E56-F33B-429D-B5F4-7F5C228EC508}" type="sibTrans" cxnId="{28BB8B7B-955F-40B5-A612-CC0C894F3CCA}">
      <dgm:prSet/>
      <dgm:spPr/>
      <dgm:t>
        <a:bodyPr/>
        <a:lstStyle/>
        <a:p>
          <a:endParaRPr lang="cs-CZ"/>
        </a:p>
      </dgm:t>
    </dgm:pt>
    <dgm:pt modelId="{86BB548F-531D-42B6-9CA3-B2B638201808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Studium teoretických východisek</a:t>
          </a:r>
        </a:p>
      </dgm:t>
    </dgm:pt>
    <dgm:pt modelId="{587BC42E-43A6-486B-979C-29CCF3393E59}" type="parTrans" cxnId="{D1A39071-B8FC-431E-A025-AE0B9E1A5EFA}">
      <dgm:prSet/>
      <dgm:spPr/>
      <dgm:t>
        <a:bodyPr/>
        <a:lstStyle/>
        <a:p>
          <a:endParaRPr lang="cs-CZ"/>
        </a:p>
      </dgm:t>
    </dgm:pt>
    <dgm:pt modelId="{F0079505-EBC4-446F-BCEF-D56595962ADB}" type="sibTrans" cxnId="{D1A39071-B8FC-431E-A025-AE0B9E1A5EFA}">
      <dgm:prSet/>
      <dgm:spPr/>
      <dgm:t>
        <a:bodyPr/>
        <a:lstStyle/>
        <a:p>
          <a:endParaRPr lang="cs-CZ"/>
        </a:p>
      </dgm:t>
    </dgm:pt>
    <dgm:pt modelId="{984164FF-B979-4C4D-B05D-8EF24059433A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výzkumného designu</a:t>
          </a:r>
        </a:p>
      </dgm:t>
    </dgm:pt>
    <dgm:pt modelId="{5075EBE5-D38E-47BD-A4E6-04F06DDE5C3A}" type="parTrans" cxnId="{46B80BEA-F395-4054-AB54-AE884287E2D1}">
      <dgm:prSet/>
      <dgm:spPr/>
      <dgm:t>
        <a:bodyPr/>
        <a:lstStyle/>
        <a:p>
          <a:endParaRPr lang="cs-CZ"/>
        </a:p>
      </dgm:t>
    </dgm:pt>
    <dgm:pt modelId="{D7DB52E2-41B9-4A66-B242-9AFACC179E41}" type="sibTrans" cxnId="{46B80BEA-F395-4054-AB54-AE884287E2D1}">
      <dgm:prSet/>
      <dgm:spPr/>
      <dgm:t>
        <a:bodyPr/>
        <a:lstStyle/>
        <a:p>
          <a:endParaRPr lang="cs-CZ"/>
        </a:p>
      </dgm:t>
    </dgm:pt>
    <dgm:pt modelId="{048D61CA-A7FF-4066-BD79-695DAF0B8C6B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výzkumného nástroje</a:t>
          </a:r>
        </a:p>
      </dgm:t>
    </dgm:pt>
    <dgm:pt modelId="{89083EA9-408D-4CD6-BB89-E72DC3B214D9}" type="parTrans" cxnId="{493074A0-BEEE-43F5-B300-A1F2DDA5C72F}">
      <dgm:prSet/>
      <dgm:spPr/>
      <dgm:t>
        <a:bodyPr/>
        <a:lstStyle/>
        <a:p>
          <a:endParaRPr lang="cs-CZ"/>
        </a:p>
      </dgm:t>
    </dgm:pt>
    <dgm:pt modelId="{9403B437-0163-40D0-8B67-FA32B2E0891A}" type="sibTrans" cxnId="{493074A0-BEEE-43F5-B300-A1F2DDA5C72F}">
      <dgm:prSet/>
      <dgm:spPr/>
      <dgm:t>
        <a:bodyPr/>
        <a:lstStyle/>
        <a:p>
          <a:endParaRPr lang="cs-CZ"/>
        </a:p>
      </dgm:t>
    </dgm:pt>
    <dgm:pt modelId="{D2E18655-5A3B-42AB-9DAC-A76CFA120B1F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Formulace cílů/hypotéz/výzkumných otázek</a:t>
          </a:r>
          <a:endParaRPr lang="cs-CZ" sz="14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018565D5-684C-4153-9358-7556EEB3BAE6}" type="parTrans" cxnId="{68F23E33-5AD0-4B1B-BE5C-F3116A33A60F}">
      <dgm:prSet/>
      <dgm:spPr/>
    </dgm:pt>
    <dgm:pt modelId="{0E4AADC2-40DA-4836-8F7B-62D2BD2BF9B1}" type="sibTrans" cxnId="{68F23E33-5AD0-4B1B-BE5C-F3116A33A60F}">
      <dgm:prSet/>
      <dgm:spPr/>
    </dgm:pt>
    <dgm:pt modelId="{B4D81A4B-954F-4A61-9FAB-D9B30A63C837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Tvorba výzkumného nástroje</a:t>
          </a:r>
        </a:p>
      </dgm:t>
    </dgm:pt>
    <dgm:pt modelId="{7F3F36A3-24BC-420C-86DE-88528DD202E7}" type="parTrans" cxnId="{5312D005-CD7D-4823-974F-21003736F40F}">
      <dgm:prSet/>
      <dgm:spPr/>
    </dgm:pt>
    <dgm:pt modelId="{D0A0EE2D-E033-49E9-A80D-55D96DC7BD90}" type="sibTrans" cxnId="{5312D005-CD7D-4823-974F-21003736F40F}">
      <dgm:prSet/>
      <dgm:spPr/>
    </dgm:pt>
    <dgm:pt modelId="{D1931194-7E4C-40E3-9BAD-1879E2B21320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Sběr dat</a:t>
          </a:r>
        </a:p>
      </dgm:t>
    </dgm:pt>
    <dgm:pt modelId="{67E405B1-A85B-41F1-81AF-1EAD482D11D9}" type="parTrans" cxnId="{3F2EB340-C346-468C-83BC-7D1499BCFA92}">
      <dgm:prSet/>
      <dgm:spPr/>
    </dgm:pt>
    <dgm:pt modelId="{A9BE80AE-C2EF-48D3-8208-0DC72B8A4FB8}" type="sibTrans" cxnId="{3F2EB340-C346-468C-83BC-7D1499BCFA92}">
      <dgm:prSet/>
      <dgm:spPr/>
    </dgm:pt>
    <dgm:pt modelId="{62EA79F6-4AD2-43C6-B85A-3D8A552F309F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Interpretace dat</a:t>
          </a:r>
        </a:p>
      </dgm:t>
    </dgm:pt>
    <dgm:pt modelId="{4365449B-BD3A-49F7-8164-DD30D50CBA3D}" type="parTrans" cxnId="{C43ED5D7-6366-498D-95DD-DD34DB8F3733}">
      <dgm:prSet/>
      <dgm:spPr/>
    </dgm:pt>
    <dgm:pt modelId="{E5A6CA9F-D0A0-4A25-8510-F4906322F393}" type="sibTrans" cxnId="{C43ED5D7-6366-498D-95DD-DD34DB8F3733}">
      <dgm:prSet/>
      <dgm:spPr/>
    </dgm:pt>
    <dgm:pt modelId="{6EBAF44C-C154-4833-9CA1-CC3C9E0260CC}">
      <dgm:prSet custT="1"/>
      <dgm:spPr/>
      <dgm:t>
        <a:bodyPr/>
        <a:lstStyle/>
        <a:p>
          <a:pPr algn="l"/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Aplikace výsledků šetření</a:t>
          </a:r>
        </a:p>
      </dgm:t>
    </dgm:pt>
    <dgm:pt modelId="{C299DC94-D5A3-4A92-9A30-16E58593C875}" type="parTrans" cxnId="{3E56D23D-4DBE-4C90-B3A9-32CD2CB9E566}">
      <dgm:prSet/>
      <dgm:spPr/>
    </dgm:pt>
    <dgm:pt modelId="{6F20E163-DFBB-4B98-A0BB-48891CC7280E}" type="sibTrans" cxnId="{3E56D23D-4DBE-4C90-B3A9-32CD2CB9E566}">
      <dgm:prSet/>
      <dgm:spPr/>
    </dgm:pt>
    <dgm:pt modelId="{25D81CE8-10E7-4872-9DAA-E47A0993CE2E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cílového souboru</a:t>
          </a:r>
        </a:p>
      </dgm:t>
    </dgm:pt>
    <dgm:pt modelId="{D6C026E0-0A23-4C36-8AAB-7EE0CF779E30}" type="parTrans" cxnId="{4DEAAC4A-5B87-4FAA-89B6-1987775C786B}">
      <dgm:prSet/>
      <dgm:spPr/>
    </dgm:pt>
    <dgm:pt modelId="{D77E9E1D-ABE8-4B63-9EFC-557B2989A7E3}" type="sibTrans" cxnId="{4DEAAC4A-5B87-4FAA-89B6-1987775C786B}">
      <dgm:prSet/>
      <dgm:spPr/>
    </dgm:pt>
    <dgm:pt modelId="{A4985ECE-893E-40B3-AC55-905C3E81FF68}">
      <dgm:prSet custT="1"/>
      <dgm:spPr/>
      <dgm:t>
        <a:bodyPr/>
        <a:lstStyle/>
        <a:p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Definice pojmů konstruktů, proměnných a jejich operacionalizace</a:t>
          </a:r>
        </a:p>
      </dgm:t>
    </dgm:pt>
    <dgm:pt modelId="{F4E0D5CF-AC26-4CEE-8822-63009205AEA0}" type="parTrans" cxnId="{41840BA7-9587-41F8-8D30-800D97FAFB76}">
      <dgm:prSet/>
      <dgm:spPr/>
    </dgm:pt>
    <dgm:pt modelId="{3EB44E78-9E2A-4A39-AE5A-D6780C0F8AF8}" type="sibTrans" cxnId="{41840BA7-9587-41F8-8D30-800D97FAFB76}">
      <dgm:prSet/>
      <dgm:spPr/>
    </dgm:pt>
    <dgm:pt modelId="{EE9BB4FF-4FC7-41A8-8ABB-4DEE9BE2C0C6}">
      <dgm:prSet custT="1"/>
      <dgm:spPr/>
      <dgm:t>
        <a:bodyPr/>
        <a:lstStyle/>
        <a:p>
          <a:pPr algn="l"/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Distribuce výsledků šetření</a:t>
          </a:r>
        </a:p>
      </dgm:t>
    </dgm:pt>
    <dgm:pt modelId="{A9FCEB4F-DEDC-483D-99B1-A6EFEEB15617}" type="parTrans" cxnId="{876F605B-8ECC-4689-BF30-E6839DE67EDC}">
      <dgm:prSet/>
      <dgm:spPr/>
    </dgm:pt>
    <dgm:pt modelId="{4454E68F-6020-43A9-B55B-E7AA6C71F88D}" type="sibTrans" cxnId="{876F605B-8ECC-4689-BF30-E6839DE67EDC}">
      <dgm:prSet/>
      <dgm:spPr/>
    </dgm:pt>
    <dgm:pt modelId="{6B7F3878-D57C-4C69-A8D4-9D0349216F69}" type="pres">
      <dgm:prSet presAssocID="{426A1998-0F32-4957-B79C-46BD3AC5034C}" presName="linearFlow" presStyleCnt="0">
        <dgm:presLayoutVars>
          <dgm:dir/>
          <dgm:animLvl val="lvl"/>
          <dgm:resizeHandles val="exact"/>
        </dgm:presLayoutVars>
      </dgm:prSet>
      <dgm:spPr/>
    </dgm:pt>
    <dgm:pt modelId="{3C6D8F4C-40CD-48E6-8EBF-0EB33795324C}" type="pres">
      <dgm:prSet presAssocID="{41EEE69F-4FDE-43AC-89ED-67933DBD3E4B}" presName="composite" presStyleCnt="0"/>
      <dgm:spPr/>
    </dgm:pt>
    <dgm:pt modelId="{DF286EDD-CEC7-42D3-8C86-8D0577B0B55C}" type="pres">
      <dgm:prSet presAssocID="{41EEE69F-4FDE-43AC-89ED-67933DBD3E4B}" presName="parentText" presStyleLbl="alignNode1" presStyleIdx="0" presStyleCnt="5" custScaleY="134910" custLinFactNeighborX="0" custLinFactNeighborY="-13869">
        <dgm:presLayoutVars>
          <dgm:chMax val="1"/>
          <dgm:bulletEnabled val="1"/>
        </dgm:presLayoutVars>
      </dgm:prSet>
      <dgm:spPr/>
    </dgm:pt>
    <dgm:pt modelId="{F09A03C8-7052-49C9-AF3F-FDC112CEE1AF}" type="pres">
      <dgm:prSet presAssocID="{41EEE69F-4FDE-43AC-89ED-67933DBD3E4B}" presName="descendantText" presStyleLbl="alignAcc1" presStyleIdx="0" presStyleCnt="5" custScaleY="182972" custLinFactNeighborX="295" custLinFactNeighborY="-17615">
        <dgm:presLayoutVars>
          <dgm:bulletEnabled val="1"/>
        </dgm:presLayoutVars>
      </dgm:prSet>
      <dgm:spPr/>
    </dgm:pt>
    <dgm:pt modelId="{AC4E8559-0233-494E-A064-3A00300D979D}" type="pres">
      <dgm:prSet presAssocID="{3BA71875-21D5-4AAD-81F3-27DC80FD6A4E}" presName="sp" presStyleCnt="0"/>
      <dgm:spPr/>
    </dgm:pt>
    <dgm:pt modelId="{32B1E7CD-B774-4AF1-BC39-3A711E6EF120}" type="pres">
      <dgm:prSet presAssocID="{B9B2AC1D-EF84-4BEB-88E3-77A54E975BE0}" presName="composite" presStyleCnt="0"/>
      <dgm:spPr/>
    </dgm:pt>
    <dgm:pt modelId="{0F6E6112-97A1-4BB5-A4F9-24FA94A52E5F}" type="pres">
      <dgm:prSet presAssocID="{B9B2AC1D-EF84-4BEB-88E3-77A54E975BE0}" presName="parentText" presStyleLbl="alignNode1" presStyleIdx="1" presStyleCnt="5" custScaleY="105918" custLinFactNeighborX="0" custLinFactNeighborY="-5224">
        <dgm:presLayoutVars>
          <dgm:chMax val="1"/>
          <dgm:bulletEnabled val="1"/>
        </dgm:presLayoutVars>
      </dgm:prSet>
      <dgm:spPr/>
    </dgm:pt>
    <dgm:pt modelId="{0D42DE77-9115-45FE-AF36-4AE860E95981}" type="pres">
      <dgm:prSet presAssocID="{B9B2AC1D-EF84-4BEB-88E3-77A54E975BE0}" presName="descendantText" presStyleLbl="alignAcc1" presStyleIdx="1" presStyleCnt="5" custScaleY="137276">
        <dgm:presLayoutVars>
          <dgm:bulletEnabled val="1"/>
        </dgm:presLayoutVars>
      </dgm:prSet>
      <dgm:spPr/>
    </dgm:pt>
    <dgm:pt modelId="{10B0CF9C-9EA0-4AB2-B67E-5CACDB53E8AC}" type="pres">
      <dgm:prSet presAssocID="{52C7C7AD-3523-4984-B7BE-2BC6E9FF7842}" presName="sp" presStyleCnt="0"/>
      <dgm:spPr/>
    </dgm:pt>
    <dgm:pt modelId="{2832D165-FDD7-4D27-AE85-001951593D81}" type="pres">
      <dgm:prSet presAssocID="{DBE7B0D6-A2A6-4DE6-AE2F-1312AD783883}" presName="composite" presStyleCnt="0"/>
      <dgm:spPr/>
    </dgm:pt>
    <dgm:pt modelId="{0EC12212-346A-4AB7-ACA5-75C0ACA64481}" type="pres">
      <dgm:prSet presAssocID="{DBE7B0D6-A2A6-4DE6-AE2F-1312AD78388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7768E14-D2EF-4AD6-8E05-1704D4D0192A}" type="pres">
      <dgm:prSet presAssocID="{DBE7B0D6-A2A6-4DE6-AE2F-1312AD783883}" presName="descendantText" presStyleLbl="alignAcc1" presStyleIdx="2" presStyleCnt="5" custLinFactNeighborX="1117" custLinFactNeighborY="1034">
        <dgm:presLayoutVars>
          <dgm:bulletEnabled val="1"/>
        </dgm:presLayoutVars>
      </dgm:prSet>
      <dgm:spPr/>
    </dgm:pt>
    <dgm:pt modelId="{C158D4D0-FFB8-4EAB-A575-4EC08FA6C4A3}" type="pres">
      <dgm:prSet presAssocID="{4F94169A-FE52-4541-A7B1-031213D5B86E}" presName="sp" presStyleCnt="0"/>
      <dgm:spPr/>
    </dgm:pt>
    <dgm:pt modelId="{3911B5BC-0447-4102-89D6-C4ED09F2258C}" type="pres">
      <dgm:prSet presAssocID="{7A0E3643-6068-4B06-BCA7-DFF848A9C06C}" presName="composite" presStyleCnt="0"/>
      <dgm:spPr/>
    </dgm:pt>
    <dgm:pt modelId="{C8D56B89-B0DC-4658-AA53-DE98922A0BD0}" type="pres">
      <dgm:prSet presAssocID="{7A0E3643-6068-4B06-BCA7-DFF848A9C06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D3558A0-4A00-411E-9132-1ECC93F67009}" type="pres">
      <dgm:prSet presAssocID="{7A0E3643-6068-4B06-BCA7-DFF848A9C06C}" presName="descendantText" presStyleLbl="alignAcc1" presStyleIdx="3" presStyleCnt="5" custLinFactNeighborX="644" custLinFactNeighborY="6603">
        <dgm:presLayoutVars>
          <dgm:bulletEnabled val="1"/>
        </dgm:presLayoutVars>
      </dgm:prSet>
      <dgm:spPr/>
    </dgm:pt>
    <dgm:pt modelId="{BC0FB456-1314-4F2A-B9F5-2CD208D8E0A2}" type="pres">
      <dgm:prSet presAssocID="{E3F2B6A6-DCF7-430A-910D-728E2EEA445B}" presName="sp" presStyleCnt="0"/>
      <dgm:spPr/>
    </dgm:pt>
    <dgm:pt modelId="{9AE2F024-9557-475B-9E13-F5B818640693}" type="pres">
      <dgm:prSet presAssocID="{944CCF7E-249F-40D5-A67F-16E0D4B64956}" presName="composite" presStyleCnt="0"/>
      <dgm:spPr/>
    </dgm:pt>
    <dgm:pt modelId="{5755B60C-EB7D-438F-A39D-F84FFE9C1743}" type="pres">
      <dgm:prSet presAssocID="{944CCF7E-249F-40D5-A67F-16E0D4B6495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1CA3827-207F-4ED3-A056-1CD90B7D1955}" type="pres">
      <dgm:prSet presAssocID="{944CCF7E-249F-40D5-A67F-16E0D4B64956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DDE4503-B38E-4918-AF65-236097FACE77}" type="presOf" srcId="{25D81CE8-10E7-4872-9DAA-E47A0993CE2E}" destId="{0D42DE77-9115-45FE-AF36-4AE860E95981}" srcOrd="0" destOrd="2" presId="urn:microsoft.com/office/officeart/2005/8/layout/chevron2"/>
    <dgm:cxn modelId="{5312D005-CD7D-4823-974F-21003736F40F}" srcId="{DBE7B0D6-A2A6-4DE6-AE2F-1312AD783883}" destId="{B4D81A4B-954F-4A61-9FAB-D9B30A63C837}" srcOrd="2" destOrd="0" parTransId="{7F3F36A3-24BC-420C-86DE-88528DD202E7}" sibTransId="{D0A0EE2D-E033-49E9-A80D-55D96DC7BD90}"/>
    <dgm:cxn modelId="{DA24DA16-0F14-4D31-AC42-20D0F62F2A04}" type="presOf" srcId="{D2E18655-5A3B-42AB-9DAC-A76CFA120B1F}" destId="{57768E14-D2EF-4AD6-8E05-1704D4D0192A}" srcOrd="0" destOrd="1" presId="urn:microsoft.com/office/officeart/2005/8/layout/chevron2"/>
    <dgm:cxn modelId="{E8515817-76EE-4122-BC43-F6263628AEC1}" type="presOf" srcId="{B4D81A4B-954F-4A61-9FAB-D9B30A63C837}" destId="{57768E14-D2EF-4AD6-8E05-1704D4D0192A}" srcOrd="0" destOrd="2" presId="urn:microsoft.com/office/officeart/2005/8/layout/chevron2"/>
    <dgm:cxn modelId="{EF80AA27-13E7-4A7E-8C9C-38368880A876}" type="presOf" srcId="{B8303E2D-92C8-4DBB-8907-788EB7C5785F}" destId="{57768E14-D2EF-4AD6-8E05-1704D4D0192A}" srcOrd="0" destOrd="0" presId="urn:microsoft.com/office/officeart/2005/8/layout/chevron2"/>
    <dgm:cxn modelId="{FF6A222B-B70F-4CDB-BF13-F73CDD556797}" srcId="{B9B2AC1D-EF84-4BEB-88E3-77A54E975BE0}" destId="{41EBE575-9FBD-47E3-971C-724CB09FD4ED}" srcOrd="0" destOrd="0" parTransId="{0DA0E040-D318-41E3-9707-6C71610A776A}" sibTransId="{BC8E128A-0EE7-4DFA-92B4-FD2308E33FD2}"/>
    <dgm:cxn modelId="{6806A72C-0AA3-4D31-B82E-F0F4821A5B05}" srcId="{426A1998-0F32-4957-B79C-46BD3AC5034C}" destId="{7A0E3643-6068-4B06-BCA7-DFF848A9C06C}" srcOrd="3" destOrd="0" parTransId="{6D4BCBB8-F944-419F-A53B-B2DDC89D74EF}" sibTransId="{E3F2B6A6-DCF7-430A-910D-728E2EEA445B}"/>
    <dgm:cxn modelId="{68F23E33-5AD0-4B1B-BE5C-F3116A33A60F}" srcId="{DBE7B0D6-A2A6-4DE6-AE2F-1312AD783883}" destId="{D2E18655-5A3B-42AB-9DAC-A76CFA120B1F}" srcOrd="1" destOrd="0" parTransId="{018565D5-684C-4153-9358-7556EEB3BAE6}" sibTransId="{0E4AADC2-40DA-4836-8F7B-62D2BD2BF9B1}"/>
    <dgm:cxn modelId="{C40B3436-05C6-41D9-B8E5-BB0E539981B2}" srcId="{41EEE69F-4FDE-43AC-89ED-67933DBD3E4B}" destId="{9B16B996-FCD7-4A46-9CA6-92590737B27C}" srcOrd="0" destOrd="0" parTransId="{70437097-5E1B-4DE5-8E2C-E9AB6CC539A5}" sibTransId="{B14E94B4-B218-4354-9208-5C73DEF6205B}"/>
    <dgm:cxn modelId="{4C8EE738-06AD-480A-B23F-61E0D3025FB2}" type="presOf" srcId="{B9B2AC1D-EF84-4BEB-88E3-77A54E975BE0}" destId="{0F6E6112-97A1-4BB5-A4F9-24FA94A52E5F}" srcOrd="0" destOrd="0" presId="urn:microsoft.com/office/officeart/2005/8/layout/chevron2"/>
    <dgm:cxn modelId="{3E56D23D-4DBE-4C90-B3A9-32CD2CB9E566}" srcId="{944CCF7E-249F-40D5-A67F-16E0D4B64956}" destId="{6EBAF44C-C154-4833-9CA1-CC3C9E0260CC}" srcOrd="2" destOrd="0" parTransId="{C299DC94-D5A3-4A92-9A30-16E58593C875}" sibTransId="{6F20E163-DFBB-4B98-A0BB-48891CC7280E}"/>
    <dgm:cxn modelId="{3F2EB340-C346-468C-83BC-7D1499BCFA92}" srcId="{7A0E3643-6068-4B06-BCA7-DFF848A9C06C}" destId="{D1931194-7E4C-40E3-9BAD-1879E2B21320}" srcOrd="1" destOrd="0" parTransId="{67E405B1-A85B-41F1-81AF-1EAD482D11D9}" sibTransId="{A9BE80AE-C2EF-48D3-8208-0DC72B8A4FB8}"/>
    <dgm:cxn modelId="{876F605B-8ECC-4689-BF30-E6839DE67EDC}" srcId="{944CCF7E-249F-40D5-A67F-16E0D4B64956}" destId="{EE9BB4FF-4FC7-41A8-8ABB-4DEE9BE2C0C6}" srcOrd="1" destOrd="0" parTransId="{A9FCEB4F-DEDC-483D-99B1-A6EFEEB15617}" sibTransId="{4454E68F-6020-43A9-B55B-E7AA6C71F88D}"/>
    <dgm:cxn modelId="{71474663-135C-41BE-B260-8CB217806815}" srcId="{426A1998-0F32-4957-B79C-46BD3AC5034C}" destId="{DBE7B0D6-A2A6-4DE6-AE2F-1312AD783883}" srcOrd="2" destOrd="0" parTransId="{D909B255-A91E-4456-874E-FB1CC9419FB8}" sibTransId="{4F94169A-FE52-4541-A7B1-031213D5B86E}"/>
    <dgm:cxn modelId="{FD3B7364-41EA-4A31-A41A-C68BDEE9B264}" type="presOf" srcId="{6EBAF44C-C154-4833-9CA1-CC3C9E0260CC}" destId="{01CA3827-207F-4ED3-A056-1CD90B7D1955}" srcOrd="0" destOrd="2" presId="urn:microsoft.com/office/officeart/2005/8/layout/chevron2"/>
    <dgm:cxn modelId="{409EFC64-BEA9-43E6-AFB5-8B15838AA0AA}" srcId="{DBE7B0D6-A2A6-4DE6-AE2F-1312AD783883}" destId="{B8303E2D-92C8-4DBB-8907-788EB7C5785F}" srcOrd="0" destOrd="0" parTransId="{EBFA7B71-6F23-4F69-A30B-579959D674EA}" sibTransId="{AD0C1202-EDAF-4E3A-95EF-8ED60ED0BE34}"/>
    <dgm:cxn modelId="{DAF14A68-428E-4F42-9D67-EF28B5449421}" type="presOf" srcId="{944CCF7E-249F-40D5-A67F-16E0D4B64956}" destId="{5755B60C-EB7D-438F-A39D-F84FFE9C1743}" srcOrd="0" destOrd="0" presId="urn:microsoft.com/office/officeart/2005/8/layout/chevron2"/>
    <dgm:cxn modelId="{4DEAAC4A-5B87-4FAA-89B6-1987775C786B}" srcId="{41EBE575-9FBD-47E3-971C-724CB09FD4ED}" destId="{25D81CE8-10E7-4872-9DAA-E47A0993CE2E}" srcOrd="1" destOrd="0" parTransId="{D6C026E0-0A23-4C36-8AAB-7EE0CF779E30}" sibTransId="{D77E9E1D-ABE8-4B63-9EFC-557B2989A7E3}"/>
    <dgm:cxn modelId="{D5111650-CED1-44F9-AFE7-5155EDDB1E3F}" type="presOf" srcId="{71925AEE-A612-4B56-8127-4DAFE0CF1B87}" destId="{F09A03C8-7052-49C9-AF3F-FDC112CEE1AF}" srcOrd="0" destOrd="1" presId="urn:microsoft.com/office/officeart/2005/8/layout/chevron2"/>
    <dgm:cxn modelId="{D1A39071-B8FC-431E-A025-AE0B9E1A5EFA}" srcId="{9B16B996-FCD7-4A46-9CA6-92590737B27C}" destId="{86BB548F-531D-42B6-9CA3-B2B638201808}" srcOrd="2" destOrd="0" parTransId="{587BC42E-43A6-486B-979C-29CCF3393E59}" sibTransId="{F0079505-EBC4-446F-BCEF-D56595962ADB}"/>
    <dgm:cxn modelId="{589A4072-EFBF-4312-A4DE-16821F79661C}" type="presOf" srcId="{CA775A48-BC41-4CBD-9E61-3B64A22EB906}" destId="{5D3558A0-4A00-411E-9132-1ECC93F67009}" srcOrd="0" destOrd="0" presId="urn:microsoft.com/office/officeart/2005/8/layout/chevron2"/>
    <dgm:cxn modelId="{F16C5053-D676-43F2-810A-684D859217ED}" type="presOf" srcId="{048D61CA-A7FF-4066-BD79-695DAF0B8C6B}" destId="{0D42DE77-9115-45FE-AF36-4AE860E95981}" srcOrd="0" destOrd="3" presId="urn:microsoft.com/office/officeart/2005/8/layout/chevron2"/>
    <dgm:cxn modelId="{29BF1455-521B-4535-869E-71AF35CCC69C}" type="presOf" srcId="{41EBE575-9FBD-47E3-971C-724CB09FD4ED}" destId="{0D42DE77-9115-45FE-AF36-4AE860E95981}" srcOrd="0" destOrd="0" presId="urn:microsoft.com/office/officeart/2005/8/layout/chevron2"/>
    <dgm:cxn modelId="{28BB8B7B-955F-40B5-A612-CC0C894F3CCA}" srcId="{9B16B996-FCD7-4A46-9CA6-92590737B27C}" destId="{71925AEE-A612-4B56-8127-4DAFE0CF1B87}" srcOrd="0" destOrd="0" parTransId="{5C7B3B1B-8541-4F74-84CA-B582DD81E5DD}" sibTransId="{16A94E56-F33B-429D-B5F4-7F5C228EC508}"/>
    <dgm:cxn modelId="{0203AA8A-8387-4765-89A0-FA6D84521BF5}" type="presOf" srcId="{EE9BB4FF-4FC7-41A8-8ABB-4DEE9BE2C0C6}" destId="{01CA3827-207F-4ED3-A056-1CD90B7D1955}" srcOrd="0" destOrd="1" presId="urn:microsoft.com/office/officeart/2005/8/layout/chevron2"/>
    <dgm:cxn modelId="{6A83FE8C-6665-4566-947C-82D11E0130B8}" type="presOf" srcId="{984164FF-B979-4C4D-B05D-8EF24059433A}" destId="{0D42DE77-9115-45FE-AF36-4AE860E95981}" srcOrd="0" destOrd="1" presId="urn:microsoft.com/office/officeart/2005/8/layout/chevron2"/>
    <dgm:cxn modelId="{C3FA788D-8B71-4CBE-9F27-361CE6E6A356}" type="presOf" srcId="{E1ECDA1A-7257-447B-A5AE-3DCAFF69F867}" destId="{01CA3827-207F-4ED3-A056-1CD90B7D1955}" srcOrd="0" destOrd="0" presId="urn:microsoft.com/office/officeart/2005/8/layout/chevron2"/>
    <dgm:cxn modelId="{ECFE848D-DDEC-418F-ADEF-995A4A457810}" srcId="{426A1998-0F32-4957-B79C-46BD3AC5034C}" destId="{944CCF7E-249F-40D5-A67F-16E0D4B64956}" srcOrd="4" destOrd="0" parTransId="{73E4FB84-78C1-4416-88A7-FD4F004437C1}" sibTransId="{FA4911C5-896B-4BDA-B895-C30D1E070F29}"/>
    <dgm:cxn modelId="{B066AF9C-0DBA-4647-BC63-E41F27A7DB2F}" type="presOf" srcId="{62EA79F6-4AD2-43C6-B85A-3D8A552F309F}" destId="{5D3558A0-4A00-411E-9132-1ECC93F67009}" srcOrd="0" destOrd="2" presId="urn:microsoft.com/office/officeart/2005/8/layout/chevron2"/>
    <dgm:cxn modelId="{A9CD489D-BA72-4923-B144-D0AA48528201}" srcId="{426A1998-0F32-4957-B79C-46BD3AC5034C}" destId="{41EEE69F-4FDE-43AC-89ED-67933DBD3E4B}" srcOrd="0" destOrd="0" parTransId="{7F7F9E76-737B-4E70-B7D8-D1F29039B5D4}" sibTransId="{3BA71875-21D5-4AAD-81F3-27DC80FD6A4E}"/>
    <dgm:cxn modelId="{493074A0-BEEE-43F5-B300-A1F2DDA5C72F}" srcId="{41EBE575-9FBD-47E3-971C-724CB09FD4ED}" destId="{048D61CA-A7FF-4066-BD79-695DAF0B8C6B}" srcOrd="2" destOrd="0" parTransId="{89083EA9-408D-4CD6-BB89-E72DC3B214D9}" sibTransId="{9403B437-0163-40D0-8B67-FA32B2E0891A}"/>
    <dgm:cxn modelId="{41840BA7-9587-41F8-8D30-800D97FAFB76}" srcId="{9B16B996-FCD7-4A46-9CA6-92590737B27C}" destId="{A4985ECE-893E-40B3-AC55-905C3E81FF68}" srcOrd="1" destOrd="0" parTransId="{F4E0D5CF-AC26-4CEE-8822-63009205AEA0}" sibTransId="{3EB44E78-9E2A-4A39-AE5A-D6780C0F8AF8}"/>
    <dgm:cxn modelId="{12E286AA-64C0-4DF6-8189-B3A88C259B39}" type="presOf" srcId="{A4985ECE-893E-40B3-AC55-905C3E81FF68}" destId="{F09A03C8-7052-49C9-AF3F-FDC112CEE1AF}" srcOrd="0" destOrd="2" presId="urn:microsoft.com/office/officeart/2005/8/layout/chevron2"/>
    <dgm:cxn modelId="{4308F9B6-135C-45BD-90E2-C1B9974F109A}" srcId="{944CCF7E-249F-40D5-A67F-16E0D4B64956}" destId="{E1ECDA1A-7257-447B-A5AE-3DCAFF69F867}" srcOrd="0" destOrd="0" parTransId="{A86EBE53-5BF8-4CC2-A0FB-D2692069DCD3}" sibTransId="{1E8B9621-7AFC-4281-8368-50C7B65D388A}"/>
    <dgm:cxn modelId="{06196CBB-AAF4-4240-A386-F57897A66BB4}" type="presOf" srcId="{41EEE69F-4FDE-43AC-89ED-67933DBD3E4B}" destId="{DF286EDD-CEC7-42D3-8C86-8D0577B0B55C}" srcOrd="0" destOrd="0" presId="urn:microsoft.com/office/officeart/2005/8/layout/chevron2"/>
    <dgm:cxn modelId="{BBD4C7C4-CAB1-444F-955D-66B7482EFEB2}" type="presOf" srcId="{426A1998-0F32-4957-B79C-46BD3AC5034C}" destId="{6B7F3878-D57C-4C69-A8D4-9D0349216F69}" srcOrd="0" destOrd="0" presId="urn:microsoft.com/office/officeart/2005/8/layout/chevron2"/>
    <dgm:cxn modelId="{C43ED5D7-6366-498D-95DD-DD34DB8F3733}" srcId="{7A0E3643-6068-4B06-BCA7-DFF848A9C06C}" destId="{62EA79F6-4AD2-43C6-B85A-3D8A552F309F}" srcOrd="2" destOrd="0" parTransId="{4365449B-BD3A-49F7-8164-DD30D50CBA3D}" sibTransId="{E5A6CA9F-D0A0-4A25-8510-F4906322F393}"/>
    <dgm:cxn modelId="{1A21FCD8-627A-4068-B9BD-3B98012AE0AC}" srcId="{7A0E3643-6068-4B06-BCA7-DFF848A9C06C}" destId="{CA775A48-BC41-4CBD-9E61-3B64A22EB906}" srcOrd="0" destOrd="0" parTransId="{04FCD21F-EED8-4CD5-BE81-B1CFBCACBEB7}" sibTransId="{A4082D8F-B44D-46FC-99AE-12DB217E183E}"/>
    <dgm:cxn modelId="{55A5D9E1-B518-45EF-A620-4355E2B538C2}" srcId="{426A1998-0F32-4957-B79C-46BD3AC5034C}" destId="{B9B2AC1D-EF84-4BEB-88E3-77A54E975BE0}" srcOrd="1" destOrd="0" parTransId="{C588E9B5-0F6D-4C2B-9C14-22888AE64DF7}" sibTransId="{52C7C7AD-3523-4984-B7BE-2BC6E9FF7842}"/>
    <dgm:cxn modelId="{29C7B2E9-1B2B-49ED-B71B-C28E5CFDC245}" type="presOf" srcId="{D1931194-7E4C-40E3-9BAD-1879E2B21320}" destId="{5D3558A0-4A00-411E-9132-1ECC93F67009}" srcOrd="0" destOrd="1" presId="urn:microsoft.com/office/officeart/2005/8/layout/chevron2"/>
    <dgm:cxn modelId="{46B80BEA-F395-4054-AB54-AE884287E2D1}" srcId="{41EBE575-9FBD-47E3-971C-724CB09FD4ED}" destId="{984164FF-B979-4C4D-B05D-8EF24059433A}" srcOrd="0" destOrd="0" parTransId="{5075EBE5-D38E-47BD-A4E6-04F06DDE5C3A}" sibTransId="{D7DB52E2-41B9-4A66-B242-9AFACC179E41}"/>
    <dgm:cxn modelId="{0DC044F0-0256-4587-B0B1-F181BFB262E8}" type="presOf" srcId="{DBE7B0D6-A2A6-4DE6-AE2F-1312AD783883}" destId="{0EC12212-346A-4AB7-ACA5-75C0ACA64481}" srcOrd="0" destOrd="0" presId="urn:microsoft.com/office/officeart/2005/8/layout/chevron2"/>
    <dgm:cxn modelId="{DD4642F3-271F-4195-BFA9-75AF3621239C}" type="presOf" srcId="{86BB548F-531D-42B6-9CA3-B2B638201808}" destId="{F09A03C8-7052-49C9-AF3F-FDC112CEE1AF}" srcOrd="0" destOrd="3" presId="urn:microsoft.com/office/officeart/2005/8/layout/chevron2"/>
    <dgm:cxn modelId="{6358B3F8-D0F8-4F7B-95CC-49A2FB813D48}" type="presOf" srcId="{9B16B996-FCD7-4A46-9CA6-92590737B27C}" destId="{F09A03C8-7052-49C9-AF3F-FDC112CEE1AF}" srcOrd="0" destOrd="0" presId="urn:microsoft.com/office/officeart/2005/8/layout/chevron2"/>
    <dgm:cxn modelId="{99EC88FA-CF48-40FA-9E3D-C015D7ADBF17}" type="presOf" srcId="{7A0E3643-6068-4B06-BCA7-DFF848A9C06C}" destId="{C8D56B89-B0DC-4658-AA53-DE98922A0BD0}" srcOrd="0" destOrd="0" presId="urn:microsoft.com/office/officeart/2005/8/layout/chevron2"/>
    <dgm:cxn modelId="{F569F61C-9C42-4D81-9377-658C05C78339}" type="presParOf" srcId="{6B7F3878-D57C-4C69-A8D4-9D0349216F69}" destId="{3C6D8F4C-40CD-48E6-8EBF-0EB33795324C}" srcOrd="0" destOrd="0" presId="urn:microsoft.com/office/officeart/2005/8/layout/chevron2"/>
    <dgm:cxn modelId="{6D400696-1D0E-45EA-96A9-F850623B8769}" type="presParOf" srcId="{3C6D8F4C-40CD-48E6-8EBF-0EB33795324C}" destId="{DF286EDD-CEC7-42D3-8C86-8D0577B0B55C}" srcOrd="0" destOrd="0" presId="urn:microsoft.com/office/officeart/2005/8/layout/chevron2"/>
    <dgm:cxn modelId="{9158D6C5-67D2-44DD-A04F-8226B6A1805B}" type="presParOf" srcId="{3C6D8F4C-40CD-48E6-8EBF-0EB33795324C}" destId="{F09A03C8-7052-49C9-AF3F-FDC112CEE1AF}" srcOrd="1" destOrd="0" presId="urn:microsoft.com/office/officeart/2005/8/layout/chevron2"/>
    <dgm:cxn modelId="{4428BF52-C699-46E6-9955-1A8D4C2B1C06}" type="presParOf" srcId="{6B7F3878-D57C-4C69-A8D4-9D0349216F69}" destId="{AC4E8559-0233-494E-A064-3A00300D979D}" srcOrd="1" destOrd="0" presId="urn:microsoft.com/office/officeart/2005/8/layout/chevron2"/>
    <dgm:cxn modelId="{CC3BD335-2FCF-4C3E-94D1-A607866CA091}" type="presParOf" srcId="{6B7F3878-D57C-4C69-A8D4-9D0349216F69}" destId="{32B1E7CD-B774-4AF1-BC39-3A711E6EF120}" srcOrd="2" destOrd="0" presId="urn:microsoft.com/office/officeart/2005/8/layout/chevron2"/>
    <dgm:cxn modelId="{153B203C-21AE-45D0-B142-0FDB323BCA69}" type="presParOf" srcId="{32B1E7CD-B774-4AF1-BC39-3A711E6EF120}" destId="{0F6E6112-97A1-4BB5-A4F9-24FA94A52E5F}" srcOrd="0" destOrd="0" presId="urn:microsoft.com/office/officeart/2005/8/layout/chevron2"/>
    <dgm:cxn modelId="{FDA7DE8B-5F89-4BDC-9929-F892ADEC93B3}" type="presParOf" srcId="{32B1E7CD-B774-4AF1-BC39-3A711E6EF120}" destId="{0D42DE77-9115-45FE-AF36-4AE860E95981}" srcOrd="1" destOrd="0" presId="urn:microsoft.com/office/officeart/2005/8/layout/chevron2"/>
    <dgm:cxn modelId="{0A055CE9-D38D-410A-89EE-293C6A9FA34E}" type="presParOf" srcId="{6B7F3878-D57C-4C69-A8D4-9D0349216F69}" destId="{10B0CF9C-9EA0-4AB2-B67E-5CACDB53E8AC}" srcOrd="3" destOrd="0" presId="urn:microsoft.com/office/officeart/2005/8/layout/chevron2"/>
    <dgm:cxn modelId="{C851AA0D-DCC3-4EFA-BE77-34D1F1BFDBFC}" type="presParOf" srcId="{6B7F3878-D57C-4C69-A8D4-9D0349216F69}" destId="{2832D165-FDD7-4D27-AE85-001951593D81}" srcOrd="4" destOrd="0" presId="urn:microsoft.com/office/officeart/2005/8/layout/chevron2"/>
    <dgm:cxn modelId="{5372675B-2189-412C-8576-125F546B6255}" type="presParOf" srcId="{2832D165-FDD7-4D27-AE85-001951593D81}" destId="{0EC12212-346A-4AB7-ACA5-75C0ACA64481}" srcOrd="0" destOrd="0" presId="urn:microsoft.com/office/officeart/2005/8/layout/chevron2"/>
    <dgm:cxn modelId="{C323620C-CBD0-42FD-986F-6E6AFB28D9B0}" type="presParOf" srcId="{2832D165-FDD7-4D27-AE85-001951593D81}" destId="{57768E14-D2EF-4AD6-8E05-1704D4D0192A}" srcOrd="1" destOrd="0" presId="urn:microsoft.com/office/officeart/2005/8/layout/chevron2"/>
    <dgm:cxn modelId="{850BCC73-B7B7-4EAE-B2BF-197709502201}" type="presParOf" srcId="{6B7F3878-D57C-4C69-A8D4-9D0349216F69}" destId="{C158D4D0-FFB8-4EAB-A575-4EC08FA6C4A3}" srcOrd="5" destOrd="0" presId="urn:microsoft.com/office/officeart/2005/8/layout/chevron2"/>
    <dgm:cxn modelId="{CA68F897-4FD1-4BEF-8EC6-CD693A273234}" type="presParOf" srcId="{6B7F3878-D57C-4C69-A8D4-9D0349216F69}" destId="{3911B5BC-0447-4102-89D6-C4ED09F2258C}" srcOrd="6" destOrd="0" presId="urn:microsoft.com/office/officeart/2005/8/layout/chevron2"/>
    <dgm:cxn modelId="{C354C6D6-645D-422A-935A-DFBAB82FCC98}" type="presParOf" srcId="{3911B5BC-0447-4102-89D6-C4ED09F2258C}" destId="{C8D56B89-B0DC-4658-AA53-DE98922A0BD0}" srcOrd="0" destOrd="0" presId="urn:microsoft.com/office/officeart/2005/8/layout/chevron2"/>
    <dgm:cxn modelId="{0D07A36D-4A1D-45B6-9AE8-DC12F86B4DB1}" type="presParOf" srcId="{3911B5BC-0447-4102-89D6-C4ED09F2258C}" destId="{5D3558A0-4A00-411E-9132-1ECC93F67009}" srcOrd="1" destOrd="0" presId="urn:microsoft.com/office/officeart/2005/8/layout/chevron2"/>
    <dgm:cxn modelId="{79857A27-B9B6-428C-BFCB-4FDA02BBD734}" type="presParOf" srcId="{6B7F3878-D57C-4C69-A8D4-9D0349216F69}" destId="{BC0FB456-1314-4F2A-B9F5-2CD208D8E0A2}" srcOrd="7" destOrd="0" presId="urn:microsoft.com/office/officeart/2005/8/layout/chevron2"/>
    <dgm:cxn modelId="{79084C52-BC33-4FB2-ADFF-1CCF590298D8}" type="presParOf" srcId="{6B7F3878-D57C-4C69-A8D4-9D0349216F69}" destId="{9AE2F024-9557-475B-9E13-F5B818640693}" srcOrd="8" destOrd="0" presId="urn:microsoft.com/office/officeart/2005/8/layout/chevron2"/>
    <dgm:cxn modelId="{AA1367A2-9DC4-4543-B645-39F28D2D0734}" type="presParOf" srcId="{9AE2F024-9557-475B-9E13-F5B818640693}" destId="{5755B60C-EB7D-438F-A39D-F84FFE9C1743}" srcOrd="0" destOrd="0" presId="urn:microsoft.com/office/officeart/2005/8/layout/chevron2"/>
    <dgm:cxn modelId="{1868A795-071E-478E-BF83-0E3407B590A3}" type="presParOf" srcId="{9AE2F024-9557-475B-9E13-F5B818640693}" destId="{01CA3827-207F-4ED3-A056-1CD90B7D19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1D6C9A-2098-40F4-A15A-0A544B1C4570}" type="doc">
      <dgm:prSet loTypeId="urn:microsoft.com/office/officeart/2005/8/layout/bList2" loCatId="list" qsTypeId="urn:microsoft.com/office/officeart/2005/8/quickstyle/3d4" qsCatId="3D" csTypeId="urn:microsoft.com/office/officeart/2005/8/colors/colorful5" csCatId="colorful" phldr="1"/>
      <dgm:spPr/>
    </dgm:pt>
    <dgm:pt modelId="{E55382D3-8977-4622-A550-B27018FF24DD}">
      <dgm:prSet phldrT="[Text]"/>
      <dgm:spPr/>
      <dgm:t>
        <a:bodyPr/>
        <a:lstStyle/>
        <a:p>
          <a:r>
            <a:rPr lang="cs-CZ" dirty="0"/>
            <a:t>POJEM</a:t>
          </a:r>
        </a:p>
      </dgm:t>
    </dgm:pt>
    <dgm:pt modelId="{E2031ABC-44C2-4F78-AFA7-0E3CDA20FE90}" type="parTrans" cxnId="{09188B69-5671-448C-8137-B1F2793A0434}">
      <dgm:prSet/>
      <dgm:spPr/>
      <dgm:t>
        <a:bodyPr/>
        <a:lstStyle/>
        <a:p>
          <a:endParaRPr lang="cs-CZ"/>
        </a:p>
      </dgm:t>
    </dgm:pt>
    <dgm:pt modelId="{D2B8AECD-EB5A-4D9F-96EF-B497DF38CA6E}" type="sibTrans" cxnId="{09188B69-5671-448C-8137-B1F2793A0434}">
      <dgm:prSet/>
      <dgm:spPr/>
      <dgm:t>
        <a:bodyPr/>
        <a:lstStyle/>
        <a:p>
          <a:endParaRPr lang="cs-CZ"/>
        </a:p>
      </dgm:t>
    </dgm:pt>
    <dgm:pt modelId="{D53E0E9B-DE77-44EF-9A02-CFC2FA50B3AE}">
      <dgm:prSet phldrT="[Text]"/>
      <dgm:spPr/>
      <dgm:t>
        <a:bodyPr/>
        <a:lstStyle/>
        <a:p>
          <a:r>
            <a:rPr lang="cs-CZ" dirty="0"/>
            <a:t>KONSTRUKT</a:t>
          </a:r>
        </a:p>
      </dgm:t>
    </dgm:pt>
    <dgm:pt modelId="{47900978-E8C4-48C7-B641-62AFC52A9307}" type="parTrans" cxnId="{5F35C42C-90BE-40F3-B6B2-BB525165CAA0}">
      <dgm:prSet/>
      <dgm:spPr/>
      <dgm:t>
        <a:bodyPr/>
        <a:lstStyle/>
        <a:p>
          <a:endParaRPr lang="cs-CZ"/>
        </a:p>
      </dgm:t>
    </dgm:pt>
    <dgm:pt modelId="{B6193B58-28E6-49D1-9CFB-029C33DAA78A}" type="sibTrans" cxnId="{5F35C42C-90BE-40F3-B6B2-BB525165CAA0}">
      <dgm:prSet/>
      <dgm:spPr/>
      <dgm:t>
        <a:bodyPr/>
        <a:lstStyle/>
        <a:p>
          <a:endParaRPr lang="cs-CZ"/>
        </a:p>
      </dgm:t>
    </dgm:pt>
    <dgm:pt modelId="{05A21086-0FAF-4AC5-A4A6-CDD2DD46421D}">
      <dgm:prSet phldrT="[Text]"/>
      <dgm:spPr/>
      <dgm:t>
        <a:bodyPr/>
        <a:lstStyle/>
        <a:p>
          <a:r>
            <a:rPr lang="cs-CZ" dirty="0"/>
            <a:t>PROMĚNNÁ</a:t>
          </a:r>
        </a:p>
      </dgm:t>
    </dgm:pt>
    <dgm:pt modelId="{A04D419E-C683-4230-AE90-B00272F7E107}" type="parTrans" cxnId="{0BC849E7-3170-496B-8861-434591F9A581}">
      <dgm:prSet/>
      <dgm:spPr/>
      <dgm:t>
        <a:bodyPr/>
        <a:lstStyle/>
        <a:p>
          <a:endParaRPr lang="cs-CZ"/>
        </a:p>
      </dgm:t>
    </dgm:pt>
    <dgm:pt modelId="{6686583D-0E7F-4750-8CAA-848C4E328CB4}" type="sibTrans" cxnId="{0BC849E7-3170-496B-8861-434591F9A581}">
      <dgm:prSet/>
      <dgm:spPr/>
      <dgm:t>
        <a:bodyPr/>
        <a:lstStyle/>
        <a:p>
          <a:endParaRPr lang="cs-CZ"/>
        </a:p>
      </dgm:t>
    </dgm:pt>
    <dgm:pt modelId="{3AB6791F-D456-464D-959E-DB0BC10B8DBD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Myšlenková abstrakce</a:t>
          </a:r>
        </a:p>
      </dgm:t>
    </dgm:pt>
    <dgm:pt modelId="{D3390842-872B-4075-A15B-DF58E36576EF}" type="parTrans" cxnId="{1E468877-6D86-4CEE-9E0D-E8662A06A09C}">
      <dgm:prSet/>
      <dgm:spPr/>
      <dgm:t>
        <a:bodyPr/>
        <a:lstStyle/>
        <a:p>
          <a:endParaRPr lang="cs-CZ"/>
        </a:p>
      </dgm:t>
    </dgm:pt>
    <dgm:pt modelId="{1F1A6DC0-EAC1-4E48-B4A4-EC8B07E3D4F4}" type="sibTrans" cxnId="{1E468877-6D86-4CEE-9E0D-E8662A06A09C}">
      <dgm:prSet/>
      <dgm:spPr/>
      <dgm:t>
        <a:bodyPr/>
        <a:lstStyle/>
        <a:p>
          <a:endParaRPr lang="cs-CZ"/>
        </a:p>
      </dgm:t>
    </dgm:pt>
    <dgm:pt modelId="{1F7419D0-A69A-4027-861A-2D6B4B5463AC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Souhrnná myšlenková představa</a:t>
          </a:r>
        </a:p>
      </dgm:t>
    </dgm:pt>
    <dgm:pt modelId="{5376EFB4-4DE8-4C3A-B152-F8765BE61690}" type="parTrans" cxnId="{E4D534BF-89F6-44AC-88F8-C6B9065206A0}">
      <dgm:prSet/>
      <dgm:spPr/>
      <dgm:t>
        <a:bodyPr/>
        <a:lstStyle/>
        <a:p>
          <a:endParaRPr lang="cs-CZ"/>
        </a:p>
      </dgm:t>
    </dgm:pt>
    <dgm:pt modelId="{50CC1206-8366-4D82-9C7E-18DA57C8CE5F}" type="sibTrans" cxnId="{E4D534BF-89F6-44AC-88F8-C6B9065206A0}">
      <dgm:prSet/>
      <dgm:spPr/>
      <dgm:t>
        <a:bodyPr/>
        <a:lstStyle/>
        <a:p>
          <a:endParaRPr lang="cs-CZ"/>
        </a:p>
      </dgm:t>
    </dgm:pt>
    <dgm:pt modelId="{C2FFD69C-BF72-49D0-8391-54D87BAB3F6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Pojem je určen definicí, která jej odlišuje od jiných pojmů</a:t>
          </a:r>
        </a:p>
      </dgm:t>
    </dgm:pt>
    <dgm:pt modelId="{7E80A3AA-69A5-40EE-B029-A0327C629F21}" type="parTrans" cxnId="{012EF128-B04F-4522-8E46-39DBBC7B165B}">
      <dgm:prSet/>
      <dgm:spPr/>
      <dgm:t>
        <a:bodyPr/>
        <a:lstStyle/>
        <a:p>
          <a:endParaRPr lang="cs-CZ"/>
        </a:p>
      </dgm:t>
    </dgm:pt>
    <dgm:pt modelId="{67CBEE6C-CD10-407E-89DA-9305BFAFD7BD}" type="sibTrans" cxnId="{012EF128-B04F-4522-8E46-39DBBC7B165B}">
      <dgm:prSet/>
      <dgm:spPr/>
      <dgm:t>
        <a:bodyPr/>
        <a:lstStyle/>
        <a:p>
          <a:endParaRPr lang="cs-CZ"/>
        </a:p>
      </dgm:t>
    </dgm:pt>
    <dgm:pt modelId="{D41BC55E-6EF3-405B-BA44-0667B483662A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Konstrukt/y jsou definovány na základě vymezení výzkumného problému/teorie</a:t>
          </a:r>
        </a:p>
      </dgm:t>
    </dgm:pt>
    <dgm:pt modelId="{7BAA327D-6AB8-49DE-B13D-6D31C63E6CB7}" type="parTrans" cxnId="{9D006931-DF1F-4ABE-91F1-4B4278C8D5B9}">
      <dgm:prSet/>
      <dgm:spPr/>
      <dgm:t>
        <a:bodyPr/>
        <a:lstStyle/>
        <a:p>
          <a:endParaRPr lang="cs-CZ"/>
        </a:p>
      </dgm:t>
    </dgm:pt>
    <dgm:pt modelId="{7CDBA5C2-69C5-4237-BF53-615B7B71282D}" type="sibTrans" cxnId="{9D006931-DF1F-4ABE-91F1-4B4278C8D5B9}">
      <dgm:prSet/>
      <dgm:spPr/>
      <dgm:t>
        <a:bodyPr/>
        <a:lstStyle/>
        <a:p>
          <a:endParaRPr lang="cs-CZ"/>
        </a:p>
      </dgm:t>
    </dgm:pt>
    <dgm:pt modelId="{A0F82666-79B4-4724-B569-BFF32D284F3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Je tvořen k vědeckým účelům  </a:t>
          </a:r>
        </a:p>
      </dgm:t>
    </dgm:pt>
    <dgm:pt modelId="{C58CB7A4-6FD7-4DC5-80B9-E20218335DB8}" type="parTrans" cxnId="{BD5498FF-C820-461D-80B1-4DCEC512A354}">
      <dgm:prSet/>
      <dgm:spPr/>
      <dgm:t>
        <a:bodyPr/>
        <a:lstStyle/>
        <a:p>
          <a:endParaRPr lang="cs-CZ"/>
        </a:p>
      </dgm:t>
    </dgm:pt>
    <dgm:pt modelId="{DAEF4A55-0538-45B9-A0A4-B89DBA3D4B3B}" type="sibTrans" cxnId="{BD5498FF-C820-461D-80B1-4DCEC512A354}">
      <dgm:prSet/>
      <dgm:spPr/>
      <dgm:t>
        <a:bodyPr/>
        <a:lstStyle/>
        <a:p>
          <a:endParaRPr lang="cs-CZ"/>
        </a:p>
      </dgm:t>
    </dgm:pt>
    <dgm:pt modelId="{8E12F519-5CB0-4FA9-82F9-2A3E32D0AC5E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Z konstruktů jejich operacionalizací vznikají proměnné</a:t>
          </a:r>
        </a:p>
      </dgm:t>
    </dgm:pt>
    <dgm:pt modelId="{844E3B0A-8FF2-4893-9427-B6CF9D1AD3D1}" type="parTrans" cxnId="{0F3F3ACE-4DF0-41EA-A358-E15139AEF0C7}">
      <dgm:prSet/>
      <dgm:spPr/>
      <dgm:t>
        <a:bodyPr/>
        <a:lstStyle/>
        <a:p>
          <a:endParaRPr lang="cs-CZ"/>
        </a:p>
      </dgm:t>
    </dgm:pt>
    <dgm:pt modelId="{5D81A939-21C9-4080-B964-22C326B618D5}" type="sibTrans" cxnId="{0F3F3ACE-4DF0-41EA-A358-E15139AEF0C7}">
      <dgm:prSet/>
      <dgm:spPr/>
      <dgm:t>
        <a:bodyPr/>
        <a:lstStyle/>
        <a:p>
          <a:endParaRPr lang="cs-CZ"/>
        </a:p>
      </dgm:t>
    </dgm:pt>
    <dgm:pt modelId="{18555EB1-17C3-47CC-9E06-0571DFE1FBFE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Proměnná je měřitelným zastoupením konstruktu</a:t>
          </a:r>
        </a:p>
      </dgm:t>
    </dgm:pt>
    <dgm:pt modelId="{418635C6-4B88-4441-B29B-5C5F697FDD25}" type="parTrans" cxnId="{CD8BE7F2-A633-4600-BAE6-2A27A885F1A9}">
      <dgm:prSet/>
      <dgm:spPr/>
      <dgm:t>
        <a:bodyPr/>
        <a:lstStyle/>
        <a:p>
          <a:endParaRPr lang="cs-CZ"/>
        </a:p>
      </dgm:t>
    </dgm:pt>
    <dgm:pt modelId="{32F10D09-5DBC-4EF0-B168-07B8F45B6AFD}" type="sibTrans" cxnId="{CD8BE7F2-A633-4600-BAE6-2A27A885F1A9}">
      <dgm:prSet/>
      <dgm:spPr/>
      <dgm:t>
        <a:bodyPr/>
        <a:lstStyle/>
        <a:p>
          <a:endParaRPr lang="cs-CZ"/>
        </a:p>
      </dgm:t>
    </dgm:pt>
    <dgm:pt modelId="{206B12AA-902C-4842-A2ED-BEB0CAD96065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Správná operacionalizace pojmu je klíčová pro výzkum</a:t>
          </a:r>
        </a:p>
      </dgm:t>
    </dgm:pt>
    <dgm:pt modelId="{0DCAC90E-A270-4D00-B4A6-41B0F57E4C45}" type="parTrans" cxnId="{5E0CB608-5CC6-4CD6-9FC6-AB0A90225F24}">
      <dgm:prSet/>
      <dgm:spPr/>
      <dgm:t>
        <a:bodyPr/>
        <a:lstStyle/>
        <a:p>
          <a:endParaRPr lang="cs-CZ"/>
        </a:p>
      </dgm:t>
    </dgm:pt>
    <dgm:pt modelId="{B4237FD3-27F5-4D35-B44E-560156142F77}" type="sibTrans" cxnId="{5E0CB608-5CC6-4CD6-9FC6-AB0A90225F24}">
      <dgm:prSet/>
      <dgm:spPr/>
      <dgm:t>
        <a:bodyPr/>
        <a:lstStyle/>
        <a:p>
          <a:endParaRPr lang="cs-CZ"/>
        </a:p>
      </dgm:t>
    </dgm:pt>
    <dgm:pt modelId="{53C42C08-AF05-47A7-9D40-FC771577ED90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Měřitelná nebo kategoriální</a:t>
          </a:r>
        </a:p>
      </dgm:t>
    </dgm:pt>
    <dgm:pt modelId="{4EA79D2E-AD1F-4F0F-A730-5B2F8D906325}" type="parTrans" cxnId="{CBBB81A0-3A21-4928-8D5A-4D16F664459B}">
      <dgm:prSet/>
      <dgm:spPr/>
      <dgm:t>
        <a:bodyPr/>
        <a:lstStyle/>
        <a:p>
          <a:endParaRPr lang="cs-CZ"/>
        </a:p>
      </dgm:t>
    </dgm:pt>
    <dgm:pt modelId="{96FC98AE-3BB8-46EB-A2CD-FCA4A874EE8E}" type="sibTrans" cxnId="{CBBB81A0-3A21-4928-8D5A-4D16F664459B}">
      <dgm:prSet/>
      <dgm:spPr/>
      <dgm:t>
        <a:bodyPr/>
        <a:lstStyle/>
        <a:p>
          <a:endParaRPr lang="cs-CZ"/>
        </a:p>
      </dgm:t>
    </dgm:pt>
    <dgm:pt modelId="{AD72189A-FEBE-4AFB-82F2-2621C9578378}" type="pres">
      <dgm:prSet presAssocID="{411D6C9A-2098-40F4-A15A-0A544B1C4570}" presName="diagram" presStyleCnt="0">
        <dgm:presLayoutVars>
          <dgm:dir/>
          <dgm:animLvl val="lvl"/>
          <dgm:resizeHandles val="exact"/>
        </dgm:presLayoutVars>
      </dgm:prSet>
      <dgm:spPr/>
    </dgm:pt>
    <dgm:pt modelId="{84CF0E53-AC43-47B2-9F9B-E8BF63C1B3C3}" type="pres">
      <dgm:prSet presAssocID="{E55382D3-8977-4622-A550-B27018FF24DD}" presName="compNode" presStyleCnt="0"/>
      <dgm:spPr/>
    </dgm:pt>
    <dgm:pt modelId="{2719906B-1A13-4234-B7C2-57F30F165A3C}" type="pres">
      <dgm:prSet presAssocID="{E55382D3-8977-4622-A550-B27018FF24DD}" presName="childRect" presStyleLbl="bgAcc1" presStyleIdx="0" presStyleCnt="3" custScaleY="116198" custLinFactNeighborX="-232" custLinFactNeighborY="-1638">
        <dgm:presLayoutVars>
          <dgm:bulletEnabled val="1"/>
        </dgm:presLayoutVars>
      </dgm:prSet>
      <dgm:spPr/>
    </dgm:pt>
    <dgm:pt modelId="{1E57AEBA-A177-4438-A729-CE54FBCF4CC2}" type="pres">
      <dgm:prSet presAssocID="{E55382D3-8977-4622-A550-B27018FF24D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E945BF-F4D8-4171-9723-1D5E2DA5EDE8}" type="pres">
      <dgm:prSet presAssocID="{E55382D3-8977-4622-A550-B27018FF24DD}" presName="parentRect" presStyleLbl="alignNode1" presStyleIdx="0" presStyleCnt="3" custLinFactNeighborX="59" custLinFactNeighborY="2813"/>
      <dgm:spPr/>
    </dgm:pt>
    <dgm:pt modelId="{70E26CA1-36F9-4F20-AC3F-5D86855A6ADA}" type="pres">
      <dgm:prSet presAssocID="{E55382D3-8977-4622-A550-B27018FF24DD}" presName="adorn" presStyleLbl="fgAccFollowNode1" presStyleIdx="0" presStyleCnt="3"/>
      <dgm:spPr/>
    </dgm:pt>
    <dgm:pt modelId="{445AB166-1E62-4A18-8C72-5E197FE0F027}" type="pres">
      <dgm:prSet presAssocID="{D2B8AECD-EB5A-4D9F-96EF-B497DF38CA6E}" presName="sibTrans" presStyleLbl="sibTrans2D1" presStyleIdx="0" presStyleCnt="0"/>
      <dgm:spPr/>
    </dgm:pt>
    <dgm:pt modelId="{1F1FCBAE-F57F-44B3-B12D-9CD69E0CE4DE}" type="pres">
      <dgm:prSet presAssocID="{D53E0E9B-DE77-44EF-9A02-CFC2FA50B3AE}" presName="compNode" presStyleCnt="0"/>
      <dgm:spPr/>
    </dgm:pt>
    <dgm:pt modelId="{C1DD9181-F701-4221-BC80-EDC80F64E10A}" type="pres">
      <dgm:prSet presAssocID="{D53E0E9B-DE77-44EF-9A02-CFC2FA50B3AE}" presName="childRect" presStyleLbl="bgAcc1" presStyleIdx="1" presStyleCnt="3" custScaleY="117134">
        <dgm:presLayoutVars>
          <dgm:bulletEnabled val="1"/>
        </dgm:presLayoutVars>
      </dgm:prSet>
      <dgm:spPr/>
    </dgm:pt>
    <dgm:pt modelId="{93E34D16-D488-4C4C-BC18-D4470E9C93F6}" type="pres">
      <dgm:prSet presAssocID="{D53E0E9B-DE77-44EF-9A02-CFC2FA50B3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AC7E7D-F06B-4084-AF20-841BEC25FF34}" type="pres">
      <dgm:prSet presAssocID="{D53E0E9B-DE77-44EF-9A02-CFC2FA50B3AE}" presName="parentRect" presStyleLbl="alignNode1" presStyleIdx="1" presStyleCnt="3"/>
      <dgm:spPr/>
    </dgm:pt>
    <dgm:pt modelId="{A98E1C20-B44A-4BCC-BD62-CDB3F531E17C}" type="pres">
      <dgm:prSet presAssocID="{D53E0E9B-DE77-44EF-9A02-CFC2FA50B3AE}" presName="adorn" presStyleLbl="fgAccFollowNode1" presStyleIdx="1" presStyleCnt="3"/>
      <dgm:spPr/>
    </dgm:pt>
    <dgm:pt modelId="{D5470967-7141-4162-8191-DDC6AC400455}" type="pres">
      <dgm:prSet presAssocID="{B6193B58-28E6-49D1-9CFB-029C33DAA78A}" presName="sibTrans" presStyleLbl="sibTrans2D1" presStyleIdx="0" presStyleCnt="0"/>
      <dgm:spPr/>
    </dgm:pt>
    <dgm:pt modelId="{7A421375-6BC2-42E9-A7EA-AEB31721A5C5}" type="pres">
      <dgm:prSet presAssocID="{05A21086-0FAF-4AC5-A4A6-CDD2DD46421D}" presName="compNode" presStyleCnt="0"/>
      <dgm:spPr/>
    </dgm:pt>
    <dgm:pt modelId="{9720E38A-D07D-4666-AF6D-0F68D6279037}" type="pres">
      <dgm:prSet presAssocID="{05A21086-0FAF-4AC5-A4A6-CDD2DD46421D}" presName="childRect" presStyleLbl="bgAcc1" presStyleIdx="2" presStyleCnt="3" custScaleX="135085" custScaleY="119477">
        <dgm:presLayoutVars>
          <dgm:bulletEnabled val="1"/>
        </dgm:presLayoutVars>
      </dgm:prSet>
      <dgm:spPr/>
    </dgm:pt>
    <dgm:pt modelId="{6B722629-1162-40E6-B644-F7CC3FC04963}" type="pres">
      <dgm:prSet presAssocID="{05A21086-0FAF-4AC5-A4A6-CDD2DD4642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06A068-EA30-443F-8945-4FD9BB652AB2}" type="pres">
      <dgm:prSet presAssocID="{05A21086-0FAF-4AC5-A4A6-CDD2DD46421D}" presName="parentRect" presStyleLbl="alignNode1" presStyleIdx="2" presStyleCnt="3" custScaleX="137679"/>
      <dgm:spPr/>
    </dgm:pt>
    <dgm:pt modelId="{EED34C60-C86C-4639-B808-D83872090446}" type="pres">
      <dgm:prSet presAssocID="{05A21086-0FAF-4AC5-A4A6-CDD2DD46421D}" presName="adorn" presStyleLbl="fgAccFollowNode1" presStyleIdx="2" presStyleCnt="3"/>
      <dgm:spPr/>
    </dgm:pt>
  </dgm:ptLst>
  <dgm:cxnLst>
    <dgm:cxn modelId="{EE16A206-4997-4E16-B692-79D3A89120A2}" type="presOf" srcId="{8E12F519-5CB0-4FA9-82F9-2A3E32D0AC5E}" destId="{9720E38A-D07D-4666-AF6D-0F68D6279037}" srcOrd="0" destOrd="0" presId="urn:microsoft.com/office/officeart/2005/8/layout/bList2"/>
    <dgm:cxn modelId="{5E0CB608-5CC6-4CD6-9FC6-AB0A90225F24}" srcId="{05A21086-0FAF-4AC5-A4A6-CDD2DD46421D}" destId="{206B12AA-902C-4842-A2ED-BEB0CAD96065}" srcOrd="1" destOrd="0" parTransId="{0DCAC90E-A270-4D00-B4A6-41B0F57E4C45}" sibTransId="{B4237FD3-27F5-4D35-B44E-560156142F77}"/>
    <dgm:cxn modelId="{0035D30A-4BBB-4C86-AA28-2069D223F445}" type="presOf" srcId="{3AB6791F-D456-464D-959E-DB0BC10B8DBD}" destId="{2719906B-1A13-4234-B7C2-57F30F165A3C}" srcOrd="0" destOrd="0" presId="urn:microsoft.com/office/officeart/2005/8/layout/bList2"/>
    <dgm:cxn modelId="{87A08E14-AA92-4C30-B944-BE88B0AEBD0B}" type="presOf" srcId="{E55382D3-8977-4622-A550-B27018FF24DD}" destId="{1E57AEBA-A177-4438-A729-CE54FBCF4CC2}" srcOrd="0" destOrd="0" presId="urn:microsoft.com/office/officeart/2005/8/layout/bList2"/>
    <dgm:cxn modelId="{DF3F9814-9657-4A5E-BA34-AA89D15208A3}" type="presOf" srcId="{D53E0E9B-DE77-44EF-9A02-CFC2FA50B3AE}" destId="{2DAC7E7D-F06B-4084-AF20-841BEC25FF34}" srcOrd="1" destOrd="0" presId="urn:microsoft.com/office/officeart/2005/8/layout/bList2"/>
    <dgm:cxn modelId="{A8AF201E-BE73-465A-AC16-82BCF86D02DA}" type="presOf" srcId="{206B12AA-902C-4842-A2ED-BEB0CAD96065}" destId="{9720E38A-D07D-4666-AF6D-0F68D6279037}" srcOrd="0" destOrd="1" presId="urn:microsoft.com/office/officeart/2005/8/layout/bList2"/>
    <dgm:cxn modelId="{012EF128-B04F-4522-8E46-39DBBC7B165B}" srcId="{E55382D3-8977-4622-A550-B27018FF24DD}" destId="{C2FFD69C-BF72-49D0-8391-54D87BAB3F61}" srcOrd="2" destOrd="0" parTransId="{7E80A3AA-69A5-40EE-B029-A0327C629F21}" sibTransId="{67CBEE6C-CD10-407E-89DA-9305BFAFD7BD}"/>
    <dgm:cxn modelId="{5F35C42C-90BE-40F3-B6B2-BB525165CAA0}" srcId="{411D6C9A-2098-40F4-A15A-0A544B1C4570}" destId="{D53E0E9B-DE77-44EF-9A02-CFC2FA50B3AE}" srcOrd="1" destOrd="0" parTransId="{47900978-E8C4-48C7-B641-62AFC52A9307}" sibTransId="{B6193B58-28E6-49D1-9CFB-029C33DAA78A}"/>
    <dgm:cxn modelId="{9D006931-DF1F-4ABE-91F1-4B4278C8D5B9}" srcId="{D53E0E9B-DE77-44EF-9A02-CFC2FA50B3AE}" destId="{D41BC55E-6EF3-405B-BA44-0667B483662A}" srcOrd="0" destOrd="0" parTransId="{7BAA327D-6AB8-49DE-B13D-6D31C63E6CB7}" sibTransId="{7CDBA5C2-69C5-4237-BF53-615B7B71282D}"/>
    <dgm:cxn modelId="{8D790136-236B-4CBA-A9B0-41D0493BAD51}" type="presOf" srcId="{D53E0E9B-DE77-44EF-9A02-CFC2FA50B3AE}" destId="{93E34D16-D488-4C4C-BC18-D4470E9C93F6}" srcOrd="0" destOrd="0" presId="urn:microsoft.com/office/officeart/2005/8/layout/bList2"/>
    <dgm:cxn modelId="{7497BC63-8BC9-4621-B432-76D9DFB32B80}" type="presOf" srcId="{D41BC55E-6EF3-405B-BA44-0667B483662A}" destId="{C1DD9181-F701-4221-BC80-EDC80F64E10A}" srcOrd="0" destOrd="0" presId="urn:microsoft.com/office/officeart/2005/8/layout/bList2"/>
    <dgm:cxn modelId="{9DC66944-D2DF-4560-8517-4D97B263A8EC}" type="presOf" srcId="{05A21086-0FAF-4AC5-A4A6-CDD2DD46421D}" destId="{6B722629-1162-40E6-B644-F7CC3FC04963}" srcOrd="0" destOrd="0" presId="urn:microsoft.com/office/officeart/2005/8/layout/bList2"/>
    <dgm:cxn modelId="{09188B69-5671-448C-8137-B1F2793A0434}" srcId="{411D6C9A-2098-40F4-A15A-0A544B1C4570}" destId="{E55382D3-8977-4622-A550-B27018FF24DD}" srcOrd="0" destOrd="0" parTransId="{E2031ABC-44C2-4F78-AFA7-0E3CDA20FE90}" sibTransId="{D2B8AECD-EB5A-4D9F-96EF-B497DF38CA6E}"/>
    <dgm:cxn modelId="{A7A2396E-82B2-4870-9A04-1B3BE4DCBF2A}" type="presOf" srcId="{1F7419D0-A69A-4027-861A-2D6B4B5463AC}" destId="{2719906B-1A13-4234-B7C2-57F30F165A3C}" srcOrd="0" destOrd="1" presId="urn:microsoft.com/office/officeart/2005/8/layout/bList2"/>
    <dgm:cxn modelId="{75FBD34E-BEAF-490E-90EE-5BDA1C583074}" type="presOf" srcId="{411D6C9A-2098-40F4-A15A-0A544B1C4570}" destId="{AD72189A-FEBE-4AFB-82F2-2621C9578378}" srcOrd="0" destOrd="0" presId="urn:microsoft.com/office/officeart/2005/8/layout/bList2"/>
    <dgm:cxn modelId="{FF6DDC76-C309-46D9-8AE3-15EEA750A488}" type="presOf" srcId="{B6193B58-28E6-49D1-9CFB-029C33DAA78A}" destId="{D5470967-7141-4162-8191-DDC6AC400455}" srcOrd="0" destOrd="0" presId="urn:microsoft.com/office/officeart/2005/8/layout/bList2"/>
    <dgm:cxn modelId="{1E468877-6D86-4CEE-9E0D-E8662A06A09C}" srcId="{E55382D3-8977-4622-A550-B27018FF24DD}" destId="{3AB6791F-D456-464D-959E-DB0BC10B8DBD}" srcOrd="0" destOrd="0" parTransId="{D3390842-872B-4075-A15B-DF58E36576EF}" sibTransId="{1F1A6DC0-EAC1-4E48-B4A4-EC8B07E3D4F4}"/>
    <dgm:cxn modelId="{2B84CC90-E429-4C53-9140-8AE3C3595677}" type="presOf" srcId="{D2B8AECD-EB5A-4D9F-96EF-B497DF38CA6E}" destId="{445AB166-1E62-4A18-8C72-5E197FE0F027}" srcOrd="0" destOrd="0" presId="urn:microsoft.com/office/officeart/2005/8/layout/bList2"/>
    <dgm:cxn modelId="{E2B07A9B-FA41-48D1-9ACA-085C70C11E5D}" type="presOf" srcId="{18555EB1-17C3-47CC-9E06-0571DFE1FBFE}" destId="{9720E38A-D07D-4666-AF6D-0F68D6279037}" srcOrd="0" destOrd="2" presId="urn:microsoft.com/office/officeart/2005/8/layout/bList2"/>
    <dgm:cxn modelId="{CBBB81A0-3A21-4928-8D5A-4D16F664459B}" srcId="{05A21086-0FAF-4AC5-A4A6-CDD2DD46421D}" destId="{53C42C08-AF05-47A7-9D40-FC771577ED90}" srcOrd="3" destOrd="0" parTransId="{4EA79D2E-AD1F-4F0F-A730-5B2F8D906325}" sibTransId="{96FC98AE-3BB8-46EB-A2CD-FCA4A874EE8E}"/>
    <dgm:cxn modelId="{BD7AC2B5-87D5-4466-A4F7-162F3675D4F2}" type="presOf" srcId="{53C42C08-AF05-47A7-9D40-FC771577ED90}" destId="{9720E38A-D07D-4666-AF6D-0F68D6279037}" srcOrd="0" destOrd="3" presId="urn:microsoft.com/office/officeart/2005/8/layout/bList2"/>
    <dgm:cxn modelId="{D1A08ABC-8511-452D-9DC5-B224C94F1220}" type="presOf" srcId="{C2FFD69C-BF72-49D0-8391-54D87BAB3F61}" destId="{2719906B-1A13-4234-B7C2-57F30F165A3C}" srcOrd="0" destOrd="2" presId="urn:microsoft.com/office/officeart/2005/8/layout/bList2"/>
    <dgm:cxn modelId="{E4D534BF-89F6-44AC-88F8-C6B9065206A0}" srcId="{E55382D3-8977-4622-A550-B27018FF24DD}" destId="{1F7419D0-A69A-4027-861A-2D6B4B5463AC}" srcOrd="1" destOrd="0" parTransId="{5376EFB4-4DE8-4C3A-B152-F8765BE61690}" sibTransId="{50CC1206-8366-4D82-9C7E-18DA57C8CE5F}"/>
    <dgm:cxn modelId="{0F3F3ACE-4DF0-41EA-A358-E15139AEF0C7}" srcId="{05A21086-0FAF-4AC5-A4A6-CDD2DD46421D}" destId="{8E12F519-5CB0-4FA9-82F9-2A3E32D0AC5E}" srcOrd="0" destOrd="0" parTransId="{844E3B0A-8FF2-4893-9427-B6CF9D1AD3D1}" sibTransId="{5D81A939-21C9-4080-B964-22C326B618D5}"/>
    <dgm:cxn modelId="{534B10E7-FF5F-4547-BC58-BF12AAADB3D8}" type="presOf" srcId="{A0F82666-79B4-4724-B569-BFF32D284F31}" destId="{C1DD9181-F701-4221-BC80-EDC80F64E10A}" srcOrd="0" destOrd="1" presId="urn:microsoft.com/office/officeart/2005/8/layout/bList2"/>
    <dgm:cxn modelId="{0BC849E7-3170-496B-8861-434591F9A581}" srcId="{411D6C9A-2098-40F4-A15A-0A544B1C4570}" destId="{05A21086-0FAF-4AC5-A4A6-CDD2DD46421D}" srcOrd="2" destOrd="0" parTransId="{A04D419E-C683-4230-AE90-B00272F7E107}" sibTransId="{6686583D-0E7F-4750-8CAA-848C4E328CB4}"/>
    <dgm:cxn modelId="{5B1A07F1-A44E-49A8-9300-71079B058815}" type="presOf" srcId="{E55382D3-8977-4622-A550-B27018FF24DD}" destId="{A9E945BF-F4D8-4171-9723-1D5E2DA5EDE8}" srcOrd="1" destOrd="0" presId="urn:microsoft.com/office/officeart/2005/8/layout/bList2"/>
    <dgm:cxn modelId="{CD8BE7F2-A633-4600-BAE6-2A27A885F1A9}" srcId="{05A21086-0FAF-4AC5-A4A6-CDD2DD46421D}" destId="{18555EB1-17C3-47CC-9E06-0571DFE1FBFE}" srcOrd="2" destOrd="0" parTransId="{418635C6-4B88-4441-B29B-5C5F697FDD25}" sibTransId="{32F10D09-5DBC-4EF0-B168-07B8F45B6AFD}"/>
    <dgm:cxn modelId="{6F5DF8FD-CE02-4DAB-AFAA-C2BB1C4D3F06}" type="presOf" srcId="{05A21086-0FAF-4AC5-A4A6-CDD2DD46421D}" destId="{C306A068-EA30-443F-8945-4FD9BB652AB2}" srcOrd="1" destOrd="0" presId="urn:microsoft.com/office/officeart/2005/8/layout/bList2"/>
    <dgm:cxn modelId="{BD5498FF-C820-461D-80B1-4DCEC512A354}" srcId="{D53E0E9B-DE77-44EF-9A02-CFC2FA50B3AE}" destId="{A0F82666-79B4-4724-B569-BFF32D284F31}" srcOrd="1" destOrd="0" parTransId="{C58CB7A4-6FD7-4DC5-80B9-E20218335DB8}" sibTransId="{DAEF4A55-0538-45B9-A0A4-B89DBA3D4B3B}"/>
    <dgm:cxn modelId="{A54BF919-F8DA-481E-9959-CAEF20D6A35F}" type="presParOf" srcId="{AD72189A-FEBE-4AFB-82F2-2621C9578378}" destId="{84CF0E53-AC43-47B2-9F9B-E8BF63C1B3C3}" srcOrd="0" destOrd="0" presId="urn:microsoft.com/office/officeart/2005/8/layout/bList2"/>
    <dgm:cxn modelId="{891C501B-D1C5-44B7-B6E1-B9CD26D8E3E8}" type="presParOf" srcId="{84CF0E53-AC43-47B2-9F9B-E8BF63C1B3C3}" destId="{2719906B-1A13-4234-B7C2-57F30F165A3C}" srcOrd="0" destOrd="0" presId="urn:microsoft.com/office/officeart/2005/8/layout/bList2"/>
    <dgm:cxn modelId="{8AD85C1D-1740-4DAF-9F2D-2AA058495D36}" type="presParOf" srcId="{84CF0E53-AC43-47B2-9F9B-E8BF63C1B3C3}" destId="{1E57AEBA-A177-4438-A729-CE54FBCF4CC2}" srcOrd="1" destOrd="0" presId="urn:microsoft.com/office/officeart/2005/8/layout/bList2"/>
    <dgm:cxn modelId="{B1529F74-D745-480C-BEE3-94E9C3A666E3}" type="presParOf" srcId="{84CF0E53-AC43-47B2-9F9B-E8BF63C1B3C3}" destId="{A9E945BF-F4D8-4171-9723-1D5E2DA5EDE8}" srcOrd="2" destOrd="0" presId="urn:microsoft.com/office/officeart/2005/8/layout/bList2"/>
    <dgm:cxn modelId="{59C07B16-3F80-4FE3-976D-B7FD32989638}" type="presParOf" srcId="{84CF0E53-AC43-47B2-9F9B-E8BF63C1B3C3}" destId="{70E26CA1-36F9-4F20-AC3F-5D86855A6ADA}" srcOrd="3" destOrd="0" presId="urn:microsoft.com/office/officeart/2005/8/layout/bList2"/>
    <dgm:cxn modelId="{99F8A132-2A6C-4547-88C3-AAB1D685B5B3}" type="presParOf" srcId="{AD72189A-FEBE-4AFB-82F2-2621C9578378}" destId="{445AB166-1E62-4A18-8C72-5E197FE0F027}" srcOrd="1" destOrd="0" presId="urn:microsoft.com/office/officeart/2005/8/layout/bList2"/>
    <dgm:cxn modelId="{B277D9F1-76F0-4D19-A095-F6FB20A74803}" type="presParOf" srcId="{AD72189A-FEBE-4AFB-82F2-2621C9578378}" destId="{1F1FCBAE-F57F-44B3-B12D-9CD69E0CE4DE}" srcOrd="2" destOrd="0" presId="urn:microsoft.com/office/officeart/2005/8/layout/bList2"/>
    <dgm:cxn modelId="{ED966904-18F1-4CE3-A611-785D652F5945}" type="presParOf" srcId="{1F1FCBAE-F57F-44B3-B12D-9CD69E0CE4DE}" destId="{C1DD9181-F701-4221-BC80-EDC80F64E10A}" srcOrd="0" destOrd="0" presId="urn:microsoft.com/office/officeart/2005/8/layout/bList2"/>
    <dgm:cxn modelId="{388211F5-C981-45A4-88B0-B6189B557746}" type="presParOf" srcId="{1F1FCBAE-F57F-44B3-B12D-9CD69E0CE4DE}" destId="{93E34D16-D488-4C4C-BC18-D4470E9C93F6}" srcOrd="1" destOrd="0" presId="urn:microsoft.com/office/officeart/2005/8/layout/bList2"/>
    <dgm:cxn modelId="{20F9FAFE-FF6A-43D2-BF83-F5DD12B0CEB3}" type="presParOf" srcId="{1F1FCBAE-F57F-44B3-B12D-9CD69E0CE4DE}" destId="{2DAC7E7D-F06B-4084-AF20-841BEC25FF34}" srcOrd="2" destOrd="0" presId="urn:microsoft.com/office/officeart/2005/8/layout/bList2"/>
    <dgm:cxn modelId="{89CB5C12-45B2-434F-BE9B-93B7C0D7DEBD}" type="presParOf" srcId="{1F1FCBAE-F57F-44B3-B12D-9CD69E0CE4DE}" destId="{A98E1C20-B44A-4BCC-BD62-CDB3F531E17C}" srcOrd="3" destOrd="0" presId="urn:microsoft.com/office/officeart/2005/8/layout/bList2"/>
    <dgm:cxn modelId="{628F0F20-F21E-48B5-9151-D2660E6919AE}" type="presParOf" srcId="{AD72189A-FEBE-4AFB-82F2-2621C9578378}" destId="{D5470967-7141-4162-8191-DDC6AC400455}" srcOrd="3" destOrd="0" presId="urn:microsoft.com/office/officeart/2005/8/layout/bList2"/>
    <dgm:cxn modelId="{278E5DF0-69C9-4FBA-88D0-6429D5BA3BB8}" type="presParOf" srcId="{AD72189A-FEBE-4AFB-82F2-2621C9578378}" destId="{7A421375-6BC2-42E9-A7EA-AEB31721A5C5}" srcOrd="4" destOrd="0" presId="urn:microsoft.com/office/officeart/2005/8/layout/bList2"/>
    <dgm:cxn modelId="{87135152-CCFE-4228-8A6C-02CD33945EE4}" type="presParOf" srcId="{7A421375-6BC2-42E9-A7EA-AEB31721A5C5}" destId="{9720E38A-D07D-4666-AF6D-0F68D6279037}" srcOrd="0" destOrd="0" presId="urn:microsoft.com/office/officeart/2005/8/layout/bList2"/>
    <dgm:cxn modelId="{FF57865D-0426-4DF6-8E6D-8C6E7A594924}" type="presParOf" srcId="{7A421375-6BC2-42E9-A7EA-AEB31721A5C5}" destId="{6B722629-1162-40E6-B644-F7CC3FC04963}" srcOrd="1" destOrd="0" presId="urn:microsoft.com/office/officeart/2005/8/layout/bList2"/>
    <dgm:cxn modelId="{B6A6E9F8-E3D4-4976-BF7E-89AE750EBC5B}" type="presParOf" srcId="{7A421375-6BC2-42E9-A7EA-AEB31721A5C5}" destId="{C306A068-EA30-443F-8945-4FD9BB652AB2}" srcOrd="2" destOrd="0" presId="urn:microsoft.com/office/officeart/2005/8/layout/bList2"/>
    <dgm:cxn modelId="{3B879C90-4199-44B2-961A-8031781C1A91}" type="presParOf" srcId="{7A421375-6BC2-42E9-A7EA-AEB31721A5C5}" destId="{EED34C60-C86C-4639-B808-D8387209044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1D6C9A-2098-40F4-A15A-0A544B1C4570}" type="doc">
      <dgm:prSet loTypeId="urn:microsoft.com/office/officeart/2005/8/layout/bList2" loCatId="list" qsTypeId="urn:microsoft.com/office/officeart/2005/8/quickstyle/3d4" qsCatId="3D" csTypeId="urn:microsoft.com/office/officeart/2005/8/colors/colorful5" csCatId="colorful" phldr="1"/>
      <dgm:spPr/>
    </dgm:pt>
    <dgm:pt modelId="{E55382D3-8977-4622-A550-B27018FF24DD}">
      <dgm:prSet phldrT="[Text]"/>
      <dgm:spPr/>
      <dgm:t>
        <a:bodyPr/>
        <a:lstStyle/>
        <a:p>
          <a:r>
            <a:rPr lang="cs-CZ" dirty="0"/>
            <a:t>POJEM</a:t>
          </a:r>
        </a:p>
      </dgm:t>
    </dgm:pt>
    <dgm:pt modelId="{E2031ABC-44C2-4F78-AFA7-0E3CDA20FE90}" type="parTrans" cxnId="{09188B69-5671-448C-8137-B1F2793A0434}">
      <dgm:prSet/>
      <dgm:spPr/>
      <dgm:t>
        <a:bodyPr/>
        <a:lstStyle/>
        <a:p>
          <a:endParaRPr lang="cs-CZ"/>
        </a:p>
      </dgm:t>
    </dgm:pt>
    <dgm:pt modelId="{D2B8AECD-EB5A-4D9F-96EF-B497DF38CA6E}" type="sibTrans" cxnId="{09188B69-5671-448C-8137-B1F2793A0434}">
      <dgm:prSet/>
      <dgm:spPr/>
      <dgm:t>
        <a:bodyPr/>
        <a:lstStyle/>
        <a:p>
          <a:endParaRPr lang="cs-CZ"/>
        </a:p>
      </dgm:t>
    </dgm:pt>
    <dgm:pt modelId="{D53E0E9B-DE77-44EF-9A02-CFC2FA50B3AE}">
      <dgm:prSet phldrT="[Text]"/>
      <dgm:spPr/>
      <dgm:t>
        <a:bodyPr/>
        <a:lstStyle/>
        <a:p>
          <a:r>
            <a:rPr lang="cs-CZ" dirty="0"/>
            <a:t>KONSTRUKT</a:t>
          </a:r>
        </a:p>
      </dgm:t>
    </dgm:pt>
    <dgm:pt modelId="{47900978-E8C4-48C7-B641-62AFC52A9307}" type="parTrans" cxnId="{5F35C42C-90BE-40F3-B6B2-BB525165CAA0}">
      <dgm:prSet/>
      <dgm:spPr/>
      <dgm:t>
        <a:bodyPr/>
        <a:lstStyle/>
        <a:p>
          <a:endParaRPr lang="cs-CZ"/>
        </a:p>
      </dgm:t>
    </dgm:pt>
    <dgm:pt modelId="{B6193B58-28E6-49D1-9CFB-029C33DAA78A}" type="sibTrans" cxnId="{5F35C42C-90BE-40F3-B6B2-BB525165CAA0}">
      <dgm:prSet/>
      <dgm:spPr/>
      <dgm:t>
        <a:bodyPr/>
        <a:lstStyle/>
        <a:p>
          <a:endParaRPr lang="cs-CZ"/>
        </a:p>
      </dgm:t>
    </dgm:pt>
    <dgm:pt modelId="{05A21086-0FAF-4AC5-A4A6-CDD2DD46421D}">
      <dgm:prSet phldrT="[Text]"/>
      <dgm:spPr/>
      <dgm:t>
        <a:bodyPr/>
        <a:lstStyle/>
        <a:p>
          <a:r>
            <a:rPr lang="cs-CZ" dirty="0"/>
            <a:t>PROMĚNNÁ</a:t>
          </a:r>
        </a:p>
      </dgm:t>
    </dgm:pt>
    <dgm:pt modelId="{A04D419E-C683-4230-AE90-B00272F7E107}" type="parTrans" cxnId="{0BC849E7-3170-496B-8861-434591F9A581}">
      <dgm:prSet/>
      <dgm:spPr/>
      <dgm:t>
        <a:bodyPr/>
        <a:lstStyle/>
        <a:p>
          <a:endParaRPr lang="cs-CZ"/>
        </a:p>
      </dgm:t>
    </dgm:pt>
    <dgm:pt modelId="{6686583D-0E7F-4750-8CAA-848C4E328CB4}" type="sibTrans" cxnId="{0BC849E7-3170-496B-8861-434591F9A581}">
      <dgm:prSet/>
      <dgm:spPr/>
      <dgm:t>
        <a:bodyPr/>
        <a:lstStyle/>
        <a:p>
          <a:endParaRPr lang="cs-CZ"/>
        </a:p>
      </dgm:t>
    </dgm:pt>
    <dgm:pt modelId="{3AB6791F-D456-464D-959E-DB0BC10B8DBD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Myšlenková abstrakce</a:t>
          </a:r>
        </a:p>
      </dgm:t>
    </dgm:pt>
    <dgm:pt modelId="{D3390842-872B-4075-A15B-DF58E36576EF}" type="parTrans" cxnId="{1E468877-6D86-4CEE-9E0D-E8662A06A09C}">
      <dgm:prSet/>
      <dgm:spPr/>
      <dgm:t>
        <a:bodyPr/>
        <a:lstStyle/>
        <a:p>
          <a:endParaRPr lang="cs-CZ"/>
        </a:p>
      </dgm:t>
    </dgm:pt>
    <dgm:pt modelId="{1F1A6DC0-EAC1-4E48-B4A4-EC8B07E3D4F4}" type="sibTrans" cxnId="{1E468877-6D86-4CEE-9E0D-E8662A06A09C}">
      <dgm:prSet/>
      <dgm:spPr/>
      <dgm:t>
        <a:bodyPr/>
        <a:lstStyle/>
        <a:p>
          <a:endParaRPr lang="cs-CZ"/>
        </a:p>
      </dgm:t>
    </dgm:pt>
    <dgm:pt modelId="{1F7419D0-A69A-4027-861A-2D6B4B5463AC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Souhrnná myšlenková představa</a:t>
          </a:r>
        </a:p>
      </dgm:t>
    </dgm:pt>
    <dgm:pt modelId="{5376EFB4-4DE8-4C3A-B152-F8765BE61690}" type="parTrans" cxnId="{E4D534BF-89F6-44AC-88F8-C6B9065206A0}">
      <dgm:prSet/>
      <dgm:spPr/>
      <dgm:t>
        <a:bodyPr/>
        <a:lstStyle/>
        <a:p>
          <a:endParaRPr lang="cs-CZ"/>
        </a:p>
      </dgm:t>
    </dgm:pt>
    <dgm:pt modelId="{50CC1206-8366-4D82-9C7E-18DA57C8CE5F}" type="sibTrans" cxnId="{E4D534BF-89F6-44AC-88F8-C6B9065206A0}">
      <dgm:prSet/>
      <dgm:spPr/>
      <dgm:t>
        <a:bodyPr/>
        <a:lstStyle/>
        <a:p>
          <a:endParaRPr lang="cs-CZ"/>
        </a:p>
      </dgm:t>
    </dgm:pt>
    <dgm:pt modelId="{C2FFD69C-BF72-49D0-8391-54D87BAB3F6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Pojem je určen definicí, která jej odlišuje od jiných pojmů</a:t>
          </a:r>
        </a:p>
      </dgm:t>
    </dgm:pt>
    <dgm:pt modelId="{7E80A3AA-69A5-40EE-B029-A0327C629F21}" type="parTrans" cxnId="{012EF128-B04F-4522-8E46-39DBBC7B165B}">
      <dgm:prSet/>
      <dgm:spPr/>
      <dgm:t>
        <a:bodyPr/>
        <a:lstStyle/>
        <a:p>
          <a:endParaRPr lang="cs-CZ"/>
        </a:p>
      </dgm:t>
    </dgm:pt>
    <dgm:pt modelId="{67CBEE6C-CD10-407E-89DA-9305BFAFD7BD}" type="sibTrans" cxnId="{012EF128-B04F-4522-8E46-39DBBC7B165B}">
      <dgm:prSet/>
      <dgm:spPr/>
      <dgm:t>
        <a:bodyPr/>
        <a:lstStyle/>
        <a:p>
          <a:endParaRPr lang="cs-CZ"/>
        </a:p>
      </dgm:t>
    </dgm:pt>
    <dgm:pt modelId="{D41BC55E-6EF3-405B-BA44-0667B483662A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Konstrukt/y jsou definovány na základě vymezení výzkumného problému/teorie</a:t>
          </a:r>
        </a:p>
      </dgm:t>
    </dgm:pt>
    <dgm:pt modelId="{7BAA327D-6AB8-49DE-B13D-6D31C63E6CB7}" type="parTrans" cxnId="{9D006931-DF1F-4ABE-91F1-4B4278C8D5B9}">
      <dgm:prSet/>
      <dgm:spPr/>
      <dgm:t>
        <a:bodyPr/>
        <a:lstStyle/>
        <a:p>
          <a:endParaRPr lang="cs-CZ"/>
        </a:p>
      </dgm:t>
    </dgm:pt>
    <dgm:pt modelId="{7CDBA5C2-69C5-4237-BF53-615B7B71282D}" type="sibTrans" cxnId="{9D006931-DF1F-4ABE-91F1-4B4278C8D5B9}">
      <dgm:prSet/>
      <dgm:spPr/>
      <dgm:t>
        <a:bodyPr/>
        <a:lstStyle/>
        <a:p>
          <a:endParaRPr lang="cs-CZ"/>
        </a:p>
      </dgm:t>
    </dgm:pt>
    <dgm:pt modelId="{A0F82666-79B4-4724-B569-BFF32D284F3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Je tvořen k vědeckým účelům  </a:t>
          </a:r>
        </a:p>
      </dgm:t>
    </dgm:pt>
    <dgm:pt modelId="{C58CB7A4-6FD7-4DC5-80B9-E20218335DB8}" type="parTrans" cxnId="{BD5498FF-C820-461D-80B1-4DCEC512A354}">
      <dgm:prSet/>
      <dgm:spPr/>
      <dgm:t>
        <a:bodyPr/>
        <a:lstStyle/>
        <a:p>
          <a:endParaRPr lang="cs-CZ"/>
        </a:p>
      </dgm:t>
    </dgm:pt>
    <dgm:pt modelId="{DAEF4A55-0538-45B9-A0A4-B89DBA3D4B3B}" type="sibTrans" cxnId="{BD5498FF-C820-461D-80B1-4DCEC512A354}">
      <dgm:prSet/>
      <dgm:spPr/>
      <dgm:t>
        <a:bodyPr/>
        <a:lstStyle/>
        <a:p>
          <a:endParaRPr lang="cs-CZ"/>
        </a:p>
      </dgm:t>
    </dgm:pt>
    <dgm:pt modelId="{8E12F519-5CB0-4FA9-82F9-2A3E32D0AC5E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Z konstruktů jejich operacionalizací vznikají proměnné</a:t>
          </a:r>
        </a:p>
      </dgm:t>
    </dgm:pt>
    <dgm:pt modelId="{844E3B0A-8FF2-4893-9427-B6CF9D1AD3D1}" type="parTrans" cxnId="{0F3F3ACE-4DF0-41EA-A358-E15139AEF0C7}">
      <dgm:prSet/>
      <dgm:spPr/>
      <dgm:t>
        <a:bodyPr/>
        <a:lstStyle/>
        <a:p>
          <a:endParaRPr lang="cs-CZ"/>
        </a:p>
      </dgm:t>
    </dgm:pt>
    <dgm:pt modelId="{5D81A939-21C9-4080-B964-22C326B618D5}" type="sibTrans" cxnId="{0F3F3ACE-4DF0-41EA-A358-E15139AEF0C7}">
      <dgm:prSet/>
      <dgm:spPr/>
      <dgm:t>
        <a:bodyPr/>
        <a:lstStyle/>
        <a:p>
          <a:endParaRPr lang="cs-CZ"/>
        </a:p>
      </dgm:t>
    </dgm:pt>
    <dgm:pt modelId="{18555EB1-17C3-47CC-9E06-0571DFE1FBFE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Proměnná je měřitelným zastoupením konstruktu</a:t>
          </a:r>
        </a:p>
      </dgm:t>
    </dgm:pt>
    <dgm:pt modelId="{418635C6-4B88-4441-B29B-5C5F697FDD25}" type="parTrans" cxnId="{CD8BE7F2-A633-4600-BAE6-2A27A885F1A9}">
      <dgm:prSet/>
      <dgm:spPr/>
      <dgm:t>
        <a:bodyPr/>
        <a:lstStyle/>
        <a:p>
          <a:endParaRPr lang="cs-CZ"/>
        </a:p>
      </dgm:t>
    </dgm:pt>
    <dgm:pt modelId="{32F10D09-5DBC-4EF0-B168-07B8F45B6AFD}" type="sibTrans" cxnId="{CD8BE7F2-A633-4600-BAE6-2A27A885F1A9}">
      <dgm:prSet/>
      <dgm:spPr/>
      <dgm:t>
        <a:bodyPr/>
        <a:lstStyle/>
        <a:p>
          <a:endParaRPr lang="cs-CZ"/>
        </a:p>
      </dgm:t>
    </dgm:pt>
    <dgm:pt modelId="{206B12AA-902C-4842-A2ED-BEB0CAD96065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Správná operacionalizace pojmu je klíčová pro výzkum</a:t>
          </a:r>
        </a:p>
      </dgm:t>
    </dgm:pt>
    <dgm:pt modelId="{0DCAC90E-A270-4D00-B4A6-41B0F57E4C45}" type="parTrans" cxnId="{5E0CB608-5CC6-4CD6-9FC6-AB0A90225F24}">
      <dgm:prSet/>
      <dgm:spPr/>
      <dgm:t>
        <a:bodyPr/>
        <a:lstStyle/>
        <a:p>
          <a:endParaRPr lang="cs-CZ"/>
        </a:p>
      </dgm:t>
    </dgm:pt>
    <dgm:pt modelId="{B4237FD3-27F5-4D35-B44E-560156142F77}" type="sibTrans" cxnId="{5E0CB608-5CC6-4CD6-9FC6-AB0A90225F24}">
      <dgm:prSet/>
      <dgm:spPr/>
      <dgm:t>
        <a:bodyPr/>
        <a:lstStyle/>
        <a:p>
          <a:endParaRPr lang="cs-CZ"/>
        </a:p>
      </dgm:t>
    </dgm:pt>
    <dgm:pt modelId="{53C42C08-AF05-47A7-9D40-FC771577ED90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Měřitelná nebo kategoriální</a:t>
          </a:r>
        </a:p>
      </dgm:t>
    </dgm:pt>
    <dgm:pt modelId="{4EA79D2E-AD1F-4F0F-A730-5B2F8D906325}" type="parTrans" cxnId="{CBBB81A0-3A21-4928-8D5A-4D16F664459B}">
      <dgm:prSet/>
      <dgm:spPr/>
      <dgm:t>
        <a:bodyPr/>
        <a:lstStyle/>
        <a:p>
          <a:endParaRPr lang="cs-CZ"/>
        </a:p>
      </dgm:t>
    </dgm:pt>
    <dgm:pt modelId="{96FC98AE-3BB8-46EB-A2CD-FCA4A874EE8E}" type="sibTrans" cxnId="{CBBB81A0-3A21-4928-8D5A-4D16F664459B}">
      <dgm:prSet/>
      <dgm:spPr/>
      <dgm:t>
        <a:bodyPr/>
        <a:lstStyle/>
        <a:p>
          <a:endParaRPr lang="cs-CZ"/>
        </a:p>
      </dgm:t>
    </dgm:pt>
    <dgm:pt modelId="{AD72189A-FEBE-4AFB-82F2-2621C9578378}" type="pres">
      <dgm:prSet presAssocID="{411D6C9A-2098-40F4-A15A-0A544B1C4570}" presName="diagram" presStyleCnt="0">
        <dgm:presLayoutVars>
          <dgm:dir/>
          <dgm:animLvl val="lvl"/>
          <dgm:resizeHandles val="exact"/>
        </dgm:presLayoutVars>
      </dgm:prSet>
      <dgm:spPr/>
    </dgm:pt>
    <dgm:pt modelId="{84CF0E53-AC43-47B2-9F9B-E8BF63C1B3C3}" type="pres">
      <dgm:prSet presAssocID="{E55382D3-8977-4622-A550-B27018FF24DD}" presName="compNode" presStyleCnt="0"/>
      <dgm:spPr/>
    </dgm:pt>
    <dgm:pt modelId="{2719906B-1A13-4234-B7C2-57F30F165A3C}" type="pres">
      <dgm:prSet presAssocID="{E55382D3-8977-4622-A550-B27018FF24DD}" presName="childRect" presStyleLbl="bgAcc1" presStyleIdx="0" presStyleCnt="3" custScaleY="116198" custLinFactNeighborX="-232" custLinFactNeighborY="-1638">
        <dgm:presLayoutVars>
          <dgm:bulletEnabled val="1"/>
        </dgm:presLayoutVars>
      </dgm:prSet>
      <dgm:spPr/>
    </dgm:pt>
    <dgm:pt modelId="{1E57AEBA-A177-4438-A729-CE54FBCF4CC2}" type="pres">
      <dgm:prSet presAssocID="{E55382D3-8977-4622-A550-B27018FF24D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E945BF-F4D8-4171-9723-1D5E2DA5EDE8}" type="pres">
      <dgm:prSet presAssocID="{E55382D3-8977-4622-A550-B27018FF24DD}" presName="parentRect" presStyleLbl="alignNode1" presStyleIdx="0" presStyleCnt="3" custLinFactNeighborX="59" custLinFactNeighborY="2813"/>
      <dgm:spPr/>
    </dgm:pt>
    <dgm:pt modelId="{70E26CA1-36F9-4F20-AC3F-5D86855A6ADA}" type="pres">
      <dgm:prSet presAssocID="{E55382D3-8977-4622-A550-B27018FF24DD}" presName="adorn" presStyleLbl="fgAccFollowNode1" presStyleIdx="0" presStyleCnt="3"/>
      <dgm:spPr/>
    </dgm:pt>
    <dgm:pt modelId="{445AB166-1E62-4A18-8C72-5E197FE0F027}" type="pres">
      <dgm:prSet presAssocID="{D2B8AECD-EB5A-4D9F-96EF-B497DF38CA6E}" presName="sibTrans" presStyleLbl="sibTrans2D1" presStyleIdx="0" presStyleCnt="0"/>
      <dgm:spPr/>
    </dgm:pt>
    <dgm:pt modelId="{1F1FCBAE-F57F-44B3-B12D-9CD69E0CE4DE}" type="pres">
      <dgm:prSet presAssocID="{D53E0E9B-DE77-44EF-9A02-CFC2FA50B3AE}" presName="compNode" presStyleCnt="0"/>
      <dgm:spPr/>
    </dgm:pt>
    <dgm:pt modelId="{C1DD9181-F701-4221-BC80-EDC80F64E10A}" type="pres">
      <dgm:prSet presAssocID="{D53E0E9B-DE77-44EF-9A02-CFC2FA50B3AE}" presName="childRect" presStyleLbl="bgAcc1" presStyleIdx="1" presStyleCnt="3" custScaleY="117134">
        <dgm:presLayoutVars>
          <dgm:bulletEnabled val="1"/>
        </dgm:presLayoutVars>
      </dgm:prSet>
      <dgm:spPr/>
    </dgm:pt>
    <dgm:pt modelId="{93E34D16-D488-4C4C-BC18-D4470E9C93F6}" type="pres">
      <dgm:prSet presAssocID="{D53E0E9B-DE77-44EF-9A02-CFC2FA50B3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AC7E7D-F06B-4084-AF20-841BEC25FF34}" type="pres">
      <dgm:prSet presAssocID="{D53E0E9B-DE77-44EF-9A02-CFC2FA50B3AE}" presName="parentRect" presStyleLbl="alignNode1" presStyleIdx="1" presStyleCnt="3"/>
      <dgm:spPr/>
    </dgm:pt>
    <dgm:pt modelId="{A98E1C20-B44A-4BCC-BD62-CDB3F531E17C}" type="pres">
      <dgm:prSet presAssocID="{D53E0E9B-DE77-44EF-9A02-CFC2FA50B3AE}" presName="adorn" presStyleLbl="fgAccFollowNode1" presStyleIdx="1" presStyleCnt="3"/>
      <dgm:spPr/>
    </dgm:pt>
    <dgm:pt modelId="{D5470967-7141-4162-8191-DDC6AC400455}" type="pres">
      <dgm:prSet presAssocID="{B6193B58-28E6-49D1-9CFB-029C33DAA78A}" presName="sibTrans" presStyleLbl="sibTrans2D1" presStyleIdx="0" presStyleCnt="0"/>
      <dgm:spPr/>
    </dgm:pt>
    <dgm:pt modelId="{7A421375-6BC2-42E9-A7EA-AEB31721A5C5}" type="pres">
      <dgm:prSet presAssocID="{05A21086-0FAF-4AC5-A4A6-CDD2DD46421D}" presName="compNode" presStyleCnt="0"/>
      <dgm:spPr/>
    </dgm:pt>
    <dgm:pt modelId="{9720E38A-D07D-4666-AF6D-0F68D6279037}" type="pres">
      <dgm:prSet presAssocID="{05A21086-0FAF-4AC5-A4A6-CDD2DD46421D}" presName="childRect" presStyleLbl="bgAcc1" presStyleIdx="2" presStyleCnt="3" custScaleX="135085" custScaleY="119477">
        <dgm:presLayoutVars>
          <dgm:bulletEnabled val="1"/>
        </dgm:presLayoutVars>
      </dgm:prSet>
      <dgm:spPr/>
    </dgm:pt>
    <dgm:pt modelId="{6B722629-1162-40E6-B644-F7CC3FC04963}" type="pres">
      <dgm:prSet presAssocID="{05A21086-0FAF-4AC5-A4A6-CDD2DD4642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06A068-EA30-443F-8945-4FD9BB652AB2}" type="pres">
      <dgm:prSet presAssocID="{05A21086-0FAF-4AC5-A4A6-CDD2DD46421D}" presName="parentRect" presStyleLbl="alignNode1" presStyleIdx="2" presStyleCnt="3" custScaleX="137679"/>
      <dgm:spPr/>
    </dgm:pt>
    <dgm:pt modelId="{EED34C60-C86C-4639-B808-D83872090446}" type="pres">
      <dgm:prSet presAssocID="{05A21086-0FAF-4AC5-A4A6-CDD2DD46421D}" presName="adorn" presStyleLbl="fgAccFollowNode1" presStyleIdx="2" presStyleCnt="3"/>
      <dgm:spPr/>
    </dgm:pt>
  </dgm:ptLst>
  <dgm:cxnLst>
    <dgm:cxn modelId="{EE16A206-4997-4E16-B692-79D3A89120A2}" type="presOf" srcId="{8E12F519-5CB0-4FA9-82F9-2A3E32D0AC5E}" destId="{9720E38A-D07D-4666-AF6D-0F68D6279037}" srcOrd="0" destOrd="0" presId="urn:microsoft.com/office/officeart/2005/8/layout/bList2"/>
    <dgm:cxn modelId="{5E0CB608-5CC6-4CD6-9FC6-AB0A90225F24}" srcId="{05A21086-0FAF-4AC5-A4A6-CDD2DD46421D}" destId="{206B12AA-902C-4842-A2ED-BEB0CAD96065}" srcOrd="1" destOrd="0" parTransId="{0DCAC90E-A270-4D00-B4A6-41B0F57E4C45}" sibTransId="{B4237FD3-27F5-4D35-B44E-560156142F77}"/>
    <dgm:cxn modelId="{0035D30A-4BBB-4C86-AA28-2069D223F445}" type="presOf" srcId="{3AB6791F-D456-464D-959E-DB0BC10B8DBD}" destId="{2719906B-1A13-4234-B7C2-57F30F165A3C}" srcOrd="0" destOrd="0" presId="urn:microsoft.com/office/officeart/2005/8/layout/bList2"/>
    <dgm:cxn modelId="{87A08E14-AA92-4C30-B944-BE88B0AEBD0B}" type="presOf" srcId="{E55382D3-8977-4622-A550-B27018FF24DD}" destId="{1E57AEBA-A177-4438-A729-CE54FBCF4CC2}" srcOrd="0" destOrd="0" presId="urn:microsoft.com/office/officeart/2005/8/layout/bList2"/>
    <dgm:cxn modelId="{DF3F9814-9657-4A5E-BA34-AA89D15208A3}" type="presOf" srcId="{D53E0E9B-DE77-44EF-9A02-CFC2FA50B3AE}" destId="{2DAC7E7D-F06B-4084-AF20-841BEC25FF34}" srcOrd="1" destOrd="0" presId="urn:microsoft.com/office/officeart/2005/8/layout/bList2"/>
    <dgm:cxn modelId="{A8AF201E-BE73-465A-AC16-82BCF86D02DA}" type="presOf" srcId="{206B12AA-902C-4842-A2ED-BEB0CAD96065}" destId="{9720E38A-D07D-4666-AF6D-0F68D6279037}" srcOrd="0" destOrd="1" presId="urn:microsoft.com/office/officeart/2005/8/layout/bList2"/>
    <dgm:cxn modelId="{012EF128-B04F-4522-8E46-39DBBC7B165B}" srcId="{E55382D3-8977-4622-A550-B27018FF24DD}" destId="{C2FFD69C-BF72-49D0-8391-54D87BAB3F61}" srcOrd="2" destOrd="0" parTransId="{7E80A3AA-69A5-40EE-B029-A0327C629F21}" sibTransId="{67CBEE6C-CD10-407E-89DA-9305BFAFD7BD}"/>
    <dgm:cxn modelId="{5F35C42C-90BE-40F3-B6B2-BB525165CAA0}" srcId="{411D6C9A-2098-40F4-A15A-0A544B1C4570}" destId="{D53E0E9B-DE77-44EF-9A02-CFC2FA50B3AE}" srcOrd="1" destOrd="0" parTransId="{47900978-E8C4-48C7-B641-62AFC52A9307}" sibTransId="{B6193B58-28E6-49D1-9CFB-029C33DAA78A}"/>
    <dgm:cxn modelId="{9D006931-DF1F-4ABE-91F1-4B4278C8D5B9}" srcId="{D53E0E9B-DE77-44EF-9A02-CFC2FA50B3AE}" destId="{D41BC55E-6EF3-405B-BA44-0667B483662A}" srcOrd="0" destOrd="0" parTransId="{7BAA327D-6AB8-49DE-B13D-6D31C63E6CB7}" sibTransId="{7CDBA5C2-69C5-4237-BF53-615B7B71282D}"/>
    <dgm:cxn modelId="{8D790136-236B-4CBA-A9B0-41D0493BAD51}" type="presOf" srcId="{D53E0E9B-DE77-44EF-9A02-CFC2FA50B3AE}" destId="{93E34D16-D488-4C4C-BC18-D4470E9C93F6}" srcOrd="0" destOrd="0" presId="urn:microsoft.com/office/officeart/2005/8/layout/bList2"/>
    <dgm:cxn modelId="{7497BC63-8BC9-4621-B432-76D9DFB32B80}" type="presOf" srcId="{D41BC55E-6EF3-405B-BA44-0667B483662A}" destId="{C1DD9181-F701-4221-BC80-EDC80F64E10A}" srcOrd="0" destOrd="0" presId="urn:microsoft.com/office/officeart/2005/8/layout/bList2"/>
    <dgm:cxn modelId="{9DC66944-D2DF-4560-8517-4D97B263A8EC}" type="presOf" srcId="{05A21086-0FAF-4AC5-A4A6-CDD2DD46421D}" destId="{6B722629-1162-40E6-B644-F7CC3FC04963}" srcOrd="0" destOrd="0" presId="urn:microsoft.com/office/officeart/2005/8/layout/bList2"/>
    <dgm:cxn modelId="{09188B69-5671-448C-8137-B1F2793A0434}" srcId="{411D6C9A-2098-40F4-A15A-0A544B1C4570}" destId="{E55382D3-8977-4622-A550-B27018FF24DD}" srcOrd="0" destOrd="0" parTransId="{E2031ABC-44C2-4F78-AFA7-0E3CDA20FE90}" sibTransId="{D2B8AECD-EB5A-4D9F-96EF-B497DF38CA6E}"/>
    <dgm:cxn modelId="{A7A2396E-82B2-4870-9A04-1B3BE4DCBF2A}" type="presOf" srcId="{1F7419D0-A69A-4027-861A-2D6B4B5463AC}" destId="{2719906B-1A13-4234-B7C2-57F30F165A3C}" srcOrd="0" destOrd="1" presId="urn:microsoft.com/office/officeart/2005/8/layout/bList2"/>
    <dgm:cxn modelId="{75FBD34E-BEAF-490E-90EE-5BDA1C583074}" type="presOf" srcId="{411D6C9A-2098-40F4-A15A-0A544B1C4570}" destId="{AD72189A-FEBE-4AFB-82F2-2621C9578378}" srcOrd="0" destOrd="0" presId="urn:microsoft.com/office/officeart/2005/8/layout/bList2"/>
    <dgm:cxn modelId="{FF6DDC76-C309-46D9-8AE3-15EEA750A488}" type="presOf" srcId="{B6193B58-28E6-49D1-9CFB-029C33DAA78A}" destId="{D5470967-7141-4162-8191-DDC6AC400455}" srcOrd="0" destOrd="0" presId="urn:microsoft.com/office/officeart/2005/8/layout/bList2"/>
    <dgm:cxn modelId="{1E468877-6D86-4CEE-9E0D-E8662A06A09C}" srcId="{E55382D3-8977-4622-A550-B27018FF24DD}" destId="{3AB6791F-D456-464D-959E-DB0BC10B8DBD}" srcOrd="0" destOrd="0" parTransId="{D3390842-872B-4075-A15B-DF58E36576EF}" sibTransId="{1F1A6DC0-EAC1-4E48-B4A4-EC8B07E3D4F4}"/>
    <dgm:cxn modelId="{2B84CC90-E429-4C53-9140-8AE3C3595677}" type="presOf" srcId="{D2B8AECD-EB5A-4D9F-96EF-B497DF38CA6E}" destId="{445AB166-1E62-4A18-8C72-5E197FE0F027}" srcOrd="0" destOrd="0" presId="urn:microsoft.com/office/officeart/2005/8/layout/bList2"/>
    <dgm:cxn modelId="{E2B07A9B-FA41-48D1-9ACA-085C70C11E5D}" type="presOf" srcId="{18555EB1-17C3-47CC-9E06-0571DFE1FBFE}" destId="{9720E38A-D07D-4666-AF6D-0F68D6279037}" srcOrd="0" destOrd="2" presId="urn:microsoft.com/office/officeart/2005/8/layout/bList2"/>
    <dgm:cxn modelId="{CBBB81A0-3A21-4928-8D5A-4D16F664459B}" srcId="{05A21086-0FAF-4AC5-A4A6-CDD2DD46421D}" destId="{53C42C08-AF05-47A7-9D40-FC771577ED90}" srcOrd="3" destOrd="0" parTransId="{4EA79D2E-AD1F-4F0F-A730-5B2F8D906325}" sibTransId="{96FC98AE-3BB8-46EB-A2CD-FCA4A874EE8E}"/>
    <dgm:cxn modelId="{BD7AC2B5-87D5-4466-A4F7-162F3675D4F2}" type="presOf" srcId="{53C42C08-AF05-47A7-9D40-FC771577ED90}" destId="{9720E38A-D07D-4666-AF6D-0F68D6279037}" srcOrd="0" destOrd="3" presId="urn:microsoft.com/office/officeart/2005/8/layout/bList2"/>
    <dgm:cxn modelId="{D1A08ABC-8511-452D-9DC5-B224C94F1220}" type="presOf" srcId="{C2FFD69C-BF72-49D0-8391-54D87BAB3F61}" destId="{2719906B-1A13-4234-B7C2-57F30F165A3C}" srcOrd="0" destOrd="2" presId="urn:microsoft.com/office/officeart/2005/8/layout/bList2"/>
    <dgm:cxn modelId="{E4D534BF-89F6-44AC-88F8-C6B9065206A0}" srcId="{E55382D3-8977-4622-A550-B27018FF24DD}" destId="{1F7419D0-A69A-4027-861A-2D6B4B5463AC}" srcOrd="1" destOrd="0" parTransId="{5376EFB4-4DE8-4C3A-B152-F8765BE61690}" sibTransId="{50CC1206-8366-4D82-9C7E-18DA57C8CE5F}"/>
    <dgm:cxn modelId="{0F3F3ACE-4DF0-41EA-A358-E15139AEF0C7}" srcId="{05A21086-0FAF-4AC5-A4A6-CDD2DD46421D}" destId="{8E12F519-5CB0-4FA9-82F9-2A3E32D0AC5E}" srcOrd="0" destOrd="0" parTransId="{844E3B0A-8FF2-4893-9427-B6CF9D1AD3D1}" sibTransId="{5D81A939-21C9-4080-B964-22C326B618D5}"/>
    <dgm:cxn modelId="{534B10E7-FF5F-4547-BC58-BF12AAADB3D8}" type="presOf" srcId="{A0F82666-79B4-4724-B569-BFF32D284F31}" destId="{C1DD9181-F701-4221-BC80-EDC80F64E10A}" srcOrd="0" destOrd="1" presId="urn:microsoft.com/office/officeart/2005/8/layout/bList2"/>
    <dgm:cxn modelId="{0BC849E7-3170-496B-8861-434591F9A581}" srcId="{411D6C9A-2098-40F4-A15A-0A544B1C4570}" destId="{05A21086-0FAF-4AC5-A4A6-CDD2DD46421D}" srcOrd="2" destOrd="0" parTransId="{A04D419E-C683-4230-AE90-B00272F7E107}" sibTransId="{6686583D-0E7F-4750-8CAA-848C4E328CB4}"/>
    <dgm:cxn modelId="{5B1A07F1-A44E-49A8-9300-71079B058815}" type="presOf" srcId="{E55382D3-8977-4622-A550-B27018FF24DD}" destId="{A9E945BF-F4D8-4171-9723-1D5E2DA5EDE8}" srcOrd="1" destOrd="0" presId="urn:microsoft.com/office/officeart/2005/8/layout/bList2"/>
    <dgm:cxn modelId="{CD8BE7F2-A633-4600-BAE6-2A27A885F1A9}" srcId="{05A21086-0FAF-4AC5-A4A6-CDD2DD46421D}" destId="{18555EB1-17C3-47CC-9E06-0571DFE1FBFE}" srcOrd="2" destOrd="0" parTransId="{418635C6-4B88-4441-B29B-5C5F697FDD25}" sibTransId="{32F10D09-5DBC-4EF0-B168-07B8F45B6AFD}"/>
    <dgm:cxn modelId="{6F5DF8FD-CE02-4DAB-AFAA-C2BB1C4D3F06}" type="presOf" srcId="{05A21086-0FAF-4AC5-A4A6-CDD2DD46421D}" destId="{C306A068-EA30-443F-8945-4FD9BB652AB2}" srcOrd="1" destOrd="0" presId="urn:microsoft.com/office/officeart/2005/8/layout/bList2"/>
    <dgm:cxn modelId="{BD5498FF-C820-461D-80B1-4DCEC512A354}" srcId="{D53E0E9B-DE77-44EF-9A02-CFC2FA50B3AE}" destId="{A0F82666-79B4-4724-B569-BFF32D284F31}" srcOrd="1" destOrd="0" parTransId="{C58CB7A4-6FD7-4DC5-80B9-E20218335DB8}" sibTransId="{DAEF4A55-0538-45B9-A0A4-B89DBA3D4B3B}"/>
    <dgm:cxn modelId="{A54BF919-F8DA-481E-9959-CAEF20D6A35F}" type="presParOf" srcId="{AD72189A-FEBE-4AFB-82F2-2621C9578378}" destId="{84CF0E53-AC43-47B2-9F9B-E8BF63C1B3C3}" srcOrd="0" destOrd="0" presId="urn:microsoft.com/office/officeart/2005/8/layout/bList2"/>
    <dgm:cxn modelId="{891C501B-D1C5-44B7-B6E1-B9CD26D8E3E8}" type="presParOf" srcId="{84CF0E53-AC43-47B2-9F9B-E8BF63C1B3C3}" destId="{2719906B-1A13-4234-B7C2-57F30F165A3C}" srcOrd="0" destOrd="0" presId="urn:microsoft.com/office/officeart/2005/8/layout/bList2"/>
    <dgm:cxn modelId="{8AD85C1D-1740-4DAF-9F2D-2AA058495D36}" type="presParOf" srcId="{84CF0E53-AC43-47B2-9F9B-E8BF63C1B3C3}" destId="{1E57AEBA-A177-4438-A729-CE54FBCF4CC2}" srcOrd="1" destOrd="0" presId="urn:microsoft.com/office/officeart/2005/8/layout/bList2"/>
    <dgm:cxn modelId="{B1529F74-D745-480C-BEE3-94E9C3A666E3}" type="presParOf" srcId="{84CF0E53-AC43-47B2-9F9B-E8BF63C1B3C3}" destId="{A9E945BF-F4D8-4171-9723-1D5E2DA5EDE8}" srcOrd="2" destOrd="0" presId="urn:microsoft.com/office/officeart/2005/8/layout/bList2"/>
    <dgm:cxn modelId="{59C07B16-3F80-4FE3-976D-B7FD32989638}" type="presParOf" srcId="{84CF0E53-AC43-47B2-9F9B-E8BF63C1B3C3}" destId="{70E26CA1-36F9-4F20-AC3F-5D86855A6ADA}" srcOrd="3" destOrd="0" presId="urn:microsoft.com/office/officeart/2005/8/layout/bList2"/>
    <dgm:cxn modelId="{99F8A132-2A6C-4547-88C3-AAB1D685B5B3}" type="presParOf" srcId="{AD72189A-FEBE-4AFB-82F2-2621C9578378}" destId="{445AB166-1E62-4A18-8C72-5E197FE0F027}" srcOrd="1" destOrd="0" presId="urn:microsoft.com/office/officeart/2005/8/layout/bList2"/>
    <dgm:cxn modelId="{B277D9F1-76F0-4D19-A095-F6FB20A74803}" type="presParOf" srcId="{AD72189A-FEBE-4AFB-82F2-2621C9578378}" destId="{1F1FCBAE-F57F-44B3-B12D-9CD69E0CE4DE}" srcOrd="2" destOrd="0" presId="urn:microsoft.com/office/officeart/2005/8/layout/bList2"/>
    <dgm:cxn modelId="{ED966904-18F1-4CE3-A611-785D652F5945}" type="presParOf" srcId="{1F1FCBAE-F57F-44B3-B12D-9CD69E0CE4DE}" destId="{C1DD9181-F701-4221-BC80-EDC80F64E10A}" srcOrd="0" destOrd="0" presId="urn:microsoft.com/office/officeart/2005/8/layout/bList2"/>
    <dgm:cxn modelId="{388211F5-C981-45A4-88B0-B6189B557746}" type="presParOf" srcId="{1F1FCBAE-F57F-44B3-B12D-9CD69E0CE4DE}" destId="{93E34D16-D488-4C4C-BC18-D4470E9C93F6}" srcOrd="1" destOrd="0" presId="urn:microsoft.com/office/officeart/2005/8/layout/bList2"/>
    <dgm:cxn modelId="{20F9FAFE-FF6A-43D2-BF83-F5DD12B0CEB3}" type="presParOf" srcId="{1F1FCBAE-F57F-44B3-B12D-9CD69E0CE4DE}" destId="{2DAC7E7D-F06B-4084-AF20-841BEC25FF34}" srcOrd="2" destOrd="0" presId="urn:microsoft.com/office/officeart/2005/8/layout/bList2"/>
    <dgm:cxn modelId="{89CB5C12-45B2-434F-BE9B-93B7C0D7DEBD}" type="presParOf" srcId="{1F1FCBAE-F57F-44B3-B12D-9CD69E0CE4DE}" destId="{A98E1C20-B44A-4BCC-BD62-CDB3F531E17C}" srcOrd="3" destOrd="0" presId="urn:microsoft.com/office/officeart/2005/8/layout/bList2"/>
    <dgm:cxn modelId="{628F0F20-F21E-48B5-9151-D2660E6919AE}" type="presParOf" srcId="{AD72189A-FEBE-4AFB-82F2-2621C9578378}" destId="{D5470967-7141-4162-8191-DDC6AC400455}" srcOrd="3" destOrd="0" presId="urn:microsoft.com/office/officeart/2005/8/layout/bList2"/>
    <dgm:cxn modelId="{278E5DF0-69C9-4FBA-88D0-6429D5BA3BB8}" type="presParOf" srcId="{AD72189A-FEBE-4AFB-82F2-2621C9578378}" destId="{7A421375-6BC2-42E9-A7EA-AEB31721A5C5}" srcOrd="4" destOrd="0" presId="urn:microsoft.com/office/officeart/2005/8/layout/bList2"/>
    <dgm:cxn modelId="{87135152-CCFE-4228-8A6C-02CD33945EE4}" type="presParOf" srcId="{7A421375-6BC2-42E9-A7EA-AEB31721A5C5}" destId="{9720E38A-D07D-4666-AF6D-0F68D6279037}" srcOrd="0" destOrd="0" presId="urn:microsoft.com/office/officeart/2005/8/layout/bList2"/>
    <dgm:cxn modelId="{FF57865D-0426-4DF6-8E6D-8C6E7A594924}" type="presParOf" srcId="{7A421375-6BC2-42E9-A7EA-AEB31721A5C5}" destId="{6B722629-1162-40E6-B644-F7CC3FC04963}" srcOrd="1" destOrd="0" presId="urn:microsoft.com/office/officeart/2005/8/layout/bList2"/>
    <dgm:cxn modelId="{B6A6E9F8-E3D4-4976-BF7E-89AE750EBC5B}" type="presParOf" srcId="{7A421375-6BC2-42E9-A7EA-AEB31721A5C5}" destId="{C306A068-EA30-443F-8945-4FD9BB652AB2}" srcOrd="2" destOrd="0" presId="urn:microsoft.com/office/officeart/2005/8/layout/bList2"/>
    <dgm:cxn modelId="{3B879C90-4199-44B2-961A-8031781C1A91}" type="presParOf" srcId="{7A421375-6BC2-42E9-A7EA-AEB31721A5C5}" destId="{EED34C60-C86C-4639-B808-D8387209044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3E9ED3-307B-450C-8DBC-32644F6C0325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977F5E2-7E00-40CF-8A5D-A3D0F80CD3A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gm:t>
    </dgm:pt>
    <dgm:pt modelId="{B0631ED6-607B-4ED5-8F30-B32386591327}" type="parTrans" cxnId="{0A5A8842-9061-4786-9298-C7470EC6CF67}">
      <dgm:prSet/>
      <dgm:spPr/>
      <dgm:t>
        <a:bodyPr/>
        <a:lstStyle/>
        <a:p>
          <a:endParaRPr lang="cs-CZ" sz="1400"/>
        </a:p>
      </dgm:t>
    </dgm:pt>
    <dgm:pt modelId="{B641EF86-C25D-4756-81B2-260049B7F960}" type="sibTrans" cxnId="{0A5A8842-9061-4786-9298-C7470EC6CF67}">
      <dgm:prSet/>
      <dgm:spPr/>
      <dgm:t>
        <a:bodyPr/>
        <a:lstStyle/>
        <a:p>
          <a:endParaRPr lang="cs-CZ" sz="1400"/>
        </a:p>
      </dgm:t>
    </dgm:pt>
    <dgm:pt modelId="{D7148E86-58E6-4950-9B48-FC44EA3537D9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endParaRPr lang="cs-CZ" sz="1400" b="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233B-8493-4D65-BDB3-C36EA476AB0C}" type="parTrans" cxnId="{506D3832-E9CB-4781-8D9F-75CC3ACBF808}">
      <dgm:prSet/>
      <dgm:spPr/>
      <dgm:t>
        <a:bodyPr/>
        <a:lstStyle/>
        <a:p>
          <a:endParaRPr lang="cs-CZ" sz="1400"/>
        </a:p>
      </dgm:t>
    </dgm:pt>
    <dgm:pt modelId="{4A92873D-74CB-44AD-999E-6EA239153D64}" type="sibTrans" cxnId="{506D3832-E9CB-4781-8D9F-75CC3ACBF808}">
      <dgm:prSet/>
      <dgm:spPr/>
      <dgm:t>
        <a:bodyPr/>
        <a:lstStyle/>
        <a:p>
          <a:endParaRPr lang="cs-CZ" sz="1400"/>
        </a:p>
      </dgm:t>
    </dgm:pt>
    <dgm:pt modelId="{3216BAB3-A01F-4FA9-8F52-0934C6666AFA}">
      <dgm:prSet phldrT="[Text]" custT="1"/>
      <dgm:spPr/>
      <dgm:t>
        <a:bodyPr/>
        <a:lstStyle/>
        <a:p>
          <a:r>
            <a:rPr lang="cs-CZ" sz="1600" dirty="0"/>
            <a:t>ELITA</a:t>
          </a:r>
        </a:p>
        <a:p>
          <a:r>
            <a:rPr lang="cs-CZ" sz="1400" dirty="0"/>
            <a:t>(informace jsou získávány od výřečných účastníků s vyšším společenským statutem – jsou ochotnější se projevit)</a:t>
          </a:r>
        </a:p>
      </dgm:t>
    </dgm:pt>
    <dgm:pt modelId="{E5825F37-14A2-433A-A808-AF5B589FCB3F}" type="parTrans" cxnId="{2672B8E8-D471-497B-83CE-9CF43F7893A0}">
      <dgm:prSet/>
      <dgm:spPr/>
      <dgm:t>
        <a:bodyPr/>
        <a:lstStyle/>
        <a:p>
          <a:endParaRPr lang="cs-CZ" sz="1400"/>
        </a:p>
      </dgm:t>
    </dgm:pt>
    <dgm:pt modelId="{DB45DB21-B74F-4526-86BC-07664EF6D76C}" type="sibTrans" cxnId="{2672B8E8-D471-497B-83CE-9CF43F7893A0}">
      <dgm:prSet/>
      <dgm:spPr/>
      <dgm:t>
        <a:bodyPr/>
        <a:lstStyle/>
        <a:p>
          <a:endParaRPr lang="cs-CZ" sz="1400"/>
        </a:p>
      </dgm:t>
    </dgm:pt>
    <dgm:pt modelId="{6B15AE39-0D76-4B0D-AB19-673CD3A5BB5D}">
      <dgm:prSet phldrT="[Text]" custT="1"/>
      <dgm:spPr/>
      <dgm:t>
        <a:bodyPr/>
        <a:lstStyle/>
        <a:p>
          <a:r>
            <a:rPr lang="cs-CZ" sz="1600" dirty="0"/>
            <a:t>LPĚNÍ NA DETAILECH</a:t>
          </a:r>
        </a:p>
        <a:p>
          <a:r>
            <a:rPr lang="cs-CZ" sz="1400" dirty="0"/>
            <a:t>(opomíjení hlavní charakteristiky jevu)</a:t>
          </a:r>
        </a:p>
      </dgm:t>
    </dgm:pt>
    <dgm:pt modelId="{6AD65F8D-1373-45E4-9E97-FE8C889575B6}" type="parTrans" cxnId="{75974799-6A99-4842-8A93-7B207569C381}">
      <dgm:prSet/>
      <dgm:spPr/>
      <dgm:t>
        <a:bodyPr/>
        <a:lstStyle/>
        <a:p>
          <a:endParaRPr lang="cs-CZ" sz="1400"/>
        </a:p>
      </dgm:t>
    </dgm:pt>
    <dgm:pt modelId="{129CB7E5-CCD6-4B61-A26C-C97C80594E8D}" type="sibTrans" cxnId="{75974799-6A99-4842-8A93-7B207569C381}">
      <dgm:prSet/>
      <dgm:spPr/>
      <dgm:t>
        <a:bodyPr/>
        <a:lstStyle/>
        <a:p>
          <a:endParaRPr lang="cs-CZ" sz="1400"/>
        </a:p>
      </dgm:t>
    </dgm:pt>
    <dgm:pt modelId="{D698F574-2FE6-4E8A-A8B8-95BAB5F762C0}">
      <dgm:prSet phldrT="[Text]" custT="1"/>
      <dgm:spPr/>
      <dgm:t>
        <a:bodyPr/>
        <a:lstStyle/>
        <a:p>
          <a:r>
            <a:rPr lang="cs-CZ" sz="1800" dirty="0"/>
            <a:t>IGNORACE SOUVISLOSTÍ </a:t>
          </a:r>
        </a:p>
        <a:p>
          <a:r>
            <a:rPr lang="cs-CZ" sz="1400" dirty="0"/>
            <a:t>(např. prostředí, sociální )</a:t>
          </a:r>
        </a:p>
      </dgm:t>
    </dgm:pt>
    <dgm:pt modelId="{21CC4153-A054-4725-B5E8-65005E1D264A}" type="parTrans" cxnId="{1D98A3B2-5F16-4321-9E27-0391608663DC}">
      <dgm:prSet/>
      <dgm:spPr/>
      <dgm:t>
        <a:bodyPr/>
        <a:lstStyle/>
        <a:p>
          <a:endParaRPr lang="cs-CZ" sz="1400"/>
        </a:p>
      </dgm:t>
    </dgm:pt>
    <dgm:pt modelId="{00D0BFCB-29E7-47B3-8067-E041E32418D2}" type="sibTrans" cxnId="{1D98A3B2-5F16-4321-9E27-0391608663DC}">
      <dgm:prSet/>
      <dgm:spPr/>
      <dgm:t>
        <a:bodyPr/>
        <a:lstStyle/>
        <a:p>
          <a:endParaRPr lang="cs-CZ" sz="1400"/>
        </a:p>
      </dgm:t>
    </dgm:pt>
    <dgm:pt modelId="{54551BBB-4568-42B9-98B7-1E85C77DC7D2}">
      <dgm:prSet phldrT="[Text]" custT="1"/>
      <dgm:spPr/>
      <dgm:t>
        <a:bodyPr/>
        <a:lstStyle/>
        <a:p>
          <a:r>
            <a:rPr lang="cs-CZ" sz="1200" dirty="0"/>
            <a:t>INTERESNANTONOST</a:t>
          </a:r>
        </a:p>
        <a:p>
          <a:r>
            <a:rPr lang="cs-CZ" sz="1400" dirty="0"/>
            <a:t>(výzkumník se zvýšeně zajímá o zvláštnosti a odlišnosti)</a:t>
          </a:r>
        </a:p>
      </dgm:t>
    </dgm:pt>
    <dgm:pt modelId="{77E0A4C3-568D-48A4-8938-F855DBCED30A}" type="parTrans" cxnId="{EC908FD1-1CA8-4254-A736-5D63AECD1FE6}">
      <dgm:prSet/>
      <dgm:spPr/>
      <dgm:t>
        <a:bodyPr/>
        <a:lstStyle/>
        <a:p>
          <a:endParaRPr lang="cs-CZ" sz="1400"/>
        </a:p>
      </dgm:t>
    </dgm:pt>
    <dgm:pt modelId="{F8CE3628-5B63-4DC4-B1D7-48F521DA0CB3}" type="sibTrans" cxnId="{EC908FD1-1CA8-4254-A736-5D63AECD1FE6}">
      <dgm:prSet/>
      <dgm:spPr/>
      <dgm:t>
        <a:bodyPr/>
        <a:lstStyle/>
        <a:p>
          <a:endParaRPr lang="cs-CZ" sz="1400"/>
        </a:p>
      </dgm:t>
    </dgm:pt>
    <dgm:pt modelId="{E1AC5ABB-8B16-40C1-AEB1-261111016F4C}">
      <dgm:prSet phldrT="[Text]" custT="1"/>
      <dgm:spPr/>
      <dgm:t>
        <a:bodyPr/>
        <a:lstStyle/>
        <a:p>
          <a:r>
            <a:rPr lang="cs-CZ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gm:t>
    </dgm:pt>
    <dgm:pt modelId="{047F28AC-0ECE-40E2-B1DD-E0BCC9031F02}" type="parTrans" cxnId="{7594AC09-C29C-46F9-805A-C6200B59E832}">
      <dgm:prSet/>
      <dgm:spPr/>
      <dgm:t>
        <a:bodyPr/>
        <a:lstStyle/>
        <a:p>
          <a:endParaRPr lang="cs-CZ" sz="1400"/>
        </a:p>
      </dgm:t>
    </dgm:pt>
    <dgm:pt modelId="{B566DBB7-602B-49E0-9D73-000881B76934}" type="sibTrans" cxnId="{7594AC09-C29C-46F9-805A-C6200B59E832}">
      <dgm:prSet/>
      <dgm:spPr/>
      <dgm:t>
        <a:bodyPr/>
        <a:lstStyle/>
        <a:p>
          <a:endParaRPr lang="cs-CZ" sz="1400"/>
        </a:p>
      </dgm:t>
    </dgm:pt>
    <dgm:pt modelId="{E476844C-55BF-4B31-BB3E-DCFF85426FFB}" type="pres">
      <dgm:prSet presAssocID="{3D3E9ED3-307B-450C-8DBC-32644F6C0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778468-1DE4-4E95-B40D-E2349B602235}" type="pres">
      <dgm:prSet presAssocID="{7977F5E2-7E00-40CF-8A5D-A3D0F80CD3A4}" presName="Parent" presStyleLbl="node0" presStyleIdx="0" presStyleCnt="1" custLinFactNeighborX="-421" custLinFactNeighborY="-214">
        <dgm:presLayoutVars>
          <dgm:chMax val="6"/>
          <dgm:chPref val="6"/>
        </dgm:presLayoutVars>
      </dgm:prSet>
      <dgm:spPr/>
    </dgm:pt>
    <dgm:pt modelId="{6E7871F3-5421-461C-9B8E-5A8B7808BFB1}" type="pres">
      <dgm:prSet presAssocID="{D7148E86-58E6-4950-9B48-FC44EA3537D9}" presName="Accent1" presStyleCnt="0"/>
      <dgm:spPr/>
    </dgm:pt>
    <dgm:pt modelId="{3542FA82-3ACD-404A-8E2D-4D46B3F6BCB2}" type="pres">
      <dgm:prSet presAssocID="{D7148E86-58E6-4950-9B48-FC44EA3537D9}" presName="Accent" presStyleLbl="bgShp" presStyleIdx="0" presStyleCnt="6"/>
      <dgm:spPr/>
    </dgm:pt>
    <dgm:pt modelId="{F6E561F0-28DD-4860-8D27-BC4C42C62059}" type="pres">
      <dgm:prSet presAssocID="{D7148E86-58E6-4950-9B48-FC44EA3537D9}" presName="Child1" presStyleLbl="node1" presStyleIdx="0" presStyleCnt="6" custScaleX="109825">
        <dgm:presLayoutVars>
          <dgm:chMax val="0"/>
          <dgm:chPref val="0"/>
          <dgm:bulletEnabled val="1"/>
        </dgm:presLayoutVars>
      </dgm:prSet>
      <dgm:spPr/>
    </dgm:pt>
    <dgm:pt modelId="{34794EA6-F165-4509-827E-80793A80F3DA}" type="pres">
      <dgm:prSet presAssocID="{3216BAB3-A01F-4FA9-8F52-0934C6666AFA}" presName="Accent2" presStyleCnt="0"/>
      <dgm:spPr/>
    </dgm:pt>
    <dgm:pt modelId="{2B88274A-4BEE-416D-A974-5273F590E088}" type="pres">
      <dgm:prSet presAssocID="{3216BAB3-A01F-4FA9-8F52-0934C6666AFA}" presName="Accent" presStyleLbl="bgShp" presStyleIdx="1" presStyleCnt="6"/>
      <dgm:spPr/>
    </dgm:pt>
    <dgm:pt modelId="{829C2D0B-FA03-4468-9982-22724605E2F5}" type="pres">
      <dgm:prSet presAssocID="{3216BAB3-A01F-4FA9-8F52-0934C6666AFA}" presName="Child2" presStyleLbl="node1" presStyleIdx="1" presStyleCnt="6" custScaleX="109860">
        <dgm:presLayoutVars>
          <dgm:chMax val="0"/>
          <dgm:chPref val="0"/>
          <dgm:bulletEnabled val="1"/>
        </dgm:presLayoutVars>
      </dgm:prSet>
      <dgm:spPr/>
    </dgm:pt>
    <dgm:pt modelId="{ED9F9719-E47A-45B8-BF65-21C7D8B33D80}" type="pres">
      <dgm:prSet presAssocID="{6B15AE39-0D76-4B0D-AB19-673CD3A5BB5D}" presName="Accent3" presStyleCnt="0"/>
      <dgm:spPr/>
    </dgm:pt>
    <dgm:pt modelId="{5CC37BAB-1357-4769-9156-C7BEE79B658A}" type="pres">
      <dgm:prSet presAssocID="{6B15AE39-0D76-4B0D-AB19-673CD3A5BB5D}" presName="Accent" presStyleLbl="bgShp" presStyleIdx="2" presStyleCnt="6"/>
      <dgm:spPr/>
    </dgm:pt>
    <dgm:pt modelId="{7B8DC880-BB9F-49D2-8D5E-F66C1D9A386E}" type="pres">
      <dgm:prSet presAssocID="{6B15AE39-0D76-4B0D-AB19-673CD3A5BB5D}" presName="Child3" presStyleLbl="node1" presStyleIdx="2" presStyleCnt="6" custScaleX="107949">
        <dgm:presLayoutVars>
          <dgm:chMax val="0"/>
          <dgm:chPref val="0"/>
          <dgm:bulletEnabled val="1"/>
        </dgm:presLayoutVars>
      </dgm:prSet>
      <dgm:spPr/>
    </dgm:pt>
    <dgm:pt modelId="{0F798C2D-CE62-4D39-9750-28327D15C015}" type="pres">
      <dgm:prSet presAssocID="{D698F574-2FE6-4E8A-A8B8-95BAB5F762C0}" presName="Accent4" presStyleCnt="0"/>
      <dgm:spPr/>
    </dgm:pt>
    <dgm:pt modelId="{D8D1550F-84DB-422A-AC79-211DAFDBAD3A}" type="pres">
      <dgm:prSet presAssocID="{D698F574-2FE6-4E8A-A8B8-95BAB5F762C0}" presName="Accent" presStyleLbl="bgShp" presStyleIdx="3" presStyleCnt="6"/>
      <dgm:spPr/>
    </dgm:pt>
    <dgm:pt modelId="{6130BF9A-76FD-4984-8ADB-EF4BF8C15AC9}" type="pres">
      <dgm:prSet presAssocID="{D698F574-2FE6-4E8A-A8B8-95BAB5F762C0}" presName="Child4" presStyleLbl="node1" presStyleIdx="3" presStyleCnt="6" custScaleX="115939">
        <dgm:presLayoutVars>
          <dgm:chMax val="0"/>
          <dgm:chPref val="0"/>
          <dgm:bulletEnabled val="1"/>
        </dgm:presLayoutVars>
      </dgm:prSet>
      <dgm:spPr/>
    </dgm:pt>
    <dgm:pt modelId="{871055DE-668C-4883-9A94-FF373F1DCFBE}" type="pres">
      <dgm:prSet presAssocID="{54551BBB-4568-42B9-98B7-1E85C77DC7D2}" presName="Accent5" presStyleCnt="0"/>
      <dgm:spPr/>
    </dgm:pt>
    <dgm:pt modelId="{7B991CF4-FD8A-490E-8372-A69C92695B54}" type="pres">
      <dgm:prSet presAssocID="{54551BBB-4568-42B9-98B7-1E85C77DC7D2}" presName="Accent" presStyleLbl="bgShp" presStyleIdx="4" presStyleCnt="6"/>
      <dgm:spPr/>
    </dgm:pt>
    <dgm:pt modelId="{B9285576-318B-41C5-8F55-3A3860C63CF7}" type="pres">
      <dgm:prSet presAssocID="{54551BBB-4568-42B9-98B7-1E85C77DC7D2}" presName="Child5" presStyleLbl="node1" presStyleIdx="4" presStyleCnt="6" custScaleX="105867">
        <dgm:presLayoutVars>
          <dgm:chMax val="0"/>
          <dgm:chPref val="0"/>
          <dgm:bulletEnabled val="1"/>
        </dgm:presLayoutVars>
      </dgm:prSet>
      <dgm:spPr/>
    </dgm:pt>
    <dgm:pt modelId="{358EC24D-6E1E-47FC-8267-DF68100D0C4E}" type="pres">
      <dgm:prSet presAssocID="{E1AC5ABB-8B16-40C1-AEB1-261111016F4C}" presName="Accent6" presStyleCnt="0"/>
      <dgm:spPr/>
    </dgm:pt>
    <dgm:pt modelId="{6D34F384-0963-47C6-9402-31586A8D85B2}" type="pres">
      <dgm:prSet presAssocID="{E1AC5ABB-8B16-40C1-AEB1-261111016F4C}" presName="Accent" presStyleLbl="bgShp" presStyleIdx="5" presStyleCnt="6"/>
      <dgm:spPr/>
    </dgm:pt>
    <dgm:pt modelId="{C2172B99-B288-4A01-A8C3-9376168A4CA4}" type="pres">
      <dgm:prSet presAssocID="{E1AC5ABB-8B16-40C1-AEB1-261111016F4C}" presName="Child6" presStyleLbl="node1" presStyleIdx="5" presStyleCnt="6" custScaleX="108800">
        <dgm:presLayoutVars>
          <dgm:chMax val="0"/>
          <dgm:chPref val="0"/>
          <dgm:bulletEnabled val="1"/>
        </dgm:presLayoutVars>
      </dgm:prSet>
      <dgm:spPr/>
    </dgm:pt>
  </dgm:ptLst>
  <dgm:cxnLst>
    <dgm:cxn modelId="{7594AC09-C29C-46F9-805A-C6200B59E832}" srcId="{7977F5E2-7E00-40CF-8A5D-A3D0F80CD3A4}" destId="{E1AC5ABB-8B16-40C1-AEB1-261111016F4C}" srcOrd="5" destOrd="0" parTransId="{047F28AC-0ECE-40E2-B1DD-E0BCC9031F02}" sibTransId="{B566DBB7-602B-49E0-9D73-000881B76934}"/>
    <dgm:cxn modelId="{506D3832-E9CB-4781-8D9F-75CC3ACBF808}" srcId="{7977F5E2-7E00-40CF-8A5D-A3D0F80CD3A4}" destId="{D7148E86-58E6-4950-9B48-FC44EA3537D9}" srcOrd="0" destOrd="0" parTransId="{843D233B-8493-4D65-BDB3-C36EA476AB0C}" sibTransId="{4A92873D-74CB-44AD-999E-6EA239153D64}"/>
    <dgm:cxn modelId="{0A5A8842-9061-4786-9298-C7470EC6CF67}" srcId="{3D3E9ED3-307B-450C-8DBC-32644F6C0325}" destId="{7977F5E2-7E00-40CF-8A5D-A3D0F80CD3A4}" srcOrd="0" destOrd="0" parTransId="{B0631ED6-607B-4ED5-8F30-B32386591327}" sibTransId="{B641EF86-C25D-4756-81B2-260049B7F960}"/>
    <dgm:cxn modelId="{440E3965-D1D3-4EDF-901B-8F8B23289584}" type="presOf" srcId="{6B15AE39-0D76-4B0D-AB19-673CD3A5BB5D}" destId="{7B8DC880-BB9F-49D2-8D5E-F66C1D9A386E}" srcOrd="0" destOrd="0" presId="urn:microsoft.com/office/officeart/2011/layout/HexagonRadial"/>
    <dgm:cxn modelId="{F3DBCE46-0F10-494A-93D5-F6BBEDA77EEB}" type="presOf" srcId="{D698F574-2FE6-4E8A-A8B8-95BAB5F762C0}" destId="{6130BF9A-76FD-4984-8ADB-EF4BF8C15AC9}" srcOrd="0" destOrd="0" presId="urn:microsoft.com/office/officeart/2011/layout/HexagonRadial"/>
    <dgm:cxn modelId="{F35EE646-AC5F-4970-9302-A5DB475B614F}" type="presOf" srcId="{54551BBB-4568-42B9-98B7-1E85C77DC7D2}" destId="{B9285576-318B-41C5-8F55-3A3860C63CF7}" srcOrd="0" destOrd="0" presId="urn:microsoft.com/office/officeart/2011/layout/HexagonRadial"/>
    <dgm:cxn modelId="{69BAAB50-0C00-4CD2-AD8A-E103FCAE6443}" type="presOf" srcId="{3D3E9ED3-307B-450C-8DBC-32644F6C0325}" destId="{E476844C-55BF-4B31-BB3E-DCFF85426FFB}" srcOrd="0" destOrd="0" presId="urn:microsoft.com/office/officeart/2011/layout/HexagonRadial"/>
    <dgm:cxn modelId="{9EA41888-8706-4979-89A7-00B44FF84B4A}" type="presOf" srcId="{7977F5E2-7E00-40CF-8A5D-A3D0F80CD3A4}" destId="{92778468-1DE4-4E95-B40D-E2349B602235}" srcOrd="0" destOrd="0" presId="urn:microsoft.com/office/officeart/2011/layout/HexagonRadial"/>
    <dgm:cxn modelId="{75974799-6A99-4842-8A93-7B207569C381}" srcId="{7977F5E2-7E00-40CF-8A5D-A3D0F80CD3A4}" destId="{6B15AE39-0D76-4B0D-AB19-673CD3A5BB5D}" srcOrd="2" destOrd="0" parTransId="{6AD65F8D-1373-45E4-9E97-FE8C889575B6}" sibTransId="{129CB7E5-CCD6-4B61-A26C-C97C80594E8D}"/>
    <dgm:cxn modelId="{9250ED9D-AC9D-4955-B5B8-7F54D1A309D0}" type="presOf" srcId="{E1AC5ABB-8B16-40C1-AEB1-261111016F4C}" destId="{C2172B99-B288-4A01-A8C3-9376168A4CA4}" srcOrd="0" destOrd="0" presId="urn:microsoft.com/office/officeart/2011/layout/HexagonRadial"/>
    <dgm:cxn modelId="{1D98A3B2-5F16-4321-9E27-0391608663DC}" srcId="{7977F5E2-7E00-40CF-8A5D-A3D0F80CD3A4}" destId="{D698F574-2FE6-4E8A-A8B8-95BAB5F762C0}" srcOrd="3" destOrd="0" parTransId="{21CC4153-A054-4725-B5E8-65005E1D264A}" sibTransId="{00D0BFCB-29E7-47B3-8067-E041E32418D2}"/>
    <dgm:cxn modelId="{8AF940C2-CB7D-4FC6-9C79-B18D84FA3FB2}" type="presOf" srcId="{D7148E86-58E6-4950-9B48-FC44EA3537D9}" destId="{F6E561F0-28DD-4860-8D27-BC4C42C62059}" srcOrd="0" destOrd="0" presId="urn:microsoft.com/office/officeart/2011/layout/HexagonRadial"/>
    <dgm:cxn modelId="{EC908FD1-1CA8-4254-A736-5D63AECD1FE6}" srcId="{7977F5E2-7E00-40CF-8A5D-A3D0F80CD3A4}" destId="{54551BBB-4568-42B9-98B7-1E85C77DC7D2}" srcOrd="4" destOrd="0" parTransId="{77E0A4C3-568D-48A4-8938-F855DBCED30A}" sibTransId="{F8CE3628-5B63-4DC4-B1D7-48F521DA0CB3}"/>
    <dgm:cxn modelId="{2672B8E8-D471-497B-83CE-9CF43F7893A0}" srcId="{7977F5E2-7E00-40CF-8A5D-A3D0F80CD3A4}" destId="{3216BAB3-A01F-4FA9-8F52-0934C6666AFA}" srcOrd="1" destOrd="0" parTransId="{E5825F37-14A2-433A-A808-AF5B589FCB3F}" sibTransId="{DB45DB21-B74F-4526-86BC-07664EF6D76C}"/>
    <dgm:cxn modelId="{527C94F4-E184-458C-81CE-DF6AC3A1E0F8}" type="presOf" srcId="{3216BAB3-A01F-4FA9-8F52-0934C6666AFA}" destId="{829C2D0B-FA03-4468-9982-22724605E2F5}" srcOrd="0" destOrd="0" presId="urn:microsoft.com/office/officeart/2011/layout/HexagonRadial"/>
    <dgm:cxn modelId="{D8C11DF6-DA7C-426F-9D54-AA6C06E07151}" type="presParOf" srcId="{E476844C-55BF-4B31-BB3E-DCFF85426FFB}" destId="{92778468-1DE4-4E95-B40D-E2349B602235}" srcOrd="0" destOrd="0" presId="urn:microsoft.com/office/officeart/2011/layout/HexagonRadial"/>
    <dgm:cxn modelId="{824D12B3-4BA5-4557-A6E8-F4C26694FA33}" type="presParOf" srcId="{E476844C-55BF-4B31-BB3E-DCFF85426FFB}" destId="{6E7871F3-5421-461C-9B8E-5A8B7808BFB1}" srcOrd="1" destOrd="0" presId="urn:microsoft.com/office/officeart/2011/layout/HexagonRadial"/>
    <dgm:cxn modelId="{6E5FABA1-8753-4CDD-AA7D-235F032CF495}" type="presParOf" srcId="{6E7871F3-5421-461C-9B8E-5A8B7808BFB1}" destId="{3542FA82-3ACD-404A-8E2D-4D46B3F6BCB2}" srcOrd="0" destOrd="0" presId="urn:microsoft.com/office/officeart/2011/layout/HexagonRadial"/>
    <dgm:cxn modelId="{6FCAF652-FC1C-4258-85A8-3F68A5E83EFA}" type="presParOf" srcId="{E476844C-55BF-4B31-BB3E-DCFF85426FFB}" destId="{F6E561F0-28DD-4860-8D27-BC4C42C62059}" srcOrd="2" destOrd="0" presId="urn:microsoft.com/office/officeart/2011/layout/HexagonRadial"/>
    <dgm:cxn modelId="{98FD27A6-0FD6-4581-920D-3C923479EE83}" type="presParOf" srcId="{E476844C-55BF-4B31-BB3E-DCFF85426FFB}" destId="{34794EA6-F165-4509-827E-80793A80F3DA}" srcOrd="3" destOrd="0" presId="urn:microsoft.com/office/officeart/2011/layout/HexagonRadial"/>
    <dgm:cxn modelId="{42D1247A-254D-4838-B19D-BE17D52EFBB1}" type="presParOf" srcId="{34794EA6-F165-4509-827E-80793A80F3DA}" destId="{2B88274A-4BEE-416D-A974-5273F590E088}" srcOrd="0" destOrd="0" presId="urn:microsoft.com/office/officeart/2011/layout/HexagonRadial"/>
    <dgm:cxn modelId="{A007C4FD-4A48-4094-96C0-5C892AB486C9}" type="presParOf" srcId="{E476844C-55BF-4B31-BB3E-DCFF85426FFB}" destId="{829C2D0B-FA03-4468-9982-22724605E2F5}" srcOrd="4" destOrd="0" presId="urn:microsoft.com/office/officeart/2011/layout/HexagonRadial"/>
    <dgm:cxn modelId="{566BDACA-8ABF-4DFB-A888-108DF190B7C6}" type="presParOf" srcId="{E476844C-55BF-4B31-BB3E-DCFF85426FFB}" destId="{ED9F9719-E47A-45B8-BF65-21C7D8B33D80}" srcOrd="5" destOrd="0" presId="urn:microsoft.com/office/officeart/2011/layout/HexagonRadial"/>
    <dgm:cxn modelId="{3586DC0F-DCE1-4000-AE8F-4E76EAB8B708}" type="presParOf" srcId="{ED9F9719-E47A-45B8-BF65-21C7D8B33D80}" destId="{5CC37BAB-1357-4769-9156-C7BEE79B658A}" srcOrd="0" destOrd="0" presId="urn:microsoft.com/office/officeart/2011/layout/HexagonRadial"/>
    <dgm:cxn modelId="{9F6A839D-666D-4289-ABBC-B018B1B4F243}" type="presParOf" srcId="{E476844C-55BF-4B31-BB3E-DCFF85426FFB}" destId="{7B8DC880-BB9F-49D2-8D5E-F66C1D9A386E}" srcOrd="6" destOrd="0" presId="urn:microsoft.com/office/officeart/2011/layout/HexagonRadial"/>
    <dgm:cxn modelId="{67C9F2B7-F76B-453B-856C-5A237B214303}" type="presParOf" srcId="{E476844C-55BF-4B31-BB3E-DCFF85426FFB}" destId="{0F798C2D-CE62-4D39-9750-28327D15C015}" srcOrd="7" destOrd="0" presId="urn:microsoft.com/office/officeart/2011/layout/HexagonRadial"/>
    <dgm:cxn modelId="{970F8391-D850-4E02-ABB2-7D40F42A66E2}" type="presParOf" srcId="{0F798C2D-CE62-4D39-9750-28327D15C015}" destId="{D8D1550F-84DB-422A-AC79-211DAFDBAD3A}" srcOrd="0" destOrd="0" presId="urn:microsoft.com/office/officeart/2011/layout/HexagonRadial"/>
    <dgm:cxn modelId="{4C130CAD-7A69-475C-9801-3EC4D1FF2127}" type="presParOf" srcId="{E476844C-55BF-4B31-BB3E-DCFF85426FFB}" destId="{6130BF9A-76FD-4984-8ADB-EF4BF8C15AC9}" srcOrd="8" destOrd="0" presId="urn:microsoft.com/office/officeart/2011/layout/HexagonRadial"/>
    <dgm:cxn modelId="{46169A25-53FF-4DAA-86B6-D787CD8C09EF}" type="presParOf" srcId="{E476844C-55BF-4B31-BB3E-DCFF85426FFB}" destId="{871055DE-668C-4883-9A94-FF373F1DCFBE}" srcOrd="9" destOrd="0" presId="urn:microsoft.com/office/officeart/2011/layout/HexagonRadial"/>
    <dgm:cxn modelId="{242E69A2-4B0E-4D8B-8702-B26C2E5455DA}" type="presParOf" srcId="{871055DE-668C-4883-9A94-FF373F1DCFBE}" destId="{7B991CF4-FD8A-490E-8372-A69C92695B54}" srcOrd="0" destOrd="0" presId="urn:microsoft.com/office/officeart/2011/layout/HexagonRadial"/>
    <dgm:cxn modelId="{A4CD09CB-0DAF-47C6-85E2-C5491E60E43E}" type="presParOf" srcId="{E476844C-55BF-4B31-BB3E-DCFF85426FFB}" destId="{B9285576-318B-41C5-8F55-3A3860C63CF7}" srcOrd="10" destOrd="0" presId="urn:microsoft.com/office/officeart/2011/layout/HexagonRadial"/>
    <dgm:cxn modelId="{C2DC65D8-E239-4146-BC77-6E2CF367CD74}" type="presParOf" srcId="{E476844C-55BF-4B31-BB3E-DCFF85426FFB}" destId="{358EC24D-6E1E-47FC-8267-DF68100D0C4E}" srcOrd="11" destOrd="0" presId="urn:microsoft.com/office/officeart/2011/layout/HexagonRadial"/>
    <dgm:cxn modelId="{BCABF1C9-5802-4A23-A17D-02AA08361006}" type="presParOf" srcId="{358EC24D-6E1E-47FC-8267-DF68100D0C4E}" destId="{6D34F384-0963-47C6-9402-31586A8D85B2}" srcOrd="0" destOrd="0" presId="urn:microsoft.com/office/officeart/2011/layout/HexagonRadial"/>
    <dgm:cxn modelId="{F204A194-EB6A-453D-9A39-73AFF7D3DC79}" type="presParOf" srcId="{E476844C-55BF-4B31-BB3E-DCFF85426FFB}" destId="{C2172B99-B288-4A01-A8C3-9376168A4C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950F0A-98D8-4741-815C-D833011C6E5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248CEBA-A702-458A-AA3C-D5D103E7F8D0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VALIDITA</a:t>
          </a:r>
        </a:p>
      </dgm:t>
    </dgm:pt>
    <dgm:pt modelId="{BF3F92A3-1742-4B82-A7A3-90DC16E20B02}" type="parTrans" cxnId="{F94CDFE7-598E-4B84-B9BF-1A35723A93EE}">
      <dgm:prSet/>
      <dgm:spPr/>
      <dgm:t>
        <a:bodyPr/>
        <a:lstStyle/>
        <a:p>
          <a:endParaRPr lang="cs-CZ"/>
        </a:p>
      </dgm:t>
    </dgm:pt>
    <dgm:pt modelId="{C8613268-73A3-4143-BA47-215EFA544706}" type="sibTrans" cxnId="{F94CDFE7-598E-4B84-B9BF-1A35723A93EE}">
      <dgm:prSet/>
      <dgm:spPr/>
      <dgm:t>
        <a:bodyPr/>
        <a:lstStyle/>
        <a:p>
          <a:endParaRPr lang="cs-CZ"/>
        </a:p>
      </dgm:t>
    </dgm:pt>
    <dgm:pt modelId="{567CE1B1-1FF4-4881-B2B1-12296A6A3522}">
      <dgm:prSet phldrT="[Text]"/>
      <dgm:spPr/>
      <dgm:t>
        <a:bodyPr/>
        <a:lstStyle/>
        <a:p>
          <a:pPr rtl="0"/>
          <a:endParaRPr lang="cs-CZ" sz="2000" kern="1200" dirty="0"/>
        </a:p>
      </dgm:t>
    </dgm:pt>
    <dgm:pt modelId="{2D3E9F28-64F4-4ACD-82EA-F78DC9D65953}" type="parTrans" cxnId="{3407ACC3-9B2D-49FA-8786-6A5A48F8B676}">
      <dgm:prSet/>
      <dgm:spPr/>
      <dgm:t>
        <a:bodyPr/>
        <a:lstStyle/>
        <a:p>
          <a:endParaRPr lang="cs-CZ"/>
        </a:p>
      </dgm:t>
    </dgm:pt>
    <dgm:pt modelId="{AE7CAE1A-6293-4981-A569-45C627D71222}" type="sibTrans" cxnId="{3407ACC3-9B2D-49FA-8786-6A5A48F8B676}">
      <dgm:prSet/>
      <dgm:spPr/>
      <dgm:t>
        <a:bodyPr/>
        <a:lstStyle/>
        <a:p>
          <a:endParaRPr lang="cs-CZ"/>
        </a:p>
      </dgm:t>
    </dgm:pt>
    <dgm:pt modelId="{FF8F8A9E-8E46-4B31-A06B-58B3D00FF66D}">
      <dgm:prSet phldrT="[Text]"/>
      <dgm:spPr/>
      <dgm:t>
        <a:bodyPr/>
        <a:lstStyle/>
        <a:p>
          <a:endParaRPr lang="cs-CZ" sz="2100" kern="1200" dirty="0"/>
        </a:p>
      </dgm:t>
    </dgm:pt>
    <dgm:pt modelId="{17EE982B-1D4C-4654-A49F-874F9DC361C9}" type="parTrans" cxnId="{3E324B48-6C0E-497B-86EB-6080233F847E}">
      <dgm:prSet/>
      <dgm:spPr/>
      <dgm:t>
        <a:bodyPr/>
        <a:lstStyle/>
        <a:p>
          <a:endParaRPr lang="cs-CZ"/>
        </a:p>
      </dgm:t>
    </dgm:pt>
    <dgm:pt modelId="{F5473F2A-B236-4B2F-8515-E722B1A0A8AE}" type="sibTrans" cxnId="{3E324B48-6C0E-497B-86EB-6080233F847E}">
      <dgm:prSet/>
      <dgm:spPr/>
      <dgm:t>
        <a:bodyPr/>
        <a:lstStyle/>
        <a:p>
          <a:endParaRPr lang="cs-CZ"/>
        </a:p>
      </dgm:t>
    </dgm:pt>
    <dgm:pt modelId="{5DCA7704-0661-4537-8982-8EAAE353B815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gm:t>
    </dgm:pt>
    <dgm:pt modelId="{A37DD244-47BC-4555-B1A7-6A619710FB4A}" type="sibTrans" cxnId="{A94A48B3-CF4A-493B-A7DA-3615871F3A82}">
      <dgm:prSet/>
      <dgm:spPr/>
      <dgm:t>
        <a:bodyPr/>
        <a:lstStyle/>
        <a:p>
          <a:endParaRPr lang="cs-CZ"/>
        </a:p>
      </dgm:t>
    </dgm:pt>
    <dgm:pt modelId="{29A8BD8F-EDBE-4960-8B6B-65848A70E810}" type="parTrans" cxnId="{A94A48B3-CF4A-493B-A7DA-3615871F3A82}">
      <dgm:prSet/>
      <dgm:spPr/>
      <dgm:t>
        <a:bodyPr/>
        <a:lstStyle/>
        <a:p>
          <a:endParaRPr lang="cs-CZ"/>
        </a:p>
      </dgm:t>
    </dgm:pt>
    <dgm:pt modelId="{E0BF4A7A-BE2F-4323-BE8A-BABE0CC4B677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</dgm:t>
    </dgm:pt>
    <dgm:pt modelId="{EA4B1291-AB1B-4B95-9EAC-C4072CD98DEF}" type="parTrans" cxnId="{1728DDA3-1065-4FBB-BCE7-42BA53ACF65F}">
      <dgm:prSet/>
      <dgm:spPr/>
      <dgm:t>
        <a:bodyPr/>
        <a:lstStyle/>
        <a:p>
          <a:endParaRPr lang="cs-CZ"/>
        </a:p>
      </dgm:t>
    </dgm:pt>
    <dgm:pt modelId="{E7D41CEC-702F-4DB9-B750-283227F2C7A0}" type="sibTrans" cxnId="{1728DDA3-1065-4FBB-BCE7-42BA53ACF65F}">
      <dgm:prSet/>
      <dgm:spPr/>
      <dgm:t>
        <a:bodyPr/>
        <a:lstStyle/>
        <a:p>
          <a:endParaRPr lang="cs-CZ"/>
        </a:p>
      </dgm:t>
    </dgm:pt>
    <dgm:pt modelId="{B7C10BB6-37EF-419B-A0BC-278530383976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</dgm:t>
    </dgm:pt>
    <dgm:pt modelId="{B5D906A5-E226-4B8C-A23D-D4247B5214F6}" type="parTrans" cxnId="{BBD43C3C-71D1-4C68-8DA0-E1B792FEB102}">
      <dgm:prSet/>
      <dgm:spPr/>
      <dgm:t>
        <a:bodyPr/>
        <a:lstStyle/>
        <a:p>
          <a:endParaRPr lang="cs-CZ"/>
        </a:p>
      </dgm:t>
    </dgm:pt>
    <dgm:pt modelId="{D97DD417-80FC-4108-B9D5-4781D993305A}" type="sibTrans" cxnId="{BBD43C3C-71D1-4C68-8DA0-E1B792FEB102}">
      <dgm:prSet/>
      <dgm:spPr/>
      <dgm:t>
        <a:bodyPr/>
        <a:lstStyle/>
        <a:p>
          <a:endParaRPr lang="cs-CZ"/>
        </a:p>
      </dgm:t>
    </dgm:pt>
    <dgm:pt modelId="{62FFAE1A-0010-49BC-81EB-9AC2E98BB60B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(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, ekologická, populační)</a:t>
          </a:r>
        </a:p>
      </dgm:t>
    </dgm:pt>
    <dgm:pt modelId="{45575A0E-A273-49C0-9F90-BF201C0A838D}" type="parTrans" cxnId="{5852CB21-8CBD-4A1C-B5D0-CE1BA80FAD2B}">
      <dgm:prSet/>
      <dgm:spPr/>
      <dgm:t>
        <a:bodyPr/>
        <a:lstStyle/>
        <a:p>
          <a:endParaRPr lang="cs-CZ"/>
        </a:p>
      </dgm:t>
    </dgm:pt>
    <dgm:pt modelId="{2313CDDE-8A89-4DC8-961C-79ECCB4E6E04}" type="sibTrans" cxnId="{5852CB21-8CBD-4A1C-B5D0-CE1BA80FAD2B}">
      <dgm:prSet/>
      <dgm:spPr/>
      <dgm:t>
        <a:bodyPr/>
        <a:lstStyle/>
        <a:p>
          <a:endParaRPr lang="cs-CZ"/>
        </a:p>
      </dgm:t>
    </dgm:pt>
    <dgm:pt modelId="{FEB745D3-35C6-4BB5-ADCB-8EA15DB4772A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</dgm:t>
    </dgm:pt>
    <dgm:pt modelId="{C89E06EC-4D14-4BFF-8FAB-9DB8BB39703B}" type="parTrans" cxnId="{87D2CC65-2CAB-4243-81FB-ABD6338D29B3}">
      <dgm:prSet/>
      <dgm:spPr/>
      <dgm:t>
        <a:bodyPr/>
        <a:lstStyle/>
        <a:p>
          <a:endParaRPr lang="cs-CZ"/>
        </a:p>
      </dgm:t>
    </dgm:pt>
    <dgm:pt modelId="{5F265C11-9127-4089-ABFC-66F4C8A022BC}" type="sibTrans" cxnId="{87D2CC65-2CAB-4243-81FB-ABD6338D29B3}">
      <dgm:prSet/>
      <dgm:spPr/>
      <dgm:t>
        <a:bodyPr/>
        <a:lstStyle/>
        <a:p>
          <a:endParaRPr lang="cs-CZ"/>
        </a:p>
      </dgm:t>
    </dgm:pt>
    <dgm:pt modelId="{E8A3C547-B860-4FE4-A1DA-CD7B4ADAE744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</dgm:t>
    </dgm:pt>
    <dgm:pt modelId="{8FA3C7D7-84A4-482F-8499-03F2744B2ACF}" type="parTrans" cxnId="{EA7E67F6-4166-42BF-B821-390820C1179C}">
      <dgm:prSet/>
      <dgm:spPr/>
      <dgm:t>
        <a:bodyPr/>
        <a:lstStyle/>
        <a:p>
          <a:endParaRPr lang="cs-CZ"/>
        </a:p>
      </dgm:t>
    </dgm:pt>
    <dgm:pt modelId="{5C1FE92D-ED85-413E-8281-8205AC1B3293}" type="sibTrans" cxnId="{EA7E67F6-4166-42BF-B821-390820C1179C}">
      <dgm:prSet/>
      <dgm:spPr/>
      <dgm:t>
        <a:bodyPr/>
        <a:lstStyle/>
        <a:p>
          <a:endParaRPr lang="cs-CZ"/>
        </a:p>
      </dgm:t>
    </dgm:pt>
    <dgm:pt modelId="{00AFADA7-B7A5-4040-9CBD-63423A33F09E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Úroveň je určována indexem reliability</a:t>
          </a:r>
        </a:p>
      </dgm:t>
    </dgm:pt>
    <dgm:pt modelId="{A7B91C5B-FECB-4734-B2B3-FE6701646FC3}" type="parTrans" cxnId="{746FC3AD-7D89-44A4-9C6B-1946FCF5E296}">
      <dgm:prSet/>
      <dgm:spPr/>
      <dgm:t>
        <a:bodyPr/>
        <a:lstStyle/>
        <a:p>
          <a:endParaRPr lang="cs-CZ"/>
        </a:p>
      </dgm:t>
    </dgm:pt>
    <dgm:pt modelId="{EDF2A70B-6CA3-439E-B618-3E68B535F1A9}" type="sibTrans" cxnId="{746FC3AD-7D89-44A4-9C6B-1946FCF5E296}">
      <dgm:prSet/>
      <dgm:spPr/>
      <dgm:t>
        <a:bodyPr/>
        <a:lstStyle/>
        <a:p>
          <a:endParaRPr lang="cs-CZ"/>
        </a:p>
      </dgm:t>
    </dgm:pt>
    <dgm:pt modelId="{EBBFB081-FBB5-4CAE-98BB-702BC3DD2B35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Opakovatelnost měření a konzistence dat</a:t>
          </a:r>
        </a:p>
      </dgm:t>
    </dgm:pt>
    <dgm:pt modelId="{C9B4EB2D-BCC6-4406-B8D7-995DACDE9962}" type="parTrans" cxnId="{5CA3B2FE-D1C3-4F43-8F04-E5C1B7CBC52A}">
      <dgm:prSet/>
      <dgm:spPr/>
      <dgm:t>
        <a:bodyPr/>
        <a:lstStyle/>
        <a:p>
          <a:endParaRPr lang="cs-CZ"/>
        </a:p>
      </dgm:t>
    </dgm:pt>
    <dgm:pt modelId="{14CF9102-A471-4E50-9DFF-74DA9E13FB6E}" type="sibTrans" cxnId="{5CA3B2FE-D1C3-4F43-8F04-E5C1B7CBC52A}">
      <dgm:prSet/>
      <dgm:spPr/>
      <dgm:t>
        <a:bodyPr/>
        <a:lstStyle/>
        <a:p>
          <a:endParaRPr lang="cs-CZ"/>
        </a:p>
      </dgm:t>
    </dgm:pt>
    <dgm:pt modelId="{13B0EA0D-EC65-4310-A616-C9FCCC9E3BDF}" type="pres">
      <dgm:prSet presAssocID="{4D950F0A-98D8-4741-815C-D833011C6E53}" presName="Name0" presStyleCnt="0">
        <dgm:presLayoutVars>
          <dgm:dir/>
          <dgm:animLvl val="lvl"/>
          <dgm:resizeHandles val="exact"/>
        </dgm:presLayoutVars>
      </dgm:prSet>
      <dgm:spPr/>
    </dgm:pt>
    <dgm:pt modelId="{944CA7B2-F688-4B71-A444-FEB806282B3C}" type="pres">
      <dgm:prSet presAssocID="{6248CEBA-A702-458A-AA3C-D5D103E7F8D0}" presName="composite" presStyleCnt="0"/>
      <dgm:spPr/>
    </dgm:pt>
    <dgm:pt modelId="{2B8B864D-82A2-46FB-8FB0-FCF0FA432007}" type="pres">
      <dgm:prSet presAssocID="{6248CEBA-A702-458A-AA3C-D5D103E7F8D0}" presName="parTx" presStyleLbl="alignNode1" presStyleIdx="0" presStyleCnt="2" custLinFactNeighborX="1860" custLinFactNeighborY="-692">
        <dgm:presLayoutVars>
          <dgm:chMax val="0"/>
          <dgm:chPref val="0"/>
          <dgm:bulletEnabled val="1"/>
        </dgm:presLayoutVars>
      </dgm:prSet>
      <dgm:spPr/>
    </dgm:pt>
    <dgm:pt modelId="{138A7D1D-F8CE-4B39-AC97-0029424561EF}" type="pres">
      <dgm:prSet presAssocID="{6248CEBA-A702-458A-AA3C-D5D103E7F8D0}" presName="desTx" presStyleLbl="alignAccFollowNode1" presStyleIdx="0" presStyleCnt="2">
        <dgm:presLayoutVars>
          <dgm:bulletEnabled val="1"/>
        </dgm:presLayoutVars>
      </dgm:prSet>
      <dgm:spPr/>
    </dgm:pt>
    <dgm:pt modelId="{90B6AB75-0E37-4878-A60B-9D88A14E3E31}" type="pres">
      <dgm:prSet presAssocID="{C8613268-73A3-4143-BA47-215EFA544706}" presName="space" presStyleCnt="0"/>
      <dgm:spPr/>
    </dgm:pt>
    <dgm:pt modelId="{1EB8A340-C137-4592-8B3E-DF7CC4749DCA}" type="pres">
      <dgm:prSet presAssocID="{5DCA7704-0661-4537-8982-8EAAE353B815}" presName="composite" presStyleCnt="0"/>
      <dgm:spPr/>
    </dgm:pt>
    <dgm:pt modelId="{0581F656-30F4-4511-8150-FF7B40CF4EC4}" type="pres">
      <dgm:prSet presAssocID="{5DCA7704-0661-4537-8982-8EAAE353B8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DF89C82-CAF9-46E4-9373-C0DDB4CB9395}" type="pres">
      <dgm:prSet presAssocID="{5DCA7704-0661-4537-8982-8EAAE353B81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5EF50C-3D85-4737-BC9F-D734E933E50B}" type="presOf" srcId="{567CE1B1-1FF4-4881-B2B1-12296A6A3522}" destId="{138A7D1D-F8CE-4B39-AC97-0029424561EF}" srcOrd="0" destOrd="0" presId="urn:microsoft.com/office/officeart/2005/8/layout/hList1"/>
    <dgm:cxn modelId="{BC2DB61D-FE63-41D1-B115-DB1290375E53}" type="presOf" srcId="{EBBFB081-FBB5-4CAE-98BB-702BC3DD2B35}" destId="{0DF89C82-CAF9-46E4-9373-C0DDB4CB9395}" srcOrd="0" destOrd="3" presId="urn:microsoft.com/office/officeart/2005/8/layout/hList1"/>
    <dgm:cxn modelId="{5852CB21-8CBD-4A1C-B5D0-CE1BA80FAD2B}" srcId="{6248CEBA-A702-458A-AA3C-D5D103E7F8D0}" destId="{62FFAE1A-0010-49BC-81EB-9AC2E98BB60B}" srcOrd="3" destOrd="0" parTransId="{45575A0E-A273-49C0-9F90-BF201C0A838D}" sibTransId="{2313CDDE-8A89-4DC8-961C-79ECCB4E6E04}"/>
    <dgm:cxn modelId="{80C17C2F-6860-4553-87DB-2E6ACA8FC956}" type="presOf" srcId="{5DCA7704-0661-4537-8982-8EAAE353B815}" destId="{0581F656-30F4-4511-8150-FF7B40CF4EC4}" srcOrd="0" destOrd="0" presId="urn:microsoft.com/office/officeart/2005/8/layout/hList1"/>
    <dgm:cxn modelId="{46C59138-71DB-4C27-80AD-33CF7834902D}" type="presOf" srcId="{00AFADA7-B7A5-4040-9CBD-63423A33F09E}" destId="{0DF89C82-CAF9-46E4-9373-C0DDB4CB9395}" srcOrd="0" destOrd="4" presId="urn:microsoft.com/office/officeart/2005/8/layout/hList1"/>
    <dgm:cxn modelId="{BBD43C3C-71D1-4C68-8DA0-E1B792FEB102}" srcId="{6248CEBA-A702-458A-AA3C-D5D103E7F8D0}" destId="{B7C10BB6-37EF-419B-A0BC-278530383976}" srcOrd="2" destOrd="0" parTransId="{B5D906A5-E226-4B8C-A23D-D4247B5214F6}" sibTransId="{D97DD417-80FC-4108-B9D5-4781D993305A}"/>
    <dgm:cxn modelId="{87D2CC65-2CAB-4243-81FB-ABD6338D29B3}" srcId="{5DCA7704-0661-4537-8982-8EAAE353B815}" destId="{FEB745D3-35C6-4BB5-ADCB-8EA15DB4772A}" srcOrd="1" destOrd="0" parTransId="{C89E06EC-4D14-4BFF-8FAB-9DB8BB39703B}" sibTransId="{5F265C11-9127-4089-ABFC-66F4C8A022BC}"/>
    <dgm:cxn modelId="{C46DC046-AAF2-40B5-8CD7-5BD25BD9C950}" type="presOf" srcId="{B7C10BB6-37EF-419B-A0BC-278530383976}" destId="{138A7D1D-F8CE-4B39-AC97-0029424561EF}" srcOrd="0" destOrd="2" presId="urn:microsoft.com/office/officeart/2005/8/layout/hList1"/>
    <dgm:cxn modelId="{3E324B48-6C0E-497B-86EB-6080233F847E}" srcId="{5DCA7704-0661-4537-8982-8EAAE353B815}" destId="{FF8F8A9E-8E46-4B31-A06B-58B3D00FF66D}" srcOrd="0" destOrd="0" parTransId="{17EE982B-1D4C-4654-A49F-874F9DC361C9}" sibTransId="{F5473F2A-B236-4B2F-8515-E722B1A0A8AE}"/>
    <dgm:cxn modelId="{C9119255-CAAD-4E8B-8778-06BE9A1D1BEE}" type="presOf" srcId="{E8A3C547-B860-4FE4-A1DA-CD7B4ADAE744}" destId="{0DF89C82-CAF9-46E4-9373-C0DDB4CB9395}" srcOrd="0" destOrd="2" presId="urn:microsoft.com/office/officeart/2005/8/layout/hList1"/>
    <dgm:cxn modelId="{81C22C59-9022-4B1A-915A-7AE00131F1A7}" type="presOf" srcId="{E0BF4A7A-BE2F-4323-BE8A-BABE0CC4B677}" destId="{138A7D1D-F8CE-4B39-AC97-0029424561EF}" srcOrd="0" destOrd="1" presId="urn:microsoft.com/office/officeart/2005/8/layout/hList1"/>
    <dgm:cxn modelId="{ED362DA0-B045-4237-BB2A-63A9842664F8}" type="presOf" srcId="{62FFAE1A-0010-49BC-81EB-9AC2E98BB60B}" destId="{138A7D1D-F8CE-4B39-AC97-0029424561EF}" srcOrd="0" destOrd="3" presId="urn:microsoft.com/office/officeart/2005/8/layout/hList1"/>
    <dgm:cxn modelId="{1728DDA3-1065-4FBB-BCE7-42BA53ACF65F}" srcId="{6248CEBA-A702-458A-AA3C-D5D103E7F8D0}" destId="{E0BF4A7A-BE2F-4323-BE8A-BABE0CC4B677}" srcOrd="1" destOrd="0" parTransId="{EA4B1291-AB1B-4B95-9EAC-C4072CD98DEF}" sibTransId="{E7D41CEC-702F-4DB9-B750-283227F2C7A0}"/>
    <dgm:cxn modelId="{746FC3AD-7D89-44A4-9C6B-1946FCF5E296}" srcId="{5DCA7704-0661-4537-8982-8EAAE353B815}" destId="{00AFADA7-B7A5-4040-9CBD-63423A33F09E}" srcOrd="4" destOrd="0" parTransId="{A7B91C5B-FECB-4734-B2B3-FE6701646FC3}" sibTransId="{EDF2A70B-6CA3-439E-B618-3E68B535F1A9}"/>
    <dgm:cxn modelId="{A94A48B3-CF4A-493B-A7DA-3615871F3A82}" srcId="{4D950F0A-98D8-4741-815C-D833011C6E53}" destId="{5DCA7704-0661-4537-8982-8EAAE353B815}" srcOrd="1" destOrd="0" parTransId="{29A8BD8F-EDBE-4960-8B6B-65848A70E810}" sibTransId="{A37DD244-47BC-4555-B1A7-6A619710FB4A}"/>
    <dgm:cxn modelId="{3407ACC3-9B2D-49FA-8786-6A5A48F8B676}" srcId="{6248CEBA-A702-458A-AA3C-D5D103E7F8D0}" destId="{567CE1B1-1FF4-4881-B2B1-12296A6A3522}" srcOrd="0" destOrd="0" parTransId="{2D3E9F28-64F4-4ACD-82EA-F78DC9D65953}" sibTransId="{AE7CAE1A-6293-4981-A569-45C627D71222}"/>
    <dgm:cxn modelId="{2AD4DCC4-14DA-42F5-99B9-C10771D95EDA}" type="presOf" srcId="{FEB745D3-35C6-4BB5-ADCB-8EA15DB4772A}" destId="{0DF89C82-CAF9-46E4-9373-C0DDB4CB9395}" srcOrd="0" destOrd="1" presId="urn:microsoft.com/office/officeart/2005/8/layout/hList1"/>
    <dgm:cxn modelId="{E1583DCB-5AB4-478E-BC04-63724E27124C}" type="presOf" srcId="{6248CEBA-A702-458A-AA3C-D5D103E7F8D0}" destId="{2B8B864D-82A2-46FB-8FB0-FCF0FA432007}" srcOrd="0" destOrd="0" presId="urn:microsoft.com/office/officeart/2005/8/layout/hList1"/>
    <dgm:cxn modelId="{2843A8D8-6CF6-491A-AF09-B5F4D0D397C3}" type="presOf" srcId="{4D950F0A-98D8-4741-815C-D833011C6E53}" destId="{13B0EA0D-EC65-4310-A616-C9FCCC9E3BDF}" srcOrd="0" destOrd="0" presId="urn:microsoft.com/office/officeart/2005/8/layout/hList1"/>
    <dgm:cxn modelId="{80441BE2-CB78-4371-AC98-F8FEB219A6E6}" type="presOf" srcId="{FF8F8A9E-8E46-4B31-A06B-58B3D00FF66D}" destId="{0DF89C82-CAF9-46E4-9373-C0DDB4CB9395}" srcOrd="0" destOrd="0" presId="urn:microsoft.com/office/officeart/2005/8/layout/hList1"/>
    <dgm:cxn modelId="{F94CDFE7-598E-4B84-B9BF-1A35723A93EE}" srcId="{4D950F0A-98D8-4741-815C-D833011C6E53}" destId="{6248CEBA-A702-458A-AA3C-D5D103E7F8D0}" srcOrd="0" destOrd="0" parTransId="{BF3F92A3-1742-4B82-A7A3-90DC16E20B02}" sibTransId="{C8613268-73A3-4143-BA47-215EFA544706}"/>
    <dgm:cxn modelId="{EA7E67F6-4166-42BF-B821-390820C1179C}" srcId="{5DCA7704-0661-4537-8982-8EAAE353B815}" destId="{E8A3C547-B860-4FE4-A1DA-CD7B4ADAE744}" srcOrd="2" destOrd="0" parTransId="{8FA3C7D7-84A4-482F-8499-03F2744B2ACF}" sibTransId="{5C1FE92D-ED85-413E-8281-8205AC1B3293}"/>
    <dgm:cxn modelId="{5CA3B2FE-D1C3-4F43-8F04-E5C1B7CBC52A}" srcId="{5DCA7704-0661-4537-8982-8EAAE353B815}" destId="{EBBFB081-FBB5-4CAE-98BB-702BC3DD2B35}" srcOrd="3" destOrd="0" parTransId="{C9B4EB2D-BCC6-4406-B8D7-995DACDE9962}" sibTransId="{14CF9102-A471-4E50-9DFF-74DA9E13FB6E}"/>
    <dgm:cxn modelId="{32C013B7-59FC-4E21-BACB-4998D7862810}" type="presParOf" srcId="{13B0EA0D-EC65-4310-A616-C9FCCC9E3BDF}" destId="{944CA7B2-F688-4B71-A444-FEB806282B3C}" srcOrd="0" destOrd="0" presId="urn:microsoft.com/office/officeart/2005/8/layout/hList1"/>
    <dgm:cxn modelId="{2774A206-899A-40F9-BB26-A7D8458B1C83}" type="presParOf" srcId="{944CA7B2-F688-4B71-A444-FEB806282B3C}" destId="{2B8B864D-82A2-46FB-8FB0-FCF0FA432007}" srcOrd="0" destOrd="0" presId="urn:microsoft.com/office/officeart/2005/8/layout/hList1"/>
    <dgm:cxn modelId="{E7E1BDBD-D4DB-4859-B180-DC9FC2F91955}" type="presParOf" srcId="{944CA7B2-F688-4B71-A444-FEB806282B3C}" destId="{138A7D1D-F8CE-4B39-AC97-0029424561EF}" srcOrd="1" destOrd="0" presId="urn:microsoft.com/office/officeart/2005/8/layout/hList1"/>
    <dgm:cxn modelId="{24F0D6E9-BD42-4D35-B00C-28EC0D3C579F}" type="presParOf" srcId="{13B0EA0D-EC65-4310-A616-C9FCCC9E3BDF}" destId="{90B6AB75-0E37-4878-A60B-9D88A14E3E31}" srcOrd="1" destOrd="0" presId="urn:microsoft.com/office/officeart/2005/8/layout/hList1"/>
    <dgm:cxn modelId="{0E3DBD0A-6D01-4F23-BD31-C2C42FC07F68}" type="presParOf" srcId="{13B0EA0D-EC65-4310-A616-C9FCCC9E3BDF}" destId="{1EB8A340-C137-4592-8B3E-DF7CC4749DCA}" srcOrd="2" destOrd="0" presId="urn:microsoft.com/office/officeart/2005/8/layout/hList1"/>
    <dgm:cxn modelId="{340FFE98-C57D-4659-AE5C-3F51F1138D79}" type="presParOf" srcId="{1EB8A340-C137-4592-8B3E-DF7CC4749DCA}" destId="{0581F656-30F4-4511-8150-FF7B40CF4EC4}" srcOrd="0" destOrd="0" presId="urn:microsoft.com/office/officeart/2005/8/layout/hList1"/>
    <dgm:cxn modelId="{E1535D17-CFA1-4BC4-8631-EC5E3ADE642F}" type="presParOf" srcId="{1EB8A340-C137-4592-8B3E-DF7CC4749DCA}" destId="{0DF89C82-CAF9-46E4-9373-C0DDB4CB93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PŘIMĚŘENOSTI A REPREZANTATIVNOSTI VÝZKUMNÉHO NÁSTROJE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3FB9F25B-97EB-41D6-B0A3-DBA3ADB5E6A5}">
      <dgm:prSet phldrT="[Text]" custT="1"/>
      <dgm:spPr/>
      <dgm:t>
        <a:bodyPr/>
        <a:lstStyle/>
        <a:p>
          <a:r>
            <a:rPr lang="cs-CZ" sz="1600" dirty="0"/>
            <a:t>Do jaké míry nástroj měří přesně sledované proměnné?</a:t>
          </a:r>
        </a:p>
      </dgm:t>
    </dgm:pt>
    <dgm:pt modelId="{7DEEB336-E325-41AB-94FC-432953BE5F9B}" type="parTrans" cxnId="{8F8ED0E3-AB40-41FF-BD27-55FC649CF09F}">
      <dgm:prSet/>
      <dgm:spPr/>
      <dgm:t>
        <a:bodyPr/>
        <a:lstStyle/>
        <a:p>
          <a:endParaRPr lang="cs-CZ"/>
        </a:p>
      </dgm:t>
    </dgm:pt>
    <dgm:pt modelId="{49A317B2-3148-4CA9-9423-C6F54DBF0B8C}" type="sibTrans" cxnId="{8F8ED0E3-AB40-41FF-BD27-55FC649CF09F}">
      <dgm:prSet/>
      <dgm:spPr/>
      <dgm:t>
        <a:bodyPr/>
        <a:lstStyle/>
        <a:p>
          <a:endParaRPr lang="cs-CZ"/>
        </a:p>
      </dgm:t>
    </dgm:pt>
    <dgm:pt modelId="{E3D764DE-25BF-4114-BD0F-4742EC187B27}">
      <dgm:prSet phldrT="[Text]" custT="1"/>
      <dgm:spPr/>
      <dgm:t>
        <a:bodyPr/>
        <a:lstStyle/>
        <a:p>
          <a:r>
            <a:rPr lang="cs-CZ" sz="1600" dirty="0"/>
            <a:t>Měří nástroj všechny proměnné?</a:t>
          </a:r>
        </a:p>
      </dgm:t>
    </dgm:pt>
    <dgm:pt modelId="{06F21668-93D1-4C74-830E-5518C08288A9}" type="parTrans" cxnId="{DB9D2F89-7BE8-488D-ABA0-C773491C1D0A}">
      <dgm:prSet/>
      <dgm:spPr/>
      <dgm:t>
        <a:bodyPr/>
        <a:lstStyle/>
        <a:p>
          <a:endParaRPr lang="cs-CZ"/>
        </a:p>
      </dgm:t>
    </dgm:pt>
    <dgm:pt modelId="{1CF44E0D-D2ED-425C-AF46-74A198F47218}" type="sibTrans" cxnId="{DB9D2F89-7BE8-488D-ABA0-C773491C1D0A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DA73CBAD-1318-44F3-BED7-C1AEA3640ABA}">
      <dgm:prSet phldrT="[Text]" custT="1"/>
      <dgm:spPr/>
      <dgm:t>
        <a:bodyPr/>
        <a:lstStyle/>
        <a:p>
          <a:r>
            <a:rPr lang="cs-CZ" sz="1600" b="1" dirty="0"/>
            <a:t>Prediktivní:</a:t>
          </a:r>
          <a:r>
            <a:rPr lang="cs-CZ" sz="1600" dirty="0"/>
            <a:t> Do jaké míry výsledek u přijímaček ovlivní studijní výsledky? Nebo měření ve dvou různých časech a sledujeme shodu výsledky.</a:t>
          </a:r>
        </a:p>
      </dgm:t>
    </dgm:pt>
    <dgm:pt modelId="{9372CC94-411F-4C19-AC63-7E2B34BCA759}" type="parTrans" cxnId="{B41831C8-DC46-4170-A1C2-A464AA530216}">
      <dgm:prSet/>
      <dgm:spPr/>
      <dgm:t>
        <a:bodyPr/>
        <a:lstStyle/>
        <a:p>
          <a:endParaRPr lang="cs-CZ"/>
        </a:p>
      </dgm:t>
    </dgm:pt>
    <dgm:pt modelId="{1702A8FF-D978-4EE8-B766-213F944818F8}" type="sibTrans" cxnId="{B41831C8-DC46-4170-A1C2-A464AA530216}">
      <dgm:prSet/>
      <dgm:spPr/>
      <dgm:t>
        <a:bodyPr/>
        <a:lstStyle/>
        <a:p>
          <a:endParaRPr lang="cs-CZ"/>
        </a:p>
      </dgm:t>
    </dgm:pt>
    <dgm:pt modelId="{D21B26E8-D224-4238-AEB3-4A14AC79479E}">
      <dgm:prSet phldrT="[Text]" custT="1"/>
      <dgm:spPr/>
      <dgm:t>
        <a:bodyPr/>
        <a:lstStyle/>
        <a:p>
          <a:r>
            <a:rPr lang="cs-CZ" sz="1600" b="1" dirty="0"/>
            <a:t>Souběžné: </a:t>
          </a:r>
          <a:r>
            <a:rPr lang="cs-CZ" sz="1600" dirty="0"/>
            <a:t>Měření rizika vzniku dekubitů za využití dvou škál (jedna standardizovaná a jedna nově vyvinutá) a srovnání výsledků </a:t>
          </a:r>
        </a:p>
      </dgm:t>
    </dgm:pt>
    <dgm:pt modelId="{FF4ACD08-842B-463A-ACFE-0D71FB32CB93}" type="parTrans" cxnId="{B717C6D3-9CB0-4061-9597-93C32416BDB0}">
      <dgm:prSet/>
      <dgm:spPr/>
      <dgm:t>
        <a:bodyPr/>
        <a:lstStyle/>
        <a:p>
          <a:endParaRPr lang="cs-CZ"/>
        </a:p>
      </dgm:t>
    </dgm:pt>
    <dgm:pt modelId="{683FB9F7-F8F6-438D-A1C1-EB7459C048F5}" type="sibTrans" cxnId="{B717C6D3-9CB0-4061-9597-93C32416BDB0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17994DD0-B3B3-4A64-B742-B8D1026736A1}">
      <dgm:prSet phldrT="[Text]" custT="1"/>
      <dgm:spPr/>
      <dgm:t>
        <a:bodyPr/>
        <a:lstStyle/>
        <a:p>
          <a:r>
            <a:rPr lang="cs-CZ" sz="1600" dirty="0"/>
            <a:t>Testování hypotéz</a:t>
          </a:r>
        </a:p>
      </dgm:t>
    </dgm:pt>
    <dgm:pt modelId="{3A0E3F2C-B681-4ACF-BEC5-E93CDE9402AD}" type="parTrans" cxnId="{5127DAFA-654C-45F2-B95C-F374BD7578CC}">
      <dgm:prSet/>
      <dgm:spPr/>
      <dgm:t>
        <a:bodyPr/>
        <a:lstStyle/>
        <a:p>
          <a:endParaRPr lang="cs-CZ"/>
        </a:p>
      </dgm:t>
    </dgm:pt>
    <dgm:pt modelId="{245422F9-AC82-41EF-A310-C2EB4418FF28}" type="sibTrans" cxnId="{5127DAFA-654C-45F2-B95C-F374BD7578CC}">
      <dgm:prSet/>
      <dgm:spPr/>
      <dgm:t>
        <a:bodyPr/>
        <a:lstStyle/>
        <a:p>
          <a:endParaRPr lang="cs-CZ"/>
        </a:p>
      </dgm:t>
    </dgm:pt>
    <dgm:pt modelId="{A303EF5F-2AEA-4FB6-807E-16E2FFDF2DFF}">
      <dgm:prSet phldrT="[Text]" custT="1"/>
      <dgm:spPr/>
      <dgm:t>
        <a:bodyPr/>
        <a:lstStyle/>
        <a:p>
          <a:r>
            <a:rPr lang="cs-CZ" sz="16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dirty="0" err="1"/>
            <a:t>Content</a:t>
          </a:r>
          <a:r>
            <a:rPr lang="cs-CZ" sz="1600" dirty="0"/>
            <a:t> Validity Index = CVI</a:t>
          </a:r>
        </a:p>
      </dgm:t>
    </dgm:pt>
    <dgm:pt modelId="{660A223E-775D-4F2D-AC73-ABA38BA6C413}" type="parTrans" cxnId="{465E46FC-D38A-41A9-959C-A85282628D70}">
      <dgm:prSet/>
      <dgm:spPr/>
      <dgm:t>
        <a:bodyPr/>
        <a:lstStyle/>
        <a:p>
          <a:endParaRPr lang="cs-CZ"/>
        </a:p>
      </dgm:t>
    </dgm:pt>
    <dgm:pt modelId="{089D813E-0CA6-4E30-873C-C7D6E9A61470}" type="sibTrans" cxnId="{465E46FC-D38A-41A9-959C-A85282628D70}">
      <dgm:prSet/>
      <dgm:spPr/>
      <dgm:t>
        <a:bodyPr/>
        <a:lstStyle/>
        <a:p>
          <a:endParaRPr lang="cs-CZ"/>
        </a:p>
      </dgm:t>
    </dgm:pt>
    <dgm:pt modelId="{B0D01E1A-B7F8-4072-BE80-9E4B6337DF37}">
      <dgm:prSet phldrT="[Text]" custT="1"/>
      <dgm:spPr/>
      <dgm:t>
        <a:bodyPr/>
        <a:lstStyle/>
        <a:p>
          <a:r>
            <a:rPr lang="cs-CZ" sz="1600" dirty="0"/>
            <a:t>Klíčová je volba vhodných expertů a srozumitelnost nástroje</a:t>
          </a:r>
        </a:p>
      </dgm:t>
    </dgm:pt>
    <dgm:pt modelId="{41A431D9-5E85-47CA-8BFF-296A3F2F5795}" type="parTrans" cxnId="{219566BC-41D5-49D8-9E9C-F710FDACEBD6}">
      <dgm:prSet/>
      <dgm:spPr/>
      <dgm:t>
        <a:bodyPr/>
        <a:lstStyle/>
        <a:p>
          <a:endParaRPr lang="cs-CZ"/>
        </a:p>
      </dgm:t>
    </dgm:pt>
    <dgm:pt modelId="{54B881B8-ECB2-4B47-8187-24384B040A1B}" type="sibTrans" cxnId="{219566BC-41D5-49D8-9E9C-F710FDACEBD6}">
      <dgm:prSet/>
      <dgm:spPr/>
      <dgm:t>
        <a:bodyPr/>
        <a:lstStyle/>
        <a:p>
          <a:endParaRPr lang="cs-CZ"/>
        </a:p>
      </dgm:t>
    </dgm:pt>
    <dgm:pt modelId="{56AA2636-65F5-4474-AD59-0AC62D080A2F}">
      <dgm:prSet phldrT="[Text]" custT="1"/>
      <dgm:spPr/>
      <dgm:t>
        <a:bodyPr/>
        <a:lstStyle/>
        <a:p>
          <a:r>
            <a:rPr lang="cs-CZ" sz="1600" b="1" dirty="0"/>
            <a:t>Konvergentní validita:</a:t>
          </a:r>
          <a:r>
            <a:rPr lang="cs-CZ" sz="1600" dirty="0"/>
            <a:t> srovnání výsledků získaných standardizovaným nástrojem a novým nástrojem za účelem hledání shody.</a:t>
          </a:r>
        </a:p>
      </dgm:t>
    </dgm:pt>
    <dgm:pt modelId="{284814C4-7D8F-4F5E-A079-6D05EDD6FB9B}" type="parTrans" cxnId="{5185C584-E1B5-463F-8F4D-1DB45A9BF146}">
      <dgm:prSet/>
      <dgm:spPr/>
      <dgm:t>
        <a:bodyPr/>
        <a:lstStyle/>
        <a:p>
          <a:endParaRPr lang="cs-CZ"/>
        </a:p>
      </dgm:t>
    </dgm:pt>
    <dgm:pt modelId="{C46CDAD6-2C28-408B-84C4-42A2FE3F13F9}" type="sibTrans" cxnId="{5185C584-E1B5-463F-8F4D-1DB45A9BF146}">
      <dgm:prSet/>
      <dgm:spPr/>
      <dgm:t>
        <a:bodyPr/>
        <a:lstStyle/>
        <a:p>
          <a:endParaRPr lang="cs-CZ"/>
        </a:p>
      </dgm:t>
    </dgm:pt>
    <dgm:pt modelId="{C0F6F269-91BE-4D0A-9D52-C500A21D57C2}">
      <dgm:prSet phldrT="[Text]" custT="1"/>
      <dgm:spPr/>
      <dgm:t>
        <a:bodyPr/>
        <a:lstStyle/>
        <a:p>
          <a:r>
            <a:rPr lang="cs-CZ" sz="1600" b="1" dirty="0"/>
            <a:t>Divergentní validita: </a:t>
          </a:r>
          <a:r>
            <a:rPr lang="cs-CZ" sz="1600" dirty="0"/>
            <a:t>srovnání výsledků získaných standardizovaným nástrojem a novým nástrojem měřícím naopak za účelem hledání rozdílu.</a:t>
          </a:r>
        </a:p>
      </dgm:t>
    </dgm:pt>
    <dgm:pt modelId="{C86C110E-BFE4-4331-94E1-192FEA565612}" type="parTrans" cxnId="{20C9EBDC-AAA8-4671-A335-6AA30E4E6DB1}">
      <dgm:prSet/>
      <dgm:spPr/>
      <dgm:t>
        <a:bodyPr/>
        <a:lstStyle/>
        <a:p>
          <a:endParaRPr lang="cs-CZ"/>
        </a:p>
      </dgm:t>
    </dgm:pt>
    <dgm:pt modelId="{769D4487-7681-442D-81A1-73B9C218B3BE}" type="sibTrans" cxnId="{20C9EBDC-AAA8-4671-A335-6AA30E4E6DB1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3" custScaleY="148016"/>
      <dgm:spPr/>
    </dgm:pt>
    <dgm:pt modelId="{78EFCA36-9BF4-476F-A09C-B0C6863877C9}" type="pres">
      <dgm:prSet presAssocID="{BF843A3E-3B00-4E31-9FBA-8178B634C97C}" presName="img" presStyleLbl="fgImgPlace1" presStyleIdx="0" presStyleCnt="3"/>
      <dgm:spPr/>
    </dgm:pt>
    <dgm:pt modelId="{7500CE27-8535-4F44-8F3B-AD92C8EEB351}" type="pres">
      <dgm:prSet presAssocID="{BF843A3E-3B00-4E31-9FBA-8178B634C97C}" presName="text" presStyleLbl="node1" presStyleIdx="0" presStyleCnt="3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3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3"/>
      <dgm:spPr/>
    </dgm:pt>
    <dgm:pt modelId="{24113E1D-0BA4-4B51-9937-0EAB0E843E84}" type="pres">
      <dgm:prSet presAssocID="{2F5A5A4F-5E26-43ED-AD45-E8CA92958F33}" presName="text" presStyleLbl="node1" presStyleIdx="1" presStyleCnt="3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2" presStyleCnt="3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2" presStyleCnt="3"/>
      <dgm:spPr/>
    </dgm:pt>
    <dgm:pt modelId="{06A3C329-F492-4AFA-9DBA-8F44C5CDC58F}" type="pres">
      <dgm:prSet presAssocID="{5A6322CF-8048-403A-A00F-81C347FF402E}" presName="text" presStyleLbl="node1" presStyleIdx="2" presStyleCnt="3">
        <dgm:presLayoutVars>
          <dgm:bulletEnabled val="1"/>
        </dgm:presLayoutVars>
      </dgm:prSet>
      <dgm:spPr/>
    </dgm:pt>
  </dgm:ptLst>
  <dgm:cxnLst>
    <dgm:cxn modelId="{3AB91705-EC48-4C74-85F9-6DE28647654A}" type="presOf" srcId="{BF843A3E-3B00-4E31-9FBA-8178B634C97C}" destId="{7273F2AA-D18A-4131-95BD-FB7FF85E9596}" srcOrd="0" destOrd="0" presId="urn:microsoft.com/office/officeart/2005/8/layout/vList4"/>
    <dgm:cxn modelId="{CED41C06-B6EA-40A6-8C09-5C3722061833}" type="presOf" srcId="{B0D01E1A-B7F8-4072-BE80-9E4B6337DF37}" destId="{7500CE27-8535-4F44-8F3B-AD92C8EEB351}" srcOrd="1" destOrd="4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8EDC8B13-1C8B-4630-A1AF-2237948F9942}" type="presOf" srcId="{B0D01E1A-B7F8-4072-BE80-9E4B6337DF37}" destId="{7273F2AA-D18A-4131-95BD-FB7FF85E9596}" srcOrd="0" destOrd="4" presId="urn:microsoft.com/office/officeart/2005/8/layout/vList4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9692D715-9BAB-487E-BEF8-1D216B736C7F}" type="presOf" srcId="{C0F6F269-91BE-4D0A-9D52-C500A21D57C2}" destId="{8D810484-0D92-4C2B-A687-1681E3FD7F36}" srcOrd="0" destOrd="3" presId="urn:microsoft.com/office/officeart/2005/8/layout/vList4"/>
    <dgm:cxn modelId="{C4F3321B-999D-4582-8B45-E7D108586E7D}" type="presOf" srcId="{A303EF5F-2AEA-4FB6-807E-16E2FFDF2DFF}" destId="{7273F2AA-D18A-4131-95BD-FB7FF85E9596}" srcOrd="0" destOrd="3" presId="urn:microsoft.com/office/officeart/2005/8/layout/vList4"/>
    <dgm:cxn modelId="{23A41F24-CEDA-418E-AD25-D318C5B5C4D4}" type="presOf" srcId="{C0F6F269-91BE-4D0A-9D52-C500A21D57C2}" destId="{06A3C329-F492-4AFA-9DBA-8F44C5CDC58F}" srcOrd="1" destOrd="3" presId="urn:microsoft.com/office/officeart/2005/8/layout/vList4"/>
    <dgm:cxn modelId="{51DC3D29-3A9F-48A4-BE80-531B2C32EB90}" type="presOf" srcId="{17994DD0-B3B3-4A64-B742-B8D1026736A1}" destId="{8D810484-0D92-4C2B-A687-1681E3FD7F36}" srcOrd="0" destOrd="1" presId="urn:microsoft.com/office/officeart/2005/8/layout/vList4"/>
    <dgm:cxn modelId="{3F84A42F-513C-4AE0-84C5-968DADA53602}" type="presOf" srcId="{2F5A5A4F-5E26-43ED-AD45-E8CA92958F33}" destId="{EEAB36F0-1A8D-4838-A771-64D0502EC0C2}" srcOrd="0" destOrd="0" presId="urn:microsoft.com/office/officeart/2005/8/layout/vList4"/>
    <dgm:cxn modelId="{4D0C8539-C30C-4379-92C7-07C1E3DF8A81}" type="presOf" srcId="{56AA2636-65F5-4474-AD59-0AC62D080A2F}" destId="{8D810484-0D92-4C2B-A687-1681E3FD7F36}" srcOrd="0" destOrd="2" presId="urn:microsoft.com/office/officeart/2005/8/layout/vList4"/>
    <dgm:cxn modelId="{D4C2CB67-4EF5-4CBD-BE5C-38BD377599ED}" type="presOf" srcId="{DA73CBAD-1318-44F3-BED7-C1AEA3640ABA}" destId="{EEAB36F0-1A8D-4838-A771-64D0502EC0C2}" srcOrd="0" destOrd="1" presId="urn:microsoft.com/office/officeart/2005/8/layout/vList4"/>
    <dgm:cxn modelId="{11E6CE48-174C-460A-9CDF-6ECF7C830230}" type="presOf" srcId="{17994DD0-B3B3-4A64-B742-B8D1026736A1}" destId="{06A3C329-F492-4AFA-9DBA-8F44C5CDC58F}" srcOrd="1" destOrd="1" presId="urn:microsoft.com/office/officeart/2005/8/layout/vList4"/>
    <dgm:cxn modelId="{487BB269-C8A2-49C1-9A70-EB4755E5FBAF}" type="presOf" srcId="{5A6322CF-8048-403A-A00F-81C347FF402E}" destId="{06A3C329-F492-4AFA-9DBA-8F44C5CDC58F}" srcOrd="1" destOrd="0" presId="urn:microsoft.com/office/officeart/2005/8/layout/vList4"/>
    <dgm:cxn modelId="{128C164D-1572-4AD7-BFCC-6A850D6D20EB}" type="presOf" srcId="{E3D764DE-25BF-4114-BD0F-4742EC187B27}" destId="{7273F2AA-D18A-4131-95BD-FB7FF85E9596}" srcOrd="0" destOrd="2" presId="urn:microsoft.com/office/officeart/2005/8/layout/vList4"/>
    <dgm:cxn modelId="{F7502E74-308E-478E-BE43-153681513564}" type="presOf" srcId="{2F5A5A4F-5E26-43ED-AD45-E8CA92958F33}" destId="{24113E1D-0BA4-4B51-9937-0EAB0E843E84}" srcOrd="1" destOrd="0" presId="urn:microsoft.com/office/officeart/2005/8/layout/vList4"/>
    <dgm:cxn modelId="{38BCAA56-28D1-4B35-BE84-567BE6352B6D}" type="presOf" srcId="{DA73CBAD-1318-44F3-BED7-C1AEA3640ABA}" destId="{24113E1D-0BA4-4B51-9937-0EAB0E843E84}" srcOrd="1" destOrd="1" presId="urn:microsoft.com/office/officeart/2005/8/layout/vList4"/>
    <dgm:cxn modelId="{E604F07C-851B-41DF-91F7-6930B1E180A2}" type="presOf" srcId="{5A6322CF-8048-403A-A00F-81C347FF402E}" destId="{8D810484-0D92-4C2B-A687-1681E3FD7F36}" srcOrd="0" destOrd="0" presId="urn:microsoft.com/office/officeart/2005/8/layout/vList4"/>
    <dgm:cxn modelId="{5185C584-E1B5-463F-8F4D-1DB45A9BF146}" srcId="{5A6322CF-8048-403A-A00F-81C347FF402E}" destId="{56AA2636-65F5-4474-AD59-0AC62D080A2F}" srcOrd="1" destOrd="0" parTransId="{284814C4-7D8F-4F5E-A079-6D05EDD6FB9B}" sibTransId="{C46CDAD6-2C28-408B-84C4-42A2FE3F13F9}"/>
    <dgm:cxn modelId="{DB9D2F89-7BE8-488D-ABA0-C773491C1D0A}" srcId="{BF843A3E-3B00-4E31-9FBA-8178B634C97C}" destId="{E3D764DE-25BF-4114-BD0F-4742EC187B27}" srcOrd="1" destOrd="0" parTransId="{06F21668-93D1-4C74-830E-5518C08288A9}" sibTransId="{1CF44E0D-D2ED-425C-AF46-74A198F47218}"/>
    <dgm:cxn modelId="{5552CFA7-B0ED-40FA-B2A4-C0193CE8F688}" type="presOf" srcId="{5F93A945-7377-438C-A10D-2F741DA3C3FB}" destId="{2567C260-5819-4F0A-9F28-EF0FD6AFD52C}" srcOrd="0" destOrd="0" presId="urn:microsoft.com/office/officeart/2005/8/layout/vList4"/>
    <dgm:cxn modelId="{71BBF0A9-149D-4F08-9632-9048FB13CE1F}" type="presOf" srcId="{3FB9F25B-97EB-41D6-B0A3-DBA3ADB5E6A5}" destId="{7500CE27-8535-4F44-8F3B-AD92C8EEB351}" srcOrd="1" destOrd="1" presId="urn:microsoft.com/office/officeart/2005/8/layout/vList4"/>
    <dgm:cxn modelId="{FA5EDEAD-4AE5-446A-8B3C-D4907CCAE91B}" type="presOf" srcId="{3FB9F25B-97EB-41D6-B0A3-DBA3ADB5E6A5}" destId="{7273F2AA-D18A-4131-95BD-FB7FF85E9596}" srcOrd="0" destOrd="1" presId="urn:microsoft.com/office/officeart/2005/8/layout/vList4"/>
    <dgm:cxn modelId="{1AFFF4AD-1995-4ADD-86BD-45F6744FA7AD}" type="presOf" srcId="{E3D764DE-25BF-4114-BD0F-4742EC187B27}" destId="{7500CE27-8535-4F44-8F3B-AD92C8EEB351}" srcOrd="1" destOrd="2" presId="urn:microsoft.com/office/officeart/2005/8/layout/vList4"/>
    <dgm:cxn modelId="{CE128AB6-F412-41E7-AD9B-D8C2A0194DA1}" type="presOf" srcId="{BF843A3E-3B00-4E31-9FBA-8178B634C97C}" destId="{7500CE27-8535-4F44-8F3B-AD92C8EEB351}" srcOrd="1" destOrd="0" presId="urn:microsoft.com/office/officeart/2005/8/layout/vList4"/>
    <dgm:cxn modelId="{8E1328B7-75AC-479C-954E-9541BF37C36F}" type="presOf" srcId="{D21B26E8-D224-4238-AEB3-4A14AC79479E}" destId="{EEAB36F0-1A8D-4838-A771-64D0502EC0C2}" srcOrd="0" destOrd="2" presId="urn:microsoft.com/office/officeart/2005/8/layout/vList4"/>
    <dgm:cxn modelId="{219566BC-41D5-49D8-9E9C-F710FDACEBD6}" srcId="{BF843A3E-3B00-4E31-9FBA-8178B634C97C}" destId="{B0D01E1A-B7F8-4072-BE80-9E4B6337DF37}" srcOrd="3" destOrd="0" parTransId="{41A431D9-5E85-47CA-8BFF-296A3F2F5795}" sibTransId="{54B881B8-ECB2-4B47-8187-24384B040A1B}"/>
    <dgm:cxn modelId="{2D7C15C5-8066-4AFD-8D8B-36B3D712E5B8}" type="presOf" srcId="{D21B26E8-D224-4238-AEB3-4A14AC79479E}" destId="{24113E1D-0BA4-4B51-9937-0EAB0E843E84}" srcOrd="1" destOrd="2" presId="urn:microsoft.com/office/officeart/2005/8/layout/vList4"/>
    <dgm:cxn modelId="{B41831C8-DC46-4170-A1C2-A464AA530216}" srcId="{2F5A5A4F-5E26-43ED-AD45-E8CA92958F33}" destId="{DA73CBAD-1318-44F3-BED7-C1AEA3640ABA}" srcOrd="0" destOrd="0" parTransId="{9372CC94-411F-4C19-AC63-7E2B34BCA759}" sibTransId="{1702A8FF-D978-4EE8-B766-213F944818F8}"/>
    <dgm:cxn modelId="{B717C6D3-9CB0-4061-9597-93C32416BDB0}" srcId="{2F5A5A4F-5E26-43ED-AD45-E8CA92958F33}" destId="{D21B26E8-D224-4238-AEB3-4A14AC79479E}" srcOrd="1" destOrd="0" parTransId="{FF4ACD08-842B-463A-ACFE-0D71FB32CB93}" sibTransId="{683FB9F7-F8F6-438D-A1C1-EB7459C048F5}"/>
    <dgm:cxn modelId="{20C9EBDC-AAA8-4671-A335-6AA30E4E6DB1}" srcId="{5A6322CF-8048-403A-A00F-81C347FF402E}" destId="{C0F6F269-91BE-4D0A-9D52-C500A21D57C2}" srcOrd="2" destOrd="0" parTransId="{C86C110E-BFE4-4331-94E1-192FEA565612}" sibTransId="{769D4487-7681-442D-81A1-73B9C218B3BE}"/>
    <dgm:cxn modelId="{8F8ED0E3-AB40-41FF-BD27-55FC649CF09F}" srcId="{BF843A3E-3B00-4E31-9FBA-8178B634C97C}" destId="{3FB9F25B-97EB-41D6-B0A3-DBA3ADB5E6A5}" srcOrd="0" destOrd="0" parTransId="{7DEEB336-E325-41AB-94FC-432953BE5F9B}" sibTransId="{49A317B2-3148-4CA9-9423-C6F54DBF0B8C}"/>
    <dgm:cxn modelId="{975366ED-27F3-42BA-997E-89A02C8823CF}" type="presOf" srcId="{A303EF5F-2AEA-4FB6-807E-16E2FFDF2DFF}" destId="{7500CE27-8535-4F44-8F3B-AD92C8EEB351}" srcOrd="1" destOrd="3" presId="urn:microsoft.com/office/officeart/2005/8/layout/vList4"/>
    <dgm:cxn modelId="{3AA47BF3-0C5C-4357-8E45-8C6DC3C4E155}" srcId="{5F93A945-7377-438C-A10D-2F741DA3C3FB}" destId="{5A6322CF-8048-403A-A00F-81C347FF402E}" srcOrd="2" destOrd="0" parTransId="{0EAD4F3B-6F59-4B1E-9001-0D3EF4EDA2C5}" sibTransId="{BDC15AC1-D0FD-4062-9080-0CEC28F1E023}"/>
    <dgm:cxn modelId="{5127DAFA-654C-45F2-B95C-F374BD7578CC}" srcId="{5A6322CF-8048-403A-A00F-81C347FF402E}" destId="{17994DD0-B3B3-4A64-B742-B8D1026736A1}" srcOrd="0" destOrd="0" parTransId="{3A0E3F2C-B681-4ACF-BEC5-E93CDE9402AD}" sibTransId="{245422F9-AC82-41EF-A310-C2EB4418FF28}"/>
    <dgm:cxn modelId="{A2A98BFB-44BE-4BFB-9895-D3EA78C4A15C}" type="presOf" srcId="{56AA2636-65F5-4474-AD59-0AC62D080A2F}" destId="{06A3C329-F492-4AFA-9DBA-8F44C5CDC58F}" srcOrd="1" destOrd="2" presId="urn:microsoft.com/office/officeart/2005/8/layout/vList4"/>
    <dgm:cxn modelId="{465E46FC-D38A-41A9-959C-A85282628D70}" srcId="{BF843A3E-3B00-4E31-9FBA-8178B634C97C}" destId="{A303EF5F-2AEA-4FB6-807E-16E2FFDF2DFF}" srcOrd="2" destOrd="0" parTransId="{660A223E-775D-4F2D-AC73-ABA38BA6C413}" sibTransId="{089D813E-0CA6-4E30-873C-C7D6E9A61470}"/>
    <dgm:cxn modelId="{DE5AD947-9B0A-43BF-854B-D04EC6D9F860}" type="presParOf" srcId="{2567C260-5819-4F0A-9F28-EF0FD6AFD52C}" destId="{13CA4DC1-2323-4113-9822-CE0A219871A0}" srcOrd="0" destOrd="0" presId="urn:microsoft.com/office/officeart/2005/8/layout/vList4"/>
    <dgm:cxn modelId="{629A9F73-830E-46E6-983F-5809732B42E6}" type="presParOf" srcId="{13CA4DC1-2323-4113-9822-CE0A219871A0}" destId="{7273F2AA-D18A-4131-95BD-FB7FF85E9596}" srcOrd="0" destOrd="0" presId="urn:microsoft.com/office/officeart/2005/8/layout/vList4"/>
    <dgm:cxn modelId="{CA0C14EA-E18D-4259-B259-78DE39EA1B50}" type="presParOf" srcId="{13CA4DC1-2323-4113-9822-CE0A219871A0}" destId="{78EFCA36-9BF4-476F-A09C-B0C6863877C9}" srcOrd="1" destOrd="0" presId="urn:microsoft.com/office/officeart/2005/8/layout/vList4"/>
    <dgm:cxn modelId="{19D78B28-3462-4540-970B-DDA1A82832D4}" type="presParOf" srcId="{13CA4DC1-2323-4113-9822-CE0A219871A0}" destId="{7500CE27-8535-4F44-8F3B-AD92C8EEB351}" srcOrd="2" destOrd="0" presId="urn:microsoft.com/office/officeart/2005/8/layout/vList4"/>
    <dgm:cxn modelId="{A4F09D77-5CF7-43EF-9012-55B49EDE15AD}" type="presParOf" srcId="{2567C260-5819-4F0A-9F28-EF0FD6AFD52C}" destId="{4B8A4A52-662B-4D59-82F3-1614D9340005}" srcOrd="1" destOrd="0" presId="urn:microsoft.com/office/officeart/2005/8/layout/vList4"/>
    <dgm:cxn modelId="{4B731266-753D-478B-BF34-BD6396208237}" type="presParOf" srcId="{2567C260-5819-4F0A-9F28-EF0FD6AFD52C}" destId="{2A6DCC80-F1D5-4DD9-B267-8C1033BE4180}" srcOrd="2" destOrd="0" presId="urn:microsoft.com/office/officeart/2005/8/layout/vList4"/>
    <dgm:cxn modelId="{7D9A09B7-1B5A-4217-BC75-C1BD693B29DB}" type="presParOf" srcId="{2A6DCC80-F1D5-4DD9-B267-8C1033BE4180}" destId="{EEAB36F0-1A8D-4838-A771-64D0502EC0C2}" srcOrd="0" destOrd="0" presId="urn:microsoft.com/office/officeart/2005/8/layout/vList4"/>
    <dgm:cxn modelId="{BDC85776-DB1D-4014-B9F7-ADE8A4C39D42}" type="presParOf" srcId="{2A6DCC80-F1D5-4DD9-B267-8C1033BE4180}" destId="{67536728-CF17-47DB-835C-B1E64118AD4C}" srcOrd="1" destOrd="0" presId="urn:microsoft.com/office/officeart/2005/8/layout/vList4"/>
    <dgm:cxn modelId="{3873C04A-1682-4837-833F-260B7169BBE7}" type="presParOf" srcId="{2A6DCC80-F1D5-4DD9-B267-8C1033BE4180}" destId="{24113E1D-0BA4-4B51-9937-0EAB0E843E84}" srcOrd="2" destOrd="0" presId="urn:microsoft.com/office/officeart/2005/8/layout/vList4"/>
    <dgm:cxn modelId="{0866CD71-554C-4874-8AFB-EBE748EDAF21}" type="presParOf" srcId="{2567C260-5819-4F0A-9F28-EF0FD6AFD52C}" destId="{0B92FF67-443C-43BE-99F8-91DAC6AA24E2}" srcOrd="3" destOrd="0" presId="urn:microsoft.com/office/officeart/2005/8/layout/vList4"/>
    <dgm:cxn modelId="{79336662-D60F-4712-A322-6F4770F05A6C}" type="presParOf" srcId="{2567C260-5819-4F0A-9F28-EF0FD6AFD52C}" destId="{3978561E-A59B-4C3C-8985-1FF65D7620BF}" srcOrd="4" destOrd="0" presId="urn:microsoft.com/office/officeart/2005/8/layout/vList4"/>
    <dgm:cxn modelId="{A2296E7E-34FA-4BB2-8633-CC60C7C03D15}" type="presParOf" srcId="{3978561E-A59B-4C3C-8985-1FF65D7620BF}" destId="{8D810484-0D92-4C2B-A687-1681E3FD7F36}" srcOrd="0" destOrd="0" presId="urn:microsoft.com/office/officeart/2005/8/layout/vList4"/>
    <dgm:cxn modelId="{80A0DF35-861C-4775-BCB7-B11C564F373D}" type="presParOf" srcId="{3978561E-A59B-4C3C-8985-1FF65D7620BF}" destId="{A2DF6467-ABE7-4D74-B111-228986F12234}" srcOrd="1" destOrd="0" presId="urn:microsoft.com/office/officeart/2005/8/layout/vList4"/>
    <dgm:cxn modelId="{0BF3810C-3D66-4EE3-B21F-B1B44700FA7D}" type="presParOf" srcId="{3978561E-A59B-4C3C-8985-1FF65D7620BF}" destId="{06A3C329-F492-4AFA-9DBA-8F44C5CDC5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500" dirty="0"/>
            <a:t>Opakované testování stejným nástrojem (odstup 2-3 týdny) a sledování shody výsledků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500" dirty="0"/>
            <a:t>Měření standardizovaným nástrojem a novým nástrojem – sledování shody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500" dirty="0"/>
            <a:t>Posuzuje více posuzovatelů a sleduje se shoda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4FBAD4B6-AAEE-4B09-8A7D-19B49CADC8BC}">
      <dgm:prSet custT="1"/>
      <dgm:spPr/>
      <dgm:t>
        <a:bodyPr/>
        <a:lstStyle/>
        <a:p>
          <a:r>
            <a:rPr lang="cs-CZ" sz="1500" dirty="0"/>
            <a:t>Nástroj rozdělen na dvě dílčí části výsledky z jedné a druhé jsou srovnávány – shoda poukazuje na dobrou vnitřní konzistenci nástroje</a:t>
          </a:r>
        </a:p>
      </dgm:t>
    </dgm:pt>
    <dgm:pt modelId="{AC9CBB15-C733-4CBA-AA72-FF2D5904FBEB}" type="parTrans" cxnId="{6391C73C-D88F-484E-87A4-F6E0ABC87F68}">
      <dgm:prSet/>
      <dgm:spPr/>
      <dgm:t>
        <a:bodyPr/>
        <a:lstStyle/>
        <a:p>
          <a:endParaRPr lang="cs-CZ"/>
        </a:p>
      </dgm:t>
    </dgm:pt>
    <dgm:pt modelId="{70DA44AD-0EE4-4C91-B923-0E714FAEF265}" type="sibTrans" cxnId="{6391C73C-D88F-484E-87A4-F6E0ABC87F68}">
      <dgm:prSet/>
      <dgm:spPr/>
      <dgm:t>
        <a:bodyPr/>
        <a:lstStyle/>
        <a:p>
          <a:endParaRPr lang="cs-CZ"/>
        </a:p>
      </dgm:t>
    </dgm:pt>
    <dgm:pt modelId="{FFB8F953-3605-463E-B669-B52F49D336F1}">
      <dgm:prSet custT="1"/>
      <dgm:spPr/>
      <dgm:t>
        <a:bodyPr/>
        <a:lstStyle/>
        <a:p>
          <a:r>
            <a:rPr lang="cs-CZ" sz="1500" dirty="0"/>
            <a:t>Použití u dichotomických položek</a:t>
          </a:r>
        </a:p>
      </dgm:t>
    </dgm:pt>
    <dgm:pt modelId="{9E78D124-DC15-42C8-A879-1B945FB91B17}" type="parTrans" cxnId="{AB9E9EBA-BED4-4679-B326-3EA957DAB87D}">
      <dgm:prSet/>
      <dgm:spPr/>
      <dgm:t>
        <a:bodyPr/>
        <a:lstStyle/>
        <a:p>
          <a:endParaRPr lang="cs-CZ"/>
        </a:p>
      </dgm:t>
    </dgm:pt>
    <dgm:pt modelId="{0B7FCFC3-574F-4E47-B499-89B40062983B}" type="sibTrans" cxnId="{AB9E9EBA-BED4-4679-B326-3EA957DAB87D}">
      <dgm:prSet/>
      <dgm:spPr/>
      <dgm:t>
        <a:bodyPr/>
        <a:lstStyle/>
        <a:p>
          <a:endParaRPr lang="cs-CZ"/>
        </a:p>
      </dgm:t>
    </dgm:pt>
    <dgm:pt modelId="{5E8D5D8B-62B9-41C3-9BE5-2C026403E29B}">
      <dgm:prSet custT="1"/>
      <dgm:spPr/>
      <dgm:t>
        <a:bodyPr/>
        <a:lstStyle/>
        <a:p>
          <a:r>
            <a:rPr lang="cs-CZ" sz="1500" dirty="0"/>
            <a:t>Měření standardizovaným nástrojem a novým nástrojem monitorujícím protiklad</a:t>
          </a:r>
        </a:p>
      </dgm:t>
    </dgm:pt>
    <dgm:pt modelId="{23BDF041-E493-433C-ABC7-2A206DB48BE0}" type="parTrans" cxnId="{327EADFC-E8D6-4765-9B2A-30E20145C6FC}">
      <dgm:prSet/>
      <dgm:spPr/>
      <dgm:t>
        <a:bodyPr/>
        <a:lstStyle/>
        <a:p>
          <a:endParaRPr lang="cs-CZ"/>
        </a:p>
      </dgm:t>
    </dgm:pt>
    <dgm:pt modelId="{589D4979-0D3E-4090-AE3C-D79DE57FD7BF}" type="sibTrans" cxnId="{327EADFC-E8D6-4765-9B2A-30E20145C6FC}">
      <dgm:prSet/>
      <dgm:spPr/>
      <dgm:t>
        <a:bodyPr/>
        <a:lstStyle/>
        <a:p>
          <a:endParaRPr lang="cs-CZ"/>
        </a:p>
      </dgm:t>
    </dgm:pt>
    <dgm:pt modelId="{196874B3-9356-476A-865E-9C09591E6620}">
      <dgm:prSet custT="1"/>
      <dgm:spPr/>
      <dgm:t>
        <a:bodyPr/>
        <a:lstStyle/>
        <a:p>
          <a:r>
            <a:rPr lang="cs-CZ" sz="1500" dirty="0"/>
            <a:t>Použití u intervalových nebo poměrových dat</a:t>
          </a:r>
        </a:p>
        <a:p>
          <a:r>
            <a:rPr lang="cs-CZ" sz="1500" dirty="0"/>
            <a:t>Nástroj rozdán dvou skupinám a sledování shody odpovědí</a:t>
          </a:r>
        </a:p>
      </dgm:t>
    </dgm:pt>
    <dgm:pt modelId="{3F346099-42ED-4656-A119-940DCABB3F48}" type="parTrans" cxnId="{534CF17B-C91C-46DF-BDDE-BE92CA364CB8}">
      <dgm:prSet/>
      <dgm:spPr/>
      <dgm:t>
        <a:bodyPr/>
        <a:lstStyle/>
        <a:p>
          <a:endParaRPr lang="cs-CZ"/>
        </a:p>
      </dgm:t>
    </dgm:pt>
    <dgm:pt modelId="{E87A2A04-6183-450A-AD5F-69A3905528B7}" type="sibTrans" cxnId="{534CF17B-C91C-46DF-BDDE-BE92CA364CB8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7" custScaleY="116560"/>
      <dgm:spPr/>
    </dgm:pt>
    <dgm:pt modelId="{78EFCA36-9BF4-476F-A09C-B0C6863877C9}" type="pres">
      <dgm:prSet presAssocID="{BF843A3E-3B00-4E31-9FBA-8178B634C97C}" presName="img" presStyleLbl="fgImgPlace1" presStyleIdx="0" presStyleCnt="7"/>
      <dgm:spPr/>
    </dgm:pt>
    <dgm:pt modelId="{7500CE27-8535-4F44-8F3B-AD92C8EEB351}" type="pres">
      <dgm:prSet presAssocID="{BF843A3E-3B00-4E31-9FBA-8178B634C97C}" presName="text" presStyleLbl="node1" presStyleIdx="0" presStyleCnt="7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7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7"/>
      <dgm:spPr/>
    </dgm:pt>
    <dgm:pt modelId="{24113E1D-0BA4-4B51-9937-0EAB0E843E84}" type="pres">
      <dgm:prSet presAssocID="{2F5A5A4F-5E26-43ED-AD45-E8CA92958F33}" presName="text" presStyleLbl="node1" presStyleIdx="1" presStyleCnt="7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ABFBDEA0-9628-4837-8705-8EC11C590297}" type="pres">
      <dgm:prSet presAssocID="{5E8D5D8B-62B9-41C3-9BE5-2C026403E29B}" presName="comp" presStyleCnt="0"/>
      <dgm:spPr/>
    </dgm:pt>
    <dgm:pt modelId="{CE9A1DE5-2F80-45C3-90B5-12E0D905CC59}" type="pres">
      <dgm:prSet presAssocID="{5E8D5D8B-62B9-41C3-9BE5-2C026403E29B}" presName="box" presStyleLbl="node1" presStyleIdx="2" presStyleCnt="7" custLinFactNeighborX="125" custLinFactNeighborY="1823"/>
      <dgm:spPr/>
    </dgm:pt>
    <dgm:pt modelId="{B72B9A5E-9F23-4041-8D85-A91B91F73D2C}" type="pres">
      <dgm:prSet presAssocID="{5E8D5D8B-62B9-41C3-9BE5-2C026403E29B}" presName="img" presStyleLbl="fgImgPlace1" presStyleIdx="2" presStyleCnt="7" custLinFactNeighborX="826" custLinFactNeighborY="5715"/>
      <dgm:spPr/>
    </dgm:pt>
    <dgm:pt modelId="{18B58D77-5C4A-482D-AF16-69A6FC439511}" type="pres">
      <dgm:prSet presAssocID="{5E8D5D8B-62B9-41C3-9BE5-2C026403E29B}" presName="text" presStyleLbl="node1" presStyleIdx="2" presStyleCnt="7">
        <dgm:presLayoutVars>
          <dgm:bulletEnabled val="1"/>
        </dgm:presLayoutVars>
      </dgm:prSet>
      <dgm:spPr/>
    </dgm:pt>
    <dgm:pt modelId="{E951DBB7-20A0-4428-9922-36D5BE2D5B5E}" type="pres">
      <dgm:prSet presAssocID="{589D4979-0D3E-4090-AE3C-D79DE57FD7BF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3" presStyleCnt="7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3" presStyleCnt="7"/>
      <dgm:spPr/>
    </dgm:pt>
    <dgm:pt modelId="{06A3C329-F492-4AFA-9DBA-8F44C5CDC58F}" type="pres">
      <dgm:prSet presAssocID="{5A6322CF-8048-403A-A00F-81C347FF402E}" presName="text" presStyleLbl="node1" presStyleIdx="3" presStyleCnt="7">
        <dgm:presLayoutVars>
          <dgm:bulletEnabled val="1"/>
        </dgm:presLayoutVars>
      </dgm:prSet>
      <dgm:spPr/>
    </dgm:pt>
    <dgm:pt modelId="{853B1232-9BC4-4102-8CA0-F05203CC6468}" type="pres">
      <dgm:prSet presAssocID="{BDC15AC1-D0FD-4062-9080-0CEC28F1E023}" presName="spacer" presStyleCnt="0"/>
      <dgm:spPr/>
    </dgm:pt>
    <dgm:pt modelId="{AEAC8725-69DB-46C7-888B-28A295D57C54}" type="pres">
      <dgm:prSet presAssocID="{4FBAD4B6-AAEE-4B09-8A7D-19B49CADC8BC}" presName="comp" presStyleCnt="0"/>
      <dgm:spPr/>
    </dgm:pt>
    <dgm:pt modelId="{64FC62F2-C74D-4346-B277-73D2418A2751}" type="pres">
      <dgm:prSet presAssocID="{4FBAD4B6-AAEE-4B09-8A7D-19B49CADC8BC}" presName="box" presStyleLbl="node1" presStyleIdx="4" presStyleCnt="7"/>
      <dgm:spPr/>
    </dgm:pt>
    <dgm:pt modelId="{B6B76B9E-C4FC-4BAE-B7BB-CC5577943DCB}" type="pres">
      <dgm:prSet presAssocID="{4FBAD4B6-AAEE-4B09-8A7D-19B49CADC8BC}" presName="img" presStyleLbl="fgImgPlace1" presStyleIdx="4" presStyleCnt="7" custLinFactNeighborX="2014" custLinFactNeighborY="2306"/>
      <dgm:spPr/>
    </dgm:pt>
    <dgm:pt modelId="{CEC18DBD-864B-43AD-AD7C-E6921B969FCB}" type="pres">
      <dgm:prSet presAssocID="{4FBAD4B6-AAEE-4B09-8A7D-19B49CADC8BC}" presName="text" presStyleLbl="node1" presStyleIdx="4" presStyleCnt="7">
        <dgm:presLayoutVars>
          <dgm:bulletEnabled val="1"/>
        </dgm:presLayoutVars>
      </dgm:prSet>
      <dgm:spPr/>
    </dgm:pt>
    <dgm:pt modelId="{39FA7544-910C-4B6A-88FA-BD609F5D8E1A}" type="pres">
      <dgm:prSet presAssocID="{70DA44AD-0EE4-4C91-B923-0E714FAEF265}" presName="spacer" presStyleCnt="0"/>
      <dgm:spPr/>
    </dgm:pt>
    <dgm:pt modelId="{5002C2B3-71FC-4C8B-A3DF-7754022F5979}" type="pres">
      <dgm:prSet presAssocID="{FFB8F953-3605-463E-B669-B52F49D336F1}" presName="comp" presStyleCnt="0"/>
      <dgm:spPr/>
    </dgm:pt>
    <dgm:pt modelId="{D1B7671C-9688-4032-B147-DBB54F64C764}" type="pres">
      <dgm:prSet presAssocID="{FFB8F953-3605-463E-B669-B52F49D336F1}" presName="box" presStyleLbl="node1" presStyleIdx="5" presStyleCnt="7"/>
      <dgm:spPr/>
    </dgm:pt>
    <dgm:pt modelId="{25ACB128-8B76-4FC2-B599-2C3E14BEB757}" type="pres">
      <dgm:prSet presAssocID="{FFB8F953-3605-463E-B669-B52F49D336F1}" presName="img" presStyleLbl="fgImgPlace1" presStyleIdx="5" presStyleCnt="7"/>
      <dgm:spPr/>
    </dgm:pt>
    <dgm:pt modelId="{C7AA02C1-A974-4084-B950-2F1446580069}" type="pres">
      <dgm:prSet presAssocID="{FFB8F953-3605-463E-B669-B52F49D336F1}" presName="text" presStyleLbl="node1" presStyleIdx="5" presStyleCnt="7">
        <dgm:presLayoutVars>
          <dgm:bulletEnabled val="1"/>
        </dgm:presLayoutVars>
      </dgm:prSet>
      <dgm:spPr/>
    </dgm:pt>
    <dgm:pt modelId="{B5117225-9F96-4F4E-837C-A10F68A93140}" type="pres">
      <dgm:prSet presAssocID="{0B7FCFC3-574F-4E47-B499-89B40062983B}" presName="spacer" presStyleCnt="0"/>
      <dgm:spPr/>
    </dgm:pt>
    <dgm:pt modelId="{6B0D4CAE-EC9C-468C-95A9-06523F203681}" type="pres">
      <dgm:prSet presAssocID="{196874B3-9356-476A-865E-9C09591E6620}" presName="comp" presStyleCnt="0"/>
      <dgm:spPr/>
    </dgm:pt>
    <dgm:pt modelId="{F9A6CB9D-9939-4F36-BE24-D80D75A76B35}" type="pres">
      <dgm:prSet presAssocID="{196874B3-9356-476A-865E-9C09591E6620}" presName="box" presStyleLbl="node1" presStyleIdx="6" presStyleCnt="7" custLinFactNeighborX="627" custLinFactNeighborY="-76"/>
      <dgm:spPr/>
    </dgm:pt>
    <dgm:pt modelId="{F1BB5CE5-1126-4062-98EC-947729AC3531}" type="pres">
      <dgm:prSet presAssocID="{196874B3-9356-476A-865E-9C09591E6620}" presName="img" presStyleLbl="fgImgPlace1" presStyleIdx="6" presStyleCnt="7"/>
      <dgm:spPr/>
    </dgm:pt>
    <dgm:pt modelId="{BC439DD6-5B45-4930-81AF-5F601AC3024A}" type="pres">
      <dgm:prSet presAssocID="{196874B3-9356-476A-865E-9C09591E6620}" presName="text" presStyleLbl="node1" presStyleIdx="6" presStyleCnt="7">
        <dgm:presLayoutVars>
          <dgm:bulletEnabled val="1"/>
        </dgm:presLayoutVars>
      </dgm:prSet>
      <dgm:spPr/>
    </dgm:pt>
  </dgm:ptLst>
  <dgm:cxnLst>
    <dgm:cxn modelId="{BCF24204-969F-4E06-B101-852D9112D33B}" type="presOf" srcId="{5E8D5D8B-62B9-41C3-9BE5-2C026403E29B}" destId="{CE9A1DE5-2F80-45C3-90B5-12E0D905CC59}" srcOrd="0" destOrd="0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DD1C6418-9FAA-4968-A9A6-BE850B9B848B}" type="presOf" srcId="{BF843A3E-3B00-4E31-9FBA-8178B634C97C}" destId="{7500CE27-8535-4F44-8F3B-AD92C8EEB351}" srcOrd="1" destOrd="0" presId="urn:microsoft.com/office/officeart/2005/8/layout/vList4"/>
    <dgm:cxn modelId="{6391C73C-D88F-484E-87A4-F6E0ABC87F68}" srcId="{5F93A945-7377-438C-A10D-2F741DA3C3FB}" destId="{4FBAD4B6-AAEE-4B09-8A7D-19B49CADC8BC}" srcOrd="4" destOrd="0" parTransId="{AC9CBB15-C733-4CBA-AA72-FF2D5904FBEB}" sibTransId="{70DA44AD-0EE4-4C91-B923-0E714FAEF265}"/>
    <dgm:cxn modelId="{4002775D-A1F3-470C-BD13-F8758C25E93F}" type="presOf" srcId="{5A6322CF-8048-403A-A00F-81C347FF402E}" destId="{8D810484-0D92-4C2B-A687-1681E3FD7F36}" srcOrd="0" destOrd="0" presId="urn:microsoft.com/office/officeart/2005/8/layout/vList4"/>
    <dgm:cxn modelId="{4B633560-DE1D-4D86-B3E1-D35E2ECA9159}" type="presOf" srcId="{FFB8F953-3605-463E-B669-B52F49D336F1}" destId="{D1B7671C-9688-4032-B147-DBB54F64C764}" srcOrd="0" destOrd="0" presId="urn:microsoft.com/office/officeart/2005/8/layout/vList4"/>
    <dgm:cxn modelId="{6BA29073-F9C3-4339-98EC-41CCAE3CEAD3}" type="presOf" srcId="{196874B3-9356-476A-865E-9C09591E6620}" destId="{BC439DD6-5B45-4930-81AF-5F601AC3024A}" srcOrd="1" destOrd="0" presId="urn:microsoft.com/office/officeart/2005/8/layout/vList4"/>
    <dgm:cxn modelId="{AAD1D659-6539-40FA-A61D-71A7D38531F5}" type="presOf" srcId="{5A6322CF-8048-403A-A00F-81C347FF402E}" destId="{06A3C329-F492-4AFA-9DBA-8F44C5CDC58F}" srcOrd="1" destOrd="0" presId="urn:microsoft.com/office/officeart/2005/8/layout/vList4"/>
    <dgm:cxn modelId="{534CF17B-C91C-46DF-BDDE-BE92CA364CB8}" srcId="{5F93A945-7377-438C-A10D-2F741DA3C3FB}" destId="{196874B3-9356-476A-865E-9C09591E6620}" srcOrd="6" destOrd="0" parTransId="{3F346099-42ED-4656-A119-940DCABB3F48}" sibTransId="{E87A2A04-6183-450A-AD5F-69A3905528B7}"/>
    <dgm:cxn modelId="{383B207C-1609-4D1B-99CB-2D6B172A34C5}" type="presOf" srcId="{4FBAD4B6-AAEE-4B09-8A7D-19B49CADC8BC}" destId="{CEC18DBD-864B-43AD-AD7C-E6921B969FCB}" srcOrd="1" destOrd="0" presId="urn:microsoft.com/office/officeart/2005/8/layout/vList4"/>
    <dgm:cxn modelId="{3196467E-A508-43EE-A814-135206BC9FC3}" type="presOf" srcId="{FFB8F953-3605-463E-B669-B52F49D336F1}" destId="{C7AA02C1-A974-4084-B950-2F1446580069}" srcOrd="1" destOrd="0" presId="urn:microsoft.com/office/officeart/2005/8/layout/vList4"/>
    <dgm:cxn modelId="{5C425781-9F1B-4280-AEA1-C067B9E81FE5}" type="presOf" srcId="{4FBAD4B6-AAEE-4B09-8A7D-19B49CADC8BC}" destId="{64FC62F2-C74D-4346-B277-73D2418A2751}" srcOrd="0" destOrd="0" presId="urn:microsoft.com/office/officeart/2005/8/layout/vList4"/>
    <dgm:cxn modelId="{4712BA92-9300-4161-B7CB-7E9A308D49A8}" type="presOf" srcId="{196874B3-9356-476A-865E-9C09591E6620}" destId="{F9A6CB9D-9939-4F36-BE24-D80D75A76B35}" srcOrd="0" destOrd="0" presId="urn:microsoft.com/office/officeart/2005/8/layout/vList4"/>
    <dgm:cxn modelId="{DE9CDEA2-0B07-4F67-B664-E3AC567D5E21}" type="presOf" srcId="{5F93A945-7377-438C-A10D-2F741DA3C3FB}" destId="{2567C260-5819-4F0A-9F28-EF0FD6AFD52C}" srcOrd="0" destOrd="0" presId="urn:microsoft.com/office/officeart/2005/8/layout/vList4"/>
    <dgm:cxn modelId="{AB9E9EBA-BED4-4679-B326-3EA957DAB87D}" srcId="{5F93A945-7377-438C-A10D-2F741DA3C3FB}" destId="{FFB8F953-3605-463E-B669-B52F49D336F1}" srcOrd="5" destOrd="0" parTransId="{9E78D124-DC15-42C8-A879-1B945FB91B17}" sibTransId="{0B7FCFC3-574F-4E47-B499-89B40062983B}"/>
    <dgm:cxn modelId="{0DD6FCBB-C2DF-461E-ABFF-4CBB32FB747B}" type="presOf" srcId="{2F5A5A4F-5E26-43ED-AD45-E8CA92958F33}" destId="{EEAB36F0-1A8D-4838-A771-64D0502EC0C2}" srcOrd="0" destOrd="0" presId="urn:microsoft.com/office/officeart/2005/8/layout/vList4"/>
    <dgm:cxn modelId="{4E6B92D4-C8A2-4CDD-9E89-70A419B4CB63}" type="presOf" srcId="{2F5A5A4F-5E26-43ED-AD45-E8CA92958F33}" destId="{24113E1D-0BA4-4B51-9937-0EAB0E843E84}" srcOrd="1" destOrd="0" presId="urn:microsoft.com/office/officeart/2005/8/layout/vList4"/>
    <dgm:cxn modelId="{2055FEE1-B43D-402C-81DB-8A2E8C8B9651}" type="presOf" srcId="{BF843A3E-3B00-4E31-9FBA-8178B634C97C}" destId="{7273F2AA-D18A-4131-95BD-FB7FF85E9596}" srcOrd="0" destOrd="0" presId="urn:microsoft.com/office/officeart/2005/8/layout/vList4"/>
    <dgm:cxn modelId="{3AA47BF3-0C5C-4357-8E45-8C6DC3C4E155}" srcId="{5F93A945-7377-438C-A10D-2F741DA3C3FB}" destId="{5A6322CF-8048-403A-A00F-81C347FF402E}" srcOrd="3" destOrd="0" parTransId="{0EAD4F3B-6F59-4B1E-9001-0D3EF4EDA2C5}" sibTransId="{BDC15AC1-D0FD-4062-9080-0CEC28F1E023}"/>
    <dgm:cxn modelId="{CC0A90F4-08B5-4F68-9E45-9D1B8ED76A4D}" type="presOf" srcId="{5E8D5D8B-62B9-41C3-9BE5-2C026403E29B}" destId="{18B58D77-5C4A-482D-AF16-69A6FC439511}" srcOrd="1" destOrd="0" presId="urn:microsoft.com/office/officeart/2005/8/layout/vList4"/>
    <dgm:cxn modelId="{327EADFC-E8D6-4765-9B2A-30E20145C6FC}" srcId="{5F93A945-7377-438C-A10D-2F741DA3C3FB}" destId="{5E8D5D8B-62B9-41C3-9BE5-2C026403E29B}" srcOrd="2" destOrd="0" parTransId="{23BDF041-E493-433C-ABC7-2A206DB48BE0}" sibTransId="{589D4979-0D3E-4090-AE3C-D79DE57FD7BF}"/>
    <dgm:cxn modelId="{D505B136-E27A-4CBC-9969-86484447456C}" type="presParOf" srcId="{2567C260-5819-4F0A-9F28-EF0FD6AFD52C}" destId="{13CA4DC1-2323-4113-9822-CE0A219871A0}" srcOrd="0" destOrd="0" presId="urn:microsoft.com/office/officeart/2005/8/layout/vList4"/>
    <dgm:cxn modelId="{9F2BB8A1-C606-4EE3-AC79-7BEA6FC5AEEB}" type="presParOf" srcId="{13CA4DC1-2323-4113-9822-CE0A219871A0}" destId="{7273F2AA-D18A-4131-95BD-FB7FF85E9596}" srcOrd="0" destOrd="0" presId="urn:microsoft.com/office/officeart/2005/8/layout/vList4"/>
    <dgm:cxn modelId="{122968A5-C4B4-43BF-95B4-1CBFC7F3B84F}" type="presParOf" srcId="{13CA4DC1-2323-4113-9822-CE0A219871A0}" destId="{78EFCA36-9BF4-476F-A09C-B0C6863877C9}" srcOrd="1" destOrd="0" presId="urn:microsoft.com/office/officeart/2005/8/layout/vList4"/>
    <dgm:cxn modelId="{6C6A1B1C-4D69-4480-B1A3-B050B5FB2494}" type="presParOf" srcId="{13CA4DC1-2323-4113-9822-CE0A219871A0}" destId="{7500CE27-8535-4F44-8F3B-AD92C8EEB351}" srcOrd="2" destOrd="0" presId="urn:microsoft.com/office/officeart/2005/8/layout/vList4"/>
    <dgm:cxn modelId="{683FEA04-6846-401B-B32B-CF498DAD14F7}" type="presParOf" srcId="{2567C260-5819-4F0A-9F28-EF0FD6AFD52C}" destId="{4B8A4A52-662B-4D59-82F3-1614D9340005}" srcOrd="1" destOrd="0" presId="urn:microsoft.com/office/officeart/2005/8/layout/vList4"/>
    <dgm:cxn modelId="{2F0F8EF3-BEE4-4384-99E6-FA2721F130BC}" type="presParOf" srcId="{2567C260-5819-4F0A-9F28-EF0FD6AFD52C}" destId="{2A6DCC80-F1D5-4DD9-B267-8C1033BE4180}" srcOrd="2" destOrd="0" presId="urn:microsoft.com/office/officeart/2005/8/layout/vList4"/>
    <dgm:cxn modelId="{47716EB5-41C3-49D5-BE0A-6B21A8B6540D}" type="presParOf" srcId="{2A6DCC80-F1D5-4DD9-B267-8C1033BE4180}" destId="{EEAB36F0-1A8D-4838-A771-64D0502EC0C2}" srcOrd="0" destOrd="0" presId="urn:microsoft.com/office/officeart/2005/8/layout/vList4"/>
    <dgm:cxn modelId="{7D198B41-70B7-42DD-B9EC-11185FAA224E}" type="presParOf" srcId="{2A6DCC80-F1D5-4DD9-B267-8C1033BE4180}" destId="{67536728-CF17-47DB-835C-B1E64118AD4C}" srcOrd="1" destOrd="0" presId="urn:microsoft.com/office/officeart/2005/8/layout/vList4"/>
    <dgm:cxn modelId="{B5EC251A-68E8-44B5-A6E3-E1B0F153EBFC}" type="presParOf" srcId="{2A6DCC80-F1D5-4DD9-B267-8C1033BE4180}" destId="{24113E1D-0BA4-4B51-9937-0EAB0E843E84}" srcOrd="2" destOrd="0" presId="urn:microsoft.com/office/officeart/2005/8/layout/vList4"/>
    <dgm:cxn modelId="{FA22F1F8-42D7-4799-BF11-9BB266472F93}" type="presParOf" srcId="{2567C260-5819-4F0A-9F28-EF0FD6AFD52C}" destId="{0B92FF67-443C-43BE-99F8-91DAC6AA24E2}" srcOrd="3" destOrd="0" presId="urn:microsoft.com/office/officeart/2005/8/layout/vList4"/>
    <dgm:cxn modelId="{6D5A5BE6-5051-468E-97A5-953C1345A837}" type="presParOf" srcId="{2567C260-5819-4F0A-9F28-EF0FD6AFD52C}" destId="{ABFBDEA0-9628-4837-8705-8EC11C590297}" srcOrd="4" destOrd="0" presId="urn:microsoft.com/office/officeart/2005/8/layout/vList4"/>
    <dgm:cxn modelId="{3EE9C4AE-42B0-4D22-88BF-23C7706C782D}" type="presParOf" srcId="{ABFBDEA0-9628-4837-8705-8EC11C590297}" destId="{CE9A1DE5-2F80-45C3-90B5-12E0D905CC59}" srcOrd="0" destOrd="0" presId="urn:microsoft.com/office/officeart/2005/8/layout/vList4"/>
    <dgm:cxn modelId="{F61FBD59-421A-4B18-BE6E-2D75B616071F}" type="presParOf" srcId="{ABFBDEA0-9628-4837-8705-8EC11C590297}" destId="{B72B9A5E-9F23-4041-8D85-A91B91F73D2C}" srcOrd="1" destOrd="0" presId="urn:microsoft.com/office/officeart/2005/8/layout/vList4"/>
    <dgm:cxn modelId="{343AFC8B-AC02-45CF-8EBB-321A6EF7B6F1}" type="presParOf" srcId="{ABFBDEA0-9628-4837-8705-8EC11C590297}" destId="{18B58D77-5C4A-482D-AF16-69A6FC439511}" srcOrd="2" destOrd="0" presId="urn:microsoft.com/office/officeart/2005/8/layout/vList4"/>
    <dgm:cxn modelId="{FDC00FB7-515F-4279-8DAA-B0618BC41900}" type="presParOf" srcId="{2567C260-5819-4F0A-9F28-EF0FD6AFD52C}" destId="{E951DBB7-20A0-4428-9922-36D5BE2D5B5E}" srcOrd="5" destOrd="0" presId="urn:microsoft.com/office/officeart/2005/8/layout/vList4"/>
    <dgm:cxn modelId="{F0CE764E-1967-4A46-8834-7B98D8BFE544}" type="presParOf" srcId="{2567C260-5819-4F0A-9F28-EF0FD6AFD52C}" destId="{3978561E-A59B-4C3C-8985-1FF65D7620BF}" srcOrd="6" destOrd="0" presId="urn:microsoft.com/office/officeart/2005/8/layout/vList4"/>
    <dgm:cxn modelId="{96A984C2-9625-4865-A898-ABD970B10A25}" type="presParOf" srcId="{3978561E-A59B-4C3C-8985-1FF65D7620BF}" destId="{8D810484-0D92-4C2B-A687-1681E3FD7F36}" srcOrd="0" destOrd="0" presId="urn:microsoft.com/office/officeart/2005/8/layout/vList4"/>
    <dgm:cxn modelId="{04C0CB53-8950-4F5B-BFD5-90F4FA41F0F6}" type="presParOf" srcId="{3978561E-A59B-4C3C-8985-1FF65D7620BF}" destId="{A2DF6467-ABE7-4D74-B111-228986F12234}" srcOrd="1" destOrd="0" presId="urn:microsoft.com/office/officeart/2005/8/layout/vList4"/>
    <dgm:cxn modelId="{AA01A3D2-40FC-4B40-8F4C-B03A68635EC8}" type="presParOf" srcId="{3978561E-A59B-4C3C-8985-1FF65D7620BF}" destId="{06A3C329-F492-4AFA-9DBA-8F44C5CDC58F}" srcOrd="2" destOrd="0" presId="urn:microsoft.com/office/officeart/2005/8/layout/vList4"/>
    <dgm:cxn modelId="{7186F748-67A7-4986-B78B-02A7FBFB93ED}" type="presParOf" srcId="{2567C260-5819-4F0A-9F28-EF0FD6AFD52C}" destId="{853B1232-9BC4-4102-8CA0-F05203CC6468}" srcOrd="7" destOrd="0" presId="urn:microsoft.com/office/officeart/2005/8/layout/vList4"/>
    <dgm:cxn modelId="{160D0C23-A599-40AF-BD2C-ECA9701B937B}" type="presParOf" srcId="{2567C260-5819-4F0A-9F28-EF0FD6AFD52C}" destId="{AEAC8725-69DB-46C7-888B-28A295D57C54}" srcOrd="8" destOrd="0" presId="urn:microsoft.com/office/officeart/2005/8/layout/vList4"/>
    <dgm:cxn modelId="{8BA7C4D7-0BE3-40CE-870B-B37005C85C52}" type="presParOf" srcId="{AEAC8725-69DB-46C7-888B-28A295D57C54}" destId="{64FC62F2-C74D-4346-B277-73D2418A2751}" srcOrd="0" destOrd="0" presId="urn:microsoft.com/office/officeart/2005/8/layout/vList4"/>
    <dgm:cxn modelId="{261E90CF-2CA7-472B-B519-CE05A22C3085}" type="presParOf" srcId="{AEAC8725-69DB-46C7-888B-28A295D57C54}" destId="{B6B76B9E-C4FC-4BAE-B7BB-CC5577943DCB}" srcOrd="1" destOrd="0" presId="urn:microsoft.com/office/officeart/2005/8/layout/vList4"/>
    <dgm:cxn modelId="{6AA852C6-95A0-48AE-90CC-95B44FCD7F7A}" type="presParOf" srcId="{AEAC8725-69DB-46C7-888B-28A295D57C54}" destId="{CEC18DBD-864B-43AD-AD7C-E6921B969FCB}" srcOrd="2" destOrd="0" presId="urn:microsoft.com/office/officeart/2005/8/layout/vList4"/>
    <dgm:cxn modelId="{86C5EB04-8C49-495B-BD86-A2BB340176E3}" type="presParOf" srcId="{2567C260-5819-4F0A-9F28-EF0FD6AFD52C}" destId="{39FA7544-910C-4B6A-88FA-BD609F5D8E1A}" srcOrd="9" destOrd="0" presId="urn:microsoft.com/office/officeart/2005/8/layout/vList4"/>
    <dgm:cxn modelId="{93DCA99F-2F3C-4D3E-B85C-B4E99EC36528}" type="presParOf" srcId="{2567C260-5819-4F0A-9F28-EF0FD6AFD52C}" destId="{5002C2B3-71FC-4C8B-A3DF-7754022F5979}" srcOrd="10" destOrd="0" presId="urn:microsoft.com/office/officeart/2005/8/layout/vList4"/>
    <dgm:cxn modelId="{922B8783-75DF-4CA0-A380-32C9C8039A0D}" type="presParOf" srcId="{5002C2B3-71FC-4C8B-A3DF-7754022F5979}" destId="{D1B7671C-9688-4032-B147-DBB54F64C764}" srcOrd="0" destOrd="0" presId="urn:microsoft.com/office/officeart/2005/8/layout/vList4"/>
    <dgm:cxn modelId="{EAB60AF5-6741-40CC-8D51-D986A8F97661}" type="presParOf" srcId="{5002C2B3-71FC-4C8B-A3DF-7754022F5979}" destId="{25ACB128-8B76-4FC2-B599-2C3E14BEB757}" srcOrd="1" destOrd="0" presId="urn:microsoft.com/office/officeart/2005/8/layout/vList4"/>
    <dgm:cxn modelId="{6C59B435-B040-4616-99A8-EE22F7DE2637}" type="presParOf" srcId="{5002C2B3-71FC-4C8B-A3DF-7754022F5979}" destId="{C7AA02C1-A974-4084-B950-2F1446580069}" srcOrd="2" destOrd="0" presId="urn:microsoft.com/office/officeart/2005/8/layout/vList4"/>
    <dgm:cxn modelId="{997CEADE-1298-446D-8A18-271AD9C26ECD}" type="presParOf" srcId="{2567C260-5819-4F0A-9F28-EF0FD6AFD52C}" destId="{B5117225-9F96-4F4E-837C-A10F68A93140}" srcOrd="11" destOrd="0" presId="urn:microsoft.com/office/officeart/2005/8/layout/vList4"/>
    <dgm:cxn modelId="{FD5DFFF7-C1B9-45E1-8C3D-3718D1796120}" type="presParOf" srcId="{2567C260-5819-4F0A-9F28-EF0FD6AFD52C}" destId="{6B0D4CAE-EC9C-468C-95A9-06523F203681}" srcOrd="12" destOrd="0" presId="urn:microsoft.com/office/officeart/2005/8/layout/vList4"/>
    <dgm:cxn modelId="{D19DA1A1-705F-4BC1-9CFA-66A08D5F952D}" type="presParOf" srcId="{6B0D4CAE-EC9C-468C-95A9-06523F203681}" destId="{F9A6CB9D-9939-4F36-BE24-D80D75A76B35}" srcOrd="0" destOrd="0" presId="urn:microsoft.com/office/officeart/2005/8/layout/vList4"/>
    <dgm:cxn modelId="{AD134DA8-1F3C-421B-B6E0-5774B923ACC2}" type="presParOf" srcId="{6B0D4CAE-EC9C-468C-95A9-06523F203681}" destId="{F1BB5CE5-1126-4062-98EC-947729AC3531}" srcOrd="1" destOrd="0" presId="urn:microsoft.com/office/officeart/2005/8/layout/vList4"/>
    <dgm:cxn modelId="{9FD45BF2-152C-4C49-8935-380D2082E083}" type="presParOf" srcId="{6B0D4CAE-EC9C-468C-95A9-06523F203681}" destId="{BC439DD6-5B45-4930-81AF-5F601AC302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C024AA-46A4-4DE2-A349-832D8288FE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FF4943-4C7A-4827-B008-D0B18BFBD7E3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gm:t>
    </dgm:pt>
    <dgm:pt modelId="{15CB3D7B-9516-4922-81EC-719173041EB3}" type="parTrans" cxnId="{827B28AA-4744-4B43-87EF-DF1D11D1C7A7}">
      <dgm:prSet/>
      <dgm:spPr/>
      <dgm:t>
        <a:bodyPr/>
        <a:lstStyle/>
        <a:p>
          <a:endParaRPr lang="cs-CZ"/>
        </a:p>
      </dgm:t>
    </dgm:pt>
    <dgm:pt modelId="{DE3813E1-2B84-4B56-8CB8-2601F6E84C6A}" type="sibTrans" cxnId="{827B28AA-4744-4B43-87EF-DF1D11D1C7A7}">
      <dgm:prSet/>
      <dgm:spPr/>
      <dgm:t>
        <a:bodyPr/>
        <a:lstStyle/>
        <a:p>
          <a:endParaRPr lang="cs-CZ"/>
        </a:p>
      </dgm:t>
    </dgm:pt>
    <dgm:pt modelId="{4B78B4EF-4A48-4502-B985-4B46D2257B7E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gm:t>
    </dgm:pt>
    <dgm:pt modelId="{05817470-499F-4BCF-9634-35F1820048FB}" type="parTrans" cxnId="{FDF02EF2-DEFE-4150-9CD0-2BA33B66261B}">
      <dgm:prSet/>
      <dgm:spPr/>
      <dgm:t>
        <a:bodyPr/>
        <a:lstStyle/>
        <a:p>
          <a:endParaRPr lang="cs-CZ"/>
        </a:p>
      </dgm:t>
    </dgm:pt>
    <dgm:pt modelId="{2748BBEA-09AE-4995-9638-FDC58FADAFEB}" type="sibTrans" cxnId="{FDF02EF2-DEFE-4150-9CD0-2BA33B66261B}">
      <dgm:prSet/>
      <dgm:spPr/>
      <dgm:t>
        <a:bodyPr/>
        <a:lstStyle/>
        <a:p>
          <a:endParaRPr lang="cs-CZ"/>
        </a:p>
      </dgm:t>
    </dgm:pt>
    <dgm:pt modelId="{1722152B-B5D9-4872-8F7D-29EFC2EBF809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gm:t>
    </dgm:pt>
    <dgm:pt modelId="{75D1E1B4-E37D-4CF2-8BA2-5519FD8514D5}" type="parTrans" cxnId="{71614DE7-EBB6-4F87-8AED-CBB9314949DC}">
      <dgm:prSet/>
      <dgm:spPr/>
      <dgm:t>
        <a:bodyPr/>
        <a:lstStyle/>
        <a:p>
          <a:endParaRPr lang="cs-CZ"/>
        </a:p>
      </dgm:t>
    </dgm:pt>
    <dgm:pt modelId="{187C395B-65E1-4148-B939-DAE28239FD83}" type="sibTrans" cxnId="{71614DE7-EBB6-4F87-8AED-CBB9314949DC}">
      <dgm:prSet/>
      <dgm:spPr/>
      <dgm:t>
        <a:bodyPr/>
        <a:lstStyle/>
        <a:p>
          <a:endParaRPr lang="cs-CZ"/>
        </a:p>
      </dgm:t>
    </dgm:pt>
    <dgm:pt modelId="{672CCD83-C91C-4990-8EE1-A52EF4C3F6F5}">
      <dgm:prSet/>
      <dgm:spPr/>
      <dgm:t>
        <a:bodyPr/>
        <a:lstStyle/>
        <a:p>
          <a:endParaRPr lang="cs-CZ"/>
        </a:p>
      </dgm:t>
    </dgm:pt>
    <dgm:pt modelId="{5D1915BC-B361-4BA9-A679-1745A02D4745}" type="parTrans" cxnId="{F96E96DE-2D76-4C0D-8602-048B78338330}">
      <dgm:prSet/>
      <dgm:spPr/>
      <dgm:t>
        <a:bodyPr/>
        <a:lstStyle/>
        <a:p>
          <a:endParaRPr lang="cs-CZ"/>
        </a:p>
      </dgm:t>
    </dgm:pt>
    <dgm:pt modelId="{D77123D7-A250-4201-B321-F09649A620A3}" type="sibTrans" cxnId="{F96E96DE-2D76-4C0D-8602-048B78338330}">
      <dgm:prSet/>
      <dgm:spPr/>
      <dgm:t>
        <a:bodyPr/>
        <a:lstStyle/>
        <a:p>
          <a:endParaRPr lang="cs-CZ"/>
        </a:p>
      </dgm:t>
    </dgm:pt>
    <dgm:pt modelId="{9DAE0DFD-690A-48F0-9DA5-31935E885CD9}" type="pres">
      <dgm:prSet presAssocID="{E9C024AA-46A4-4DE2-A349-832D8288FEC4}" presName="arrowDiagram" presStyleCnt="0">
        <dgm:presLayoutVars>
          <dgm:chMax val="5"/>
          <dgm:dir/>
          <dgm:resizeHandles val="exact"/>
        </dgm:presLayoutVars>
      </dgm:prSet>
      <dgm:spPr/>
    </dgm:pt>
    <dgm:pt modelId="{E990DD52-F29D-4852-A150-3B8235FDA133}" type="pres">
      <dgm:prSet presAssocID="{E9C024AA-46A4-4DE2-A349-832D8288FEC4}" presName="arrow" presStyleLbl="bgShp" presStyleIdx="0" presStyleCnt="1" custScaleY="128257"/>
      <dgm:spPr/>
    </dgm:pt>
    <dgm:pt modelId="{A9B28851-93B9-4CE3-A9EB-6569A6A5F4CD}" type="pres">
      <dgm:prSet presAssocID="{E9C024AA-46A4-4DE2-A349-832D8288FEC4}" presName="arrowDiagram4" presStyleCnt="0"/>
      <dgm:spPr/>
    </dgm:pt>
    <dgm:pt modelId="{785D6557-FC0C-4980-B109-D0C2081E3CBE}" type="pres">
      <dgm:prSet presAssocID="{15FF4943-4C7A-4827-B008-D0B18BFBD7E3}" presName="bullet4a" presStyleLbl="node1" presStyleIdx="0" presStyleCnt="4" custLinFactNeighborX="45332" custLinFactNeighborY="32343"/>
      <dgm:spPr/>
    </dgm:pt>
    <dgm:pt modelId="{92A0D004-E187-476D-A369-0027E753C737}" type="pres">
      <dgm:prSet presAssocID="{15FF4943-4C7A-4827-B008-D0B18BFBD7E3}" presName="textBox4a" presStyleLbl="revTx" presStyleIdx="0" presStyleCnt="4" custScaleX="159164" custScaleY="190014" custLinFactNeighborX="5791" custLinFactNeighborY="527">
        <dgm:presLayoutVars>
          <dgm:bulletEnabled val="1"/>
        </dgm:presLayoutVars>
      </dgm:prSet>
      <dgm:spPr/>
    </dgm:pt>
    <dgm:pt modelId="{41244C75-1293-4936-B20A-F5BA96D42325}" type="pres">
      <dgm:prSet presAssocID="{4B78B4EF-4A48-4502-B985-4B46D2257B7E}" presName="bullet4b" presStyleLbl="node1" presStyleIdx="1" presStyleCnt="4" custLinFactY="-12006" custLinFactNeighborX="40666" custLinFactNeighborY="-100000"/>
      <dgm:spPr/>
    </dgm:pt>
    <dgm:pt modelId="{193F9C0A-8778-450F-9C22-3BE467FF1A85}" type="pres">
      <dgm:prSet presAssocID="{4B78B4EF-4A48-4502-B985-4B46D2257B7E}" presName="textBox4b" presStyleLbl="revTx" presStyleIdx="1" presStyleCnt="4" custScaleX="141646">
        <dgm:presLayoutVars>
          <dgm:bulletEnabled val="1"/>
        </dgm:presLayoutVars>
      </dgm:prSet>
      <dgm:spPr/>
    </dgm:pt>
    <dgm:pt modelId="{E0F5CC99-4BBF-4B0B-BC83-780CBB0633BE}" type="pres">
      <dgm:prSet presAssocID="{1722152B-B5D9-4872-8F7D-29EFC2EBF809}" presName="bullet4c" presStyleLbl="node1" presStyleIdx="2" presStyleCnt="4" custLinFactNeighborX="63780" custLinFactNeighborY="-92202"/>
      <dgm:spPr/>
    </dgm:pt>
    <dgm:pt modelId="{07D07BAB-DA1D-4E5D-B083-D460DCF5300F}" type="pres">
      <dgm:prSet presAssocID="{1722152B-B5D9-4872-8F7D-29EFC2EBF809}" presName="textBox4c" presStyleLbl="revTx" presStyleIdx="2" presStyleCnt="4">
        <dgm:presLayoutVars>
          <dgm:bulletEnabled val="1"/>
        </dgm:presLayoutVars>
      </dgm:prSet>
      <dgm:spPr/>
    </dgm:pt>
    <dgm:pt modelId="{C4993239-DB5E-47EE-8AD7-0BBF65E5132D}" type="pres">
      <dgm:prSet presAssocID="{672CCD83-C91C-4990-8EE1-A52EF4C3F6F5}" presName="bullet4d" presStyleLbl="node1" presStyleIdx="3" presStyleCnt="4" custLinFactNeighborX="38548" custLinFactNeighborY="-70945"/>
      <dgm:spPr/>
    </dgm:pt>
    <dgm:pt modelId="{BDEBF08F-F501-4975-A4AE-3EC84EC855B7}" type="pres">
      <dgm:prSet presAssocID="{672CCD83-C91C-4990-8EE1-A52EF4C3F6F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B9F7825-0E69-4C81-97E4-EA26AC51D13A}" type="presOf" srcId="{672CCD83-C91C-4990-8EE1-A52EF4C3F6F5}" destId="{BDEBF08F-F501-4975-A4AE-3EC84EC855B7}" srcOrd="0" destOrd="0" presId="urn:microsoft.com/office/officeart/2005/8/layout/arrow2"/>
    <dgm:cxn modelId="{9FF6EB84-2459-47EA-953B-EEA6EDBCDF14}" type="presOf" srcId="{4B78B4EF-4A48-4502-B985-4B46D2257B7E}" destId="{193F9C0A-8778-450F-9C22-3BE467FF1A85}" srcOrd="0" destOrd="0" presId="urn:microsoft.com/office/officeart/2005/8/layout/arrow2"/>
    <dgm:cxn modelId="{827B28AA-4744-4B43-87EF-DF1D11D1C7A7}" srcId="{E9C024AA-46A4-4DE2-A349-832D8288FEC4}" destId="{15FF4943-4C7A-4827-B008-D0B18BFBD7E3}" srcOrd="0" destOrd="0" parTransId="{15CB3D7B-9516-4922-81EC-719173041EB3}" sibTransId="{DE3813E1-2B84-4B56-8CB8-2601F6E84C6A}"/>
    <dgm:cxn modelId="{87D72DBB-0697-4F55-9BFB-2A3A454B154D}" type="presOf" srcId="{1722152B-B5D9-4872-8F7D-29EFC2EBF809}" destId="{07D07BAB-DA1D-4E5D-B083-D460DCF5300F}" srcOrd="0" destOrd="0" presId="urn:microsoft.com/office/officeart/2005/8/layout/arrow2"/>
    <dgm:cxn modelId="{5D7797D8-B2E2-45D3-8382-A6BC906FEC57}" type="presOf" srcId="{15FF4943-4C7A-4827-B008-D0B18BFBD7E3}" destId="{92A0D004-E187-476D-A369-0027E753C737}" srcOrd="0" destOrd="0" presId="urn:microsoft.com/office/officeart/2005/8/layout/arrow2"/>
    <dgm:cxn modelId="{F96E96DE-2D76-4C0D-8602-048B78338330}" srcId="{E9C024AA-46A4-4DE2-A349-832D8288FEC4}" destId="{672CCD83-C91C-4990-8EE1-A52EF4C3F6F5}" srcOrd="3" destOrd="0" parTransId="{5D1915BC-B361-4BA9-A679-1745A02D4745}" sibTransId="{D77123D7-A250-4201-B321-F09649A620A3}"/>
    <dgm:cxn modelId="{71614DE7-EBB6-4F87-8AED-CBB9314949DC}" srcId="{E9C024AA-46A4-4DE2-A349-832D8288FEC4}" destId="{1722152B-B5D9-4872-8F7D-29EFC2EBF809}" srcOrd="2" destOrd="0" parTransId="{75D1E1B4-E37D-4CF2-8BA2-5519FD8514D5}" sibTransId="{187C395B-65E1-4148-B939-DAE28239FD83}"/>
    <dgm:cxn modelId="{E1F120EB-58D7-4629-AE55-897C41353741}" type="presOf" srcId="{E9C024AA-46A4-4DE2-A349-832D8288FEC4}" destId="{9DAE0DFD-690A-48F0-9DA5-31935E885CD9}" srcOrd="0" destOrd="0" presId="urn:microsoft.com/office/officeart/2005/8/layout/arrow2"/>
    <dgm:cxn modelId="{FDF02EF2-DEFE-4150-9CD0-2BA33B66261B}" srcId="{E9C024AA-46A4-4DE2-A349-832D8288FEC4}" destId="{4B78B4EF-4A48-4502-B985-4B46D2257B7E}" srcOrd="1" destOrd="0" parTransId="{05817470-499F-4BCF-9634-35F1820048FB}" sibTransId="{2748BBEA-09AE-4995-9638-FDC58FADAFEB}"/>
    <dgm:cxn modelId="{0C2849F4-B691-400D-B6FB-01C675200188}" type="presParOf" srcId="{9DAE0DFD-690A-48F0-9DA5-31935E885CD9}" destId="{E990DD52-F29D-4852-A150-3B8235FDA133}" srcOrd="0" destOrd="0" presId="urn:microsoft.com/office/officeart/2005/8/layout/arrow2"/>
    <dgm:cxn modelId="{23972861-BA57-45F9-AAAC-6EE66AC5BB38}" type="presParOf" srcId="{9DAE0DFD-690A-48F0-9DA5-31935E885CD9}" destId="{A9B28851-93B9-4CE3-A9EB-6569A6A5F4CD}" srcOrd="1" destOrd="0" presId="urn:microsoft.com/office/officeart/2005/8/layout/arrow2"/>
    <dgm:cxn modelId="{F7647A2C-C999-40B1-8722-295B3D6FCE13}" type="presParOf" srcId="{A9B28851-93B9-4CE3-A9EB-6569A6A5F4CD}" destId="{785D6557-FC0C-4980-B109-D0C2081E3CBE}" srcOrd="0" destOrd="0" presId="urn:microsoft.com/office/officeart/2005/8/layout/arrow2"/>
    <dgm:cxn modelId="{6E8BDCB4-BD67-4D84-9B1F-3BD3ABF448D0}" type="presParOf" srcId="{A9B28851-93B9-4CE3-A9EB-6569A6A5F4CD}" destId="{92A0D004-E187-476D-A369-0027E753C737}" srcOrd="1" destOrd="0" presId="urn:microsoft.com/office/officeart/2005/8/layout/arrow2"/>
    <dgm:cxn modelId="{C28D3735-8951-487E-BDBE-B917F455D8DB}" type="presParOf" srcId="{A9B28851-93B9-4CE3-A9EB-6569A6A5F4CD}" destId="{41244C75-1293-4936-B20A-F5BA96D42325}" srcOrd="2" destOrd="0" presId="urn:microsoft.com/office/officeart/2005/8/layout/arrow2"/>
    <dgm:cxn modelId="{22914F58-6B6D-4F47-A754-0F31F0B4A517}" type="presParOf" srcId="{A9B28851-93B9-4CE3-A9EB-6569A6A5F4CD}" destId="{193F9C0A-8778-450F-9C22-3BE467FF1A85}" srcOrd="3" destOrd="0" presId="urn:microsoft.com/office/officeart/2005/8/layout/arrow2"/>
    <dgm:cxn modelId="{3B7134B7-EA16-454C-9EB5-B6486B2F577E}" type="presParOf" srcId="{A9B28851-93B9-4CE3-A9EB-6569A6A5F4CD}" destId="{E0F5CC99-4BBF-4B0B-BC83-780CBB0633BE}" srcOrd="4" destOrd="0" presId="urn:microsoft.com/office/officeart/2005/8/layout/arrow2"/>
    <dgm:cxn modelId="{404E941A-7EC0-45D2-845F-73FF9B57425C}" type="presParOf" srcId="{A9B28851-93B9-4CE3-A9EB-6569A6A5F4CD}" destId="{07D07BAB-DA1D-4E5D-B083-D460DCF5300F}" srcOrd="5" destOrd="0" presId="urn:microsoft.com/office/officeart/2005/8/layout/arrow2"/>
    <dgm:cxn modelId="{DCEE346D-0BD3-47A3-AB7E-4764AFAA342E}" type="presParOf" srcId="{A9B28851-93B9-4CE3-A9EB-6569A6A5F4CD}" destId="{C4993239-DB5E-47EE-8AD7-0BBF65E5132D}" srcOrd="6" destOrd="0" presId="urn:microsoft.com/office/officeart/2005/8/layout/arrow2"/>
    <dgm:cxn modelId="{8587CEB3-2868-432F-BBDE-E7B754FA9199}" type="presParOf" srcId="{A9B28851-93B9-4CE3-A9EB-6569A6A5F4CD}" destId="{BDEBF08F-F501-4975-A4AE-3EC84EC855B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1DBD5-199C-415B-BA54-83DEBE13366E}">
      <dsp:nvSpPr>
        <dsp:cNvPr id="0" name=""/>
        <dsp:cNvSpPr/>
      </dsp:nvSpPr>
      <dsp:spPr>
        <a:xfrm>
          <a:off x="0" y="808482"/>
          <a:ext cx="4772247" cy="6947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1029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Studium informací</a:t>
          </a:r>
        </a:p>
      </dsp:txBody>
      <dsp:txXfrm>
        <a:off x="0" y="982174"/>
        <a:ext cx="4598555" cy="347383"/>
      </dsp:txXfrm>
    </dsp:sp>
    <dsp:sp modelId="{1D344EE3-F422-480E-BE3B-CDCF37602F14}">
      <dsp:nvSpPr>
        <dsp:cNvPr id="0" name=""/>
        <dsp:cNvSpPr/>
      </dsp:nvSpPr>
      <dsp:spPr>
        <a:xfrm>
          <a:off x="0" y="1438578"/>
          <a:ext cx="1100003" cy="1285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0" y="1438578"/>
        <a:ext cx="1100003" cy="1285110"/>
      </dsp:txXfrm>
    </dsp:sp>
    <dsp:sp modelId="{95583E5F-5994-4DD5-A8FC-5C10C4C8C917}">
      <dsp:nvSpPr>
        <dsp:cNvPr id="0" name=""/>
        <dsp:cNvSpPr/>
      </dsp:nvSpPr>
      <dsp:spPr>
        <a:xfrm>
          <a:off x="1100003" y="1133185"/>
          <a:ext cx="3672244" cy="6947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1029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Diskuze</a:t>
          </a:r>
        </a:p>
      </dsp:txBody>
      <dsp:txXfrm>
        <a:off x="1100003" y="1306877"/>
        <a:ext cx="3498552" cy="347383"/>
      </dsp:txXfrm>
    </dsp:sp>
    <dsp:sp modelId="{A340F84F-D497-4CF1-9361-43BAE0D90791}">
      <dsp:nvSpPr>
        <dsp:cNvPr id="0" name=""/>
        <dsp:cNvSpPr/>
      </dsp:nvSpPr>
      <dsp:spPr>
        <a:xfrm>
          <a:off x="1100003" y="1670085"/>
          <a:ext cx="1100003" cy="1252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1100003" y="1670085"/>
        <a:ext cx="1100003" cy="1252354"/>
      </dsp:txXfrm>
    </dsp:sp>
    <dsp:sp modelId="{1A931A8E-2CB7-489F-BDB2-AAD52FE9F171}">
      <dsp:nvSpPr>
        <dsp:cNvPr id="0" name=""/>
        <dsp:cNvSpPr/>
      </dsp:nvSpPr>
      <dsp:spPr>
        <a:xfrm>
          <a:off x="2200006" y="1364693"/>
          <a:ext cx="2572241" cy="6947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1029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Nápad</a:t>
          </a:r>
        </a:p>
      </dsp:txBody>
      <dsp:txXfrm>
        <a:off x="2200006" y="1538385"/>
        <a:ext cx="2398549" cy="347383"/>
      </dsp:txXfrm>
    </dsp:sp>
    <dsp:sp modelId="{F5CB9611-C8CD-4323-8E87-24410188FC25}">
      <dsp:nvSpPr>
        <dsp:cNvPr id="0" name=""/>
        <dsp:cNvSpPr/>
      </dsp:nvSpPr>
      <dsp:spPr>
        <a:xfrm>
          <a:off x="2200006" y="1901592"/>
          <a:ext cx="1100003" cy="12607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2200006" y="1901592"/>
        <a:ext cx="1100003" cy="1260728"/>
      </dsp:txXfrm>
    </dsp:sp>
    <dsp:sp modelId="{5C7AA0AA-A833-4EBE-8790-CCECBD8E1D32}">
      <dsp:nvSpPr>
        <dsp:cNvPr id="0" name=""/>
        <dsp:cNvSpPr/>
      </dsp:nvSpPr>
      <dsp:spPr>
        <a:xfrm>
          <a:off x="3300009" y="1596200"/>
          <a:ext cx="1472238" cy="6947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029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3300009" y="1769892"/>
        <a:ext cx="1298546" cy="347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6EDD-CEC7-42D3-8C86-8D0577B0B55C}">
      <dsp:nvSpPr>
        <dsp:cNvPr id="0" name=""/>
        <dsp:cNvSpPr/>
      </dsp:nvSpPr>
      <dsp:spPr>
        <a:xfrm rot="5400000">
          <a:off x="-320410" y="326428"/>
          <a:ext cx="1331894" cy="6910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1</a:t>
          </a:r>
        </a:p>
      </dsp:txBody>
      <dsp:txXfrm rot="-5400000">
        <a:off x="1" y="351553"/>
        <a:ext cx="691072" cy="640822"/>
      </dsp:txXfrm>
    </dsp:sp>
    <dsp:sp modelId="{F09A03C8-7052-49C9-AF3F-FDC112CEE1AF}">
      <dsp:nvSpPr>
        <dsp:cNvPr id="0" name=""/>
        <dsp:cNvSpPr/>
      </dsp:nvSpPr>
      <dsp:spPr>
        <a:xfrm rot="5400000">
          <a:off x="2314745" y="-1623672"/>
          <a:ext cx="1174150" cy="4421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Koncepční fáze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Vymezení výzkumného problému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Definice pojmů konstruktů, proměnných a jejich operacionalizace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Studium teoretických východisek</a:t>
          </a:r>
        </a:p>
      </dsp:txBody>
      <dsp:txXfrm rot="-5400000">
        <a:off x="691073" y="57317"/>
        <a:ext cx="4364178" cy="1059516"/>
      </dsp:txXfrm>
    </dsp:sp>
    <dsp:sp modelId="{0F6E6112-97A1-4BB5-A4F9-24FA94A52E5F}">
      <dsp:nvSpPr>
        <dsp:cNvPr id="0" name=""/>
        <dsp:cNvSpPr/>
      </dsp:nvSpPr>
      <dsp:spPr>
        <a:xfrm rot="5400000">
          <a:off x="-177299" y="1589560"/>
          <a:ext cx="1045671" cy="691072"/>
        </a:xfrm>
        <a:prstGeom prst="chevron">
          <a:avLst/>
        </a:prstGeom>
        <a:solidFill>
          <a:schemeClr val="accent3">
            <a:hueOff val="613099"/>
            <a:satOff val="-20281"/>
            <a:lumOff val="-2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2</a:t>
          </a:r>
        </a:p>
      </dsp:txBody>
      <dsp:txXfrm rot="-5400000">
        <a:off x="1" y="1757796"/>
        <a:ext cx="691072" cy="354599"/>
      </dsp:txXfrm>
    </dsp:sp>
    <dsp:sp modelId="{0D42DE77-9115-45FE-AF36-4AE860E95981}">
      <dsp:nvSpPr>
        <dsp:cNvPr id="0" name=""/>
        <dsp:cNvSpPr/>
      </dsp:nvSpPr>
      <dsp:spPr>
        <a:xfrm rot="5400000">
          <a:off x="2461363" y="-396844"/>
          <a:ext cx="880914" cy="4421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Plánování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výzkumného designu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cílového souboru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Volba výzkumného nástroje</a:t>
          </a:r>
        </a:p>
      </dsp:txBody>
      <dsp:txXfrm rot="-5400000">
        <a:off x="691073" y="1416449"/>
        <a:ext cx="4378492" cy="794908"/>
      </dsp:txXfrm>
    </dsp:sp>
    <dsp:sp modelId="{0EC12212-346A-4AB7-ACA5-75C0ACA64481}">
      <dsp:nvSpPr>
        <dsp:cNvPr id="0" name=""/>
        <dsp:cNvSpPr/>
      </dsp:nvSpPr>
      <dsp:spPr>
        <a:xfrm rot="5400000">
          <a:off x="-148087" y="2556206"/>
          <a:ext cx="987246" cy="691072"/>
        </a:xfrm>
        <a:prstGeom prst="chevron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3</a:t>
          </a:r>
        </a:p>
      </dsp:txBody>
      <dsp:txXfrm rot="-5400000">
        <a:off x="0" y="2753655"/>
        <a:ext cx="691072" cy="296174"/>
      </dsp:txXfrm>
    </dsp:sp>
    <dsp:sp modelId="{57768E14-D2EF-4AD6-8E05-1704D4D0192A}">
      <dsp:nvSpPr>
        <dsp:cNvPr id="0" name=""/>
        <dsp:cNvSpPr/>
      </dsp:nvSpPr>
      <dsp:spPr>
        <a:xfrm rot="5400000">
          <a:off x="2580965" y="524862"/>
          <a:ext cx="641710" cy="4421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Empirická fáze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Formulace cílů/hypotéz/výzkumných otázek</a:t>
          </a:r>
          <a:endParaRPr lang="cs-CZ" sz="14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Tvorba výzkumného nástroje</a:t>
          </a:r>
        </a:p>
      </dsp:txBody>
      <dsp:txXfrm rot="-5400000">
        <a:off x="691073" y="2446080"/>
        <a:ext cx="4390169" cy="579058"/>
      </dsp:txXfrm>
    </dsp:sp>
    <dsp:sp modelId="{C8D56B89-B0DC-4658-AA53-DE98922A0BD0}">
      <dsp:nvSpPr>
        <dsp:cNvPr id="0" name=""/>
        <dsp:cNvSpPr/>
      </dsp:nvSpPr>
      <dsp:spPr>
        <a:xfrm rot="5400000">
          <a:off x="-148087" y="3442066"/>
          <a:ext cx="987246" cy="691072"/>
        </a:xfrm>
        <a:prstGeom prst="chevron">
          <a:avLst/>
        </a:prstGeom>
        <a:solidFill>
          <a:schemeClr val="accent3">
            <a:hueOff val="1839296"/>
            <a:satOff val="-60844"/>
            <a:lumOff val="-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4</a:t>
          </a:r>
          <a:endParaRPr lang="cs-CZ" sz="1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 rot="-5400000">
        <a:off x="0" y="3639515"/>
        <a:ext cx="691072" cy="296174"/>
      </dsp:txXfrm>
    </dsp:sp>
    <dsp:sp modelId="{5D3558A0-4A00-411E-9132-1ECC93F67009}">
      <dsp:nvSpPr>
        <dsp:cNvPr id="0" name=""/>
        <dsp:cNvSpPr/>
      </dsp:nvSpPr>
      <dsp:spPr>
        <a:xfrm rot="5400000">
          <a:off x="2580965" y="1446459"/>
          <a:ext cx="641710" cy="4421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Analytická fáze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Sběr dat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Interpretace dat</a:t>
          </a:r>
        </a:p>
      </dsp:txBody>
      <dsp:txXfrm rot="-5400000">
        <a:off x="691073" y="3367677"/>
        <a:ext cx="4390169" cy="579058"/>
      </dsp:txXfrm>
    </dsp:sp>
    <dsp:sp modelId="{5755B60C-EB7D-438F-A39D-F84FFE9C1743}">
      <dsp:nvSpPr>
        <dsp:cNvPr id="0" name=""/>
        <dsp:cNvSpPr/>
      </dsp:nvSpPr>
      <dsp:spPr>
        <a:xfrm rot="5400000">
          <a:off x="-148087" y="4327926"/>
          <a:ext cx="987246" cy="691072"/>
        </a:xfrm>
        <a:prstGeom prst="chevron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5</a:t>
          </a:r>
          <a:endParaRPr lang="cs-CZ" sz="1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 rot="-5400000">
        <a:off x="0" y="4525375"/>
        <a:ext cx="691072" cy="296174"/>
      </dsp:txXfrm>
    </dsp:sp>
    <dsp:sp modelId="{01CA3827-207F-4ED3-A056-1CD90B7D1955}">
      <dsp:nvSpPr>
        <dsp:cNvPr id="0" name=""/>
        <dsp:cNvSpPr/>
      </dsp:nvSpPr>
      <dsp:spPr>
        <a:xfrm rot="5400000">
          <a:off x="2580965" y="2289946"/>
          <a:ext cx="641710" cy="4421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Diseminační fáze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Distribuce výsledků šetření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Aplikace výsledků šetření</a:t>
          </a:r>
        </a:p>
      </dsp:txBody>
      <dsp:txXfrm rot="-5400000">
        <a:off x="691073" y="4211164"/>
        <a:ext cx="4390169" cy="579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906B-1A13-4234-B7C2-57F30F165A3C}">
      <dsp:nvSpPr>
        <dsp:cNvPr id="0" name=""/>
        <dsp:cNvSpPr/>
      </dsp:nvSpPr>
      <dsp:spPr>
        <a:xfrm>
          <a:off x="0" y="187783"/>
          <a:ext cx="2207746" cy="1914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Myšlenková abstrakce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Souhrnná myšlenková představa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Pojem je určen definicí, která jej odlišuje od jiných pojmů</a:t>
          </a:r>
        </a:p>
      </dsp:txBody>
      <dsp:txXfrm>
        <a:off x="44870" y="232653"/>
        <a:ext cx="2118006" cy="1870115"/>
      </dsp:txXfrm>
    </dsp:sp>
    <dsp:sp modelId="{A9E945BF-F4D8-4171-9723-1D5E2DA5EDE8}">
      <dsp:nvSpPr>
        <dsp:cNvPr id="0" name=""/>
        <dsp:cNvSpPr/>
      </dsp:nvSpPr>
      <dsp:spPr>
        <a:xfrm>
          <a:off x="4606" y="2016223"/>
          <a:ext cx="2207746" cy="7086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POJEM</a:t>
          </a:r>
        </a:p>
      </dsp:txBody>
      <dsp:txXfrm>
        <a:off x="4606" y="2016223"/>
        <a:ext cx="1554751" cy="708655"/>
      </dsp:txXfrm>
    </dsp:sp>
    <dsp:sp modelId="{70E26CA1-36F9-4F20-AC3F-5D86855A6ADA}">
      <dsp:nvSpPr>
        <dsp:cNvPr id="0" name=""/>
        <dsp:cNvSpPr/>
      </dsp:nvSpPr>
      <dsp:spPr>
        <a:xfrm>
          <a:off x="1620508" y="2108852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9181-F701-4221-BC80-EDC80F64E10A}">
      <dsp:nvSpPr>
        <dsp:cNvPr id="0" name=""/>
        <dsp:cNvSpPr/>
      </dsp:nvSpPr>
      <dsp:spPr>
        <a:xfrm>
          <a:off x="2584654" y="210922"/>
          <a:ext cx="2207746" cy="19304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Konstrukt/y jsou definovány na základě vymezení výzkumného problému/teorie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Je tvořen k vědeckým účelům  </a:t>
          </a:r>
        </a:p>
      </dsp:txBody>
      <dsp:txXfrm>
        <a:off x="2629886" y="256154"/>
        <a:ext cx="2117282" cy="1885178"/>
      </dsp:txXfrm>
    </dsp:sp>
    <dsp:sp modelId="{2DAC7E7D-F06B-4084-AF20-841BEC25FF34}">
      <dsp:nvSpPr>
        <dsp:cNvPr id="0" name=""/>
        <dsp:cNvSpPr/>
      </dsp:nvSpPr>
      <dsp:spPr>
        <a:xfrm>
          <a:off x="2584654" y="2000145"/>
          <a:ext cx="2207746" cy="708655"/>
        </a:xfrm>
        <a:prstGeom prst="rect">
          <a:avLst/>
        </a:prstGeom>
        <a:solidFill>
          <a:schemeClr val="accent5">
            <a:hueOff val="152821"/>
            <a:satOff val="30568"/>
            <a:lumOff val="7059"/>
            <a:alphaOff val="0"/>
          </a:schemeClr>
        </a:solidFill>
        <a:ln w="9525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KONSTRUKT</a:t>
          </a:r>
        </a:p>
      </dsp:txBody>
      <dsp:txXfrm>
        <a:off x="2584654" y="2000145"/>
        <a:ext cx="1554751" cy="708655"/>
      </dsp:txXfrm>
    </dsp:sp>
    <dsp:sp modelId="{A98E1C20-B44A-4BCC-BD62-CDB3F531E17C}">
      <dsp:nvSpPr>
        <dsp:cNvPr id="0" name=""/>
        <dsp:cNvSpPr/>
      </dsp:nvSpPr>
      <dsp:spPr>
        <a:xfrm>
          <a:off x="4201858" y="2112709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-7297"/>
            <a:satOff val="40841"/>
            <a:lumOff val="309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0E38A-D07D-4666-AF6D-0F68D6279037}">
      <dsp:nvSpPr>
        <dsp:cNvPr id="0" name=""/>
        <dsp:cNvSpPr/>
      </dsp:nvSpPr>
      <dsp:spPr>
        <a:xfrm>
          <a:off x="5194639" y="201268"/>
          <a:ext cx="2982334" cy="196902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Z konstruktů jejich operacionalizací vznikají proměnné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Správná operacionalizace pojmu je klíčová pro výzkum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Proměnná je měřitelným zastoupením konstruktu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Měřitelná nebo kategoriální</a:t>
          </a:r>
        </a:p>
      </dsp:txBody>
      <dsp:txXfrm>
        <a:off x="5240776" y="247405"/>
        <a:ext cx="2890060" cy="1922887"/>
      </dsp:txXfrm>
    </dsp:sp>
    <dsp:sp modelId="{C306A068-EA30-443F-8945-4FD9BB652AB2}">
      <dsp:nvSpPr>
        <dsp:cNvPr id="0" name=""/>
        <dsp:cNvSpPr/>
      </dsp:nvSpPr>
      <dsp:spPr>
        <a:xfrm>
          <a:off x="5166004" y="2009799"/>
          <a:ext cx="3039603" cy="708655"/>
        </a:xfrm>
        <a:prstGeom prst="rect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PROMĚNNÁ</a:t>
          </a:r>
        </a:p>
      </dsp:txBody>
      <dsp:txXfrm>
        <a:off x="5166004" y="2009799"/>
        <a:ext cx="2140565" cy="708655"/>
      </dsp:txXfrm>
    </dsp:sp>
    <dsp:sp modelId="{EED34C60-C86C-4639-B808-D83872090446}">
      <dsp:nvSpPr>
        <dsp:cNvPr id="0" name=""/>
        <dsp:cNvSpPr/>
      </dsp:nvSpPr>
      <dsp:spPr>
        <a:xfrm>
          <a:off x="7199137" y="2122362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-14594"/>
            <a:satOff val="81682"/>
            <a:lumOff val="61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906B-1A13-4234-B7C2-57F30F165A3C}">
      <dsp:nvSpPr>
        <dsp:cNvPr id="0" name=""/>
        <dsp:cNvSpPr/>
      </dsp:nvSpPr>
      <dsp:spPr>
        <a:xfrm>
          <a:off x="0" y="187783"/>
          <a:ext cx="2207746" cy="1914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Myšlenková abstrakce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Souhrnná myšlenková představa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Pojem je určen definicí, která jej odlišuje od jiných pojmů</a:t>
          </a:r>
        </a:p>
      </dsp:txBody>
      <dsp:txXfrm>
        <a:off x="44870" y="232653"/>
        <a:ext cx="2118006" cy="1870115"/>
      </dsp:txXfrm>
    </dsp:sp>
    <dsp:sp modelId="{A9E945BF-F4D8-4171-9723-1D5E2DA5EDE8}">
      <dsp:nvSpPr>
        <dsp:cNvPr id="0" name=""/>
        <dsp:cNvSpPr/>
      </dsp:nvSpPr>
      <dsp:spPr>
        <a:xfrm>
          <a:off x="4606" y="2016223"/>
          <a:ext cx="2207746" cy="7086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POJEM</a:t>
          </a:r>
        </a:p>
      </dsp:txBody>
      <dsp:txXfrm>
        <a:off x="4606" y="2016223"/>
        <a:ext cx="1554751" cy="708655"/>
      </dsp:txXfrm>
    </dsp:sp>
    <dsp:sp modelId="{70E26CA1-36F9-4F20-AC3F-5D86855A6ADA}">
      <dsp:nvSpPr>
        <dsp:cNvPr id="0" name=""/>
        <dsp:cNvSpPr/>
      </dsp:nvSpPr>
      <dsp:spPr>
        <a:xfrm>
          <a:off x="1620508" y="2108852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9181-F701-4221-BC80-EDC80F64E10A}">
      <dsp:nvSpPr>
        <dsp:cNvPr id="0" name=""/>
        <dsp:cNvSpPr/>
      </dsp:nvSpPr>
      <dsp:spPr>
        <a:xfrm>
          <a:off x="2584654" y="210922"/>
          <a:ext cx="2207746" cy="19304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Konstrukt/y jsou definovány na základě vymezení výzkumného problému/teorie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Je tvořen k vědeckým účelům  </a:t>
          </a:r>
        </a:p>
      </dsp:txBody>
      <dsp:txXfrm>
        <a:off x="2629886" y="256154"/>
        <a:ext cx="2117282" cy="1885178"/>
      </dsp:txXfrm>
    </dsp:sp>
    <dsp:sp modelId="{2DAC7E7D-F06B-4084-AF20-841BEC25FF34}">
      <dsp:nvSpPr>
        <dsp:cNvPr id="0" name=""/>
        <dsp:cNvSpPr/>
      </dsp:nvSpPr>
      <dsp:spPr>
        <a:xfrm>
          <a:off x="2584654" y="2000145"/>
          <a:ext cx="2207746" cy="708655"/>
        </a:xfrm>
        <a:prstGeom prst="rect">
          <a:avLst/>
        </a:prstGeom>
        <a:solidFill>
          <a:schemeClr val="accent5">
            <a:hueOff val="152821"/>
            <a:satOff val="30568"/>
            <a:lumOff val="7059"/>
            <a:alphaOff val="0"/>
          </a:schemeClr>
        </a:solidFill>
        <a:ln w="9525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KONSTRUKT</a:t>
          </a:r>
        </a:p>
      </dsp:txBody>
      <dsp:txXfrm>
        <a:off x="2584654" y="2000145"/>
        <a:ext cx="1554751" cy="708655"/>
      </dsp:txXfrm>
    </dsp:sp>
    <dsp:sp modelId="{A98E1C20-B44A-4BCC-BD62-CDB3F531E17C}">
      <dsp:nvSpPr>
        <dsp:cNvPr id="0" name=""/>
        <dsp:cNvSpPr/>
      </dsp:nvSpPr>
      <dsp:spPr>
        <a:xfrm>
          <a:off x="4201858" y="2112709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-7297"/>
            <a:satOff val="40841"/>
            <a:lumOff val="309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0E38A-D07D-4666-AF6D-0F68D6279037}">
      <dsp:nvSpPr>
        <dsp:cNvPr id="0" name=""/>
        <dsp:cNvSpPr/>
      </dsp:nvSpPr>
      <dsp:spPr>
        <a:xfrm>
          <a:off x="5194639" y="201268"/>
          <a:ext cx="2982334" cy="196902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Z konstruktů jejich operacionalizací vznikají proměnné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Správná operacionalizace pojmu je klíčová pro výzkum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Proměnná je měřitelným zastoupením konstruktu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Měřitelná nebo kategoriální</a:t>
          </a:r>
        </a:p>
      </dsp:txBody>
      <dsp:txXfrm>
        <a:off x="5240776" y="247405"/>
        <a:ext cx="2890060" cy="1922887"/>
      </dsp:txXfrm>
    </dsp:sp>
    <dsp:sp modelId="{C306A068-EA30-443F-8945-4FD9BB652AB2}">
      <dsp:nvSpPr>
        <dsp:cNvPr id="0" name=""/>
        <dsp:cNvSpPr/>
      </dsp:nvSpPr>
      <dsp:spPr>
        <a:xfrm>
          <a:off x="5166004" y="2009799"/>
          <a:ext cx="3039603" cy="708655"/>
        </a:xfrm>
        <a:prstGeom prst="rect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PROMĚNNÁ</a:t>
          </a:r>
        </a:p>
      </dsp:txBody>
      <dsp:txXfrm>
        <a:off x="5166004" y="2009799"/>
        <a:ext cx="2140565" cy="708655"/>
      </dsp:txXfrm>
    </dsp:sp>
    <dsp:sp modelId="{EED34C60-C86C-4639-B808-D83872090446}">
      <dsp:nvSpPr>
        <dsp:cNvPr id="0" name=""/>
        <dsp:cNvSpPr/>
      </dsp:nvSpPr>
      <dsp:spPr>
        <a:xfrm>
          <a:off x="7199137" y="2122362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-14594"/>
            <a:satOff val="81682"/>
            <a:lumOff val="61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468-1DE4-4E95-B40D-E2349B602235}">
      <dsp:nvSpPr>
        <dsp:cNvPr id="0" name=""/>
        <dsp:cNvSpPr/>
      </dsp:nvSpPr>
      <dsp:spPr>
        <a:xfrm>
          <a:off x="3265994" y="2016235"/>
          <a:ext cx="2568767" cy="22220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sp:txBody>
      <dsp:txXfrm>
        <a:off x="3691675" y="2384466"/>
        <a:ext cx="1717405" cy="1485625"/>
      </dsp:txXfrm>
    </dsp:sp>
    <dsp:sp modelId="{2B88274A-4BEE-416D-A974-5273F590E088}">
      <dsp:nvSpPr>
        <dsp:cNvPr id="0" name=""/>
        <dsp:cNvSpPr/>
      </dsp:nvSpPr>
      <dsp:spPr>
        <a:xfrm>
          <a:off x="4885350" y="957872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E561F0-28DD-4860-8D27-BC4C42C62059}">
      <dsp:nvSpPr>
        <dsp:cNvPr id="0" name=""/>
        <dsp:cNvSpPr/>
      </dsp:nvSpPr>
      <dsp:spPr>
        <a:xfrm>
          <a:off x="3410017" y="0"/>
          <a:ext cx="2311911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76110" y="288380"/>
        <a:ext cx="1579725" cy="1244387"/>
      </dsp:txXfrm>
    </dsp:sp>
    <dsp:sp modelId="{5CC37BAB-1357-4769-9156-C7BEE79B658A}">
      <dsp:nvSpPr>
        <dsp:cNvPr id="0" name=""/>
        <dsp:cNvSpPr/>
      </dsp:nvSpPr>
      <dsp:spPr>
        <a:xfrm>
          <a:off x="6016469" y="2519034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9C2D0B-FA03-4468-9982-22724605E2F5}">
      <dsp:nvSpPr>
        <dsp:cNvPr id="0" name=""/>
        <dsp:cNvSpPr/>
      </dsp:nvSpPr>
      <dsp:spPr>
        <a:xfrm>
          <a:off x="5340257" y="1120127"/>
          <a:ext cx="2312648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67973"/>
                <a:satOff val="9129"/>
                <a:lumOff val="-1686"/>
                <a:alphaOff val="0"/>
                <a:lumMod val="95000"/>
              </a:schemeClr>
            </a:gs>
            <a:gs pos="100000">
              <a:schemeClr val="accent5">
                <a:hueOff val="-167973"/>
                <a:satOff val="9129"/>
                <a:lumOff val="-168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ELITA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(informace jsou získávány od výřečných účastníků s vyšším společenským statutem – jsou ochotnější se projevit)</a:t>
          </a:r>
        </a:p>
      </dsp:txBody>
      <dsp:txXfrm>
        <a:off x="5706412" y="1408464"/>
        <a:ext cx="1580338" cy="1244473"/>
      </dsp:txXfrm>
    </dsp:sp>
    <dsp:sp modelId="{D8D1550F-84DB-422A-AC79-211DAFDBAD3A}">
      <dsp:nvSpPr>
        <dsp:cNvPr id="0" name=""/>
        <dsp:cNvSpPr/>
      </dsp:nvSpPr>
      <dsp:spPr>
        <a:xfrm>
          <a:off x="5230721" y="4281293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8DC880-BB9F-49D2-8D5E-F66C1D9A386E}">
      <dsp:nvSpPr>
        <dsp:cNvPr id="0" name=""/>
        <dsp:cNvSpPr/>
      </dsp:nvSpPr>
      <dsp:spPr>
        <a:xfrm>
          <a:off x="5360371" y="3322168"/>
          <a:ext cx="2272419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35946"/>
                <a:satOff val="18259"/>
                <a:lumOff val="-3373"/>
                <a:alphaOff val="0"/>
                <a:lumMod val="95000"/>
              </a:schemeClr>
            </a:gs>
            <a:gs pos="100000">
              <a:schemeClr val="accent5">
                <a:hueOff val="-335946"/>
                <a:satOff val="18259"/>
                <a:lumOff val="-337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LPĚNÍ NA DETAILECH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(opomíjení hlavní charakteristiky jevu)</a:t>
          </a:r>
        </a:p>
      </dsp:txBody>
      <dsp:txXfrm>
        <a:off x="5723173" y="3612922"/>
        <a:ext cx="1546815" cy="1239639"/>
      </dsp:txXfrm>
    </dsp:sp>
    <dsp:sp modelId="{7B991CF4-FD8A-490E-8372-A69C92695B54}">
      <dsp:nvSpPr>
        <dsp:cNvPr id="0" name=""/>
        <dsp:cNvSpPr/>
      </dsp:nvSpPr>
      <dsp:spPr>
        <a:xfrm>
          <a:off x="3281589" y="4464222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30BF9A-76FD-4984-8ADB-EF4BF8C15AC9}">
      <dsp:nvSpPr>
        <dsp:cNvPr id="0" name=""/>
        <dsp:cNvSpPr/>
      </dsp:nvSpPr>
      <dsp:spPr>
        <a:xfrm>
          <a:off x="3345664" y="4443548"/>
          <a:ext cx="2440616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03919"/>
                <a:satOff val="27388"/>
                <a:lumOff val="-5059"/>
                <a:alphaOff val="0"/>
                <a:lumMod val="95000"/>
              </a:schemeClr>
            </a:gs>
            <a:gs pos="100000">
              <a:schemeClr val="accent5">
                <a:hueOff val="-503919"/>
                <a:satOff val="27388"/>
                <a:lumOff val="-5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IGNORACE SOUVISLOSTÍ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(např. prostředí, sociální )</a:t>
          </a:r>
        </a:p>
      </dsp:txBody>
      <dsp:txXfrm>
        <a:off x="3722483" y="4724724"/>
        <a:ext cx="1686978" cy="1258795"/>
      </dsp:txXfrm>
    </dsp:sp>
    <dsp:sp modelId="{6D34F384-0963-47C6-9402-31586A8D85B2}">
      <dsp:nvSpPr>
        <dsp:cNvPr id="0" name=""/>
        <dsp:cNvSpPr/>
      </dsp:nvSpPr>
      <dsp:spPr>
        <a:xfrm>
          <a:off x="2131947" y="2903686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85576-318B-41C5-8F55-3A3860C63CF7}">
      <dsp:nvSpPr>
        <dsp:cNvPr id="0" name=""/>
        <dsp:cNvSpPr/>
      </dsp:nvSpPr>
      <dsp:spPr>
        <a:xfrm>
          <a:off x="1512105" y="3323421"/>
          <a:ext cx="2228592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671892"/>
                <a:satOff val="36518"/>
                <a:lumOff val="-6746"/>
                <a:alphaOff val="0"/>
                <a:lumMod val="95000"/>
              </a:schemeClr>
            </a:gs>
            <a:gs pos="100000">
              <a:schemeClr val="accent5">
                <a:hueOff val="-671892"/>
                <a:satOff val="36518"/>
                <a:lumOff val="-674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INTERESNANTONOST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(výzkumník se zvýšeně zajímá o zvláštnosti a odlišnosti)</a:t>
          </a:r>
        </a:p>
      </dsp:txBody>
      <dsp:txXfrm>
        <a:off x="1871255" y="3616909"/>
        <a:ext cx="1510292" cy="1234171"/>
      </dsp:txXfrm>
    </dsp:sp>
    <dsp:sp modelId="{C2172B99-B288-4A01-A8C3-9376168A4CA4}">
      <dsp:nvSpPr>
        <dsp:cNvPr id="0" name=""/>
        <dsp:cNvSpPr/>
      </dsp:nvSpPr>
      <dsp:spPr>
        <a:xfrm>
          <a:off x="1481234" y="1117621"/>
          <a:ext cx="2290334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lumMod val="95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sp:txBody>
      <dsp:txXfrm>
        <a:off x="1845529" y="1407288"/>
        <a:ext cx="1561744" cy="1241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864D-82A2-46FB-8FB0-FCF0FA432007}">
      <dsp:nvSpPr>
        <dsp:cNvPr id="0" name=""/>
        <dsp:cNvSpPr/>
      </dsp:nvSpPr>
      <dsp:spPr>
        <a:xfrm>
          <a:off x="72014" y="0"/>
          <a:ext cx="3869550" cy="1065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VALIDITA</a:t>
          </a:r>
        </a:p>
      </dsp:txBody>
      <dsp:txXfrm>
        <a:off x="72014" y="0"/>
        <a:ext cx="3869550" cy="1065600"/>
      </dsp:txXfrm>
    </dsp:sp>
    <dsp:sp modelId="{138A7D1D-F8CE-4B39-AC97-0029424561EF}">
      <dsp:nvSpPr>
        <dsp:cNvPr id="0" name=""/>
        <dsp:cNvSpPr/>
      </dsp:nvSpPr>
      <dsp:spPr>
        <a:xfrm>
          <a:off x="40" y="1068997"/>
          <a:ext cx="3869550" cy="33516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(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, ekologická, populační)</a:t>
          </a:r>
        </a:p>
      </dsp:txBody>
      <dsp:txXfrm>
        <a:off x="40" y="1068997"/>
        <a:ext cx="3869550" cy="3351645"/>
      </dsp:txXfrm>
    </dsp:sp>
    <dsp:sp modelId="{0581F656-30F4-4511-8150-FF7B40CF4EC4}">
      <dsp:nvSpPr>
        <dsp:cNvPr id="0" name=""/>
        <dsp:cNvSpPr/>
      </dsp:nvSpPr>
      <dsp:spPr>
        <a:xfrm>
          <a:off x="4411328" y="3397"/>
          <a:ext cx="3869550" cy="1065600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5875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sp:txBody>
      <dsp:txXfrm>
        <a:off x="4411328" y="3397"/>
        <a:ext cx="3869550" cy="1065600"/>
      </dsp:txXfrm>
    </dsp:sp>
    <dsp:sp modelId="{0DF89C82-CAF9-46E4-9373-C0DDB4CB9395}">
      <dsp:nvSpPr>
        <dsp:cNvPr id="0" name=""/>
        <dsp:cNvSpPr/>
      </dsp:nvSpPr>
      <dsp:spPr>
        <a:xfrm>
          <a:off x="4411328" y="1068997"/>
          <a:ext cx="3869550" cy="3351645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Opakovatelnost měření a konzistence dat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Úroveň je určována indexem reliability</a:t>
          </a:r>
        </a:p>
      </dsp:txBody>
      <dsp:txXfrm>
        <a:off x="4411328" y="1068997"/>
        <a:ext cx="3869550" cy="3351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9144000" cy="21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PŘIMĚŘENOSTI A REPREZANTATIVNOSTI VÝZKUMNÉHO NÁSTROJE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Do jaké míry nástroj měří přesně sledované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Měří nástroj všechny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Klíčová je volba vhodných expertů a srozumitelnost nástroje</a:t>
          </a:r>
        </a:p>
      </dsp:txBody>
      <dsp:txXfrm>
        <a:off x="1975460" y="0"/>
        <a:ext cx="7168539" cy="2170803"/>
      </dsp:txXfrm>
    </dsp:sp>
    <dsp:sp modelId="{78EFCA36-9BF4-476F-A09C-B0C6863877C9}">
      <dsp:nvSpPr>
        <dsp:cNvPr id="0" name=""/>
        <dsp:cNvSpPr/>
      </dsp:nvSpPr>
      <dsp:spPr>
        <a:xfrm>
          <a:off x="146660" y="498761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2306727"/>
          <a:ext cx="9144000" cy="1466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Prediktivní:</a:t>
          </a:r>
          <a:r>
            <a:rPr lang="cs-CZ" sz="1600" kern="1200" dirty="0"/>
            <a:t> Do jaké míry výsledek u přijímaček ovlivní studijní výsledky? Nebo měření ve dvou různých časech a sledujeme shodu výsledky.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Souběžné: </a:t>
          </a:r>
          <a:r>
            <a:rPr lang="cs-CZ" sz="1600" kern="1200" dirty="0"/>
            <a:t>Měření rizika vzniku dekubitů za využití dvou škál (jedna standardizovaná a jedna nově vyvinutá) a srovnání výsledků </a:t>
          </a:r>
        </a:p>
      </dsp:txBody>
      <dsp:txXfrm>
        <a:off x="1975460" y="2306727"/>
        <a:ext cx="7168539" cy="1466600"/>
      </dsp:txXfrm>
    </dsp:sp>
    <dsp:sp modelId="{67536728-CF17-47DB-835C-B1E64118AD4C}">
      <dsp:nvSpPr>
        <dsp:cNvPr id="0" name=""/>
        <dsp:cNvSpPr/>
      </dsp:nvSpPr>
      <dsp:spPr>
        <a:xfrm>
          <a:off x="146660" y="2464123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3899690"/>
          <a:ext cx="9144000" cy="175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Testování hypotéz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Konvergentní validita:</a:t>
          </a:r>
          <a:r>
            <a:rPr lang="cs-CZ" sz="1600" kern="1200" dirty="0"/>
            <a:t> srovnání výsledků získaných standardizovaným nástrojem a novým nástrojem za účelem hledání shody.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Divergentní validita: </a:t>
          </a:r>
          <a:r>
            <a:rPr lang="cs-CZ" sz="1600" kern="1200" dirty="0"/>
            <a:t>srovnání výsledků získaných standardizovaným nástrojem a novým nástrojem měřícím naopak za účelem hledání rozdílu.</a:t>
          </a:r>
        </a:p>
      </dsp:txBody>
      <dsp:txXfrm>
        <a:off x="1975460" y="3899690"/>
        <a:ext cx="7168539" cy="1753042"/>
      </dsp:txXfrm>
    </dsp:sp>
    <dsp:sp modelId="{A2DF6467-ABE7-4D74-B111-228986F12234}">
      <dsp:nvSpPr>
        <dsp:cNvPr id="0" name=""/>
        <dsp:cNvSpPr/>
      </dsp:nvSpPr>
      <dsp:spPr>
        <a:xfrm>
          <a:off x="146660" y="4220604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5508104" cy="912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Opakované testování stejným nástrojem (odstup 2-3 týdny) a sledování shody výsledků</a:t>
          </a:r>
        </a:p>
      </dsp:txBody>
      <dsp:txXfrm>
        <a:off x="1179891" y="0"/>
        <a:ext cx="4328212" cy="912326"/>
      </dsp:txXfrm>
    </dsp:sp>
    <dsp:sp modelId="{78EFCA36-9BF4-476F-A09C-B0C6863877C9}">
      <dsp:nvSpPr>
        <dsp:cNvPr id="0" name=""/>
        <dsp:cNvSpPr/>
      </dsp:nvSpPr>
      <dsp:spPr>
        <a:xfrm>
          <a:off x="78270" y="143079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984867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– sledování shody</a:t>
          </a:r>
        </a:p>
      </dsp:txBody>
      <dsp:txXfrm>
        <a:off x="1179891" y="984867"/>
        <a:ext cx="4328212" cy="782709"/>
      </dsp:txXfrm>
    </dsp:sp>
    <dsp:sp modelId="{67536728-CF17-47DB-835C-B1E64118AD4C}">
      <dsp:nvSpPr>
        <dsp:cNvPr id="0" name=""/>
        <dsp:cNvSpPr/>
      </dsp:nvSpPr>
      <dsp:spPr>
        <a:xfrm>
          <a:off x="78270" y="1068868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1DE5-2F80-45C3-90B5-12E0D905CC59}">
      <dsp:nvSpPr>
        <dsp:cNvPr id="0" name=""/>
        <dsp:cNvSpPr/>
      </dsp:nvSpPr>
      <dsp:spPr>
        <a:xfrm>
          <a:off x="0" y="1865846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monitorujícím protiklad</a:t>
          </a:r>
        </a:p>
      </dsp:txBody>
      <dsp:txXfrm>
        <a:off x="1179891" y="1865846"/>
        <a:ext cx="4328212" cy="782709"/>
      </dsp:txXfrm>
    </dsp:sp>
    <dsp:sp modelId="{B72B9A5E-9F23-4041-8D85-A91B91F73D2C}">
      <dsp:nvSpPr>
        <dsp:cNvPr id="0" name=""/>
        <dsp:cNvSpPr/>
      </dsp:nvSpPr>
      <dsp:spPr>
        <a:xfrm>
          <a:off x="87370" y="1965634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2695996"/>
          <a:ext cx="5508104" cy="935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Posuzuje více posuzovatelů a sleduje se shoda</a:t>
          </a:r>
        </a:p>
      </dsp:txBody>
      <dsp:txXfrm>
        <a:off x="1179891" y="2695996"/>
        <a:ext cx="4328212" cy="935580"/>
      </dsp:txXfrm>
    </dsp:sp>
    <dsp:sp modelId="{A2DF6467-ABE7-4D74-B111-228986F12234}">
      <dsp:nvSpPr>
        <dsp:cNvPr id="0" name=""/>
        <dsp:cNvSpPr/>
      </dsp:nvSpPr>
      <dsp:spPr>
        <a:xfrm>
          <a:off x="78270" y="2867264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62F2-C74D-4346-B277-73D2418A2751}">
      <dsp:nvSpPr>
        <dsp:cNvPr id="0" name=""/>
        <dsp:cNvSpPr/>
      </dsp:nvSpPr>
      <dsp:spPr>
        <a:xfrm>
          <a:off x="0" y="3726409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rozdělen na dvě dílčí části výsledky z jedné a druhé jsou srovnávány – shoda poukazuje na dobrou vnitřní konzistenci nástroje</a:t>
          </a:r>
        </a:p>
      </dsp:txBody>
      <dsp:txXfrm>
        <a:off x="1179891" y="3726409"/>
        <a:ext cx="4328212" cy="782709"/>
      </dsp:txXfrm>
    </dsp:sp>
    <dsp:sp modelId="{B6B76B9E-C4FC-4BAE-B7BB-CC5577943DCB}">
      <dsp:nvSpPr>
        <dsp:cNvPr id="0" name=""/>
        <dsp:cNvSpPr/>
      </dsp:nvSpPr>
      <dsp:spPr>
        <a:xfrm>
          <a:off x="100457" y="3819120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7671C-9688-4032-B147-DBB54F64C764}">
      <dsp:nvSpPr>
        <dsp:cNvPr id="0" name=""/>
        <dsp:cNvSpPr/>
      </dsp:nvSpPr>
      <dsp:spPr>
        <a:xfrm>
          <a:off x="0" y="4587390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dichotomických položek</a:t>
          </a:r>
        </a:p>
      </dsp:txBody>
      <dsp:txXfrm>
        <a:off x="1179891" y="4587390"/>
        <a:ext cx="4328212" cy="782709"/>
      </dsp:txXfrm>
    </dsp:sp>
    <dsp:sp modelId="{25ACB128-8B76-4FC2-B599-2C3E14BEB757}">
      <dsp:nvSpPr>
        <dsp:cNvPr id="0" name=""/>
        <dsp:cNvSpPr/>
      </dsp:nvSpPr>
      <dsp:spPr>
        <a:xfrm>
          <a:off x="78270" y="4665661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CB9D-9939-4F36-BE24-D80D75A76B35}">
      <dsp:nvSpPr>
        <dsp:cNvPr id="0" name=""/>
        <dsp:cNvSpPr/>
      </dsp:nvSpPr>
      <dsp:spPr>
        <a:xfrm>
          <a:off x="0" y="5447775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intervalových nebo poměrových dat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rozdán dvou skupinám a sledování shody odpovědí</a:t>
          </a:r>
        </a:p>
      </dsp:txBody>
      <dsp:txXfrm>
        <a:off x="1179891" y="5447775"/>
        <a:ext cx="4328212" cy="782709"/>
      </dsp:txXfrm>
    </dsp:sp>
    <dsp:sp modelId="{F1BB5CE5-1126-4062-98EC-947729AC3531}">
      <dsp:nvSpPr>
        <dsp:cNvPr id="0" name=""/>
        <dsp:cNvSpPr/>
      </dsp:nvSpPr>
      <dsp:spPr>
        <a:xfrm>
          <a:off x="78270" y="5526641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DD52-F29D-4852-A150-3B8235FDA133}">
      <dsp:nvSpPr>
        <dsp:cNvPr id="0" name=""/>
        <dsp:cNvSpPr/>
      </dsp:nvSpPr>
      <dsp:spPr>
        <a:xfrm>
          <a:off x="0" y="-104674"/>
          <a:ext cx="3635896" cy="2914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D6557-FC0C-4980-B109-D0C2081E3CBE}">
      <dsp:nvSpPr>
        <dsp:cNvPr id="0" name=""/>
        <dsp:cNvSpPr/>
      </dsp:nvSpPr>
      <dsp:spPr>
        <a:xfrm>
          <a:off x="396044" y="1933215"/>
          <a:ext cx="83625" cy="8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D004-E187-476D-A369-0027E753C737}">
      <dsp:nvSpPr>
        <dsp:cNvPr id="0" name=""/>
        <dsp:cNvSpPr/>
      </dsp:nvSpPr>
      <dsp:spPr>
        <a:xfrm>
          <a:off x="252030" y="1704565"/>
          <a:ext cx="989583" cy="102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sp:txBody>
      <dsp:txXfrm>
        <a:off x="252030" y="1704565"/>
        <a:ext cx="989583" cy="1027670"/>
      </dsp:txXfrm>
    </dsp:sp>
    <dsp:sp modelId="{41244C75-1293-4936-B20A-F5BA96D42325}">
      <dsp:nvSpPr>
        <dsp:cNvPr id="0" name=""/>
        <dsp:cNvSpPr/>
      </dsp:nvSpPr>
      <dsp:spPr>
        <a:xfrm>
          <a:off x="1008111" y="1214703"/>
          <a:ext cx="145435" cy="145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F9C0A-8778-450F-9C22-3BE467FF1A85}">
      <dsp:nvSpPr>
        <dsp:cNvPr id="0" name=""/>
        <dsp:cNvSpPr/>
      </dsp:nvSpPr>
      <dsp:spPr>
        <a:xfrm>
          <a:off x="862695" y="1450318"/>
          <a:ext cx="1081521" cy="10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6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sp:txBody>
      <dsp:txXfrm>
        <a:off x="862695" y="1450318"/>
        <a:ext cx="1081521" cy="1038502"/>
      </dsp:txXfrm>
    </dsp:sp>
    <dsp:sp modelId="{E0F5CC99-4BBF-4B0B-BC83-780CBB0633BE}">
      <dsp:nvSpPr>
        <dsp:cNvPr id="0" name=""/>
        <dsp:cNvSpPr/>
      </dsp:nvSpPr>
      <dsp:spPr>
        <a:xfrm>
          <a:off x="1826322" y="810429"/>
          <a:ext cx="192702" cy="19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7BAB-DA1D-4E5D-B083-D460DCF5300F}">
      <dsp:nvSpPr>
        <dsp:cNvPr id="0" name=""/>
        <dsp:cNvSpPr/>
      </dsp:nvSpPr>
      <dsp:spPr>
        <a:xfrm>
          <a:off x="1799768" y="1084456"/>
          <a:ext cx="763538" cy="140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0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sp:txBody>
      <dsp:txXfrm>
        <a:off x="1799768" y="1084456"/>
        <a:ext cx="763538" cy="1404364"/>
      </dsp:txXfrm>
    </dsp:sp>
    <dsp:sp modelId="{C4993239-DB5E-47EE-8AD7-0BBF65E5132D}">
      <dsp:nvSpPr>
        <dsp:cNvPr id="0" name=""/>
        <dsp:cNvSpPr/>
      </dsp:nvSpPr>
      <dsp:spPr>
        <a:xfrm>
          <a:off x="2624640" y="547267"/>
          <a:ext cx="258148" cy="25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F08F-F501-4975-A4AE-3EC84EC855B7}">
      <dsp:nvSpPr>
        <dsp:cNvPr id="0" name=""/>
        <dsp:cNvSpPr/>
      </dsp:nvSpPr>
      <dsp:spPr>
        <a:xfrm>
          <a:off x="2654204" y="859485"/>
          <a:ext cx="763538" cy="162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8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2654204" y="859485"/>
        <a:ext cx="763538" cy="162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6.xml"/><Relationship Id="rId2" Type="http://schemas.openxmlformats.org/officeDocument/2006/relationships/tags" Target="../tags/tag3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1" y="2276872"/>
            <a:ext cx="3600400" cy="2133764"/>
          </a:xfrm>
        </p:spPr>
        <p:txBody>
          <a:bodyPr>
            <a:normAutofit/>
          </a:bodyPr>
          <a:lstStyle/>
          <a:p>
            <a:r>
              <a:rPr lang="cs-CZ" dirty="0"/>
              <a:t>VÝZKUMNÝ PROCES A JEHO FÁZE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63296469"/>
              </p:ext>
            </p:extLst>
          </p:nvPr>
        </p:nvGraphicFramePr>
        <p:xfrm>
          <a:off x="15776" y="764704"/>
          <a:ext cx="4772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54134" b="64214"/>
          <a:stretch/>
        </p:blipFill>
        <p:spPr bwMode="auto">
          <a:xfrm>
            <a:off x="0" y="2132856"/>
            <a:ext cx="1043608" cy="1332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4" r="3085" b="59866"/>
          <a:stretch/>
        </p:blipFill>
        <p:spPr bwMode="auto">
          <a:xfrm>
            <a:off x="1095308" y="2434242"/>
            <a:ext cx="1028420" cy="1282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1" t="52509" r="6713" b="17391"/>
          <a:stretch/>
        </p:blipFill>
        <p:spPr bwMode="auto">
          <a:xfrm>
            <a:off x="3203847" y="2841873"/>
            <a:ext cx="1080121" cy="1307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52509" r="54652" b="16053"/>
          <a:stretch/>
        </p:blipFill>
        <p:spPr bwMode="auto">
          <a:xfrm>
            <a:off x="2195736" y="2708920"/>
            <a:ext cx="1008111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232448" y="252425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97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628800"/>
          <a:ext cx="8136904" cy="4896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0273">
                  <a:extLst>
                    <a:ext uri="{9D8B030D-6E8A-4147-A177-3AD203B41FA5}">
                      <a16:colId xmlns:a16="http://schemas.microsoft.com/office/drawing/2014/main" val="2136247247"/>
                    </a:ext>
                  </a:extLst>
                </a:gridCol>
                <a:gridCol w="5386631">
                  <a:extLst>
                    <a:ext uri="{9D8B030D-6E8A-4147-A177-3AD203B41FA5}">
                      <a16:colId xmlns:a16="http://schemas.microsoft.com/office/drawing/2014/main" val="3858073688"/>
                    </a:ext>
                  </a:extLst>
                </a:gridCol>
              </a:tblGrid>
              <a:tr h="274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 - populace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13965"/>
                  </a:ext>
                </a:extLst>
              </a:tr>
              <a:tr h="56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I – intervence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 – expozice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734969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 - srovnání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2943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 – co chci zjistit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236557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 - 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58127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 - prostředí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08663"/>
                  </a:ext>
                </a:extLst>
              </a:tr>
              <a:tr h="13614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Vyjádření výzkumné otázky větou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95552"/>
                  </a:ext>
                </a:extLst>
              </a:tr>
              <a:tr h="15959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Pojmy, které musím operacionalizovat = přesně definovat jejich obsah na základě odborné literatury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91651"/>
                  </a:ext>
                </a:extLst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Výzkumná otázka – kvantitativní výzkum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75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Výzkumná otázka – Kvalitativní výzkum</a:t>
            </a:r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/>
          </p:nvPr>
        </p:nvGraphicFramePr>
        <p:xfrm>
          <a:off x="524731" y="1696457"/>
          <a:ext cx="8136904" cy="47696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0273">
                  <a:extLst>
                    <a:ext uri="{9D8B030D-6E8A-4147-A177-3AD203B41FA5}">
                      <a16:colId xmlns:a16="http://schemas.microsoft.com/office/drawing/2014/main" val="2136247247"/>
                    </a:ext>
                  </a:extLst>
                </a:gridCol>
                <a:gridCol w="5386631">
                  <a:extLst>
                    <a:ext uri="{9D8B030D-6E8A-4147-A177-3AD203B41FA5}">
                      <a16:colId xmlns:a16="http://schemas.microsoft.com/office/drawing/2014/main" val="3858073688"/>
                    </a:ext>
                  </a:extLst>
                </a:gridCol>
              </a:tblGrid>
              <a:tr h="25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 - populace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13965"/>
                  </a:ext>
                </a:extLst>
              </a:tr>
              <a:tr h="53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I – intervence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 – expozice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734969"/>
                  </a:ext>
                </a:extLst>
              </a:tr>
              <a:tr h="39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</a:rPr>
                        <a:t>C – srovnání – v kvalitativním výzkumu nemusí být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29432"/>
                  </a:ext>
                </a:extLst>
              </a:tr>
              <a:tr h="258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 – co chci zjistit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236557"/>
                  </a:ext>
                </a:extLst>
              </a:tr>
              <a:tr h="258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 - 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581274"/>
                  </a:ext>
                </a:extLst>
              </a:tr>
              <a:tr h="258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 - prostředí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08663"/>
                  </a:ext>
                </a:extLst>
              </a:tr>
              <a:tr h="12850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Vyjádření výzkumné otázky větou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95552"/>
                  </a:ext>
                </a:extLst>
              </a:tr>
              <a:tr h="15063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Pojmy, které musím operacionalizovat = přesně definovat jejich obsah na základě odborné literatury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916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8949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83264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sz="1800" dirty="0"/>
              <a:t>Ovlivňuje vzdělání sester znalosti o EBN?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sz="1800" dirty="0"/>
              <a:t>Ovlivňuje délka praxe ve zdravotnictví schopnost aktivního naslouchání?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sz="1800" dirty="0"/>
              <a:t>Zdravotní setry pracující na jednotkách intenzivní péče udávají vyšší zájem o vzdělávání v oblasti zajištění centrálních venózních vstupů nežli setry pracující na standartních lůžkových zařízeních.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sz="1800" dirty="0"/>
              <a:t>Věk respondentů bude ovlivňovat sebehodnocení v oblasti schopnosti posouzení stavu pacienta.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sz="1800" dirty="0"/>
              <a:t>Počet káv vypitých za směnu ovlivňuje typ oddělení, kde sestry pracují.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sz="1800" dirty="0"/>
              <a:t>Sestry pracující na lůžkovém oddělení vykouří za směnu více cigaret než sestry pracující v ambulantní sféře.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sz="1800" dirty="0"/>
              <a:t>Ovlivňuje aplikace intravenózní terapie vitamínu C výskyt infekcí u příjemců?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5076056" y="0"/>
            <a:ext cx="4067944" cy="1412776"/>
          </a:xfrm>
          <a:prstGeom prst="wedgeRoundRectCallout">
            <a:avLst>
              <a:gd name="adj1" fmla="val -100838"/>
              <a:gd name="adj2" fmla="val -25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300" dirty="0"/>
              <a:t>Červeně označ nezávislé proměnné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300" dirty="0"/>
              <a:t>Zeleně závislé proměnné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300" dirty="0"/>
              <a:t>Vymysli příklad intervenující proměnné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300" dirty="0"/>
              <a:t>Zamysli se zda lze stanovené proměnné dobře operacionalizovat?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300" dirty="0"/>
              <a:t>Je výzkumný problém správně formulován?</a:t>
            </a:r>
            <a:endParaRPr lang="cs-CZ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74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studium teoretických východisek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Volba rešeršní strategie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Databáze/vyhledávače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Klíčová slova</a:t>
            </a:r>
          </a:p>
          <a:p>
            <a:pPr lvl="1"/>
            <a:r>
              <a:rPr lang="cs-CZ" dirty="0"/>
              <a:t>Česky</a:t>
            </a:r>
          </a:p>
          <a:p>
            <a:pPr lvl="1"/>
            <a:r>
              <a:rPr lang="cs-CZ" dirty="0"/>
              <a:t>Anglicky 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Vyřazující kritéria</a:t>
            </a:r>
          </a:p>
          <a:p>
            <a:pPr lvl="1"/>
            <a:r>
              <a:rPr lang="cs-CZ" dirty="0"/>
              <a:t>Rok publikace</a:t>
            </a:r>
          </a:p>
          <a:p>
            <a:pPr lvl="1"/>
            <a:r>
              <a:rPr lang="cs-CZ" dirty="0"/>
              <a:t>Jazyk</a:t>
            </a:r>
          </a:p>
          <a:p>
            <a:pPr lvl="1"/>
            <a:r>
              <a:rPr lang="cs-CZ" dirty="0"/>
              <a:t>Strukturovaný abstrakt nebo fulltext</a:t>
            </a:r>
          </a:p>
          <a:p>
            <a:pPr lvl="1"/>
            <a:r>
              <a:rPr lang="cs-CZ" dirty="0"/>
              <a:t>Duplicita vyhledaných výsledků - preference primárního zdroje</a:t>
            </a:r>
            <a:endParaRPr lang="cs-CZ" b="1" dirty="0"/>
          </a:p>
          <a:p>
            <a:pPr lvl="1"/>
            <a:r>
              <a:rPr lang="cs-CZ" dirty="0" err="1"/>
              <a:t>Hayesova</a:t>
            </a:r>
            <a:r>
              <a:rPr lang="cs-CZ" dirty="0"/>
              <a:t> pyramida evidence důkazů</a:t>
            </a:r>
            <a:endParaRPr lang="cs-CZ" sz="1800" dirty="0"/>
          </a:p>
          <a:p>
            <a:pPr marL="365760" lvl="1" indent="0">
              <a:buNone/>
            </a:pPr>
            <a:r>
              <a:rPr lang="cs-CZ" sz="1800" dirty="0"/>
              <a:t>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292080" y="1844824"/>
            <a:ext cx="3419872" cy="26642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Pracovní úkol:</a:t>
            </a:r>
          </a:p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Definování rešeršní strategie</a:t>
            </a:r>
          </a:p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Sumarizace výsledků rešeršní činnosti</a:t>
            </a: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9120"/>
            <a:ext cx="183569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59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466845"/>
              </p:ext>
            </p:extLst>
          </p:nvPr>
        </p:nvGraphicFramePr>
        <p:xfrm>
          <a:off x="467544" y="692695"/>
          <a:ext cx="8208912" cy="457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306705619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1276947564"/>
                    </a:ext>
                  </a:extLst>
                </a:gridCol>
              </a:tblGrid>
              <a:tr h="64807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Rešeršní strategie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197901"/>
                  </a:ext>
                </a:extLst>
              </a:tr>
              <a:tr h="1310053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Klíčová slova česky: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462899"/>
                  </a:ext>
                </a:extLst>
              </a:tr>
              <a:tr h="1310053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Klíčová slova anglicky: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22409"/>
                  </a:ext>
                </a:extLst>
              </a:tr>
              <a:tr h="1310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Vyřazující kritéria: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032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306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47929" y="141277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designu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cílového souboru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nástroje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designu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706504"/>
              </p:ext>
            </p:extLst>
          </p:nvPr>
        </p:nvGraphicFramePr>
        <p:xfrm>
          <a:off x="467544" y="1268759"/>
          <a:ext cx="8208912" cy="55138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05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1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i kvantitativní výzkum jsou základní typy společenského výzkumu.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výzkum pomáhá porozumět sociální realitě a vyslovit předpokládanou teorii. Kvantitativní výzkum následně ověřuje/testuje validitu (platnost) porozumění.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Filozofie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Fenomenologie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komplexnost jevu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Pozitivismus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rozebrat eliminovat chyby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Cíle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Zkoumat jevy a vztahy a porozumět jim.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Vytvářet teorie, popisy a hypotézy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Ověřovat teorie a zákony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Vytvářet zobecnitelná 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Testovat vztahy mezi proměnnými prostřednictvím stanovených hypotéz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Techniky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Flexibilita, důslednost, holismus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Řízení, standardizace, kategorizace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Vztahy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Interaktivní, měnné, zúčastněný výzkumník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Objektivní, standardizované, reduktivní, výzkumník pozorovatel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Výběr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Účelový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Náhodný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Postup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současně výběr vzorku,</a:t>
                      </a:r>
                      <a:r>
                        <a:rPr lang="cs-CZ" sz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analýza a sběr dat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v etapách výběr vzorku, sběr dat - experiment, analýza 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Slova, myšlenky, plastický popis, pochopení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Čísla, zevšeobecnění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75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METODA TRIANGULACE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Použití více výzkumných metod. Účelem je navýšení validity výsledků</a:t>
                      </a:r>
                      <a:r>
                        <a:rPr lang="cs-CZ" sz="12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snaha o přesné zachycení jevu.</a:t>
                      </a: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RÁMCI METODY: použití dvou kvalitativních nebo dvou kvantitativních metod; MEZI METODAMI kombinace kvalitativních a kvantitativních metod.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Dále časová, místní, souborová.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129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Kvalitativní 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3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7" y="4149080"/>
            <a:ext cx="6248908" cy="764704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Kvalitativní výzkum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" y="4022522"/>
            <a:ext cx="3338004" cy="28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3198"/>
            <a:ext cx="4562140" cy="401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eorgia" pitchFamily="18" charset="0"/>
              <a:buNone/>
            </a:pPr>
            <a:r>
              <a:rPr lang="cs-CZ" sz="2000" dirty="0">
                <a:solidFill>
                  <a:srgbClr val="C00000"/>
                </a:solidFill>
              </a:rPr>
              <a:t>Filozofické směry: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Naturalismus</a:t>
            </a:r>
            <a:r>
              <a:rPr lang="cs-CZ" sz="1800" i="1" dirty="0"/>
              <a:t> – </a:t>
            </a:r>
            <a:r>
              <a:rPr lang="cs-CZ" sz="1800" dirty="0"/>
              <a:t>zkoumat v co nejpřirozenějším prostředí (pouze pozorovat)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 err="1"/>
              <a:t>Interpretivismus</a:t>
            </a:r>
            <a:r>
              <a:rPr lang="cs-CZ" sz="1800" i="1" dirty="0"/>
              <a:t> – </a:t>
            </a:r>
            <a:r>
              <a:rPr lang="cs-CZ" sz="1800" dirty="0"/>
              <a:t>pozorování podléhá subjektivní interpretaci (vystihnu názor zkoumané osoby, ale soudy už jsou mé)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Etnografie</a:t>
            </a:r>
            <a:r>
              <a:rPr lang="cs-CZ" sz="1800" dirty="0"/>
              <a:t>  - jev ovlivní sociální vztahy, významy a kultura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Fenomenologie</a:t>
            </a:r>
            <a:r>
              <a:rPr lang="cs-CZ" sz="1800" i="1" dirty="0"/>
              <a:t> </a:t>
            </a:r>
            <a:r>
              <a:rPr lang="cs-CZ" sz="1800" dirty="0"/>
              <a:t>– jev ovlivní zkušenosti jedinců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400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cs-CZ" sz="2000" dirty="0">
                <a:solidFill>
                  <a:srgbClr val="C00000"/>
                </a:solidFill>
              </a:rPr>
              <a:t>Vychází z předpokladu že jev je: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Dynamický – mění se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Jedinečný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Kontextuálnost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při pozorování nelze eliminovat intervenující proměnné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Historičnost – jev je ovlivněn svým vývojem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Reflektuje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Nekvantifikovatelný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induktivní logiky - pozoruji proměnné, pak vyslovím teorii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79912" y="5238324"/>
            <a:ext cx="5112568" cy="1359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</a:pPr>
            <a:r>
              <a:rPr lang="cs-CZ" sz="1800" dirty="0"/>
              <a:t>Umožní problémy prozkoumat do hloubky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Snaha o zachycení problému i s jeho jedinečností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Odpovídá na otázku „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</a:t>
            </a:r>
            <a:r>
              <a:rPr lang="cs-CZ" sz="1800" dirty="0"/>
              <a:t>“</a:t>
            </a:r>
          </a:p>
          <a:p>
            <a:pPr marL="342900" indent="-342900">
              <a:lnSpc>
                <a:spcPct val="110000"/>
              </a:lnSpc>
            </a:pPr>
            <a:endParaRPr lang="cs-CZ" sz="1800" dirty="0"/>
          </a:p>
        </p:txBody>
      </p:sp>
      <p:sp>
        <p:nvSpPr>
          <p:cNvPr id="7" name="Rámeček 6"/>
          <p:cNvSpPr/>
          <p:nvPr/>
        </p:nvSpPr>
        <p:spPr>
          <a:xfrm>
            <a:off x="3507667" y="4957693"/>
            <a:ext cx="5657057" cy="1900307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Tematické oblasti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a kulturní konstrukce nemocí, prevence, léčby a rizik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Hodnocení zda určité postoje, způsoby chování a jednání mohou souviset s výskytem nemoc/jevu 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s nemocí  zvládání fyzických, psychických, sociálních následků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Omezení z důvodu nemoci, léčby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Obranné mechanizmy s strategie, které využívají při řešení</a:t>
            </a:r>
          </a:p>
          <a:p>
            <a:pPr lvl="0"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Zkušenosti s tvorbou rozhodnutí na počátku a konci života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Nutno respektovat etické normy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či pozorování pacientů, nebo jejich blízkých, v terminální fázi života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či pozorování, žen (nebo jejich blízkých), které se rozhodly podstoupit interrupci nebo dát dítě k adopci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Sledování faktorů ovlivňujících kvalitu péče, podporu zdraví, prevenci nemocí, snižování rozdílů v populaci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Dotazování profesionálů na ro, proč nejsou dodržovány postupy lege </a:t>
            </a:r>
            <a:r>
              <a:rPr lang="cs-CZ" sz="1600" dirty="0" err="1"/>
              <a:t>artis</a:t>
            </a:r>
            <a:r>
              <a:rPr lang="cs-CZ" sz="1600" dirty="0"/>
              <a:t> v praxi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s profesionály o určitém postupu péče</a:t>
            </a:r>
            <a:endParaRPr lang="cs-CZ" sz="1600" dirty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1169" y="5936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Sandelowski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2004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782960"/>
          </a:xfrm>
        </p:spPr>
        <p:txBody>
          <a:bodyPr>
            <a:normAutofit/>
          </a:bodyPr>
          <a:lstStyle/>
          <a:p>
            <a:r>
              <a:rPr lang="cs-CZ" dirty="0"/>
              <a:t>Fáze výzkumného procesu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2740205"/>
              </p:ext>
            </p:extLst>
          </p:nvPr>
        </p:nvGraphicFramePr>
        <p:xfrm>
          <a:off x="467544" y="1268760"/>
          <a:ext cx="5112568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7696" r="15196" b="7002"/>
          <a:stretch/>
        </p:blipFill>
        <p:spPr bwMode="auto">
          <a:xfrm>
            <a:off x="6063448" y="1268760"/>
            <a:ext cx="2486760" cy="51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27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411" y="4580694"/>
            <a:ext cx="6662390" cy="125471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Požadavky na výzkumníka v kvalitativním výzkumu</a:t>
            </a:r>
            <a:br>
              <a:rPr lang="cs-CZ" sz="4000" dirty="0">
                <a:solidFill>
                  <a:schemeClr val="bg2">
                    <a:lumMod val="25000"/>
                  </a:schemeClr>
                </a:solidFill>
              </a:rPr>
            </a:br>
            <a:endParaRPr lang="cs-CZ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95736" y="161988"/>
            <a:ext cx="5210212" cy="46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Dostatek znalostí – o problému o kvalitativním výzkumu</a:t>
            </a:r>
          </a:p>
          <a:p>
            <a:pPr lvl="0"/>
            <a:r>
              <a:rPr lang="cs-CZ" sz="2000" dirty="0"/>
              <a:t>Důležité je vypracovat podrobné materiály instruující způsobu získávání zpracování dat</a:t>
            </a:r>
          </a:p>
          <a:p>
            <a:endParaRPr lang="cs-CZ" sz="2000" dirty="0"/>
          </a:p>
          <a:p>
            <a:pPr lvl="0"/>
            <a:r>
              <a:rPr lang="cs-CZ" sz="2000" dirty="0"/>
              <a:t>Vnímavost</a:t>
            </a:r>
          </a:p>
          <a:p>
            <a:pPr lvl="0"/>
            <a:r>
              <a:rPr lang="cs-CZ" sz="2000" dirty="0"/>
              <a:t>Intuice</a:t>
            </a:r>
          </a:p>
          <a:p>
            <a:pPr lvl="0"/>
            <a:r>
              <a:rPr lang="cs-CZ" sz="2000" dirty="0"/>
              <a:t>Kreativita</a:t>
            </a:r>
          </a:p>
          <a:p>
            <a:pPr lvl="0"/>
            <a:r>
              <a:rPr lang="cs-CZ" sz="2000" dirty="0"/>
              <a:t>Kritické myšlení</a:t>
            </a:r>
          </a:p>
          <a:p>
            <a:pPr lvl="0"/>
            <a:r>
              <a:rPr lang="cs-CZ" sz="2000" dirty="0"/>
              <a:t>Logické myšlení</a:t>
            </a:r>
          </a:p>
          <a:p>
            <a:pPr marL="45720" lvl="0" indent="0">
              <a:buNone/>
            </a:pPr>
            <a:endParaRPr lang="cs-CZ" sz="2000" dirty="0"/>
          </a:p>
        </p:txBody>
      </p:sp>
      <p:sp>
        <p:nvSpPr>
          <p:cNvPr id="6" name="Rámeček 5"/>
          <p:cNvSpPr/>
          <p:nvPr/>
        </p:nvSpPr>
        <p:spPr>
          <a:xfrm>
            <a:off x="9860" y="5907846"/>
            <a:ext cx="9057220" cy="950154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5206" y="6052730"/>
            <a:ext cx="8640960" cy="679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ctr">
              <a:buNone/>
            </a:pPr>
            <a:r>
              <a:rPr lang="cs-CZ" sz="1800" dirty="0"/>
              <a:t>Kvalitativní výzkum bývá méně strukturovaný než kvantitativní o to větší požadavky klade na výzkumníka.</a:t>
            </a:r>
          </a:p>
        </p:txBody>
      </p:sp>
      <p:pic>
        <p:nvPicPr>
          <p:cNvPr id="3074" name="Picture 2" descr="Výsledek obrázku pro obrázek silu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755" r="10466" b="2223"/>
          <a:stretch/>
        </p:blipFill>
        <p:spPr bwMode="auto">
          <a:xfrm>
            <a:off x="58006" y="778213"/>
            <a:ext cx="2121763" cy="44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975874" y="1916832"/>
            <a:ext cx="792088" cy="1296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59082" y="887922"/>
            <a:ext cx="371921" cy="2430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17047" y="4850150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118887" y="4559543"/>
            <a:ext cx="506063" cy="290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87161" y="2074357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4884" y="1093263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045042" y="815914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197442" y="968314"/>
            <a:ext cx="350222" cy="9485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8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381328"/>
            <a:ext cx="9134138" cy="476672"/>
          </a:xfrm>
        </p:spPr>
        <p:txBody>
          <a:bodyPr/>
          <a:lstStyle/>
          <a:p>
            <a:r>
              <a:rPr lang="cs-CZ" sz="2500" dirty="0">
                <a:solidFill>
                  <a:schemeClr val="bg2">
                    <a:lumMod val="25000"/>
                  </a:schemeClr>
                </a:solidFill>
              </a:rPr>
              <a:t>Faktory ovlivňující důvěryhodnost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61328890"/>
              </p:ext>
            </p:extLst>
          </p:nvPr>
        </p:nvGraphicFramePr>
        <p:xfrm>
          <a:off x="9860" y="116632"/>
          <a:ext cx="913414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442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Výhody a nevýhody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87624" y="14293"/>
            <a:ext cx="7967227" cy="39187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Umožňuje propojení různých výzkumných strategií</a:t>
            </a:r>
          </a:p>
          <a:p>
            <a:pPr lvl="2"/>
            <a:r>
              <a:rPr lang="cs-CZ" sz="1400" dirty="0"/>
              <a:t>triangulace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flexibilní </a:t>
            </a:r>
          </a:p>
          <a:p>
            <a:pPr lvl="2"/>
            <a:r>
              <a:rPr lang="cs-CZ" sz="1400" dirty="0"/>
              <a:t>zjistím nové informace v průběhu sběru dat a mohu je zakomponovat do dalšího průběhu výzkumu </a:t>
            </a:r>
          </a:p>
          <a:p>
            <a:pPr lvl="2"/>
            <a:r>
              <a:rPr lang="cs-CZ" sz="1400" dirty="0"/>
              <a:t>Probíhá průběžná analýza dat (v době jejich sběru) a její výsledky ovlivňují další výzkumný postup   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Snaží se o porozumění celku – pozorování jevu v přirozeném prostředí</a:t>
            </a:r>
          </a:p>
          <a:p>
            <a:pPr lvl="2"/>
            <a:r>
              <a:rPr lang="cs-CZ" sz="1400" dirty="0"/>
              <a:t>„Nevytrhává“ pozorovaný jev z kontextu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Výzkumník je součástí výzkumu</a:t>
            </a:r>
          </a:p>
          <a:p>
            <a:pPr lvl="1"/>
            <a:r>
              <a:rPr lang="cs-CZ" dirty="0"/>
              <a:t>Validitu výzkumu lze navýšit tím, že analýzu provedou dva výzkumníci a hledá se shoda v jejich konsenzu</a:t>
            </a:r>
            <a:endParaRPr lang="cs-CZ" sz="1200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8189" t="37567" r="69576" b="41005"/>
          <a:stretch/>
        </p:blipFill>
        <p:spPr bwMode="auto">
          <a:xfrm>
            <a:off x="29580" y="-8890"/>
            <a:ext cx="1459859" cy="3941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187624" y="4165429"/>
            <a:ext cx="7967227" cy="1809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Problematická generalizace výsledků</a:t>
            </a:r>
          </a:p>
          <a:p>
            <a:pPr lvl="1"/>
            <a:r>
              <a:rPr lang="cs-CZ" dirty="0"/>
              <a:t>Výzkum časově náročný</a:t>
            </a:r>
          </a:p>
          <a:p>
            <a:pPr lvl="1"/>
            <a:r>
              <a:rPr lang="cs-CZ" dirty="0"/>
              <a:t>Výsledky jsou do značné míry ovlivnitelné výzkumníkem</a:t>
            </a:r>
            <a:endParaRPr lang="cs-CZ" sz="12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3566" t="38625" r="53867" b="41534"/>
          <a:stretch/>
        </p:blipFill>
        <p:spPr bwMode="auto">
          <a:xfrm>
            <a:off x="-1" y="4165429"/>
            <a:ext cx="1489439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18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Fenomenologické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762" y="0"/>
            <a:ext cx="9242660" cy="6165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500" dirty="0"/>
              <a:t>Zkoumání lidské zkušenosti prostřednictvím dialogu vedeného s osobami, které mají zkušenost se zkoumaným jevem.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Vztahuje se k prožitým zkušenostem (zkoumání každodenního života)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Odpovědi na otázky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Jak můžete popsat zkušenost s…..?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Co se Vám vybaví, když si vzpomenete na…..?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Fenomenologický rozhovor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Klade velké nároky na schopnosti výzkumníka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Měl by probíhat ve třech oddělených fázích mezi kterými by měl být časový odstup 3 -7 dní. Každá fáze je v mezičase zhodnocena – v další fázi se doplňují informace dle analýzy předchozí fáze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První rozhovor: historie života –Jak k tomu došlo?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Druhý rozhovor: získávání podrobností o proměnných popsaných v první fázi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Třetí rozhovor: reflexe, smysl života, vyhlídky do budoucna</a:t>
            </a:r>
            <a:endParaRPr lang="cs-CZ" sz="1500" dirty="0">
              <a:solidFill>
                <a:srgbClr val="002060"/>
              </a:solidFill>
            </a:endParaRP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Pravidla fenomenologického výzkumu 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500" dirty="0" err="1">
                <a:solidFill>
                  <a:schemeClr val="bg1">
                    <a:lumMod val="50000"/>
                  </a:schemeClr>
                </a:solidFill>
              </a:rPr>
              <a:t>Spinelli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, 2005)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Nezaujatý přístup (oprostit se od dosavadního poznání)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Pravidlo deskripce (ve fázi sběru dat pouze popisuj - nevysvětluj)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Pravidlo </a:t>
            </a:r>
            <a:r>
              <a:rPr lang="cs-CZ" sz="1500" dirty="0" err="1"/>
              <a:t>horizontace</a:t>
            </a:r>
            <a:r>
              <a:rPr lang="cs-CZ" sz="1500" dirty="0"/>
              <a:t> (stejnou váhu přikládej všem zjištěným aspektům)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/>
              <a:t>   Hierarchizace je až dalším krokem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9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Zakotvená teorie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dirty="0"/>
              <a:t>Induktivní systematický přístup vedoucí k vytvoření teorie o základním společenském procesu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Převážně tvoří nové teorie – neověřuje stávající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Zabývá se pozorováním a vnímáním společenského prostředí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Provedení prostřednictvím pozorování, rozhovoru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Hlavní rys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Sběr dat a analýza probíhá současně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 průběhu sběru dat výzkumník hledá pojmy a popisuje a vysvětluje vztahy mezi nimi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Analýza dat probíhá prostřednictvím kódování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7312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Etnografické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0"/>
            <a:ext cx="9144000" cy="6381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500" dirty="0"/>
              <a:t>Snaha o popis kulturního jednání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Typická je práce v terénu se snahou porozumět kultuře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Kultura jako taková není viditelná, proto je posuzována na základě komunikace a pozorovaného chování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Výzkumník se pokusí stát členem kultury (skupiny) po začlenění zkoumá etnografické jevy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/>
              <a:t>    sběr dat – pozorování, rozhovory, studium historických materiálů, deníků, fotografií 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Kulturní skupina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Makroetnografie</a:t>
            </a:r>
            <a:r>
              <a:rPr lang="cs-CZ" sz="1500" b="1" dirty="0"/>
              <a:t> </a:t>
            </a:r>
            <a:r>
              <a:rPr lang="cs-CZ" sz="1500" dirty="0"/>
              <a:t>– zaměřena na širokou skupinu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Mikroetnografie</a:t>
            </a:r>
            <a:r>
              <a:rPr lang="cs-CZ" sz="1500" b="1" dirty="0"/>
              <a:t> </a:t>
            </a:r>
            <a:r>
              <a:rPr lang="cs-CZ" sz="1500" dirty="0"/>
              <a:t>– zaměřena na malou skupinu (např. kultura v chráněném bydlení) 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Perspektiva pohledu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Emická</a:t>
            </a:r>
            <a:r>
              <a:rPr lang="cs-CZ" sz="1500" b="1" dirty="0"/>
              <a:t> (</a:t>
            </a:r>
            <a:r>
              <a:rPr lang="cs-CZ" sz="1500" b="1" dirty="0" err="1"/>
              <a:t>emic</a:t>
            </a:r>
            <a:r>
              <a:rPr lang="cs-CZ" sz="1500" b="1" dirty="0"/>
              <a:t>) </a:t>
            </a:r>
            <a:r>
              <a:rPr lang="cs-CZ" sz="1500" b="1" dirty="0" err="1"/>
              <a:t>prespektiva</a:t>
            </a:r>
            <a:r>
              <a:rPr lang="cs-CZ" sz="1500" b="1" dirty="0"/>
              <a:t> –</a:t>
            </a:r>
            <a:r>
              <a:rPr lang="cs-CZ" sz="1500" dirty="0"/>
              <a:t> „pohled zasvěcených“ = vyjádření členů zkoumané skupiny – typická i jejich lokálním žargonem. Pokouší se odhalit i </a:t>
            </a:r>
            <a:r>
              <a:rPr lang="cs-CZ" sz="1500" dirty="0" err="1"/>
              <a:t>tacitní</a:t>
            </a:r>
            <a:r>
              <a:rPr lang="cs-CZ" sz="1500" dirty="0"/>
              <a:t> informace (skryté, neuvědomované informace)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Etic</a:t>
            </a:r>
            <a:r>
              <a:rPr lang="cs-CZ" sz="1500" b="1" dirty="0"/>
              <a:t> perspektiva  </a:t>
            </a:r>
            <a:r>
              <a:rPr lang="cs-CZ" sz="1500" dirty="0"/>
              <a:t>- interpretace zkoumané zkušenosti zvenčí (od osoby, které není součásti zkoumané kultury)  pro etnografický výzkum je důležitější </a:t>
            </a:r>
            <a:r>
              <a:rPr lang="cs-CZ" sz="1500" dirty="0" err="1"/>
              <a:t>emic</a:t>
            </a:r>
            <a:r>
              <a:rPr lang="cs-CZ" sz="1500" dirty="0"/>
              <a:t> perspektiva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Odpověď na otázky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chování = Co členové kultury dělají? 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řeč = Co členové kultury říkají a jak? 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artefakty = Co členové kultury mají a používají?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Případové studie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-108520" y="620688"/>
            <a:ext cx="9107793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800" dirty="0"/>
              <a:t>Zkoumání jednoho nebo více případů se snahou zachytit složitost celého případu a pospat vztahy v jejich celistvosti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Předpokládá, že pokud porozumím jednomu případu, budu rozumět i podobným případům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Využívá se více dostupných metod jak kvalitativních tak kvantitativních k sledování případu (pozorování, rozhovor, analýza dokumentů, měření). Výsledky jsou následně interpretovány jako integrovaný systém.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800" dirty="0">
                <a:solidFill>
                  <a:srgbClr val="002060"/>
                </a:solidFill>
              </a:rPr>
              <a:t>Předměty zkoumání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Osobní případová studie – podrobný popis určitého aspektu u jedné osoby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Studie komunity – zkoumání jedné či více komunit a porovnávání mezi nimi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Studie skupiny – popisuje a analyzuje vztahy ve skupině jedinců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Studium organizací  a institucí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Zkoumání událostí, rolí a vztahů – popisuje interakci členů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5"/>
            <a:ext cx="9134138" cy="917645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Schéma kvalitativní výzkum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86684" y="0"/>
            <a:ext cx="2286000" cy="8956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Koncepční fáze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problému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teoretických východisek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85693" y="1906821"/>
            <a:ext cx="2278062" cy="154226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Empirická fáze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Formulace cílů a výzkumných otázek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Tvorba výzkumného nástroje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Tvorb</a:t>
            </a: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 kategorizačního systému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80252" y="3645374"/>
            <a:ext cx="2298863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Analytická fáze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Kódování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Třídění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Rozvíjení kategorizačního systému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Analýza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Identifikování a definování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66168" y="5301208"/>
            <a:ext cx="2286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Formulace výstupů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Diseminační fáze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984" y="0"/>
            <a:ext cx="1368152" cy="5144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cs-CZ" altLang="cs-CZ" sz="13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cs-CZ" altLang="cs-CZ" sz="13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 případě nových poznatků úprava plánu výzkumu, výzkumných otázek, kategorizačního systému, průběhu sběru dat 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810219" y="2852936"/>
            <a:ext cx="2002991" cy="1708460"/>
          </a:xfrm>
          <a:prstGeom prst="wedgeEllipseCallout">
            <a:avLst>
              <a:gd name="adj1" fmla="val -133540"/>
              <a:gd name="adj2" fmla="val 151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Přiřazování kódů do získaného materiálu dle kategorií – pozor čísla nepřestavují</a:t>
            </a:r>
            <a:r>
              <a:rPr kumimoji="0" lang="cs-CZ" altLang="cs-CZ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numerickou hodnotu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82715" y="1002215"/>
            <a:ext cx="2286000" cy="7881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Plánování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metody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vzorku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72684" y="1039179"/>
            <a:ext cx="2278062" cy="173528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Výzkumné nástroje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Interview (nahrávání)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Pozorování )videozáznam)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Studium dokumentů,</a:t>
            </a:r>
            <a:r>
              <a:rPr kumimoji="0" lang="cs-CZ" altLang="cs-CZ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obrázků, fotografií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47169" y="4746857"/>
            <a:ext cx="53337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slov a vět. Není proto vhodné jejich vyjádření v grafech nebo relativních četnostech (%).</a:t>
            </a:r>
          </a:p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je použití schémat, sumarizačních tabulek.</a:t>
            </a:r>
          </a:p>
          <a:p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vyjádření se formulují ve tvaru: tři z pěti….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Kvantitativní 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2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54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cs-CZ" dirty="0"/>
              <a:t>Vychází z předpokladu, že realita je jedna a stabilní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Využívá dedukci – na základě teorie vyslovím hypotézu, sleduji vztah mezi proměnnými v hypotéze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Lidské chování považuje za determinované (měřitelné a předpověditelné)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Výzkumník je pozorovatel 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Užívá standardizované vědecké výzkumné metody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Proměnné jsou vyjádřeny čísly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Užívá se v případě, kdy lze proměnnou jednoduše změřit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Za využití statistických metod ověřuje stanovené hypotézy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946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KONCEPČNÍ FÁZE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56811" y="1412776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Vymezení výzkumného problému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pojmů konstruktů, proměnných a jejich operacionalizace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Studium teoretických východisek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749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988262"/>
            <a:ext cx="9144000" cy="869738"/>
          </a:xfrm>
        </p:spPr>
        <p:txBody>
          <a:bodyPr/>
          <a:lstStyle/>
          <a:p>
            <a:r>
              <a:rPr lang="cs-CZ" sz="2800" dirty="0"/>
              <a:t>Metody a techniky kvantitativního výzkumu – experiment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2656" y="19221"/>
            <a:ext cx="8705808" cy="1445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800" dirty="0">
                <a:solidFill>
                  <a:srgbClr val="002060"/>
                </a:solidFill>
              </a:rPr>
              <a:t>Experiment = intervenční studie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Provádí se intervence – manipulace s jednou proměnnou</a:t>
            </a:r>
            <a:endParaRPr lang="cs-CZ" sz="1800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Kontrolovaná studie</a:t>
            </a:r>
            <a:r>
              <a:rPr lang="cs-CZ" sz="1600" b="1" dirty="0"/>
              <a:t>  - </a:t>
            </a:r>
            <a:r>
              <a:rPr lang="cs-CZ" sz="1800" dirty="0"/>
              <a:t>randomizace = výzkumný soubor rozčleněn náhodně na dva u jednoho manipulace s proměnnou u druhého ne</a:t>
            </a: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1187624" y="1465023"/>
            <a:ext cx="1764075" cy="18665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Experimentální skupina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372199" y="1494997"/>
            <a:ext cx="1655945" cy="1836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skupina</a:t>
            </a:r>
          </a:p>
        </p:txBody>
      </p:sp>
      <p:sp>
        <p:nvSpPr>
          <p:cNvPr id="23" name="Šipka doleva 22"/>
          <p:cNvSpPr/>
          <p:nvPr/>
        </p:nvSpPr>
        <p:spPr>
          <a:xfrm>
            <a:off x="7452320" y="1639013"/>
            <a:ext cx="1691680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Bez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manipulace</a:t>
            </a:r>
          </a:p>
        </p:txBody>
      </p:sp>
      <p:sp>
        <p:nvSpPr>
          <p:cNvPr id="19" name="Obousměrná vodorovná šipka 18"/>
          <p:cNvSpPr/>
          <p:nvPr/>
        </p:nvSpPr>
        <p:spPr>
          <a:xfrm>
            <a:off x="2951699" y="2413292"/>
            <a:ext cx="3420500" cy="5116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Sledování změny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0" y="1658028"/>
            <a:ext cx="1584176" cy="6100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26" name="Popisek s obousměrnou vodorovnou šipkou 25"/>
          <p:cNvSpPr/>
          <p:nvPr/>
        </p:nvSpPr>
        <p:spPr>
          <a:xfrm>
            <a:off x="2899048" y="1577907"/>
            <a:ext cx="3456384" cy="708019"/>
          </a:xfrm>
          <a:prstGeom prst="leftRightArrowCallout">
            <a:avLst>
              <a:gd name="adj1" fmla="val 30015"/>
              <a:gd name="adj2" fmla="val 31270"/>
              <a:gd name="adj3" fmla="val 112771"/>
              <a:gd name="adj4" fmla="val 4702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Výzkumný soubor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RANDOMIZACE</a:t>
            </a: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9726" y="3429000"/>
            <a:ext cx="9016769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Cros-ower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studie</a:t>
            </a:r>
            <a:r>
              <a:rPr lang="cs-CZ" sz="1600" b="1" dirty="0"/>
              <a:t>  - </a:t>
            </a:r>
            <a:r>
              <a:rPr lang="cs-CZ" sz="1800" dirty="0"/>
              <a:t>výzkumný soubor změřen před zásahem, poté manipulace, poté opětovné měření</a:t>
            </a: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</p:txBody>
      </p:sp>
      <p:sp>
        <p:nvSpPr>
          <p:cNvPr id="29" name="Šipka doprava 28"/>
          <p:cNvSpPr/>
          <p:nvPr/>
        </p:nvSpPr>
        <p:spPr>
          <a:xfrm>
            <a:off x="134652" y="3787351"/>
            <a:ext cx="3573252" cy="108180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</a:rPr>
              <a:t>Počáteční měření výzkumného souboru</a:t>
            </a:r>
          </a:p>
        </p:txBody>
      </p:sp>
      <p:sp>
        <p:nvSpPr>
          <p:cNvPr id="30" name="Šipka doprava 29"/>
          <p:cNvSpPr/>
          <p:nvPr/>
        </p:nvSpPr>
        <p:spPr>
          <a:xfrm>
            <a:off x="3727139" y="4003374"/>
            <a:ext cx="1800201" cy="6497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31" name="Šipka doprava 30"/>
          <p:cNvSpPr/>
          <p:nvPr/>
        </p:nvSpPr>
        <p:spPr>
          <a:xfrm>
            <a:off x="5527340" y="3847458"/>
            <a:ext cx="3572261" cy="10217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</a:rPr>
              <a:t>Kontrolní měření výzkumného souboru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9726" y="4869160"/>
            <a:ext cx="907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Nekontrolovaná studie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 po zásahu je srovnáván s daty v minulosti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Laboratorní experiment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intervence probíhá v laboratorním prostředí – minimalizace intervenujících proměnných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Terénní experiment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intervence probíhá v přirozeném prostředí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33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83" y="5805264"/>
            <a:ext cx="9144000" cy="1052736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Metody a techniky kvantitativního výzkumu – </a:t>
            </a:r>
            <a:r>
              <a:rPr lang="cs-CZ" sz="3200" dirty="0" err="1">
                <a:solidFill>
                  <a:schemeClr val="bg2">
                    <a:lumMod val="25000"/>
                  </a:schemeClr>
                </a:solidFill>
              </a:rPr>
              <a:t>kvaziexperiment</a:t>
            </a:r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, observační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2521" y="1485503"/>
            <a:ext cx="3960440" cy="439248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rgbClr val="002060"/>
                </a:solidFill>
              </a:rPr>
              <a:t>Observační studie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Neprovádí se intervence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Sleduje se jev a pak se numericky vyhodnocuje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Deskriptivní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Popisné – popisují distribuci proměnné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Analytické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ověřují zda opravdu existuje vztah mezi proměnnými 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16302" y="2492896"/>
            <a:ext cx="230425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762342" y="2494924"/>
            <a:ext cx="2235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(bude)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vznikne/nevznikne</a:t>
            </a:r>
          </a:p>
        </p:txBody>
      </p:sp>
      <p:sp>
        <p:nvSpPr>
          <p:cNvPr id="8" name="Šrafovaná šipka doprava 7"/>
          <p:cNvSpPr/>
          <p:nvPr/>
        </p:nvSpPr>
        <p:spPr>
          <a:xfrm>
            <a:off x="6406274" y="2725908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496468" y="2156370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Prospektivní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Cohort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116302" y="3739110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přítomná /nepřítomna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787479" y="3739110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byl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77020" y="3413624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studie= Case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496468" y="4653136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Průřezová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Cros-sectional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Šrafovaná šipka doprava 13"/>
          <p:cNvSpPr/>
          <p:nvPr/>
        </p:nvSpPr>
        <p:spPr>
          <a:xfrm>
            <a:off x="6444967" y="3971108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4132560" y="4941168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přítomná /nepřítomna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762342" y="4941168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7" name="Šrafovaná šipka doprava 16"/>
          <p:cNvSpPr/>
          <p:nvPr/>
        </p:nvSpPr>
        <p:spPr>
          <a:xfrm>
            <a:off x="6420558" y="5173166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343612" y="3708284"/>
            <a:ext cx="851914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158304" y="6792"/>
            <a:ext cx="8878191" cy="973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2400" dirty="0" err="1">
                <a:solidFill>
                  <a:srgbClr val="002060"/>
                </a:solidFill>
              </a:rPr>
              <a:t>Kvaziexperiment</a:t>
            </a:r>
            <a:r>
              <a:rPr lang="cs-CZ" sz="2400" dirty="0">
                <a:solidFill>
                  <a:srgbClr val="002060"/>
                </a:solidFill>
              </a:rPr>
              <a:t>  - přírodní experiment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dirty="0"/>
              <a:t>Nelze provést randomizaci výzkumného souboru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dirty="0"/>
              <a:t>Změny mohou být vyvolány intervenující proměnnou</a:t>
            </a:r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3912864" y="1842796"/>
            <a:ext cx="5251255" cy="4077107"/>
          </a:xfrm>
          <a:prstGeom prst="wedgeRoundRectCallout">
            <a:avLst>
              <a:gd name="adj1" fmla="val -61409"/>
              <a:gd name="adj2" fmla="val 1365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50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Výhody a nevýhody kvantitativního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15616" y="476672"/>
            <a:ext cx="7967227" cy="259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Umožňuje propojení různých výzkumných strategií</a:t>
            </a:r>
          </a:p>
          <a:p>
            <a:pPr lvl="2"/>
            <a:r>
              <a:rPr lang="cs-CZ" sz="1400" dirty="0"/>
              <a:t>triangulace</a:t>
            </a:r>
          </a:p>
          <a:p>
            <a:pPr lvl="1"/>
            <a:r>
              <a:rPr lang="cs-CZ" dirty="0"/>
              <a:t>Eliminace působení rušivých proměnných</a:t>
            </a:r>
          </a:p>
          <a:p>
            <a:pPr lvl="1"/>
            <a:r>
              <a:rPr lang="cs-CZ" dirty="0"/>
              <a:t>Rychlý sběr a analýza výsledků</a:t>
            </a:r>
            <a:endParaRPr lang="cs-CZ" sz="1400" dirty="0"/>
          </a:p>
          <a:p>
            <a:pPr lvl="1"/>
            <a:r>
              <a:rPr lang="cs-CZ" dirty="0"/>
              <a:t>Výzkumník je pozorovatel – výsledky jsou na něm nezávislé</a:t>
            </a:r>
          </a:p>
          <a:p>
            <a:pPr lvl="1"/>
            <a:r>
              <a:rPr lang="cs-CZ" dirty="0"/>
              <a:t>Využití standardizovaných výzkumných nástrojů garantuje vysokou validitu výsledků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4"/>
          <a:srcRect l="18189" t="37567" r="69576" b="41005"/>
          <a:stretch/>
        </p:blipFill>
        <p:spPr bwMode="auto">
          <a:xfrm>
            <a:off x="29580" y="483569"/>
            <a:ext cx="1459859" cy="25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194520" y="3356992"/>
            <a:ext cx="7967227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Stanovené sledované kategorie nemusí odpovídat konkrétní realitě</a:t>
            </a:r>
          </a:p>
          <a:p>
            <a:pPr lvl="1"/>
            <a:r>
              <a:rPr lang="cs-CZ" dirty="0"/>
              <a:t>Výzkumník může zapomenout sledovat důležité proměnné</a:t>
            </a:r>
          </a:p>
          <a:p>
            <a:pPr lvl="1"/>
            <a:r>
              <a:rPr lang="cs-CZ" dirty="0"/>
              <a:t>Výsledky mohou být příliš abstraktní, obecné</a:t>
            </a:r>
          </a:p>
          <a:p>
            <a:pPr lvl="1"/>
            <a:r>
              <a:rPr lang="cs-CZ" dirty="0"/>
              <a:t>Výsledky jsou do značné míry ovlivnitelné výzkumníkem</a:t>
            </a:r>
          </a:p>
          <a:p>
            <a:pPr lvl="1"/>
            <a:r>
              <a:rPr lang="cs-CZ" dirty="0"/>
              <a:t>Malá flexibilita – nemohu již reagovat na nové zjištění v průběhu šetření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4"/>
          <a:srcRect l="33566" t="38625" r="53867" b="41534"/>
          <a:stretch/>
        </p:blipFill>
        <p:spPr bwMode="auto">
          <a:xfrm>
            <a:off x="14789" y="3356992"/>
            <a:ext cx="148943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561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7" y="6165304"/>
            <a:ext cx="9108504" cy="692696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Schéma kvantitativního výzkumu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pisek se šipkou dolů 5"/>
          <p:cNvSpPr/>
          <p:nvPr/>
        </p:nvSpPr>
        <p:spPr>
          <a:xfrm>
            <a:off x="395536" y="116632"/>
            <a:ext cx="3528392" cy="86409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Koncepční fáze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Vymezení výzkumného problému</a:t>
            </a:r>
            <a:endParaRPr lang="cs-CZ" sz="1200" dirty="0"/>
          </a:p>
          <a:p>
            <a:pPr algn="ctr"/>
            <a:endParaRPr lang="cs-CZ" sz="1200" dirty="0"/>
          </a:p>
        </p:txBody>
      </p:sp>
      <p:sp>
        <p:nvSpPr>
          <p:cNvPr id="7" name="Popisek se šipkou dolů 6"/>
          <p:cNvSpPr/>
          <p:nvPr/>
        </p:nvSpPr>
        <p:spPr>
          <a:xfrm>
            <a:off x="395536" y="980728"/>
            <a:ext cx="3528392" cy="98666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plánování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cílového souboru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výzkumného nástroje</a:t>
            </a:r>
          </a:p>
        </p:txBody>
      </p:sp>
      <p:sp>
        <p:nvSpPr>
          <p:cNvPr id="8" name="Popisek se šipkou dolů 7"/>
          <p:cNvSpPr/>
          <p:nvPr/>
        </p:nvSpPr>
        <p:spPr>
          <a:xfrm>
            <a:off x="395536" y="1967392"/>
            <a:ext cx="3528392" cy="504055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Pilotáž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387633" y="2471447"/>
            <a:ext cx="3528392" cy="1389003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přípravná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cílů a hypotéz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Příprava výzkumného nástroje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metod zpracování dat</a:t>
            </a:r>
          </a:p>
        </p:txBody>
      </p:sp>
      <p:sp>
        <p:nvSpPr>
          <p:cNvPr id="10" name="Popisek se šipkou dolů 9"/>
          <p:cNvSpPr/>
          <p:nvPr/>
        </p:nvSpPr>
        <p:spPr>
          <a:xfrm>
            <a:off x="406383" y="3789040"/>
            <a:ext cx="3528392" cy="504055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Předvýzkum</a:t>
            </a:r>
          </a:p>
        </p:txBody>
      </p:sp>
      <p:sp>
        <p:nvSpPr>
          <p:cNvPr id="11" name="Popisek se šipkou dolů 10"/>
          <p:cNvSpPr/>
          <p:nvPr/>
        </p:nvSpPr>
        <p:spPr>
          <a:xfrm>
            <a:off x="386688" y="4759950"/>
            <a:ext cx="3538258" cy="980707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Analytická fáze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Deskriptivní analýza dat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Induktivní analýza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6383" y="5481098"/>
            <a:ext cx="35461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s-CZ" altLang="cs-CZ" sz="1400" dirty="0"/>
              <a:t>Formulace výstupů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s-CZ" altLang="cs-CZ" sz="1400" dirty="0"/>
              <a:t>Diseminační fáze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95937" y="2636912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numerickou. Vhodné je jejich vyjádření v tabulkách, kontingenčních tabulkách, grafech v absolutních i relativních četnostech (%).</a:t>
            </a:r>
          </a:p>
        </p:txBody>
      </p:sp>
      <p:sp>
        <p:nvSpPr>
          <p:cNvPr id="14" name="Popisek se šipkou dolů 7">
            <a:extLst>
              <a:ext uri="{FF2B5EF4-FFF2-40B4-BE49-F238E27FC236}">
                <a16:creationId xmlns:a16="http://schemas.microsoft.com/office/drawing/2014/main" id="{E7533FFF-ADC9-4D4E-8F84-DC613653C113}"/>
              </a:ext>
            </a:extLst>
          </p:cNvPr>
          <p:cNvSpPr/>
          <p:nvPr/>
        </p:nvSpPr>
        <p:spPr>
          <a:xfrm>
            <a:off x="406383" y="4276876"/>
            <a:ext cx="3528392" cy="504055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dk1"/>
                </a:solidFill>
              </a:rPr>
              <a:t>Sběr dat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89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</p:spPr>
        <p:txBody>
          <a:bodyPr/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Reliabilita a validita výzkumu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804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49877" y="6211152"/>
            <a:ext cx="8194123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Reliabilita a validita výzkumu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28844"/>
            <a:ext cx="8208912" cy="5688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2000" dirty="0"/>
              <a:t>Jsou pojmy charakterizující vnitřní vlastnosti výzkumných metod.</a:t>
            </a:r>
          </a:p>
          <a:p>
            <a:pPr marL="68580" indent="0">
              <a:buNone/>
            </a:pPr>
            <a:r>
              <a:rPr lang="cs-CZ" sz="2000" dirty="0"/>
              <a:t>Pokud je výzkumný nástroj validní musí být i </a:t>
            </a:r>
            <a:r>
              <a:rPr lang="cs-CZ" sz="2000" dirty="0" err="1"/>
              <a:t>reliabilní</a:t>
            </a:r>
            <a:r>
              <a:rPr lang="cs-CZ" sz="2000" dirty="0"/>
              <a:t>. Opačně to ovšem neplatí – </a:t>
            </a:r>
            <a:r>
              <a:rPr lang="cs-CZ" sz="2000" dirty="0" err="1"/>
              <a:t>reliabilní</a:t>
            </a:r>
            <a:r>
              <a:rPr lang="cs-CZ" sz="2000" dirty="0"/>
              <a:t> nástroj nemusí získávat validní informace.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1634674"/>
              </p:ext>
            </p:extLst>
          </p:nvPr>
        </p:nvGraphicFramePr>
        <p:xfrm>
          <a:off x="395536" y="1124744"/>
          <a:ext cx="828092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79640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093296"/>
            <a:ext cx="8208912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Validita: posuzované parametry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 rotWithShape="1">
          <a:blip r:embed="rId3"/>
          <a:srcRect l="30590" t="19841" r="30718" b="49206"/>
          <a:stretch/>
        </p:blipFill>
        <p:spPr bwMode="auto">
          <a:xfrm>
            <a:off x="0" y="0"/>
            <a:ext cx="5472608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23284" y="548680"/>
            <a:ext cx="367240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Selekční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chyba ve výběru výzkumného vzorku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Specifické události: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odehraje se něco v průběhu výzkumu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subjektů: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vývoj a změny výzkumných subjektů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zkušenost výzkumných subjektů s podobným testováním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Nejednotný a špatně organizovaný sběr dat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Odstoupení z výzkumu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8466" y="4929121"/>
            <a:ext cx="88885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Systematická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opakovaná chyba (např. váha váží vždy o 1 kg víc)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Nahodilá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vyskytují se nahodile, není známa příčina jejich vzniku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891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137920"/>
            <a:ext cx="8208912" cy="72008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Validita: typy validity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1678446"/>
              </p:ext>
            </p:extLst>
          </p:nvPr>
        </p:nvGraphicFramePr>
        <p:xfrm>
          <a:off x="0" y="-27384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08108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OBSAHOVÁ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1339" y="26590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KRITERIÁLNÍ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8108" y="4509120"/>
            <a:ext cx="1816969" cy="3539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KONSTRUKTOVÁ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259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9928"/>
            <a:ext cx="8208912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Expertní vlastnosti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18487"/>
              </p:ext>
            </p:extLst>
          </p:nvPr>
        </p:nvGraphicFramePr>
        <p:xfrm>
          <a:off x="251520" y="260648"/>
          <a:ext cx="8352927" cy="60053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333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9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 err="1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Fehringův</a:t>
                      </a: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hodnotící systém expertů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na experty dle </a:t>
                      </a:r>
                      <a:r>
                        <a:rPr lang="cs-CZ" sz="1600" b="1" kern="1200" dirty="0" err="1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Zeleníkové</a:t>
                      </a: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vzdělání/Phdr.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Certifikát v sledované oblast klinické praxe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Specializace/certifikát ve sledované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Diplomová/rigorózní práce ve sledované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- empirický v sledované či podobné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– empirický či teoretický ve </a:t>
                      </a: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(teoretický) v sledované či podobné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621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Pozn. XXX – znamená, že daná činnost není bodově ohodnocena.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Dle </a:t>
                      </a:r>
                      <a:r>
                        <a:rPr lang="cs-CZ" sz="13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Fehringa</a:t>
                      </a: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bodové minimum 5, dle </a:t>
                      </a:r>
                      <a:r>
                        <a:rPr lang="cs-CZ" sz="13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Zeleníkové</a:t>
                      </a: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cs-CZ" sz="13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čím víc bodů tím líp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3124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37312"/>
            <a:ext cx="8208912" cy="6206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Reliabilita: způsoby ověření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8048009"/>
              </p:ext>
            </p:extLst>
          </p:nvPr>
        </p:nvGraphicFramePr>
        <p:xfrm>
          <a:off x="0" y="0"/>
          <a:ext cx="550810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8767" y="298161"/>
            <a:ext cx="10288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RETEST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8626" y="1174500"/>
            <a:ext cx="10485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ALTERNATIVNÍ NÁSTROJ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-5825" y="2908421"/>
            <a:ext cx="1174700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300" dirty="0"/>
              <a:t>INTER RATER RELIABILITA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486" y="3861047"/>
            <a:ext cx="106138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400" dirty="0"/>
              <a:t>SPLIT HALF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331" y="2082202"/>
            <a:ext cx="110729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050" dirty="0"/>
              <a:t>PROTICHŮDNÝ NÁSTROJ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0331" y="4653136"/>
            <a:ext cx="11793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200" dirty="0" err="1"/>
              <a:t>Kuber-Richardsonův</a:t>
            </a:r>
            <a:r>
              <a:rPr lang="cs-CZ" sz="1200" dirty="0"/>
              <a:t> koeficient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" y="5589240"/>
            <a:ext cx="1259631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300" dirty="0" err="1"/>
              <a:t>Crombachova</a:t>
            </a:r>
            <a:r>
              <a:rPr lang="cs-CZ" sz="1300" dirty="0"/>
              <a:t> alfa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129406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Index reliability = korelační koeficient rozmezí hodnoty 0,00 až 1,00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4649924"/>
              </p:ext>
            </p:extLst>
          </p:nvPr>
        </p:nvGraphicFramePr>
        <p:xfrm>
          <a:off x="5544108" y="933393"/>
          <a:ext cx="3635896" cy="27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8028384" y="1745475"/>
            <a:ext cx="9361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1,00 absolutní shoda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13"/>
          <a:srcRect l="31582" t="19577" r="34025" b="48148"/>
          <a:stretch/>
        </p:blipFill>
        <p:spPr bwMode="auto">
          <a:xfrm>
            <a:off x="5580112" y="3429000"/>
            <a:ext cx="3563888" cy="265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90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vymezení výzkumného problému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Autofit/>
          </a:bodyPr>
          <a:lstStyle/>
          <a:p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podstaty</a:t>
            </a:r>
          </a:p>
          <a:p>
            <a:pPr lvl="1"/>
            <a:r>
              <a:rPr lang="cs-CZ" sz="1600" dirty="0"/>
              <a:t>Je problém důležitý?</a:t>
            </a:r>
          </a:p>
          <a:p>
            <a:pPr lvl="1"/>
            <a:r>
              <a:rPr lang="cs-CZ" sz="1600" dirty="0"/>
              <a:t>Budou mít z jeho vyřešení prospěch sestry, pacienti nebo společnost?</a:t>
            </a:r>
          </a:p>
          <a:p>
            <a:pPr lvl="1"/>
            <a:r>
              <a:rPr lang="cs-CZ" sz="1600" dirty="0"/>
              <a:t>Lze výsledky uplatnit v teorii nebo ošetřovatelské praxi?</a:t>
            </a:r>
          </a:p>
          <a:p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metodologická</a:t>
            </a:r>
          </a:p>
          <a:p>
            <a:pPr lvl="1"/>
            <a:r>
              <a:rPr lang="cs-CZ" sz="1600" dirty="0"/>
              <a:t>Je problém řešitelný?</a:t>
            </a:r>
          </a:p>
          <a:p>
            <a:pPr lvl="1"/>
            <a:r>
              <a:rPr lang="cs-CZ" sz="1600" dirty="0"/>
              <a:t>Je možné sledovat jevy a vztahy mezi nimi?</a:t>
            </a:r>
          </a:p>
          <a:p>
            <a:pPr lvl="1"/>
            <a:r>
              <a:rPr lang="cs-CZ" sz="1600" dirty="0"/>
              <a:t>Je možné problém zkoumat za využití vědeckých metod?</a:t>
            </a:r>
          </a:p>
          <a:p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Praktická dimenze</a:t>
            </a:r>
          </a:p>
          <a:p>
            <a:pPr lvl="1"/>
            <a:r>
              <a:rPr lang="cs-CZ" sz="1600" dirty="0"/>
              <a:t>Mám dostatečné znalosti a dovednosti potřebné k řešení problému?</a:t>
            </a:r>
          </a:p>
          <a:p>
            <a:pPr lvl="1"/>
            <a:r>
              <a:rPr lang="cs-CZ" sz="1600" dirty="0"/>
              <a:t>Stihnu problém vyřešit v rámci časové dotace?</a:t>
            </a:r>
          </a:p>
          <a:p>
            <a:pPr lvl="1"/>
            <a:r>
              <a:rPr lang="cs-CZ" sz="1600" dirty="0"/>
              <a:t>Jsou k dispozici osoby, které budou na výzkumu participovat?</a:t>
            </a:r>
          </a:p>
          <a:p>
            <a:pPr lvl="1"/>
            <a:r>
              <a:rPr lang="cs-CZ" sz="1600" dirty="0"/>
              <a:t>Jsou dostatečné materiální a finanční zdroje na výzkum?</a:t>
            </a:r>
          </a:p>
          <a:p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Etická dimenze</a:t>
            </a:r>
          </a:p>
          <a:p>
            <a:pPr lvl="1"/>
            <a:r>
              <a:rPr lang="cs-CZ" sz="1600" dirty="0"/>
              <a:t>Je možné problém studovat tak, aby nedošlo k porušení lidských práv a svobod?</a:t>
            </a:r>
          </a:p>
          <a:p>
            <a:pPr lvl="1"/>
            <a:r>
              <a:rPr lang="cs-CZ" sz="1600" dirty="0"/>
              <a:t>Jsem schopný ochránit anonymitu výzkumného souboru?</a:t>
            </a:r>
          </a:p>
          <a:p>
            <a:endParaRPr lang="cs-CZ" sz="1800" dirty="0"/>
          </a:p>
          <a:p>
            <a:pPr lvl="1"/>
            <a:endParaRPr lang="cs-CZ" sz="1600" b="1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365760" lvl="1" indent="0">
              <a:buNone/>
            </a:pPr>
            <a:r>
              <a:rPr lang="cs-CZ" sz="1400" dirty="0"/>
              <a:t>  </a:t>
            </a:r>
          </a:p>
          <a:p>
            <a:pPr marL="68580" indent="0">
              <a:buNone/>
            </a:pPr>
            <a:endParaRPr lang="cs-CZ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126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Kritické myšlení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00789"/>
            <a:ext cx="8208912" cy="4618709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128592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sz="2000" dirty="0">
                <a:solidFill>
                  <a:schemeClr val="tx2"/>
                </a:solidFill>
              </a:rPr>
              <a:t>Myšlenkový proces posuzující adekvátnost informací a adekvátnost a efektivitu postupů získávání informací.</a:t>
            </a:r>
          </a:p>
          <a:p>
            <a:pPr marL="68580" indent="0" algn="ctr">
              <a:buNone/>
            </a:pPr>
            <a:r>
              <a:rPr lang="cs-CZ" sz="2000" dirty="0">
                <a:solidFill>
                  <a:schemeClr val="tx2"/>
                </a:solidFill>
              </a:rPr>
              <a:t>Vyznačuje se logikou uvažování a seberegulací. </a:t>
            </a:r>
          </a:p>
        </p:txBody>
      </p:sp>
      <p:sp>
        <p:nvSpPr>
          <p:cNvPr id="5" name="Rámeček 4"/>
          <p:cNvSpPr/>
          <p:nvPr/>
        </p:nvSpPr>
        <p:spPr>
          <a:xfrm>
            <a:off x="467544" y="1196752"/>
            <a:ext cx="8208912" cy="122413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52721" y="2442609"/>
            <a:ext cx="2098105" cy="21385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FAKTORY OVLIVŇUJÍCÍ KRITICKÉ MYŠLENÍ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521233" y="2499553"/>
            <a:ext cx="6048671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VÝZKUMNÍK</a:t>
            </a:r>
          </a:p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Emoční prvky: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způsoby myšlení, temperament, psychika…</a:t>
            </a:r>
          </a:p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Kognitivní prvky: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znalosti, dovednosti, zkušenost…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529145" y="3702480"/>
            <a:ext cx="6048672" cy="878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SOCIOKULTURNÍ KONTEXT</a:t>
            </a:r>
          </a:p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Profesionální, socioekonomické, ekonomické, etické, morální…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31040" y="4725145"/>
            <a:ext cx="2098105" cy="864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ZPŮSOBY KRITICKÉHO MYŠLENÍ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521232" y="4733544"/>
            <a:ext cx="6048672" cy="8786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Jistota, komplexnost, kreativita, flexibilita, zvědavost, čestnost, intuice, otevřenost, vytrvalost, reflexe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23127" y="5730552"/>
            <a:ext cx="2098105" cy="864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DOVEDNOSTI KRITICKÉHO MYŠLENÍ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497557" y="5730552"/>
            <a:ext cx="6048672" cy="8786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Analýza, aplikace standardů, rozlišení rozdílů, hledání informací, logická úvaha, předvídání, transformace znalostí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6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432999" y="836712"/>
            <a:ext cx="8245416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STRUKTURA KRITICKÉHO MYŠLENÍ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59638" y="1556792"/>
            <a:ext cx="2098105" cy="1008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 ZNALOSTI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531104" y="1556792"/>
            <a:ext cx="604867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Všeobecné znalosti</a:t>
            </a: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Specifická znalost výzkumného problému</a:t>
            </a: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Specifická znalost výzkumné práce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56661" y="2703493"/>
            <a:ext cx="2098105" cy="1008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2. ZKUŠENOSTI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510385" y="2728893"/>
            <a:ext cx="604867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Všeobecné zkušenosti</a:t>
            </a: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Specifická zkušenost s jevem výzkumného problému</a:t>
            </a: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Specifická zkušenost s výzkumnou prací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59638" y="3861048"/>
            <a:ext cx="2098105" cy="11437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3. SCHOPNOSTI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530113" y="3861048"/>
            <a:ext cx="6048671" cy="11437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Obecného kritického myšlení</a:t>
            </a:r>
          </a:p>
          <a:p>
            <a:r>
              <a:rPr lang="cs-CZ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Specifického kritického myšlení v oblasti posouzení výzkumného problému</a:t>
            </a:r>
          </a:p>
          <a:p>
            <a:r>
              <a:rPr lang="cs-CZ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Specifického kritického myšlení v oblasti výzkumné práce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59638" y="5157192"/>
            <a:ext cx="2098105" cy="7116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4. POSTOJE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557743" y="5154732"/>
            <a:ext cx="6048671" cy="6882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Nezávislost, spravedlnost, nadhled, čestnost, vytrvalost, zvědavost, sebejistota, duševní pokora, odvaha riskovat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66517" y="5949280"/>
            <a:ext cx="2098105" cy="9087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5. TECHNIKY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2541938" y="5954712"/>
            <a:ext cx="6048671" cy="9032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Kritická analýza, induktivní myšlení, deduktivní myšlení, vyvožení platných závěrů, rozlišení faktů od nepodložených názorů, hodnocení důvěryhodnosti informačního zdroje, objasnění problému, rozpoznání východisek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12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vymezení výzkumného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328592"/>
          </a:xfrm>
        </p:spPr>
        <p:txBody>
          <a:bodyPr/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2000" dirty="0"/>
              <a:t>Jedná se o tázací větu, která se ptá na vztah mezi dvěma nebo více proměnnými.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467544" y="2564904"/>
            <a:ext cx="5112568" cy="653752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Výzkumník přesně formuluje, </a:t>
            </a:r>
            <a:r>
              <a:rPr lang="cs-CZ" sz="1600" b="1" i="1" dirty="0"/>
              <a:t>co</a:t>
            </a:r>
            <a:r>
              <a:rPr lang="cs-CZ" sz="1600" i="1" dirty="0"/>
              <a:t> chce zkoumat, </a:t>
            </a:r>
            <a:r>
              <a:rPr lang="cs-CZ" sz="1600" b="1" i="1" dirty="0"/>
              <a:t>koho</a:t>
            </a:r>
            <a:r>
              <a:rPr lang="cs-CZ" sz="1600" i="1" dirty="0"/>
              <a:t> chce zkoumat, </a:t>
            </a:r>
            <a:r>
              <a:rPr lang="cs-CZ" sz="1600" b="1" i="1" dirty="0"/>
              <a:t>kdy a v jakých situacích</a:t>
            </a:r>
            <a:r>
              <a:rPr lang="cs-CZ" sz="1600" i="1" dirty="0"/>
              <a:t>.</a:t>
            </a:r>
          </a:p>
        </p:txBody>
      </p:sp>
      <p:sp>
        <p:nvSpPr>
          <p:cNvPr id="6" name="Rámeček 5"/>
          <p:cNvSpPr/>
          <p:nvPr/>
        </p:nvSpPr>
        <p:spPr>
          <a:xfrm>
            <a:off x="434990" y="1340768"/>
            <a:ext cx="8208912" cy="86409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467544" y="4365104"/>
            <a:ext cx="5126377" cy="576064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Jasná definice je stavebním prvkem pro kvalitní výzkum.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467544" y="5085184"/>
            <a:ext cx="5112568" cy="504056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Obsah výzkumného problému ovlivňuje volbu výzkumné metody.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709339" y="2315716"/>
            <a:ext cx="2952328" cy="302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Jaká je proměnná?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Je proměnná A ve vztahu k proměnné B?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Za jakých podmínek vzniká vztah mezi proměnnou A </a:t>
            </a:r>
            <a:r>
              <a:rPr lang="cs-CZ" sz="2000" dirty="0" err="1">
                <a:solidFill>
                  <a:schemeClr val="tx2"/>
                </a:solidFill>
              </a:rPr>
              <a:t>a</a:t>
            </a:r>
            <a:r>
              <a:rPr lang="cs-CZ" sz="2000" dirty="0">
                <a:solidFill>
                  <a:schemeClr val="tx2"/>
                </a:solidFill>
              </a:rPr>
              <a:t> B?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441894" y="3501008"/>
            <a:ext cx="5112568" cy="576064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Odpověď na tuto otázku je to co hledáme výzkumem</a:t>
            </a:r>
            <a:r>
              <a:rPr lang="cs-CZ" sz="2000" i="1" dirty="0"/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783339" y="5359479"/>
            <a:ext cx="291976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Vhodné je využití Standardizovaného formátu klinické otázky PICO(TS) nebo PECO(TS)</a:t>
            </a:r>
          </a:p>
        </p:txBody>
      </p:sp>
      <p:sp>
        <p:nvSpPr>
          <p:cNvPr id="13" name="Zaoblený obdélníkový popisek 12"/>
          <p:cNvSpPr/>
          <p:nvPr/>
        </p:nvSpPr>
        <p:spPr>
          <a:xfrm>
            <a:off x="474448" y="5891271"/>
            <a:ext cx="5112568" cy="587968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Obsah výzkumného problému ovlivňuje formulaci hypotéz a výzkumné otázky</a:t>
            </a:r>
            <a:r>
              <a:rPr lang="cs-CZ" sz="2000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38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pojmy, konstrukty, proměnné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880828"/>
          <a:ext cx="8208912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6207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pojmy, konstrukty, proměnné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880828"/>
          <a:ext cx="8208912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2764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áze výzkum 2018[2018112012302798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dynamik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4671</TotalTime>
  <Words>3552</Words>
  <Application>Microsoft Office PowerPoint</Application>
  <PresentationFormat>Předvádění na obrazovce (4:3)</PresentationFormat>
  <Paragraphs>603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51" baseType="lpstr">
      <vt:lpstr>Arial</vt:lpstr>
      <vt:lpstr>Calibri</vt:lpstr>
      <vt:lpstr>Century Gothic</vt:lpstr>
      <vt:lpstr>Georgia</vt:lpstr>
      <vt:lpstr>Times New Roman</vt:lpstr>
      <vt:lpstr>Trebuchet MS</vt:lpstr>
      <vt:lpstr>Wingdings</vt:lpstr>
      <vt:lpstr>Wingdings 2</vt:lpstr>
      <vt:lpstr>Austin</vt:lpstr>
      <vt:lpstr>Aerodynamika</vt:lpstr>
      <vt:lpstr>VÝZKUMNÝ PROCES A JEHO FÁZE</vt:lpstr>
      <vt:lpstr>Fáze výzkumného procesu</vt:lpstr>
      <vt:lpstr>KONCEPČNÍ FÁZE</vt:lpstr>
      <vt:lpstr>1. fáze: koncepční – vymezení výzkumného problému</vt:lpstr>
      <vt:lpstr>Kritické myšlení </vt:lpstr>
      <vt:lpstr>Prezentace aplikace PowerPoint</vt:lpstr>
      <vt:lpstr>1. fáze: koncepční – vymezení výzkumného problému</vt:lpstr>
      <vt:lpstr>1. fáze: koncepční – pojmy, konstrukty, proměnné</vt:lpstr>
      <vt:lpstr>1. fáze: koncepční – pojmy, konstrukty, proměnné</vt:lpstr>
      <vt:lpstr>Prezentace aplikace PowerPoint</vt:lpstr>
      <vt:lpstr>Výzkumná otázka – Kvalitativní výzkum</vt:lpstr>
      <vt:lpstr>Prezentace aplikace PowerPoint</vt:lpstr>
      <vt:lpstr>1. fáze: koncepční – studium teoretických východisek</vt:lpstr>
      <vt:lpstr>Prezentace aplikace PowerPoint</vt:lpstr>
      <vt:lpstr>FÁZE PLÁNOVÁNÍ</vt:lpstr>
      <vt:lpstr>2. fáze: plánování – volba výzkumného designu</vt:lpstr>
      <vt:lpstr>Kvalitativní výzkum</vt:lpstr>
      <vt:lpstr>Kvalitativní výzkum</vt:lpstr>
      <vt:lpstr>Tematické oblasti kvalitativního výzkumu</vt:lpstr>
      <vt:lpstr>Požadavky na výzkumníka v kvalitativním výzkumu </vt:lpstr>
      <vt:lpstr>Faktory ovlivňující důvěryhodnost kvalitativního výzkumu</vt:lpstr>
      <vt:lpstr>Výhody a nevýhody kvalitativního výzkumu</vt:lpstr>
      <vt:lpstr>Fenomenologické přístupy</vt:lpstr>
      <vt:lpstr>Zakotvená teorie</vt:lpstr>
      <vt:lpstr>Etnografické přístupy</vt:lpstr>
      <vt:lpstr>Případové studie</vt:lpstr>
      <vt:lpstr>Schéma kvalitativní výzkum</vt:lpstr>
      <vt:lpstr>Kvantitativní výzkum</vt:lpstr>
      <vt:lpstr>Kvantitativní výzkum</vt:lpstr>
      <vt:lpstr>Metody a techniky kvantitativního výzkumu – experiment</vt:lpstr>
      <vt:lpstr>Metody a techniky kvantitativního výzkumu – kvaziexperiment, observační studie </vt:lpstr>
      <vt:lpstr>Výhody a nevýhody kvantitativního výzkumu</vt:lpstr>
      <vt:lpstr>Schéma kvantitativního výzkumu</vt:lpstr>
      <vt:lpstr>Reliabilita a validita výzkumu</vt:lpstr>
      <vt:lpstr>Reliabilita a validita výzkumu</vt:lpstr>
      <vt:lpstr>Validita: posuzované parametry</vt:lpstr>
      <vt:lpstr>Validita: typy validity</vt:lpstr>
      <vt:lpstr>Expertní vlastnosti</vt:lpstr>
      <vt:lpstr>Reliabilita: způsoby ověření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339</cp:revision>
  <cp:lastPrinted>2019-10-29T09:06:11Z</cp:lastPrinted>
  <dcterms:created xsi:type="dcterms:W3CDTF">2017-08-07T12:03:32Z</dcterms:created>
  <dcterms:modified xsi:type="dcterms:W3CDTF">2020-11-26T06:40:11Z</dcterms:modified>
</cp:coreProperties>
</file>