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1" r:id="rId3"/>
    <p:sldId id="268" r:id="rId4"/>
    <p:sldId id="344" r:id="rId5"/>
    <p:sldId id="259" r:id="rId6"/>
    <p:sldId id="261" r:id="rId7"/>
    <p:sldId id="345" r:id="rId8"/>
    <p:sldId id="262" r:id="rId9"/>
    <p:sldId id="271" r:id="rId10"/>
    <p:sldId id="353" r:id="rId11"/>
    <p:sldId id="354" r:id="rId12"/>
    <p:sldId id="350" r:id="rId13"/>
    <p:sldId id="263" r:id="rId14"/>
    <p:sldId id="272" r:id="rId15"/>
    <p:sldId id="266" r:id="rId16"/>
    <p:sldId id="339" r:id="rId17"/>
    <p:sldId id="340" r:id="rId18"/>
    <p:sldId id="355" r:id="rId19"/>
    <p:sldId id="356" r:id="rId20"/>
    <p:sldId id="346" r:id="rId21"/>
    <p:sldId id="347" r:id="rId22"/>
    <p:sldId id="348" r:id="rId23"/>
    <p:sldId id="264" r:id="rId24"/>
    <p:sldId id="265" r:id="rId25"/>
    <p:sldId id="351" r:id="rId26"/>
    <p:sldId id="35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BE326-EC96-424E-B9BB-FF1E55D663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EF610FA-74B0-47C9-9F91-13F6436A10B6}">
      <dgm:prSet/>
      <dgm:spPr/>
      <dgm:t>
        <a:bodyPr/>
        <a:lstStyle/>
        <a:p>
          <a:r>
            <a:rPr lang="cs-CZ"/>
            <a:t>Student/ka:</a:t>
          </a:r>
          <a:endParaRPr lang="en-US"/>
        </a:p>
      </dgm:t>
    </dgm:pt>
    <dgm:pt modelId="{6AAF142C-2320-40C8-AC8C-C8648790387A}" type="parTrans" cxnId="{44FD5735-AC1E-46AA-8F8D-5B5DEC08BFEC}">
      <dgm:prSet/>
      <dgm:spPr/>
      <dgm:t>
        <a:bodyPr/>
        <a:lstStyle/>
        <a:p>
          <a:endParaRPr lang="en-US"/>
        </a:p>
      </dgm:t>
    </dgm:pt>
    <dgm:pt modelId="{3C9E9282-4959-4AED-8EBB-AD262B03653D}" type="sibTrans" cxnId="{44FD5735-AC1E-46AA-8F8D-5B5DEC08BFEC}">
      <dgm:prSet/>
      <dgm:spPr/>
      <dgm:t>
        <a:bodyPr/>
        <a:lstStyle/>
        <a:p>
          <a:endParaRPr lang="en-US"/>
        </a:p>
      </dgm:t>
    </dgm:pt>
    <dgm:pt modelId="{B250AE3C-4C32-4135-A9B6-BB3CBB0C0B5D}">
      <dgm:prSet/>
      <dgm:spPr/>
      <dgm:t>
        <a:bodyPr/>
        <a:lstStyle/>
        <a:p>
          <a:r>
            <a:rPr lang="cs-CZ"/>
            <a:t>zvolit adekvátní způsob hodnocení žáků s ohledem na stanovený cíl výuky;  </a:t>
          </a:r>
          <a:endParaRPr lang="en-US"/>
        </a:p>
      </dgm:t>
    </dgm:pt>
    <dgm:pt modelId="{5FC51F3B-FB82-43AC-9E0A-C9400D74D62E}" type="parTrans" cxnId="{6D52819D-FDEE-4C3F-8F9C-DBFED6AC0070}">
      <dgm:prSet/>
      <dgm:spPr/>
      <dgm:t>
        <a:bodyPr/>
        <a:lstStyle/>
        <a:p>
          <a:endParaRPr lang="en-US"/>
        </a:p>
      </dgm:t>
    </dgm:pt>
    <dgm:pt modelId="{C733A7E2-73E8-4B50-969B-FD1649311C2C}" type="sibTrans" cxnId="{6D52819D-FDEE-4C3F-8F9C-DBFED6AC0070}">
      <dgm:prSet/>
      <dgm:spPr/>
      <dgm:t>
        <a:bodyPr/>
        <a:lstStyle/>
        <a:p>
          <a:endParaRPr lang="en-US"/>
        </a:p>
      </dgm:t>
    </dgm:pt>
    <dgm:pt modelId="{2161D922-5BC9-46DA-90FA-59C91623D5EF}">
      <dgm:prSet/>
      <dgm:spPr/>
      <dgm:t>
        <a:bodyPr/>
        <a:lstStyle/>
        <a:p>
          <a:r>
            <a:rPr lang="cs-CZ" dirty="0"/>
            <a:t>vysvětlí na příkladech různé možnosti hodnocení žáků a posoudí jejich výhody a nevýhody.</a:t>
          </a:r>
          <a:endParaRPr lang="en-US" dirty="0"/>
        </a:p>
      </dgm:t>
    </dgm:pt>
    <dgm:pt modelId="{3F623269-A583-44AF-9FE8-C1DE922E242C}" type="parTrans" cxnId="{2AF838D0-F4DF-4FC4-ABE6-9D1C4F650F15}">
      <dgm:prSet/>
      <dgm:spPr/>
      <dgm:t>
        <a:bodyPr/>
        <a:lstStyle/>
        <a:p>
          <a:endParaRPr lang="en-US"/>
        </a:p>
      </dgm:t>
    </dgm:pt>
    <dgm:pt modelId="{6929EB5A-FE5E-4799-B450-22E8A475D7D2}" type="sibTrans" cxnId="{2AF838D0-F4DF-4FC4-ABE6-9D1C4F650F15}">
      <dgm:prSet/>
      <dgm:spPr/>
      <dgm:t>
        <a:bodyPr/>
        <a:lstStyle/>
        <a:p>
          <a:endParaRPr lang="en-US"/>
        </a:p>
      </dgm:t>
    </dgm:pt>
    <dgm:pt modelId="{024D4E42-4D4A-4131-BA3D-2544E2748A1D}" type="pres">
      <dgm:prSet presAssocID="{659BE326-EC96-424E-B9BB-FF1E55D663D5}" presName="vert0" presStyleCnt="0">
        <dgm:presLayoutVars>
          <dgm:dir/>
          <dgm:animOne val="branch"/>
          <dgm:animLvl val="lvl"/>
        </dgm:presLayoutVars>
      </dgm:prSet>
      <dgm:spPr/>
    </dgm:pt>
    <dgm:pt modelId="{11F638C3-A7C8-46B5-BDC0-86836B23C1F0}" type="pres">
      <dgm:prSet presAssocID="{0EF610FA-74B0-47C9-9F91-13F6436A10B6}" presName="thickLine" presStyleLbl="alignNode1" presStyleIdx="0" presStyleCnt="3"/>
      <dgm:spPr/>
    </dgm:pt>
    <dgm:pt modelId="{7CAA0922-5763-4EE4-A366-607AA2DBEAC1}" type="pres">
      <dgm:prSet presAssocID="{0EF610FA-74B0-47C9-9F91-13F6436A10B6}" presName="horz1" presStyleCnt="0"/>
      <dgm:spPr/>
    </dgm:pt>
    <dgm:pt modelId="{72FB9CFB-E2FE-4B93-8E9E-29C7A78AA2E0}" type="pres">
      <dgm:prSet presAssocID="{0EF610FA-74B0-47C9-9F91-13F6436A10B6}" presName="tx1" presStyleLbl="revTx" presStyleIdx="0" presStyleCnt="3"/>
      <dgm:spPr/>
    </dgm:pt>
    <dgm:pt modelId="{74CC5F49-6019-40FE-8094-5B162EC04C24}" type="pres">
      <dgm:prSet presAssocID="{0EF610FA-74B0-47C9-9F91-13F6436A10B6}" presName="vert1" presStyleCnt="0"/>
      <dgm:spPr/>
    </dgm:pt>
    <dgm:pt modelId="{861F2ED5-8BAD-4923-8D65-6C0A645603FA}" type="pres">
      <dgm:prSet presAssocID="{B250AE3C-4C32-4135-A9B6-BB3CBB0C0B5D}" presName="thickLine" presStyleLbl="alignNode1" presStyleIdx="1" presStyleCnt="3"/>
      <dgm:spPr/>
    </dgm:pt>
    <dgm:pt modelId="{FDE0860D-209D-4F4A-9C4C-B812ED039D4B}" type="pres">
      <dgm:prSet presAssocID="{B250AE3C-4C32-4135-A9B6-BB3CBB0C0B5D}" presName="horz1" presStyleCnt="0"/>
      <dgm:spPr/>
    </dgm:pt>
    <dgm:pt modelId="{F3D1BAA8-68E9-463A-A371-840456C90F56}" type="pres">
      <dgm:prSet presAssocID="{B250AE3C-4C32-4135-A9B6-BB3CBB0C0B5D}" presName="tx1" presStyleLbl="revTx" presStyleIdx="1" presStyleCnt="3"/>
      <dgm:spPr/>
    </dgm:pt>
    <dgm:pt modelId="{75232ED3-43EB-42A5-8B47-B2B9F04BFBB2}" type="pres">
      <dgm:prSet presAssocID="{B250AE3C-4C32-4135-A9B6-BB3CBB0C0B5D}" presName="vert1" presStyleCnt="0"/>
      <dgm:spPr/>
    </dgm:pt>
    <dgm:pt modelId="{BAD37990-1F3B-4797-A5AF-53104D3E6173}" type="pres">
      <dgm:prSet presAssocID="{2161D922-5BC9-46DA-90FA-59C91623D5EF}" presName="thickLine" presStyleLbl="alignNode1" presStyleIdx="2" presStyleCnt="3"/>
      <dgm:spPr/>
    </dgm:pt>
    <dgm:pt modelId="{A60440AD-4AD7-4E65-81BE-278758D17ABA}" type="pres">
      <dgm:prSet presAssocID="{2161D922-5BC9-46DA-90FA-59C91623D5EF}" presName="horz1" presStyleCnt="0"/>
      <dgm:spPr/>
    </dgm:pt>
    <dgm:pt modelId="{539C23F9-4AC1-424D-9C40-100D8A864991}" type="pres">
      <dgm:prSet presAssocID="{2161D922-5BC9-46DA-90FA-59C91623D5EF}" presName="tx1" presStyleLbl="revTx" presStyleIdx="2" presStyleCnt="3"/>
      <dgm:spPr/>
    </dgm:pt>
    <dgm:pt modelId="{D9EABDC4-2F25-4E60-AE62-22BE0BC6DE1E}" type="pres">
      <dgm:prSet presAssocID="{2161D922-5BC9-46DA-90FA-59C91623D5EF}" presName="vert1" presStyleCnt="0"/>
      <dgm:spPr/>
    </dgm:pt>
  </dgm:ptLst>
  <dgm:cxnLst>
    <dgm:cxn modelId="{44FD5735-AC1E-46AA-8F8D-5B5DEC08BFEC}" srcId="{659BE326-EC96-424E-B9BB-FF1E55D663D5}" destId="{0EF610FA-74B0-47C9-9F91-13F6436A10B6}" srcOrd="0" destOrd="0" parTransId="{6AAF142C-2320-40C8-AC8C-C8648790387A}" sibTransId="{3C9E9282-4959-4AED-8EBB-AD262B03653D}"/>
    <dgm:cxn modelId="{84C6639A-57EA-43CB-866D-60F5D189100A}" type="presOf" srcId="{659BE326-EC96-424E-B9BB-FF1E55D663D5}" destId="{024D4E42-4D4A-4131-BA3D-2544E2748A1D}" srcOrd="0" destOrd="0" presId="urn:microsoft.com/office/officeart/2008/layout/LinedList"/>
    <dgm:cxn modelId="{6D52819D-FDEE-4C3F-8F9C-DBFED6AC0070}" srcId="{659BE326-EC96-424E-B9BB-FF1E55D663D5}" destId="{B250AE3C-4C32-4135-A9B6-BB3CBB0C0B5D}" srcOrd="1" destOrd="0" parTransId="{5FC51F3B-FB82-43AC-9E0A-C9400D74D62E}" sibTransId="{C733A7E2-73E8-4B50-969B-FD1649311C2C}"/>
    <dgm:cxn modelId="{F8D30CB3-8C0B-4FE2-82B0-45D6446377FE}" type="presOf" srcId="{2161D922-5BC9-46DA-90FA-59C91623D5EF}" destId="{539C23F9-4AC1-424D-9C40-100D8A864991}" srcOrd="0" destOrd="0" presId="urn:microsoft.com/office/officeart/2008/layout/LinedList"/>
    <dgm:cxn modelId="{5E23AABA-E6FD-4BA0-A8B4-A6A431CD34FB}" type="presOf" srcId="{B250AE3C-4C32-4135-A9B6-BB3CBB0C0B5D}" destId="{F3D1BAA8-68E9-463A-A371-840456C90F56}" srcOrd="0" destOrd="0" presId="urn:microsoft.com/office/officeart/2008/layout/LinedList"/>
    <dgm:cxn modelId="{EC6906CF-0CD7-45EC-9349-2C8CF78D7009}" type="presOf" srcId="{0EF610FA-74B0-47C9-9F91-13F6436A10B6}" destId="{72FB9CFB-E2FE-4B93-8E9E-29C7A78AA2E0}" srcOrd="0" destOrd="0" presId="urn:microsoft.com/office/officeart/2008/layout/LinedList"/>
    <dgm:cxn modelId="{2AF838D0-F4DF-4FC4-ABE6-9D1C4F650F15}" srcId="{659BE326-EC96-424E-B9BB-FF1E55D663D5}" destId="{2161D922-5BC9-46DA-90FA-59C91623D5EF}" srcOrd="2" destOrd="0" parTransId="{3F623269-A583-44AF-9FE8-C1DE922E242C}" sibTransId="{6929EB5A-FE5E-4799-B450-22E8A475D7D2}"/>
    <dgm:cxn modelId="{1C93D5DF-AFD5-4E7D-B0BF-DD22EB55E84C}" type="presParOf" srcId="{024D4E42-4D4A-4131-BA3D-2544E2748A1D}" destId="{11F638C3-A7C8-46B5-BDC0-86836B23C1F0}" srcOrd="0" destOrd="0" presId="urn:microsoft.com/office/officeart/2008/layout/LinedList"/>
    <dgm:cxn modelId="{C23066FB-D17B-4FAB-AC09-36C36B3F99B3}" type="presParOf" srcId="{024D4E42-4D4A-4131-BA3D-2544E2748A1D}" destId="{7CAA0922-5763-4EE4-A366-607AA2DBEAC1}" srcOrd="1" destOrd="0" presId="urn:microsoft.com/office/officeart/2008/layout/LinedList"/>
    <dgm:cxn modelId="{C1869FD3-82E7-4609-AE33-D94B5CD4A020}" type="presParOf" srcId="{7CAA0922-5763-4EE4-A366-607AA2DBEAC1}" destId="{72FB9CFB-E2FE-4B93-8E9E-29C7A78AA2E0}" srcOrd="0" destOrd="0" presId="urn:microsoft.com/office/officeart/2008/layout/LinedList"/>
    <dgm:cxn modelId="{B3596891-BAAB-4A4A-98D0-B67DF39F6C8D}" type="presParOf" srcId="{7CAA0922-5763-4EE4-A366-607AA2DBEAC1}" destId="{74CC5F49-6019-40FE-8094-5B162EC04C24}" srcOrd="1" destOrd="0" presId="urn:microsoft.com/office/officeart/2008/layout/LinedList"/>
    <dgm:cxn modelId="{D711F07E-E809-432E-81EA-3A4E5B79AC68}" type="presParOf" srcId="{024D4E42-4D4A-4131-BA3D-2544E2748A1D}" destId="{861F2ED5-8BAD-4923-8D65-6C0A645603FA}" srcOrd="2" destOrd="0" presId="urn:microsoft.com/office/officeart/2008/layout/LinedList"/>
    <dgm:cxn modelId="{A3297781-8CF4-4CB9-A837-8583ACBEEB4D}" type="presParOf" srcId="{024D4E42-4D4A-4131-BA3D-2544E2748A1D}" destId="{FDE0860D-209D-4F4A-9C4C-B812ED039D4B}" srcOrd="3" destOrd="0" presId="urn:microsoft.com/office/officeart/2008/layout/LinedList"/>
    <dgm:cxn modelId="{EE52EEAD-1566-4C3B-B31D-2C8801B17317}" type="presParOf" srcId="{FDE0860D-209D-4F4A-9C4C-B812ED039D4B}" destId="{F3D1BAA8-68E9-463A-A371-840456C90F56}" srcOrd="0" destOrd="0" presId="urn:microsoft.com/office/officeart/2008/layout/LinedList"/>
    <dgm:cxn modelId="{D57A6D96-AFAB-4DFA-8086-20541EB299E9}" type="presParOf" srcId="{FDE0860D-209D-4F4A-9C4C-B812ED039D4B}" destId="{75232ED3-43EB-42A5-8B47-B2B9F04BFBB2}" srcOrd="1" destOrd="0" presId="urn:microsoft.com/office/officeart/2008/layout/LinedList"/>
    <dgm:cxn modelId="{F645DB07-88EB-4FBE-B95D-ED2A7A6AB58E}" type="presParOf" srcId="{024D4E42-4D4A-4131-BA3D-2544E2748A1D}" destId="{BAD37990-1F3B-4797-A5AF-53104D3E6173}" srcOrd="4" destOrd="0" presId="urn:microsoft.com/office/officeart/2008/layout/LinedList"/>
    <dgm:cxn modelId="{81E82C9C-6F6E-4AD4-8E05-B4AD992E574F}" type="presParOf" srcId="{024D4E42-4D4A-4131-BA3D-2544E2748A1D}" destId="{A60440AD-4AD7-4E65-81BE-278758D17ABA}" srcOrd="5" destOrd="0" presId="urn:microsoft.com/office/officeart/2008/layout/LinedList"/>
    <dgm:cxn modelId="{39646D31-12A5-4B46-BB95-DAB68421EEE8}" type="presParOf" srcId="{A60440AD-4AD7-4E65-81BE-278758D17ABA}" destId="{539C23F9-4AC1-424D-9C40-100D8A864991}" srcOrd="0" destOrd="0" presId="urn:microsoft.com/office/officeart/2008/layout/LinedList"/>
    <dgm:cxn modelId="{30A2DB3C-CD56-43B5-A5BF-68D4C52442B3}" type="presParOf" srcId="{A60440AD-4AD7-4E65-81BE-278758D17ABA}" destId="{D9EABDC4-2F25-4E60-AE62-22BE0BC6DE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54C574-36EE-4F81-9C85-385B701C6EDC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6A3BED0-D05E-43E9-A755-674422F255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průběhu </a:t>
          </a:r>
          <a:r>
            <a:rPr lang="cs-CZ"/>
            <a:t>žákovy práce a </a:t>
          </a:r>
          <a:r>
            <a:rPr lang="cs-CZ" b="1"/>
            <a:t>výsledků</a:t>
          </a:r>
          <a:r>
            <a:rPr lang="cs-CZ"/>
            <a:t> (</a:t>
          </a:r>
          <a:r>
            <a:rPr lang="cs-CZ" i="1"/>
            <a:t>taxonomie kognitivních cílů </a:t>
          </a:r>
          <a:r>
            <a:rPr lang="cs-CZ"/>
            <a:t>B. S. Blooma);</a:t>
          </a:r>
          <a:endParaRPr lang="en-US"/>
        </a:p>
      </dgm:t>
    </dgm:pt>
    <dgm:pt modelId="{C79B31B2-8D87-4AD1-A60D-B41B28545B36}" type="parTrans" cxnId="{BA098513-F3B5-48B7-8A86-CA37F2D3215C}">
      <dgm:prSet/>
      <dgm:spPr/>
      <dgm:t>
        <a:bodyPr/>
        <a:lstStyle/>
        <a:p>
          <a:endParaRPr lang="en-US"/>
        </a:p>
      </dgm:t>
    </dgm:pt>
    <dgm:pt modelId="{27F7CF97-6C97-47FF-BBA9-F9F54A05AE77}" type="sibTrans" cxnId="{BA098513-F3B5-48B7-8A86-CA37F2D3215C}">
      <dgm:prSet/>
      <dgm:spPr/>
      <dgm:t>
        <a:bodyPr/>
        <a:lstStyle/>
        <a:p>
          <a:endParaRPr lang="en-US"/>
        </a:p>
      </dgm:t>
    </dgm:pt>
    <dgm:pt modelId="{8337FD71-859E-453A-A122-31EC078215E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co můžeme </a:t>
          </a:r>
          <a:r>
            <a:rPr lang="cs-CZ" b="1"/>
            <a:t>vnímat smysly</a:t>
          </a:r>
          <a:r>
            <a:rPr lang="cs-CZ"/>
            <a:t>: pokrok, popřípadě pocity žáka;</a:t>
          </a:r>
          <a:endParaRPr lang="en-US"/>
        </a:p>
      </dgm:t>
    </dgm:pt>
    <dgm:pt modelId="{23F07C87-EDAD-459B-8C80-6A605F09CCED}" type="parTrans" cxnId="{565C6D5C-3C1A-4FF2-99EC-6EC3D4118D49}">
      <dgm:prSet/>
      <dgm:spPr/>
      <dgm:t>
        <a:bodyPr/>
        <a:lstStyle/>
        <a:p>
          <a:endParaRPr lang="en-US"/>
        </a:p>
      </dgm:t>
    </dgm:pt>
    <dgm:pt modelId="{DEAA1692-8E36-4A8A-B3D2-E828B6411411}" type="sibTrans" cxnId="{565C6D5C-3C1A-4FF2-99EC-6EC3D4118D49}">
      <dgm:prSet/>
      <dgm:spPr/>
      <dgm:t>
        <a:bodyPr/>
        <a:lstStyle/>
        <a:p>
          <a:endParaRPr lang="en-US"/>
        </a:p>
      </dgm:t>
    </dgm:pt>
    <dgm:pt modelId="{F532856B-CDF7-4954-B751-668A8D297A7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srozumitelný</a:t>
          </a:r>
          <a:r>
            <a:rPr lang="cs-CZ"/>
            <a:t> všem (rodiče jako zdroj informací pro plánování žákova učení a jeho zlepšování); hodnocení </a:t>
          </a:r>
          <a:r>
            <a:rPr lang="cs-CZ" b="1"/>
            <a:t>podstatných jevů.</a:t>
          </a:r>
          <a:endParaRPr lang="en-US"/>
        </a:p>
      </dgm:t>
    </dgm:pt>
    <dgm:pt modelId="{BA2934F6-5C33-4C72-8965-0AA309D02A95}" type="parTrans" cxnId="{78EDD9F9-4091-46E8-9EC6-E7D2289058F6}">
      <dgm:prSet/>
      <dgm:spPr/>
      <dgm:t>
        <a:bodyPr/>
        <a:lstStyle/>
        <a:p>
          <a:endParaRPr lang="en-US"/>
        </a:p>
      </dgm:t>
    </dgm:pt>
    <dgm:pt modelId="{7B4818B7-24A0-45FF-BF11-F0AC73FE80EA}" type="sibTrans" cxnId="{78EDD9F9-4091-46E8-9EC6-E7D2289058F6}">
      <dgm:prSet/>
      <dgm:spPr/>
      <dgm:t>
        <a:bodyPr/>
        <a:lstStyle/>
        <a:p>
          <a:endParaRPr lang="en-US"/>
        </a:p>
      </dgm:t>
    </dgm:pt>
    <dgm:pt modelId="{897B416D-5960-44F7-89CC-60DCF5B056C9}" type="pres">
      <dgm:prSet presAssocID="{7754C574-36EE-4F81-9C85-385B701C6EDC}" presName="vert0" presStyleCnt="0">
        <dgm:presLayoutVars>
          <dgm:dir/>
          <dgm:animOne val="branch"/>
          <dgm:animLvl val="lvl"/>
        </dgm:presLayoutVars>
      </dgm:prSet>
      <dgm:spPr/>
    </dgm:pt>
    <dgm:pt modelId="{CA18959A-CBAD-406B-86C1-36B8DA9A2A16}" type="pres">
      <dgm:prSet presAssocID="{D6A3BED0-D05E-43E9-A755-674422F2558A}" presName="thickLine" presStyleLbl="alignNode1" presStyleIdx="0" presStyleCnt="3"/>
      <dgm:spPr/>
    </dgm:pt>
    <dgm:pt modelId="{75E45F72-CCC9-46FD-BE74-07AFA93F4B22}" type="pres">
      <dgm:prSet presAssocID="{D6A3BED0-D05E-43E9-A755-674422F2558A}" presName="horz1" presStyleCnt="0"/>
      <dgm:spPr/>
    </dgm:pt>
    <dgm:pt modelId="{82C20FBC-0CCC-46DD-A99F-272B34FADEC4}" type="pres">
      <dgm:prSet presAssocID="{D6A3BED0-D05E-43E9-A755-674422F2558A}" presName="tx1" presStyleLbl="revTx" presStyleIdx="0" presStyleCnt="3"/>
      <dgm:spPr/>
    </dgm:pt>
    <dgm:pt modelId="{57F66451-BAB6-434B-8F0F-6CC128030D53}" type="pres">
      <dgm:prSet presAssocID="{D6A3BED0-D05E-43E9-A755-674422F2558A}" presName="vert1" presStyleCnt="0"/>
      <dgm:spPr/>
    </dgm:pt>
    <dgm:pt modelId="{AAF711F6-1547-4BCB-9F21-FBA107FCA02A}" type="pres">
      <dgm:prSet presAssocID="{8337FD71-859E-453A-A122-31EC078215EE}" presName="thickLine" presStyleLbl="alignNode1" presStyleIdx="1" presStyleCnt="3"/>
      <dgm:spPr/>
    </dgm:pt>
    <dgm:pt modelId="{5D389481-8AC0-4405-B1CE-0C1A18264710}" type="pres">
      <dgm:prSet presAssocID="{8337FD71-859E-453A-A122-31EC078215EE}" presName="horz1" presStyleCnt="0"/>
      <dgm:spPr/>
    </dgm:pt>
    <dgm:pt modelId="{3D9F326E-EE75-4E8A-910A-38FF6F6C66EE}" type="pres">
      <dgm:prSet presAssocID="{8337FD71-859E-453A-A122-31EC078215EE}" presName="tx1" presStyleLbl="revTx" presStyleIdx="1" presStyleCnt="3"/>
      <dgm:spPr/>
    </dgm:pt>
    <dgm:pt modelId="{27A7C0F1-9D5D-46F7-804C-521E9F0DC19F}" type="pres">
      <dgm:prSet presAssocID="{8337FD71-859E-453A-A122-31EC078215EE}" presName="vert1" presStyleCnt="0"/>
      <dgm:spPr/>
    </dgm:pt>
    <dgm:pt modelId="{2AB210CB-3A97-495E-ACBF-B97A99E8C573}" type="pres">
      <dgm:prSet presAssocID="{F532856B-CDF7-4954-B751-668A8D297A7D}" presName="thickLine" presStyleLbl="alignNode1" presStyleIdx="2" presStyleCnt="3"/>
      <dgm:spPr/>
    </dgm:pt>
    <dgm:pt modelId="{11704E29-D89D-40AC-9D71-24315D1C541F}" type="pres">
      <dgm:prSet presAssocID="{F532856B-CDF7-4954-B751-668A8D297A7D}" presName="horz1" presStyleCnt="0"/>
      <dgm:spPr/>
    </dgm:pt>
    <dgm:pt modelId="{A20924C2-1862-4FD4-A00B-F55F815739D8}" type="pres">
      <dgm:prSet presAssocID="{F532856B-CDF7-4954-B751-668A8D297A7D}" presName="tx1" presStyleLbl="revTx" presStyleIdx="2" presStyleCnt="3"/>
      <dgm:spPr/>
    </dgm:pt>
    <dgm:pt modelId="{3BB5707A-AF64-4430-AF1F-85F56D3D4203}" type="pres">
      <dgm:prSet presAssocID="{F532856B-CDF7-4954-B751-668A8D297A7D}" presName="vert1" presStyleCnt="0"/>
      <dgm:spPr/>
    </dgm:pt>
  </dgm:ptLst>
  <dgm:cxnLst>
    <dgm:cxn modelId="{44A1AF01-4506-4F5C-8805-3DEA2DFDE4E4}" type="presOf" srcId="{8337FD71-859E-453A-A122-31EC078215EE}" destId="{3D9F326E-EE75-4E8A-910A-38FF6F6C66EE}" srcOrd="0" destOrd="0" presId="urn:microsoft.com/office/officeart/2008/layout/LinedList"/>
    <dgm:cxn modelId="{B4F42806-C318-4DC6-A4FF-E477379DCE75}" type="presOf" srcId="{F532856B-CDF7-4954-B751-668A8D297A7D}" destId="{A20924C2-1862-4FD4-A00B-F55F815739D8}" srcOrd="0" destOrd="0" presId="urn:microsoft.com/office/officeart/2008/layout/LinedList"/>
    <dgm:cxn modelId="{095EE412-10D1-4133-BE52-D3D7BD7AAF48}" type="presOf" srcId="{7754C574-36EE-4F81-9C85-385B701C6EDC}" destId="{897B416D-5960-44F7-89CC-60DCF5B056C9}" srcOrd="0" destOrd="0" presId="urn:microsoft.com/office/officeart/2008/layout/LinedList"/>
    <dgm:cxn modelId="{BA098513-F3B5-48B7-8A86-CA37F2D3215C}" srcId="{7754C574-36EE-4F81-9C85-385B701C6EDC}" destId="{D6A3BED0-D05E-43E9-A755-674422F2558A}" srcOrd="0" destOrd="0" parTransId="{C79B31B2-8D87-4AD1-A60D-B41B28545B36}" sibTransId="{27F7CF97-6C97-47FF-BBA9-F9F54A05AE77}"/>
    <dgm:cxn modelId="{565C6D5C-3C1A-4FF2-99EC-6EC3D4118D49}" srcId="{7754C574-36EE-4F81-9C85-385B701C6EDC}" destId="{8337FD71-859E-453A-A122-31EC078215EE}" srcOrd="1" destOrd="0" parTransId="{23F07C87-EDAD-459B-8C80-6A605F09CCED}" sibTransId="{DEAA1692-8E36-4A8A-B3D2-E828B6411411}"/>
    <dgm:cxn modelId="{94D8A289-6404-4471-BC96-30EA0B811FCC}" type="presOf" srcId="{D6A3BED0-D05E-43E9-A755-674422F2558A}" destId="{82C20FBC-0CCC-46DD-A99F-272B34FADEC4}" srcOrd="0" destOrd="0" presId="urn:microsoft.com/office/officeart/2008/layout/LinedList"/>
    <dgm:cxn modelId="{78EDD9F9-4091-46E8-9EC6-E7D2289058F6}" srcId="{7754C574-36EE-4F81-9C85-385B701C6EDC}" destId="{F532856B-CDF7-4954-B751-668A8D297A7D}" srcOrd="2" destOrd="0" parTransId="{BA2934F6-5C33-4C72-8965-0AA309D02A95}" sibTransId="{7B4818B7-24A0-45FF-BF11-F0AC73FE80EA}"/>
    <dgm:cxn modelId="{9BAEEBD7-12AA-4C37-8651-5703FB624EB0}" type="presParOf" srcId="{897B416D-5960-44F7-89CC-60DCF5B056C9}" destId="{CA18959A-CBAD-406B-86C1-36B8DA9A2A16}" srcOrd="0" destOrd="0" presId="urn:microsoft.com/office/officeart/2008/layout/LinedList"/>
    <dgm:cxn modelId="{BF953806-DDCB-49CB-B7CE-40008CCEAE9B}" type="presParOf" srcId="{897B416D-5960-44F7-89CC-60DCF5B056C9}" destId="{75E45F72-CCC9-46FD-BE74-07AFA93F4B22}" srcOrd="1" destOrd="0" presId="urn:microsoft.com/office/officeart/2008/layout/LinedList"/>
    <dgm:cxn modelId="{CD174C0C-A647-4E4A-92A6-009B9F56421B}" type="presParOf" srcId="{75E45F72-CCC9-46FD-BE74-07AFA93F4B22}" destId="{82C20FBC-0CCC-46DD-A99F-272B34FADEC4}" srcOrd="0" destOrd="0" presId="urn:microsoft.com/office/officeart/2008/layout/LinedList"/>
    <dgm:cxn modelId="{E295D149-76B4-4E39-9C78-5490450939FC}" type="presParOf" srcId="{75E45F72-CCC9-46FD-BE74-07AFA93F4B22}" destId="{57F66451-BAB6-434B-8F0F-6CC128030D53}" srcOrd="1" destOrd="0" presId="urn:microsoft.com/office/officeart/2008/layout/LinedList"/>
    <dgm:cxn modelId="{FF4169AD-A502-443F-98C9-532297BE56D5}" type="presParOf" srcId="{897B416D-5960-44F7-89CC-60DCF5B056C9}" destId="{AAF711F6-1547-4BCB-9F21-FBA107FCA02A}" srcOrd="2" destOrd="0" presId="urn:microsoft.com/office/officeart/2008/layout/LinedList"/>
    <dgm:cxn modelId="{9FCACC66-B9D6-4F18-9AAA-FF725DF47340}" type="presParOf" srcId="{897B416D-5960-44F7-89CC-60DCF5B056C9}" destId="{5D389481-8AC0-4405-B1CE-0C1A18264710}" srcOrd="3" destOrd="0" presId="urn:microsoft.com/office/officeart/2008/layout/LinedList"/>
    <dgm:cxn modelId="{A798E1FA-C3D2-4D2A-8642-0D7A9B534E76}" type="presParOf" srcId="{5D389481-8AC0-4405-B1CE-0C1A18264710}" destId="{3D9F326E-EE75-4E8A-910A-38FF6F6C66EE}" srcOrd="0" destOrd="0" presId="urn:microsoft.com/office/officeart/2008/layout/LinedList"/>
    <dgm:cxn modelId="{5A9A56B6-9F22-4AE5-846D-D08E44C42C1C}" type="presParOf" srcId="{5D389481-8AC0-4405-B1CE-0C1A18264710}" destId="{27A7C0F1-9D5D-46F7-804C-521E9F0DC19F}" srcOrd="1" destOrd="0" presId="urn:microsoft.com/office/officeart/2008/layout/LinedList"/>
    <dgm:cxn modelId="{D354F086-20C5-4968-A41C-776B20670D62}" type="presParOf" srcId="{897B416D-5960-44F7-89CC-60DCF5B056C9}" destId="{2AB210CB-3A97-495E-ACBF-B97A99E8C573}" srcOrd="4" destOrd="0" presId="urn:microsoft.com/office/officeart/2008/layout/LinedList"/>
    <dgm:cxn modelId="{C4D15763-9616-4975-9F24-AF9D7129ABCE}" type="presParOf" srcId="{897B416D-5960-44F7-89CC-60DCF5B056C9}" destId="{11704E29-D89D-40AC-9D71-24315D1C541F}" srcOrd="5" destOrd="0" presId="urn:microsoft.com/office/officeart/2008/layout/LinedList"/>
    <dgm:cxn modelId="{368DF843-0213-4A42-8425-7F7FF25663FC}" type="presParOf" srcId="{11704E29-D89D-40AC-9D71-24315D1C541F}" destId="{A20924C2-1862-4FD4-A00B-F55F815739D8}" srcOrd="0" destOrd="0" presId="urn:microsoft.com/office/officeart/2008/layout/LinedList"/>
    <dgm:cxn modelId="{A16FFF20-663E-4413-B72F-DA719BBDBF59}" type="presParOf" srcId="{11704E29-D89D-40AC-9D71-24315D1C541F}" destId="{3BB5707A-AF64-4430-AF1F-85F56D3D42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1EFC41-3CB8-465B-947A-C52D85943FB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2C3F655-315F-4CF1-A5BB-9B9563E9151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Nálepka</a:t>
          </a:r>
          <a:r>
            <a:rPr lang="cs-CZ"/>
            <a:t> nevypovídá o tom, zda se žák zlepšil</a:t>
          </a:r>
          <a:r>
            <a:rPr lang="cs-CZ" u="sng"/>
            <a:t>,</a:t>
          </a:r>
          <a:r>
            <a:rPr lang="cs-CZ"/>
            <a:t> v čem by se měl zlepšit, v čem je dobrý.</a:t>
          </a:r>
          <a:endParaRPr lang="en-US"/>
        </a:p>
      </dgm:t>
    </dgm:pt>
    <dgm:pt modelId="{B0F2FE8B-FBEE-443B-A0B2-755D7F559CF7}" type="parTrans" cxnId="{E47052CD-CA29-4295-8DA7-ECDE62C5E899}">
      <dgm:prSet/>
      <dgm:spPr/>
      <dgm:t>
        <a:bodyPr/>
        <a:lstStyle/>
        <a:p>
          <a:endParaRPr lang="en-US"/>
        </a:p>
      </dgm:t>
    </dgm:pt>
    <dgm:pt modelId="{EB4804CD-4B16-4FFE-B311-81CBA4BDF6A3}" type="sibTrans" cxnId="{E47052CD-CA29-4295-8DA7-ECDE62C5E899}">
      <dgm:prSet/>
      <dgm:spPr/>
      <dgm:t>
        <a:bodyPr/>
        <a:lstStyle/>
        <a:p>
          <a:endParaRPr lang="en-US"/>
        </a:p>
      </dgm:t>
    </dgm:pt>
    <dgm:pt modelId="{3C92E9FD-24FD-4DF8-AAD9-6D27CE34D3E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„Máš to pěkné“. </a:t>
          </a:r>
          <a:r>
            <a:rPr lang="cs-CZ" b="1"/>
            <a:t>Chybí</a:t>
          </a:r>
          <a:r>
            <a:rPr lang="cs-CZ" u="sng"/>
            <a:t> </a:t>
          </a:r>
          <a:r>
            <a:rPr lang="cs-CZ"/>
            <a:t>motivační zpětná vazba, může mít pocit, že veškerá činnost, kterou vykonával, je v pořádku. </a:t>
          </a:r>
          <a:endParaRPr lang="en-US"/>
        </a:p>
      </dgm:t>
    </dgm:pt>
    <dgm:pt modelId="{2B1BF88F-E1D8-4E73-AFCF-629507245112}" type="parTrans" cxnId="{78D1FE23-59AD-4B55-A096-4390D4B1FB60}">
      <dgm:prSet/>
      <dgm:spPr/>
      <dgm:t>
        <a:bodyPr/>
        <a:lstStyle/>
        <a:p>
          <a:endParaRPr lang="en-US"/>
        </a:p>
      </dgm:t>
    </dgm:pt>
    <dgm:pt modelId="{C217B241-7BF3-4151-B8F8-4B476E573A9B}" type="sibTrans" cxnId="{78D1FE23-59AD-4B55-A096-4390D4B1FB60}">
      <dgm:prSet/>
      <dgm:spPr/>
      <dgm:t>
        <a:bodyPr/>
        <a:lstStyle/>
        <a:p>
          <a:endParaRPr lang="en-US"/>
        </a:p>
      </dgm:t>
    </dgm:pt>
    <dgm:pt modelId="{DA1FF0D1-343C-410F-ACD0-FEA520DB95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„Máš to špatně.“ Žák ví, že nepracuje správně a je na něm, aby zjistil, kde </a:t>
          </a:r>
          <a:r>
            <a:rPr lang="cs-CZ" b="1"/>
            <a:t>chybu udělal</a:t>
          </a:r>
          <a:r>
            <a:rPr lang="cs-CZ"/>
            <a:t>. </a:t>
          </a:r>
          <a:endParaRPr lang="en-US"/>
        </a:p>
      </dgm:t>
    </dgm:pt>
    <dgm:pt modelId="{3954F9C7-10B2-44B9-86A1-F76E3501EBF9}" type="parTrans" cxnId="{EEFCBC8D-4A2E-4691-929C-B18688FC39BC}">
      <dgm:prSet/>
      <dgm:spPr/>
      <dgm:t>
        <a:bodyPr/>
        <a:lstStyle/>
        <a:p>
          <a:endParaRPr lang="en-US"/>
        </a:p>
      </dgm:t>
    </dgm:pt>
    <dgm:pt modelId="{48C1816A-9496-4715-ADF3-CBB731331A6E}" type="sibTrans" cxnId="{EEFCBC8D-4A2E-4691-929C-B18688FC39BC}">
      <dgm:prSet/>
      <dgm:spPr/>
      <dgm:t>
        <a:bodyPr/>
        <a:lstStyle/>
        <a:p>
          <a:endParaRPr lang="en-US"/>
        </a:p>
      </dgm:t>
    </dgm:pt>
    <dgm:pt modelId="{004AFE43-291C-4D13-BDE2-1DE54154249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„Máš to dobré.“ Výkon je pochválen, není třeba jej zdokonalovat. Žák se spokojí s průměrným výkonem. </a:t>
          </a:r>
          <a:endParaRPr lang="en-US"/>
        </a:p>
      </dgm:t>
    </dgm:pt>
    <dgm:pt modelId="{93634165-179E-43B9-A90E-61BB543C5C84}" type="parTrans" cxnId="{DAAB0645-734B-4BC2-A927-DB46C8263877}">
      <dgm:prSet/>
      <dgm:spPr/>
      <dgm:t>
        <a:bodyPr/>
        <a:lstStyle/>
        <a:p>
          <a:endParaRPr lang="en-US"/>
        </a:p>
      </dgm:t>
    </dgm:pt>
    <dgm:pt modelId="{FF146FCE-2213-4017-86C9-FF97635763D8}" type="sibTrans" cxnId="{DAAB0645-734B-4BC2-A927-DB46C8263877}">
      <dgm:prSet/>
      <dgm:spPr/>
      <dgm:t>
        <a:bodyPr/>
        <a:lstStyle/>
        <a:p>
          <a:endParaRPr lang="en-US"/>
        </a:p>
      </dgm:t>
    </dgm:pt>
    <dgm:pt modelId="{F6F6CA2B-44AC-4914-BA9A-84CEE5BBF1DC}" type="pres">
      <dgm:prSet presAssocID="{821EFC41-3CB8-465B-947A-C52D85943FB1}" presName="root" presStyleCnt="0">
        <dgm:presLayoutVars>
          <dgm:dir/>
          <dgm:resizeHandles val="exact"/>
        </dgm:presLayoutVars>
      </dgm:prSet>
      <dgm:spPr/>
    </dgm:pt>
    <dgm:pt modelId="{B1AAEA3D-9142-4523-BF7D-B920C6669C23}" type="pres">
      <dgm:prSet presAssocID="{52C3F655-315F-4CF1-A5BB-9B9563E91516}" presName="compNode" presStyleCnt="0"/>
      <dgm:spPr/>
    </dgm:pt>
    <dgm:pt modelId="{B4787475-F9C4-4C90-B33B-620D0ADE917B}" type="pres">
      <dgm:prSet presAssocID="{52C3F655-315F-4CF1-A5BB-9B9563E91516}" presName="bgRect" presStyleLbl="bgShp" presStyleIdx="0" presStyleCnt="4"/>
      <dgm:spPr/>
    </dgm:pt>
    <dgm:pt modelId="{DA5003C1-C6EB-4327-B490-55FCB7D7588B}" type="pres">
      <dgm:prSet presAssocID="{52C3F655-315F-4CF1-A5BB-9B9563E9151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F6DD697-904E-4F06-9F62-2A0B288A3A99}" type="pres">
      <dgm:prSet presAssocID="{52C3F655-315F-4CF1-A5BB-9B9563E91516}" presName="spaceRect" presStyleCnt="0"/>
      <dgm:spPr/>
    </dgm:pt>
    <dgm:pt modelId="{76D99EA7-D82D-4659-85AB-1E591674AF94}" type="pres">
      <dgm:prSet presAssocID="{52C3F655-315F-4CF1-A5BB-9B9563E91516}" presName="parTx" presStyleLbl="revTx" presStyleIdx="0" presStyleCnt="4">
        <dgm:presLayoutVars>
          <dgm:chMax val="0"/>
          <dgm:chPref val="0"/>
        </dgm:presLayoutVars>
      </dgm:prSet>
      <dgm:spPr/>
    </dgm:pt>
    <dgm:pt modelId="{07CDDF8A-F92A-427A-8868-7E88DB74D8AB}" type="pres">
      <dgm:prSet presAssocID="{EB4804CD-4B16-4FFE-B311-81CBA4BDF6A3}" presName="sibTrans" presStyleCnt="0"/>
      <dgm:spPr/>
    </dgm:pt>
    <dgm:pt modelId="{078E97F9-FE19-42AE-9C10-2FA619A09918}" type="pres">
      <dgm:prSet presAssocID="{3C92E9FD-24FD-4DF8-AAD9-6D27CE34D3E2}" presName="compNode" presStyleCnt="0"/>
      <dgm:spPr/>
    </dgm:pt>
    <dgm:pt modelId="{F435C363-2677-43D4-B4B1-D36572650384}" type="pres">
      <dgm:prSet presAssocID="{3C92E9FD-24FD-4DF8-AAD9-6D27CE34D3E2}" presName="bgRect" presStyleLbl="bgShp" presStyleIdx="1" presStyleCnt="4"/>
      <dgm:spPr/>
    </dgm:pt>
    <dgm:pt modelId="{370DD30E-C308-4220-8011-FD5A90B53A2A}" type="pres">
      <dgm:prSet presAssocID="{3C92E9FD-24FD-4DF8-AAD9-6D27CE34D3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EBF12165-32E2-45E7-B2D5-6958B005A521}" type="pres">
      <dgm:prSet presAssocID="{3C92E9FD-24FD-4DF8-AAD9-6D27CE34D3E2}" presName="spaceRect" presStyleCnt="0"/>
      <dgm:spPr/>
    </dgm:pt>
    <dgm:pt modelId="{53D6FB96-FDD2-471E-A6AC-A26FD5FF547E}" type="pres">
      <dgm:prSet presAssocID="{3C92E9FD-24FD-4DF8-AAD9-6D27CE34D3E2}" presName="parTx" presStyleLbl="revTx" presStyleIdx="1" presStyleCnt="4">
        <dgm:presLayoutVars>
          <dgm:chMax val="0"/>
          <dgm:chPref val="0"/>
        </dgm:presLayoutVars>
      </dgm:prSet>
      <dgm:spPr/>
    </dgm:pt>
    <dgm:pt modelId="{5F72C366-944C-45A9-A8A8-E0A86CA295AD}" type="pres">
      <dgm:prSet presAssocID="{C217B241-7BF3-4151-B8F8-4B476E573A9B}" presName="sibTrans" presStyleCnt="0"/>
      <dgm:spPr/>
    </dgm:pt>
    <dgm:pt modelId="{13B1AB71-87BE-4051-805E-CDBA6E1ACE8E}" type="pres">
      <dgm:prSet presAssocID="{DA1FF0D1-343C-410F-ACD0-FEA520DB95DA}" presName="compNode" presStyleCnt="0"/>
      <dgm:spPr/>
    </dgm:pt>
    <dgm:pt modelId="{3778809F-5363-47C7-84D1-A06E8BBF7137}" type="pres">
      <dgm:prSet presAssocID="{DA1FF0D1-343C-410F-ACD0-FEA520DB95DA}" presName="bgRect" presStyleLbl="bgShp" presStyleIdx="2" presStyleCnt="4"/>
      <dgm:spPr/>
    </dgm:pt>
    <dgm:pt modelId="{D20D201E-542B-403F-A176-1F6FCCDF7497}" type="pres">
      <dgm:prSet presAssocID="{DA1FF0D1-343C-410F-ACD0-FEA520DB95D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C3A23175-3F7D-4338-9BC2-D842340FFD96}" type="pres">
      <dgm:prSet presAssocID="{DA1FF0D1-343C-410F-ACD0-FEA520DB95DA}" presName="spaceRect" presStyleCnt="0"/>
      <dgm:spPr/>
    </dgm:pt>
    <dgm:pt modelId="{15F3662B-FBFF-4EEE-806F-410B100C3BF5}" type="pres">
      <dgm:prSet presAssocID="{DA1FF0D1-343C-410F-ACD0-FEA520DB95DA}" presName="parTx" presStyleLbl="revTx" presStyleIdx="2" presStyleCnt="4">
        <dgm:presLayoutVars>
          <dgm:chMax val="0"/>
          <dgm:chPref val="0"/>
        </dgm:presLayoutVars>
      </dgm:prSet>
      <dgm:spPr/>
    </dgm:pt>
    <dgm:pt modelId="{C80625DC-2CC8-4AD4-9468-F0CA7CC08837}" type="pres">
      <dgm:prSet presAssocID="{48C1816A-9496-4715-ADF3-CBB731331A6E}" presName="sibTrans" presStyleCnt="0"/>
      <dgm:spPr/>
    </dgm:pt>
    <dgm:pt modelId="{650ED80E-8590-4E35-A2D2-EFF3FC98D59E}" type="pres">
      <dgm:prSet presAssocID="{004AFE43-291C-4D13-BDE2-1DE54154249A}" presName="compNode" presStyleCnt="0"/>
      <dgm:spPr/>
    </dgm:pt>
    <dgm:pt modelId="{C432C822-B441-49D9-8AD3-1CCE9E658C1B}" type="pres">
      <dgm:prSet presAssocID="{004AFE43-291C-4D13-BDE2-1DE54154249A}" presName="bgRect" presStyleLbl="bgShp" presStyleIdx="3" presStyleCnt="4"/>
      <dgm:spPr/>
    </dgm:pt>
    <dgm:pt modelId="{84228A86-B2BD-426B-A560-96471AB79CCA}" type="pres">
      <dgm:prSet presAssocID="{004AFE43-291C-4D13-BDE2-1DE5415424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20BBD8A-E375-45B9-AD94-0CC41F412C1F}" type="pres">
      <dgm:prSet presAssocID="{004AFE43-291C-4D13-BDE2-1DE54154249A}" presName="spaceRect" presStyleCnt="0"/>
      <dgm:spPr/>
    </dgm:pt>
    <dgm:pt modelId="{5713F6DB-EC3C-4198-821D-DB65F3CC7586}" type="pres">
      <dgm:prSet presAssocID="{004AFE43-291C-4D13-BDE2-1DE54154249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EFBE915-93B3-472C-9A18-7A4835DD593D}" type="presOf" srcId="{52C3F655-315F-4CF1-A5BB-9B9563E91516}" destId="{76D99EA7-D82D-4659-85AB-1E591674AF94}" srcOrd="0" destOrd="0" presId="urn:microsoft.com/office/officeart/2018/2/layout/IconVerticalSolidList"/>
    <dgm:cxn modelId="{6DA3DC1C-3EC5-494E-9006-4D81ED215B88}" type="presOf" srcId="{821EFC41-3CB8-465B-947A-C52D85943FB1}" destId="{F6F6CA2B-44AC-4914-BA9A-84CEE5BBF1DC}" srcOrd="0" destOrd="0" presId="urn:microsoft.com/office/officeart/2018/2/layout/IconVerticalSolidList"/>
    <dgm:cxn modelId="{78D1FE23-59AD-4B55-A096-4390D4B1FB60}" srcId="{821EFC41-3CB8-465B-947A-C52D85943FB1}" destId="{3C92E9FD-24FD-4DF8-AAD9-6D27CE34D3E2}" srcOrd="1" destOrd="0" parTransId="{2B1BF88F-E1D8-4E73-AFCF-629507245112}" sibTransId="{C217B241-7BF3-4151-B8F8-4B476E573A9B}"/>
    <dgm:cxn modelId="{9D288342-F7E2-4D94-A51B-D9CC24205C98}" type="presOf" srcId="{3C92E9FD-24FD-4DF8-AAD9-6D27CE34D3E2}" destId="{53D6FB96-FDD2-471E-A6AC-A26FD5FF547E}" srcOrd="0" destOrd="0" presId="urn:microsoft.com/office/officeart/2018/2/layout/IconVerticalSolidList"/>
    <dgm:cxn modelId="{8511CC64-EC5B-4665-985D-DDED9D0C4B20}" type="presOf" srcId="{004AFE43-291C-4D13-BDE2-1DE54154249A}" destId="{5713F6DB-EC3C-4198-821D-DB65F3CC7586}" srcOrd="0" destOrd="0" presId="urn:microsoft.com/office/officeart/2018/2/layout/IconVerticalSolidList"/>
    <dgm:cxn modelId="{DAAB0645-734B-4BC2-A927-DB46C8263877}" srcId="{821EFC41-3CB8-465B-947A-C52D85943FB1}" destId="{004AFE43-291C-4D13-BDE2-1DE54154249A}" srcOrd="3" destOrd="0" parTransId="{93634165-179E-43B9-A90E-61BB543C5C84}" sibTransId="{FF146FCE-2213-4017-86C9-FF97635763D8}"/>
    <dgm:cxn modelId="{EEFCBC8D-4A2E-4691-929C-B18688FC39BC}" srcId="{821EFC41-3CB8-465B-947A-C52D85943FB1}" destId="{DA1FF0D1-343C-410F-ACD0-FEA520DB95DA}" srcOrd="2" destOrd="0" parTransId="{3954F9C7-10B2-44B9-86A1-F76E3501EBF9}" sibTransId="{48C1816A-9496-4715-ADF3-CBB731331A6E}"/>
    <dgm:cxn modelId="{A8557FAF-BB0E-4E5E-924A-2E5663EE6379}" type="presOf" srcId="{DA1FF0D1-343C-410F-ACD0-FEA520DB95DA}" destId="{15F3662B-FBFF-4EEE-806F-410B100C3BF5}" srcOrd="0" destOrd="0" presId="urn:microsoft.com/office/officeart/2018/2/layout/IconVerticalSolidList"/>
    <dgm:cxn modelId="{E47052CD-CA29-4295-8DA7-ECDE62C5E899}" srcId="{821EFC41-3CB8-465B-947A-C52D85943FB1}" destId="{52C3F655-315F-4CF1-A5BB-9B9563E91516}" srcOrd="0" destOrd="0" parTransId="{B0F2FE8B-FBEE-443B-A0B2-755D7F559CF7}" sibTransId="{EB4804CD-4B16-4FFE-B311-81CBA4BDF6A3}"/>
    <dgm:cxn modelId="{1A504419-588C-4E5B-A458-7AF4DD913524}" type="presParOf" srcId="{F6F6CA2B-44AC-4914-BA9A-84CEE5BBF1DC}" destId="{B1AAEA3D-9142-4523-BF7D-B920C6669C23}" srcOrd="0" destOrd="0" presId="urn:microsoft.com/office/officeart/2018/2/layout/IconVerticalSolidList"/>
    <dgm:cxn modelId="{5C396A9E-99F8-42DE-AD0C-90D70806EA9F}" type="presParOf" srcId="{B1AAEA3D-9142-4523-BF7D-B920C6669C23}" destId="{B4787475-F9C4-4C90-B33B-620D0ADE917B}" srcOrd="0" destOrd="0" presId="urn:microsoft.com/office/officeart/2018/2/layout/IconVerticalSolidList"/>
    <dgm:cxn modelId="{2E00F666-D658-4267-B062-9431997E0003}" type="presParOf" srcId="{B1AAEA3D-9142-4523-BF7D-B920C6669C23}" destId="{DA5003C1-C6EB-4327-B490-55FCB7D7588B}" srcOrd="1" destOrd="0" presId="urn:microsoft.com/office/officeart/2018/2/layout/IconVerticalSolidList"/>
    <dgm:cxn modelId="{A70AF037-3600-415F-AA7E-01F8EDCA5EB9}" type="presParOf" srcId="{B1AAEA3D-9142-4523-BF7D-B920C6669C23}" destId="{CF6DD697-904E-4F06-9F62-2A0B288A3A99}" srcOrd="2" destOrd="0" presId="urn:microsoft.com/office/officeart/2018/2/layout/IconVerticalSolidList"/>
    <dgm:cxn modelId="{30C5EF0C-0A6F-4544-986A-8D2D7F96B387}" type="presParOf" srcId="{B1AAEA3D-9142-4523-BF7D-B920C6669C23}" destId="{76D99EA7-D82D-4659-85AB-1E591674AF94}" srcOrd="3" destOrd="0" presId="urn:microsoft.com/office/officeart/2018/2/layout/IconVerticalSolidList"/>
    <dgm:cxn modelId="{B8848239-80B2-432F-8094-63B33E756F00}" type="presParOf" srcId="{F6F6CA2B-44AC-4914-BA9A-84CEE5BBF1DC}" destId="{07CDDF8A-F92A-427A-8868-7E88DB74D8AB}" srcOrd="1" destOrd="0" presId="urn:microsoft.com/office/officeart/2018/2/layout/IconVerticalSolidList"/>
    <dgm:cxn modelId="{0C6288C3-CEB8-4498-AAB3-DC144AED7210}" type="presParOf" srcId="{F6F6CA2B-44AC-4914-BA9A-84CEE5BBF1DC}" destId="{078E97F9-FE19-42AE-9C10-2FA619A09918}" srcOrd="2" destOrd="0" presId="urn:microsoft.com/office/officeart/2018/2/layout/IconVerticalSolidList"/>
    <dgm:cxn modelId="{E27D83A9-2EFD-4B22-9C65-660BB6DF78DB}" type="presParOf" srcId="{078E97F9-FE19-42AE-9C10-2FA619A09918}" destId="{F435C363-2677-43D4-B4B1-D36572650384}" srcOrd="0" destOrd="0" presId="urn:microsoft.com/office/officeart/2018/2/layout/IconVerticalSolidList"/>
    <dgm:cxn modelId="{C3EB5ED2-5397-4244-9DAC-A5C63E9ED8B2}" type="presParOf" srcId="{078E97F9-FE19-42AE-9C10-2FA619A09918}" destId="{370DD30E-C308-4220-8011-FD5A90B53A2A}" srcOrd="1" destOrd="0" presId="urn:microsoft.com/office/officeart/2018/2/layout/IconVerticalSolidList"/>
    <dgm:cxn modelId="{4AE41034-9175-4566-BD04-53F01C7FCF9C}" type="presParOf" srcId="{078E97F9-FE19-42AE-9C10-2FA619A09918}" destId="{EBF12165-32E2-45E7-B2D5-6958B005A521}" srcOrd="2" destOrd="0" presId="urn:microsoft.com/office/officeart/2018/2/layout/IconVerticalSolidList"/>
    <dgm:cxn modelId="{C5C161DB-1596-42A6-98B2-CC1E638A2DC7}" type="presParOf" srcId="{078E97F9-FE19-42AE-9C10-2FA619A09918}" destId="{53D6FB96-FDD2-471E-A6AC-A26FD5FF547E}" srcOrd="3" destOrd="0" presId="urn:microsoft.com/office/officeart/2018/2/layout/IconVerticalSolidList"/>
    <dgm:cxn modelId="{26B46ACE-15B7-4C5B-A715-265D5175699F}" type="presParOf" srcId="{F6F6CA2B-44AC-4914-BA9A-84CEE5BBF1DC}" destId="{5F72C366-944C-45A9-A8A8-E0A86CA295AD}" srcOrd="3" destOrd="0" presId="urn:microsoft.com/office/officeart/2018/2/layout/IconVerticalSolidList"/>
    <dgm:cxn modelId="{30FD74F9-5D09-4A2B-A8A1-703E6E34A46B}" type="presParOf" srcId="{F6F6CA2B-44AC-4914-BA9A-84CEE5BBF1DC}" destId="{13B1AB71-87BE-4051-805E-CDBA6E1ACE8E}" srcOrd="4" destOrd="0" presId="urn:microsoft.com/office/officeart/2018/2/layout/IconVerticalSolidList"/>
    <dgm:cxn modelId="{0508920B-378A-4804-B8BC-1B385725EB97}" type="presParOf" srcId="{13B1AB71-87BE-4051-805E-CDBA6E1ACE8E}" destId="{3778809F-5363-47C7-84D1-A06E8BBF7137}" srcOrd="0" destOrd="0" presId="urn:microsoft.com/office/officeart/2018/2/layout/IconVerticalSolidList"/>
    <dgm:cxn modelId="{285DE01B-4F1B-44A1-A417-543B87548AC0}" type="presParOf" srcId="{13B1AB71-87BE-4051-805E-CDBA6E1ACE8E}" destId="{D20D201E-542B-403F-A176-1F6FCCDF7497}" srcOrd="1" destOrd="0" presId="urn:microsoft.com/office/officeart/2018/2/layout/IconVerticalSolidList"/>
    <dgm:cxn modelId="{03730318-5B92-48A0-AD60-9B39CBC6D9A6}" type="presParOf" srcId="{13B1AB71-87BE-4051-805E-CDBA6E1ACE8E}" destId="{C3A23175-3F7D-4338-9BC2-D842340FFD96}" srcOrd="2" destOrd="0" presId="urn:microsoft.com/office/officeart/2018/2/layout/IconVerticalSolidList"/>
    <dgm:cxn modelId="{67697168-9838-4A1C-A63A-4E6BE43BF72B}" type="presParOf" srcId="{13B1AB71-87BE-4051-805E-CDBA6E1ACE8E}" destId="{15F3662B-FBFF-4EEE-806F-410B100C3BF5}" srcOrd="3" destOrd="0" presId="urn:microsoft.com/office/officeart/2018/2/layout/IconVerticalSolidList"/>
    <dgm:cxn modelId="{184BD59E-C9BD-4411-AFF9-17DDD926A3AD}" type="presParOf" srcId="{F6F6CA2B-44AC-4914-BA9A-84CEE5BBF1DC}" destId="{C80625DC-2CC8-4AD4-9468-F0CA7CC08837}" srcOrd="5" destOrd="0" presId="urn:microsoft.com/office/officeart/2018/2/layout/IconVerticalSolidList"/>
    <dgm:cxn modelId="{48F096BF-DFBF-4752-AA2F-895D076520B0}" type="presParOf" srcId="{F6F6CA2B-44AC-4914-BA9A-84CEE5BBF1DC}" destId="{650ED80E-8590-4E35-A2D2-EFF3FC98D59E}" srcOrd="6" destOrd="0" presId="urn:microsoft.com/office/officeart/2018/2/layout/IconVerticalSolidList"/>
    <dgm:cxn modelId="{EFF03FD8-9746-4577-97CA-591C88489075}" type="presParOf" srcId="{650ED80E-8590-4E35-A2D2-EFF3FC98D59E}" destId="{C432C822-B441-49D9-8AD3-1CCE9E658C1B}" srcOrd="0" destOrd="0" presId="urn:microsoft.com/office/officeart/2018/2/layout/IconVerticalSolidList"/>
    <dgm:cxn modelId="{A0F3BBBC-A252-49CC-A9F3-6B94377D59CA}" type="presParOf" srcId="{650ED80E-8590-4E35-A2D2-EFF3FC98D59E}" destId="{84228A86-B2BD-426B-A560-96471AB79CCA}" srcOrd="1" destOrd="0" presId="urn:microsoft.com/office/officeart/2018/2/layout/IconVerticalSolidList"/>
    <dgm:cxn modelId="{129F88D5-F194-4A47-A3A6-FEF3BEC59528}" type="presParOf" srcId="{650ED80E-8590-4E35-A2D2-EFF3FC98D59E}" destId="{220BBD8A-E375-45B9-AD94-0CC41F412C1F}" srcOrd="2" destOrd="0" presId="urn:microsoft.com/office/officeart/2018/2/layout/IconVerticalSolidList"/>
    <dgm:cxn modelId="{8ED87B4C-8BCA-4A34-93DE-16CE08ADD8EB}" type="presParOf" srcId="{650ED80E-8590-4E35-A2D2-EFF3FC98D59E}" destId="{5713F6DB-EC3C-4198-821D-DB65F3CC758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25C53B-B480-4B63-A074-566C8F456C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1870EDD-54F8-4EBD-B589-C8F1B49C944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Soubor obecně platných kritérií</a:t>
          </a:r>
          <a:r>
            <a:rPr lang="cs-CZ"/>
            <a:t> stanovených školou </a:t>
          </a:r>
          <a:r>
            <a:rPr lang="cs-CZ" b="1"/>
            <a:t>pro </a:t>
          </a:r>
          <a:r>
            <a:rPr lang="cs-CZ"/>
            <a:t>jednotlivé </a:t>
          </a:r>
          <a:r>
            <a:rPr lang="cs-CZ" b="1"/>
            <a:t>způsoby hodnocení</a:t>
          </a:r>
          <a:r>
            <a:rPr lang="cs-CZ"/>
            <a:t> ve vyučovacích předmětech;</a:t>
          </a:r>
          <a:endParaRPr lang="en-US"/>
        </a:p>
      </dgm:t>
    </dgm:pt>
    <dgm:pt modelId="{73A13D15-A034-4F72-B580-3B672FBB3B75}" type="parTrans" cxnId="{46A924B7-5328-46C3-82A1-670714CF08E8}">
      <dgm:prSet/>
      <dgm:spPr/>
      <dgm:t>
        <a:bodyPr/>
        <a:lstStyle/>
        <a:p>
          <a:endParaRPr lang="en-US"/>
        </a:p>
      </dgm:t>
    </dgm:pt>
    <dgm:pt modelId="{71AA85A0-1599-4B19-A862-04A245B7E9FF}" type="sibTrans" cxnId="{46A924B7-5328-46C3-82A1-670714CF08E8}">
      <dgm:prSet/>
      <dgm:spPr/>
      <dgm:t>
        <a:bodyPr/>
        <a:lstStyle/>
        <a:p>
          <a:endParaRPr lang="en-US"/>
        </a:p>
      </dgm:t>
    </dgm:pt>
    <dgm:pt modelId="{0CCE8867-8291-496B-827D-9F341D3E755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Požadavky na žáka - </a:t>
          </a:r>
          <a:r>
            <a:rPr lang="cs-CZ"/>
            <a:t>co by žák měl zvládnout, aby byl ohodnocen daným stupněm, přihlíží k  individuálním rozdílům žáků;</a:t>
          </a:r>
          <a:endParaRPr lang="en-US"/>
        </a:p>
      </dgm:t>
    </dgm:pt>
    <dgm:pt modelId="{23259A4E-5247-4B94-9A8C-1D9B8CD070BB}" type="parTrans" cxnId="{C59A728C-6F92-43CC-80A6-6C6C17D5EF44}">
      <dgm:prSet/>
      <dgm:spPr/>
      <dgm:t>
        <a:bodyPr/>
        <a:lstStyle/>
        <a:p>
          <a:endParaRPr lang="en-US"/>
        </a:p>
      </dgm:t>
    </dgm:pt>
    <dgm:pt modelId="{2F337236-1609-4784-ACC1-B3CF0C6723E9}" type="sibTrans" cxnId="{C59A728C-6F92-43CC-80A6-6C6C17D5EF44}">
      <dgm:prSet/>
      <dgm:spPr/>
      <dgm:t>
        <a:bodyPr/>
        <a:lstStyle/>
        <a:p>
          <a:endParaRPr lang="en-US"/>
        </a:p>
      </dgm:t>
    </dgm:pt>
    <dgm:pt modelId="{80D7141E-4172-43BB-899A-50F7CA0776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Významným prvkem procesu učení je </a:t>
          </a:r>
          <a:r>
            <a:rPr lang="cs-CZ" b="1"/>
            <a:t>práce s chybou</a:t>
          </a:r>
          <a:r>
            <a:rPr lang="cs-CZ"/>
            <a:t>. Žáci mají právo dělat chyby - uvědomění si chyby je příležitost naučení se to lépe.</a:t>
          </a:r>
          <a:endParaRPr lang="en-US"/>
        </a:p>
      </dgm:t>
    </dgm:pt>
    <dgm:pt modelId="{85A98DD5-920E-4D7B-906E-10434C36156C}" type="parTrans" cxnId="{661955C1-E551-415E-9001-A747968978F2}">
      <dgm:prSet/>
      <dgm:spPr/>
      <dgm:t>
        <a:bodyPr/>
        <a:lstStyle/>
        <a:p>
          <a:endParaRPr lang="en-US"/>
        </a:p>
      </dgm:t>
    </dgm:pt>
    <dgm:pt modelId="{D91AB401-FE52-4852-8620-DE6AA541F668}" type="sibTrans" cxnId="{661955C1-E551-415E-9001-A747968978F2}">
      <dgm:prSet/>
      <dgm:spPr/>
      <dgm:t>
        <a:bodyPr/>
        <a:lstStyle/>
        <a:p>
          <a:endParaRPr lang="en-US"/>
        </a:p>
      </dgm:t>
    </dgm:pt>
    <dgm:pt modelId="{61D300D7-FC12-4D5B-9C11-16F4F33AD6E0}" type="pres">
      <dgm:prSet presAssocID="{3B25C53B-B480-4B63-A074-566C8F456CDC}" presName="root" presStyleCnt="0">
        <dgm:presLayoutVars>
          <dgm:dir/>
          <dgm:resizeHandles val="exact"/>
        </dgm:presLayoutVars>
      </dgm:prSet>
      <dgm:spPr/>
    </dgm:pt>
    <dgm:pt modelId="{6A79979B-291A-4419-9CDB-FC2DD7633806}" type="pres">
      <dgm:prSet presAssocID="{B1870EDD-54F8-4EBD-B589-C8F1B49C944A}" presName="compNode" presStyleCnt="0"/>
      <dgm:spPr/>
    </dgm:pt>
    <dgm:pt modelId="{BC4FD6AA-92C6-4B90-950B-2F8FD5719A44}" type="pres">
      <dgm:prSet presAssocID="{B1870EDD-54F8-4EBD-B589-C8F1B49C944A}" presName="bgRect" presStyleLbl="bgShp" presStyleIdx="0" presStyleCnt="3"/>
      <dgm:spPr/>
    </dgm:pt>
    <dgm:pt modelId="{2A893F47-558C-4387-9E77-86AFE5B6853C}" type="pres">
      <dgm:prSet presAssocID="{B1870EDD-54F8-4EBD-B589-C8F1B49C94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F473CEC-F05B-4AF9-AA50-5C8E3F12F2A9}" type="pres">
      <dgm:prSet presAssocID="{B1870EDD-54F8-4EBD-B589-C8F1B49C944A}" presName="spaceRect" presStyleCnt="0"/>
      <dgm:spPr/>
    </dgm:pt>
    <dgm:pt modelId="{02DCBA30-45FA-4BAD-B4A5-B94D2D04912B}" type="pres">
      <dgm:prSet presAssocID="{B1870EDD-54F8-4EBD-B589-C8F1B49C944A}" presName="parTx" presStyleLbl="revTx" presStyleIdx="0" presStyleCnt="3">
        <dgm:presLayoutVars>
          <dgm:chMax val="0"/>
          <dgm:chPref val="0"/>
        </dgm:presLayoutVars>
      </dgm:prSet>
      <dgm:spPr/>
    </dgm:pt>
    <dgm:pt modelId="{787FC381-E272-4E1D-933C-51E921673DCD}" type="pres">
      <dgm:prSet presAssocID="{71AA85A0-1599-4B19-A862-04A245B7E9FF}" presName="sibTrans" presStyleCnt="0"/>
      <dgm:spPr/>
    </dgm:pt>
    <dgm:pt modelId="{FDE5D8F1-CE37-4FE2-9C4A-1B0A3F21CC43}" type="pres">
      <dgm:prSet presAssocID="{0CCE8867-8291-496B-827D-9F341D3E7552}" presName="compNode" presStyleCnt="0"/>
      <dgm:spPr/>
    </dgm:pt>
    <dgm:pt modelId="{E45AA0D3-8E07-44CD-9E6F-D4AB9747C332}" type="pres">
      <dgm:prSet presAssocID="{0CCE8867-8291-496B-827D-9F341D3E7552}" presName="bgRect" presStyleLbl="bgShp" presStyleIdx="1" presStyleCnt="3"/>
      <dgm:spPr/>
    </dgm:pt>
    <dgm:pt modelId="{75F88708-34C1-41D5-9C43-8F09FCD28C88}" type="pres">
      <dgm:prSet presAssocID="{0CCE8867-8291-496B-827D-9F341D3E75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208C0F22-FF4F-4D75-A67C-5E6DF6C148CB}" type="pres">
      <dgm:prSet presAssocID="{0CCE8867-8291-496B-827D-9F341D3E7552}" presName="spaceRect" presStyleCnt="0"/>
      <dgm:spPr/>
    </dgm:pt>
    <dgm:pt modelId="{C4453A0D-53AA-4DE0-8A07-0AFE4BBCC7E3}" type="pres">
      <dgm:prSet presAssocID="{0CCE8867-8291-496B-827D-9F341D3E7552}" presName="parTx" presStyleLbl="revTx" presStyleIdx="1" presStyleCnt="3">
        <dgm:presLayoutVars>
          <dgm:chMax val="0"/>
          <dgm:chPref val="0"/>
        </dgm:presLayoutVars>
      </dgm:prSet>
      <dgm:spPr/>
    </dgm:pt>
    <dgm:pt modelId="{E39070B7-E050-4E7B-91BD-BAADEBD3DE40}" type="pres">
      <dgm:prSet presAssocID="{2F337236-1609-4784-ACC1-B3CF0C6723E9}" presName="sibTrans" presStyleCnt="0"/>
      <dgm:spPr/>
    </dgm:pt>
    <dgm:pt modelId="{172C4BAA-8393-498F-B598-3C9B2E80C409}" type="pres">
      <dgm:prSet presAssocID="{80D7141E-4172-43BB-899A-50F7CA077661}" presName="compNode" presStyleCnt="0"/>
      <dgm:spPr/>
    </dgm:pt>
    <dgm:pt modelId="{CED9C27A-AE7A-4C00-8329-1102FDD03E92}" type="pres">
      <dgm:prSet presAssocID="{80D7141E-4172-43BB-899A-50F7CA077661}" presName="bgRect" presStyleLbl="bgShp" presStyleIdx="2" presStyleCnt="3"/>
      <dgm:spPr/>
    </dgm:pt>
    <dgm:pt modelId="{E6E5FB3E-0E80-4352-BEAF-95B30173D753}" type="pres">
      <dgm:prSet presAssocID="{80D7141E-4172-43BB-899A-50F7CA0776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8CE4696-5711-44BD-B010-D6D9ADBA1F0E}" type="pres">
      <dgm:prSet presAssocID="{80D7141E-4172-43BB-899A-50F7CA077661}" presName="spaceRect" presStyleCnt="0"/>
      <dgm:spPr/>
    </dgm:pt>
    <dgm:pt modelId="{E55131DB-6C30-4D0A-B8E7-92771D46B5A2}" type="pres">
      <dgm:prSet presAssocID="{80D7141E-4172-43BB-899A-50F7CA0776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C7E83E-BA2F-4B0C-98E4-9F83D0D43A1A}" type="presOf" srcId="{3B25C53B-B480-4B63-A074-566C8F456CDC}" destId="{61D300D7-FC12-4D5B-9C11-16F4F33AD6E0}" srcOrd="0" destOrd="0" presId="urn:microsoft.com/office/officeart/2018/2/layout/IconVerticalSolidList"/>
    <dgm:cxn modelId="{63396B59-AFAC-419C-BAD0-2C8C61A56610}" type="presOf" srcId="{80D7141E-4172-43BB-899A-50F7CA077661}" destId="{E55131DB-6C30-4D0A-B8E7-92771D46B5A2}" srcOrd="0" destOrd="0" presId="urn:microsoft.com/office/officeart/2018/2/layout/IconVerticalSolidList"/>
    <dgm:cxn modelId="{C59A728C-6F92-43CC-80A6-6C6C17D5EF44}" srcId="{3B25C53B-B480-4B63-A074-566C8F456CDC}" destId="{0CCE8867-8291-496B-827D-9F341D3E7552}" srcOrd="1" destOrd="0" parTransId="{23259A4E-5247-4B94-9A8C-1D9B8CD070BB}" sibTransId="{2F337236-1609-4784-ACC1-B3CF0C6723E9}"/>
    <dgm:cxn modelId="{BD2399AB-7761-4451-9672-CF518F43DDBC}" type="presOf" srcId="{0CCE8867-8291-496B-827D-9F341D3E7552}" destId="{C4453A0D-53AA-4DE0-8A07-0AFE4BBCC7E3}" srcOrd="0" destOrd="0" presId="urn:microsoft.com/office/officeart/2018/2/layout/IconVerticalSolidList"/>
    <dgm:cxn modelId="{46A924B7-5328-46C3-82A1-670714CF08E8}" srcId="{3B25C53B-B480-4B63-A074-566C8F456CDC}" destId="{B1870EDD-54F8-4EBD-B589-C8F1B49C944A}" srcOrd="0" destOrd="0" parTransId="{73A13D15-A034-4F72-B580-3B672FBB3B75}" sibTransId="{71AA85A0-1599-4B19-A862-04A245B7E9FF}"/>
    <dgm:cxn modelId="{661955C1-E551-415E-9001-A747968978F2}" srcId="{3B25C53B-B480-4B63-A074-566C8F456CDC}" destId="{80D7141E-4172-43BB-899A-50F7CA077661}" srcOrd="2" destOrd="0" parTransId="{85A98DD5-920E-4D7B-906E-10434C36156C}" sibTransId="{D91AB401-FE52-4852-8620-DE6AA541F668}"/>
    <dgm:cxn modelId="{A3BFBFCA-6E4E-411A-B0CA-9E7489BB16AF}" type="presOf" srcId="{B1870EDD-54F8-4EBD-B589-C8F1B49C944A}" destId="{02DCBA30-45FA-4BAD-B4A5-B94D2D04912B}" srcOrd="0" destOrd="0" presId="urn:microsoft.com/office/officeart/2018/2/layout/IconVerticalSolidList"/>
    <dgm:cxn modelId="{B94FD84F-91C7-49EB-97B7-36109C1A6CD5}" type="presParOf" srcId="{61D300D7-FC12-4D5B-9C11-16F4F33AD6E0}" destId="{6A79979B-291A-4419-9CDB-FC2DD7633806}" srcOrd="0" destOrd="0" presId="urn:microsoft.com/office/officeart/2018/2/layout/IconVerticalSolidList"/>
    <dgm:cxn modelId="{EC90D066-3E87-4FA5-8FFC-4CBA9EC24801}" type="presParOf" srcId="{6A79979B-291A-4419-9CDB-FC2DD7633806}" destId="{BC4FD6AA-92C6-4B90-950B-2F8FD5719A44}" srcOrd="0" destOrd="0" presId="urn:microsoft.com/office/officeart/2018/2/layout/IconVerticalSolidList"/>
    <dgm:cxn modelId="{754642BC-23D4-4332-ADAF-DE43CAAAE6E0}" type="presParOf" srcId="{6A79979B-291A-4419-9CDB-FC2DD7633806}" destId="{2A893F47-558C-4387-9E77-86AFE5B6853C}" srcOrd="1" destOrd="0" presId="urn:microsoft.com/office/officeart/2018/2/layout/IconVerticalSolidList"/>
    <dgm:cxn modelId="{53FF3102-D2F9-4B35-A9B5-10252F857E91}" type="presParOf" srcId="{6A79979B-291A-4419-9CDB-FC2DD7633806}" destId="{7F473CEC-F05B-4AF9-AA50-5C8E3F12F2A9}" srcOrd="2" destOrd="0" presId="urn:microsoft.com/office/officeart/2018/2/layout/IconVerticalSolidList"/>
    <dgm:cxn modelId="{9AF0C4AA-CF68-44A2-AB31-E33A2D91FA88}" type="presParOf" srcId="{6A79979B-291A-4419-9CDB-FC2DD7633806}" destId="{02DCBA30-45FA-4BAD-B4A5-B94D2D04912B}" srcOrd="3" destOrd="0" presId="urn:microsoft.com/office/officeart/2018/2/layout/IconVerticalSolidList"/>
    <dgm:cxn modelId="{4BF2A9F8-45DF-4A3C-A7AE-CEE4F328081D}" type="presParOf" srcId="{61D300D7-FC12-4D5B-9C11-16F4F33AD6E0}" destId="{787FC381-E272-4E1D-933C-51E921673DCD}" srcOrd="1" destOrd="0" presId="urn:microsoft.com/office/officeart/2018/2/layout/IconVerticalSolidList"/>
    <dgm:cxn modelId="{5CA4196E-4267-4805-AADF-75D7CFB8AE2B}" type="presParOf" srcId="{61D300D7-FC12-4D5B-9C11-16F4F33AD6E0}" destId="{FDE5D8F1-CE37-4FE2-9C4A-1B0A3F21CC43}" srcOrd="2" destOrd="0" presId="urn:microsoft.com/office/officeart/2018/2/layout/IconVerticalSolidList"/>
    <dgm:cxn modelId="{772E3E19-72B6-4CEA-8FAC-E396739BD4F9}" type="presParOf" srcId="{FDE5D8F1-CE37-4FE2-9C4A-1B0A3F21CC43}" destId="{E45AA0D3-8E07-44CD-9E6F-D4AB9747C332}" srcOrd="0" destOrd="0" presId="urn:microsoft.com/office/officeart/2018/2/layout/IconVerticalSolidList"/>
    <dgm:cxn modelId="{DE0C7C98-2488-42DD-A7A7-A3D5CA41EA8B}" type="presParOf" srcId="{FDE5D8F1-CE37-4FE2-9C4A-1B0A3F21CC43}" destId="{75F88708-34C1-41D5-9C43-8F09FCD28C88}" srcOrd="1" destOrd="0" presId="urn:microsoft.com/office/officeart/2018/2/layout/IconVerticalSolidList"/>
    <dgm:cxn modelId="{3A1E30D5-383B-4751-A96F-2E4AE1E21F20}" type="presParOf" srcId="{FDE5D8F1-CE37-4FE2-9C4A-1B0A3F21CC43}" destId="{208C0F22-FF4F-4D75-A67C-5E6DF6C148CB}" srcOrd="2" destOrd="0" presId="urn:microsoft.com/office/officeart/2018/2/layout/IconVerticalSolidList"/>
    <dgm:cxn modelId="{80F0E385-F1D0-4EC6-ACE8-F7F4015A69CB}" type="presParOf" srcId="{FDE5D8F1-CE37-4FE2-9C4A-1B0A3F21CC43}" destId="{C4453A0D-53AA-4DE0-8A07-0AFE4BBCC7E3}" srcOrd="3" destOrd="0" presId="urn:microsoft.com/office/officeart/2018/2/layout/IconVerticalSolidList"/>
    <dgm:cxn modelId="{69463136-F776-486B-97E4-2DE31338AE93}" type="presParOf" srcId="{61D300D7-FC12-4D5B-9C11-16F4F33AD6E0}" destId="{E39070B7-E050-4E7B-91BD-BAADEBD3DE40}" srcOrd="3" destOrd="0" presId="urn:microsoft.com/office/officeart/2018/2/layout/IconVerticalSolidList"/>
    <dgm:cxn modelId="{97562825-3CEC-45B6-B82F-77D18AE55B91}" type="presParOf" srcId="{61D300D7-FC12-4D5B-9C11-16F4F33AD6E0}" destId="{172C4BAA-8393-498F-B598-3C9B2E80C409}" srcOrd="4" destOrd="0" presId="urn:microsoft.com/office/officeart/2018/2/layout/IconVerticalSolidList"/>
    <dgm:cxn modelId="{88477E0B-7174-454D-9C05-8AB028B1D7F6}" type="presParOf" srcId="{172C4BAA-8393-498F-B598-3C9B2E80C409}" destId="{CED9C27A-AE7A-4C00-8329-1102FDD03E92}" srcOrd="0" destOrd="0" presId="urn:microsoft.com/office/officeart/2018/2/layout/IconVerticalSolidList"/>
    <dgm:cxn modelId="{87C19AFF-AA94-467C-A0DC-E2C6AA35E9EA}" type="presParOf" srcId="{172C4BAA-8393-498F-B598-3C9B2E80C409}" destId="{E6E5FB3E-0E80-4352-BEAF-95B30173D753}" srcOrd="1" destOrd="0" presId="urn:microsoft.com/office/officeart/2018/2/layout/IconVerticalSolidList"/>
    <dgm:cxn modelId="{EA536168-31DA-468C-B89A-9A9DCAD52DD9}" type="presParOf" srcId="{172C4BAA-8393-498F-B598-3C9B2E80C409}" destId="{18CE4696-5711-44BD-B010-D6D9ADBA1F0E}" srcOrd="2" destOrd="0" presId="urn:microsoft.com/office/officeart/2018/2/layout/IconVerticalSolidList"/>
    <dgm:cxn modelId="{C61A88AC-A9FE-4B1F-9F35-0AFB10F36BE4}" type="presParOf" srcId="{172C4BAA-8393-498F-B598-3C9B2E80C409}" destId="{E55131DB-6C30-4D0A-B8E7-92771D46B5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3FA0B1-5113-42F6-9B24-BA7C645EF1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FCED44-CBF9-49C0-9A06-CDF2E6EC5FF9}">
      <dgm:prSet/>
      <dgm:spPr/>
      <dgm:t>
        <a:bodyPr/>
        <a:lstStyle/>
        <a:p>
          <a:r>
            <a:rPr lang="cs-CZ"/>
            <a:t>Buďme spravedliví nejen při hodnocení.</a:t>
          </a:r>
          <a:endParaRPr lang="en-US"/>
        </a:p>
      </dgm:t>
    </dgm:pt>
    <dgm:pt modelId="{4AF34ECF-F6C8-4697-BB37-2FD8026E823D}" type="parTrans" cxnId="{C83194EE-ED67-49BC-9155-0C881FFDA062}">
      <dgm:prSet/>
      <dgm:spPr/>
      <dgm:t>
        <a:bodyPr/>
        <a:lstStyle/>
        <a:p>
          <a:endParaRPr lang="en-US"/>
        </a:p>
      </dgm:t>
    </dgm:pt>
    <dgm:pt modelId="{FDE95F97-44DA-4DD4-ABAB-813AC2A575B0}" type="sibTrans" cxnId="{C83194EE-ED67-49BC-9155-0C881FFDA062}">
      <dgm:prSet/>
      <dgm:spPr/>
      <dgm:t>
        <a:bodyPr/>
        <a:lstStyle/>
        <a:p>
          <a:endParaRPr lang="en-US"/>
        </a:p>
      </dgm:t>
    </dgm:pt>
    <dgm:pt modelId="{B3959914-03E1-4BEF-A4BB-48890B1036EB}">
      <dgm:prSet/>
      <dgm:spPr/>
      <dgm:t>
        <a:bodyPr/>
        <a:lstStyle/>
        <a:p>
          <a:r>
            <a:rPr lang="cs-CZ"/>
            <a:t>HH</a:t>
          </a:r>
          <a:endParaRPr lang="en-US"/>
        </a:p>
      </dgm:t>
    </dgm:pt>
    <dgm:pt modelId="{0A422094-FF7D-4E8B-80C4-5D5CBE53C7C9}" type="parTrans" cxnId="{6DEA5F48-9FC2-4536-B44A-BDEEAC0D7DA9}">
      <dgm:prSet/>
      <dgm:spPr/>
      <dgm:t>
        <a:bodyPr/>
        <a:lstStyle/>
        <a:p>
          <a:endParaRPr lang="en-US"/>
        </a:p>
      </dgm:t>
    </dgm:pt>
    <dgm:pt modelId="{CACAEA9F-4046-4C1A-98BD-506A07F3F0A7}" type="sibTrans" cxnId="{6DEA5F48-9FC2-4536-B44A-BDEEAC0D7DA9}">
      <dgm:prSet/>
      <dgm:spPr/>
      <dgm:t>
        <a:bodyPr/>
        <a:lstStyle/>
        <a:p>
          <a:endParaRPr lang="en-US"/>
        </a:p>
      </dgm:t>
    </dgm:pt>
    <dgm:pt modelId="{59D5B3F2-09F4-4B1A-9108-6993C1C6A0D8}" type="pres">
      <dgm:prSet presAssocID="{2E3FA0B1-5113-42F6-9B24-BA7C645EF1D9}" presName="root" presStyleCnt="0">
        <dgm:presLayoutVars>
          <dgm:dir/>
          <dgm:resizeHandles val="exact"/>
        </dgm:presLayoutVars>
      </dgm:prSet>
      <dgm:spPr/>
    </dgm:pt>
    <dgm:pt modelId="{BECCCB81-FA96-45FD-98BE-C4CFE7FC132D}" type="pres">
      <dgm:prSet presAssocID="{0EFCED44-CBF9-49C0-9A06-CDF2E6EC5FF9}" presName="compNode" presStyleCnt="0"/>
      <dgm:spPr/>
    </dgm:pt>
    <dgm:pt modelId="{FD59F925-43EB-4F1A-8DDB-1FD984D2F1D0}" type="pres">
      <dgm:prSet presAssocID="{0EFCED44-CBF9-49C0-9A06-CDF2E6EC5FF9}" presName="bgRect" presStyleLbl="bgShp" presStyleIdx="0" presStyleCnt="2"/>
      <dgm:spPr/>
    </dgm:pt>
    <dgm:pt modelId="{DF6B119D-6E2F-42BD-AF52-CF05419BC0E1}" type="pres">
      <dgm:prSet presAssocID="{0EFCED44-CBF9-49C0-9A06-CDF2E6EC5F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3C7DA67-3130-413F-8785-49C8A09697F9}" type="pres">
      <dgm:prSet presAssocID="{0EFCED44-CBF9-49C0-9A06-CDF2E6EC5FF9}" presName="spaceRect" presStyleCnt="0"/>
      <dgm:spPr/>
    </dgm:pt>
    <dgm:pt modelId="{AFCF4FB5-C033-4B58-A6DD-0BC9FBA0DFF1}" type="pres">
      <dgm:prSet presAssocID="{0EFCED44-CBF9-49C0-9A06-CDF2E6EC5FF9}" presName="parTx" presStyleLbl="revTx" presStyleIdx="0" presStyleCnt="2">
        <dgm:presLayoutVars>
          <dgm:chMax val="0"/>
          <dgm:chPref val="0"/>
        </dgm:presLayoutVars>
      </dgm:prSet>
      <dgm:spPr/>
    </dgm:pt>
    <dgm:pt modelId="{BBE9B426-AEE5-48FA-8782-90596E775165}" type="pres">
      <dgm:prSet presAssocID="{FDE95F97-44DA-4DD4-ABAB-813AC2A575B0}" presName="sibTrans" presStyleCnt="0"/>
      <dgm:spPr/>
    </dgm:pt>
    <dgm:pt modelId="{047E67D7-0CFC-406A-9B88-D498E5AD6FBD}" type="pres">
      <dgm:prSet presAssocID="{B3959914-03E1-4BEF-A4BB-48890B1036EB}" presName="compNode" presStyleCnt="0"/>
      <dgm:spPr/>
    </dgm:pt>
    <dgm:pt modelId="{C01D94E2-0F21-4DA3-9E7E-3C2C099FAACC}" type="pres">
      <dgm:prSet presAssocID="{B3959914-03E1-4BEF-A4BB-48890B1036EB}" presName="bgRect" presStyleLbl="bgShp" presStyleIdx="1" presStyleCnt="2"/>
      <dgm:spPr/>
    </dgm:pt>
    <dgm:pt modelId="{1C73C768-B761-4104-9FB5-E7FA8889827A}" type="pres">
      <dgm:prSet presAssocID="{B3959914-03E1-4BEF-A4BB-48890B1036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E076F3-41A0-441C-B9A7-98F093D273F4}" type="pres">
      <dgm:prSet presAssocID="{B3959914-03E1-4BEF-A4BB-48890B1036EB}" presName="spaceRect" presStyleCnt="0"/>
      <dgm:spPr/>
    </dgm:pt>
    <dgm:pt modelId="{BADBDB7F-C5C4-44E1-9875-21D88EE06675}" type="pres">
      <dgm:prSet presAssocID="{B3959914-03E1-4BEF-A4BB-48890B1036E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12C3468-50B5-499B-BE4F-A16A169AD55B}" type="presOf" srcId="{B3959914-03E1-4BEF-A4BB-48890B1036EB}" destId="{BADBDB7F-C5C4-44E1-9875-21D88EE06675}" srcOrd="0" destOrd="0" presId="urn:microsoft.com/office/officeart/2018/2/layout/IconVerticalSolidList"/>
    <dgm:cxn modelId="{6DEA5F48-9FC2-4536-B44A-BDEEAC0D7DA9}" srcId="{2E3FA0B1-5113-42F6-9B24-BA7C645EF1D9}" destId="{B3959914-03E1-4BEF-A4BB-48890B1036EB}" srcOrd="1" destOrd="0" parTransId="{0A422094-FF7D-4E8B-80C4-5D5CBE53C7C9}" sibTransId="{CACAEA9F-4046-4C1A-98BD-506A07F3F0A7}"/>
    <dgm:cxn modelId="{1F151393-94AA-446C-98AE-77A84FA07329}" type="presOf" srcId="{2E3FA0B1-5113-42F6-9B24-BA7C645EF1D9}" destId="{59D5B3F2-09F4-4B1A-9108-6993C1C6A0D8}" srcOrd="0" destOrd="0" presId="urn:microsoft.com/office/officeart/2018/2/layout/IconVerticalSolidList"/>
    <dgm:cxn modelId="{6AE7B7B3-1CB0-4090-9F77-741D1F797D3C}" type="presOf" srcId="{0EFCED44-CBF9-49C0-9A06-CDF2E6EC5FF9}" destId="{AFCF4FB5-C033-4B58-A6DD-0BC9FBA0DFF1}" srcOrd="0" destOrd="0" presId="urn:microsoft.com/office/officeart/2018/2/layout/IconVerticalSolidList"/>
    <dgm:cxn modelId="{C83194EE-ED67-49BC-9155-0C881FFDA062}" srcId="{2E3FA0B1-5113-42F6-9B24-BA7C645EF1D9}" destId="{0EFCED44-CBF9-49C0-9A06-CDF2E6EC5FF9}" srcOrd="0" destOrd="0" parTransId="{4AF34ECF-F6C8-4697-BB37-2FD8026E823D}" sibTransId="{FDE95F97-44DA-4DD4-ABAB-813AC2A575B0}"/>
    <dgm:cxn modelId="{66FAD82F-5047-414D-96E4-46EBBAD8B74B}" type="presParOf" srcId="{59D5B3F2-09F4-4B1A-9108-6993C1C6A0D8}" destId="{BECCCB81-FA96-45FD-98BE-C4CFE7FC132D}" srcOrd="0" destOrd="0" presId="urn:microsoft.com/office/officeart/2018/2/layout/IconVerticalSolidList"/>
    <dgm:cxn modelId="{681E3865-246B-4218-A849-ABE8C4B37418}" type="presParOf" srcId="{BECCCB81-FA96-45FD-98BE-C4CFE7FC132D}" destId="{FD59F925-43EB-4F1A-8DDB-1FD984D2F1D0}" srcOrd="0" destOrd="0" presId="urn:microsoft.com/office/officeart/2018/2/layout/IconVerticalSolidList"/>
    <dgm:cxn modelId="{CCFF298C-B5D5-4824-9DB2-2F4990AB55B2}" type="presParOf" srcId="{BECCCB81-FA96-45FD-98BE-C4CFE7FC132D}" destId="{DF6B119D-6E2F-42BD-AF52-CF05419BC0E1}" srcOrd="1" destOrd="0" presId="urn:microsoft.com/office/officeart/2018/2/layout/IconVerticalSolidList"/>
    <dgm:cxn modelId="{D63A142D-DD09-4088-8E0A-198D654E1810}" type="presParOf" srcId="{BECCCB81-FA96-45FD-98BE-C4CFE7FC132D}" destId="{73C7DA67-3130-413F-8785-49C8A09697F9}" srcOrd="2" destOrd="0" presId="urn:microsoft.com/office/officeart/2018/2/layout/IconVerticalSolidList"/>
    <dgm:cxn modelId="{4448A190-52A8-452C-82AC-998BCB412320}" type="presParOf" srcId="{BECCCB81-FA96-45FD-98BE-C4CFE7FC132D}" destId="{AFCF4FB5-C033-4B58-A6DD-0BC9FBA0DFF1}" srcOrd="3" destOrd="0" presId="urn:microsoft.com/office/officeart/2018/2/layout/IconVerticalSolidList"/>
    <dgm:cxn modelId="{84B3CADF-F431-4522-A4B7-9F3219F8D7BA}" type="presParOf" srcId="{59D5B3F2-09F4-4B1A-9108-6993C1C6A0D8}" destId="{BBE9B426-AEE5-48FA-8782-90596E775165}" srcOrd="1" destOrd="0" presId="urn:microsoft.com/office/officeart/2018/2/layout/IconVerticalSolidList"/>
    <dgm:cxn modelId="{4D89B128-F98F-4706-AA59-AA2399F4F2CD}" type="presParOf" srcId="{59D5B3F2-09F4-4B1A-9108-6993C1C6A0D8}" destId="{047E67D7-0CFC-406A-9B88-D498E5AD6FBD}" srcOrd="2" destOrd="0" presId="urn:microsoft.com/office/officeart/2018/2/layout/IconVerticalSolidList"/>
    <dgm:cxn modelId="{D9242CEB-276B-4474-B181-BBCE429B78DF}" type="presParOf" srcId="{047E67D7-0CFC-406A-9B88-D498E5AD6FBD}" destId="{C01D94E2-0F21-4DA3-9E7E-3C2C099FAACC}" srcOrd="0" destOrd="0" presId="urn:microsoft.com/office/officeart/2018/2/layout/IconVerticalSolidList"/>
    <dgm:cxn modelId="{EA152552-D6F0-4188-8377-E8F5E3196E0E}" type="presParOf" srcId="{047E67D7-0CFC-406A-9B88-D498E5AD6FBD}" destId="{1C73C768-B761-4104-9FB5-E7FA8889827A}" srcOrd="1" destOrd="0" presId="urn:microsoft.com/office/officeart/2018/2/layout/IconVerticalSolidList"/>
    <dgm:cxn modelId="{0C32BB89-2AA8-4579-974D-57BD20C9A7AE}" type="presParOf" srcId="{047E67D7-0CFC-406A-9B88-D498E5AD6FBD}" destId="{FAE076F3-41A0-441C-B9A7-98F093D273F4}" srcOrd="2" destOrd="0" presId="urn:microsoft.com/office/officeart/2018/2/layout/IconVerticalSolidList"/>
    <dgm:cxn modelId="{B87FBFC7-9607-496F-AADF-3452D219DF98}" type="presParOf" srcId="{047E67D7-0CFC-406A-9B88-D498E5AD6FBD}" destId="{BADBDB7F-C5C4-44E1-9875-21D88EE066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F2DAF-6AA9-4CC5-B621-5F0C401E09C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3A1336-2F2F-4E3B-8B36-6C1CD08E8391}">
      <dgm:prSet phldrT="[Text]"/>
      <dgm:spPr/>
      <dgm:t>
        <a:bodyPr/>
        <a:lstStyle/>
        <a:p>
          <a:r>
            <a:rPr lang="cs-CZ" dirty="0"/>
            <a:t>Hodnocení </a:t>
          </a:r>
        </a:p>
      </dgm:t>
    </dgm:pt>
    <dgm:pt modelId="{72364DBA-1760-437E-A930-F3B2BCF73943}" type="parTrans" cxnId="{8F8C335A-B969-4951-9B86-1247B70598EE}">
      <dgm:prSet/>
      <dgm:spPr/>
      <dgm:t>
        <a:bodyPr/>
        <a:lstStyle/>
        <a:p>
          <a:endParaRPr lang="cs-CZ"/>
        </a:p>
      </dgm:t>
    </dgm:pt>
    <dgm:pt modelId="{65F3E3C4-3B77-4890-84AE-64FC47D6003C}" type="sibTrans" cxnId="{8F8C335A-B969-4951-9B86-1247B70598EE}">
      <dgm:prSet/>
      <dgm:spPr/>
      <dgm:t>
        <a:bodyPr/>
        <a:lstStyle/>
        <a:p>
          <a:endParaRPr lang="cs-CZ"/>
        </a:p>
      </dgm:t>
    </dgm:pt>
    <dgm:pt modelId="{3C64C37B-D9EC-4167-9A47-B5E06B57ABA7}">
      <dgm:prSet phldrT="[Text]"/>
      <dgm:spPr/>
      <dgm:t>
        <a:bodyPr/>
        <a:lstStyle/>
        <a:p>
          <a:r>
            <a:rPr lang="cs-CZ" dirty="0">
              <a:solidFill>
                <a:schemeClr val="accent2">
                  <a:lumMod val="60000"/>
                  <a:lumOff val="40000"/>
                </a:schemeClr>
              </a:solidFill>
            </a:rPr>
            <a:t>Učitel, žák, rodič</a:t>
          </a:r>
        </a:p>
      </dgm:t>
    </dgm:pt>
    <dgm:pt modelId="{E7FC55C3-566B-4FE6-A957-68731F440118}" type="parTrans" cxnId="{CBC987C3-547C-491E-9C42-984C51EA7B8A}">
      <dgm:prSet/>
      <dgm:spPr/>
      <dgm:t>
        <a:bodyPr/>
        <a:lstStyle/>
        <a:p>
          <a:endParaRPr lang="cs-CZ"/>
        </a:p>
      </dgm:t>
    </dgm:pt>
    <dgm:pt modelId="{58A7E5B5-BD58-4A2E-9022-1F52D1F769C1}" type="sibTrans" cxnId="{CBC987C3-547C-491E-9C42-984C51EA7B8A}">
      <dgm:prSet/>
      <dgm:spPr/>
      <dgm:t>
        <a:bodyPr/>
        <a:lstStyle/>
        <a:p>
          <a:endParaRPr lang="cs-CZ"/>
        </a:p>
      </dgm:t>
    </dgm:pt>
    <dgm:pt modelId="{7629DC94-D419-47F9-94CE-49CFD0287D5F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62E5D0A6-A3FB-479C-9F4E-7681F961EFF2}" type="parTrans" cxnId="{089CD98F-B3F2-47C0-9E1C-0BCEFCC7445B}">
      <dgm:prSet/>
      <dgm:spPr/>
      <dgm:t>
        <a:bodyPr/>
        <a:lstStyle/>
        <a:p>
          <a:endParaRPr lang="cs-CZ"/>
        </a:p>
      </dgm:t>
    </dgm:pt>
    <dgm:pt modelId="{6C85427E-5FDA-48FB-804E-A05B0A26DB92}" type="sibTrans" cxnId="{089CD98F-B3F2-47C0-9E1C-0BCEFCC7445B}">
      <dgm:prSet/>
      <dgm:spPr/>
      <dgm:t>
        <a:bodyPr/>
        <a:lstStyle/>
        <a:p>
          <a:endParaRPr lang="cs-CZ"/>
        </a:p>
      </dgm:t>
    </dgm:pt>
    <dgm:pt modelId="{73B58AE2-DAFC-4713-9D2A-A5AE4A99C8E3}">
      <dgm:prSet phldrT="[Text]"/>
      <dgm:spPr/>
      <dgm:t>
        <a:bodyPr/>
        <a:lstStyle/>
        <a:p>
          <a:r>
            <a:rPr lang="cs-CZ" dirty="0">
              <a:solidFill>
                <a:schemeClr val="accent2">
                  <a:lumMod val="60000"/>
                  <a:lumOff val="40000"/>
                </a:schemeClr>
              </a:solidFill>
            </a:rPr>
            <a:t>možnost zpětné vazby    </a:t>
          </a:r>
        </a:p>
      </dgm:t>
    </dgm:pt>
    <dgm:pt modelId="{5BA95E2F-D4B9-4742-A645-5B0AD826A043}" type="parTrans" cxnId="{6AC817D7-CAB4-4C82-AE6D-C9C080187596}">
      <dgm:prSet/>
      <dgm:spPr/>
      <dgm:t>
        <a:bodyPr/>
        <a:lstStyle/>
        <a:p>
          <a:endParaRPr lang="cs-CZ"/>
        </a:p>
      </dgm:t>
    </dgm:pt>
    <dgm:pt modelId="{8A19E261-2397-43DC-AAA8-618492354733}" type="sibTrans" cxnId="{6AC817D7-CAB4-4C82-AE6D-C9C080187596}">
      <dgm:prSet/>
      <dgm:spPr/>
      <dgm:t>
        <a:bodyPr/>
        <a:lstStyle/>
        <a:p>
          <a:endParaRPr lang="cs-CZ"/>
        </a:p>
      </dgm:t>
    </dgm:pt>
    <dgm:pt modelId="{5D87215F-61BD-4247-A12D-0F9F300FE863}">
      <dgm:prSet/>
      <dgm:spPr/>
      <dgm:t>
        <a:bodyPr/>
        <a:lstStyle/>
        <a:p>
          <a:r>
            <a:rPr lang="cs-CZ" dirty="0">
              <a:solidFill>
                <a:schemeClr val="accent2">
                  <a:lumMod val="60000"/>
                  <a:lumOff val="40000"/>
                </a:schemeClr>
              </a:solidFill>
            </a:rPr>
            <a:t>heteronomní</a:t>
          </a:r>
        </a:p>
      </dgm:t>
    </dgm:pt>
    <dgm:pt modelId="{9DFF9984-9185-46D9-BF72-4768A74F60D5}" type="parTrans" cxnId="{74D1405B-856A-4E16-868D-934DE2223E9E}">
      <dgm:prSet/>
      <dgm:spPr/>
      <dgm:t>
        <a:bodyPr/>
        <a:lstStyle/>
        <a:p>
          <a:endParaRPr lang="cs-CZ"/>
        </a:p>
      </dgm:t>
    </dgm:pt>
    <dgm:pt modelId="{75277011-02F5-45C8-9B2E-03F58998FEB1}" type="sibTrans" cxnId="{74D1405B-856A-4E16-868D-934DE2223E9E}">
      <dgm:prSet/>
      <dgm:spPr/>
      <dgm:t>
        <a:bodyPr/>
        <a:lstStyle/>
        <a:p>
          <a:endParaRPr lang="cs-CZ"/>
        </a:p>
      </dgm:t>
    </dgm:pt>
    <dgm:pt modelId="{5ABC061E-5F7F-4D41-9DE3-230724AA4E52}">
      <dgm:prSet/>
      <dgm:spPr/>
      <dgm:t>
        <a:bodyPr/>
        <a:lstStyle/>
        <a:p>
          <a:r>
            <a:rPr lang="cs-CZ" dirty="0">
              <a:solidFill>
                <a:schemeClr val="accent2">
                  <a:lumMod val="60000"/>
                  <a:lumOff val="40000"/>
                </a:schemeClr>
              </a:solidFill>
            </a:rPr>
            <a:t>autonomní</a:t>
          </a:r>
        </a:p>
      </dgm:t>
    </dgm:pt>
    <dgm:pt modelId="{0F12B788-5E68-497B-8D52-183446911B51}" type="parTrans" cxnId="{912121FA-8A6A-4D81-A552-EF26E9B252FA}">
      <dgm:prSet/>
      <dgm:spPr/>
      <dgm:t>
        <a:bodyPr/>
        <a:lstStyle/>
        <a:p>
          <a:endParaRPr lang="cs-CZ"/>
        </a:p>
      </dgm:t>
    </dgm:pt>
    <dgm:pt modelId="{1DAF6D04-52BB-4B99-A798-86379E0141F0}" type="sibTrans" cxnId="{912121FA-8A6A-4D81-A552-EF26E9B252FA}">
      <dgm:prSet/>
      <dgm:spPr/>
      <dgm:t>
        <a:bodyPr/>
        <a:lstStyle/>
        <a:p>
          <a:endParaRPr lang="cs-CZ"/>
        </a:p>
      </dgm:t>
    </dgm:pt>
    <dgm:pt modelId="{CED88DF1-2E18-4787-A77F-0BD039874C97}" type="pres">
      <dgm:prSet presAssocID="{7E3F2DAF-6AA9-4CC5-B621-5F0C401E09C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D85CD8C-C5A5-4E9D-B7EB-6E9E8CD76BE8}" type="pres">
      <dgm:prSet presAssocID="{313A1336-2F2F-4E3B-8B36-6C1CD08E8391}" presName="singleCycle" presStyleCnt="0"/>
      <dgm:spPr/>
    </dgm:pt>
    <dgm:pt modelId="{A6AC1620-C685-427E-84C2-09E1A7AB5725}" type="pres">
      <dgm:prSet presAssocID="{313A1336-2F2F-4E3B-8B36-6C1CD08E8391}" presName="singleCenter" presStyleLbl="node1" presStyleIdx="0" presStyleCnt="6" custScaleX="184187">
        <dgm:presLayoutVars>
          <dgm:chMax val="7"/>
          <dgm:chPref val="7"/>
        </dgm:presLayoutVars>
      </dgm:prSet>
      <dgm:spPr/>
    </dgm:pt>
    <dgm:pt modelId="{975C55F4-DEBE-476E-AC5F-3B2BB097E7AD}" type="pres">
      <dgm:prSet presAssocID="{E7FC55C3-566B-4FE6-A957-68731F440118}" presName="Name56" presStyleLbl="parChTrans1D2" presStyleIdx="0" presStyleCnt="5"/>
      <dgm:spPr/>
    </dgm:pt>
    <dgm:pt modelId="{1371FFE7-DC47-4F45-B420-96DA32D98CC5}" type="pres">
      <dgm:prSet presAssocID="{3C64C37B-D9EC-4167-9A47-B5E06B57ABA7}" presName="text0" presStyleLbl="node1" presStyleIdx="1" presStyleCnt="6" custScaleX="232532" custScaleY="145131" custRadScaleRad="103712" custRadScaleInc="-39059">
        <dgm:presLayoutVars>
          <dgm:bulletEnabled val="1"/>
        </dgm:presLayoutVars>
      </dgm:prSet>
      <dgm:spPr/>
    </dgm:pt>
    <dgm:pt modelId="{5C87B6F4-AD69-4791-91D1-DE5383041142}" type="pres">
      <dgm:prSet presAssocID="{9DFF9984-9185-46D9-BF72-4768A74F60D5}" presName="Name56" presStyleLbl="parChTrans1D2" presStyleIdx="1" presStyleCnt="5"/>
      <dgm:spPr/>
    </dgm:pt>
    <dgm:pt modelId="{42C5C9F3-E012-40BC-85F0-F4A7EEB21C29}" type="pres">
      <dgm:prSet presAssocID="{5D87215F-61BD-4247-A12D-0F9F300FE863}" presName="text0" presStyleLbl="node1" presStyleIdx="2" presStyleCnt="6" custScaleX="221674" custScaleY="163375" custRadScaleRad="139982" custRadScaleInc="-30497">
        <dgm:presLayoutVars>
          <dgm:bulletEnabled val="1"/>
        </dgm:presLayoutVars>
      </dgm:prSet>
      <dgm:spPr/>
    </dgm:pt>
    <dgm:pt modelId="{CCE01BD4-AD89-4C82-8878-8F568105A9F2}" type="pres">
      <dgm:prSet presAssocID="{0F12B788-5E68-497B-8D52-183446911B51}" presName="Name56" presStyleLbl="parChTrans1D2" presStyleIdx="2" presStyleCnt="5"/>
      <dgm:spPr/>
    </dgm:pt>
    <dgm:pt modelId="{78AC0241-AC9F-45D3-9F0E-56D3026C9372}" type="pres">
      <dgm:prSet presAssocID="{5ABC061E-5F7F-4D41-9DE3-230724AA4E52}" presName="text0" presStyleLbl="node1" presStyleIdx="3" presStyleCnt="6" custScaleX="193835" custScaleY="142847" custRadScaleRad="136395" custRadScaleInc="-92949">
        <dgm:presLayoutVars>
          <dgm:bulletEnabled val="1"/>
        </dgm:presLayoutVars>
      </dgm:prSet>
      <dgm:spPr/>
    </dgm:pt>
    <dgm:pt modelId="{8E9CCC47-8290-4BDD-9C18-472F70FE07EB}" type="pres">
      <dgm:prSet presAssocID="{62E5D0A6-A3FB-479C-9F4E-7681F961EFF2}" presName="Name56" presStyleLbl="parChTrans1D2" presStyleIdx="3" presStyleCnt="5"/>
      <dgm:spPr/>
    </dgm:pt>
    <dgm:pt modelId="{BED6F209-0485-4028-81B7-CD5FFECDBD4F}" type="pres">
      <dgm:prSet presAssocID="{7629DC94-D419-47F9-94CE-49CFD0287D5F}" presName="text0" presStyleLbl="node1" presStyleIdx="4" presStyleCnt="6" custScaleX="227123" custScaleY="126187" custRadScaleRad="103021" custRadScaleInc="14519">
        <dgm:presLayoutVars>
          <dgm:bulletEnabled val="1"/>
        </dgm:presLayoutVars>
      </dgm:prSet>
      <dgm:spPr/>
    </dgm:pt>
    <dgm:pt modelId="{7A3AC203-C5CF-439B-976D-C8B5CA3D21F8}" type="pres">
      <dgm:prSet presAssocID="{5BA95E2F-D4B9-4742-A645-5B0AD826A043}" presName="Name56" presStyleLbl="parChTrans1D2" presStyleIdx="4" presStyleCnt="5"/>
      <dgm:spPr/>
    </dgm:pt>
    <dgm:pt modelId="{CBCC3502-EB17-492F-BE61-DA3E03457689}" type="pres">
      <dgm:prSet presAssocID="{73B58AE2-DAFC-4713-9D2A-A5AE4A99C8E3}" presName="text0" presStyleLbl="node1" presStyleIdx="5" presStyleCnt="6" custScaleX="291818" custScaleY="141204" custRadScaleRad="140078" custRadScaleInc="-12072">
        <dgm:presLayoutVars>
          <dgm:bulletEnabled val="1"/>
        </dgm:presLayoutVars>
      </dgm:prSet>
      <dgm:spPr/>
    </dgm:pt>
  </dgm:ptLst>
  <dgm:cxnLst>
    <dgm:cxn modelId="{4CEFED16-019D-484B-9981-6EF32B112446}" type="presOf" srcId="{73B58AE2-DAFC-4713-9D2A-A5AE4A99C8E3}" destId="{CBCC3502-EB17-492F-BE61-DA3E03457689}" srcOrd="0" destOrd="0" presId="urn:microsoft.com/office/officeart/2008/layout/RadialCluster"/>
    <dgm:cxn modelId="{84E3901C-C553-4DEC-BEC7-8735632431DF}" type="presOf" srcId="{E7FC55C3-566B-4FE6-A957-68731F440118}" destId="{975C55F4-DEBE-476E-AC5F-3B2BB097E7AD}" srcOrd="0" destOrd="0" presId="urn:microsoft.com/office/officeart/2008/layout/RadialCluster"/>
    <dgm:cxn modelId="{ADCD801D-C8A5-4547-B9FC-D74CF2E9F731}" type="presOf" srcId="{313A1336-2F2F-4E3B-8B36-6C1CD08E8391}" destId="{A6AC1620-C685-427E-84C2-09E1A7AB5725}" srcOrd="0" destOrd="0" presId="urn:microsoft.com/office/officeart/2008/layout/RadialCluster"/>
    <dgm:cxn modelId="{4CC9BB3C-8381-4883-8AA2-938232562759}" type="presOf" srcId="{0F12B788-5E68-497B-8D52-183446911B51}" destId="{CCE01BD4-AD89-4C82-8878-8F568105A9F2}" srcOrd="0" destOrd="0" presId="urn:microsoft.com/office/officeart/2008/layout/RadialCluster"/>
    <dgm:cxn modelId="{74D1405B-856A-4E16-868D-934DE2223E9E}" srcId="{313A1336-2F2F-4E3B-8B36-6C1CD08E8391}" destId="{5D87215F-61BD-4247-A12D-0F9F300FE863}" srcOrd="1" destOrd="0" parTransId="{9DFF9984-9185-46D9-BF72-4768A74F60D5}" sibTransId="{75277011-02F5-45C8-9B2E-03F58998FEB1}"/>
    <dgm:cxn modelId="{CAE1855B-F603-4A00-BD88-08EDCD864F66}" type="presOf" srcId="{62E5D0A6-A3FB-479C-9F4E-7681F961EFF2}" destId="{8E9CCC47-8290-4BDD-9C18-472F70FE07EB}" srcOrd="0" destOrd="0" presId="urn:microsoft.com/office/officeart/2008/layout/RadialCluster"/>
    <dgm:cxn modelId="{D5452766-23B3-4448-8056-A780765BEE2F}" type="presOf" srcId="{3C64C37B-D9EC-4167-9A47-B5E06B57ABA7}" destId="{1371FFE7-DC47-4F45-B420-96DA32D98CC5}" srcOrd="0" destOrd="0" presId="urn:microsoft.com/office/officeart/2008/layout/RadialCluster"/>
    <dgm:cxn modelId="{DF939C56-46E6-481D-BD79-3F928E4EC0C2}" type="presOf" srcId="{9DFF9984-9185-46D9-BF72-4768A74F60D5}" destId="{5C87B6F4-AD69-4791-91D1-DE5383041142}" srcOrd="0" destOrd="0" presId="urn:microsoft.com/office/officeart/2008/layout/RadialCluster"/>
    <dgm:cxn modelId="{8F8C335A-B969-4951-9B86-1247B70598EE}" srcId="{7E3F2DAF-6AA9-4CC5-B621-5F0C401E09CC}" destId="{313A1336-2F2F-4E3B-8B36-6C1CD08E8391}" srcOrd="0" destOrd="0" parTransId="{72364DBA-1760-437E-A930-F3B2BCF73943}" sibTransId="{65F3E3C4-3B77-4890-84AE-64FC47D6003C}"/>
    <dgm:cxn modelId="{C95AB283-F96E-43C6-B4AC-74C949282DEB}" type="presOf" srcId="{7629DC94-D419-47F9-94CE-49CFD0287D5F}" destId="{BED6F209-0485-4028-81B7-CD5FFECDBD4F}" srcOrd="0" destOrd="0" presId="urn:microsoft.com/office/officeart/2008/layout/RadialCluster"/>
    <dgm:cxn modelId="{089CD98F-B3F2-47C0-9E1C-0BCEFCC7445B}" srcId="{313A1336-2F2F-4E3B-8B36-6C1CD08E8391}" destId="{7629DC94-D419-47F9-94CE-49CFD0287D5F}" srcOrd="3" destOrd="0" parTransId="{62E5D0A6-A3FB-479C-9F4E-7681F961EFF2}" sibTransId="{6C85427E-5FDA-48FB-804E-A05B0A26DB92}"/>
    <dgm:cxn modelId="{7FBB68A6-9D28-40AD-89C7-957F75A4E6FD}" type="presOf" srcId="{5D87215F-61BD-4247-A12D-0F9F300FE863}" destId="{42C5C9F3-E012-40BC-85F0-F4A7EEB21C29}" srcOrd="0" destOrd="0" presId="urn:microsoft.com/office/officeart/2008/layout/RadialCluster"/>
    <dgm:cxn modelId="{E7E843AA-C529-4C25-A55C-C3EB69D1CDCF}" type="presOf" srcId="{5ABC061E-5F7F-4D41-9DE3-230724AA4E52}" destId="{78AC0241-AC9F-45D3-9F0E-56D3026C9372}" srcOrd="0" destOrd="0" presId="urn:microsoft.com/office/officeart/2008/layout/RadialCluster"/>
    <dgm:cxn modelId="{5802D8B0-2ADA-4609-9D76-0E81E42FFF44}" type="presOf" srcId="{7E3F2DAF-6AA9-4CC5-B621-5F0C401E09CC}" destId="{CED88DF1-2E18-4787-A77F-0BD039874C97}" srcOrd="0" destOrd="0" presId="urn:microsoft.com/office/officeart/2008/layout/RadialCluster"/>
    <dgm:cxn modelId="{38485EBC-0A39-4247-9194-5BB29D606505}" type="presOf" srcId="{5BA95E2F-D4B9-4742-A645-5B0AD826A043}" destId="{7A3AC203-C5CF-439B-976D-C8B5CA3D21F8}" srcOrd="0" destOrd="0" presId="urn:microsoft.com/office/officeart/2008/layout/RadialCluster"/>
    <dgm:cxn modelId="{CBC987C3-547C-491E-9C42-984C51EA7B8A}" srcId="{313A1336-2F2F-4E3B-8B36-6C1CD08E8391}" destId="{3C64C37B-D9EC-4167-9A47-B5E06B57ABA7}" srcOrd="0" destOrd="0" parTransId="{E7FC55C3-566B-4FE6-A957-68731F440118}" sibTransId="{58A7E5B5-BD58-4A2E-9022-1F52D1F769C1}"/>
    <dgm:cxn modelId="{6AC817D7-CAB4-4C82-AE6D-C9C080187596}" srcId="{313A1336-2F2F-4E3B-8B36-6C1CD08E8391}" destId="{73B58AE2-DAFC-4713-9D2A-A5AE4A99C8E3}" srcOrd="4" destOrd="0" parTransId="{5BA95E2F-D4B9-4742-A645-5B0AD826A043}" sibTransId="{8A19E261-2397-43DC-AAA8-618492354733}"/>
    <dgm:cxn modelId="{912121FA-8A6A-4D81-A552-EF26E9B252FA}" srcId="{313A1336-2F2F-4E3B-8B36-6C1CD08E8391}" destId="{5ABC061E-5F7F-4D41-9DE3-230724AA4E52}" srcOrd="2" destOrd="0" parTransId="{0F12B788-5E68-497B-8D52-183446911B51}" sibTransId="{1DAF6D04-52BB-4B99-A798-86379E0141F0}"/>
    <dgm:cxn modelId="{5085FFD7-AFA0-48FC-9E8E-620B3BB554C8}" type="presParOf" srcId="{CED88DF1-2E18-4787-A77F-0BD039874C97}" destId="{6D85CD8C-C5A5-4E9D-B7EB-6E9E8CD76BE8}" srcOrd="0" destOrd="0" presId="urn:microsoft.com/office/officeart/2008/layout/RadialCluster"/>
    <dgm:cxn modelId="{EE23219F-E59A-4B9A-9A49-90D7BF6A5908}" type="presParOf" srcId="{6D85CD8C-C5A5-4E9D-B7EB-6E9E8CD76BE8}" destId="{A6AC1620-C685-427E-84C2-09E1A7AB5725}" srcOrd="0" destOrd="0" presId="urn:microsoft.com/office/officeart/2008/layout/RadialCluster"/>
    <dgm:cxn modelId="{23FE02E7-CE95-4401-A9A0-BF47DD59F1D2}" type="presParOf" srcId="{6D85CD8C-C5A5-4E9D-B7EB-6E9E8CD76BE8}" destId="{975C55F4-DEBE-476E-AC5F-3B2BB097E7AD}" srcOrd="1" destOrd="0" presId="urn:microsoft.com/office/officeart/2008/layout/RadialCluster"/>
    <dgm:cxn modelId="{B5015013-735D-4DBF-B3E8-F85D5A03E668}" type="presParOf" srcId="{6D85CD8C-C5A5-4E9D-B7EB-6E9E8CD76BE8}" destId="{1371FFE7-DC47-4F45-B420-96DA32D98CC5}" srcOrd="2" destOrd="0" presId="urn:microsoft.com/office/officeart/2008/layout/RadialCluster"/>
    <dgm:cxn modelId="{EB635D06-B411-446C-9E8F-D74D118F2A22}" type="presParOf" srcId="{6D85CD8C-C5A5-4E9D-B7EB-6E9E8CD76BE8}" destId="{5C87B6F4-AD69-4791-91D1-DE5383041142}" srcOrd="3" destOrd="0" presId="urn:microsoft.com/office/officeart/2008/layout/RadialCluster"/>
    <dgm:cxn modelId="{1EE5A020-167E-48EB-A9F9-2771EF982B4B}" type="presParOf" srcId="{6D85CD8C-C5A5-4E9D-B7EB-6E9E8CD76BE8}" destId="{42C5C9F3-E012-40BC-85F0-F4A7EEB21C29}" srcOrd="4" destOrd="0" presId="urn:microsoft.com/office/officeart/2008/layout/RadialCluster"/>
    <dgm:cxn modelId="{1378B4CE-5B1C-4139-9A8A-625825C70402}" type="presParOf" srcId="{6D85CD8C-C5A5-4E9D-B7EB-6E9E8CD76BE8}" destId="{CCE01BD4-AD89-4C82-8878-8F568105A9F2}" srcOrd="5" destOrd="0" presId="urn:microsoft.com/office/officeart/2008/layout/RadialCluster"/>
    <dgm:cxn modelId="{DC0AB014-D01B-42D5-9537-7ECFDEC82A2B}" type="presParOf" srcId="{6D85CD8C-C5A5-4E9D-B7EB-6E9E8CD76BE8}" destId="{78AC0241-AC9F-45D3-9F0E-56D3026C9372}" srcOrd="6" destOrd="0" presId="urn:microsoft.com/office/officeart/2008/layout/RadialCluster"/>
    <dgm:cxn modelId="{F6073FD9-25FA-4D02-AE7A-E0D73404578A}" type="presParOf" srcId="{6D85CD8C-C5A5-4E9D-B7EB-6E9E8CD76BE8}" destId="{8E9CCC47-8290-4BDD-9C18-472F70FE07EB}" srcOrd="7" destOrd="0" presId="urn:microsoft.com/office/officeart/2008/layout/RadialCluster"/>
    <dgm:cxn modelId="{749F1243-3403-4B82-BA67-5D2071E50F81}" type="presParOf" srcId="{6D85CD8C-C5A5-4E9D-B7EB-6E9E8CD76BE8}" destId="{BED6F209-0485-4028-81B7-CD5FFECDBD4F}" srcOrd="8" destOrd="0" presId="urn:microsoft.com/office/officeart/2008/layout/RadialCluster"/>
    <dgm:cxn modelId="{04FEFF39-13F3-4CC6-9DA9-F913F1FC78D9}" type="presParOf" srcId="{6D85CD8C-C5A5-4E9D-B7EB-6E9E8CD76BE8}" destId="{7A3AC203-C5CF-439B-976D-C8B5CA3D21F8}" srcOrd="9" destOrd="0" presId="urn:microsoft.com/office/officeart/2008/layout/RadialCluster"/>
    <dgm:cxn modelId="{F68BB5D1-73D9-4EFD-8976-3ABBF0F61DBC}" type="presParOf" srcId="{6D85CD8C-C5A5-4E9D-B7EB-6E9E8CD76BE8}" destId="{CBCC3502-EB17-492F-BE61-DA3E03457689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C07172-FF1E-4E93-BC12-6608ED2BD3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646FED-453D-48E0-9DEB-35F4D3533317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80878B84-7BF0-4D12-80C3-2AB4AC752675}" type="parTrans" cxnId="{F919ED0C-17A2-41BD-AEFF-323FE1E93B68}">
      <dgm:prSet/>
      <dgm:spPr/>
      <dgm:t>
        <a:bodyPr/>
        <a:lstStyle/>
        <a:p>
          <a:endParaRPr lang="cs-CZ"/>
        </a:p>
      </dgm:t>
    </dgm:pt>
    <dgm:pt modelId="{E8C5C9FF-0ACD-430A-A13C-CE569F79DBDB}" type="sibTrans" cxnId="{F919ED0C-17A2-41BD-AEFF-323FE1E93B68}">
      <dgm:prSet/>
      <dgm:spPr/>
      <dgm:t>
        <a:bodyPr/>
        <a:lstStyle/>
        <a:p>
          <a:endParaRPr lang="cs-CZ"/>
        </a:p>
      </dgm:t>
    </dgm:pt>
    <dgm:pt modelId="{A8CC5B90-1EE0-4C88-8D0B-EF2A10F7E22C}">
      <dgm:prSet phldrT="[Text]"/>
      <dgm:spPr/>
      <dgm:t>
        <a:bodyPr/>
        <a:lstStyle/>
        <a:p>
          <a:r>
            <a:rPr lang="cs-CZ" dirty="0"/>
            <a:t>?</a:t>
          </a:r>
        </a:p>
      </dgm:t>
    </dgm:pt>
    <dgm:pt modelId="{796F29E4-635E-41A7-B054-7F88AA33D580}" type="parTrans" cxnId="{EAE461FA-6156-4AB1-942A-EB4DCF3DAE51}">
      <dgm:prSet/>
      <dgm:spPr/>
      <dgm:t>
        <a:bodyPr/>
        <a:lstStyle/>
        <a:p>
          <a:endParaRPr lang="cs-CZ"/>
        </a:p>
      </dgm:t>
    </dgm:pt>
    <dgm:pt modelId="{DCAAD0E2-382D-464A-93A3-601194E1E9F9}" type="sibTrans" cxnId="{EAE461FA-6156-4AB1-942A-EB4DCF3DAE51}">
      <dgm:prSet/>
      <dgm:spPr/>
      <dgm:t>
        <a:bodyPr/>
        <a:lstStyle/>
        <a:p>
          <a:endParaRPr lang="cs-CZ"/>
        </a:p>
      </dgm:t>
    </dgm:pt>
    <dgm:pt modelId="{876593E4-8B42-4FB0-A678-FCA59AB0C3D0}">
      <dgm:prSet phldrT="[Text]"/>
      <dgm:spPr/>
      <dgm:t>
        <a:bodyPr/>
        <a:lstStyle/>
        <a:p>
          <a:r>
            <a:rPr lang="cs-CZ" dirty="0"/>
            <a:t>hodnocení</a:t>
          </a:r>
        </a:p>
      </dgm:t>
    </dgm:pt>
    <dgm:pt modelId="{5278231B-F1A7-4C98-B1E8-8B6F93720041}" type="parTrans" cxnId="{DC69DEE9-B9C1-47CA-9542-56100926CFE2}">
      <dgm:prSet/>
      <dgm:spPr/>
      <dgm:t>
        <a:bodyPr/>
        <a:lstStyle/>
        <a:p>
          <a:endParaRPr lang="cs-CZ"/>
        </a:p>
      </dgm:t>
    </dgm:pt>
    <dgm:pt modelId="{EEC9E59E-D1E6-4346-BC05-E2A258BF6FF8}" type="sibTrans" cxnId="{DC69DEE9-B9C1-47CA-9542-56100926CFE2}">
      <dgm:prSet/>
      <dgm:spPr/>
      <dgm:t>
        <a:bodyPr/>
        <a:lstStyle/>
        <a:p>
          <a:endParaRPr lang="cs-CZ"/>
        </a:p>
      </dgm:t>
    </dgm:pt>
    <dgm:pt modelId="{EE25DD6E-CD9E-4038-B6DC-6703E2419AF6}" type="pres">
      <dgm:prSet presAssocID="{9BC07172-FF1E-4E93-BC12-6608ED2BD347}" presName="CompostProcess" presStyleCnt="0">
        <dgm:presLayoutVars>
          <dgm:dir/>
          <dgm:resizeHandles val="exact"/>
        </dgm:presLayoutVars>
      </dgm:prSet>
      <dgm:spPr/>
    </dgm:pt>
    <dgm:pt modelId="{164D9DAA-C006-4907-8452-D46696481EE4}" type="pres">
      <dgm:prSet presAssocID="{9BC07172-FF1E-4E93-BC12-6608ED2BD347}" presName="arrow" presStyleLbl="bgShp" presStyleIdx="0" presStyleCnt="1"/>
      <dgm:spPr/>
    </dgm:pt>
    <dgm:pt modelId="{1D48F675-510B-49E3-BB68-EA4B00CBEBF0}" type="pres">
      <dgm:prSet presAssocID="{9BC07172-FF1E-4E93-BC12-6608ED2BD347}" presName="linearProcess" presStyleCnt="0"/>
      <dgm:spPr/>
    </dgm:pt>
    <dgm:pt modelId="{59EBB1FA-A621-4470-AF7B-46FA782AF132}" type="pres">
      <dgm:prSet presAssocID="{32646FED-453D-48E0-9DEB-35F4D3533317}" presName="textNode" presStyleLbl="node1" presStyleIdx="0" presStyleCnt="3">
        <dgm:presLayoutVars>
          <dgm:bulletEnabled val="1"/>
        </dgm:presLayoutVars>
      </dgm:prSet>
      <dgm:spPr/>
    </dgm:pt>
    <dgm:pt modelId="{5B902E0C-263A-425A-8E3C-165917AEA015}" type="pres">
      <dgm:prSet presAssocID="{E8C5C9FF-0ACD-430A-A13C-CE569F79DBDB}" presName="sibTrans" presStyleCnt="0"/>
      <dgm:spPr/>
    </dgm:pt>
    <dgm:pt modelId="{57E2A684-DBA6-49DA-899E-C74B39C88C94}" type="pres">
      <dgm:prSet presAssocID="{A8CC5B90-1EE0-4C88-8D0B-EF2A10F7E22C}" presName="textNode" presStyleLbl="node1" presStyleIdx="1" presStyleCnt="3">
        <dgm:presLayoutVars>
          <dgm:bulletEnabled val="1"/>
        </dgm:presLayoutVars>
      </dgm:prSet>
      <dgm:spPr/>
    </dgm:pt>
    <dgm:pt modelId="{1B97B29D-DA75-4B04-977E-CA9771F5105D}" type="pres">
      <dgm:prSet presAssocID="{DCAAD0E2-382D-464A-93A3-601194E1E9F9}" presName="sibTrans" presStyleCnt="0"/>
      <dgm:spPr/>
    </dgm:pt>
    <dgm:pt modelId="{B5633609-44D3-4163-A38E-087FA3F21F3E}" type="pres">
      <dgm:prSet presAssocID="{876593E4-8B42-4FB0-A678-FCA59AB0C3D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F919ED0C-17A2-41BD-AEFF-323FE1E93B68}" srcId="{9BC07172-FF1E-4E93-BC12-6608ED2BD347}" destId="{32646FED-453D-48E0-9DEB-35F4D3533317}" srcOrd="0" destOrd="0" parTransId="{80878B84-7BF0-4D12-80C3-2AB4AC752675}" sibTransId="{E8C5C9FF-0ACD-430A-A13C-CE569F79DBDB}"/>
    <dgm:cxn modelId="{B945244E-E06F-4762-8342-BCB732ED4504}" type="presOf" srcId="{32646FED-453D-48E0-9DEB-35F4D3533317}" destId="{59EBB1FA-A621-4470-AF7B-46FA782AF132}" srcOrd="0" destOrd="0" presId="urn:microsoft.com/office/officeart/2005/8/layout/hProcess9"/>
    <dgm:cxn modelId="{DE75AA4E-892E-462B-B332-D10025DDECE4}" type="presOf" srcId="{9BC07172-FF1E-4E93-BC12-6608ED2BD347}" destId="{EE25DD6E-CD9E-4038-B6DC-6703E2419AF6}" srcOrd="0" destOrd="0" presId="urn:microsoft.com/office/officeart/2005/8/layout/hProcess9"/>
    <dgm:cxn modelId="{2460059E-9A5C-4EC0-8901-1B06ED50E44D}" type="presOf" srcId="{A8CC5B90-1EE0-4C88-8D0B-EF2A10F7E22C}" destId="{57E2A684-DBA6-49DA-899E-C74B39C88C94}" srcOrd="0" destOrd="0" presId="urn:microsoft.com/office/officeart/2005/8/layout/hProcess9"/>
    <dgm:cxn modelId="{E68902BB-9045-4B22-ABB3-A743D14B025E}" type="presOf" srcId="{876593E4-8B42-4FB0-A678-FCA59AB0C3D0}" destId="{B5633609-44D3-4163-A38E-087FA3F21F3E}" srcOrd="0" destOrd="0" presId="urn:microsoft.com/office/officeart/2005/8/layout/hProcess9"/>
    <dgm:cxn modelId="{DC69DEE9-B9C1-47CA-9542-56100926CFE2}" srcId="{9BC07172-FF1E-4E93-BC12-6608ED2BD347}" destId="{876593E4-8B42-4FB0-A678-FCA59AB0C3D0}" srcOrd="2" destOrd="0" parTransId="{5278231B-F1A7-4C98-B1E8-8B6F93720041}" sibTransId="{EEC9E59E-D1E6-4346-BC05-E2A258BF6FF8}"/>
    <dgm:cxn modelId="{EAE461FA-6156-4AB1-942A-EB4DCF3DAE51}" srcId="{9BC07172-FF1E-4E93-BC12-6608ED2BD347}" destId="{A8CC5B90-1EE0-4C88-8D0B-EF2A10F7E22C}" srcOrd="1" destOrd="0" parTransId="{796F29E4-635E-41A7-B054-7F88AA33D580}" sibTransId="{DCAAD0E2-382D-464A-93A3-601194E1E9F9}"/>
    <dgm:cxn modelId="{2ED7019E-A5D9-4A75-A6CC-6CF87BBF964D}" type="presParOf" srcId="{EE25DD6E-CD9E-4038-B6DC-6703E2419AF6}" destId="{164D9DAA-C006-4907-8452-D46696481EE4}" srcOrd="0" destOrd="0" presId="urn:microsoft.com/office/officeart/2005/8/layout/hProcess9"/>
    <dgm:cxn modelId="{7537E446-D641-43E9-8669-F479EC2DB21A}" type="presParOf" srcId="{EE25DD6E-CD9E-4038-B6DC-6703E2419AF6}" destId="{1D48F675-510B-49E3-BB68-EA4B00CBEBF0}" srcOrd="1" destOrd="0" presId="urn:microsoft.com/office/officeart/2005/8/layout/hProcess9"/>
    <dgm:cxn modelId="{A92344FB-54EB-4512-A430-40A55B82E032}" type="presParOf" srcId="{1D48F675-510B-49E3-BB68-EA4B00CBEBF0}" destId="{59EBB1FA-A621-4470-AF7B-46FA782AF132}" srcOrd="0" destOrd="0" presId="urn:microsoft.com/office/officeart/2005/8/layout/hProcess9"/>
    <dgm:cxn modelId="{1B79876B-12E4-422C-BA41-1ACE2EC421F3}" type="presParOf" srcId="{1D48F675-510B-49E3-BB68-EA4B00CBEBF0}" destId="{5B902E0C-263A-425A-8E3C-165917AEA015}" srcOrd="1" destOrd="0" presId="urn:microsoft.com/office/officeart/2005/8/layout/hProcess9"/>
    <dgm:cxn modelId="{F3CBE719-2E4F-4A0D-BD37-A9DD2E769AF9}" type="presParOf" srcId="{1D48F675-510B-49E3-BB68-EA4B00CBEBF0}" destId="{57E2A684-DBA6-49DA-899E-C74B39C88C94}" srcOrd="2" destOrd="0" presId="urn:microsoft.com/office/officeart/2005/8/layout/hProcess9"/>
    <dgm:cxn modelId="{C6C1B441-71D7-40BF-B6F4-E1DDE6E35875}" type="presParOf" srcId="{1D48F675-510B-49E3-BB68-EA4B00CBEBF0}" destId="{1B97B29D-DA75-4B04-977E-CA9771F5105D}" srcOrd="3" destOrd="0" presId="urn:microsoft.com/office/officeart/2005/8/layout/hProcess9"/>
    <dgm:cxn modelId="{B5AF468E-A02A-4AB1-91C7-0F7ACEE8F598}" type="presParOf" srcId="{1D48F675-510B-49E3-BB68-EA4B00CBEBF0}" destId="{B5633609-44D3-4163-A38E-087FA3F21F3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12B5F-9DD0-417E-8EF2-CE059164194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DDC268-E2AA-4240-B080-F96D2402A90B}">
      <dgm:prSet/>
      <dgm:spPr/>
      <dgm:t>
        <a:bodyPr/>
        <a:lstStyle/>
        <a:p>
          <a:r>
            <a:rPr lang="cs-CZ" b="1"/>
            <a:t>Funkce informativní</a:t>
          </a:r>
          <a:r>
            <a:rPr lang="cs-CZ"/>
            <a:t> - </a:t>
          </a:r>
          <a:r>
            <a:rPr lang="cs-CZ" b="1"/>
            <a:t>konkrétně</a:t>
          </a:r>
          <a:r>
            <a:rPr lang="cs-CZ"/>
            <a:t> a </a:t>
          </a:r>
          <a:r>
            <a:rPr lang="cs-CZ" b="1"/>
            <a:t>včas</a:t>
          </a:r>
          <a:r>
            <a:rPr lang="cs-CZ"/>
            <a:t> – kvalitní, jasné a srozumitelné </a:t>
          </a:r>
          <a:r>
            <a:rPr lang="cs-CZ" b="1"/>
            <a:t>informace o</a:t>
          </a:r>
          <a:r>
            <a:rPr lang="cs-CZ"/>
            <a:t> činnosti a výsledcích.</a:t>
          </a:r>
          <a:endParaRPr lang="en-US"/>
        </a:p>
      </dgm:t>
    </dgm:pt>
    <dgm:pt modelId="{2750F3EC-BC42-44F4-BEE4-4F2A4BB20119}" type="parTrans" cxnId="{845D3E24-9BD6-4785-A494-46F9DDB31A95}">
      <dgm:prSet/>
      <dgm:spPr/>
      <dgm:t>
        <a:bodyPr/>
        <a:lstStyle/>
        <a:p>
          <a:endParaRPr lang="en-US"/>
        </a:p>
      </dgm:t>
    </dgm:pt>
    <dgm:pt modelId="{13499A92-B97F-482C-8AEB-A5BB6F73BBFE}" type="sibTrans" cxnId="{845D3E24-9BD6-4785-A494-46F9DDB31A95}">
      <dgm:prSet/>
      <dgm:spPr/>
      <dgm:t>
        <a:bodyPr/>
        <a:lstStyle/>
        <a:p>
          <a:endParaRPr lang="en-US"/>
        </a:p>
      </dgm:t>
    </dgm:pt>
    <dgm:pt modelId="{A6E099A9-CB35-465F-ABAE-342AE677DDE2}">
      <dgm:prSet/>
      <dgm:spPr/>
      <dgm:t>
        <a:bodyPr/>
        <a:lstStyle/>
        <a:p>
          <a:r>
            <a:rPr lang="cs-CZ" b="1"/>
            <a:t>Funkce korektivní (konativní) -  </a:t>
          </a:r>
          <a:r>
            <a:rPr lang="cs-CZ"/>
            <a:t>pro korekci výsledků. </a:t>
          </a:r>
          <a:endParaRPr lang="en-US"/>
        </a:p>
      </dgm:t>
    </dgm:pt>
    <dgm:pt modelId="{8A9EA111-9C91-4ABA-B60B-003B26C28C28}" type="parTrans" cxnId="{0170AEE6-891F-4793-90F8-8FE4025C226A}">
      <dgm:prSet/>
      <dgm:spPr/>
      <dgm:t>
        <a:bodyPr/>
        <a:lstStyle/>
        <a:p>
          <a:endParaRPr lang="en-US"/>
        </a:p>
      </dgm:t>
    </dgm:pt>
    <dgm:pt modelId="{E3EA3B58-BCFB-4F3E-BB65-7BE48A5D9178}" type="sibTrans" cxnId="{0170AEE6-891F-4793-90F8-8FE4025C226A}">
      <dgm:prSet/>
      <dgm:spPr/>
      <dgm:t>
        <a:bodyPr/>
        <a:lstStyle/>
        <a:p>
          <a:endParaRPr lang="en-US"/>
        </a:p>
      </dgm:t>
    </dgm:pt>
    <dgm:pt modelId="{0BDBF1A9-35FD-4178-B167-34245554DD7F}">
      <dgm:prSet/>
      <dgm:spPr/>
      <dgm:t>
        <a:bodyPr/>
        <a:lstStyle/>
        <a:p>
          <a:r>
            <a:rPr lang="cs-CZ" b="1"/>
            <a:t>Funkce motivační - </a:t>
          </a:r>
          <a:r>
            <a:rPr lang="cs-CZ"/>
            <a:t>pobízí žáka k dalšímu učení, neodrazuje ho.  </a:t>
          </a:r>
          <a:endParaRPr lang="en-US"/>
        </a:p>
      </dgm:t>
    </dgm:pt>
    <dgm:pt modelId="{9C2F0942-6D06-4802-B1CC-15833B25EDBC}" type="parTrans" cxnId="{9DE08B0C-9D65-40E6-8848-EBEE55AE02D1}">
      <dgm:prSet/>
      <dgm:spPr/>
      <dgm:t>
        <a:bodyPr/>
        <a:lstStyle/>
        <a:p>
          <a:endParaRPr lang="en-US"/>
        </a:p>
      </dgm:t>
    </dgm:pt>
    <dgm:pt modelId="{196EF2AD-FF27-4F7F-BA8C-F22917691C74}" type="sibTrans" cxnId="{9DE08B0C-9D65-40E6-8848-EBEE55AE02D1}">
      <dgm:prSet/>
      <dgm:spPr/>
      <dgm:t>
        <a:bodyPr/>
        <a:lstStyle/>
        <a:p>
          <a:endParaRPr lang="en-US"/>
        </a:p>
      </dgm:t>
    </dgm:pt>
    <dgm:pt modelId="{EAC34667-9BAE-4304-A5FB-B467E4F9819E}">
      <dgm:prSet/>
      <dgm:spPr/>
      <dgm:t>
        <a:bodyPr/>
        <a:lstStyle/>
        <a:p>
          <a:r>
            <a:rPr lang="cs-CZ" b="1"/>
            <a:t>Funkce rozvíjející - </a:t>
          </a:r>
          <a:r>
            <a:rPr lang="cs-CZ"/>
            <a:t>působí na rozvoj osobnosti žáka (žákovo sebepojetí, sebeobraz a hodnocení sebe sama). </a:t>
          </a:r>
          <a:endParaRPr lang="en-US"/>
        </a:p>
      </dgm:t>
    </dgm:pt>
    <dgm:pt modelId="{C8AD270A-5A20-43E7-AB2E-081409097EBF}" type="parTrans" cxnId="{DBE6AA5A-937E-4E4F-8B05-8F66DE496812}">
      <dgm:prSet/>
      <dgm:spPr/>
      <dgm:t>
        <a:bodyPr/>
        <a:lstStyle/>
        <a:p>
          <a:endParaRPr lang="en-US"/>
        </a:p>
      </dgm:t>
    </dgm:pt>
    <dgm:pt modelId="{1FB884B2-A365-4EE7-AE75-C479B8BC97A1}" type="sibTrans" cxnId="{DBE6AA5A-937E-4E4F-8B05-8F66DE496812}">
      <dgm:prSet/>
      <dgm:spPr/>
      <dgm:t>
        <a:bodyPr/>
        <a:lstStyle/>
        <a:p>
          <a:endParaRPr lang="en-US"/>
        </a:p>
      </dgm:t>
    </dgm:pt>
    <dgm:pt modelId="{A0547536-6857-4FB0-B07D-05924F3B91E7}" type="pres">
      <dgm:prSet presAssocID="{00B12B5F-9DD0-417E-8EF2-CE0591641944}" presName="vert0" presStyleCnt="0">
        <dgm:presLayoutVars>
          <dgm:dir/>
          <dgm:animOne val="branch"/>
          <dgm:animLvl val="lvl"/>
        </dgm:presLayoutVars>
      </dgm:prSet>
      <dgm:spPr/>
    </dgm:pt>
    <dgm:pt modelId="{14D8F1CF-20DC-4B4A-90C1-ABE6D1E4D240}" type="pres">
      <dgm:prSet presAssocID="{5BDDC268-E2AA-4240-B080-F96D2402A90B}" presName="thickLine" presStyleLbl="alignNode1" presStyleIdx="0" presStyleCnt="4"/>
      <dgm:spPr/>
    </dgm:pt>
    <dgm:pt modelId="{B367A233-741C-4296-AA6D-2744EEEC950D}" type="pres">
      <dgm:prSet presAssocID="{5BDDC268-E2AA-4240-B080-F96D2402A90B}" presName="horz1" presStyleCnt="0"/>
      <dgm:spPr/>
    </dgm:pt>
    <dgm:pt modelId="{DAD43D1D-5410-453E-8FF0-0D6FFB2A77E2}" type="pres">
      <dgm:prSet presAssocID="{5BDDC268-E2AA-4240-B080-F96D2402A90B}" presName="tx1" presStyleLbl="revTx" presStyleIdx="0" presStyleCnt="4"/>
      <dgm:spPr/>
    </dgm:pt>
    <dgm:pt modelId="{526BC0FD-AFA8-419E-A329-2F3D8E20D0FD}" type="pres">
      <dgm:prSet presAssocID="{5BDDC268-E2AA-4240-B080-F96D2402A90B}" presName="vert1" presStyleCnt="0"/>
      <dgm:spPr/>
    </dgm:pt>
    <dgm:pt modelId="{16AF50D8-AA19-4B01-93C5-10153F5427DC}" type="pres">
      <dgm:prSet presAssocID="{A6E099A9-CB35-465F-ABAE-342AE677DDE2}" presName="thickLine" presStyleLbl="alignNode1" presStyleIdx="1" presStyleCnt="4"/>
      <dgm:spPr/>
    </dgm:pt>
    <dgm:pt modelId="{38C4F88E-3E2B-4826-BA9D-598A79D63284}" type="pres">
      <dgm:prSet presAssocID="{A6E099A9-CB35-465F-ABAE-342AE677DDE2}" presName="horz1" presStyleCnt="0"/>
      <dgm:spPr/>
    </dgm:pt>
    <dgm:pt modelId="{E601DE4E-61F3-41A6-8D39-208944B2660F}" type="pres">
      <dgm:prSet presAssocID="{A6E099A9-CB35-465F-ABAE-342AE677DDE2}" presName="tx1" presStyleLbl="revTx" presStyleIdx="1" presStyleCnt="4"/>
      <dgm:spPr/>
    </dgm:pt>
    <dgm:pt modelId="{D9496666-471E-4CDB-8AF9-408DF0138283}" type="pres">
      <dgm:prSet presAssocID="{A6E099A9-CB35-465F-ABAE-342AE677DDE2}" presName="vert1" presStyleCnt="0"/>
      <dgm:spPr/>
    </dgm:pt>
    <dgm:pt modelId="{99472260-20B4-409E-A1E0-9965C36F38CB}" type="pres">
      <dgm:prSet presAssocID="{0BDBF1A9-35FD-4178-B167-34245554DD7F}" presName="thickLine" presStyleLbl="alignNode1" presStyleIdx="2" presStyleCnt="4"/>
      <dgm:spPr/>
    </dgm:pt>
    <dgm:pt modelId="{47C02C36-ECFA-43BF-BCE8-3C5212BB9BC0}" type="pres">
      <dgm:prSet presAssocID="{0BDBF1A9-35FD-4178-B167-34245554DD7F}" presName="horz1" presStyleCnt="0"/>
      <dgm:spPr/>
    </dgm:pt>
    <dgm:pt modelId="{9DD7D3C5-9439-44C3-9E39-E8D99B989F47}" type="pres">
      <dgm:prSet presAssocID="{0BDBF1A9-35FD-4178-B167-34245554DD7F}" presName="tx1" presStyleLbl="revTx" presStyleIdx="2" presStyleCnt="4"/>
      <dgm:spPr/>
    </dgm:pt>
    <dgm:pt modelId="{DFF90F26-C462-4F6C-9289-5611C6909BBA}" type="pres">
      <dgm:prSet presAssocID="{0BDBF1A9-35FD-4178-B167-34245554DD7F}" presName="vert1" presStyleCnt="0"/>
      <dgm:spPr/>
    </dgm:pt>
    <dgm:pt modelId="{D07E82EE-C258-444D-A6DC-3EBF16F8DDB5}" type="pres">
      <dgm:prSet presAssocID="{EAC34667-9BAE-4304-A5FB-B467E4F9819E}" presName="thickLine" presStyleLbl="alignNode1" presStyleIdx="3" presStyleCnt="4"/>
      <dgm:spPr/>
    </dgm:pt>
    <dgm:pt modelId="{024C979D-8953-4894-9A55-1C58BE2AD19C}" type="pres">
      <dgm:prSet presAssocID="{EAC34667-9BAE-4304-A5FB-B467E4F9819E}" presName="horz1" presStyleCnt="0"/>
      <dgm:spPr/>
    </dgm:pt>
    <dgm:pt modelId="{D743EBAD-24AE-4205-A14C-947B08CCF137}" type="pres">
      <dgm:prSet presAssocID="{EAC34667-9BAE-4304-A5FB-B467E4F9819E}" presName="tx1" presStyleLbl="revTx" presStyleIdx="3" presStyleCnt="4"/>
      <dgm:spPr/>
    </dgm:pt>
    <dgm:pt modelId="{45E7CD66-9EC8-4CE6-9EA7-40D4B6B018CB}" type="pres">
      <dgm:prSet presAssocID="{EAC34667-9BAE-4304-A5FB-B467E4F9819E}" presName="vert1" presStyleCnt="0"/>
      <dgm:spPr/>
    </dgm:pt>
  </dgm:ptLst>
  <dgm:cxnLst>
    <dgm:cxn modelId="{9DE08B0C-9D65-40E6-8848-EBEE55AE02D1}" srcId="{00B12B5F-9DD0-417E-8EF2-CE0591641944}" destId="{0BDBF1A9-35FD-4178-B167-34245554DD7F}" srcOrd="2" destOrd="0" parTransId="{9C2F0942-6D06-4802-B1CC-15833B25EDBC}" sibTransId="{196EF2AD-FF27-4F7F-BA8C-F22917691C74}"/>
    <dgm:cxn modelId="{845D3E24-9BD6-4785-A494-46F9DDB31A95}" srcId="{00B12B5F-9DD0-417E-8EF2-CE0591641944}" destId="{5BDDC268-E2AA-4240-B080-F96D2402A90B}" srcOrd="0" destOrd="0" parTransId="{2750F3EC-BC42-44F4-BEE4-4F2A4BB20119}" sibTransId="{13499A92-B97F-482C-8AEB-A5BB6F73BBFE}"/>
    <dgm:cxn modelId="{D91C4F3E-696F-4DB3-A083-556C838B0B6A}" type="presOf" srcId="{00B12B5F-9DD0-417E-8EF2-CE0591641944}" destId="{A0547536-6857-4FB0-B07D-05924F3B91E7}" srcOrd="0" destOrd="0" presId="urn:microsoft.com/office/officeart/2008/layout/LinedList"/>
    <dgm:cxn modelId="{FF08185E-ED51-40A4-968A-AF5ADEA93871}" type="presOf" srcId="{A6E099A9-CB35-465F-ABAE-342AE677DDE2}" destId="{E601DE4E-61F3-41A6-8D39-208944B2660F}" srcOrd="0" destOrd="0" presId="urn:microsoft.com/office/officeart/2008/layout/LinedList"/>
    <dgm:cxn modelId="{5B409B4B-9934-4AD6-B1BB-BC75E38CFC1C}" type="presOf" srcId="{0BDBF1A9-35FD-4178-B167-34245554DD7F}" destId="{9DD7D3C5-9439-44C3-9E39-E8D99B989F47}" srcOrd="0" destOrd="0" presId="urn:microsoft.com/office/officeart/2008/layout/LinedList"/>
    <dgm:cxn modelId="{DBE6AA5A-937E-4E4F-8B05-8F66DE496812}" srcId="{00B12B5F-9DD0-417E-8EF2-CE0591641944}" destId="{EAC34667-9BAE-4304-A5FB-B467E4F9819E}" srcOrd="3" destOrd="0" parTransId="{C8AD270A-5A20-43E7-AB2E-081409097EBF}" sibTransId="{1FB884B2-A365-4EE7-AE75-C479B8BC97A1}"/>
    <dgm:cxn modelId="{D5D28A9D-5B81-4909-9BFD-33301AD0E3EB}" type="presOf" srcId="{EAC34667-9BAE-4304-A5FB-B467E4F9819E}" destId="{D743EBAD-24AE-4205-A14C-947B08CCF137}" srcOrd="0" destOrd="0" presId="urn:microsoft.com/office/officeart/2008/layout/LinedList"/>
    <dgm:cxn modelId="{D68BC4A4-C2E3-4120-91D2-557C87ABA7FE}" type="presOf" srcId="{5BDDC268-E2AA-4240-B080-F96D2402A90B}" destId="{DAD43D1D-5410-453E-8FF0-0D6FFB2A77E2}" srcOrd="0" destOrd="0" presId="urn:microsoft.com/office/officeart/2008/layout/LinedList"/>
    <dgm:cxn modelId="{0170AEE6-891F-4793-90F8-8FE4025C226A}" srcId="{00B12B5F-9DD0-417E-8EF2-CE0591641944}" destId="{A6E099A9-CB35-465F-ABAE-342AE677DDE2}" srcOrd="1" destOrd="0" parTransId="{8A9EA111-9C91-4ABA-B60B-003B26C28C28}" sibTransId="{E3EA3B58-BCFB-4F3E-BB65-7BE48A5D9178}"/>
    <dgm:cxn modelId="{CC6D3EC1-CC55-4E80-890B-6F1D7A421B30}" type="presParOf" srcId="{A0547536-6857-4FB0-B07D-05924F3B91E7}" destId="{14D8F1CF-20DC-4B4A-90C1-ABE6D1E4D240}" srcOrd="0" destOrd="0" presId="urn:microsoft.com/office/officeart/2008/layout/LinedList"/>
    <dgm:cxn modelId="{E722E855-6EF9-401B-AD37-ED97990F5D78}" type="presParOf" srcId="{A0547536-6857-4FB0-B07D-05924F3B91E7}" destId="{B367A233-741C-4296-AA6D-2744EEEC950D}" srcOrd="1" destOrd="0" presId="urn:microsoft.com/office/officeart/2008/layout/LinedList"/>
    <dgm:cxn modelId="{11D91AC0-7D0B-4A7F-8A2C-53354204820C}" type="presParOf" srcId="{B367A233-741C-4296-AA6D-2744EEEC950D}" destId="{DAD43D1D-5410-453E-8FF0-0D6FFB2A77E2}" srcOrd="0" destOrd="0" presId="urn:microsoft.com/office/officeart/2008/layout/LinedList"/>
    <dgm:cxn modelId="{1E832452-6487-4DED-8BE4-5275440ED443}" type="presParOf" srcId="{B367A233-741C-4296-AA6D-2744EEEC950D}" destId="{526BC0FD-AFA8-419E-A329-2F3D8E20D0FD}" srcOrd="1" destOrd="0" presId="urn:microsoft.com/office/officeart/2008/layout/LinedList"/>
    <dgm:cxn modelId="{3309BF6C-4AFA-42E4-9161-35A1CFBF8AC1}" type="presParOf" srcId="{A0547536-6857-4FB0-B07D-05924F3B91E7}" destId="{16AF50D8-AA19-4B01-93C5-10153F5427DC}" srcOrd="2" destOrd="0" presId="urn:microsoft.com/office/officeart/2008/layout/LinedList"/>
    <dgm:cxn modelId="{6475BF36-EEF7-4861-98BF-1C0D26A8268E}" type="presParOf" srcId="{A0547536-6857-4FB0-B07D-05924F3B91E7}" destId="{38C4F88E-3E2B-4826-BA9D-598A79D63284}" srcOrd="3" destOrd="0" presId="urn:microsoft.com/office/officeart/2008/layout/LinedList"/>
    <dgm:cxn modelId="{E4CB11FB-C441-4ED4-858D-011A9B0AC8FE}" type="presParOf" srcId="{38C4F88E-3E2B-4826-BA9D-598A79D63284}" destId="{E601DE4E-61F3-41A6-8D39-208944B2660F}" srcOrd="0" destOrd="0" presId="urn:microsoft.com/office/officeart/2008/layout/LinedList"/>
    <dgm:cxn modelId="{3DC62A32-1C71-4757-AA88-28CA51DCE7BA}" type="presParOf" srcId="{38C4F88E-3E2B-4826-BA9D-598A79D63284}" destId="{D9496666-471E-4CDB-8AF9-408DF0138283}" srcOrd="1" destOrd="0" presId="urn:microsoft.com/office/officeart/2008/layout/LinedList"/>
    <dgm:cxn modelId="{4CA5EA65-3517-4F51-A585-1C08CDE4AFF5}" type="presParOf" srcId="{A0547536-6857-4FB0-B07D-05924F3B91E7}" destId="{99472260-20B4-409E-A1E0-9965C36F38CB}" srcOrd="4" destOrd="0" presId="urn:microsoft.com/office/officeart/2008/layout/LinedList"/>
    <dgm:cxn modelId="{B381E6A4-AB8A-429D-8F63-076242151D02}" type="presParOf" srcId="{A0547536-6857-4FB0-B07D-05924F3B91E7}" destId="{47C02C36-ECFA-43BF-BCE8-3C5212BB9BC0}" srcOrd="5" destOrd="0" presId="urn:microsoft.com/office/officeart/2008/layout/LinedList"/>
    <dgm:cxn modelId="{2F05156E-6225-42AC-AB99-248BD7825C40}" type="presParOf" srcId="{47C02C36-ECFA-43BF-BCE8-3C5212BB9BC0}" destId="{9DD7D3C5-9439-44C3-9E39-E8D99B989F47}" srcOrd="0" destOrd="0" presId="urn:microsoft.com/office/officeart/2008/layout/LinedList"/>
    <dgm:cxn modelId="{451135E2-121E-4CE1-922F-7235DAA991DD}" type="presParOf" srcId="{47C02C36-ECFA-43BF-BCE8-3C5212BB9BC0}" destId="{DFF90F26-C462-4F6C-9289-5611C6909BBA}" srcOrd="1" destOrd="0" presId="urn:microsoft.com/office/officeart/2008/layout/LinedList"/>
    <dgm:cxn modelId="{FEBD8C68-7D9D-4304-9087-8ED0E5165CAB}" type="presParOf" srcId="{A0547536-6857-4FB0-B07D-05924F3B91E7}" destId="{D07E82EE-C258-444D-A6DC-3EBF16F8DDB5}" srcOrd="6" destOrd="0" presId="urn:microsoft.com/office/officeart/2008/layout/LinedList"/>
    <dgm:cxn modelId="{38A06CC5-E25B-4862-B5B9-DD169D829D07}" type="presParOf" srcId="{A0547536-6857-4FB0-B07D-05924F3B91E7}" destId="{024C979D-8953-4894-9A55-1C58BE2AD19C}" srcOrd="7" destOrd="0" presId="urn:microsoft.com/office/officeart/2008/layout/LinedList"/>
    <dgm:cxn modelId="{E024109F-67A7-4B49-B2D7-FF5868894E82}" type="presParOf" srcId="{024C979D-8953-4894-9A55-1C58BE2AD19C}" destId="{D743EBAD-24AE-4205-A14C-947B08CCF137}" srcOrd="0" destOrd="0" presId="urn:microsoft.com/office/officeart/2008/layout/LinedList"/>
    <dgm:cxn modelId="{23563779-0CE1-4535-8F3E-564918105B61}" type="presParOf" srcId="{024C979D-8953-4894-9A55-1C58BE2AD19C}" destId="{45E7CD66-9EC8-4CE6-9EA7-40D4B6B018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E13A40-0689-417E-8AB8-8F843A690FF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20AF40-AF9A-49F2-A9F2-22CFC0518531}">
      <dgm:prSet/>
      <dgm:spPr/>
      <dgm:t>
        <a:bodyPr/>
        <a:lstStyle/>
        <a:p>
          <a:r>
            <a:rPr lang="cs-CZ"/>
            <a:t>Užívání </a:t>
          </a:r>
          <a:r>
            <a:rPr lang="cs-CZ" b="1"/>
            <a:t>popisného a srozumitelného jazyka</a:t>
          </a:r>
          <a:r>
            <a:rPr lang="cs-CZ"/>
            <a:t>.</a:t>
          </a:r>
          <a:endParaRPr lang="en-US"/>
        </a:p>
      </dgm:t>
    </dgm:pt>
    <dgm:pt modelId="{77653FA3-84B6-49BE-BB0E-0C11CDFA870B}" type="parTrans" cxnId="{09D6944E-37D3-44E3-BE36-F1E8ADF65CB4}">
      <dgm:prSet/>
      <dgm:spPr/>
      <dgm:t>
        <a:bodyPr/>
        <a:lstStyle/>
        <a:p>
          <a:endParaRPr lang="en-US"/>
        </a:p>
      </dgm:t>
    </dgm:pt>
    <dgm:pt modelId="{AA22F4F0-0E1A-46A3-8D34-557E7F7F9978}" type="sibTrans" cxnId="{09D6944E-37D3-44E3-BE36-F1E8ADF65CB4}">
      <dgm:prSet/>
      <dgm:spPr/>
      <dgm:t>
        <a:bodyPr/>
        <a:lstStyle/>
        <a:p>
          <a:endParaRPr lang="en-US"/>
        </a:p>
      </dgm:t>
    </dgm:pt>
    <dgm:pt modelId="{9DC897CD-03AC-4128-BD36-016CBAEA4C71}">
      <dgm:prSet/>
      <dgm:spPr/>
      <dgm:t>
        <a:bodyPr/>
        <a:lstStyle/>
        <a:p>
          <a:r>
            <a:rPr lang="cs-CZ"/>
            <a:t>Porovnání</a:t>
          </a:r>
          <a:r>
            <a:rPr lang="cs-CZ" b="1"/>
            <a:t> </a:t>
          </a:r>
          <a:r>
            <a:rPr lang="cs-CZ"/>
            <a:t>výsledků  </a:t>
          </a:r>
          <a:r>
            <a:rPr lang="cs-CZ" b="1"/>
            <a:t>s žádoucím stavem </a:t>
          </a:r>
          <a:r>
            <a:rPr lang="cs-CZ"/>
            <a:t>(cíli). </a:t>
          </a:r>
          <a:endParaRPr lang="en-US"/>
        </a:p>
      </dgm:t>
    </dgm:pt>
    <dgm:pt modelId="{002366C7-8598-4964-B1B3-DE039BCD106F}" type="parTrans" cxnId="{B00FAA2D-2324-4176-B411-5740B93F6697}">
      <dgm:prSet/>
      <dgm:spPr/>
      <dgm:t>
        <a:bodyPr/>
        <a:lstStyle/>
        <a:p>
          <a:endParaRPr lang="en-US"/>
        </a:p>
      </dgm:t>
    </dgm:pt>
    <dgm:pt modelId="{5D6A00E3-133C-496D-81AC-4DD7E7933EDA}" type="sibTrans" cxnId="{B00FAA2D-2324-4176-B411-5740B93F6697}">
      <dgm:prSet/>
      <dgm:spPr/>
      <dgm:t>
        <a:bodyPr/>
        <a:lstStyle/>
        <a:p>
          <a:endParaRPr lang="en-US"/>
        </a:p>
      </dgm:t>
    </dgm:pt>
    <dgm:pt modelId="{ABECC564-7889-43EF-807F-601DF828842A}">
      <dgm:prSet/>
      <dgm:spPr/>
      <dgm:t>
        <a:bodyPr/>
        <a:lstStyle/>
        <a:p>
          <a:r>
            <a:rPr lang="cs-CZ"/>
            <a:t>Užívání </a:t>
          </a:r>
          <a:r>
            <a:rPr lang="cs-CZ" b="1"/>
            <a:t>popisného a srozumitelného jazyka</a:t>
          </a:r>
          <a:r>
            <a:rPr lang="cs-CZ"/>
            <a:t>.</a:t>
          </a:r>
          <a:endParaRPr lang="en-US"/>
        </a:p>
      </dgm:t>
    </dgm:pt>
    <dgm:pt modelId="{2911ED54-717F-49A0-A494-7D0EA3268B1D}" type="parTrans" cxnId="{46BACD65-4B7F-4193-80F0-D088DC23AADC}">
      <dgm:prSet/>
      <dgm:spPr/>
      <dgm:t>
        <a:bodyPr/>
        <a:lstStyle/>
        <a:p>
          <a:endParaRPr lang="en-US"/>
        </a:p>
      </dgm:t>
    </dgm:pt>
    <dgm:pt modelId="{90F8843F-9CD1-43F0-B5E5-963AD3E84E44}" type="sibTrans" cxnId="{46BACD65-4B7F-4193-80F0-D088DC23AADC}">
      <dgm:prSet/>
      <dgm:spPr/>
      <dgm:t>
        <a:bodyPr/>
        <a:lstStyle/>
        <a:p>
          <a:endParaRPr lang="en-US"/>
        </a:p>
      </dgm:t>
    </dgm:pt>
    <dgm:pt modelId="{FBF79A01-B495-487A-8883-16B302BFA3D1}">
      <dgm:prSet/>
      <dgm:spPr/>
      <dgm:t>
        <a:bodyPr/>
        <a:lstStyle/>
        <a:p>
          <a:r>
            <a:rPr lang="cs-CZ"/>
            <a:t>Posuzování podle stanovených </a:t>
          </a:r>
          <a:r>
            <a:rPr lang="cs-CZ" b="1"/>
            <a:t>kritérií a indikátorů.</a:t>
          </a:r>
          <a:r>
            <a:rPr lang="cs-CZ"/>
            <a:t> </a:t>
          </a:r>
          <a:endParaRPr lang="en-US"/>
        </a:p>
      </dgm:t>
    </dgm:pt>
    <dgm:pt modelId="{D3C5AD6F-133F-44C9-B972-8DAA7CE5D0A1}" type="parTrans" cxnId="{4C31D67A-26C5-4912-9166-AB742D946789}">
      <dgm:prSet/>
      <dgm:spPr/>
      <dgm:t>
        <a:bodyPr/>
        <a:lstStyle/>
        <a:p>
          <a:endParaRPr lang="en-US"/>
        </a:p>
      </dgm:t>
    </dgm:pt>
    <dgm:pt modelId="{FF87763D-5181-4C9B-AE5D-F733041E11AB}" type="sibTrans" cxnId="{4C31D67A-26C5-4912-9166-AB742D946789}">
      <dgm:prSet/>
      <dgm:spPr/>
      <dgm:t>
        <a:bodyPr/>
        <a:lstStyle/>
        <a:p>
          <a:endParaRPr lang="en-US"/>
        </a:p>
      </dgm:t>
    </dgm:pt>
    <dgm:pt modelId="{7131E9C8-7819-462C-9184-6AAF5AFABD10}">
      <dgm:prSet/>
      <dgm:spPr/>
      <dgm:t>
        <a:bodyPr/>
        <a:lstStyle/>
        <a:p>
          <a:r>
            <a:rPr lang="cs-CZ" dirty="0"/>
            <a:t>Formulace </a:t>
          </a:r>
          <a:r>
            <a:rPr lang="cs-CZ" b="1" dirty="0"/>
            <a:t>hodnoticích výroků </a:t>
          </a:r>
          <a:r>
            <a:rPr lang="cs-CZ" dirty="0"/>
            <a:t>a </a:t>
          </a:r>
          <a:r>
            <a:rPr lang="cs-CZ" b="1" dirty="0"/>
            <a:t>opatření </a:t>
          </a:r>
          <a:r>
            <a:rPr lang="cs-CZ" dirty="0"/>
            <a:t>a osobních </a:t>
          </a:r>
          <a:r>
            <a:rPr lang="cs-CZ" b="1" dirty="0"/>
            <a:t>cílů</a:t>
          </a:r>
          <a:r>
            <a:rPr lang="cs-CZ" dirty="0"/>
            <a:t>.</a:t>
          </a:r>
          <a:endParaRPr lang="en-US" dirty="0"/>
        </a:p>
      </dgm:t>
    </dgm:pt>
    <dgm:pt modelId="{557442CA-9648-4840-97B4-E340B5163A31}" type="parTrans" cxnId="{0158600C-D58C-4352-B538-879CE5E36858}">
      <dgm:prSet/>
      <dgm:spPr/>
      <dgm:t>
        <a:bodyPr/>
        <a:lstStyle/>
        <a:p>
          <a:endParaRPr lang="en-US"/>
        </a:p>
      </dgm:t>
    </dgm:pt>
    <dgm:pt modelId="{6781EB61-839B-4D38-A22C-0DBE2072DCC3}" type="sibTrans" cxnId="{0158600C-D58C-4352-B538-879CE5E36858}">
      <dgm:prSet/>
      <dgm:spPr/>
      <dgm:t>
        <a:bodyPr/>
        <a:lstStyle/>
        <a:p>
          <a:endParaRPr lang="en-US"/>
        </a:p>
      </dgm:t>
    </dgm:pt>
    <dgm:pt modelId="{210A474E-D7B4-4C8F-AA50-1E10DB6A92AA}">
      <dgm:prSet/>
      <dgm:spPr/>
      <dgm:t>
        <a:bodyPr/>
        <a:lstStyle/>
        <a:p>
          <a:r>
            <a:rPr lang="cs-CZ" b="1"/>
            <a:t>Vhodné</a:t>
          </a:r>
          <a:r>
            <a:rPr lang="cs-CZ"/>
            <a:t> vyučovací a učební </a:t>
          </a:r>
          <a:r>
            <a:rPr lang="cs-CZ" b="1"/>
            <a:t>strategie.</a:t>
          </a:r>
          <a:endParaRPr lang="en-US"/>
        </a:p>
      </dgm:t>
    </dgm:pt>
    <dgm:pt modelId="{65807466-A21D-4A5E-8894-9FE9B78A448C}" type="parTrans" cxnId="{B4A58079-ED56-40E5-8E28-117676EBCC96}">
      <dgm:prSet/>
      <dgm:spPr/>
      <dgm:t>
        <a:bodyPr/>
        <a:lstStyle/>
        <a:p>
          <a:endParaRPr lang="en-US"/>
        </a:p>
      </dgm:t>
    </dgm:pt>
    <dgm:pt modelId="{270A8F4C-19B2-4161-9257-D5E3CC708CC3}" type="sibTrans" cxnId="{B4A58079-ED56-40E5-8E28-117676EBCC96}">
      <dgm:prSet/>
      <dgm:spPr/>
      <dgm:t>
        <a:bodyPr/>
        <a:lstStyle/>
        <a:p>
          <a:endParaRPr lang="en-US"/>
        </a:p>
      </dgm:t>
    </dgm:pt>
    <dgm:pt modelId="{D2FD94D8-1CF9-46BC-914A-A67A5A19CB7A}" type="pres">
      <dgm:prSet presAssocID="{53E13A40-0689-417E-8AB8-8F843A690FF5}" presName="vert0" presStyleCnt="0">
        <dgm:presLayoutVars>
          <dgm:dir/>
          <dgm:animOne val="branch"/>
          <dgm:animLvl val="lvl"/>
        </dgm:presLayoutVars>
      </dgm:prSet>
      <dgm:spPr/>
    </dgm:pt>
    <dgm:pt modelId="{7DC52B11-8ED0-4F04-B52C-68253708653B}" type="pres">
      <dgm:prSet presAssocID="{CF20AF40-AF9A-49F2-A9F2-22CFC0518531}" presName="thickLine" presStyleLbl="alignNode1" presStyleIdx="0" presStyleCnt="6"/>
      <dgm:spPr/>
    </dgm:pt>
    <dgm:pt modelId="{8E1562E6-5A91-47B4-94BD-7624340FCC42}" type="pres">
      <dgm:prSet presAssocID="{CF20AF40-AF9A-49F2-A9F2-22CFC0518531}" presName="horz1" presStyleCnt="0"/>
      <dgm:spPr/>
    </dgm:pt>
    <dgm:pt modelId="{C3C36189-A854-4E15-9538-E25BE3B64A59}" type="pres">
      <dgm:prSet presAssocID="{CF20AF40-AF9A-49F2-A9F2-22CFC0518531}" presName="tx1" presStyleLbl="revTx" presStyleIdx="0" presStyleCnt="6"/>
      <dgm:spPr/>
    </dgm:pt>
    <dgm:pt modelId="{89C91852-ED7F-4DDB-BB5A-2B44240311A8}" type="pres">
      <dgm:prSet presAssocID="{CF20AF40-AF9A-49F2-A9F2-22CFC0518531}" presName="vert1" presStyleCnt="0"/>
      <dgm:spPr/>
    </dgm:pt>
    <dgm:pt modelId="{5CDE6587-3034-4182-8917-3938FEA2070A}" type="pres">
      <dgm:prSet presAssocID="{9DC897CD-03AC-4128-BD36-016CBAEA4C71}" presName="thickLine" presStyleLbl="alignNode1" presStyleIdx="1" presStyleCnt="6"/>
      <dgm:spPr/>
    </dgm:pt>
    <dgm:pt modelId="{12083838-33C1-4420-A472-3D123A810BBA}" type="pres">
      <dgm:prSet presAssocID="{9DC897CD-03AC-4128-BD36-016CBAEA4C71}" presName="horz1" presStyleCnt="0"/>
      <dgm:spPr/>
    </dgm:pt>
    <dgm:pt modelId="{BE721DDB-9612-4A88-8813-22F95BD0DCDB}" type="pres">
      <dgm:prSet presAssocID="{9DC897CD-03AC-4128-BD36-016CBAEA4C71}" presName="tx1" presStyleLbl="revTx" presStyleIdx="1" presStyleCnt="6"/>
      <dgm:spPr/>
    </dgm:pt>
    <dgm:pt modelId="{F5FAFD12-58EF-4D9D-9FC0-442065122F2A}" type="pres">
      <dgm:prSet presAssocID="{9DC897CD-03AC-4128-BD36-016CBAEA4C71}" presName="vert1" presStyleCnt="0"/>
      <dgm:spPr/>
    </dgm:pt>
    <dgm:pt modelId="{923E8B01-6F44-4975-9C15-AA7808A7B1E6}" type="pres">
      <dgm:prSet presAssocID="{ABECC564-7889-43EF-807F-601DF828842A}" presName="thickLine" presStyleLbl="alignNode1" presStyleIdx="2" presStyleCnt="6"/>
      <dgm:spPr/>
    </dgm:pt>
    <dgm:pt modelId="{4A303D85-91F7-4732-BBB5-DCCAD9D9791F}" type="pres">
      <dgm:prSet presAssocID="{ABECC564-7889-43EF-807F-601DF828842A}" presName="horz1" presStyleCnt="0"/>
      <dgm:spPr/>
    </dgm:pt>
    <dgm:pt modelId="{88777B7E-D9DC-4F03-888F-0B7E8ADBD278}" type="pres">
      <dgm:prSet presAssocID="{ABECC564-7889-43EF-807F-601DF828842A}" presName="tx1" presStyleLbl="revTx" presStyleIdx="2" presStyleCnt="6"/>
      <dgm:spPr/>
    </dgm:pt>
    <dgm:pt modelId="{2F3C4A52-D275-4EA1-9FA5-93C4937EF82D}" type="pres">
      <dgm:prSet presAssocID="{ABECC564-7889-43EF-807F-601DF828842A}" presName="vert1" presStyleCnt="0"/>
      <dgm:spPr/>
    </dgm:pt>
    <dgm:pt modelId="{BE31E9F8-7507-48E4-B7DE-738633FC0B56}" type="pres">
      <dgm:prSet presAssocID="{FBF79A01-B495-487A-8883-16B302BFA3D1}" presName="thickLine" presStyleLbl="alignNode1" presStyleIdx="3" presStyleCnt="6"/>
      <dgm:spPr/>
    </dgm:pt>
    <dgm:pt modelId="{C9864DF2-7737-4BE5-B07C-7A25965491DE}" type="pres">
      <dgm:prSet presAssocID="{FBF79A01-B495-487A-8883-16B302BFA3D1}" presName="horz1" presStyleCnt="0"/>
      <dgm:spPr/>
    </dgm:pt>
    <dgm:pt modelId="{7585353A-7852-4F04-85E1-761C0DE84860}" type="pres">
      <dgm:prSet presAssocID="{FBF79A01-B495-487A-8883-16B302BFA3D1}" presName="tx1" presStyleLbl="revTx" presStyleIdx="3" presStyleCnt="6"/>
      <dgm:spPr/>
    </dgm:pt>
    <dgm:pt modelId="{E67532D7-22BC-4243-8551-C831AF17BDEE}" type="pres">
      <dgm:prSet presAssocID="{FBF79A01-B495-487A-8883-16B302BFA3D1}" presName="vert1" presStyleCnt="0"/>
      <dgm:spPr/>
    </dgm:pt>
    <dgm:pt modelId="{BE5850E7-8857-4E96-B97F-0DD09A0A5708}" type="pres">
      <dgm:prSet presAssocID="{7131E9C8-7819-462C-9184-6AAF5AFABD10}" presName="thickLine" presStyleLbl="alignNode1" presStyleIdx="4" presStyleCnt="6"/>
      <dgm:spPr/>
    </dgm:pt>
    <dgm:pt modelId="{A5E26305-DDCF-41CC-9897-1928B78D515F}" type="pres">
      <dgm:prSet presAssocID="{7131E9C8-7819-462C-9184-6AAF5AFABD10}" presName="horz1" presStyleCnt="0"/>
      <dgm:spPr/>
    </dgm:pt>
    <dgm:pt modelId="{E4917CBB-ECD2-4E17-BED5-731EA9F9EC16}" type="pres">
      <dgm:prSet presAssocID="{7131E9C8-7819-462C-9184-6AAF5AFABD10}" presName="tx1" presStyleLbl="revTx" presStyleIdx="4" presStyleCnt="6"/>
      <dgm:spPr/>
    </dgm:pt>
    <dgm:pt modelId="{B6D87C7E-B0E6-4D02-870D-7371838A1769}" type="pres">
      <dgm:prSet presAssocID="{7131E9C8-7819-462C-9184-6AAF5AFABD10}" presName="vert1" presStyleCnt="0"/>
      <dgm:spPr/>
    </dgm:pt>
    <dgm:pt modelId="{74922B27-D807-4424-BF08-F86296E3E685}" type="pres">
      <dgm:prSet presAssocID="{210A474E-D7B4-4C8F-AA50-1E10DB6A92AA}" presName="thickLine" presStyleLbl="alignNode1" presStyleIdx="5" presStyleCnt="6"/>
      <dgm:spPr/>
    </dgm:pt>
    <dgm:pt modelId="{04A189E1-BFE7-4455-9F92-278F4C31A1CB}" type="pres">
      <dgm:prSet presAssocID="{210A474E-D7B4-4C8F-AA50-1E10DB6A92AA}" presName="horz1" presStyleCnt="0"/>
      <dgm:spPr/>
    </dgm:pt>
    <dgm:pt modelId="{12E9B6A1-45E7-4F45-BA22-BE55D0D3417B}" type="pres">
      <dgm:prSet presAssocID="{210A474E-D7B4-4C8F-AA50-1E10DB6A92AA}" presName="tx1" presStyleLbl="revTx" presStyleIdx="5" presStyleCnt="6"/>
      <dgm:spPr/>
    </dgm:pt>
    <dgm:pt modelId="{B504B524-5EB9-490A-B94D-314E5E0C318A}" type="pres">
      <dgm:prSet presAssocID="{210A474E-D7B4-4C8F-AA50-1E10DB6A92AA}" presName="vert1" presStyleCnt="0"/>
      <dgm:spPr/>
    </dgm:pt>
  </dgm:ptLst>
  <dgm:cxnLst>
    <dgm:cxn modelId="{0158600C-D58C-4352-B538-879CE5E36858}" srcId="{53E13A40-0689-417E-8AB8-8F843A690FF5}" destId="{7131E9C8-7819-462C-9184-6AAF5AFABD10}" srcOrd="4" destOrd="0" parTransId="{557442CA-9648-4840-97B4-E340B5163A31}" sibTransId="{6781EB61-839B-4D38-A22C-0DBE2072DCC3}"/>
    <dgm:cxn modelId="{4DB27628-9291-4BE7-A2B2-85EBF4082433}" type="presOf" srcId="{9DC897CD-03AC-4128-BD36-016CBAEA4C71}" destId="{BE721DDB-9612-4A88-8813-22F95BD0DCDB}" srcOrd="0" destOrd="0" presId="urn:microsoft.com/office/officeart/2008/layout/LinedList"/>
    <dgm:cxn modelId="{B00FAA2D-2324-4176-B411-5740B93F6697}" srcId="{53E13A40-0689-417E-8AB8-8F843A690FF5}" destId="{9DC897CD-03AC-4128-BD36-016CBAEA4C71}" srcOrd="1" destOrd="0" parTransId="{002366C7-8598-4964-B1B3-DE039BCD106F}" sibTransId="{5D6A00E3-133C-496D-81AC-4DD7E7933EDA}"/>
    <dgm:cxn modelId="{D12D1733-7E11-4DB9-824F-0D46F376B6ED}" type="presOf" srcId="{210A474E-D7B4-4C8F-AA50-1E10DB6A92AA}" destId="{12E9B6A1-45E7-4F45-BA22-BE55D0D3417B}" srcOrd="0" destOrd="0" presId="urn:microsoft.com/office/officeart/2008/layout/LinedList"/>
    <dgm:cxn modelId="{C60D0D3B-6EF1-457C-8649-C966668B541A}" type="presOf" srcId="{CF20AF40-AF9A-49F2-A9F2-22CFC0518531}" destId="{C3C36189-A854-4E15-9538-E25BE3B64A59}" srcOrd="0" destOrd="0" presId="urn:microsoft.com/office/officeart/2008/layout/LinedList"/>
    <dgm:cxn modelId="{C3D7EF5B-4FFD-485C-9FBE-A52C36A47DAA}" type="presOf" srcId="{ABECC564-7889-43EF-807F-601DF828842A}" destId="{88777B7E-D9DC-4F03-888F-0B7E8ADBD278}" srcOrd="0" destOrd="0" presId="urn:microsoft.com/office/officeart/2008/layout/LinedList"/>
    <dgm:cxn modelId="{46BACD65-4B7F-4193-80F0-D088DC23AADC}" srcId="{53E13A40-0689-417E-8AB8-8F843A690FF5}" destId="{ABECC564-7889-43EF-807F-601DF828842A}" srcOrd="2" destOrd="0" parTransId="{2911ED54-717F-49A0-A494-7D0EA3268B1D}" sibTransId="{90F8843F-9CD1-43F0-B5E5-963AD3E84E44}"/>
    <dgm:cxn modelId="{5DACFF46-2715-4559-8675-E486E486CB9C}" type="presOf" srcId="{53E13A40-0689-417E-8AB8-8F843A690FF5}" destId="{D2FD94D8-1CF9-46BC-914A-A67A5A19CB7A}" srcOrd="0" destOrd="0" presId="urn:microsoft.com/office/officeart/2008/layout/LinedList"/>
    <dgm:cxn modelId="{09D6944E-37D3-44E3-BE36-F1E8ADF65CB4}" srcId="{53E13A40-0689-417E-8AB8-8F843A690FF5}" destId="{CF20AF40-AF9A-49F2-A9F2-22CFC0518531}" srcOrd="0" destOrd="0" parTransId="{77653FA3-84B6-49BE-BB0E-0C11CDFA870B}" sibTransId="{AA22F4F0-0E1A-46A3-8D34-557E7F7F9978}"/>
    <dgm:cxn modelId="{B4A58079-ED56-40E5-8E28-117676EBCC96}" srcId="{53E13A40-0689-417E-8AB8-8F843A690FF5}" destId="{210A474E-D7B4-4C8F-AA50-1E10DB6A92AA}" srcOrd="5" destOrd="0" parTransId="{65807466-A21D-4A5E-8894-9FE9B78A448C}" sibTransId="{270A8F4C-19B2-4161-9257-D5E3CC708CC3}"/>
    <dgm:cxn modelId="{4C31D67A-26C5-4912-9166-AB742D946789}" srcId="{53E13A40-0689-417E-8AB8-8F843A690FF5}" destId="{FBF79A01-B495-487A-8883-16B302BFA3D1}" srcOrd="3" destOrd="0" parTransId="{D3C5AD6F-133F-44C9-B972-8DAA7CE5D0A1}" sibTransId="{FF87763D-5181-4C9B-AE5D-F733041E11AB}"/>
    <dgm:cxn modelId="{C14CD689-F84F-48E6-9A4E-A84ED813FB90}" type="presOf" srcId="{7131E9C8-7819-462C-9184-6AAF5AFABD10}" destId="{E4917CBB-ECD2-4E17-BED5-731EA9F9EC16}" srcOrd="0" destOrd="0" presId="urn:microsoft.com/office/officeart/2008/layout/LinedList"/>
    <dgm:cxn modelId="{8709B1DA-DB5B-4B53-A983-0FE6DDA88E30}" type="presOf" srcId="{FBF79A01-B495-487A-8883-16B302BFA3D1}" destId="{7585353A-7852-4F04-85E1-761C0DE84860}" srcOrd="0" destOrd="0" presId="urn:microsoft.com/office/officeart/2008/layout/LinedList"/>
    <dgm:cxn modelId="{4E02D74A-7875-4135-9249-BE3C712F69CB}" type="presParOf" srcId="{D2FD94D8-1CF9-46BC-914A-A67A5A19CB7A}" destId="{7DC52B11-8ED0-4F04-B52C-68253708653B}" srcOrd="0" destOrd="0" presId="urn:microsoft.com/office/officeart/2008/layout/LinedList"/>
    <dgm:cxn modelId="{34E11842-077E-4BD7-94F0-DF641B66CD91}" type="presParOf" srcId="{D2FD94D8-1CF9-46BC-914A-A67A5A19CB7A}" destId="{8E1562E6-5A91-47B4-94BD-7624340FCC42}" srcOrd="1" destOrd="0" presId="urn:microsoft.com/office/officeart/2008/layout/LinedList"/>
    <dgm:cxn modelId="{A6254C9A-9C9E-4828-8CDD-6E597B781EB3}" type="presParOf" srcId="{8E1562E6-5A91-47B4-94BD-7624340FCC42}" destId="{C3C36189-A854-4E15-9538-E25BE3B64A59}" srcOrd="0" destOrd="0" presId="urn:microsoft.com/office/officeart/2008/layout/LinedList"/>
    <dgm:cxn modelId="{5220535B-CAD1-4F48-81ED-F6DEC383419B}" type="presParOf" srcId="{8E1562E6-5A91-47B4-94BD-7624340FCC42}" destId="{89C91852-ED7F-4DDB-BB5A-2B44240311A8}" srcOrd="1" destOrd="0" presId="urn:microsoft.com/office/officeart/2008/layout/LinedList"/>
    <dgm:cxn modelId="{70E6EC2C-3A2B-4F3E-B7F6-AF399B5F6211}" type="presParOf" srcId="{D2FD94D8-1CF9-46BC-914A-A67A5A19CB7A}" destId="{5CDE6587-3034-4182-8917-3938FEA2070A}" srcOrd="2" destOrd="0" presId="urn:microsoft.com/office/officeart/2008/layout/LinedList"/>
    <dgm:cxn modelId="{876E8E02-EA2E-4F99-A607-6E5FBF63E0FF}" type="presParOf" srcId="{D2FD94D8-1CF9-46BC-914A-A67A5A19CB7A}" destId="{12083838-33C1-4420-A472-3D123A810BBA}" srcOrd="3" destOrd="0" presId="urn:microsoft.com/office/officeart/2008/layout/LinedList"/>
    <dgm:cxn modelId="{74791C22-7882-49C3-B083-ACFE80BB06A0}" type="presParOf" srcId="{12083838-33C1-4420-A472-3D123A810BBA}" destId="{BE721DDB-9612-4A88-8813-22F95BD0DCDB}" srcOrd="0" destOrd="0" presId="urn:microsoft.com/office/officeart/2008/layout/LinedList"/>
    <dgm:cxn modelId="{1D41C02F-C495-4422-8078-53E381C193FB}" type="presParOf" srcId="{12083838-33C1-4420-A472-3D123A810BBA}" destId="{F5FAFD12-58EF-4D9D-9FC0-442065122F2A}" srcOrd="1" destOrd="0" presId="urn:microsoft.com/office/officeart/2008/layout/LinedList"/>
    <dgm:cxn modelId="{C9405EE1-83EF-4F43-931D-552A184AC125}" type="presParOf" srcId="{D2FD94D8-1CF9-46BC-914A-A67A5A19CB7A}" destId="{923E8B01-6F44-4975-9C15-AA7808A7B1E6}" srcOrd="4" destOrd="0" presId="urn:microsoft.com/office/officeart/2008/layout/LinedList"/>
    <dgm:cxn modelId="{C2DD8E04-C40D-4D75-9EB0-3D2F4E3C3952}" type="presParOf" srcId="{D2FD94D8-1CF9-46BC-914A-A67A5A19CB7A}" destId="{4A303D85-91F7-4732-BBB5-DCCAD9D9791F}" srcOrd="5" destOrd="0" presId="urn:microsoft.com/office/officeart/2008/layout/LinedList"/>
    <dgm:cxn modelId="{5C905831-8EA8-458E-B0A5-B776C5FDE96F}" type="presParOf" srcId="{4A303D85-91F7-4732-BBB5-DCCAD9D9791F}" destId="{88777B7E-D9DC-4F03-888F-0B7E8ADBD278}" srcOrd="0" destOrd="0" presId="urn:microsoft.com/office/officeart/2008/layout/LinedList"/>
    <dgm:cxn modelId="{BF230B82-446A-40F0-82C7-D18EE422CAF5}" type="presParOf" srcId="{4A303D85-91F7-4732-BBB5-DCCAD9D9791F}" destId="{2F3C4A52-D275-4EA1-9FA5-93C4937EF82D}" srcOrd="1" destOrd="0" presId="urn:microsoft.com/office/officeart/2008/layout/LinedList"/>
    <dgm:cxn modelId="{568CFDD9-0584-4241-9836-9404263F4A3B}" type="presParOf" srcId="{D2FD94D8-1CF9-46BC-914A-A67A5A19CB7A}" destId="{BE31E9F8-7507-48E4-B7DE-738633FC0B56}" srcOrd="6" destOrd="0" presId="urn:microsoft.com/office/officeart/2008/layout/LinedList"/>
    <dgm:cxn modelId="{7511A4D8-515C-4A58-BB10-BB25183828E0}" type="presParOf" srcId="{D2FD94D8-1CF9-46BC-914A-A67A5A19CB7A}" destId="{C9864DF2-7737-4BE5-B07C-7A25965491DE}" srcOrd="7" destOrd="0" presId="urn:microsoft.com/office/officeart/2008/layout/LinedList"/>
    <dgm:cxn modelId="{0A8CF2EF-ADAB-4E5E-BF85-6BB7F8A3441B}" type="presParOf" srcId="{C9864DF2-7737-4BE5-B07C-7A25965491DE}" destId="{7585353A-7852-4F04-85E1-761C0DE84860}" srcOrd="0" destOrd="0" presId="urn:microsoft.com/office/officeart/2008/layout/LinedList"/>
    <dgm:cxn modelId="{A63F479C-C8D8-4D7A-975F-7AA1E9CA7294}" type="presParOf" srcId="{C9864DF2-7737-4BE5-B07C-7A25965491DE}" destId="{E67532D7-22BC-4243-8551-C831AF17BDEE}" srcOrd="1" destOrd="0" presId="urn:microsoft.com/office/officeart/2008/layout/LinedList"/>
    <dgm:cxn modelId="{1D17F720-0BC0-4F47-A71D-129B4E15438D}" type="presParOf" srcId="{D2FD94D8-1CF9-46BC-914A-A67A5A19CB7A}" destId="{BE5850E7-8857-4E96-B97F-0DD09A0A5708}" srcOrd="8" destOrd="0" presId="urn:microsoft.com/office/officeart/2008/layout/LinedList"/>
    <dgm:cxn modelId="{96A2238B-A872-4EC8-B447-198A951A2F57}" type="presParOf" srcId="{D2FD94D8-1CF9-46BC-914A-A67A5A19CB7A}" destId="{A5E26305-DDCF-41CC-9897-1928B78D515F}" srcOrd="9" destOrd="0" presId="urn:microsoft.com/office/officeart/2008/layout/LinedList"/>
    <dgm:cxn modelId="{3B68D3A9-6439-4C98-A2DF-829FA0F41290}" type="presParOf" srcId="{A5E26305-DDCF-41CC-9897-1928B78D515F}" destId="{E4917CBB-ECD2-4E17-BED5-731EA9F9EC16}" srcOrd="0" destOrd="0" presId="urn:microsoft.com/office/officeart/2008/layout/LinedList"/>
    <dgm:cxn modelId="{ECA575F6-69D2-4E50-BDC9-42E9F501E15A}" type="presParOf" srcId="{A5E26305-DDCF-41CC-9897-1928B78D515F}" destId="{B6D87C7E-B0E6-4D02-870D-7371838A1769}" srcOrd="1" destOrd="0" presId="urn:microsoft.com/office/officeart/2008/layout/LinedList"/>
    <dgm:cxn modelId="{408BCDA3-B9A1-4621-8E01-B3B8ACFEE4BD}" type="presParOf" srcId="{D2FD94D8-1CF9-46BC-914A-A67A5A19CB7A}" destId="{74922B27-D807-4424-BF08-F86296E3E685}" srcOrd="10" destOrd="0" presId="urn:microsoft.com/office/officeart/2008/layout/LinedList"/>
    <dgm:cxn modelId="{47B67B01-F439-4463-9A14-18733989CA8F}" type="presParOf" srcId="{D2FD94D8-1CF9-46BC-914A-A67A5A19CB7A}" destId="{04A189E1-BFE7-4455-9F92-278F4C31A1CB}" srcOrd="11" destOrd="0" presId="urn:microsoft.com/office/officeart/2008/layout/LinedList"/>
    <dgm:cxn modelId="{CA9C9106-FF89-4FBC-B7CE-924C5991A0A8}" type="presParOf" srcId="{04A189E1-BFE7-4455-9F92-278F4C31A1CB}" destId="{12E9B6A1-45E7-4F45-BA22-BE55D0D3417B}" srcOrd="0" destOrd="0" presId="urn:microsoft.com/office/officeart/2008/layout/LinedList"/>
    <dgm:cxn modelId="{A1E6742E-B5E6-4108-B620-4709C202779F}" type="presParOf" srcId="{04A189E1-BFE7-4455-9F92-278F4C31A1CB}" destId="{B504B524-5EB9-490A-B94D-314E5E0C31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A8052C-3326-42AF-A55C-6763F7A45F6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09674B-462A-4BC3-8963-FD6798070A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b="1" dirty="0"/>
            <a:t>Formativní hodnocení:</a:t>
          </a:r>
          <a:r>
            <a:rPr lang="cs-CZ" sz="3200" dirty="0"/>
            <a:t> v průběhu procesu učení, výkon dá ještě zlepšit. </a:t>
          </a:r>
          <a:endParaRPr lang="en-US" sz="3200" dirty="0"/>
        </a:p>
      </dgm:t>
    </dgm:pt>
    <dgm:pt modelId="{80A45435-9B06-470D-B4C4-15607A4F4AE3}" type="parTrans" cxnId="{A12A6790-6127-45AF-A649-005223529FAF}">
      <dgm:prSet/>
      <dgm:spPr/>
      <dgm:t>
        <a:bodyPr/>
        <a:lstStyle/>
        <a:p>
          <a:endParaRPr lang="en-US"/>
        </a:p>
      </dgm:t>
    </dgm:pt>
    <dgm:pt modelId="{74D4F4B9-F3B7-4526-A01C-87A55ED34525}" type="sibTrans" cxnId="{A12A6790-6127-45AF-A649-005223529FAF}">
      <dgm:prSet/>
      <dgm:spPr/>
      <dgm:t>
        <a:bodyPr/>
        <a:lstStyle/>
        <a:p>
          <a:endParaRPr lang="en-US"/>
        </a:p>
      </dgm:t>
    </dgm:pt>
    <dgm:pt modelId="{DB03BF14-75BB-49F1-B41D-2FB860E5B96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Hodnocení - jak se žák učí, jak řeší určitý příklad, jak postupuje po zadání práce, při zhotovení výrobku, jak spolupracuje ve skupině, jak řeší problém…. </a:t>
          </a:r>
          <a:endParaRPr lang="en-US" sz="2400" dirty="0"/>
        </a:p>
      </dgm:t>
    </dgm:pt>
    <dgm:pt modelId="{1ED19403-6AAF-4508-A30D-3FCC601CCC76}" type="parTrans" cxnId="{881DC922-C551-4E70-B973-459203E0DBED}">
      <dgm:prSet/>
      <dgm:spPr/>
      <dgm:t>
        <a:bodyPr/>
        <a:lstStyle/>
        <a:p>
          <a:endParaRPr lang="en-US"/>
        </a:p>
      </dgm:t>
    </dgm:pt>
    <dgm:pt modelId="{3A64ECF0-2B8A-4583-B98D-CA8B91775622}" type="sibTrans" cxnId="{881DC922-C551-4E70-B973-459203E0DBED}">
      <dgm:prSet/>
      <dgm:spPr/>
      <dgm:t>
        <a:bodyPr/>
        <a:lstStyle/>
        <a:p>
          <a:endParaRPr lang="en-US"/>
        </a:p>
      </dgm:t>
    </dgm:pt>
    <dgm:pt modelId="{F222489D-C4B8-4F59-A88C-E374DC341E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Hodnocení výsledku, sumativní: </a:t>
          </a:r>
          <a:r>
            <a:rPr lang="cs-CZ" dirty="0"/>
            <a:t>např. výrobek, prezentaci, domácí úkol, závěrečný produkt projektu, vyřešený úkol…</a:t>
          </a:r>
          <a:endParaRPr lang="en-US" dirty="0"/>
        </a:p>
      </dgm:t>
    </dgm:pt>
    <dgm:pt modelId="{AACABC59-74F6-4839-A62E-2241C4C598BE}" type="parTrans" cxnId="{8BFD3F0B-859C-4584-903F-23DF326DFFDE}">
      <dgm:prSet/>
      <dgm:spPr/>
      <dgm:t>
        <a:bodyPr/>
        <a:lstStyle/>
        <a:p>
          <a:endParaRPr lang="en-US"/>
        </a:p>
      </dgm:t>
    </dgm:pt>
    <dgm:pt modelId="{0BBAD38E-79F6-42F3-914C-C4365A6E5358}" type="sibTrans" cxnId="{8BFD3F0B-859C-4584-903F-23DF326DFFDE}">
      <dgm:prSet/>
      <dgm:spPr/>
      <dgm:t>
        <a:bodyPr/>
        <a:lstStyle/>
        <a:p>
          <a:endParaRPr lang="en-US"/>
        </a:p>
      </dgm:t>
    </dgm:pt>
    <dgm:pt modelId="{81C20FEF-13E3-420B-9E92-2C187C319156}" type="pres">
      <dgm:prSet presAssocID="{BAA8052C-3326-42AF-A55C-6763F7A45F6F}" presName="root" presStyleCnt="0">
        <dgm:presLayoutVars>
          <dgm:dir/>
          <dgm:resizeHandles val="exact"/>
        </dgm:presLayoutVars>
      </dgm:prSet>
      <dgm:spPr/>
    </dgm:pt>
    <dgm:pt modelId="{45278860-B5E5-426B-986C-19C69C078511}" type="pres">
      <dgm:prSet presAssocID="{3809674B-462A-4BC3-8963-FD6798070AE5}" presName="compNode" presStyleCnt="0"/>
      <dgm:spPr/>
    </dgm:pt>
    <dgm:pt modelId="{62B35B2A-0244-4F34-8F97-714E5AAFD557}" type="pres">
      <dgm:prSet presAssocID="{3809674B-462A-4BC3-8963-FD6798070AE5}" presName="bgRect" presStyleLbl="bgShp" presStyleIdx="0" presStyleCnt="3"/>
      <dgm:spPr/>
    </dgm:pt>
    <dgm:pt modelId="{C4154DCD-D7D6-42BE-935D-061515B7D8FF}" type="pres">
      <dgm:prSet presAssocID="{3809674B-462A-4BC3-8963-FD6798070AE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3767F95-AF1B-434D-81B7-EF4AD2A50C5D}" type="pres">
      <dgm:prSet presAssocID="{3809674B-462A-4BC3-8963-FD6798070AE5}" presName="spaceRect" presStyleCnt="0"/>
      <dgm:spPr/>
    </dgm:pt>
    <dgm:pt modelId="{E50113B6-7BCA-40E0-9282-9389CF712803}" type="pres">
      <dgm:prSet presAssocID="{3809674B-462A-4BC3-8963-FD6798070AE5}" presName="parTx" presStyleLbl="revTx" presStyleIdx="0" presStyleCnt="3">
        <dgm:presLayoutVars>
          <dgm:chMax val="0"/>
          <dgm:chPref val="0"/>
        </dgm:presLayoutVars>
      </dgm:prSet>
      <dgm:spPr/>
    </dgm:pt>
    <dgm:pt modelId="{41369128-F633-4C17-9C9E-4459A8ED2312}" type="pres">
      <dgm:prSet presAssocID="{74D4F4B9-F3B7-4526-A01C-87A55ED34525}" presName="sibTrans" presStyleCnt="0"/>
      <dgm:spPr/>
    </dgm:pt>
    <dgm:pt modelId="{A76A5BDF-52A2-4F69-A989-D928A5C2071F}" type="pres">
      <dgm:prSet presAssocID="{DB03BF14-75BB-49F1-B41D-2FB860E5B968}" presName="compNode" presStyleCnt="0"/>
      <dgm:spPr/>
    </dgm:pt>
    <dgm:pt modelId="{2F58DB9F-4DFE-457E-A6A4-7B15EC737C1B}" type="pres">
      <dgm:prSet presAssocID="{DB03BF14-75BB-49F1-B41D-2FB860E5B968}" presName="bgRect" presStyleLbl="bgShp" presStyleIdx="1" presStyleCnt="3"/>
      <dgm:spPr/>
    </dgm:pt>
    <dgm:pt modelId="{D7D6A8B3-5901-4F56-8EF6-D1916E716613}" type="pres">
      <dgm:prSet presAssocID="{DB03BF14-75BB-49F1-B41D-2FB860E5B96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6AFA8AD-A730-4336-AEC1-B9B999EBE7EA}" type="pres">
      <dgm:prSet presAssocID="{DB03BF14-75BB-49F1-B41D-2FB860E5B968}" presName="spaceRect" presStyleCnt="0"/>
      <dgm:spPr/>
    </dgm:pt>
    <dgm:pt modelId="{D58DD948-2DF6-48AC-8920-ABA297A17670}" type="pres">
      <dgm:prSet presAssocID="{DB03BF14-75BB-49F1-B41D-2FB860E5B968}" presName="parTx" presStyleLbl="revTx" presStyleIdx="1" presStyleCnt="3">
        <dgm:presLayoutVars>
          <dgm:chMax val="0"/>
          <dgm:chPref val="0"/>
        </dgm:presLayoutVars>
      </dgm:prSet>
      <dgm:spPr/>
    </dgm:pt>
    <dgm:pt modelId="{52809ED9-ADB3-4455-BA62-FE904B1A1A9F}" type="pres">
      <dgm:prSet presAssocID="{3A64ECF0-2B8A-4583-B98D-CA8B91775622}" presName="sibTrans" presStyleCnt="0"/>
      <dgm:spPr/>
    </dgm:pt>
    <dgm:pt modelId="{23AE6916-B130-4CCA-B036-EE30BAC8C3DC}" type="pres">
      <dgm:prSet presAssocID="{F222489D-C4B8-4F59-A88C-E374DC341EB4}" presName="compNode" presStyleCnt="0"/>
      <dgm:spPr/>
    </dgm:pt>
    <dgm:pt modelId="{DF5E02B8-B3B0-4EC5-9E58-0780559F178A}" type="pres">
      <dgm:prSet presAssocID="{F222489D-C4B8-4F59-A88C-E374DC341EB4}" presName="bgRect" presStyleLbl="bgShp" presStyleIdx="2" presStyleCnt="3"/>
      <dgm:spPr/>
    </dgm:pt>
    <dgm:pt modelId="{95C76C95-EFA3-4251-BB97-E61CB5E396B6}" type="pres">
      <dgm:prSet presAssocID="{F222489D-C4B8-4F59-A88C-E374DC341E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D5022C3-7607-415C-89CA-3223F3DEA213}" type="pres">
      <dgm:prSet presAssocID="{F222489D-C4B8-4F59-A88C-E374DC341EB4}" presName="spaceRect" presStyleCnt="0"/>
      <dgm:spPr/>
    </dgm:pt>
    <dgm:pt modelId="{7E6AE029-E45D-4637-8CEE-3166D8E9EEF2}" type="pres">
      <dgm:prSet presAssocID="{F222489D-C4B8-4F59-A88C-E374DC341EB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BFD3F0B-859C-4584-903F-23DF326DFFDE}" srcId="{BAA8052C-3326-42AF-A55C-6763F7A45F6F}" destId="{F222489D-C4B8-4F59-A88C-E374DC341EB4}" srcOrd="2" destOrd="0" parTransId="{AACABC59-74F6-4839-A62E-2241C4C598BE}" sibTransId="{0BBAD38E-79F6-42F3-914C-C4365A6E5358}"/>
    <dgm:cxn modelId="{881DC922-C551-4E70-B973-459203E0DBED}" srcId="{BAA8052C-3326-42AF-A55C-6763F7A45F6F}" destId="{DB03BF14-75BB-49F1-B41D-2FB860E5B968}" srcOrd="1" destOrd="0" parTransId="{1ED19403-6AAF-4508-A30D-3FCC601CCC76}" sibTransId="{3A64ECF0-2B8A-4583-B98D-CA8B91775622}"/>
    <dgm:cxn modelId="{A8FF3F23-953D-4E11-98CC-4917583E637E}" type="presOf" srcId="{F222489D-C4B8-4F59-A88C-E374DC341EB4}" destId="{7E6AE029-E45D-4637-8CEE-3166D8E9EEF2}" srcOrd="0" destOrd="0" presId="urn:microsoft.com/office/officeart/2018/2/layout/IconVerticalSolidList"/>
    <dgm:cxn modelId="{9A31DB30-7801-4E17-B159-9184DF7C7910}" type="presOf" srcId="{3809674B-462A-4BC3-8963-FD6798070AE5}" destId="{E50113B6-7BCA-40E0-9282-9389CF712803}" srcOrd="0" destOrd="0" presId="urn:microsoft.com/office/officeart/2018/2/layout/IconVerticalSolidList"/>
    <dgm:cxn modelId="{DAA17831-811D-4128-8B75-9CC77240DAF7}" type="presOf" srcId="{DB03BF14-75BB-49F1-B41D-2FB860E5B968}" destId="{D58DD948-2DF6-48AC-8920-ABA297A17670}" srcOrd="0" destOrd="0" presId="urn:microsoft.com/office/officeart/2018/2/layout/IconVerticalSolidList"/>
    <dgm:cxn modelId="{F17E7584-5DDB-494B-B442-80DD1807C838}" type="presOf" srcId="{BAA8052C-3326-42AF-A55C-6763F7A45F6F}" destId="{81C20FEF-13E3-420B-9E92-2C187C319156}" srcOrd="0" destOrd="0" presId="urn:microsoft.com/office/officeart/2018/2/layout/IconVerticalSolidList"/>
    <dgm:cxn modelId="{A12A6790-6127-45AF-A649-005223529FAF}" srcId="{BAA8052C-3326-42AF-A55C-6763F7A45F6F}" destId="{3809674B-462A-4BC3-8963-FD6798070AE5}" srcOrd="0" destOrd="0" parTransId="{80A45435-9B06-470D-B4C4-15607A4F4AE3}" sibTransId="{74D4F4B9-F3B7-4526-A01C-87A55ED34525}"/>
    <dgm:cxn modelId="{49208E9B-060A-4791-8C88-86FC4A9908A8}" type="presParOf" srcId="{81C20FEF-13E3-420B-9E92-2C187C319156}" destId="{45278860-B5E5-426B-986C-19C69C078511}" srcOrd="0" destOrd="0" presId="urn:microsoft.com/office/officeart/2018/2/layout/IconVerticalSolidList"/>
    <dgm:cxn modelId="{C5C7251B-ED46-4BAE-9211-7CB82F2DCAC4}" type="presParOf" srcId="{45278860-B5E5-426B-986C-19C69C078511}" destId="{62B35B2A-0244-4F34-8F97-714E5AAFD557}" srcOrd="0" destOrd="0" presId="urn:microsoft.com/office/officeart/2018/2/layout/IconVerticalSolidList"/>
    <dgm:cxn modelId="{37AA34E4-6092-4E2D-9AAB-69A682DE6B1C}" type="presParOf" srcId="{45278860-B5E5-426B-986C-19C69C078511}" destId="{C4154DCD-D7D6-42BE-935D-061515B7D8FF}" srcOrd="1" destOrd="0" presId="urn:microsoft.com/office/officeart/2018/2/layout/IconVerticalSolidList"/>
    <dgm:cxn modelId="{D6A8024D-23D6-4EC4-98B1-F81ADFA9F1B0}" type="presParOf" srcId="{45278860-B5E5-426B-986C-19C69C078511}" destId="{53767F95-AF1B-434D-81B7-EF4AD2A50C5D}" srcOrd="2" destOrd="0" presId="urn:microsoft.com/office/officeart/2018/2/layout/IconVerticalSolidList"/>
    <dgm:cxn modelId="{F98FE3D9-AA77-4675-A38E-8069304D4BBD}" type="presParOf" srcId="{45278860-B5E5-426B-986C-19C69C078511}" destId="{E50113B6-7BCA-40E0-9282-9389CF712803}" srcOrd="3" destOrd="0" presId="urn:microsoft.com/office/officeart/2018/2/layout/IconVerticalSolidList"/>
    <dgm:cxn modelId="{59689FF0-20D2-4E55-984E-918ED84AEA87}" type="presParOf" srcId="{81C20FEF-13E3-420B-9E92-2C187C319156}" destId="{41369128-F633-4C17-9C9E-4459A8ED2312}" srcOrd="1" destOrd="0" presId="urn:microsoft.com/office/officeart/2018/2/layout/IconVerticalSolidList"/>
    <dgm:cxn modelId="{2C1B37EF-207A-4CD0-B417-DF65EB1E6A70}" type="presParOf" srcId="{81C20FEF-13E3-420B-9E92-2C187C319156}" destId="{A76A5BDF-52A2-4F69-A989-D928A5C2071F}" srcOrd="2" destOrd="0" presId="urn:microsoft.com/office/officeart/2018/2/layout/IconVerticalSolidList"/>
    <dgm:cxn modelId="{07294B59-4225-4A01-8AD5-EF0EA7BF4D40}" type="presParOf" srcId="{A76A5BDF-52A2-4F69-A989-D928A5C2071F}" destId="{2F58DB9F-4DFE-457E-A6A4-7B15EC737C1B}" srcOrd="0" destOrd="0" presId="urn:microsoft.com/office/officeart/2018/2/layout/IconVerticalSolidList"/>
    <dgm:cxn modelId="{F8EFBB70-9628-4E18-A307-B40853755ECC}" type="presParOf" srcId="{A76A5BDF-52A2-4F69-A989-D928A5C2071F}" destId="{D7D6A8B3-5901-4F56-8EF6-D1916E716613}" srcOrd="1" destOrd="0" presId="urn:microsoft.com/office/officeart/2018/2/layout/IconVerticalSolidList"/>
    <dgm:cxn modelId="{A841DDF7-645C-4BD5-B928-BAE74081B8C9}" type="presParOf" srcId="{A76A5BDF-52A2-4F69-A989-D928A5C2071F}" destId="{46AFA8AD-A730-4336-AEC1-B9B999EBE7EA}" srcOrd="2" destOrd="0" presId="urn:microsoft.com/office/officeart/2018/2/layout/IconVerticalSolidList"/>
    <dgm:cxn modelId="{EE87DBB2-B76A-4F23-B533-6A86C7F2D125}" type="presParOf" srcId="{A76A5BDF-52A2-4F69-A989-D928A5C2071F}" destId="{D58DD948-2DF6-48AC-8920-ABA297A17670}" srcOrd="3" destOrd="0" presId="urn:microsoft.com/office/officeart/2018/2/layout/IconVerticalSolidList"/>
    <dgm:cxn modelId="{EB6516DA-5C7C-456D-806C-0015C8D47486}" type="presParOf" srcId="{81C20FEF-13E3-420B-9E92-2C187C319156}" destId="{52809ED9-ADB3-4455-BA62-FE904B1A1A9F}" srcOrd="3" destOrd="0" presId="urn:microsoft.com/office/officeart/2018/2/layout/IconVerticalSolidList"/>
    <dgm:cxn modelId="{4BC3A271-3366-45CF-A166-72FE01EE067D}" type="presParOf" srcId="{81C20FEF-13E3-420B-9E92-2C187C319156}" destId="{23AE6916-B130-4CCA-B036-EE30BAC8C3DC}" srcOrd="4" destOrd="0" presId="urn:microsoft.com/office/officeart/2018/2/layout/IconVerticalSolidList"/>
    <dgm:cxn modelId="{5693B884-8673-4859-A5AD-73F7C7AA3A00}" type="presParOf" srcId="{23AE6916-B130-4CCA-B036-EE30BAC8C3DC}" destId="{DF5E02B8-B3B0-4EC5-9E58-0780559F178A}" srcOrd="0" destOrd="0" presId="urn:microsoft.com/office/officeart/2018/2/layout/IconVerticalSolidList"/>
    <dgm:cxn modelId="{E078998A-E9B3-4471-8011-CC0BFD752826}" type="presParOf" srcId="{23AE6916-B130-4CCA-B036-EE30BAC8C3DC}" destId="{95C76C95-EFA3-4251-BB97-E61CB5E396B6}" srcOrd="1" destOrd="0" presId="urn:microsoft.com/office/officeart/2018/2/layout/IconVerticalSolidList"/>
    <dgm:cxn modelId="{B500C66F-EAC4-438D-8F16-EF0F121AC269}" type="presParOf" srcId="{23AE6916-B130-4CCA-B036-EE30BAC8C3DC}" destId="{5D5022C3-7607-415C-89CA-3223F3DEA213}" srcOrd="2" destOrd="0" presId="urn:microsoft.com/office/officeart/2018/2/layout/IconVerticalSolidList"/>
    <dgm:cxn modelId="{1000DD2D-2214-432B-8638-9DA92193ADD6}" type="presParOf" srcId="{23AE6916-B130-4CCA-B036-EE30BAC8C3DC}" destId="{7E6AE029-E45D-4637-8CEE-3166D8E9EE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C84F1C-5232-49DB-BED2-7C5D8EE456E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91E76F4-9B2C-4848-B036-B3A2F2E62533}">
      <dgm:prSet/>
      <dgm:spPr/>
      <dgm:t>
        <a:bodyPr/>
        <a:lstStyle/>
        <a:p>
          <a:r>
            <a:rPr lang="cs-CZ"/>
            <a:t>vstupní hodnocení</a:t>
          </a:r>
          <a:endParaRPr lang="en-US"/>
        </a:p>
      </dgm:t>
    </dgm:pt>
    <dgm:pt modelId="{4EE358C3-8D6B-41CA-A546-B3855FCE42DE}" type="parTrans" cxnId="{444527E7-6C30-416E-A981-A0202F30258F}">
      <dgm:prSet/>
      <dgm:spPr/>
      <dgm:t>
        <a:bodyPr/>
        <a:lstStyle/>
        <a:p>
          <a:endParaRPr lang="en-US"/>
        </a:p>
      </dgm:t>
    </dgm:pt>
    <dgm:pt modelId="{C4215C0B-E36F-4FA1-9061-62D069941575}" type="sibTrans" cxnId="{444527E7-6C30-416E-A981-A0202F30258F}">
      <dgm:prSet/>
      <dgm:spPr/>
      <dgm:t>
        <a:bodyPr/>
        <a:lstStyle/>
        <a:p>
          <a:endParaRPr lang="en-US"/>
        </a:p>
      </dgm:t>
    </dgm:pt>
    <dgm:pt modelId="{05256E0B-34E1-42AB-A163-9E87DF478F0D}">
      <dgm:prSet/>
      <dgm:spPr/>
      <dgm:t>
        <a:bodyPr/>
        <a:lstStyle/>
        <a:p>
          <a:r>
            <a:rPr lang="cs-CZ"/>
            <a:t>průběžné hodnocení</a:t>
          </a:r>
          <a:endParaRPr lang="en-US"/>
        </a:p>
      </dgm:t>
    </dgm:pt>
    <dgm:pt modelId="{EC464934-3DD3-44EA-B534-35A23EAFBEC3}" type="parTrans" cxnId="{277D4189-E385-49CF-A028-EBC578470016}">
      <dgm:prSet/>
      <dgm:spPr/>
      <dgm:t>
        <a:bodyPr/>
        <a:lstStyle/>
        <a:p>
          <a:endParaRPr lang="en-US"/>
        </a:p>
      </dgm:t>
    </dgm:pt>
    <dgm:pt modelId="{459C849B-8098-42F7-8E00-0CFBF2AC5474}" type="sibTrans" cxnId="{277D4189-E385-49CF-A028-EBC578470016}">
      <dgm:prSet/>
      <dgm:spPr/>
      <dgm:t>
        <a:bodyPr/>
        <a:lstStyle/>
        <a:p>
          <a:endParaRPr lang="en-US"/>
        </a:p>
      </dgm:t>
    </dgm:pt>
    <dgm:pt modelId="{8B76A45A-FE40-4474-B308-1D3226B63699}">
      <dgm:prSet/>
      <dgm:spPr/>
      <dgm:t>
        <a:bodyPr/>
        <a:lstStyle/>
        <a:p>
          <a:r>
            <a:rPr lang="cs-CZ"/>
            <a:t>sumativní hodnocení (závěrečné – ve vymezeném časovém úseku).</a:t>
          </a:r>
          <a:endParaRPr lang="en-US"/>
        </a:p>
      </dgm:t>
    </dgm:pt>
    <dgm:pt modelId="{B6D057DF-3DA2-4242-95BB-6CD4C80D2DE0}" type="parTrans" cxnId="{A5284B0D-860F-4B9D-963A-F17BA89544E8}">
      <dgm:prSet/>
      <dgm:spPr/>
      <dgm:t>
        <a:bodyPr/>
        <a:lstStyle/>
        <a:p>
          <a:endParaRPr lang="en-US"/>
        </a:p>
      </dgm:t>
    </dgm:pt>
    <dgm:pt modelId="{2602E5FA-68A0-4087-B80B-68C7AC3900FD}" type="sibTrans" cxnId="{A5284B0D-860F-4B9D-963A-F17BA89544E8}">
      <dgm:prSet/>
      <dgm:spPr/>
      <dgm:t>
        <a:bodyPr/>
        <a:lstStyle/>
        <a:p>
          <a:endParaRPr lang="en-US"/>
        </a:p>
      </dgm:t>
    </dgm:pt>
    <dgm:pt modelId="{2732A393-5E0C-4C94-B1B8-EB6ACA124EBF}" type="pres">
      <dgm:prSet presAssocID="{8AC84F1C-5232-49DB-BED2-7C5D8EE456E6}" presName="vert0" presStyleCnt="0">
        <dgm:presLayoutVars>
          <dgm:dir/>
          <dgm:animOne val="branch"/>
          <dgm:animLvl val="lvl"/>
        </dgm:presLayoutVars>
      </dgm:prSet>
      <dgm:spPr/>
    </dgm:pt>
    <dgm:pt modelId="{5830737E-E824-423D-B21D-98DEB1BA442A}" type="pres">
      <dgm:prSet presAssocID="{591E76F4-9B2C-4848-B036-B3A2F2E62533}" presName="thickLine" presStyleLbl="alignNode1" presStyleIdx="0" presStyleCnt="3"/>
      <dgm:spPr/>
    </dgm:pt>
    <dgm:pt modelId="{EE34DEF5-D8EC-4617-825F-DD05265E7F9D}" type="pres">
      <dgm:prSet presAssocID="{591E76F4-9B2C-4848-B036-B3A2F2E62533}" presName="horz1" presStyleCnt="0"/>
      <dgm:spPr/>
    </dgm:pt>
    <dgm:pt modelId="{7A081253-5C1D-44DD-AC8E-3BA5EC6EE22D}" type="pres">
      <dgm:prSet presAssocID="{591E76F4-9B2C-4848-B036-B3A2F2E62533}" presName="tx1" presStyleLbl="revTx" presStyleIdx="0" presStyleCnt="3"/>
      <dgm:spPr/>
    </dgm:pt>
    <dgm:pt modelId="{EF3BE24F-F1F3-43C0-87BE-30A569C86D82}" type="pres">
      <dgm:prSet presAssocID="{591E76F4-9B2C-4848-B036-B3A2F2E62533}" presName="vert1" presStyleCnt="0"/>
      <dgm:spPr/>
    </dgm:pt>
    <dgm:pt modelId="{CCDD7872-05B6-4B5E-9588-0BA2F4D04960}" type="pres">
      <dgm:prSet presAssocID="{05256E0B-34E1-42AB-A163-9E87DF478F0D}" presName="thickLine" presStyleLbl="alignNode1" presStyleIdx="1" presStyleCnt="3"/>
      <dgm:spPr/>
    </dgm:pt>
    <dgm:pt modelId="{5A8A8446-5F77-46F5-98CA-0B085CDE7CBE}" type="pres">
      <dgm:prSet presAssocID="{05256E0B-34E1-42AB-A163-9E87DF478F0D}" presName="horz1" presStyleCnt="0"/>
      <dgm:spPr/>
    </dgm:pt>
    <dgm:pt modelId="{046067C9-C48D-4D82-90AC-5522EE2AAF64}" type="pres">
      <dgm:prSet presAssocID="{05256E0B-34E1-42AB-A163-9E87DF478F0D}" presName="tx1" presStyleLbl="revTx" presStyleIdx="1" presStyleCnt="3"/>
      <dgm:spPr/>
    </dgm:pt>
    <dgm:pt modelId="{B8166BBD-277D-420F-B0A6-589B857A763F}" type="pres">
      <dgm:prSet presAssocID="{05256E0B-34E1-42AB-A163-9E87DF478F0D}" presName="vert1" presStyleCnt="0"/>
      <dgm:spPr/>
    </dgm:pt>
    <dgm:pt modelId="{AC850C7A-1847-4C44-97F9-8E68E5B83C5E}" type="pres">
      <dgm:prSet presAssocID="{8B76A45A-FE40-4474-B308-1D3226B63699}" presName="thickLine" presStyleLbl="alignNode1" presStyleIdx="2" presStyleCnt="3"/>
      <dgm:spPr/>
    </dgm:pt>
    <dgm:pt modelId="{47B42E8E-DEEE-4AE0-8722-006C317360CF}" type="pres">
      <dgm:prSet presAssocID="{8B76A45A-FE40-4474-B308-1D3226B63699}" presName="horz1" presStyleCnt="0"/>
      <dgm:spPr/>
    </dgm:pt>
    <dgm:pt modelId="{453998C4-28E6-4E1E-8261-BDE4AFA2D1AF}" type="pres">
      <dgm:prSet presAssocID="{8B76A45A-FE40-4474-B308-1D3226B63699}" presName="tx1" presStyleLbl="revTx" presStyleIdx="2" presStyleCnt="3"/>
      <dgm:spPr/>
    </dgm:pt>
    <dgm:pt modelId="{B95A619E-7A6B-4C70-8FA1-11F94F6E0569}" type="pres">
      <dgm:prSet presAssocID="{8B76A45A-FE40-4474-B308-1D3226B63699}" presName="vert1" presStyleCnt="0"/>
      <dgm:spPr/>
    </dgm:pt>
  </dgm:ptLst>
  <dgm:cxnLst>
    <dgm:cxn modelId="{A5284B0D-860F-4B9D-963A-F17BA89544E8}" srcId="{8AC84F1C-5232-49DB-BED2-7C5D8EE456E6}" destId="{8B76A45A-FE40-4474-B308-1D3226B63699}" srcOrd="2" destOrd="0" parTransId="{B6D057DF-3DA2-4242-95BB-6CD4C80D2DE0}" sibTransId="{2602E5FA-68A0-4087-B80B-68C7AC3900FD}"/>
    <dgm:cxn modelId="{DCC3642B-D06B-4A51-BA01-50A699D75EFB}" type="presOf" srcId="{05256E0B-34E1-42AB-A163-9E87DF478F0D}" destId="{046067C9-C48D-4D82-90AC-5522EE2AAF64}" srcOrd="0" destOrd="0" presId="urn:microsoft.com/office/officeart/2008/layout/LinedList"/>
    <dgm:cxn modelId="{6AB4C566-9420-4041-B380-169203632DF3}" type="presOf" srcId="{8B76A45A-FE40-4474-B308-1D3226B63699}" destId="{453998C4-28E6-4E1E-8261-BDE4AFA2D1AF}" srcOrd="0" destOrd="0" presId="urn:microsoft.com/office/officeart/2008/layout/LinedList"/>
    <dgm:cxn modelId="{D127DC59-7076-4C8C-A7D8-DA948FE22483}" type="presOf" srcId="{8AC84F1C-5232-49DB-BED2-7C5D8EE456E6}" destId="{2732A393-5E0C-4C94-B1B8-EB6ACA124EBF}" srcOrd="0" destOrd="0" presId="urn:microsoft.com/office/officeart/2008/layout/LinedList"/>
    <dgm:cxn modelId="{277D4189-E385-49CF-A028-EBC578470016}" srcId="{8AC84F1C-5232-49DB-BED2-7C5D8EE456E6}" destId="{05256E0B-34E1-42AB-A163-9E87DF478F0D}" srcOrd="1" destOrd="0" parTransId="{EC464934-3DD3-44EA-B534-35A23EAFBEC3}" sibTransId="{459C849B-8098-42F7-8E00-0CFBF2AC5474}"/>
    <dgm:cxn modelId="{8AC6ECE1-B4D4-4676-A455-4C38F66760DE}" type="presOf" srcId="{591E76F4-9B2C-4848-B036-B3A2F2E62533}" destId="{7A081253-5C1D-44DD-AC8E-3BA5EC6EE22D}" srcOrd="0" destOrd="0" presId="urn:microsoft.com/office/officeart/2008/layout/LinedList"/>
    <dgm:cxn modelId="{444527E7-6C30-416E-A981-A0202F30258F}" srcId="{8AC84F1C-5232-49DB-BED2-7C5D8EE456E6}" destId="{591E76F4-9B2C-4848-B036-B3A2F2E62533}" srcOrd="0" destOrd="0" parTransId="{4EE358C3-8D6B-41CA-A546-B3855FCE42DE}" sibTransId="{C4215C0B-E36F-4FA1-9061-62D069941575}"/>
    <dgm:cxn modelId="{CF640A21-A590-4457-8172-4F8D6A3BC287}" type="presParOf" srcId="{2732A393-5E0C-4C94-B1B8-EB6ACA124EBF}" destId="{5830737E-E824-423D-B21D-98DEB1BA442A}" srcOrd="0" destOrd="0" presId="urn:microsoft.com/office/officeart/2008/layout/LinedList"/>
    <dgm:cxn modelId="{3BA865B2-D093-4441-98C5-97931D0DB9F8}" type="presParOf" srcId="{2732A393-5E0C-4C94-B1B8-EB6ACA124EBF}" destId="{EE34DEF5-D8EC-4617-825F-DD05265E7F9D}" srcOrd="1" destOrd="0" presId="urn:microsoft.com/office/officeart/2008/layout/LinedList"/>
    <dgm:cxn modelId="{E0B390BB-C530-4F46-8B99-00C5D983045E}" type="presParOf" srcId="{EE34DEF5-D8EC-4617-825F-DD05265E7F9D}" destId="{7A081253-5C1D-44DD-AC8E-3BA5EC6EE22D}" srcOrd="0" destOrd="0" presId="urn:microsoft.com/office/officeart/2008/layout/LinedList"/>
    <dgm:cxn modelId="{68D25728-1090-48EF-9AC3-B67ED847B512}" type="presParOf" srcId="{EE34DEF5-D8EC-4617-825F-DD05265E7F9D}" destId="{EF3BE24F-F1F3-43C0-87BE-30A569C86D82}" srcOrd="1" destOrd="0" presId="urn:microsoft.com/office/officeart/2008/layout/LinedList"/>
    <dgm:cxn modelId="{1FF0FDB4-C22D-45F4-8647-4F936A76F46B}" type="presParOf" srcId="{2732A393-5E0C-4C94-B1B8-EB6ACA124EBF}" destId="{CCDD7872-05B6-4B5E-9588-0BA2F4D04960}" srcOrd="2" destOrd="0" presId="urn:microsoft.com/office/officeart/2008/layout/LinedList"/>
    <dgm:cxn modelId="{5F8B53D3-07DE-4BC7-AAF1-41460A2FCCD9}" type="presParOf" srcId="{2732A393-5E0C-4C94-B1B8-EB6ACA124EBF}" destId="{5A8A8446-5F77-46F5-98CA-0B085CDE7CBE}" srcOrd="3" destOrd="0" presId="urn:microsoft.com/office/officeart/2008/layout/LinedList"/>
    <dgm:cxn modelId="{858615FF-EFF4-4D58-8BB0-D85FA9321BFF}" type="presParOf" srcId="{5A8A8446-5F77-46F5-98CA-0B085CDE7CBE}" destId="{046067C9-C48D-4D82-90AC-5522EE2AAF64}" srcOrd="0" destOrd="0" presId="urn:microsoft.com/office/officeart/2008/layout/LinedList"/>
    <dgm:cxn modelId="{6F61283F-7E26-455D-87BB-497384D114C4}" type="presParOf" srcId="{5A8A8446-5F77-46F5-98CA-0B085CDE7CBE}" destId="{B8166BBD-277D-420F-B0A6-589B857A763F}" srcOrd="1" destOrd="0" presId="urn:microsoft.com/office/officeart/2008/layout/LinedList"/>
    <dgm:cxn modelId="{5DBD2A17-9BBA-4231-9D55-76BC4511AB42}" type="presParOf" srcId="{2732A393-5E0C-4C94-B1B8-EB6ACA124EBF}" destId="{AC850C7A-1847-4C44-97F9-8E68E5B83C5E}" srcOrd="4" destOrd="0" presId="urn:microsoft.com/office/officeart/2008/layout/LinedList"/>
    <dgm:cxn modelId="{63E317FC-18AE-4ADB-AB58-172620DC8649}" type="presParOf" srcId="{2732A393-5E0C-4C94-B1B8-EB6ACA124EBF}" destId="{47B42E8E-DEEE-4AE0-8722-006C317360CF}" srcOrd="5" destOrd="0" presId="urn:microsoft.com/office/officeart/2008/layout/LinedList"/>
    <dgm:cxn modelId="{8296D7FA-699B-4DA6-BE52-55FE283722B0}" type="presParOf" srcId="{47B42E8E-DEEE-4AE0-8722-006C317360CF}" destId="{453998C4-28E6-4E1E-8261-BDE4AFA2D1AF}" srcOrd="0" destOrd="0" presId="urn:microsoft.com/office/officeart/2008/layout/LinedList"/>
    <dgm:cxn modelId="{BE492D83-4984-4CD7-A848-F11E76ED3E8C}" type="presParOf" srcId="{47B42E8E-DEEE-4AE0-8722-006C317360CF}" destId="{B95A619E-7A6B-4C70-8FA1-11F94F6E05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6E5F3E-A439-40F7-9184-FAE38D0D300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802FBF7-D155-4FA0-854E-B78F2BF21523}">
      <dgm:prSet phldrT="[Text]"/>
      <dgm:spPr/>
      <dgm:t>
        <a:bodyPr/>
        <a:lstStyle/>
        <a:p>
          <a:r>
            <a:rPr lang="cs-CZ" dirty="0"/>
            <a:t>as</a:t>
          </a:r>
        </a:p>
      </dgm:t>
    </dgm:pt>
    <dgm:pt modelId="{938B65BE-F36A-4E9E-9627-DDDBFC3D99BD}" type="parTrans" cxnId="{F9D1D6E8-0CB6-4E66-875C-826E2CEA60D5}">
      <dgm:prSet/>
      <dgm:spPr/>
      <dgm:t>
        <a:bodyPr/>
        <a:lstStyle/>
        <a:p>
          <a:endParaRPr lang="cs-CZ"/>
        </a:p>
      </dgm:t>
    </dgm:pt>
    <dgm:pt modelId="{8E971024-4C88-4916-8D5A-85312EC9B0FD}" type="sibTrans" cxnId="{F9D1D6E8-0CB6-4E66-875C-826E2CEA60D5}">
      <dgm:prSet/>
      <dgm:spPr/>
      <dgm:t>
        <a:bodyPr/>
        <a:lstStyle/>
        <a:p>
          <a:endParaRPr lang="cs-CZ"/>
        </a:p>
      </dgm:t>
    </dgm:pt>
    <dgm:pt modelId="{F0E466CA-DE37-4636-92D0-34FFCB4541B8}">
      <dgm:prSet phldrT="[Text]"/>
      <dgm:spPr/>
      <dgm:t>
        <a:bodyPr/>
        <a:lstStyle/>
        <a:p>
          <a:r>
            <a:rPr lang="cs-CZ" dirty="0" err="1"/>
            <a:t>for</a:t>
          </a:r>
          <a:endParaRPr lang="cs-CZ" dirty="0"/>
        </a:p>
      </dgm:t>
    </dgm:pt>
    <dgm:pt modelId="{CC29D087-F017-4382-BA4E-D5B635C0E52D}" type="parTrans" cxnId="{CE7ED4F9-04F2-4085-ADBE-1062ED56C604}">
      <dgm:prSet/>
      <dgm:spPr/>
      <dgm:t>
        <a:bodyPr/>
        <a:lstStyle/>
        <a:p>
          <a:endParaRPr lang="cs-CZ"/>
        </a:p>
      </dgm:t>
    </dgm:pt>
    <dgm:pt modelId="{CC9079DB-DC32-40A5-9E2A-1E4849B5018B}" type="sibTrans" cxnId="{CE7ED4F9-04F2-4085-ADBE-1062ED56C604}">
      <dgm:prSet/>
      <dgm:spPr/>
      <dgm:t>
        <a:bodyPr/>
        <a:lstStyle/>
        <a:p>
          <a:endParaRPr lang="cs-CZ"/>
        </a:p>
      </dgm:t>
    </dgm:pt>
    <dgm:pt modelId="{DDCF6D15-A102-47AE-AEF1-5FCAA4DF100B}">
      <dgm:prSet phldrT="[Text]"/>
      <dgm:spPr/>
      <dgm:t>
        <a:bodyPr/>
        <a:lstStyle/>
        <a:p>
          <a:r>
            <a:rPr lang="cs-CZ" dirty="0" err="1"/>
            <a:t>of</a:t>
          </a:r>
          <a:endParaRPr lang="cs-CZ" dirty="0"/>
        </a:p>
      </dgm:t>
    </dgm:pt>
    <dgm:pt modelId="{BE46F3F6-5158-4ADF-9EC0-032D9B358A67}" type="parTrans" cxnId="{6AEAF9B5-79B6-4D8A-8B91-4657574EEE3F}">
      <dgm:prSet/>
      <dgm:spPr/>
      <dgm:t>
        <a:bodyPr/>
        <a:lstStyle/>
        <a:p>
          <a:endParaRPr lang="cs-CZ"/>
        </a:p>
      </dgm:t>
    </dgm:pt>
    <dgm:pt modelId="{6CC3A5E6-F17E-49D4-B4F9-BF32202A8CB3}" type="sibTrans" cxnId="{6AEAF9B5-79B6-4D8A-8B91-4657574EEE3F}">
      <dgm:prSet/>
      <dgm:spPr/>
      <dgm:t>
        <a:bodyPr/>
        <a:lstStyle/>
        <a:p>
          <a:endParaRPr lang="cs-CZ"/>
        </a:p>
      </dgm:t>
    </dgm:pt>
    <dgm:pt modelId="{A3467B1B-0D8D-41EE-AEA7-63B3AA44BA62}" type="pres">
      <dgm:prSet presAssocID="{1B6E5F3E-A439-40F7-9184-FAE38D0D3003}" presName="Name0" presStyleCnt="0">
        <dgm:presLayoutVars>
          <dgm:dir/>
          <dgm:animLvl val="lvl"/>
          <dgm:resizeHandles val="exact"/>
        </dgm:presLayoutVars>
      </dgm:prSet>
      <dgm:spPr/>
    </dgm:pt>
    <dgm:pt modelId="{D6D71A7E-9C37-4767-A87A-700CF8F94E1B}" type="pres">
      <dgm:prSet presAssocID="{0802FBF7-D155-4FA0-854E-B78F2BF21523}" presName="Name8" presStyleCnt="0"/>
      <dgm:spPr/>
    </dgm:pt>
    <dgm:pt modelId="{04C743B9-58E7-49BB-98A9-E2B7E6678D6E}" type="pres">
      <dgm:prSet presAssocID="{0802FBF7-D155-4FA0-854E-B78F2BF21523}" presName="level" presStyleLbl="node1" presStyleIdx="0" presStyleCnt="3">
        <dgm:presLayoutVars>
          <dgm:chMax val="1"/>
          <dgm:bulletEnabled val="1"/>
        </dgm:presLayoutVars>
      </dgm:prSet>
      <dgm:spPr/>
    </dgm:pt>
    <dgm:pt modelId="{E685A1E4-1461-4F8C-942F-1C667F3646AD}" type="pres">
      <dgm:prSet presAssocID="{0802FBF7-D155-4FA0-854E-B78F2BF215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ED8209-CAE7-410F-9C8F-1A09457A6452}" type="pres">
      <dgm:prSet presAssocID="{F0E466CA-DE37-4636-92D0-34FFCB4541B8}" presName="Name8" presStyleCnt="0"/>
      <dgm:spPr/>
    </dgm:pt>
    <dgm:pt modelId="{527084C2-2E88-4F4B-BAFD-047BAC4CC9F5}" type="pres">
      <dgm:prSet presAssocID="{F0E466CA-DE37-4636-92D0-34FFCB4541B8}" presName="level" presStyleLbl="node1" presStyleIdx="1" presStyleCnt="3">
        <dgm:presLayoutVars>
          <dgm:chMax val="1"/>
          <dgm:bulletEnabled val="1"/>
        </dgm:presLayoutVars>
      </dgm:prSet>
      <dgm:spPr/>
    </dgm:pt>
    <dgm:pt modelId="{E3731A5C-E269-4259-955E-B44E759186F7}" type="pres">
      <dgm:prSet presAssocID="{F0E466CA-DE37-4636-92D0-34FFCB454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86F787-F12B-4AC2-A905-5B2C28217B59}" type="pres">
      <dgm:prSet presAssocID="{DDCF6D15-A102-47AE-AEF1-5FCAA4DF100B}" presName="Name8" presStyleCnt="0"/>
      <dgm:spPr/>
    </dgm:pt>
    <dgm:pt modelId="{20029D07-266E-4773-82B1-9725777C0D01}" type="pres">
      <dgm:prSet presAssocID="{DDCF6D15-A102-47AE-AEF1-5FCAA4DF100B}" presName="level" presStyleLbl="node1" presStyleIdx="2" presStyleCnt="3">
        <dgm:presLayoutVars>
          <dgm:chMax val="1"/>
          <dgm:bulletEnabled val="1"/>
        </dgm:presLayoutVars>
      </dgm:prSet>
      <dgm:spPr/>
    </dgm:pt>
    <dgm:pt modelId="{8838B2D7-B82C-4B96-8954-F7FA0FBFAF57}" type="pres">
      <dgm:prSet presAssocID="{DDCF6D15-A102-47AE-AEF1-5FCAA4DF100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6F67A07-E821-4CE9-9664-8A6D35E00DC7}" type="presOf" srcId="{0802FBF7-D155-4FA0-854E-B78F2BF21523}" destId="{E685A1E4-1461-4F8C-942F-1C667F3646AD}" srcOrd="1" destOrd="0" presId="urn:microsoft.com/office/officeart/2005/8/layout/pyramid1"/>
    <dgm:cxn modelId="{06ECD13B-12B5-4B36-9BEC-C2AA6A41A4DB}" type="presOf" srcId="{1B6E5F3E-A439-40F7-9184-FAE38D0D3003}" destId="{A3467B1B-0D8D-41EE-AEA7-63B3AA44BA62}" srcOrd="0" destOrd="0" presId="urn:microsoft.com/office/officeart/2005/8/layout/pyramid1"/>
    <dgm:cxn modelId="{E88C856C-4B2E-4F69-BDC7-013092C67ADB}" type="presOf" srcId="{0802FBF7-D155-4FA0-854E-B78F2BF21523}" destId="{04C743B9-58E7-49BB-98A9-E2B7E6678D6E}" srcOrd="0" destOrd="0" presId="urn:microsoft.com/office/officeart/2005/8/layout/pyramid1"/>
    <dgm:cxn modelId="{F791537C-E374-47C5-9E8F-F8AED83D65CB}" type="presOf" srcId="{DDCF6D15-A102-47AE-AEF1-5FCAA4DF100B}" destId="{8838B2D7-B82C-4B96-8954-F7FA0FBFAF57}" srcOrd="1" destOrd="0" presId="urn:microsoft.com/office/officeart/2005/8/layout/pyramid1"/>
    <dgm:cxn modelId="{BD1D6E89-D8F7-4EFF-B203-4F5AEEEADD33}" type="presOf" srcId="{F0E466CA-DE37-4636-92D0-34FFCB4541B8}" destId="{527084C2-2E88-4F4B-BAFD-047BAC4CC9F5}" srcOrd="0" destOrd="0" presId="urn:microsoft.com/office/officeart/2005/8/layout/pyramid1"/>
    <dgm:cxn modelId="{6AEAF9B5-79B6-4D8A-8B91-4657574EEE3F}" srcId="{1B6E5F3E-A439-40F7-9184-FAE38D0D3003}" destId="{DDCF6D15-A102-47AE-AEF1-5FCAA4DF100B}" srcOrd="2" destOrd="0" parTransId="{BE46F3F6-5158-4ADF-9EC0-032D9B358A67}" sibTransId="{6CC3A5E6-F17E-49D4-B4F9-BF32202A8CB3}"/>
    <dgm:cxn modelId="{B0F7BFCC-44FC-43C8-BDD2-33275F198884}" type="presOf" srcId="{DDCF6D15-A102-47AE-AEF1-5FCAA4DF100B}" destId="{20029D07-266E-4773-82B1-9725777C0D01}" srcOrd="0" destOrd="0" presId="urn:microsoft.com/office/officeart/2005/8/layout/pyramid1"/>
    <dgm:cxn modelId="{F9D1D6E8-0CB6-4E66-875C-826E2CEA60D5}" srcId="{1B6E5F3E-A439-40F7-9184-FAE38D0D3003}" destId="{0802FBF7-D155-4FA0-854E-B78F2BF21523}" srcOrd="0" destOrd="0" parTransId="{938B65BE-F36A-4E9E-9627-DDDBFC3D99BD}" sibTransId="{8E971024-4C88-4916-8D5A-85312EC9B0FD}"/>
    <dgm:cxn modelId="{CE7ED4F9-04F2-4085-ADBE-1062ED56C604}" srcId="{1B6E5F3E-A439-40F7-9184-FAE38D0D3003}" destId="{F0E466CA-DE37-4636-92D0-34FFCB4541B8}" srcOrd="1" destOrd="0" parTransId="{CC29D087-F017-4382-BA4E-D5B635C0E52D}" sibTransId="{CC9079DB-DC32-40A5-9E2A-1E4849B5018B}"/>
    <dgm:cxn modelId="{2DB0BDFC-59E2-4E79-B3F9-22FBF3EFA1C4}" type="presOf" srcId="{F0E466CA-DE37-4636-92D0-34FFCB4541B8}" destId="{E3731A5C-E269-4259-955E-B44E759186F7}" srcOrd="1" destOrd="0" presId="urn:microsoft.com/office/officeart/2005/8/layout/pyramid1"/>
    <dgm:cxn modelId="{0899A044-FB6E-4485-87F2-9D0B53035B74}" type="presParOf" srcId="{A3467B1B-0D8D-41EE-AEA7-63B3AA44BA62}" destId="{D6D71A7E-9C37-4767-A87A-700CF8F94E1B}" srcOrd="0" destOrd="0" presId="urn:microsoft.com/office/officeart/2005/8/layout/pyramid1"/>
    <dgm:cxn modelId="{036AB23B-F877-400B-BC3D-8D8E1BD58241}" type="presParOf" srcId="{D6D71A7E-9C37-4767-A87A-700CF8F94E1B}" destId="{04C743B9-58E7-49BB-98A9-E2B7E6678D6E}" srcOrd="0" destOrd="0" presId="urn:microsoft.com/office/officeart/2005/8/layout/pyramid1"/>
    <dgm:cxn modelId="{8EB042BB-7026-4282-879B-6AE93489B8F0}" type="presParOf" srcId="{D6D71A7E-9C37-4767-A87A-700CF8F94E1B}" destId="{E685A1E4-1461-4F8C-942F-1C667F3646AD}" srcOrd="1" destOrd="0" presId="urn:microsoft.com/office/officeart/2005/8/layout/pyramid1"/>
    <dgm:cxn modelId="{95CB08C2-7DEC-49B0-828C-5214EF4C1110}" type="presParOf" srcId="{A3467B1B-0D8D-41EE-AEA7-63B3AA44BA62}" destId="{82ED8209-CAE7-410F-9C8F-1A09457A6452}" srcOrd="1" destOrd="0" presId="urn:microsoft.com/office/officeart/2005/8/layout/pyramid1"/>
    <dgm:cxn modelId="{3E7FDDEA-8863-4A77-B8FC-731A64D2F58D}" type="presParOf" srcId="{82ED8209-CAE7-410F-9C8F-1A09457A6452}" destId="{527084C2-2E88-4F4B-BAFD-047BAC4CC9F5}" srcOrd="0" destOrd="0" presId="urn:microsoft.com/office/officeart/2005/8/layout/pyramid1"/>
    <dgm:cxn modelId="{6C1D7D11-8DEE-49C2-BDA1-C0AC96725837}" type="presParOf" srcId="{82ED8209-CAE7-410F-9C8F-1A09457A6452}" destId="{E3731A5C-E269-4259-955E-B44E759186F7}" srcOrd="1" destOrd="0" presId="urn:microsoft.com/office/officeart/2005/8/layout/pyramid1"/>
    <dgm:cxn modelId="{532CAC47-6E6F-4A17-A110-378E75C8AAFC}" type="presParOf" srcId="{A3467B1B-0D8D-41EE-AEA7-63B3AA44BA62}" destId="{F486F787-F12B-4AC2-A905-5B2C28217B59}" srcOrd="2" destOrd="0" presId="urn:microsoft.com/office/officeart/2005/8/layout/pyramid1"/>
    <dgm:cxn modelId="{9AB7B5AA-6711-47A7-884E-EBDC7FFFEBF6}" type="presParOf" srcId="{F486F787-F12B-4AC2-A905-5B2C28217B59}" destId="{20029D07-266E-4773-82B1-9725777C0D01}" srcOrd="0" destOrd="0" presId="urn:microsoft.com/office/officeart/2005/8/layout/pyramid1"/>
    <dgm:cxn modelId="{73C051F9-3F1E-4610-8C26-23C9B9364F19}" type="presParOf" srcId="{F486F787-F12B-4AC2-A905-5B2C28217B59}" destId="{8838B2D7-B82C-4B96-8954-F7FA0FBFAF5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F97A14-0680-464F-A05F-2D022866E5C6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A928D41-8D84-417A-A771-1FF5B83AE3F2}">
      <dgm:prSet/>
      <dgm:spPr/>
      <dgm:t>
        <a:bodyPr/>
        <a:lstStyle/>
        <a:p>
          <a:r>
            <a:rPr lang="cs-CZ"/>
            <a:t>vzhledem k předešlému výkonu, zda došlo ke změně s ohledem na stanovený cíl; </a:t>
          </a:r>
          <a:endParaRPr lang="en-US"/>
        </a:p>
      </dgm:t>
    </dgm:pt>
    <dgm:pt modelId="{C8732D19-0E04-4BBA-B22E-C7E277032D97}" type="parTrans" cxnId="{1F216EC7-EF01-4ACE-A240-26353110138F}">
      <dgm:prSet/>
      <dgm:spPr/>
      <dgm:t>
        <a:bodyPr/>
        <a:lstStyle/>
        <a:p>
          <a:endParaRPr lang="en-US"/>
        </a:p>
      </dgm:t>
    </dgm:pt>
    <dgm:pt modelId="{D578B2A4-CAE9-42A0-9B3D-01692A967E0F}" type="sibTrans" cxnId="{1F216EC7-EF01-4ACE-A240-26353110138F}">
      <dgm:prSet/>
      <dgm:spPr/>
      <dgm:t>
        <a:bodyPr/>
        <a:lstStyle/>
        <a:p>
          <a:endParaRPr lang="en-US"/>
        </a:p>
      </dgm:t>
    </dgm:pt>
    <dgm:pt modelId="{3862F4A6-E1CF-4659-AC14-FEDDBE6AEB3D}">
      <dgm:prSet/>
      <dgm:spPr/>
      <dgm:t>
        <a:bodyPr/>
        <a:lstStyle/>
        <a:p>
          <a:r>
            <a:rPr lang="cs-CZ" dirty="0"/>
            <a:t>přihlíží k aktuálním podmínkám, osobní situaci žáka;</a:t>
          </a:r>
          <a:endParaRPr lang="en-US" dirty="0"/>
        </a:p>
      </dgm:t>
    </dgm:pt>
    <dgm:pt modelId="{19F9F036-B2FF-49EE-A555-B80F7072BF86}" type="parTrans" cxnId="{7798CB76-1061-44DB-A227-93023CFB9A5B}">
      <dgm:prSet/>
      <dgm:spPr/>
      <dgm:t>
        <a:bodyPr/>
        <a:lstStyle/>
        <a:p>
          <a:endParaRPr lang="en-US"/>
        </a:p>
      </dgm:t>
    </dgm:pt>
    <dgm:pt modelId="{61BB6960-1F21-4058-AE5A-8743E5131C6B}" type="sibTrans" cxnId="{7798CB76-1061-44DB-A227-93023CFB9A5B}">
      <dgm:prSet/>
      <dgm:spPr/>
      <dgm:t>
        <a:bodyPr/>
        <a:lstStyle/>
        <a:p>
          <a:endParaRPr lang="en-US"/>
        </a:p>
      </dgm:t>
    </dgm:pt>
    <dgm:pt modelId="{78E363BA-740F-4C10-9B45-C284696AB40F}">
      <dgm:prSet/>
      <dgm:spPr/>
      <dgm:t>
        <a:bodyPr/>
        <a:lstStyle/>
        <a:p>
          <a:r>
            <a:rPr lang="cs-CZ" dirty="0"/>
            <a:t>spojování hodnocení se sebehodnocením žáka.</a:t>
          </a:r>
          <a:endParaRPr lang="en-US" dirty="0"/>
        </a:p>
      </dgm:t>
    </dgm:pt>
    <dgm:pt modelId="{367CDEBD-4A2A-48DF-B26D-D1616A249ACF}" type="parTrans" cxnId="{187EA8F7-68E3-4C3D-A258-1C07789755B6}">
      <dgm:prSet/>
      <dgm:spPr/>
      <dgm:t>
        <a:bodyPr/>
        <a:lstStyle/>
        <a:p>
          <a:endParaRPr lang="en-US"/>
        </a:p>
      </dgm:t>
    </dgm:pt>
    <dgm:pt modelId="{C6900F68-6512-41B2-A06D-0C3F78FC1E23}" type="sibTrans" cxnId="{187EA8F7-68E3-4C3D-A258-1C07789755B6}">
      <dgm:prSet/>
      <dgm:spPr/>
      <dgm:t>
        <a:bodyPr/>
        <a:lstStyle/>
        <a:p>
          <a:endParaRPr lang="en-US"/>
        </a:p>
      </dgm:t>
    </dgm:pt>
    <dgm:pt modelId="{47DB33B1-86FC-4AF8-8BF3-E6B784C2A741}">
      <dgm:prSet/>
      <dgm:spPr/>
      <dgm:t>
        <a:bodyPr/>
        <a:lstStyle/>
        <a:p>
          <a:r>
            <a:rPr lang="cs-CZ"/>
            <a:t>Průběžné záznamy o výsledcích žáků (záznamník, kartotéka, lístečky se záznamy…).</a:t>
          </a:r>
          <a:endParaRPr lang="en-US"/>
        </a:p>
      </dgm:t>
    </dgm:pt>
    <dgm:pt modelId="{82F805A3-7F9E-4F5E-9E1D-09CC4CF3756A}" type="parTrans" cxnId="{A9237D64-28E0-475B-959B-417D84349966}">
      <dgm:prSet/>
      <dgm:spPr/>
      <dgm:t>
        <a:bodyPr/>
        <a:lstStyle/>
        <a:p>
          <a:endParaRPr lang="en-US"/>
        </a:p>
      </dgm:t>
    </dgm:pt>
    <dgm:pt modelId="{94A8D466-C543-442D-B548-0077C8E9E3BA}" type="sibTrans" cxnId="{A9237D64-28E0-475B-959B-417D84349966}">
      <dgm:prSet/>
      <dgm:spPr/>
      <dgm:t>
        <a:bodyPr/>
        <a:lstStyle/>
        <a:p>
          <a:endParaRPr lang="en-US"/>
        </a:p>
      </dgm:t>
    </dgm:pt>
    <dgm:pt modelId="{16972905-B195-4991-9F0A-A173CCC13BBF}" type="pres">
      <dgm:prSet presAssocID="{EAF97A14-0680-464F-A05F-2D022866E5C6}" presName="vert0" presStyleCnt="0">
        <dgm:presLayoutVars>
          <dgm:dir/>
          <dgm:animOne val="branch"/>
          <dgm:animLvl val="lvl"/>
        </dgm:presLayoutVars>
      </dgm:prSet>
      <dgm:spPr/>
    </dgm:pt>
    <dgm:pt modelId="{D2763F4F-DF55-4A7B-AFD3-9CAF377F3594}" type="pres">
      <dgm:prSet presAssocID="{1A928D41-8D84-417A-A771-1FF5B83AE3F2}" presName="thickLine" presStyleLbl="alignNode1" presStyleIdx="0" presStyleCnt="4"/>
      <dgm:spPr/>
    </dgm:pt>
    <dgm:pt modelId="{4C14DBFF-E9F8-4147-851A-AA2CBCB199FB}" type="pres">
      <dgm:prSet presAssocID="{1A928D41-8D84-417A-A771-1FF5B83AE3F2}" presName="horz1" presStyleCnt="0"/>
      <dgm:spPr/>
    </dgm:pt>
    <dgm:pt modelId="{0B11D983-5829-4079-9B33-05F1065143B0}" type="pres">
      <dgm:prSet presAssocID="{1A928D41-8D84-417A-A771-1FF5B83AE3F2}" presName="tx1" presStyleLbl="revTx" presStyleIdx="0" presStyleCnt="4"/>
      <dgm:spPr/>
    </dgm:pt>
    <dgm:pt modelId="{AD60FC3F-7D00-4A3A-81F2-A7CBE8590379}" type="pres">
      <dgm:prSet presAssocID="{1A928D41-8D84-417A-A771-1FF5B83AE3F2}" presName="vert1" presStyleCnt="0"/>
      <dgm:spPr/>
    </dgm:pt>
    <dgm:pt modelId="{77B33B91-B037-4E46-AC8B-7B3CBC42EB67}" type="pres">
      <dgm:prSet presAssocID="{3862F4A6-E1CF-4659-AC14-FEDDBE6AEB3D}" presName="thickLine" presStyleLbl="alignNode1" presStyleIdx="1" presStyleCnt="4"/>
      <dgm:spPr/>
    </dgm:pt>
    <dgm:pt modelId="{628BA10F-D8A1-493D-8817-8F038613D103}" type="pres">
      <dgm:prSet presAssocID="{3862F4A6-E1CF-4659-AC14-FEDDBE6AEB3D}" presName="horz1" presStyleCnt="0"/>
      <dgm:spPr/>
    </dgm:pt>
    <dgm:pt modelId="{E5D8611A-DF24-4165-8FB1-8327E9FA439B}" type="pres">
      <dgm:prSet presAssocID="{3862F4A6-E1CF-4659-AC14-FEDDBE6AEB3D}" presName="tx1" presStyleLbl="revTx" presStyleIdx="1" presStyleCnt="4"/>
      <dgm:spPr/>
    </dgm:pt>
    <dgm:pt modelId="{4F0FB607-2FFA-40D5-9590-EA7A409C9BBD}" type="pres">
      <dgm:prSet presAssocID="{3862F4A6-E1CF-4659-AC14-FEDDBE6AEB3D}" presName="vert1" presStyleCnt="0"/>
      <dgm:spPr/>
    </dgm:pt>
    <dgm:pt modelId="{61AF1AB6-D901-475D-908C-974471F7199F}" type="pres">
      <dgm:prSet presAssocID="{78E363BA-740F-4C10-9B45-C284696AB40F}" presName="thickLine" presStyleLbl="alignNode1" presStyleIdx="2" presStyleCnt="4"/>
      <dgm:spPr/>
    </dgm:pt>
    <dgm:pt modelId="{C6BF080C-FEF3-4821-8CEA-7B1B29269C2D}" type="pres">
      <dgm:prSet presAssocID="{78E363BA-740F-4C10-9B45-C284696AB40F}" presName="horz1" presStyleCnt="0"/>
      <dgm:spPr/>
    </dgm:pt>
    <dgm:pt modelId="{C0655B7F-68C0-4B09-8165-2BD73DDA23BD}" type="pres">
      <dgm:prSet presAssocID="{78E363BA-740F-4C10-9B45-C284696AB40F}" presName="tx1" presStyleLbl="revTx" presStyleIdx="2" presStyleCnt="4"/>
      <dgm:spPr/>
    </dgm:pt>
    <dgm:pt modelId="{F4EE2DC4-5B11-4315-8DFA-73F2DE5B0644}" type="pres">
      <dgm:prSet presAssocID="{78E363BA-740F-4C10-9B45-C284696AB40F}" presName="vert1" presStyleCnt="0"/>
      <dgm:spPr/>
    </dgm:pt>
    <dgm:pt modelId="{B456682A-779E-4DA6-8C40-91E5F4AACC1F}" type="pres">
      <dgm:prSet presAssocID="{47DB33B1-86FC-4AF8-8BF3-E6B784C2A741}" presName="thickLine" presStyleLbl="alignNode1" presStyleIdx="3" presStyleCnt="4"/>
      <dgm:spPr/>
    </dgm:pt>
    <dgm:pt modelId="{94AEC7A1-D397-4BFA-8737-A44C394FE8B8}" type="pres">
      <dgm:prSet presAssocID="{47DB33B1-86FC-4AF8-8BF3-E6B784C2A741}" presName="horz1" presStyleCnt="0"/>
      <dgm:spPr/>
    </dgm:pt>
    <dgm:pt modelId="{56C55426-9E24-4442-8B10-862E202301D2}" type="pres">
      <dgm:prSet presAssocID="{47DB33B1-86FC-4AF8-8BF3-E6B784C2A741}" presName="tx1" presStyleLbl="revTx" presStyleIdx="3" presStyleCnt="4"/>
      <dgm:spPr/>
    </dgm:pt>
    <dgm:pt modelId="{5A90C2E1-2674-4B40-B5B3-C11637AC7242}" type="pres">
      <dgm:prSet presAssocID="{47DB33B1-86FC-4AF8-8BF3-E6B784C2A741}" presName="vert1" presStyleCnt="0"/>
      <dgm:spPr/>
    </dgm:pt>
  </dgm:ptLst>
  <dgm:cxnLst>
    <dgm:cxn modelId="{A9237D64-28E0-475B-959B-417D84349966}" srcId="{EAF97A14-0680-464F-A05F-2D022866E5C6}" destId="{47DB33B1-86FC-4AF8-8BF3-E6B784C2A741}" srcOrd="3" destOrd="0" parTransId="{82F805A3-7F9E-4F5E-9E1D-09CC4CF3756A}" sibTransId="{94A8D466-C543-442D-B548-0077C8E9E3BA}"/>
    <dgm:cxn modelId="{7798CB76-1061-44DB-A227-93023CFB9A5B}" srcId="{EAF97A14-0680-464F-A05F-2D022866E5C6}" destId="{3862F4A6-E1CF-4659-AC14-FEDDBE6AEB3D}" srcOrd="1" destOrd="0" parTransId="{19F9F036-B2FF-49EE-A555-B80F7072BF86}" sibTransId="{61BB6960-1F21-4058-AE5A-8743E5131C6B}"/>
    <dgm:cxn modelId="{709086AD-074E-45D6-844E-D223C2818F26}" type="presOf" srcId="{EAF97A14-0680-464F-A05F-2D022866E5C6}" destId="{16972905-B195-4991-9F0A-A173CCC13BBF}" srcOrd="0" destOrd="0" presId="urn:microsoft.com/office/officeart/2008/layout/LinedList"/>
    <dgm:cxn modelId="{2AA229B6-9A41-4207-BE81-305F6D085F36}" type="presOf" srcId="{3862F4A6-E1CF-4659-AC14-FEDDBE6AEB3D}" destId="{E5D8611A-DF24-4165-8FB1-8327E9FA439B}" srcOrd="0" destOrd="0" presId="urn:microsoft.com/office/officeart/2008/layout/LinedList"/>
    <dgm:cxn modelId="{1F216EC7-EF01-4ACE-A240-26353110138F}" srcId="{EAF97A14-0680-464F-A05F-2D022866E5C6}" destId="{1A928D41-8D84-417A-A771-1FF5B83AE3F2}" srcOrd="0" destOrd="0" parTransId="{C8732D19-0E04-4BBA-B22E-C7E277032D97}" sibTransId="{D578B2A4-CAE9-42A0-9B3D-01692A967E0F}"/>
    <dgm:cxn modelId="{347AD5EC-F0FD-4611-AFC8-5CE415387BB2}" type="presOf" srcId="{47DB33B1-86FC-4AF8-8BF3-E6B784C2A741}" destId="{56C55426-9E24-4442-8B10-862E202301D2}" srcOrd="0" destOrd="0" presId="urn:microsoft.com/office/officeart/2008/layout/LinedList"/>
    <dgm:cxn modelId="{79F82FF4-6145-4B73-AB50-1C79F4845975}" type="presOf" srcId="{1A928D41-8D84-417A-A771-1FF5B83AE3F2}" destId="{0B11D983-5829-4079-9B33-05F1065143B0}" srcOrd="0" destOrd="0" presId="urn:microsoft.com/office/officeart/2008/layout/LinedList"/>
    <dgm:cxn modelId="{187EA8F7-68E3-4C3D-A258-1C07789755B6}" srcId="{EAF97A14-0680-464F-A05F-2D022866E5C6}" destId="{78E363BA-740F-4C10-9B45-C284696AB40F}" srcOrd="2" destOrd="0" parTransId="{367CDEBD-4A2A-48DF-B26D-D1616A249ACF}" sibTransId="{C6900F68-6512-41B2-A06D-0C3F78FC1E23}"/>
    <dgm:cxn modelId="{7F0662FD-ED46-431A-B37F-229F21E8DAFA}" type="presOf" srcId="{78E363BA-740F-4C10-9B45-C284696AB40F}" destId="{C0655B7F-68C0-4B09-8165-2BD73DDA23BD}" srcOrd="0" destOrd="0" presId="urn:microsoft.com/office/officeart/2008/layout/LinedList"/>
    <dgm:cxn modelId="{98C81754-F54E-4409-887D-8DFAACF2F473}" type="presParOf" srcId="{16972905-B195-4991-9F0A-A173CCC13BBF}" destId="{D2763F4F-DF55-4A7B-AFD3-9CAF377F3594}" srcOrd="0" destOrd="0" presId="urn:microsoft.com/office/officeart/2008/layout/LinedList"/>
    <dgm:cxn modelId="{ECA12164-1C0F-4267-A315-28E66CFF7B30}" type="presParOf" srcId="{16972905-B195-4991-9F0A-A173CCC13BBF}" destId="{4C14DBFF-E9F8-4147-851A-AA2CBCB199FB}" srcOrd="1" destOrd="0" presId="urn:microsoft.com/office/officeart/2008/layout/LinedList"/>
    <dgm:cxn modelId="{CEADC957-1FEC-467F-820C-21308046A318}" type="presParOf" srcId="{4C14DBFF-E9F8-4147-851A-AA2CBCB199FB}" destId="{0B11D983-5829-4079-9B33-05F1065143B0}" srcOrd="0" destOrd="0" presId="urn:microsoft.com/office/officeart/2008/layout/LinedList"/>
    <dgm:cxn modelId="{E67F0784-CB00-4D93-82AA-5DB34672F775}" type="presParOf" srcId="{4C14DBFF-E9F8-4147-851A-AA2CBCB199FB}" destId="{AD60FC3F-7D00-4A3A-81F2-A7CBE8590379}" srcOrd="1" destOrd="0" presId="urn:microsoft.com/office/officeart/2008/layout/LinedList"/>
    <dgm:cxn modelId="{7FB96037-601F-4A4E-AAA0-33C92B494C24}" type="presParOf" srcId="{16972905-B195-4991-9F0A-A173CCC13BBF}" destId="{77B33B91-B037-4E46-AC8B-7B3CBC42EB67}" srcOrd="2" destOrd="0" presId="urn:microsoft.com/office/officeart/2008/layout/LinedList"/>
    <dgm:cxn modelId="{526AC542-3259-4C20-9780-4B4E61A0EF68}" type="presParOf" srcId="{16972905-B195-4991-9F0A-A173CCC13BBF}" destId="{628BA10F-D8A1-493D-8817-8F038613D103}" srcOrd="3" destOrd="0" presId="urn:microsoft.com/office/officeart/2008/layout/LinedList"/>
    <dgm:cxn modelId="{D763FF6C-2CF9-4F0C-B218-0964E95B9E64}" type="presParOf" srcId="{628BA10F-D8A1-493D-8817-8F038613D103}" destId="{E5D8611A-DF24-4165-8FB1-8327E9FA439B}" srcOrd="0" destOrd="0" presId="urn:microsoft.com/office/officeart/2008/layout/LinedList"/>
    <dgm:cxn modelId="{7AB72800-6951-4198-B228-A20A6FD2C0D0}" type="presParOf" srcId="{628BA10F-D8A1-493D-8817-8F038613D103}" destId="{4F0FB607-2FFA-40D5-9590-EA7A409C9BBD}" srcOrd="1" destOrd="0" presId="urn:microsoft.com/office/officeart/2008/layout/LinedList"/>
    <dgm:cxn modelId="{8E5E1E46-A2C0-47DA-8525-B290D70D4D68}" type="presParOf" srcId="{16972905-B195-4991-9F0A-A173CCC13BBF}" destId="{61AF1AB6-D901-475D-908C-974471F7199F}" srcOrd="4" destOrd="0" presId="urn:microsoft.com/office/officeart/2008/layout/LinedList"/>
    <dgm:cxn modelId="{A2BB57C8-1F9E-46DB-9F0E-4EFC00957EB8}" type="presParOf" srcId="{16972905-B195-4991-9F0A-A173CCC13BBF}" destId="{C6BF080C-FEF3-4821-8CEA-7B1B29269C2D}" srcOrd="5" destOrd="0" presId="urn:microsoft.com/office/officeart/2008/layout/LinedList"/>
    <dgm:cxn modelId="{940E5C60-61AA-404D-A8F2-96CF45E62692}" type="presParOf" srcId="{C6BF080C-FEF3-4821-8CEA-7B1B29269C2D}" destId="{C0655B7F-68C0-4B09-8165-2BD73DDA23BD}" srcOrd="0" destOrd="0" presId="urn:microsoft.com/office/officeart/2008/layout/LinedList"/>
    <dgm:cxn modelId="{A2324413-2B4C-4B9E-BB56-F57C206CC1A6}" type="presParOf" srcId="{C6BF080C-FEF3-4821-8CEA-7B1B29269C2D}" destId="{F4EE2DC4-5B11-4315-8DFA-73F2DE5B0644}" srcOrd="1" destOrd="0" presId="urn:microsoft.com/office/officeart/2008/layout/LinedList"/>
    <dgm:cxn modelId="{A997DDE9-4E9A-441E-9EC1-6AB2C77B2771}" type="presParOf" srcId="{16972905-B195-4991-9F0A-A173CCC13BBF}" destId="{B456682A-779E-4DA6-8C40-91E5F4AACC1F}" srcOrd="6" destOrd="0" presId="urn:microsoft.com/office/officeart/2008/layout/LinedList"/>
    <dgm:cxn modelId="{DFD5496F-8D32-47ED-859D-AC861E0F1A87}" type="presParOf" srcId="{16972905-B195-4991-9F0A-A173CCC13BBF}" destId="{94AEC7A1-D397-4BFA-8737-A44C394FE8B8}" srcOrd="7" destOrd="0" presId="urn:microsoft.com/office/officeart/2008/layout/LinedList"/>
    <dgm:cxn modelId="{F460EFA4-6175-4E41-9630-EA96449E7063}" type="presParOf" srcId="{94AEC7A1-D397-4BFA-8737-A44C394FE8B8}" destId="{56C55426-9E24-4442-8B10-862E202301D2}" srcOrd="0" destOrd="0" presId="urn:microsoft.com/office/officeart/2008/layout/LinedList"/>
    <dgm:cxn modelId="{09522D12-BC9F-4A3D-A602-2E3CF71FD516}" type="presParOf" srcId="{94AEC7A1-D397-4BFA-8737-A44C394FE8B8}" destId="{5A90C2E1-2674-4B40-B5B3-C11637AC72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638C3-A7C8-46B5-BDC0-86836B23C1F0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B9CFB-E2FE-4B93-8E9E-29C7A78AA2E0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Student/ka:</a:t>
          </a:r>
          <a:endParaRPr lang="en-US" sz="3600" kern="1200"/>
        </a:p>
      </dsp:txBody>
      <dsp:txXfrm>
        <a:off x="0" y="2758"/>
        <a:ext cx="6797675" cy="1881464"/>
      </dsp:txXfrm>
    </dsp:sp>
    <dsp:sp modelId="{861F2ED5-8BAD-4923-8D65-6C0A645603FA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1BAA8-68E9-463A-A371-840456C90F56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zvolit adekvátní způsob hodnocení žáků s ohledem na stanovený cíl výuky;  </a:t>
          </a:r>
          <a:endParaRPr lang="en-US" sz="3600" kern="1200"/>
        </a:p>
      </dsp:txBody>
      <dsp:txXfrm>
        <a:off x="0" y="1884223"/>
        <a:ext cx="6797675" cy="1881464"/>
      </dsp:txXfrm>
    </dsp:sp>
    <dsp:sp modelId="{BAD37990-1F3B-4797-A5AF-53104D3E617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C23F9-4AC1-424D-9C40-100D8A864991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vysvětlí na příkladech různé možnosti hodnocení žáků a posoudí jejich výhody a nevýhody.</a:t>
          </a:r>
          <a:endParaRPr lang="en-US" sz="3600" kern="1200" dirty="0"/>
        </a:p>
      </dsp:txBody>
      <dsp:txXfrm>
        <a:off x="0" y="3765688"/>
        <a:ext cx="6797675" cy="1881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8959A-CBAD-406B-86C1-36B8DA9A2A16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20FBC-0CCC-46DD-A99F-272B34FADEC4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průběhu </a:t>
          </a:r>
          <a:r>
            <a:rPr lang="cs-CZ" sz="2900" kern="1200"/>
            <a:t>žákovy práce a </a:t>
          </a:r>
          <a:r>
            <a:rPr lang="cs-CZ" sz="2900" b="1" kern="1200"/>
            <a:t>výsledků</a:t>
          </a:r>
          <a:r>
            <a:rPr lang="cs-CZ" sz="2900" kern="1200"/>
            <a:t> (</a:t>
          </a:r>
          <a:r>
            <a:rPr lang="cs-CZ" sz="2900" i="1" kern="1200"/>
            <a:t>taxonomie kognitivních cílů </a:t>
          </a:r>
          <a:r>
            <a:rPr lang="cs-CZ" sz="2900" kern="1200"/>
            <a:t>B. S. Blooma);</a:t>
          </a:r>
          <a:endParaRPr lang="en-US" sz="2900" kern="1200"/>
        </a:p>
      </dsp:txBody>
      <dsp:txXfrm>
        <a:off x="0" y="2758"/>
        <a:ext cx="6797675" cy="1881464"/>
      </dsp:txXfrm>
    </dsp:sp>
    <dsp:sp modelId="{AAF711F6-1547-4BCB-9F21-FBA107FCA02A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F326E-EE75-4E8A-910A-38FF6F6C66EE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co můžeme </a:t>
          </a:r>
          <a:r>
            <a:rPr lang="cs-CZ" sz="2900" b="1" kern="1200"/>
            <a:t>vnímat smysly</a:t>
          </a:r>
          <a:r>
            <a:rPr lang="cs-CZ" sz="2900" kern="1200"/>
            <a:t>: pokrok, popřípadě pocity žáka;</a:t>
          </a:r>
          <a:endParaRPr lang="en-US" sz="2900" kern="1200"/>
        </a:p>
      </dsp:txBody>
      <dsp:txXfrm>
        <a:off x="0" y="1884223"/>
        <a:ext cx="6797675" cy="1881464"/>
      </dsp:txXfrm>
    </dsp:sp>
    <dsp:sp modelId="{2AB210CB-3A97-495E-ACBF-B97A99E8C57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924C2-1862-4FD4-A00B-F55F815739D8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srozumitelný</a:t>
          </a:r>
          <a:r>
            <a:rPr lang="cs-CZ" sz="2900" kern="1200"/>
            <a:t> všem (rodiče jako zdroj informací pro plánování žákova učení a jeho zlepšování); hodnocení </a:t>
          </a:r>
          <a:r>
            <a:rPr lang="cs-CZ" sz="2900" b="1" kern="1200"/>
            <a:t>podstatných jevů.</a:t>
          </a:r>
          <a:endParaRPr lang="en-US" sz="2900" kern="1200"/>
        </a:p>
      </dsp:txBody>
      <dsp:txXfrm>
        <a:off x="0" y="3765688"/>
        <a:ext cx="6797675" cy="1881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7475-F9C4-4C90-B33B-620D0ADE917B}">
      <dsp:nvSpPr>
        <dsp:cNvPr id="0" name=""/>
        <dsp:cNvSpPr/>
      </dsp:nvSpPr>
      <dsp:spPr>
        <a:xfrm>
          <a:off x="0" y="1669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03C1-C6EB-4327-B490-55FCB7D7588B}">
      <dsp:nvSpPr>
        <dsp:cNvPr id="0" name=""/>
        <dsp:cNvSpPr/>
      </dsp:nvSpPr>
      <dsp:spPr>
        <a:xfrm>
          <a:off x="256011" y="192091"/>
          <a:ext cx="465476" cy="4654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99EA7-D82D-4659-85AB-1E591674AF94}">
      <dsp:nvSpPr>
        <dsp:cNvPr id="0" name=""/>
        <dsp:cNvSpPr/>
      </dsp:nvSpPr>
      <dsp:spPr>
        <a:xfrm>
          <a:off x="977499" y="1669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/>
            <a:t>Nálepka</a:t>
          </a:r>
          <a:r>
            <a:rPr lang="cs-CZ" sz="2100" kern="1200"/>
            <a:t> nevypovídá o tom, zda se žák zlepšil</a:t>
          </a:r>
          <a:r>
            <a:rPr lang="cs-CZ" sz="2100" u="sng" kern="1200"/>
            <a:t>,</a:t>
          </a:r>
          <a:r>
            <a:rPr lang="cs-CZ" sz="2100" kern="1200"/>
            <a:t> v čem by se měl zlepšit, v čem je dobrý.</a:t>
          </a:r>
          <a:endParaRPr lang="en-US" sz="2100" kern="1200"/>
        </a:p>
      </dsp:txBody>
      <dsp:txXfrm>
        <a:off x="977499" y="1669"/>
        <a:ext cx="9080900" cy="846320"/>
      </dsp:txXfrm>
    </dsp:sp>
    <dsp:sp modelId="{F435C363-2677-43D4-B4B1-D36572650384}">
      <dsp:nvSpPr>
        <dsp:cNvPr id="0" name=""/>
        <dsp:cNvSpPr/>
      </dsp:nvSpPr>
      <dsp:spPr>
        <a:xfrm>
          <a:off x="0" y="1059569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DD30E-C308-4220-8011-FD5A90B53A2A}">
      <dsp:nvSpPr>
        <dsp:cNvPr id="0" name=""/>
        <dsp:cNvSpPr/>
      </dsp:nvSpPr>
      <dsp:spPr>
        <a:xfrm>
          <a:off x="256011" y="1249991"/>
          <a:ext cx="465476" cy="4654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6FB96-FDD2-471E-A6AC-A26FD5FF547E}">
      <dsp:nvSpPr>
        <dsp:cNvPr id="0" name=""/>
        <dsp:cNvSpPr/>
      </dsp:nvSpPr>
      <dsp:spPr>
        <a:xfrm>
          <a:off x="977499" y="1059569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„Máš to pěkné“. </a:t>
          </a:r>
          <a:r>
            <a:rPr lang="cs-CZ" sz="2100" b="1" kern="1200"/>
            <a:t>Chybí</a:t>
          </a:r>
          <a:r>
            <a:rPr lang="cs-CZ" sz="2100" u="sng" kern="1200"/>
            <a:t> </a:t>
          </a:r>
          <a:r>
            <a:rPr lang="cs-CZ" sz="2100" kern="1200"/>
            <a:t>motivační zpětná vazba, může mít pocit, že veškerá činnost, kterou vykonával, je v pořádku. </a:t>
          </a:r>
          <a:endParaRPr lang="en-US" sz="2100" kern="1200"/>
        </a:p>
      </dsp:txBody>
      <dsp:txXfrm>
        <a:off x="977499" y="1059569"/>
        <a:ext cx="9080900" cy="846320"/>
      </dsp:txXfrm>
    </dsp:sp>
    <dsp:sp modelId="{3778809F-5363-47C7-84D1-A06E8BBF7137}">
      <dsp:nvSpPr>
        <dsp:cNvPr id="0" name=""/>
        <dsp:cNvSpPr/>
      </dsp:nvSpPr>
      <dsp:spPr>
        <a:xfrm>
          <a:off x="0" y="2117470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D201E-542B-403F-A176-1F6FCCDF7497}">
      <dsp:nvSpPr>
        <dsp:cNvPr id="0" name=""/>
        <dsp:cNvSpPr/>
      </dsp:nvSpPr>
      <dsp:spPr>
        <a:xfrm>
          <a:off x="256011" y="2307892"/>
          <a:ext cx="465476" cy="4654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3662B-FBFF-4EEE-806F-410B100C3BF5}">
      <dsp:nvSpPr>
        <dsp:cNvPr id="0" name=""/>
        <dsp:cNvSpPr/>
      </dsp:nvSpPr>
      <dsp:spPr>
        <a:xfrm>
          <a:off x="977499" y="2117470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„Máš to špatně.“ Žák ví, že nepracuje správně a je na něm, aby zjistil, kde </a:t>
          </a:r>
          <a:r>
            <a:rPr lang="cs-CZ" sz="2100" b="1" kern="1200"/>
            <a:t>chybu udělal</a:t>
          </a:r>
          <a:r>
            <a:rPr lang="cs-CZ" sz="2100" kern="1200"/>
            <a:t>. </a:t>
          </a:r>
          <a:endParaRPr lang="en-US" sz="2100" kern="1200"/>
        </a:p>
      </dsp:txBody>
      <dsp:txXfrm>
        <a:off x="977499" y="2117470"/>
        <a:ext cx="9080900" cy="846320"/>
      </dsp:txXfrm>
    </dsp:sp>
    <dsp:sp modelId="{C432C822-B441-49D9-8AD3-1CCE9E658C1B}">
      <dsp:nvSpPr>
        <dsp:cNvPr id="0" name=""/>
        <dsp:cNvSpPr/>
      </dsp:nvSpPr>
      <dsp:spPr>
        <a:xfrm>
          <a:off x="0" y="3175370"/>
          <a:ext cx="10058399" cy="846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28A86-B2BD-426B-A560-96471AB79CCA}">
      <dsp:nvSpPr>
        <dsp:cNvPr id="0" name=""/>
        <dsp:cNvSpPr/>
      </dsp:nvSpPr>
      <dsp:spPr>
        <a:xfrm>
          <a:off x="256011" y="3365792"/>
          <a:ext cx="465476" cy="4654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3F6DB-EC3C-4198-821D-DB65F3CC7586}">
      <dsp:nvSpPr>
        <dsp:cNvPr id="0" name=""/>
        <dsp:cNvSpPr/>
      </dsp:nvSpPr>
      <dsp:spPr>
        <a:xfrm>
          <a:off x="977499" y="3175370"/>
          <a:ext cx="9080900" cy="846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69" tIns="89569" rIns="89569" bIns="8956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„Máš to dobré.“ Výkon je pochválen, není třeba jej zdokonalovat. Žák se spokojí s průměrným výkonem. </a:t>
          </a:r>
          <a:endParaRPr lang="en-US" sz="2100" kern="1200"/>
        </a:p>
      </dsp:txBody>
      <dsp:txXfrm>
        <a:off x="977499" y="3175370"/>
        <a:ext cx="9080900" cy="846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FD6AA-92C6-4B90-950B-2F8FD5719A44}">
      <dsp:nvSpPr>
        <dsp:cNvPr id="0" name=""/>
        <dsp:cNvSpPr/>
      </dsp:nvSpPr>
      <dsp:spPr>
        <a:xfrm>
          <a:off x="0" y="491"/>
          <a:ext cx="10058399" cy="114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93F47-558C-4387-9E77-86AFE5B6853C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CBA30-45FA-4BAD-B4A5-B94D2D04912B}">
      <dsp:nvSpPr>
        <dsp:cNvPr id="0" name=""/>
        <dsp:cNvSpPr/>
      </dsp:nvSpPr>
      <dsp:spPr>
        <a:xfrm>
          <a:off x="1327384" y="491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Soubor obecně platných kritérií</a:t>
          </a:r>
          <a:r>
            <a:rPr lang="cs-CZ" sz="2300" kern="1200"/>
            <a:t> stanovených školou </a:t>
          </a:r>
          <a:r>
            <a:rPr lang="cs-CZ" sz="2300" b="1" kern="1200"/>
            <a:t>pro </a:t>
          </a:r>
          <a:r>
            <a:rPr lang="cs-CZ" sz="2300" kern="1200"/>
            <a:t>jednotlivé </a:t>
          </a:r>
          <a:r>
            <a:rPr lang="cs-CZ" sz="2300" b="1" kern="1200"/>
            <a:t>způsoby hodnocení</a:t>
          </a:r>
          <a:r>
            <a:rPr lang="cs-CZ" sz="2300" kern="1200"/>
            <a:t> ve vyučovacích předmětech;</a:t>
          </a:r>
          <a:endParaRPr lang="en-US" sz="2300" kern="1200"/>
        </a:p>
      </dsp:txBody>
      <dsp:txXfrm>
        <a:off x="1327384" y="491"/>
        <a:ext cx="8731015" cy="1149250"/>
      </dsp:txXfrm>
    </dsp:sp>
    <dsp:sp modelId="{E45AA0D3-8E07-44CD-9E6F-D4AB9747C332}">
      <dsp:nvSpPr>
        <dsp:cNvPr id="0" name=""/>
        <dsp:cNvSpPr/>
      </dsp:nvSpPr>
      <dsp:spPr>
        <a:xfrm>
          <a:off x="0" y="1437054"/>
          <a:ext cx="10058399" cy="114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88708-34C1-41D5-9C43-8F09FCD28C88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3A0D-53AA-4DE0-8A07-0AFE4BBCC7E3}">
      <dsp:nvSpPr>
        <dsp:cNvPr id="0" name=""/>
        <dsp:cNvSpPr/>
      </dsp:nvSpPr>
      <dsp:spPr>
        <a:xfrm>
          <a:off x="1327384" y="1437054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/>
            <a:t>Požadavky na žáka - </a:t>
          </a:r>
          <a:r>
            <a:rPr lang="cs-CZ" sz="2300" kern="1200"/>
            <a:t>co by žák měl zvládnout, aby byl ohodnocen daným stupněm, přihlíží k  individuálním rozdílům žáků;</a:t>
          </a:r>
          <a:endParaRPr lang="en-US" sz="2300" kern="1200"/>
        </a:p>
      </dsp:txBody>
      <dsp:txXfrm>
        <a:off x="1327384" y="1437054"/>
        <a:ext cx="8731015" cy="1149250"/>
      </dsp:txXfrm>
    </dsp:sp>
    <dsp:sp modelId="{CED9C27A-AE7A-4C00-8329-1102FDD03E92}">
      <dsp:nvSpPr>
        <dsp:cNvPr id="0" name=""/>
        <dsp:cNvSpPr/>
      </dsp:nvSpPr>
      <dsp:spPr>
        <a:xfrm>
          <a:off x="0" y="2873618"/>
          <a:ext cx="10058399" cy="114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5FB3E-0E80-4352-BEAF-95B30173D753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131DB-6C30-4D0A-B8E7-92771D46B5A2}">
      <dsp:nvSpPr>
        <dsp:cNvPr id="0" name=""/>
        <dsp:cNvSpPr/>
      </dsp:nvSpPr>
      <dsp:spPr>
        <a:xfrm>
          <a:off x="1327384" y="2873618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Významným prvkem procesu učení je </a:t>
          </a:r>
          <a:r>
            <a:rPr lang="cs-CZ" sz="2300" b="1" kern="1200"/>
            <a:t>práce s chybou</a:t>
          </a:r>
          <a:r>
            <a:rPr lang="cs-CZ" sz="2300" kern="1200"/>
            <a:t>. Žáci mají právo dělat chyby - uvědomění si chyby je příležitost naučení se to lépe.</a:t>
          </a:r>
          <a:endParaRPr lang="en-US" sz="2300" kern="1200"/>
        </a:p>
      </dsp:txBody>
      <dsp:txXfrm>
        <a:off x="1327384" y="2873618"/>
        <a:ext cx="8731015" cy="1149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F925-43EB-4F1A-8DDB-1FD984D2F1D0}">
      <dsp:nvSpPr>
        <dsp:cNvPr id="0" name=""/>
        <dsp:cNvSpPr/>
      </dsp:nvSpPr>
      <dsp:spPr>
        <a:xfrm>
          <a:off x="0" y="918110"/>
          <a:ext cx="6797675" cy="16949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B119D-6E2F-42BD-AF52-CF05419BC0E1}">
      <dsp:nvSpPr>
        <dsp:cNvPr id="0" name=""/>
        <dsp:cNvSpPr/>
      </dsp:nvSpPr>
      <dsp:spPr>
        <a:xfrm>
          <a:off x="512729" y="1299479"/>
          <a:ext cx="932235" cy="9322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F4FB5-C033-4B58-A6DD-0BC9FBA0DFF1}">
      <dsp:nvSpPr>
        <dsp:cNvPr id="0" name=""/>
        <dsp:cNvSpPr/>
      </dsp:nvSpPr>
      <dsp:spPr>
        <a:xfrm>
          <a:off x="1957694" y="918110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Buďme spravedliví nejen při hodnocení.</a:t>
          </a:r>
          <a:endParaRPr lang="en-US" sz="2500" kern="1200"/>
        </a:p>
      </dsp:txBody>
      <dsp:txXfrm>
        <a:off x="1957694" y="918110"/>
        <a:ext cx="4839980" cy="1694973"/>
      </dsp:txXfrm>
    </dsp:sp>
    <dsp:sp modelId="{C01D94E2-0F21-4DA3-9E7E-3C2C099FAACC}">
      <dsp:nvSpPr>
        <dsp:cNvPr id="0" name=""/>
        <dsp:cNvSpPr/>
      </dsp:nvSpPr>
      <dsp:spPr>
        <a:xfrm>
          <a:off x="0" y="3036827"/>
          <a:ext cx="6797675" cy="16949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3C768-B761-4104-9FB5-E7FA8889827A}">
      <dsp:nvSpPr>
        <dsp:cNvPr id="0" name=""/>
        <dsp:cNvSpPr/>
      </dsp:nvSpPr>
      <dsp:spPr>
        <a:xfrm>
          <a:off x="512729" y="3418196"/>
          <a:ext cx="932235" cy="9322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BDB7F-C5C4-44E1-9875-21D88EE06675}">
      <dsp:nvSpPr>
        <dsp:cNvPr id="0" name=""/>
        <dsp:cNvSpPr/>
      </dsp:nvSpPr>
      <dsp:spPr>
        <a:xfrm>
          <a:off x="1957694" y="3036827"/>
          <a:ext cx="4839980" cy="1694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85" tIns="179385" rIns="179385" bIns="1793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HH</a:t>
          </a:r>
          <a:endParaRPr lang="en-US" sz="2500" kern="1200"/>
        </a:p>
      </dsp:txBody>
      <dsp:txXfrm>
        <a:off x="1957694" y="3036827"/>
        <a:ext cx="4839980" cy="1694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C1620-C685-427E-84C2-09E1A7AB5725}">
      <dsp:nvSpPr>
        <dsp:cNvPr id="0" name=""/>
        <dsp:cNvSpPr/>
      </dsp:nvSpPr>
      <dsp:spPr>
        <a:xfrm>
          <a:off x="4059589" y="1573877"/>
          <a:ext cx="2222800" cy="1206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Hodnocení </a:t>
          </a:r>
        </a:p>
      </dsp:txBody>
      <dsp:txXfrm>
        <a:off x="4118501" y="1632789"/>
        <a:ext cx="2104976" cy="1088993"/>
      </dsp:txXfrm>
    </dsp:sp>
    <dsp:sp modelId="{975C55F4-DEBE-476E-AC5F-3B2BB097E7AD}">
      <dsp:nvSpPr>
        <dsp:cNvPr id="0" name=""/>
        <dsp:cNvSpPr/>
      </dsp:nvSpPr>
      <dsp:spPr>
        <a:xfrm rot="15351430">
          <a:off x="4698726" y="1324337"/>
          <a:ext cx="5146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68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1FFE7-DC47-4F45-B420-96DA32D98CC5}">
      <dsp:nvSpPr>
        <dsp:cNvPr id="0" name=""/>
        <dsp:cNvSpPr/>
      </dsp:nvSpPr>
      <dsp:spPr>
        <a:xfrm>
          <a:off x="3805253" y="-98684"/>
          <a:ext cx="1880178" cy="1173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Učitel, žák, rodič</a:t>
          </a:r>
        </a:p>
      </dsp:txBody>
      <dsp:txXfrm>
        <a:off x="3862538" y="-41399"/>
        <a:ext cx="1765608" cy="1058912"/>
      </dsp:txXfrm>
    </dsp:sp>
    <dsp:sp modelId="{5C87B6F4-AD69-4791-91D1-DE5383041142}">
      <dsp:nvSpPr>
        <dsp:cNvPr id="0" name=""/>
        <dsp:cNvSpPr/>
      </dsp:nvSpPr>
      <dsp:spPr>
        <a:xfrm rot="19861265">
          <a:off x="6254585" y="1550936"/>
          <a:ext cx="947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70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5C9F3-E012-40BC-85F0-F4A7EEB21C29}">
      <dsp:nvSpPr>
        <dsp:cNvPr id="0" name=""/>
        <dsp:cNvSpPr/>
      </dsp:nvSpPr>
      <dsp:spPr>
        <a:xfrm>
          <a:off x="6343361" y="371159"/>
          <a:ext cx="1792384" cy="1320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heteronomní</a:t>
          </a:r>
        </a:p>
      </dsp:txBody>
      <dsp:txXfrm>
        <a:off x="6407847" y="435645"/>
        <a:ext cx="1663412" cy="1192025"/>
      </dsp:txXfrm>
    </dsp:sp>
    <dsp:sp modelId="{CCE01BD4-AD89-4C82-8878-8F568105A9F2}">
      <dsp:nvSpPr>
        <dsp:cNvPr id="0" name=""/>
        <dsp:cNvSpPr/>
      </dsp:nvSpPr>
      <dsp:spPr>
        <a:xfrm rot="1232302">
          <a:off x="6273480" y="2642849"/>
          <a:ext cx="280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35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C0241-AC9F-45D3-9F0E-56D3026C9372}">
      <dsp:nvSpPr>
        <dsp:cNvPr id="0" name=""/>
        <dsp:cNvSpPr/>
      </dsp:nvSpPr>
      <dsp:spPr>
        <a:xfrm>
          <a:off x="6544922" y="2408110"/>
          <a:ext cx="1567287" cy="1155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autonomní</a:t>
          </a:r>
        </a:p>
      </dsp:txBody>
      <dsp:txXfrm>
        <a:off x="6601305" y="2464493"/>
        <a:ext cx="1454521" cy="1042248"/>
      </dsp:txXfrm>
    </dsp:sp>
    <dsp:sp modelId="{8E9CCC47-8290-4BDD-9C18-472F70FE07EB}">
      <dsp:nvSpPr>
        <dsp:cNvPr id="0" name=""/>
        <dsp:cNvSpPr/>
      </dsp:nvSpPr>
      <dsp:spPr>
        <a:xfrm rot="7873610">
          <a:off x="4426844" y="2878345"/>
          <a:ext cx="2596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66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6F209-0485-4028-81B7-CD5FFECDBD4F}">
      <dsp:nvSpPr>
        <dsp:cNvPr id="0" name=""/>
        <dsp:cNvSpPr/>
      </dsp:nvSpPr>
      <dsp:spPr>
        <a:xfrm>
          <a:off x="3105863" y="2975994"/>
          <a:ext cx="1836443" cy="1020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?</a:t>
          </a:r>
        </a:p>
      </dsp:txBody>
      <dsp:txXfrm>
        <a:off x="3155670" y="3025801"/>
        <a:ext cx="1736829" cy="920693"/>
      </dsp:txXfrm>
    </dsp:sp>
    <dsp:sp modelId="{7A3AC203-C5CF-439B-976D-C8B5CA3D21F8}">
      <dsp:nvSpPr>
        <dsp:cNvPr id="0" name=""/>
        <dsp:cNvSpPr/>
      </dsp:nvSpPr>
      <dsp:spPr>
        <a:xfrm rot="11619245">
          <a:off x="4051277" y="1906304"/>
          <a:ext cx="8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C3502-EB17-492F-BE61-DA3E03457689}">
      <dsp:nvSpPr>
        <dsp:cNvPr id="0" name=""/>
        <dsp:cNvSpPr/>
      </dsp:nvSpPr>
      <dsp:spPr>
        <a:xfrm>
          <a:off x="1691850" y="1047848"/>
          <a:ext cx="2359546" cy="1141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možnost zpětné vazby    </a:t>
          </a:r>
        </a:p>
      </dsp:txBody>
      <dsp:txXfrm>
        <a:off x="1747585" y="1103583"/>
        <a:ext cx="2248076" cy="1030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D9DAA-C006-4907-8452-D46696481EE4}">
      <dsp:nvSpPr>
        <dsp:cNvPr id="0" name=""/>
        <dsp:cNvSpPr/>
      </dsp:nvSpPr>
      <dsp:spPr>
        <a:xfrm>
          <a:off x="754379" y="0"/>
          <a:ext cx="8549640" cy="40227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BB1FA-A621-4470-AF7B-46FA782AF132}">
      <dsp:nvSpPr>
        <dsp:cNvPr id="0" name=""/>
        <dsp:cNvSpPr/>
      </dsp:nvSpPr>
      <dsp:spPr>
        <a:xfrm>
          <a:off x="4849" y="1206817"/>
          <a:ext cx="310923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?</a:t>
          </a:r>
        </a:p>
      </dsp:txBody>
      <dsp:txXfrm>
        <a:off x="83398" y="1285366"/>
        <a:ext cx="2952141" cy="1451992"/>
      </dsp:txXfrm>
    </dsp:sp>
    <dsp:sp modelId="{57E2A684-DBA6-49DA-899E-C74B39C88C94}">
      <dsp:nvSpPr>
        <dsp:cNvPr id="0" name=""/>
        <dsp:cNvSpPr/>
      </dsp:nvSpPr>
      <dsp:spPr>
        <a:xfrm>
          <a:off x="3474580" y="1206817"/>
          <a:ext cx="310923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?</a:t>
          </a:r>
        </a:p>
      </dsp:txBody>
      <dsp:txXfrm>
        <a:off x="3553129" y="1285366"/>
        <a:ext cx="2952141" cy="1451992"/>
      </dsp:txXfrm>
    </dsp:sp>
    <dsp:sp modelId="{B5633609-44D3-4163-A38E-087FA3F21F3E}">
      <dsp:nvSpPr>
        <dsp:cNvPr id="0" name=""/>
        <dsp:cNvSpPr/>
      </dsp:nvSpPr>
      <dsp:spPr>
        <a:xfrm>
          <a:off x="6944311" y="1206817"/>
          <a:ext cx="3109239" cy="1609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hodnocení</a:t>
          </a:r>
        </a:p>
      </dsp:txBody>
      <dsp:txXfrm>
        <a:off x="7022860" y="1285366"/>
        <a:ext cx="2952141" cy="1451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8F1CF-20DC-4B4A-90C1-ABE6D1E4D240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43D1D-5410-453E-8FF0-0D6FFB2A77E2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informativní</a:t>
          </a:r>
          <a:r>
            <a:rPr lang="cs-CZ" sz="2800" kern="1200"/>
            <a:t> - </a:t>
          </a:r>
          <a:r>
            <a:rPr lang="cs-CZ" sz="2800" b="1" kern="1200"/>
            <a:t>konkrétně</a:t>
          </a:r>
          <a:r>
            <a:rPr lang="cs-CZ" sz="2800" kern="1200"/>
            <a:t> a </a:t>
          </a:r>
          <a:r>
            <a:rPr lang="cs-CZ" sz="2800" b="1" kern="1200"/>
            <a:t>včas</a:t>
          </a:r>
          <a:r>
            <a:rPr lang="cs-CZ" sz="2800" kern="1200"/>
            <a:t> – kvalitní, jasné a srozumitelné </a:t>
          </a:r>
          <a:r>
            <a:rPr lang="cs-CZ" sz="2800" b="1" kern="1200"/>
            <a:t>informace o</a:t>
          </a:r>
          <a:r>
            <a:rPr lang="cs-CZ" sz="2800" kern="1200"/>
            <a:t> činnosti a výsledcích.</a:t>
          </a:r>
          <a:endParaRPr lang="en-US" sz="2800" kern="1200"/>
        </a:p>
      </dsp:txBody>
      <dsp:txXfrm>
        <a:off x="0" y="0"/>
        <a:ext cx="6797675" cy="1412477"/>
      </dsp:txXfrm>
    </dsp:sp>
    <dsp:sp modelId="{16AF50D8-AA19-4B01-93C5-10153F5427DC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1DE4E-61F3-41A6-8D39-208944B2660F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korektivní (konativní) -  </a:t>
          </a:r>
          <a:r>
            <a:rPr lang="cs-CZ" sz="2800" kern="1200"/>
            <a:t>pro korekci výsledků. </a:t>
          </a:r>
          <a:endParaRPr lang="en-US" sz="2800" kern="1200"/>
        </a:p>
      </dsp:txBody>
      <dsp:txXfrm>
        <a:off x="0" y="1412477"/>
        <a:ext cx="6797675" cy="1412477"/>
      </dsp:txXfrm>
    </dsp:sp>
    <dsp:sp modelId="{99472260-20B4-409E-A1E0-9965C36F38CB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7D3C5-9439-44C3-9E39-E8D99B989F47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motivační - </a:t>
          </a:r>
          <a:r>
            <a:rPr lang="cs-CZ" sz="2800" kern="1200"/>
            <a:t>pobízí žáka k dalšímu učení, neodrazuje ho.  </a:t>
          </a:r>
          <a:endParaRPr lang="en-US" sz="2800" kern="1200"/>
        </a:p>
      </dsp:txBody>
      <dsp:txXfrm>
        <a:off x="0" y="2824955"/>
        <a:ext cx="6797675" cy="1412477"/>
      </dsp:txXfrm>
    </dsp:sp>
    <dsp:sp modelId="{D07E82EE-C258-444D-A6DC-3EBF16F8DDB5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EBAD-24AE-4205-A14C-947B08CCF137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/>
            <a:t>Funkce rozvíjející - </a:t>
          </a:r>
          <a:r>
            <a:rPr lang="cs-CZ" sz="2800" kern="1200"/>
            <a:t>působí na rozvoj osobnosti žáka (žákovo sebepojetí, sebeobraz a hodnocení sebe sama). </a:t>
          </a:r>
          <a:endParaRPr lang="en-US" sz="2800" kern="1200"/>
        </a:p>
      </dsp:txBody>
      <dsp:txXfrm>
        <a:off x="0" y="4237433"/>
        <a:ext cx="6797675" cy="1412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52B11-8ED0-4F04-B52C-68253708653B}">
      <dsp:nvSpPr>
        <dsp:cNvPr id="0" name=""/>
        <dsp:cNvSpPr/>
      </dsp:nvSpPr>
      <dsp:spPr>
        <a:xfrm>
          <a:off x="0" y="1848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36189-A854-4E15-9538-E25BE3B64A59}">
      <dsp:nvSpPr>
        <dsp:cNvPr id="0" name=""/>
        <dsp:cNvSpPr/>
      </dsp:nvSpPr>
      <dsp:spPr>
        <a:xfrm>
          <a:off x="0" y="1848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Užívání </a:t>
          </a:r>
          <a:r>
            <a:rPr lang="cs-CZ" sz="2900" b="1" kern="1200"/>
            <a:t>popisného a srozumitelného jazyka</a:t>
          </a:r>
          <a:r>
            <a:rPr lang="cs-CZ" sz="2900" kern="1200"/>
            <a:t>.</a:t>
          </a:r>
          <a:endParaRPr lang="en-US" sz="2900" kern="1200"/>
        </a:p>
      </dsp:txBody>
      <dsp:txXfrm>
        <a:off x="0" y="1848"/>
        <a:ext cx="10058399" cy="630397"/>
      </dsp:txXfrm>
    </dsp:sp>
    <dsp:sp modelId="{5CDE6587-3034-4182-8917-3938FEA2070A}">
      <dsp:nvSpPr>
        <dsp:cNvPr id="0" name=""/>
        <dsp:cNvSpPr/>
      </dsp:nvSpPr>
      <dsp:spPr>
        <a:xfrm>
          <a:off x="0" y="632245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21DDB-9612-4A88-8813-22F95BD0DCDB}">
      <dsp:nvSpPr>
        <dsp:cNvPr id="0" name=""/>
        <dsp:cNvSpPr/>
      </dsp:nvSpPr>
      <dsp:spPr>
        <a:xfrm>
          <a:off x="0" y="632245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Porovnání</a:t>
          </a:r>
          <a:r>
            <a:rPr lang="cs-CZ" sz="2900" b="1" kern="1200"/>
            <a:t> </a:t>
          </a:r>
          <a:r>
            <a:rPr lang="cs-CZ" sz="2900" kern="1200"/>
            <a:t>výsledků  </a:t>
          </a:r>
          <a:r>
            <a:rPr lang="cs-CZ" sz="2900" b="1" kern="1200"/>
            <a:t>s žádoucím stavem </a:t>
          </a:r>
          <a:r>
            <a:rPr lang="cs-CZ" sz="2900" kern="1200"/>
            <a:t>(cíli). </a:t>
          </a:r>
          <a:endParaRPr lang="en-US" sz="2900" kern="1200"/>
        </a:p>
      </dsp:txBody>
      <dsp:txXfrm>
        <a:off x="0" y="632245"/>
        <a:ext cx="10058399" cy="630397"/>
      </dsp:txXfrm>
    </dsp:sp>
    <dsp:sp modelId="{923E8B01-6F44-4975-9C15-AA7808A7B1E6}">
      <dsp:nvSpPr>
        <dsp:cNvPr id="0" name=""/>
        <dsp:cNvSpPr/>
      </dsp:nvSpPr>
      <dsp:spPr>
        <a:xfrm>
          <a:off x="0" y="1262642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77B7E-D9DC-4F03-888F-0B7E8ADBD278}">
      <dsp:nvSpPr>
        <dsp:cNvPr id="0" name=""/>
        <dsp:cNvSpPr/>
      </dsp:nvSpPr>
      <dsp:spPr>
        <a:xfrm>
          <a:off x="0" y="1262642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Užívání </a:t>
          </a:r>
          <a:r>
            <a:rPr lang="cs-CZ" sz="2900" b="1" kern="1200"/>
            <a:t>popisného a srozumitelného jazyka</a:t>
          </a:r>
          <a:r>
            <a:rPr lang="cs-CZ" sz="2900" kern="1200"/>
            <a:t>.</a:t>
          </a:r>
          <a:endParaRPr lang="en-US" sz="2900" kern="1200"/>
        </a:p>
      </dsp:txBody>
      <dsp:txXfrm>
        <a:off x="0" y="1262642"/>
        <a:ext cx="10058399" cy="630397"/>
      </dsp:txXfrm>
    </dsp:sp>
    <dsp:sp modelId="{BE31E9F8-7507-48E4-B7DE-738633FC0B56}">
      <dsp:nvSpPr>
        <dsp:cNvPr id="0" name=""/>
        <dsp:cNvSpPr/>
      </dsp:nvSpPr>
      <dsp:spPr>
        <a:xfrm>
          <a:off x="0" y="1893040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5353A-7852-4F04-85E1-761C0DE84860}">
      <dsp:nvSpPr>
        <dsp:cNvPr id="0" name=""/>
        <dsp:cNvSpPr/>
      </dsp:nvSpPr>
      <dsp:spPr>
        <a:xfrm>
          <a:off x="0" y="1893040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Posuzování podle stanovených </a:t>
          </a:r>
          <a:r>
            <a:rPr lang="cs-CZ" sz="2900" b="1" kern="1200"/>
            <a:t>kritérií a indikátorů.</a:t>
          </a:r>
          <a:r>
            <a:rPr lang="cs-CZ" sz="2900" kern="1200"/>
            <a:t> </a:t>
          </a:r>
          <a:endParaRPr lang="en-US" sz="2900" kern="1200"/>
        </a:p>
      </dsp:txBody>
      <dsp:txXfrm>
        <a:off x="0" y="1893040"/>
        <a:ext cx="10058399" cy="630397"/>
      </dsp:txXfrm>
    </dsp:sp>
    <dsp:sp modelId="{BE5850E7-8857-4E96-B97F-0DD09A0A5708}">
      <dsp:nvSpPr>
        <dsp:cNvPr id="0" name=""/>
        <dsp:cNvSpPr/>
      </dsp:nvSpPr>
      <dsp:spPr>
        <a:xfrm>
          <a:off x="0" y="2523437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17CBB-ECD2-4E17-BED5-731EA9F9EC16}">
      <dsp:nvSpPr>
        <dsp:cNvPr id="0" name=""/>
        <dsp:cNvSpPr/>
      </dsp:nvSpPr>
      <dsp:spPr>
        <a:xfrm>
          <a:off x="0" y="2523437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Formulace </a:t>
          </a:r>
          <a:r>
            <a:rPr lang="cs-CZ" sz="2900" b="1" kern="1200" dirty="0"/>
            <a:t>hodnoticích výroků </a:t>
          </a:r>
          <a:r>
            <a:rPr lang="cs-CZ" sz="2900" kern="1200" dirty="0"/>
            <a:t>a </a:t>
          </a:r>
          <a:r>
            <a:rPr lang="cs-CZ" sz="2900" b="1" kern="1200" dirty="0"/>
            <a:t>opatření </a:t>
          </a:r>
          <a:r>
            <a:rPr lang="cs-CZ" sz="2900" kern="1200" dirty="0"/>
            <a:t>a osobních </a:t>
          </a:r>
          <a:r>
            <a:rPr lang="cs-CZ" sz="2900" b="1" kern="1200" dirty="0"/>
            <a:t>cílů</a:t>
          </a:r>
          <a:r>
            <a:rPr lang="cs-CZ" sz="2900" kern="1200" dirty="0"/>
            <a:t>.</a:t>
          </a:r>
          <a:endParaRPr lang="en-US" sz="2900" kern="1200" dirty="0"/>
        </a:p>
      </dsp:txBody>
      <dsp:txXfrm>
        <a:off x="0" y="2523437"/>
        <a:ext cx="10058399" cy="630397"/>
      </dsp:txXfrm>
    </dsp:sp>
    <dsp:sp modelId="{74922B27-D807-4424-BF08-F86296E3E685}">
      <dsp:nvSpPr>
        <dsp:cNvPr id="0" name=""/>
        <dsp:cNvSpPr/>
      </dsp:nvSpPr>
      <dsp:spPr>
        <a:xfrm>
          <a:off x="0" y="3153834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9B6A1-45E7-4F45-BA22-BE55D0D3417B}">
      <dsp:nvSpPr>
        <dsp:cNvPr id="0" name=""/>
        <dsp:cNvSpPr/>
      </dsp:nvSpPr>
      <dsp:spPr>
        <a:xfrm>
          <a:off x="0" y="3153834"/>
          <a:ext cx="10058399" cy="63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/>
            <a:t>Vhodné</a:t>
          </a:r>
          <a:r>
            <a:rPr lang="cs-CZ" sz="2900" kern="1200"/>
            <a:t> vyučovací a učební </a:t>
          </a:r>
          <a:r>
            <a:rPr lang="cs-CZ" sz="2900" b="1" kern="1200"/>
            <a:t>strategie.</a:t>
          </a:r>
          <a:endParaRPr lang="en-US" sz="2900" kern="1200"/>
        </a:p>
      </dsp:txBody>
      <dsp:txXfrm>
        <a:off x="0" y="3153834"/>
        <a:ext cx="10058399" cy="630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5B2A-0244-4F34-8F97-714E5AAFD557}">
      <dsp:nvSpPr>
        <dsp:cNvPr id="0" name=""/>
        <dsp:cNvSpPr/>
      </dsp:nvSpPr>
      <dsp:spPr>
        <a:xfrm>
          <a:off x="0" y="3375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54DCD-D7D6-42BE-935D-061515B7D8FF}">
      <dsp:nvSpPr>
        <dsp:cNvPr id="0" name=""/>
        <dsp:cNvSpPr/>
      </dsp:nvSpPr>
      <dsp:spPr>
        <a:xfrm>
          <a:off x="349749" y="263519"/>
          <a:ext cx="636530" cy="635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113B6-7BCA-40E0-9282-9389CF712803}">
      <dsp:nvSpPr>
        <dsp:cNvPr id="0" name=""/>
        <dsp:cNvSpPr/>
      </dsp:nvSpPr>
      <dsp:spPr>
        <a:xfrm>
          <a:off x="1336030" y="3375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Formativní hodnocení:</a:t>
          </a:r>
          <a:r>
            <a:rPr lang="cs-CZ" sz="3200" kern="1200" dirty="0"/>
            <a:t> v průběhu procesu učení, výkon dá ještě zlepšit. </a:t>
          </a:r>
          <a:endParaRPr lang="en-US" sz="3200" kern="1200" dirty="0"/>
        </a:p>
      </dsp:txBody>
      <dsp:txXfrm>
        <a:off x="1336030" y="3375"/>
        <a:ext cx="8652186" cy="1157328"/>
      </dsp:txXfrm>
    </dsp:sp>
    <dsp:sp modelId="{2F58DB9F-4DFE-457E-A6A4-7B15EC737C1B}">
      <dsp:nvSpPr>
        <dsp:cNvPr id="0" name=""/>
        <dsp:cNvSpPr/>
      </dsp:nvSpPr>
      <dsp:spPr>
        <a:xfrm>
          <a:off x="0" y="1433015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6A8B3-5901-4F56-8EF6-D1916E716613}">
      <dsp:nvSpPr>
        <dsp:cNvPr id="0" name=""/>
        <dsp:cNvSpPr/>
      </dsp:nvSpPr>
      <dsp:spPr>
        <a:xfrm>
          <a:off x="349749" y="1693160"/>
          <a:ext cx="636530" cy="6359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DD948-2DF6-48AC-8920-ABA297A17670}">
      <dsp:nvSpPr>
        <dsp:cNvPr id="0" name=""/>
        <dsp:cNvSpPr/>
      </dsp:nvSpPr>
      <dsp:spPr>
        <a:xfrm>
          <a:off x="1336030" y="1433015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Hodnocení - jak se žák učí, jak řeší určitý příklad, jak postupuje po zadání práce, při zhotovení výrobku, jak spolupracuje ve skupině, jak řeší problém…. </a:t>
          </a:r>
          <a:endParaRPr lang="en-US" sz="2400" kern="1200" dirty="0"/>
        </a:p>
      </dsp:txBody>
      <dsp:txXfrm>
        <a:off x="1336030" y="1433015"/>
        <a:ext cx="8652186" cy="1157328"/>
      </dsp:txXfrm>
    </dsp:sp>
    <dsp:sp modelId="{DF5E02B8-B3B0-4EC5-9E58-0780559F178A}">
      <dsp:nvSpPr>
        <dsp:cNvPr id="0" name=""/>
        <dsp:cNvSpPr/>
      </dsp:nvSpPr>
      <dsp:spPr>
        <a:xfrm>
          <a:off x="0" y="2862656"/>
          <a:ext cx="10058399" cy="11561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76C95-EFA3-4251-BB97-E61CB5E396B6}">
      <dsp:nvSpPr>
        <dsp:cNvPr id="0" name=""/>
        <dsp:cNvSpPr/>
      </dsp:nvSpPr>
      <dsp:spPr>
        <a:xfrm>
          <a:off x="349749" y="3122801"/>
          <a:ext cx="636530" cy="6359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AE029-E45D-4637-8CEE-3166D8E9EEF2}">
      <dsp:nvSpPr>
        <dsp:cNvPr id="0" name=""/>
        <dsp:cNvSpPr/>
      </dsp:nvSpPr>
      <dsp:spPr>
        <a:xfrm>
          <a:off x="1336030" y="2862656"/>
          <a:ext cx="8652186" cy="115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84" tIns="122484" rIns="122484" bIns="12248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/>
            <a:t>Hodnocení výsledku, sumativní: </a:t>
          </a:r>
          <a:r>
            <a:rPr lang="cs-CZ" sz="2500" kern="1200" dirty="0"/>
            <a:t>např. výrobek, prezentaci, domácí úkol, závěrečný produkt projektu, vyřešený úkol…</a:t>
          </a:r>
          <a:endParaRPr lang="en-US" sz="2500" kern="1200" dirty="0"/>
        </a:p>
      </dsp:txBody>
      <dsp:txXfrm>
        <a:off x="1336030" y="2862656"/>
        <a:ext cx="8652186" cy="11573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0737E-E824-423D-B21D-98DEB1BA442A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81253-5C1D-44DD-AC8E-3BA5EC6EE22D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vstupní hodnocení</a:t>
          </a:r>
          <a:endParaRPr lang="en-US" sz="3800" kern="1200"/>
        </a:p>
      </dsp:txBody>
      <dsp:txXfrm>
        <a:off x="0" y="2758"/>
        <a:ext cx="6797675" cy="1881464"/>
      </dsp:txXfrm>
    </dsp:sp>
    <dsp:sp modelId="{CCDD7872-05B6-4B5E-9588-0BA2F4D04960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067C9-C48D-4D82-90AC-5522EE2AAF64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průběžné hodnocení</a:t>
          </a:r>
          <a:endParaRPr lang="en-US" sz="3800" kern="1200"/>
        </a:p>
      </dsp:txBody>
      <dsp:txXfrm>
        <a:off x="0" y="1884223"/>
        <a:ext cx="6797675" cy="1881464"/>
      </dsp:txXfrm>
    </dsp:sp>
    <dsp:sp modelId="{AC850C7A-1847-4C44-97F9-8E68E5B83C5E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98C4-28E6-4E1E-8261-BDE4AFA2D1AF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sumativní hodnocení (závěrečné – ve vymezeném časovém úseku).</a:t>
          </a:r>
          <a:endParaRPr lang="en-US" sz="3800" kern="1200"/>
        </a:p>
      </dsp:txBody>
      <dsp:txXfrm>
        <a:off x="0" y="3765688"/>
        <a:ext cx="6797675" cy="1881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743B9-58E7-49BB-98A9-E2B7E6678D6E}">
      <dsp:nvSpPr>
        <dsp:cNvPr id="0" name=""/>
        <dsp:cNvSpPr/>
      </dsp:nvSpPr>
      <dsp:spPr>
        <a:xfrm>
          <a:off x="3352799" y="0"/>
          <a:ext cx="3352800" cy="1340908"/>
        </a:xfrm>
        <a:prstGeom prst="trapezoid">
          <a:avLst>
            <a:gd name="adj" fmla="val 125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/>
            <a:t>as</a:t>
          </a:r>
        </a:p>
      </dsp:txBody>
      <dsp:txXfrm>
        <a:off x="3352799" y="0"/>
        <a:ext cx="3352800" cy="1340908"/>
      </dsp:txXfrm>
    </dsp:sp>
    <dsp:sp modelId="{527084C2-2E88-4F4B-BAFD-047BAC4CC9F5}">
      <dsp:nvSpPr>
        <dsp:cNvPr id="0" name=""/>
        <dsp:cNvSpPr/>
      </dsp:nvSpPr>
      <dsp:spPr>
        <a:xfrm>
          <a:off x="1676399" y="1340908"/>
          <a:ext cx="6705600" cy="1340908"/>
        </a:xfrm>
        <a:prstGeom prst="trapezoid">
          <a:avLst>
            <a:gd name="adj" fmla="val 125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 err="1"/>
            <a:t>for</a:t>
          </a:r>
          <a:endParaRPr lang="cs-CZ" sz="6500" kern="1200" dirty="0"/>
        </a:p>
      </dsp:txBody>
      <dsp:txXfrm>
        <a:off x="2849879" y="1340908"/>
        <a:ext cx="4358640" cy="1340908"/>
      </dsp:txXfrm>
    </dsp:sp>
    <dsp:sp modelId="{20029D07-266E-4773-82B1-9725777C0D01}">
      <dsp:nvSpPr>
        <dsp:cNvPr id="0" name=""/>
        <dsp:cNvSpPr/>
      </dsp:nvSpPr>
      <dsp:spPr>
        <a:xfrm>
          <a:off x="0" y="2681816"/>
          <a:ext cx="10058399" cy="1340908"/>
        </a:xfrm>
        <a:prstGeom prst="trapezoid">
          <a:avLst>
            <a:gd name="adj" fmla="val 1250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 err="1"/>
            <a:t>of</a:t>
          </a:r>
          <a:endParaRPr lang="cs-CZ" sz="6500" kern="1200" dirty="0"/>
        </a:p>
      </dsp:txBody>
      <dsp:txXfrm>
        <a:off x="1760219" y="2681816"/>
        <a:ext cx="6537960" cy="13409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63F4F-DF55-4A7B-AFD3-9CAF377F3594}">
      <dsp:nvSpPr>
        <dsp:cNvPr id="0" name=""/>
        <dsp:cNvSpPr/>
      </dsp:nvSpPr>
      <dsp:spPr>
        <a:xfrm>
          <a:off x="0" y="0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1D983-5829-4079-9B33-05F1065143B0}">
      <dsp:nvSpPr>
        <dsp:cNvPr id="0" name=""/>
        <dsp:cNvSpPr/>
      </dsp:nvSpPr>
      <dsp:spPr>
        <a:xfrm>
          <a:off x="0" y="0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vzhledem k předešlému výkonu, zda došlo ke změně s ohledem na stanovený cíl; </a:t>
          </a:r>
          <a:endParaRPr lang="en-US" sz="2800" kern="1200"/>
        </a:p>
      </dsp:txBody>
      <dsp:txXfrm>
        <a:off x="0" y="0"/>
        <a:ext cx="6797675" cy="1412477"/>
      </dsp:txXfrm>
    </dsp:sp>
    <dsp:sp modelId="{77B33B91-B037-4E46-AC8B-7B3CBC42EB67}">
      <dsp:nvSpPr>
        <dsp:cNvPr id="0" name=""/>
        <dsp:cNvSpPr/>
      </dsp:nvSpPr>
      <dsp:spPr>
        <a:xfrm>
          <a:off x="0" y="141247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8611A-DF24-4165-8FB1-8327E9FA439B}">
      <dsp:nvSpPr>
        <dsp:cNvPr id="0" name=""/>
        <dsp:cNvSpPr/>
      </dsp:nvSpPr>
      <dsp:spPr>
        <a:xfrm>
          <a:off x="0" y="1412477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přihlíží k aktuálním podmínkám, osobní situaci žáka;</a:t>
          </a:r>
          <a:endParaRPr lang="en-US" sz="2800" kern="1200" dirty="0"/>
        </a:p>
      </dsp:txBody>
      <dsp:txXfrm>
        <a:off x="0" y="1412477"/>
        <a:ext cx="6797675" cy="1412477"/>
      </dsp:txXfrm>
    </dsp:sp>
    <dsp:sp modelId="{61AF1AB6-D901-475D-908C-974471F7199F}">
      <dsp:nvSpPr>
        <dsp:cNvPr id="0" name=""/>
        <dsp:cNvSpPr/>
      </dsp:nvSpPr>
      <dsp:spPr>
        <a:xfrm>
          <a:off x="0" y="2824956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55B7F-68C0-4B09-8165-2BD73DDA23BD}">
      <dsp:nvSpPr>
        <dsp:cNvPr id="0" name=""/>
        <dsp:cNvSpPr/>
      </dsp:nvSpPr>
      <dsp:spPr>
        <a:xfrm>
          <a:off x="0" y="2824955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spojování hodnocení se sebehodnocením žáka.</a:t>
          </a:r>
          <a:endParaRPr lang="en-US" sz="2800" kern="1200" dirty="0"/>
        </a:p>
      </dsp:txBody>
      <dsp:txXfrm>
        <a:off x="0" y="2824955"/>
        <a:ext cx="6797675" cy="1412477"/>
      </dsp:txXfrm>
    </dsp:sp>
    <dsp:sp modelId="{B456682A-779E-4DA6-8C40-91E5F4AACC1F}">
      <dsp:nvSpPr>
        <dsp:cNvPr id="0" name=""/>
        <dsp:cNvSpPr/>
      </dsp:nvSpPr>
      <dsp:spPr>
        <a:xfrm>
          <a:off x="0" y="4237434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55426-9E24-4442-8B10-862E202301D2}">
      <dsp:nvSpPr>
        <dsp:cNvPr id="0" name=""/>
        <dsp:cNvSpPr/>
      </dsp:nvSpPr>
      <dsp:spPr>
        <a:xfrm>
          <a:off x="0" y="4237433"/>
          <a:ext cx="6797675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Průběžné záznamy o výsledcích žáků (záznamník, kartotéka, lístečky se záznamy…).</a:t>
          </a:r>
          <a:endParaRPr lang="en-US" sz="2800" kern="1200"/>
        </a:p>
      </dsp:txBody>
      <dsp:txXfrm>
        <a:off x="0" y="4237433"/>
        <a:ext cx="6797675" cy="1412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ped/jaro2019/SZ6051/um/Skolni_pedagogika_podklady_ke_studiu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cs-CZ" dirty="0"/>
              <a:t>Hodnocení ve škole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cs-CZ" dirty="0"/>
              <a:t>Hana Horká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312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C84FC-23DA-415E-A207-63B42484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 err="1"/>
              <a:t>Assessment</a:t>
            </a:r>
            <a:r>
              <a:rPr lang="cs-CZ" dirty="0"/>
              <a:t>                                    learning</a:t>
            </a:r>
            <a:br>
              <a:rPr lang="cs-CZ" dirty="0"/>
            </a:br>
            <a:r>
              <a:rPr lang="cs-CZ" dirty="0"/>
              <a:t>                      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BF29ABC-30F2-4F63-8458-A963183E2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883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61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9F33E-A30B-449E-AF30-D15725CF9B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9563" y="735106"/>
            <a:ext cx="11249025" cy="525331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žáky neohrožuje -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budování žákovy sebedůvěry, pomoc žákovi v učení.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bavy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potřeba vyhnout se hodnocení, tendenci podvádět.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esnažit se žáka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nachytat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nesoustředit jen na chyby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(slovo chyba vypustit ze svého slovníku),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hovořit se žákem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je napříště možné dělat tak, jak už to žák dobře umí,  co by žák mohl dělat odlišně, aby svou práci odvedl lépe.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učení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forma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kontroly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nakolik splnil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zadané úkoly, tzv. „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učení“,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jen malý dopad na zlepšování výsledků žáků v učení (</a:t>
            </a:r>
            <a:r>
              <a:rPr lang="cs-CZ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Stiggins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2002). Učitel se tomu nevyhne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 od času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postupům, které hodnotí učení až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učení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(zkoušení, testy),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Převaha hodnocení - charakter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formativního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neboli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„hodnocení pro učení“.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učitel sahá spíše k postupům poskytování zpětné vazby.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„Hodnocení a zpětná vazba jsou chvíle, kdy žák a učitel spolupracují nejtěsněji.“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2079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B57AA-DD0F-4F0F-A283-95D43DBF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463"/>
            <a:ext cx="10027920" cy="1450757"/>
          </a:xfrm>
        </p:spPr>
        <p:txBody>
          <a:bodyPr/>
          <a:lstStyle/>
          <a:p>
            <a:r>
              <a:rPr lang="cs-CZ" dirty="0"/>
              <a:t>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A479-59A1-44DC-AD6D-92440B2DE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60220"/>
            <a:ext cx="1005840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 </a:t>
            </a:r>
            <a:r>
              <a:rPr lang="cs-CZ" sz="2400" b="1" dirty="0">
                <a:latin typeface="+mj-lt"/>
              </a:rPr>
              <a:t>P</a:t>
            </a:r>
            <a:r>
              <a:rPr lang="cs-CZ" sz="2400" b="1" i="0" u="none" strike="noStrike" baseline="0" dirty="0">
                <a:latin typeface="+mj-lt"/>
              </a:rPr>
              <a:t>růběžné, korektivní, zpětnovazební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- </a:t>
            </a:r>
            <a:r>
              <a:rPr lang="cs-CZ" sz="2400" b="0" i="0" u="none" strike="noStrike" baseline="0" dirty="0">
                <a:latin typeface="+mj-lt"/>
              </a:rPr>
              <a:t>průběžně reflektuje jeho učení a přispívá k jeho seberozvoji.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+mj-lt"/>
              </a:rPr>
              <a:t> P</a:t>
            </a:r>
            <a:r>
              <a:rPr lang="cs-CZ" sz="2400" b="0" i="0" u="none" strike="noStrike" baseline="0" dirty="0">
                <a:latin typeface="+mj-lt"/>
              </a:rPr>
              <a:t>řináší užitečnou informaci o aktuálním stavu vědomostí a dovedností žáka.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u="none" strike="noStrike" baseline="0" dirty="0">
                <a:latin typeface="+mj-lt"/>
              </a:rPr>
              <a:t> Žák se dozvídá, v čem je jeho práce </a:t>
            </a:r>
            <a:r>
              <a:rPr lang="cs-CZ" sz="2400" b="1" i="0" u="none" strike="noStrike" baseline="0" dirty="0">
                <a:latin typeface="+mj-lt"/>
              </a:rPr>
              <a:t>vyhovující či méně vyhovující </a:t>
            </a:r>
            <a:r>
              <a:rPr lang="cs-CZ" sz="2400" b="0" i="0" u="none" strike="noStrike" baseline="0" dirty="0">
                <a:latin typeface="+mj-lt"/>
              </a:rPr>
              <a:t>(kvalitativní složka –kritérium), </a:t>
            </a:r>
            <a:r>
              <a:rPr lang="cs-CZ" sz="2400" b="1" i="0" u="none" strike="noStrike" baseline="0" dirty="0">
                <a:latin typeface="+mj-lt"/>
              </a:rPr>
              <a:t>do jaké míry </a:t>
            </a:r>
            <a:r>
              <a:rPr lang="cs-CZ" sz="2400" b="0" i="0" u="none" strike="noStrike" baseline="0" dirty="0">
                <a:latin typeface="+mj-lt"/>
              </a:rPr>
              <a:t>je vyhovující (kvantitativní složka) a </a:t>
            </a:r>
            <a:r>
              <a:rPr lang="cs-CZ" sz="2400" b="1" i="0" u="none" strike="noStrike" baseline="0" dirty="0">
                <a:latin typeface="+mj-lt"/>
              </a:rPr>
              <a:t>jak svůj výkon zlepšit</a:t>
            </a:r>
            <a:r>
              <a:rPr lang="cs-CZ" sz="2400" b="0" i="0" u="none" strike="noStrike" baseline="0" dirty="0">
                <a:latin typeface="+mj-lt"/>
              </a:rPr>
              <a:t> (Starý a </a:t>
            </a:r>
            <a:r>
              <a:rPr lang="cs-CZ" sz="2400" b="0" i="0" u="none" strike="noStrike" baseline="0" dirty="0" err="1">
                <a:latin typeface="+mj-lt"/>
              </a:rPr>
              <a:t>Laufková</a:t>
            </a:r>
            <a:r>
              <a:rPr lang="cs-CZ" sz="2400" b="0" i="0" u="none" strike="noStrike" baseline="0" dirty="0">
                <a:latin typeface="+mj-lt"/>
              </a:rPr>
              <a:t> et al. (2016, s. 12)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u="none" strike="noStrike" baseline="0" dirty="0">
                <a:latin typeface="+mj-lt"/>
              </a:rPr>
              <a:t> Hlavním úkolem - změna strategií výuky učitele, která má pomoci lepším výsledkům žáků.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0" i="0" u="none" strike="noStrike" baseline="0" dirty="0">
                <a:latin typeface="+mj-lt"/>
              </a:rPr>
              <a:t> Podávání zpětné vazby žákovi, ale i učiteli a tím pomoc při hledání cesty k plnění stanovených cílů. (</a:t>
            </a:r>
            <a:r>
              <a:rPr lang="cs-CZ" sz="2400" dirty="0">
                <a:latin typeface="+mj-lt"/>
              </a:rPr>
              <a:t>P</a:t>
            </a:r>
            <a:r>
              <a:rPr lang="cs-CZ" sz="2400" b="0" i="0" u="none" strike="noStrike" baseline="0" dirty="0">
                <a:latin typeface="+mj-lt"/>
              </a:rPr>
              <a:t>růcha)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b="0" i="0" u="none" strike="noStrike" baseline="0" dirty="0">
              <a:latin typeface="+mj-lt"/>
            </a:endParaRPr>
          </a:p>
          <a:p>
            <a:endParaRPr lang="cs-CZ" sz="2400" b="0" i="0" u="none" strike="noStrike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27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lvl="0"/>
            <a:r>
              <a:rPr lang="cs-CZ" sz="3600" b="1">
                <a:solidFill>
                  <a:srgbClr val="FFFFFF"/>
                </a:solidFill>
              </a:rPr>
              <a:t>Hodnocení z hlediska vztahové normy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lvl="0"/>
            <a:r>
              <a:rPr lang="cs-CZ" sz="2800" b="1" dirty="0"/>
              <a:t>Normativní hodnocení (hodnocení relativního výkonu):</a:t>
            </a: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ve vztahu k sociální normě; porovnávání s ostatními žáky (žebříček, pořadí žáků – kdo je první, poslední; jedničkáři, trojkaři apod. ).</a:t>
            </a:r>
          </a:p>
          <a:p>
            <a:pPr lvl="0"/>
            <a:r>
              <a:rPr lang="cs-CZ" sz="2800" b="1" dirty="0"/>
              <a:t>Kriteriální hodnocení (hodnocení absolutního výkonu):</a:t>
            </a:r>
            <a:endParaRPr lang="cs-CZ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800" dirty="0"/>
              <a:t> ve vztahu k zvolenému kritériu nebo sadě kritérií, stanovených učitelem, žáky, společně učitelem a žáky či formulovány autoritativně. </a:t>
            </a:r>
          </a:p>
        </p:txBody>
      </p:sp>
    </p:spTree>
    <p:extLst>
      <p:ext uri="{BB962C8B-B14F-4D97-AF65-F5344CB8AC3E}">
        <p14:creationId xmlns:p14="http://schemas.microsoft.com/office/powerpoint/2010/main" val="146059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6CC4A1-BAB8-4D77-AFE3-704A1B9C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Hodnocení podle individuální vztahové normy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DB16E94-0747-42CF-B7DA-09905AC30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61042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48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altLang="cs-CZ" sz="3600" b="1">
                <a:solidFill>
                  <a:srgbClr val="FFFFFF"/>
                </a:solidFill>
              </a:rPr>
              <a:t>Popisný jazyk při hodnocení žáků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6629" name="Zástupný symbol pro obsah 2">
            <a:extLst>
              <a:ext uri="{FF2B5EF4-FFF2-40B4-BE49-F238E27FC236}">
                <a16:creationId xmlns:a16="http://schemas.microsoft.com/office/drawing/2014/main" id="{D5C36B26-B8B0-4562-A9C2-798CF3E14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309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22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Nadpis 1">
            <a:extLst>
              <a:ext uri="{FF2B5EF4-FFF2-40B4-BE49-F238E27FC236}">
                <a16:creationId xmlns:a16="http://schemas.microsoft.com/office/drawing/2014/main" id="{9AADD6F2-C15C-4034-9C52-D12EBA145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/>
              <a:t>Posuzující jazyk - tzv. nálepkové hodnocení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3797" name="Zástupný symbol pro obsah 2">
            <a:extLst>
              <a:ext uri="{FF2B5EF4-FFF2-40B4-BE49-F238E27FC236}">
                <a16:creationId xmlns:a16="http://schemas.microsoft.com/office/drawing/2014/main" id="{270C237C-C955-48BB-92CC-8C8C495A4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97333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7" name="Straight Connector 137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AutoShape 2">
            <a:extLst>
              <a:ext uri="{FF2B5EF4-FFF2-40B4-BE49-F238E27FC236}">
                <a16:creationId xmlns:a16="http://schemas.microsoft.com/office/drawing/2014/main" id="{A0212652-E6E9-4D9C-9B5F-3BDAF012C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/>
              <a:t>Kritéria hodnocení žáka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15368" name="Rectangle 139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365" name="Rectangle 3">
            <a:extLst>
              <a:ext uri="{FF2B5EF4-FFF2-40B4-BE49-F238E27FC236}">
                <a16:creationId xmlns:a16="http://schemas.microsoft.com/office/drawing/2014/main" id="{B68D81D6-4AF4-4BD6-8A30-20226F2013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567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D6457-4222-4823-83DC-7FB120BD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/>
          </a:bodyPr>
          <a:lstStyle/>
          <a:p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 „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Vaším úkolem bylo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prodiskutovat,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 pojedeme na výlet na kola nebo na vodu</a:t>
            </a:r>
            <a:r>
              <a:rPr lang="cs-CZ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b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6DAA01-784A-4C2B-BD0E-CB8A7EE4B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Jasně jsi vyjádřil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svoje stanovisko, že by bylo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lepší jet na vodu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argumentoval jsi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tím, že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kolech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jsme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byli už dvakrát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lodě jsme si ještě nezkusili.(=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popisná část ZV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Jaké další argumenty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bys mohl uvést, abys podpořil svůj návrh jet na vodu? Uvedl některý spolužák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nějaký protiargument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který bys měl zvážit?“ </a:t>
            </a:r>
            <a:r>
              <a:rPr lang="cs-CZ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(= korektivní část ZV</a:t>
            </a:r>
            <a:r>
              <a:rPr lang="cs-CZ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20909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98AB1-6408-447B-AAC5-1338928D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CDD3A2-1E7D-4B1F-8ACD-285BC15F7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Učitel žákovi potvrdil, že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dobře zvládl formulovat vlastní stanovisko 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že ho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opřel o argument.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korektivní části zpětné vazby 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 upozornil na to, že je dobré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nespokojit se s prvním a jediným argumentem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 vlastní tvrzení, a také na to, že žák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nezvážil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protiargumenty.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800" dirty="0">
              <a:latin typeface="+mj-lt"/>
            </a:endParaRPr>
          </a:p>
          <a:p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Pokud učitel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stanoví jako cíl „samostatné vyhledávání informací“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pak jako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způsob ověření volí test,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němž žádá opakovat ty informace, které za důležité považuje učitel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rozcházejí se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proklamované </a:t>
            </a:r>
            <a:r>
              <a:rPr lang="cs-CZ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cíle učení s prováděným hodnocením</a:t>
            </a:r>
            <a:r>
              <a:rPr lang="cs-CZ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cs-CZ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38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E7E20D-D197-4A0A-A288-A641BA21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Hodnocení</a:t>
            </a:r>
            <a:r>
              <a:rPr lang="cs-CZ" sz="3600">
                <a:solidFill>
                  <a:srgbClr val="FFFFFF"/>
                </a:solidFill>
              </a:rPr>
              <a:t> formativní a sumativní, normativní a kriteriální, autonomní a heteronomní hodnocení 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2" name="Zástupný obsah 2">
            <a:extLst>
              <a:ext uri="{FF2B5EF4-FFF2-40B4-BE49-F238E27FC236}">
                <a16:creationId xmlns:a16="http://schemas.microsoft.com/office/drawing/2014/main" id="{FD03461A-0694-478F-810E-2F59ABA8B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11431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374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8F068-D3DD-4609-8EFB-639FB7FA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i="0" u="none" strike="noStrike" baseline="0" dirty="0">
                <a:solidFill>
                  <a:srgbClr val="000376"/>
                </a:solidFill>
                <a:latin typeface="GothamRounded-Bold"/>
              </a:rPr>
              <a:t>Zpětná vazba při online výuce</a:t>
            </a:r>
            <a:br>
              <a:rPr lang="cs-CZ" sz="2800" b="1" i="0" u="none" strike="noStrike" baseline="0" dirty="0">
                <a:solidFill>
                  <a:srgbClr val="000376"/>
                </a:solidFill>
                <a:latin typeface="GothamRounded-Bold"/>
              </a:rPr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CAD58-27F9-47A1-A59F-8966A0932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/>
            <a:r>
              <a:rPr lang="cs-CZ" sz="2600" b="1" i="0" u="none" strike="noStrike" baseline="0" dirty="0">
                <a:solidFill>
                  <a:srgbClr val="60D904"/>
                </a:solidFill>
                <a:latin typeface="GothamRounded-Bold"/>
              </a:rPr>
              <a:t>1 </a:t>
            </a:r>
            <a:r>
              <a:rPr lang="cs-CZ" sz="2600" b="0" i="0" u="none" strike="noStrike" baseline="0" dirty="0">
                <a:solidFill>
                  <a:srgbClr val="60D904"/>
                </a:solidFill>
                <a:latin typeface="GothamRounded-Medium"/>
              </a:rPr>
              <a:t>Neznámkujte</a:t>
            </a:r>
          </a:p>
          <a:p>
            <a:pPr algn="l"/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Používejte formativní zpětnou vazbu. Řeknete žákům, co mají </a:t>
            </a:r>
            <a:r>
              <a:rPr lang="cs-CZ" sz="2600" b="0" i="0" u="none" strike="noStrike" baseline="0" dirty="0" err="1">
                <a:solidFill>
                  <a:srgbClr val="00006B"/>
                </a:solidFill>
                <a:latin typeface="GothamRounded-Book"/>
              </a:rPr>
              <a:t>udalat</a:t>
            </a:r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, aby se zlepšili.</a:t>
            </a:r>
          </a:p>
          <a:p>
            <a:pPr algn="l"/>
            <a:r>
              <a:rPr lang="cs-CZ" sz="2600" b="1" i="0" u="none" strike="noStrike" baseline="0" dirty="0">
                <a:solidFill>
                  <a:srgbClr val="60D904"/>
                </a:solidFill>
                <a:latin typeface="GothamRounded-Bold"/>
              </a:rPr>
              <a:t>2 </a:t>
            </a:r>
            <a:r>
              <a:rPr lang="cs-CZ" sz="2600" b="0" i="0" u="none" strike="noStrike" baseline="0" dirty="0">
                <a:solidFill>
                  <a:srgbClr val="60D904"/>
                </a:solidFill>
                <a:latin typeface="GothamRounded-Medium"/>
              </a:rPr>
              <a:t>Definujte jasné cíle</a:t>
            </a:r>
          </a:p>
          <a:p>
            <a:pPr algn="l"/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Když budete vědět, </a:t>
            </a:r>
            <a:r>
              <a:rPr lang="cs-CZ" sz="2600" dirty="0">
                <a:solidFill>
                  <a:srgbClr val="00006B"/>
                </a:solidFill>
                <a:latin typeface="GothamRounded-Book"/>
              </a:rPr>
              <a:t>č</a:t>
            </a:r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eho mají žáci dosáhnout, </a:t>
            </a:r>
            <a:r>
              <a:rPr lang="fi-FI" sz="2600" b="0" i="0" u="none" strike="noStrike" baseline="0" dirty="0">
                <a:solidFill>
                  <a:srgbClr val="00006B"/>
                </a:solidFill>
                <a:latin typeface="GothamRounded-Book"/>
              </a:rPr>
              <a:t>víte, na jaké aktivity se zam</a:t>
            </a:r>
            <a:r>
              <a:rPr lang="cs-CZ" sz="2600" b="0" i="0" u="none" strike="noStrike" baseline="0" dirty="0">
                <a:solidFill>
                  <a:srgbClr val="00006B"/>
                </a:solidFill>
                <a:latin typeface="GothamRounded-Book"/>
              </a:rPr>
              <a:t>ě</a:t>
            </a:r>
            <a:r>
              <a:rPr lang="fi-FI" sz="2600" b="0" i="0" u="none" strike="noStrike" baseline="0" dirty="0">
                <a:solidFill>
                  <a:srgbClr val="00006B"/>
                </a:solidFill>
                <a:latin typeface="GothamRounded-Book"/>
              </a:rPr>
              <a:t>rit.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080858-3DEB-4A2E-8D91-D316DF3AC0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cs-CZ" sz="2200" b="1" i="0" u="none" strike="noStrike" baseline="0" dirty="0">
                <a:solidFill>
                  <a:srgbClr val="60D904"/>
                </a:solidFill>
                <a:latin typeface="GothamRounded-Bold"/>
              </a:rPr>
              <a:t>3 </a:t>
            </a:r>
            <a:r>
              <a:rPr lang="cs-CZ" sz="2200" b="0" i="0" u="none" strike="noStrike" baseline="0" dirty="0">
                <a:solidFill>
                  <a:srgbClr val="60D904"/>
                </a:solidFill>
                <a:latin typeface="GothamRounded-Medium"/>
              </a:rPr>
              <a:t>Vytvořte týdenní plán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Nechte žáky plnit úlohy dle zájmu a schopností, vlastního rozvržení, tempa </a:t>
            </a:r>
            <a:r>
              <a:rPr lang="cs-CZ" sz="2200" b="0" i="0" u="none" strike="noStrike" baseline="0" dirty="0" err="1">
                <a:solidFill>
                  <a:srgbClr val="00006B"/>
                </a:solidFill>
                <a:latin typeface="GothamRounded-Book"/>
              </a:rPr>
              <a:t>ci</a:t>
            </a: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 </a:t>
            </a:r>
            <a:r>
              <a:rPr lang="cs-CZ" sz="2200" b="0" i="0" u="none" strike="noStrike" baseline="0" dirty="0" err="1">
                <a:solidFill>
                  <a:srgbClr val="00006B"/>
                </a:solidFill>
                <a:latin typeface="GothamRounded-Book"/>
              </a:rPr>
              <a:t>prístupu</a:t>
            </a: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 k internetu.</a:t>
            </a:r>
          </a:p>
          <a:p>
            <a:pPr algn="l">
              <a:spcBef>
                <a:spcPts val="600"/>
              </a:spcBef>
            </a:pPr>
            <a:r>
              <a:rPr lang="cs-CZ" sz="2200" b="1" i="0" u="none" strike="noStrike" baseline="0" dirty="0">
                <a:solidFill>
                  <a:srgbClr val="60D904"/>
                </a:solidFill>
                <a:latin typeface="GothamRounded-Bold"/>
              </a:rPr>
              <a:t>4 </a:t>
            </a:r>
            <a:r>
              <a:rPr lang="cs-CZ" sz="2200" b="0" i="0" u="none" strike="noStrike" baseline="0" dirty="0">
                <a:solidFill>
                  <a:srgbClr val="60D904"/>
                </a:solidFill>
                <a:latin typeface="GothamRounded-Medium"/>
              </a:rPr>
              <a:t>Oceňujte pokroky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Popište, co se žákům povedlo. Vyvažujte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ocenění a kritiku.</a:t>
            </a:r>
          </a:p>
          <a:p>
            <a:pPr algn="l">
              <a:spcBef>
                <a:spcPts val="600"/>
              </a:spcBef>
            </a:pPr>
            <a:r>
              <a:rPr lang="cs-CZ" sz="2200" b="1" i="0" u="none" strike="noStrike" baseline="0" dirty="0">
                <a:solidFill>
                  <a:srgbClr val="60D904"/>
                </a:solidFill>
                <a:latin typeface="GothamRounded-Bold"/>
              </a:rPr>
              <a:t>5 </a:t>
            </a:r>
            <a:r>
              <a:rPr lang="cs-CZ" sz="2200" b="0" i="0" u="none" strike="noStrike" baseline="0" dirty="0">
                <a:solidFill>
                  <a:srgbClr val="60D904"/>
                </a:solidFill>
                <a:latin typeface="GothamRounded-Medium"/>
              </a:rPr>
              <a:t>Neporovnávejte žáky mezi sebou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Poskytujte zpětnou vazbu individuálně,</a:t>
            </a:r>
          </a:p>
          <a:p>
            <a:pPr algn="l">
              <a:spcBef>
                <a:spcPts val="600"/>
              </a:spcBef>
            </a:pPr>
            <a:r>
              <a:rPr lang="cs-CZ" sz="2200" b="0" i="0" u="none" strike="noStrike" baseline="0">
                <a:solidFill>
                  <a:srgbClr val="00006B"/>
                </a:solidFill>
                <a:latin typeface="GothamRounded-Book"/>
              </a:rPr>
              <a:t>průběžně </a:t>
            </a:r>
            <a:r>
              <a:rPr lang="cs-CZ" sz="2200" b="0" i="0" u="none" strike="noStrike" baseline="0" dirty="0">
                <a:solidFill>
                  <a:srgbClr val="00006B"/>
                </a:solidFill>
                <a:latin typeface="GothamRounded-Book"/>
              </a:rPr>
              <a:t>a cíleně.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72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51F9094-19D6-466F-ADD7-495D404B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DDA1D2-132F-4153-BFB0-FCCDE7E96D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6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Kombinujte způsoby vyhodnocování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Využívejte automatické vyhodnocování online </a:t>
            </a:r>
            <a:r>
              <a:rPr lang="pt-BR" sz="2400" b="0" i="0" u="none" strike="noStrike" baseline="0" dirty="0">
                <a:solidFill>
                  <a:srgbClr val="00006B"/>
                </a:solidFill>
                <a:latin typeface="GothamRounded-Book"/>
              </a:rPr>
              <a:t>cvicení a doplnte svuj komentár.</a:t>
            </a:r>
          </a:p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7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Neopravujte všechny chyby</a:t>
            </a:r>
          </a:p>
          <a:p>
            <a:pPr algn="l"/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Zaměřte se na jednu chybu a k ní dejte doporučení.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Na základe chyb žáku plánujte jejich další práci.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9DFEE2-7A43-4606-B57E-6CB4C2E34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2400" b="1" dirty="0">
                <a:solidFill>
                  <a:srgbClr val="60D904"/>
                </a:solidFill>
                <a:latin typeface="GothamRounded-Bold"/>
              </a:rPr>
              <a:t> </a:t>
            </a:r>
            <a:r>
              <a:rPr lang="pt-BR" sz="2400" b="1" i="0" u="none" strike="noStrike" baseline="0" dirty="0">
                <a:solidFill>
                  <a:srgbClr val="60D904"/>
                </a:solidFill>
                <a:latin typeface="GothamRounded-Bold"/>
              </a:rPr>
              <a:t>8 </a:t>
            </a:r>
            <a:r>
              <a:rPr lang="pt-BR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Ponechte cas na opravu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Dejte žákům </a:t>
            </a:r>
            <a:r>
              <a:rPr lang="cs-CZ" sz="2400" dirty="0">
                <a:solidFill>
                  <a:srgbClr val="00006B"/>
                </a:solidFill>
                <a:latin typeface="GothamRounded-Book"/>
              </a:rPr>
              <a:t>č</a:t>
            </a:r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as na opravu a přepracování úkolu </a:t>
            </a:r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za pomoci vaší zpětné vazby.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204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34DAE-1671-40A4-AF73-6FD70AA8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Zdroj:</a:t>
            </a:r>
            <a:br>
              <a:rPr lang="cs-CZ" sz="2800" dirty="0"/>
            </a:br>
            <a:r>
              <a:rPr lang="cs-CZ" sz="2800" b="0" i="0" u="none" strike="noStrike" baseline="0" dirty="0">
                <a:solidFill>
                  <a:srgbClr val="000376"/>
                </a:solidFill>
              </a:rPr>
              <a:t>www.edukacnilaborator.cz</a:t>
            </a:r>
            <a:br>
              <a:rPr lang="cs-CZ" sz="2800" b="0" i="0" u="none" strike="noStrike" baseline="0" dirty="0">
                <a:solidFill>
                  <a:srgbClr val="000376"/>
                </a:solidFill>
              </a:rPr>
            </a:br>
            <a:r>
              <a:rPr lang="cs-CZ" sz="2800" b="0" i="0" u="none" strike="noStrike" baseline="0" dirty="0">
                <a:solidFill>
                  <a:srgbClr val="000376"/>
                </a:solidFill>
              </a:rPr>
              <a:t>www.pedf.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F44BBA-0DC0-4473-A20C-94EBF8293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268498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965BAC-12B8-4C96-B27F-2EC5FA72F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295525"/>
            <a:ext cx="4937760" cy="3665009"/>
          </a:xfrm>
        </p:spPr>
        <p:txBody>
          <a:bodyPr>
            <a:normAutofit/>
          </a:bodyPr>
          <a:lstStyle/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9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Podporujte spolupráci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Nemusíte být u všeho, propojte žáky mezi sebou, </a:t>
            </a:r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aby si pomáhali s rešením úkolu.</a:t>
            </a:r>
          </a:p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10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Chtějte zpětnou vazbu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Zajímejte se, jak žáci rozumí zadání úloh, hodnocení </a:t>
            </a:r>
            <a:r>
              <a:rPr lang="pl-PL" sz="2400" b="0" i="0" u="none" strike="noStrike" baseline="0" dirty="0">
                <a:solidFill>
                  <a:srgbClr val="00006B"/>
                </a:solidFill>
                <a:latin typeface="GothamRounded-Book"/>
              </a:rPr>
              <a:t>a kolik času nad vypracováním úkolu tráví.</a:t>
            </a:r>
          </a:p>
          <a:p>
            <a:endParaRPr lang="cs-CZ" sz="24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239674-FDC7-4008-B302-49B651669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268498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970BD66-8679-40C1-B691-D9ACEEDD6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2223242"/>
            <a:ext cx="4937760" cy="3737292"/>
          </a:xfrm>
        </p:spPr>
        <p:txBody>
          <a:bodyPr>
            <a:normAutofit/>
          </a:bodyPr>
          <a:lstStyle/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11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Určete </a:t>
            </a:r>
            <a:r>
              <a:rPr lang="cs-CZ" sz="2400" dirty="0">
                <a:solidFill>
                  <a:srgbClr val="60D904"/>
                </a:solidFill>
                <a:latin typeface="GothamRounded-Medium"/>
              </a:rPr>
              <a:t>č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as pro konzultace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Vymezte si dobu, kdy budete k dispozici, </a:t>
            </a:r>
            <a:r>
              <a:rPr lang="cs-CZ" sz="2400" b="0" i="0" u="none" strike="noStrike" baseline="0" dirty="0" err="1">
                <a:solidFill>
                  <a:srgbClr val="00006B"/>
                </a:solidFill>
                <a:latin typeface="GothamRounded-Book"/>
              </a:rPr>
              <a:t>žákum</a:t>
            </a:r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, kolegům nebo rodičům.</a:t>
            </a:r>
          </a:p>
          <a:p>
            <a:pPr algn="l"/>
            <a:r>
              <a:rPr lang="cs-CZ" sz="2400" b="1" i="0" u="none" strike="noStrike" baseline="0" dirty="0">
                <a:solidFill>
                  <a:srgbClr val="60D904"/>
                </a:solidFill>
                <a:latin typeface="GothamRounded-Bold"/>
              </a:rPr>
              <a:t>12 </a:t>
            </a:r>
            <a:r>
              <a:rPr lang="cs-CZ" sz="2400" b="0" i="0" u="none" strike="noStrike" baseline="0" dirty="0">
                <a:solidFill>
                  <a:srgbClr val="60D904"/>
                </a:solidFill>
                <a:latin typeface="GothamRounded-Medium"/>
              </a:rPr>
              <a:t>Důvěřujte žákům</a:t>
            </a:r>
          </a:p>
          <a:p>
            <a:pPr algn="l"/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Nesnažte se kontrolovat úplně vše a přenechejte</a:t>
            </a:r>
            <a:r>
              <a:rPr lang="cs-CZ" sz="2400" dirty="0">
                <a:solidFill>
                  <a:srgbClr val="00006B"/>
                </a:solidFill>
                <a:latin typeface="GothamRounded-Book"/>
              </a:rPr>
              <a:t> </a:t>
            </a:r>
            <a:r>
              <a:rPr lang="cs-CZ" sz="2400" b="0" i="0" u="none" strike="noStrike" baseline="0" dirty="0">
                <a:solidFill>
                  <a:srgbClr val="00006B"/>
                </a:solidFill>
                <a:latin typeface="GothamRounded-Book"/>
              </a:rPr>
              <a:t>více zodpovědnosti žákům.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9427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r>
              <a:rPr lang="cs-CZ" sz="2400" dirty="0">
                <a:latin typeface="+mj-lt"/>
              </a:rPr>
              <a:t>Kratochvílová, J. (2011). </a:t>
            </a:r>
            <a:r>
              <a:rPr lang="cs-CZ" sz="2400" i="1" dirty="0">
                <a:latin typeface="+mj-lt"/>
              </a:rPr>
              <a:t>Systém hodnocení a sebehodnocení žáků: Zkušenosti z České republiky i Evropských škol.</a:t>
            </a:r>
            <a:r>
              <a:rPr lang="cs-CZ" sz="2400" dirty="0">
                <a:latin typeface="+mj-lt"/>
              </a:rPr>
              <a:t> Brno: MSD.</a:t>
            </a:r>
          </a:p>
          <a:p>
            <a:r>
              <a:rPr lang="cs-CZ" sz="2400" dirty="0">
                <a:latin typeface="+mj-lt"/>
              </a:rPr>
              <a:t>Lukášová, H. (2010). </a:t>
            </a:r>
            <a:r>
              <a:rPr lang="cs-CZ" sz="2400" i="1" dirty="0">
                <a:latin typeface="+mj-lt"/>
              </a:rPr>
              <a:t>Kvalita života dětí a didaktika</a:t>
            </a:r>
            <a:r>
              <a:rPr lang="cs-CZ" sz="2400" dirty="0">
                <a:latin typeface="+mj-lt"/>
              </a:rPr>
              <a:t>. Praha: Portál.</a:t>
            </a:r>
          </a:p>
          <a:p>
            <a:r>
              <a:rPr lang="cs-CZ" sz="2400" dirty="0">
                <a:latin typeface="+mj-lt"/>
              </a:rPr>
              <a:t>Slavík, J. (2003). Autonomní a heteronomní pojetí školního hodnocení – aktuální problém pedagogické teorie a praxe. </a:t>
            </a:r>
            <a:r>
              <a:rPr lang="cs-CZ" sz="2400" i="1" dirty="0">
                <a:latin typeface="+mj-lt"/>
              </a:rPr>
              <a:t>Pedagogika, </a:t>
            </a:r>
            <a:r>
              <a:rPr lang="cs-CZ" sz="2400" dirty="0">
                <a:latin typeface="+mj-lt"/>
              </a:rPr>
              <a:t>(1), 5-25.</a:t>
            </a:r>
          </a:p>
          <a:p>
            <a:r>
              <a:rPr lang="cs-CZ" sz="2400" dirty="0" err="1">
                <a:latin typeface="+mj-lt"/>
              </a:rPr>
              <a:t>Laufková</a:t>
            </a:r>
            <a:r>
              <a:rPr lang="cs-CZ" sz="2400" dirty="0">
                <a:latin typeface="+mj-lt"/>
              </a:rPr>
              <a:t>, V., Starý, K. a kol. (2016). </a:t>
            </a:r>
            <a:r>
              <a:rPr lang="cs-CZ" sz="2400" i="1" dirty="0">
                <a:latin typeface="+mj-lt"/>
              </a:rPr>
              <a:t>Formativní hodnocení ve výuce. </a:t>
            </a:r>
            <a:r>
              <a:rPr lang="cs-CZ" sz="2400" dirty="0">
                <a:latin typeface="+mj-lt"/>
              </a:rPr>
              <a:t>Praha:</a:t>
            </a:r>
            <a:r>
              <a:rPr lang="cs-CZ" sz="2400" i="1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Portál.</a:t>
            </a:r>
            <a:endParaRPr lang="cs-CZ" sz="2400" b="0" i="0" u="none" strike="noStrike" baseline="0" dirty="0">
              <a:latin typeface="+mj-lt"/>
            </a:endParaRPr>
          </a:p>
          <a:p>
            <a:r>
              <a:rPr lang="en-US" sz="2400" b="0" i="0" u="none" strike="noStrike" baseline="0" dirty="0">
                <a:latin typeface="+mj-lt"/>
              </a:rPr>
              <a:t>Earl, L., M. </a:t>
            </a:r>
            <a:r>
              <a:rPr lang="cs-CZ" sz="2400" b="0" i="0" u="none" strike="noStrike" baseline="0" dirty="0">
                <a:latin typeface="+mj-lt"/>
              </a:rPr>
              <a:t>(2013).</a:t>
            </a:r>
            <a:r>
              <a:rPr lang="en-US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 err="1">
                <a:latin typeface="+mj-lt"/>
              </a:rPr>
              <a:t>Reconfirud</a:t>
            </a:r>
            <a:r>
              <a:rPr lang="en-US" sz="2400" b="0" i="0" u="none" strike="noStrike" baseline="0" dirty="0">
                <a:latin typeface="+mj-lt"/>
              </a:rPr>
              <a:t> </a:t>
            </a:r>
            <a:r>
              <a:rPr lang="en-US" sz="2400" b="0" i="0" u="none" strike="noStrike" baseline="0" dirty="0" err="1">
                <a:latin typeface="+mj-lt"/>
              </a:rPr>
              <a:t>Assesment</a:t>
            </a:r>
            <a:r>
              <a:rPr lang="en-US" sz="2400" b="0" i="0" u="none" strike="noStrike" baseline="0" dirty="0">
                <a:latin typeface="+mj-lt"/>
              </a:rPr>
              <a:t> Pyramid. ( p. 32).</a:t>
            </a:r>
            <a:endParaRPr lang="cs-CZ" sz="2400" i="1" dirty="0">
              <a:latin typeface="+mj-lt"/>
            </a:endParaRPr>
          </a:p>
          <a:p>
            <a:r>
              <a:rPr lang="cs-CZ" sz="2400" dirty="0">
                <a:latin typeface="+mj-lt"/>
                <a:hlinkClick r:id="rId2"/>
              </a:rPr>
              <a:t>Skolni_pedagogika_podklady_ke_studiu.pdf (muni.cz)</a:t>
            </a:r>
            <a:endParaRPr lang="cs-CZ" sz="2400" i="1" dirty="0">
              <a:latin typeface="+mj-lt"/>
            </a:endParaRPr>
          </a:p>
          <a:p>
            <a:r>
              <a:rPr lang="cs-CZ" sz="2400" dirty="0">
                <a:latin typeface="+mj-lt"/>
              </a:rPr>
              <a:t>                                                </a:t>
            </a:r>
            <a:br>
              <a:rPr lang="cs-CZ" sz="2400" dirty="0">
                <a:latin typeface="+mj-lt"/>
              </a:rPr>
            </a:br>
            <a:endParaRPr lang="cs-CZ" sz="2400" dirty="0">
              <a:latin typeface="+mj-lt"/>
            </a:endParaRPr>
          </a:p>
          <a:p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7348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3DE44EE-9FDF-4F41-B38A-60D251DB3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55310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732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148A4-7E3B-4782-8130-0B26BFE8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78C07-8D0C-45AE-994A-BA1D0716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0" i="0" u="none" strike="noStrike" baseline="0" dirty="0">
              <a:latin typeface="Tahom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23B8E8C-F006-4A7E-B0CC-A8F5D15A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0" y="2547650"/>
            <a:ext cx="2051662" cy="24529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9E148D0-6743-41B1-9C17-9EA2D656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08" y="2146796"/>
            <a:ext cx="1736992" cy="21635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F7551A4-00DE-4A08-93B0-377B88DF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2371726"/>
            <a:ext cx="2361855" cy="2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72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C5946-E50F-45D5-837A-9D00B077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1818A8C-C778-424D-888F-C7EE51202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625" y="2371726"/>
            <a:ext cx="2104777" cy="255453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EE5B43B-AE3D-4EAD-94F9-0A782C19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0" y="1990954"/>
            <a:ext cx="2190405" cy="31296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A340584-5885-4C69-BA73-D806C7998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1895704"/>
            <a:ext cx="1923705" cy="26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E6FAE9-35E7-4462-9968-536ED865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300"/>
              <a:t>Co se vám vybaví, když se řekne hodnocení</a:t>
            </a:r>
            <a:br>
              <a:rPr lang="cs-CZ" sz="4300"/>
            </a:br>
            <a:r>
              <a:rPr lang="cs-CZ" sz="4300"/>
              <a:t>aneb Jak vás ovlivnilo školní hodnocení?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F49277C-C5D9-4326-8389-1E16647D3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50611"/>
              </p:ext>
            </p:extLst>
          </p:nvPr>
        </p:nvGraphicFramePr>
        <p:xfrm>
          <a:off x="1096963" y="1882121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33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2C030-1825-4491-93F2-05D7D7BB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Popíšeme „cestu“ k hodnocení učebních výsledků  </a:t>
            </a:r>
            <a:r>
              <a:rPr lang="cs-CZ" sz="3600" b="1" dirty="0"/>
              <a:t>(legislativní požadavky - zákon, vyhláška, RVP)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2186A55-1751-40EA-82BF-09A35D541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398911"/>
              </p:ext>
            </p:extLst>
          </p:nvPr>
        </p:nvGraphicFramePr>
        <p:xfrm>
          <a:off x="1096963" y="18843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803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pPr lvl="0"/>
            <a:r>
              <a:rPr lang="cs-CZ" sz="3600" b="1">
                <a:solidFill>
                  <a:srgbClr val="FFFFFF"/>
                </a:solidFill>
              </a:rPr>
              <a:t>Funkce hodnocení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Zástupný symbol pro obsah 2">
            <a:extLst>
              <a:ext uri="{FF2B5EF4-FFF2-40B4-BE49-F238E27FC236}">
                <a16:creationId xmlns:a16="http://schemas.microsoft.com/office/drawing/2014/main" id="{2D9FDD19-A454-4919-B2D4-27483A587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1498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4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Typy hodnocení z hlediska zaměřenosti a připravenosti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 marL="201168" lvl="1" indent="0">
              <a:buNone/>
            </a:pPr>
            <a:r>
              <a:rPr lang="cs-CZ" sz="2800" b="1" dirty="0"/>
              <a:t>a) hodnocení bezděčné: </a:t>
            </a:r>
            <a:r>
              <a:rPr lang="cs-CZ" sz="2800" dirty="0"/>
              <a:t> povšechné, spontánní, citové. </a:t>
            </a:r>
          </a:p>
          <a:p>
            <a:pPr marL="201168" lvl="1" indent="0">
              <a:buNone/>
            </a:pPr>
            <a:r>
              <a:rPr lang="cs-CZ" sz="2800" dirty="0"/>
              <a:t>( „líbí“, „nelíbí“, „výborně“, „to je krásný obrázek“; „je to pěkné“ atd… ). </a:t>
            </a:r>
          </a:p>
          <a:p>
            <a:pPr marL="201168" lvl="1" indent="0">
              <a:buNone/>
            </a:pPr>
            <a:r>
              <a:rPr lang="cs-CZ" sz="2800" b="1" dirty="0"/>
              <a:t>b) hodnocení záměrné, operativní:  v konkrétní </a:t>
            </a:r>
            <a:r>
              <a:rPr lang="cs-CZ" sz="2800" dirty="0"/>
              <a:t>situaci, co nás na jeho výsledku zaujalo. </a:t>
            </a:r>
          </a:p>
          <a:p>
            <a:pPr lvl="0"/>
            <a:r>
              <a:rPr lang="cs-CZ" sz="2800" b="1" dirty="0"/>
              <a:t>c) hodnocení záměrné, formalizované: </a:t>
            </a:r>
            <a:r>
              <a:rPr lang="cs-CZ" sz="2800" dirty="0"/>
              <a:t>znamenává se, uchovává, zpracovává. Je analytické, neposuzuje pouze celek, ale i dílčí jevy.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44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562A6-B4DE-4C83-8D11-5FE9C716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 dirty="0"/>
              <a:t>Základní pilíře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ECB8F64-23F0-4AC5-9919-E913E5031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11640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57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b="1"/>
              <a:t> Hodnocení z hlediska procesu učení</a:t>
            </a:r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8192144-23A2-4F8E-A511-5BF4A302C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583370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73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4899CB-2395-4124-B200-FE9BCCCD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>
                <a:solidFill>
                  <a:srgbClr val="FFFFFF"/>
                </a:solidFill>
              </a:rPr>
              <a:t>Z hlediska času:</a:t>
            </a:r>
            <a:endParaRPr lang="cs-CZ" sz="360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2B5ED9F-5E3C-4416-9EF3-0093E05CD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28987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482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1603</Words>
  <Application>Microsoft Office PowerPoint</Application>
  <PresentationFormat>Širokoúhlá obrazovka</PresentationFormat>
  <Paragraphs>125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Calibri</vt:lpstr>
      <vt:lpstr>Calibri Light</vt:lpstr>
      <vt:lpstr>GothamRounded-Bold</vt:lpstr>
      <vt:lpstr>GothamRounded-Book</vt:lpstr>
      <vt:lpstr>GothamRounded-Medium</vt:lpstr>
      <vt:lpstr>Tahoma</vt:lpstr>
      <vt:lpstr>Wingdings</vt:lpstr>
      <vt:lpstr>Retrospektiva</vt:lpstr>
      <vt:lpstr>Hodnocení ve škole</vt:lpstr>
      <vt:lpstr>Hodnocení formativní a sumativní, normativní a kriteriální, autonomní a heteronomní hodnocení …</vt:lpstr>
      <vt:lpstr>Co se vám vybaví, když se řekne hodnocení aneb Jak vás ovlivnilo školní hodnocení?</vt:lpstr>
      <vt:lpstr>Popíšeme „cestu“ k hodnocení učebních výsledků  (legislativní požadavky - zákon, vyhláška, RVP)</vt:lpstr>
      <vt:lpstr>Funkce hodnocení</vt:lpstr>
      <vt:lpstr>Typy hodnocení z hlediska zaměřenosti a připravenosti</vt:lpstr>
      <vt:lpstr>Základní pilíře</vt:lpstr>
      <vt:lpstr> Hodnocení z hlediska procesu učení</vt:lpstr>
      <vt:lpstr>Z hlediska času:</vt:lpstr>
      <vt:lpstr>Assessment                                    learning                       </vt:lpstr>
      <vt:lpstr>Prezentace aplikace PowerPoint</vt:lpstr>
      <vt:lpstr>Formativní hodnocení</vt:lpstr>
      <vt:lpstr>Hodnocení z hlediska vztahové normy </vt:lpstr>
      <vt:lpstr>Hodnocení podle individuální vztahové normy</vt:lpstr>
      <vt:lpstr>Popisný jazyk při hodnocení žáků</vt:lpstr>
      <vt:lpstr>Posuzující jazyk - tzv. nálepkové hodnocení</vt:lpstr>
      <vt:lpstr>Kritéria hodnocení žáka </vt:lpstr>
      <vt:lpstr>Příklad „Vaším úkolem bylo prodiskutovat, zda pojedeme na výlet na kola nebo na vodu.“ </vt:lpstr>
      <vt:lpstr>Prezentace aplikace PowerPoint</vt:lpstr>
      <vt:lpstr>Zpětná vazba při online výuce </vt:lpstr>
      <vt:lpstr>Prezentace aplikace PowerPoint</vt:lpstr>
      <vt:lpstr>Zdroj: www.edukacnilaborator.cz www.pedf.</vt:lpstr>
      <vt:lpstr>Literatura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ve škole</dc:title>
  <dc:creator>Hana Horká</dc:creator>
  <cp:lastModifiedBy>Hana Horká</cp:lastModifiedBy>
  <cp:revision>8</cp:revision>
  <dcterms:created xsi:type="dcterms:W3CDTF">2020-11-26T20:56:45Z</dcterms:created>
  <dcterms:modified xsi:type="dcterms:W3CDTF">2020-12-07T18:55:43Z</dcterms:modified>
</cp:coreProperties>
</file>