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2" r:id="rId2"/>
    <p:sldId id="356" r:id="rId3"/>
    <p:sldId id="368" r:id="rId4"/>
    <p:sldId id="256" r:id="rId5"/>
    <p:sldId id="355" r:id="rId6"/>
    <p:sldId id="362" r:id="rId7"/>
    <p:sldId id="363" r:id="rId8"/>
    <p:sldId id="364" r:id="rId9"/>
    <p:sldId id="322" r:id="rId10"/>
    <p:sldId id="323" r:id="rId11"/>
    <p:sldId id="324" r:id="rId12"/>
    <p:sldId id="325" r:id="rId13"/>
    <p:sldId id="370" r:id="rId14"/>
    <p:sldId id="348" r:id="rId15"/>
    <p:sldId id="347" r:id="rId16"/>
    <p:sldId id="326" r:id="rId17"/>
    <p:sldId id="316" r:id="rId18"/>
    <p:sldId id="317" r:id="rId19"/>
    <p:sldId id="318" r:id="rId20"/>
    <p:sldId id="331" r:id="rId21"/>
    <p:sldId id="3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77979-5362-4C46-8E91-49A6024005F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BF2E3BE-7FA4-4410-BA16-1E68827C1202}">
      <dgm:prSet phldrT="[Text]"/>
      <dgm:spPr/>
      <dgm:t>
        <a:bodyPr/>
        <a:lstStyle/>
        <a:p>
          <a:r>
            <a:rPr lang="cs-CZ" dirty="0"/>
            <a:t>Zážitek z výuky</a:t>
          </a:r>
        </a:p>
      </dgm:t>
    </dgm:pt>
    <dgm:pt modelId="{FC2CBFF6-B342-4C0A-8F33-3B87121C1582}" type="parTrans" cxnId="{E6C89ADD-70C8-47D5-B619-4D526B439EE2}">
      <dgm:prSet/>
      <dgm:spPr/>
      <dgm:t>
        <a:bodyPr/>
        <a:lstStyle/>
        <a:p>
          <a:endParaRPr lang="cs-CZ"/>
        </a:p>
      </dgm:t>
    </dgm:pt>
    <dgm:pt modelId="{0813B734-A0B1-4B00-9AD5-DE5FA4265DDE}" type="sibTrans" cxnId="{E6C89ADD-70C8-47D5-B619-4D526B439EE2}">
      <dgm:prSet/>
      <dgm:spPr/>
      <dgm:t>
        <a:bodyPr/>
        <a:lstStyle/>
        <a:p>
          <a:endParaRPr lang="cs-CZ"/>
        </a:p>
      </dgm:t>
    </dgm:pt>
    <dgm:pt modelId="{B73C9E33-815A-4BD0-80CC-8C9589277C6B}">
      <dgm:prSet phldrT="[Text]"/>
      <dgm:spPr/>
      <dgm:t>
        <a:bodyPr/>
        <a:lstStyle/>
        <a:p>
          <a:r>
            <a:rPr lang="cs-CZ" dirty="0"/>
            <a:t>Ne/zajímavý</a:t>
          </a:r>
        </a:p>
        <a:p>
          <a:r>
            <a:rPr lang="cs-CZ" dirty="0"/>
            <a:t>způsob výuky </a:t>
          </a:r>
        </a:p>
      </dgm:t>
    </dgm:pt>
    <dgm:pt modelId="{7B118CBB-CF92-407A-ACA6-CE4ECAD6967E}" type="parTrans" cxnId="{7C903197-621B-452F-B10E-09F010287904}">
      <dgm:prSet/>
      <dgm:spPr/>
      <dgm:t>
        <a:bodyPr/>
        <a:lstStyle/>
        <a:p>
          <a:endParaRPr lang="cs-CZ"/>
        </a:p>
      </dgm:t>
    </dgm:pt>
    <dgm:pt modelId="{2EAFAADF-4E45-4190-B868-F4935A428B62}" type="sibTrans" cxnId="{7C903197-621B-452F-B10E-09F010287904}">
      <dgm:prSet/>
      <dgm:spPr/>
      <dgm:t>
        <a:bodyPr/>
        <a:lstStyle/>
        <a:p>
          <a:endParaRPr lang="cs-CZ"/>
        </a:p>
      </dgm:t>
    </dgm:pt>
    <dgm:pt modelId="{8ABA1B86-924B-47D7-A8F7-42DF59148199}">
      <dgm:prSet phldrT="[Text]"/>
      <dgm:spPr/>
      <dgm:t>
        <a:bodyPr/>
        <a:lstStyle/>
        <a:p>
          <a:r>
            <a:rPr lang="cs-CZ" dirty="0"/>
            <a:t>Co jste se učili rádi?</a:t>
          </a:r>
        </a:p>
      </dgm:t>
    </dgm:pt>
    <dgm:pt modelId="{DB933D03-B267-485F-9BEA-1B2E8A146859}" type="parTrans" cxnId="{9C028CCB-FDE8-4C12-A76A-12F603D6367A}">
      <dgm:prSet/>
      <dgm:spPr/>
      <dgm:t>
        <a:bodyPr/>
        <a:lstStyle/>
        <a:p>
          <a:endParaRPr lang="cs-CZ"/>
        </a:p>
      </dgm:t>
    </dgm:pt>
    <dgm:pt modelId="{A84A784B-CC62-4EFB-8D2E-4FFF8780140B}" type="sibTrans" cxnId="{9C028CCB-FDE8-4C12-A76A-12F603D6367A}">
      <dgm:prSet/>
      <dgm:spPr/>
      <dgm:t>
        <a:bodyPr/>
        <a:lstStyle/>
        <a:p>
          <a:endParaRPr lang="cs-CZ"/>
        </a:p>
      </dgm:t>
    </dgm:pt>
    <dgm:pt modelId="{F9B8088F-6066-4071-8380-C55A62428E79}">
      <dgm:prSet phldrT="[Text]"/>
      <dgm:spPr/>
      <dgm:t>
        <a:bodyPr/>
        <a:lstStyle/>
        <a:p>
          <a:r>
            <a:rPr lang="cs-CZ" dirty="0"/>
            <a:t>Co vám vadilo?</a:t>
          </a:r>
        </a:p>
      </dgm:t>
    </dgm:pt>
    <dgm:pt modelId="{BDCD0040-EE39-495B-BBE6-99A824BB795F}" type="parTrans" cxnId="{488AAC1C-529C-455D-BA5D-109E6A749E3D}">
      <dgm:prSet/>
      <dgm:spPr/>
      <dgm:t>
        <a:bodyPr/>
        <a:lstStyle/>
        <a:p>
          <a:endParaRPr lang="cs-CZ"/>
        </a:p>
      </dgm:t>
    </dgm:pt>
    <dgm:pt modelId="{41AA7CD3-BCB7-48A7-BF0B-3C58AC7425A2}" type="sibTrans" cxnId="{488AAC1C-529C-455D-BA5D-109E6A749E3D}">
      <dgm:prSet/>
      <dgm:spPr/>
      <dgm:t>
        <a:bodyPr/>
        <a:lstStyle/>
        <a:p>
          <a:endParaRPr lang="cs-CZ"/>
        </a:p>
      </dgm:t>
    </dgm:pt>
    <dgm:pt modelId="{89072F55-5645-416A-8481-437EBD5125C1}">
      <dgm:prSet phldrT="[Text]"/>
      <dgm:spPr/>
      <dgm:t>
        <a:bodyPr/>
        <a:lstStyle/>
        <a:p>
          <a:r>
            <a:rPr lang="cs-CZ" dirty="0"/>
            <a:t>Co vám pomohlo učivo pochopit?</a:t>
          </a:r>
        </a:p>
      </dgm:t>
    </dgm:pt>
    <dgm:pt modelId="{69DCED8D-FB26-48AC-BA80-1F9739280797}" type="parTrans" cxnId="{E738BBB1-63B1-41F0-87B2-3E46EAAB90AC}">
      <dgm:prSet/>
      <dgm:spPr/>
      <dgm:t>
        <a:bodyPr/>
        <a:lstStyle/>
        <a:p>
          <a:endParaRPr lang="cs-CZ"/>
        </a:p>
      </dgm:t>
    </dgm:pt>
    <dgm:pt modelId="{5760125F-3BC3-460B-B041-059E99443277}" type="sibTrans" cxnId="{E738BBB1-63B1-41F0-87B2-3E46EAAB90AC}">
      <dgm:prSet/>
      <dgm:spPr/>
      <dgm:t>
        <a:bodyPr/>
        <a:lstStyle/>
        <a:p>
          <a:endParaRPr lang="cs-CZ"/>
        </a:p>
      </dgm:t>
    </dgm:pt>
    <dgm:pt modelId="{B82B56C8-DA12-4A69-90EB-23FC34E41387}">
      <dgm:prSet/>
      <dgm:spPr/>
      <dgm:t>
        <a:bodyPr/>
        <a:lstStyle/>
        <a:p>
          <a:r>
            <a:rPr lang="cs-CZ" dirty="0"/>
            <a:t>Jiné  vzpomínky</a:t>
          </a:r>
        </a:p>
      </dgm:t>
    </dgm:pt>
    <dgm:pt modelId="{22FFD3F0-0B4E-4748-914E-43422010AC43}" type="parTrans" cxnId="{A36D9EC2-F56E-41A9-AAD2-DA5B3FD50414}">
      <dgm:prSet/>
      <dgm:spPr/>
      <dgm:t>
        <a:bodyPr/>
        <a:lstStyle/>
        <a:p>
          <a:endParaRPr lang="cs-CZ"/>
        </a:p>
      </dgm:t>
    </dgm:pt>
    <dgm:pt modelId="{80BA1148-3D0A-4C07-84F5-5577CC90B6D8}" type="sibTrans" cxnId="{A36D9EC2-F56E-41A9-AAD2-DA5B3FD50414}">
      <dgm:prSet/>
      <dgm:spPr/>
      <dgm:t>
        <a:bodyPr/>
        <a:lstStyle/>
        <a:p>
          <a:endParaRPr lang="cs-CZ"/>
        </a:p>
      </dgm:t>
    </dgm:pt>
    <dgm:pt modelId="{9D4266B7-A2FC-49DB-A89B-E9EA1F2A67E7}" type="pres">
      <dgm:prSet presAssocID="{17777979-5362-4C46-8E91-49A6024005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523D82-BBBD-426C-B908-1FD796D1293A}" type="pres">
      <dgm:prSet presAssocID="{6BF2E3BE-7FA4-4410-BA16-1E68827C1202}" presName="centerShape" presStyleLbl="node0" presStyleIdx="0" presStyleCnt="1"/>
      <dgm:spPr/>
    </dgm:pt>
    <dgm:pt modelId="{FBB765C7-4A5E-446B-A571-40B43291DD5A}" type="pres">
      <dgm:prSet presAssocID="{7B118CBB-CF92-407A-ACA6-CE4ECAD6967E}" presName="parTrans" presStyleLbl="sibTrans2D1" presStyleIdx="0" presStyleCnt="5"/>
      <dgm:spPr/>
    </dgm:pt>
    <dgm:pt modelId="{2E30DBE6-0314-4C93-9D85-838CF6F3C386}" type="pres">
      <dgm:prSet presAssocID="{7B118CBB-CF92-407A-ACA6-CE4ECAD6967E}" presName="connectorText" presStyleLbl="sibTrans2D1" presStyleIdx="0" presStyleCnt="5"/>
      <dgm:spPr/>
    </dgm:pt>
    <dgm:pt modelId="{C1A845B3-9B0F-48B1-AB17-E06EA19DCFB5}" type="pres">
      <dgm:prSet presAssocID="{B73C9E33-815A-4BD0-80CC-8C9589277C6B}" presName="node" presStyleLbl="node1" presStyleIdx="0" presStyleCnt="5">
        <dgm:presLayoutVars>
          <dgm:bulletEnabled val="1"/>
        </dgm:presLayoutVars>
      </dgm:prSet>
      <dgm:spPr/>
    </dgm:pt>
    <dgm:pt modelId="{D798566D-EA0A-4594-9FFC-BD911F247557}" type="pres">
      <dgm:prSet presAssocID="{DB933D03-B267-485F-9BEA-1B2E8A146859}" presName="parTrans" presStyleLbl="sibTrans2D1" presStyleIdx="1" presStyleCnt="5"/>
      <dgm:spPr/>
    </dgm:pt>
    <dgm:pt modelId="{814AFABD-4681-4130-A384-8252CBE75518}" type="pres">
      <dgm:prSet presAssocID="{DB933D03-B267-485F-9BEA-1B2E8A146859}" presName="connectorText" presStyleLbl="sibTrans2D1" presStyleIdx="1" presStyleCnt="5"/>
      <dgm:spPr/>
    </dgm:pt>
    <dgm:pt modelId="{31746D20-E047-4EB6-94DD-B7D961B59F19}" type="pres">
      <dgm:prSet presAssocID="{8ABA1B86-924B-47D7-A8F7-42DF59148199}" presName="node" presStyleLbl="node1" presStyleIdx="1" presStyleCnt="5">
        <dgm:presLayoutVars>
          <dgm:bulletEnabled val="1"/>
        </dgm:presLayoutVars>
      </dgm:prSet>
      <dgm:spPr/>
    </dgm:pt>
    <dgm:pt modelId="{43177DC6-C889-4ACD-9DFC-34254B651C33}" type="pres">
      <dgm:prSet presAssocID="{BDCD0040-EE39-495B-BBE6-99A824BB795F}" presName="parTrans" presStyleLbl="sibTrans2D1" presStyleIdx="2" presStyleCnt="5"/>
      <dgm:spPr/>
    </dgm:pt>
    <dgm:pt modelId="{68543395-3E55-4406-981C-8F290A22AA47}" type="pres">
      <dgm:prSet presAssocID="{BDCD0040-EE39-495B-BBE6-99A824BB795F}" presName="connectorText" presStyleLbl="sibTrans2D1" presStyleIdx="2" presStyleCnt="5"/>
      <dgm:spPr/>
    </dgm:pt>
    <dgm:pt modelId="{E44BBEA5-B71B-40E8-A9D1-ECA023BBA9D7}" type="pres">
      <dgm:prSet presAssocID="{F9B8088F-6066-4071-8380-C55A62428E79}" presName="node" presStyleLbl="node1" presStyleIdx="2" presStyleCnt="5">
        <dgm:presLayoutVars>
          <dgm:bulletEnabled val="1"/>
        </dgm:presLayoutVars>
      </dgm:prSet>
      <dgm:spPr/>
    </dgm:pt>
    <dgm:pt modelId="{E503A00D-A061-4535-AB9B-4FCA895D65A8}" type="pres">
      <dgm:prSet presAssocID="{22FFD3F0-0B4E-4748-914E-43422010AC43}" presName="parTrans" presStyleLbl="sibTrans2D1" presStyleIdx="3" presStyleCnt="5"/>
      <dgm:spPr/>
    </dgm:pt>
    <dgm:pt modelId="{0103EACC-D769-4ED1-9EEA-2CE9696EC270}" type="pres">
      <dgm:prSet presAssocID="{22FFD3F0-0B4E-4748-914E-43422010AC43}" presName="connectorText" presStyleLbl="sibTrans2D1" presStyleIdx="3" presStyleCnt="5"/>
      <dgm:spPr/>
    </dgm:pt>
    <dgm:pt modelId="{A15037E6-0B83-40E8-9C18-36E344A806BB}" type="pres">
      <dgm:prSet presAssocID="{B82B56C8-DA12-4A69-90EB-23FC34E41387}" presName="node" presStyleLbl="node1" presStyleIdx="3" presStyleCnt="5">
        <dgm:presLayoutVars>
          <dgm:bulletEnabled val="1"/>
        </dgm:presLayoutVars>
      </dgm:prSet>
      <dgm:spPr/>
    </dgm:pt>
    <dgm:pt modelId="{D45DCE42-874D-4DF5-AC35-347931BF1CA4}" type="pres">
      <dgm:prSet presAssocID="{69DCED8D-FB26-48AC-BA80-1F9739280797}" presName="parTrans" presStyleLbl="sibTrans2D1" presStyleIdx="4" presStyleCnt="5"/>
      <dgm:spPr/>
    </dgm:pt>
    <dgm:pt modelId="{064E0629-B413-4901-9FE6-035DB95CFA05}" type="pres">
      <dgm:prSet presAssocID="{69DCED8D-FB26-48AC-BA80-1F9739280797}" presName="connectorText" presStyleLbl="sibTrans2D1" presStyleIdx="4" presStyleCnt="5"/>
      <dgm:spPr/>
    </dgm:pt>
    <dgm:pt modelId="{10E34BC0-F0C5-4EF7-91A7-FFAD249D57C7}" type="pres">
      <dgm:prSet presAssocID="{89072F55-5645-416A-8481-437EBD5125C1}" presName="node" presStyleLbl="node1" presStyleIdx="4" presStyleCnt="5">
        <dgm:presLayoutVars>
          <dgm:bulletEnabled val="1"/>
        </dgm:presLayoutVars>
      </dgm:prSet>
      <dgm:spPr/>
    </dgm:pt>
  </dgm:ptLst>
  <dgm:cxnLst>
    <dgm:cxn modelId="{4000CC01-D79D-4C4A-9224-76C32611DCD1}" type="presOf" srcId="{89072F55-5645-416A-8481-437EBD5125C1}" destId="{10E34BC0-F0C5-4EF7-91A7-FFAD249D57C7}" srcOrd="0" destOrd="0" presId="urn:microsoft.com/office/officeart/2005/8/layout/radial5"/>
    <dgm:cxn modelId="{5ED0941C-3733-4493-A386-EF7368DEB8E9}" type="presOf" srcId="{BDCD0040-EE39-495B-BBE6-99A824BB795F}" destId="{68543395-3E55-4406-981C-8F290A22AA47}" srcOrd="1" destOrd="0" presId="urn:microsoft.com/office/officeart/2005/8/layout/radial5"/>
    <dgm:cxn modelId="{488AAC1C-529C-455D-BA5D-109E6A749E3D}" srcId="{6BF2E3BE-7FA4-4410-BA16-1E68827C1202}" destId="{F9B8088F-6066-4071-8380-C55A62428E79}" srcOrd="2" destOrd="0" parTransId="{BDCD0040-EE39-495B-BBE6-99A824BB795F}" sibTransId="{41AA7CD3-BCB7-48A7-BF0B-3C58AC7425A2}"/>
    <dgm:cxn modelId="{E20CDF21-C9B5-4552-8E3B-5720CA3C4DA9}" type="presOf" srcId="{17777979-5362-4C46-8E91-49A6024005F0}" destId="{9D4266B7-A2FC-49DB-A89B-E9EA1F2A67E7}" srcOrd="0" destOrd="0" presId="urn:microsoft.com/office/officeart/2005/8/layout/radial5"/>
    <dgm:cxn modelId="{D4319A60-BF3B-4F5F-B2EC-582BF5A76307}" type="presOf" srcId="{BDCD0040-EE39-495B-BBE6-99A824BB795F}" destId="{43177DC6-C889-4ACD-9DFC-34254B651C33}" srcOrd="0" destOrd="0" presId="urn:microsoft.com/office/officeart/2005/8/layout/radial5"/>
    <dgm:cxn modelId="{42A8AC46-91BE-4D54-8A48-E927B9EF9A60}" type="presOf" srcId="{B82B56C8-DA12-4A69-90EB-23FC34E41387}" destId="{A15037E6-0B83-40E8-9C18-36E344A806BB}" srcOrd="0" destOrd="0" presId="urn:microsoft.com/office/officeart/2005/8/layout/radial5"/>
    <dgm:cxn modelId="{BD752667-378E-4CF6-BC72-EC39402695BD}" type="presOf" srcId="{7B118CBB-CF92-407A-ACA6-CE4ECAD6967E}" destId="{FBB765C7-4A5E-446B-A571-40B43291DD5A}" srcOrd="0" destOrd="0" presId="urn:microsoft.com/office/officeart/2005/8/layout/radial5"/>
    <dgm:cxn modelId="{8A7A2573-A9C1-41CA-9C9D-1A7A67DF1DE8}" type="presOf" srcId="{B73C9E33-815A-4BD0-80CC-8C9589277C6B}" destId="{C1A845B3-9B0F-48B1-AB17-E06EA19DCFB5}" srcOrd="0" destOrd="0" presId="urn:microsoft.com/office/officeart/2005/8/layout/radial5"/>
    <dgm:cxn modelId="{0BD25057-5919-46A8-A721-C13DBB08C90B}" type="presOf" srcId="{69DCED8D-FB26-48AC-BA80-1F9739280797}" destId="{D45DCE42-874D-4DF5-AC35-347931BF1CA4}" srcOrd="0" destOrd="0" presId="urn:microsoft.com/office/officeart/2005/8/layout/radial5"/>
    <dgm:cxn modelId="{2DA6EB77-CE39-4614-90EE-4B7775D02922}" type="presOf" srcId="{8ABA1B86-924B-47D7-A8F7-42DF59148199}" destId="{31746D20-E047-4EB6-94DD-B7D961B59F19}" srcOrd="0" destOrd="0" presId="urn:microsoft.com/office/officeart/2005/8/layout/radial5"/>
    <dgm:cxn modelId="{9EA00A81-E241-45EE-AA95-EE2761652E10}" type="presOf" srcId="{DB933D03-B267-485F-9BEA-1B2E8A146859}" destId="{D798566D-EA0A-4594-9FFC-BD911F247557}" srcOrd="0" destOrd="0" presId="urn:microsoft.com/office/officeart/2005/8/layout/radial5"/>
    <dgm:cxn modelId="{B0A8CF83-3A54-4B3E-A74F-AFDE9029F5BE}" type="presOf" srcId="{6BF2E3BE-7FA4-4410-BA16-1E68827C1202}" destId="{77523D82-BBBD-426C-B908-1FD796D1293A}" srcOrd="0" destOrd="0" presId="urn:microsoft.com/office/officeart/2005/8/layout/radial5"/>
    <dgm:cxn modelId="{7C903197-621B-452F-B10E-09F010287904}" srcId="{6BF2E3BE-7FA4-4410-BA16-1E68827C1202}" destId="{B73C9E33-815A-4BD0-80CC-8C9589277C6B}" srcOrd="0" destOrd="0" parTransId="{7B118CBB-CF92-407A-ACA6-CE4ECAD6967E}" sibTransId="{2EAFAADF-4E45-4190-B868-F4935A428B62}"/>
    <dgm:cxn modelId="{E738BBB1-63B1-41F0-87B2-3E46EAAB90AC}" srcId="{6BF2E3BE-7FA4-4410-BA16-1E68827C1202}" destId="{89072F55-5645-416A-8481-437EBD5125C1}" srcOrd="4" destOrd="0" parTransId="{69DCED8D-FB26-48AC-BA80-1F9739280797}" sibTransId="{5760125F-3BC3-460B-B041-059E99443277}"/>
    <dgm:cxn modelId="{A36D9EC2-F56E-41A9-AAD2-DA5B3FD50414}" srcId="{6BF2E3BE-7FA4-4410-BA16-1E68827C1202}" destId="{B82B56C8-DA12-4A69-90EB-23FC34E41387}" srcOrd="3" destOrd="0" parTransId="{22FFD3F0-0B4E-4748-914E-43422010AC43}" sibTransId="{80BA1148-3D0A-4C07-84F5-5577CC90B6D8}"/>
    <dgm:cxn modelId="{9C028CCB-FDE8-4C12-A76A-12F603D6367A}" srcId="{6BF2E3BE-7FA4-4410-BA16-1E68827C1202}" destId="{8ABA1B86-924B-47D7-A8F7-42DF59148199}" srcOrd="1" destOrd="0" parTransId="{DB933D03-B267-485F-9BEA-1B2E8A146859}" sibTransId="{A84A784B-CC62-4EFB-8D2E-4FFF8780140B}"/>
    <dgm:cxn modelId="{0DC530D7-DC40-4C1F-90F0-9DB30F96372D}" type="presOf" srcId="{22FFD3F0-0B4E-4748-914E-43422010AC43}" destId="{0103EACC-D769-4ED1-9EEA-2CE9696EC270}" srcOrd="1" destOrd="0" presId="urn:microsoft.com/office/officeart/2005/8/layout/radial5"/>
    <dgm:cxn modelId="{E6C89ADD-70C8-47D5-B619-4D526B439EE2}" srcId="{17777979-5362-4C46-8E91-49A6024005F0}" destId="{6BF2E3BE-7FA4-4410-BA16-1E68827C1202}" srcOrd="0" destOrd="0" parTransId="{FC2CBFF6-B342-4C0A-8F33-3B87121C1582}" sibTransId="{0813B734-A0B1-4B00-9AD5-DE5FA4265DDE}"/>
    <dgm:cxn modelId="{5EE3C1DD-5D7A-4D03-8B62-50B87983827A}" type="presOf" srcId="{69DCED8D-FB26-48AC-BA80-1F9739280797}" destId="{064E0629-B413-4901-9FE6-035DB95CFA05}" srcOrd="1" destOrd="0" presId="urn:microsoft.com/office/officeart/2005/8/layout/radial5"/>
    <dgm:cxn modelId="{09AF14E3-F121-40B0-A8C9-8F6D4AEDA739}" type="presOf" srcId="{DB933D03-B267-485F-9BEA-1B2E8A146859}" destId="{814AFABD-4681-4130-A384-8252CBE75518}" srcOrd="1" destOrd="0" presId="urn:microsoft.com/office/officeart/2005/8/layout/radial5"/>
    <dgm:cxn modelId="{763F1CEC-5941-4AD9-914E-656BF9E5E9C6}" type="presOf" srcId="{22FFD3F0-0B4E-4748-914E-43422010AC43}" destId="{E503A00D-A061-4535-AB9B-4FCA895D65A8}" srcOrd="0" destOrd="0" presId="urn:microsoft.com/office/officeart/2005/8/layout/radial5"/>
    <dgm:cxn modelId="{D278C3F3-7D45-4F3F-99D8-58346F80198A}" type="presOf" srcId="{F9B8088F-6066-4071-8380-C55A62428E79}" destId="{E44BBEA5-B71B-40E8-A9D1-ECA023BBA9D7}" srcOrd="0" destOrd="0" presId="urn:microsoft.com/office/officeart/2005/8/layout/radial5"/>
    <dgm:cxn modelId="{FABDF2FF-DEEE-4B19-B7C7-D0243CD38B75}" type="presOf" srcId="{7B118CBB-CF92-407A-ACA6-CE4ECAD6967E}" destId="{2E30DBE6-0314-4C93-9D85-838CF6F3C386}" srcOrd="1" destOrd="0" presId="urn:microsoft.com/office/officeart/2005/8/layout/radial5"/>
    <dgm:cxn modelId="{082553E8-0761-4FB4-B932-F818448543FF}" type="presParOf" srcId="{9D4266B7-A2FC-49DB-A89B-E9EA1F2A67E7}" destId="{77523D82-BBBD-426C-B908-1FD796D1293A}" srcOrd="0" destOrd="0" presId="urn:microsoft.com/office/officeart/2005/8/layout/radial5"/>
    <dgm:cxn modelId="{E61CB64C-55FC-43D8-B025-6004F4D9622D}" type="presParOf" srcId="{9D4266B7-A2FC-49DB-A89B-E9EA1F2A67E7}" destId="{FBB765C7-4A5E-446B-A571-40B43291DD5A}" srcOrd="1" destOrd="0" presId="urn:microsoft.com/office/officeart/2005/8/layout/radial5"/>
    <dgm:cxn modelId="{713107D8-1534-4EB4-989E-40897CC8367B}" type="presParOf" srcId="{FBB765C7-4A5E-446B-A571-40B43291DD5A}" destId="{2E30DBE6-0314-4C93-9D85-838CF6F3C386}" srcOrd="0" destOrd="0" presId="urn:microsoft.com/office/officeart/2005/8/layout/radial5"/>
    <dgm:cxn modelId="{7CC53FF2-D723-46C5-8E86-F26D8DE11BEC}" type="presParOf" srcId="{9D4266B7-A2FC-49DB-A89B-E9EA1F2A67E7}" destId="{C1A845B3-9B0F-48B1-AB17-E06EA19DCFB5}" srcOrd="2" destOrd="0" presId="urn:microsoft.com/office/officeart/2005/8/layout/radial5"/>
    <dgm:cxn modelId="{D70D3EAC-544D-41A4-BAC5-CE0C170E5DF5}" type="presParOf" srcId="{9D4266B7-A2FC-49DB-A89B-E9EA1F2A67E7}" destId="{D798566D-EA0A-4594-9FFC-BD911F247557}" srcOrd="3" destOrd="0" presId="urn:microsoft.com/office/officeart/2005/8/layout/radial5"/>
    <dgm:cxn modelId="{8B846146-5837-4879-A9E8-F237CBBFB368}" type="presParOf" srcId="{D798566D-EA0A-4594-9FFC-BD911F247557}" destId="{814AFABD-4681-4130-A384-8252CBE75518}" srcOrd="0" destOrd="0" presId="urn:microsoft.com/office/officeart/2005/8/layout/radial5"/>
    <dgm:cxn modelId="{C6D94653-5C4C-4A47-9538-44C41658426F}" type="presParOf" srcId="{9D4266B7-A2FC-49DB-A89B-E9EA1F2A67E7}" destId="{31746D20-E047-4EB6-94DD-B7D961B59F19}" srcOrd="4" destOrd="0" presId="urn:microsoft.com/office/officeart/2005/8/layout/radial5"/>
    <dgm:cxn modelId="{B979476A-4F62-4EDD-B7FC-6FF2FF1CAE51}" type="presParOf" srcId="{9D4266B7-A2FC-49DB-A89B-E9EA1F2A67E7}" destId="{43177DC6-C889-4ACD-9DFC-34254B651C33}" srcOrd="5" destOrd="0" presId="urn:microsoft.com/office/officeart/2005/8/layout/radial5"/>
    <dgm:cxn modelId="{373B773E-A18A-4C38-9AC5-E3A661A042EA}" type="presParOf" srcId="{43177DC6-C889-4ACD-9DFC-34254B651C33}" destId="{68543395-3E55-4406-981C-8F290A22AA47}" srcOrd="0" destOrd="0" presId="urn:microsoft.com/office/officeart/2005/8/layout/radial5"/>
    <dgm:cxn modelId="{832FB84A-BAF2-44FA-88BC-A1A7FBA018ED}" type="presParOf" srcId="{9D4266B7-A2FC-49DB-A89B-E9EA1F2A67E7}" destId="{E44BBEA5-B71B-40E8-A9D1-ECA023BBA9D7}" srcOrd="6" destOrd="0" presId="urn:microsoft.com/office/officeart/2005/8/layout/radial5"/>
    <dgm:cxn modelId="{64391FED-69FB-4B51-8051-8613FC0CC849}" type="presParOf" srcId="{9D4266B7-A2FC-49DB-A89B-E9EA1F2A67E7}" destId="{E503A00D-A061-4535-AB9B-4FCA895D65A8}" srcOrd="7" destOrd="0" presId="urn:microsoft.com/office/officeart/2005/8/layout/radial5"/>
    <dgm:cxn modelId="{E2700769-BF82-404B-8FA5-B1F84B39F4A8}" type="presParOf" srcId="{E503A00D-A061-4535-AB9B-4FCA895D65A8}" destId="{0103EACC-D769-4ED1-9EEA-2CE9696EC270}" srcOrd="0" destOrd="0" presId="urn:microsoft.com/office/officeart/2005/8/layout/radial5"/>
    <dgm:cxn modelId="{A148ECE3-4B8C-4C84-9F62-E71FF0935674}" type="presParOf" srcId="{9D4266B7-A2FC-49DB-A89B-E9EA1F2A67E7}" destId="{A15037E6-0B83-40E8-9C18-36E344A806BB}" srcOrd="8" destOrd="0" presId="urn:microsoft.com/office/officeart/2005/8/layout/radial5"/>
    <dgm:cxn modelId="{4FBA90E6-1659-480C-BCFD-6C1C6772D235}" type="presParOf" srcId="{9D4266B7-A2FC-49DB-A89B-E9EA1F2A67E7}" destId="{D45DCE42-874D-4DF5-AC35-347931BF1CA4}" srcOrd="9" destOrd="0" presId="urn:microsoft.com/office/officeart/2005/8/layout/radial5"/>
    <dgm:cxn modelId="{4E79BA0F-C3A3-40F7-B7FB-189FF02E6232}" type="presParOf" srcId="{D45DCE42-874D-4DF5-AC35-347931BF1CA4}" destId="{064E0629-B413-4901-9FE6-035DB95CFA05}" srcOrd="0" destOrd="0" presId="urn:microsoft.com/office/officeart/2005/8/layout/radial5"/>
    <dgm:cxn modelId="{11487CE9-F008-4BBC-A8CA-FBDE60FF5185}" type="presParOf" srcId="{9D4266B7-A2FC-49DB-A89B-E9EA1F2A67E7}" destId="{10E34BC0-F0C5-4EF7-91A7-FFAD249D57C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8C84A9-9E4B-4CC9-8E92-854BBB9701C5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2DF83D0-2690-4FAA-9726-67006FA4D55C}">
      <dgm:prSet phldrT="[Text]"/>
      <dgm:spPr/>
      <dgm:t>
        <a:bodyPr/>
        <a:lstStyle/>
        <a:p>
          <a:pPr algn="ctr"/>
          <a:r>
            <a:rPr lang="cs-CZ" b="1" dirty="0"/>
            <a:t>Jakou úlohu má </a:t>
          </a:r>
        </a:p>
        <a:p>
          <a:pPr algn="ctr"/>
          <a:r>
            <a:rPr lang="cs-CZ" b="1" dirty="0"/>
            <a:t>škola?</a:t>
          </a:r>
        </a:p>
      </dgm:t>
    </dgm:pt>
    <dgm:pt modelId="{78605E7E-AB42-451D-BCED-59B5CEEAF831}" type="parTrans" cxnId="{53D68BD2-D031-4ACA-8764-FDF2C0A80AEE}">
      <dgm:prSet/>
      <dgm:spPr/>
      <dgm:t>
        <a:bodyPr/>
        <a:lstStyle/>
        <a:p>
          <a:endParaRPr lang="cs-CZ"/>
        </a:p>
      </dgm:t>
    </dgm:pt>
    <dgm:pt modelId="{F215D5D6-E294-4DC5-ABEB-37ADA153F836}" type="sibTrans" cxnId="{53D68BD2-D031-4ACA-8764-FDF2C0A80AEE}">
      <dgm:prSet/>
      <dgm:spPr/>
      <dgm:t>
        <a:bodyPr/>
        <a:lstStyle/>
        <a:p>
          <a:endParaRPr lang="cs-CZ"/>
        </a:p>
      </dgm:t>
    </dgm:pt>
    <dgm:pt modelId="{D9CB42E9-F3F7-45FF-9CDC-C98CC084050C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EE63888B-249D-4E5A-89AC-99D87E862821}" type="parTrans" cxnId="{60A47093-AFE2-4B35-AE27-42ECF96C3511}">
      <dgm:prSet/>
      <dgm:spPr/>
      <dgm:t>
        <a:bodyPr/>
        <a:lstStyle/>
        <a:p>
          <a:endParaRPr lang="cs-CZ"/>
        </a:p>
      </dgm:t>
    </dgm:pt>
    <dgm:pt modelId="{CC0D637C-33D5-49BB-98A7-F222F3EC2D92}" type="sibTrans" cxnId="{60A47093-AFE2-4B35-AE27-42ECF96C3511}">
      <dgm:prSet/>
      <dgm:spPr/>
      <dgm:t>
        <a:bodyPr/>
        <a:lstStyle/>
        <a:p>
          <a:endParaRPr lang="cs-CZ"/>
        </a:p>
      </dgm:t>
    </dgm:pt>
    <dgm:pt modelId="{8560D470-C461-4FF8-BEAC-D567BFA622FE}">
      <dgm:prSet phldrT="[Text]"/>
      <dgm:spPr>
        <a:solidFill>
          <a:schemeClr val="accent2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3B74A42F-0FF2-4705-AAAD-B51DB0E66FC2}" type="parTrans" cxnId="{33DEF443-D7AE-456B-AB47-FCDAF99B6362}">
      <dgm:prSet/>
      <dgm:spPr/>
      <dgm:t>
        <a:bodyPr/>
        <a:lstStyle/>
        <a:p>
          <a:endParaRPr lang="cs-CZ"/>
        </a:p>
      </dgm:t>
    </dgm:pt>
    <dgm:pt modelId="{0D8E2E40-9A0A-4DFD-8638-33D538182452}" type="sibTrans" cxnId="{33DEF443-D7AE-456B-AB47-FCDAF99B6362}">
      <dgm:prSet/>
      <dgm:spPr/>
      <dgm:t>
        <a:bodyPr/>
        <a:lstStyle/>
        <a:p>
          <a:endParaRPr lang="cs-CZ"/>
        </a:p>
      </dgm:t>
    </dgm:pt>
    <dgm:pt modelId="{D67DEBE1-8942-4C6E-8078-FFFE2ED33E0B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84677993-BDC3-4DEA-A9E0-A8AD7C4FBBD8}" type="parTrans" cxnId="{9D8DA5E5-6C80-4ECB-92DB-ECC39A1DDBBC}">
      <dgm:prSet/>
      <dgm:spPr/>
      <dgm:t>
        <a:bodyPr/>
        <a:lstStyle/>
        <a:p>
          <a:endParaRPr lang="cs-CZ"/>
        </a:p>
      </dgm:t>
    </dgm:pt>
    <dgm:pt modelId="{73A6DB3F-8BE2-4764-ABDE-B625C2991846}" type="sibTrans" cxnId="{9D8DA5E5-6C80-4ECB-92DB-ECC39A1DDBBC}">
      <dgm:prSet/>
      <dgm:spPr/>
      <dgm:t>
        <a:bodyPr/>
        <a:lstStyle/>
        <a:p>
          <a:endParaRPr lang="cs-CZ"/>
        </a:p>
      </dgm:t>
    </dgm:pt>
    <dgm:pt modelId="{30665752-A94B-4A1C-BA30-4FF20AE21B4F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630E223E-E5DC-4172-B63A-F035F8F72C00}" type="parTrans" cxnId="{385E19F7-7520-403D-BCC4-40F254045F16}">
      <dgm:prSet/>
      <dgm:spPr/>
      <dgm:t>
        <a:bodyPr/>
        <a:lstStyle/>
        <a:p>
          <a:endParaRPr lang="cs-CZ"/>
        </a:p>
      </dgm:t>
    </dgm:pt>
    <dgm:pt modelId="{81EEAEBA-9236-4EE0-9FF5-B49625A58C9F}" type="sibTrans" cxnId="{385E19F7-7520-403D-BCC4-40F254045F16}">
      <dgm:prSet/>
      <dgm:spPr/>
      <dgm:t>
        <a:bodyPr/>
        <a:lstStyle/>
        <a:p>
          <a:endParaRPr lang="cs-CZ"/>
        </a:p>
      </dgm:t>
    </dgm:pt>
    <dgm:pt modelId="{38DE17BA-3D05-42FB-BE99-EE7D87620C36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DA0A3D69-7058-4163-8B10-8A002F7AF14E}" type="parTrans" cxnId="{E32A8735-C9E6-4B3F-89F9-2A2362429113}">
      <dgm:prSet/>
      <dgm:spPr/>
      <dgm:t>
        <a:bodyPr/>
        <a:lstStyle/>
        <a:p>
          <a:endParaRPr lang="cs-CZ"/>
        </a:p>
      </dgm:t>
    </dgm:pt>
    <dgm:pt modelId="{70DB1135-7915-430B-858D-A1C2D273B522}" type="sibTrans" cxnId="{E32A8735-C9E6-4B3F-89F9-2A2362429113}">
      <dgm:prSet/>
      <dgm:spPr/>
      <dgm:t>
        <a:bodyPr/>
        <a:lstStyle/>
        <a:p>
          <a:endParaRPr lang="cs-CZ"/>
        </a:p>
      </dgm:t>
    </dgm:pt>
    <dgm:pt modelId="{2C554422-C842-40CB-83C3-75FA0F85DB04}" type="pres">
      <dgm:prSet presAssocID="{B58C84A9-9E4B-4CC9-8E92-854BBB9701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5A8583C-8FB7-4785-A116-6611017A77FE}" type="pres">
      <dgm:prSet presAssocID="{32DF83D0-2690-4FAA-9726-67006FA4D55C}" presName="singleCycle" presStyleCnt="0"/>
      <dgm:spPr/>
    </dgm:pt>
    <dgm:pt modelId="{48AA7B5C-21BF-4B2E-82A5-95F6325EEAEA}" type="pres">
      <dgm:prSet presAssocID="{32DF83D0-2690-4FAA-9726-67006FA4D55C}" presName="singleCenter" presStyleLbl="node1" presStyleIdx="0" presStyleCnt="6" custScaleX="152007" custLinFactNeighborY="-610">
        <dgm:presLayoutVars>
          <dgm:chMax val="7"/>
          <dgm:chPref val="7"/>
        </dgm:presLayoutVars>
      </dgm:prSet>
      <dgm:spPr/>
    </dgm:pt>
    <dgm:pt modelId="{F2BF9C7D-FFCB-42DD-9E17-66E7E7522A87}" type="pres">
      <dgm:prSet presAssocID="{EE63888B-249D-4E5A-89AC-99D87E862821}" presName="Name56" presStyleLbl="parChTrans1D2" presStyleIdx="0" presStyleCnt="5"/>
      <dgm:spPr/>
    </dgm:pt>
    <dgm:pt modelId="{29341582-4585-4BDD-8770-321FF6558D3B}" type="pres">
      <dgm:prSet presAssocID="{D9CB42E9-F3F7-45FF-9CDC-C98CC084050C}" presName="text0" presStyleLbl="node1" presStyleIdx="1" presStyleCnt="6">
        <dgm:presLayoutVars>
          <dgm:bulletEnabled val="1"/>
        </dgm:presLayoutVars>
      </dgm:prSet>
      <dgm:spPr/>
    </dgm:pt>
    <dgm:pt modelId="{B404FA7C-0DA5-4065-9990-DDF5E5F80476}" type="pres">
      <dgm:prSet presAssocID="{DA0A3D69-7058-4163-8B10-8A002F7AF14E}" presName="Name56" presStyleLbl="parChTrans1D2" presStyleIdx="1" presStyleCnt="5"/>
      <dgm:spPr/>
    </dgm:pt>
    <dgm:pt modelId="{B100C794-769A-496C-8B2C-74CC594B23C5}" type="pres">
      <dgm:prSet presAssocID="{38DE17BA-3D05-42FB-BE99-EE7D87620C36}" presName="text0" presStyleLbl="node1" presStyleIdx="2" presStyleCnt="6" custRadScaleRad="130119" custRadScaleInc="8615">
        <dgm:presLayoutVars>
          <dgm:bulletEnabled val="1"/>
        </dgm:presLayoutVars>
      </dgm:prSet>
      <dgm:spPr/>
    </dgm:pt>
    <dgm:pt modelId="{4E0D59A6-F0FA-4DCE-8F68-16875B2C72C1}" type="pres">
      <dgm:prSet presAssocID="{3B74A42F-0FF2-4705-AAAD-B51DB0E66FC2}" presName="Name56" presStyleLbl="parChTrans1D2" presStyleIdx="2" presStyleCnt="5"/>
      <dgm:spPr/>
    </dgm:pt>
    <dgm:pt modelId="{CD17D0B7-2281-41BA-A09B-15C4F71354C9}" type="pres">
      <dgm:prSet presAssocID="{8560D470-C461-4FF8-BEAC-D567BFA622FE}" presName="text0" presStyleLbl="node1" presStyleIdx="3" presStyleCnt="6">
        <dgm:presLayoutVars>
          <dgm:bulletEnabled val="1"/>
        </dgm:presLayoutVars>
      </dgm:prSet>
      <dgm:spPr/>
    </dgm:pt>
    <dgm:pt modelId="{872FBBFB-F83F-44C0-A2CA-E49A838F25FA}" type="pres">
      <dgm:prSet presAssocID="{84677993-BDC3-4DEA-A9E0-A8AD7C4FBBD8}" presName="Name56" presStyleLbl="parChTrans1D2" presStyleIdx="3" presStyleCnt="5"/>
      <dgm:spPr/>
    </dgm:pt>
    <dgm:pt modelId="{C321068A-3995-4708-8C71-C69F543E55CB}" type="pres">
      <dgm:prSet presAssocID="{D67DEBE1-8942-4C6E-8078-FFFE2ED33E0B}" presName="text0" presStyleLbl="node1" presStyleIdx="4" presStyleCnt="6">
        <dgm:presLayoutVars>
          <dgm:bulletEnabled val="1"/>
        </dgm:presLayoutVars>
      </dgm:prSet>
      <dgm:spPr/>
    </dgm:pt>
    <dgm:pt modelId="{E37A2D5E-9057-4DF8-B7E0-316FCFA80197}" type="pres">
      <dgm:prSet presAssocID="{630E223E-E5DC-4172-B63A-F035F8F72C00}" presName="Name56" presStyleLbl="parChTrans1D2" presStyleIdx="4" presStyleCnt="5"/>
      <dgm:spPr/>
    </dgm:pt>
    <dgm:pt modelId="{E65A50A6-92E8-4DEF-B1B2-840692FA9C6A}" type="pres">
      <dgm:prSet presAssocID="{30665752-A94B-4A1C-BA30-4FF20AE21B4F}" presName="text0" presStyleLbl="node1" presStyleIdx="5" presStyleCnt="6" custRadScaleRad="125028" custRadScaleInc="-10251">
        <dgm:presLayoutVars>
          <dgm:bulletEnabled val="1"/>
        </dgm:presLayoutVars>
      </dgm:prSet>
      <dgm:spPr/>
    </dgm:pt>
  </dgm:ptLst>
  <dgm:cxnLst>
    <dgm:cxn modelId="{BCD5E725-5BFB-4861-8F6C-95497B761193}" type="presOf" srcId="{B58C84A9-9E4B-4CC9-8E92-854BBB9701C5}" destId="{2C554422-C842-40CB-83C3-75FA0F85DB04}" srcOrd="0" destOrd="0" presId="urn:microsoft.com/office/officeart/2008/layout/RadialCluster"/>
    <dgm:cxn modelId="{99B7AA27-170E-4883-9661-4A241A29AF71}" type="presOf" srcId="{DA0A3D69-7058-4163-8B10-8A002F7AF14E}" destId="{B404FA7C-0DA5-4065-9990-DDF5E5F80476}" srcOrd="0" destOrd="0" presId="urn:microsoft.com/office/officeart/2008/layout/RadialCluster"/>
    <dgm:cxn modelId="{E32A8735-C9E6-4B3F-89F9-2A2362429113}" srcId="{32DF83D0-2690-4FAA-9726-67006FA4D55C}" destId="{38DE17BA-3D05-42FB-BE99-EE7D87620C36}" srcOrd="1" destOrd="0" parTransId="{DA0A3D69-7058-4163-8B10-8A002F7AF14E}" sibTransId="{70DB1135-7915-430B-858D-A1C2D273B522}"/>
    <dgm:cxn modelId="{1DF11543-AD86-44F7-BB22-156A998C61A8}" type="presOf" srcId="{630E223E-E5DC-4172-B63A-F035F8F72C00}" destId="{E37A2D5E-9057-4DF8-B7E0-316FCFA80197}" srcOrd="0" destOrd="0" presId="urn:microsoft.com/office/officeart/2008/layout/RadialCluster"/>
    <dgm:cxn modelId="{33DEF443-D7AE-456B-AB47-FCDAF99B6362}" srcId="{32DF83D0-2690-4FAA-9726-67006FA4D55C}" destId="{8560D470-C461-4FF8-BEAC-D567BFA622FE}" srcOrd="2" destOrd="0" parTransId="{3B74A42F-0FF2-4705-AAAD-B51DB0E66FC2}" sibTransId="{0D8E2E40-9A0A-4DFD-8638-33D538182452}"/>
    <dgm:cxn modelId="{8D37EA44-E681-463C-A358-33CE235C3FC5}" type="presOf" srcId="{D9CB42E9-F3F7-45FF-9CDC-C98CC084050C}" destId="{29341582-4585-4BDD-8770-321FF6558D3B}" srcOrd="0" destOrd="0" presId="urn:microsoft.com/office/officeart/2008/layout/RadialCluster"/>
    <dgm:cxn modelId="{C53A2865-8EF5-4DCE-A18A-6FBAB3793209}" type="presOf" srcId="{32DF83D0-2690-4FAA-9726-67006FA4D55C}" destId="{48AA7B5C-21BF-4B2E-82A5-95F6325EEAEA}" srcOrd="0" destOrd="0" presId="urn:microsoft.com/office/officeart/2008/layout/RadialCluster"/>
    <dgm:cxn modelId="{E4ABA169-F773-420C-A774-3441FA3D8D91}" type="presOf" srcId="{84677993-BDC3-4DEA-A9E0-A8AD7C4FBBD8}" destId="{872FBBFB-F83F-44C0-A2CA-E49A838F25FA}" srcOrd="0" destOrd="0" presId="urn:microsoft.com/office/officeart/2008/layout/RadialCluster"/>
    <dgm:cxn modelId="{C9912E72-BA28-4DC0-AE40-A3FD93658433}" type="presOf" srcId="{8560D470-C461-4FF8-BEAC-D567BFA622FE}" destId="{CD17D0B7-2281-41BA-A09B-15C4F71354C9}" srcOrd="0" destOrd="0" presId="urn:microsoft.com/office/officeart/2008/layout/RadialCluster"/>
    <dgm:cxn modelId="{60A47093-AFE2-4B35-AE27-42ECF96C3511}" srcId="{32DF83D0-2690-4FAA-9726-67006FA4D55C}" destId="{D9CB42E9-F3F7-45FF-9CDC-C98CC084050C}" srcOrd="0" destOrd="0" parTransId="{EE63888B-249D-4E5A-89AC-99D87E862821}" sibTransId="{CC0D637C-33D5-49BB-98A7-F222F3EC2D92}"/>
    <dgm:cxn modelId="{837591A6-6A8D-41FD-94F2-32C88466E6BC}" type="presOf" srcId="{D67DEBE1-8942-4C6E-8078-FFFE2ED33E0B}" destId="{C321068A-3995-4708-8C71-C69F543E55CB}" srcOrd="0" destOrd="0" presId="urn:microsoft.com/office/officeart/2008/layout/RadialCluster"/>
    <dgm:cxn modelId="{63356CB7-5B58-4A79-9DE9-C7203157D699}" type="presOf" srcId="{EE63888B-249D-4E5A-89AC-99D87E862821}" destId="{F2BF9C7D-FFCB-42DD-9E17-66E7E7522A87}" srcOrd="0" destOrd="0" presId="urn:microsoft.com/office/officeart/2008/layout/RadialCluster"/>
    <dgm:cxn modelId="{9E1BDEBA-4A0A-4FB7-9B6D-A9BE7AB9977C}" type="presOf" srcId="{30665752-A94B-4A1C-BA30-4FF20AE21B4F}" destId="{E65A50A6-92E8-4DEF-B1B2-840692FA9C6A}" srcOrd="0" destOrd="0" presId="urn:microsoft.com/office/officeart/2008/layout/RadialCluster"/>
    <dgm:cxn modelId="{5068FDBF-45C2-46A0-AADA-82B2F80996D2}" type="presOf" srcId="{3B74A42F-0FF2-4705-AAAD-B51DB0E66FC2}" destId="{4E0D59A6-F0FA-4DCE-8F68-16875B2C72C1}" srcOrd="0" destOrd="0" presId="urn:microsoft.com/office/officeart/2008/layout/RadialCluster"/>
    <dgm:cxn modelId="{3F96AFC7-5BCA-42E4-B2BA-D9A03A2FDFD1}" type="presOf" srcId="{38DE17BA-3D05-42FB-BE99-EE7D87620C36}" destId="{B100C794-769A-496C-8B2C-74CC594B23C5}" srcOrd="0" destOrd="0" presId="urn:microsoft.com/office/officeart/2008/layout/RadialCluster"/>
    <dgm:cxn modelId="{53D68BD2-D031-4ACA-8764-FDF2C0A80AEE}" srcId="{B58C84A9-9E4B-4CC9-8E92-854BBB9701C5}" destId="{32DF83D0-2690-4FAA-9726-67006FA4D55C}" srcOrd="0" destOrd="0" parTransId="{78605E7E-AB42-451D-BCED-59B5CEEAF831}" sibTransId="{F215D5D6-E294-4DC5-ABEB-37ADA153F836}"/>
    <dgm:cxn modelId="{9D8DA5E5-6C80-4ECB-92DB-ECC39A1DDBBC}" srcId="{32DF83D0-2690-4FAA-9726-67006FA4D55C}" destId="{D67DEBE1-8942-4C6E-8078-FFFE2ED33E0B}" srcOrd="3" destOrd="0" parTransId="{84677993-BDC3-4DEA-A9E0-A8AD7C4FBBD8}" sibTransId="{73A6DB3F-8BE2-4764-ABDE-B625C2991846}"/>
    <dgm:cxn modelId="{385E19F7-7520-403D-BCC4-40F254045F16}" srcId="{32DF83D0-2690-4FAA-9726-67006FA4D55C}" destId="{30665752-A94B-4A1C-BA30-4FF20AE21B4F}" srcOrd="4" destOrd="0" parTransId="{630E223E-E5DC-4172-B63A-F035F8F72C00}" sibTransId="{81EEAEBA-9236-4EE0-9FF5-B49625A58C9F}"/>
    <dgm:cxn modelId="{FED2BD41-0393-45B5-A6CA-C80667A11EF0}" type="presParOf" srcId="{2C554422-C842-40CB-83C3-75FA0F85DB04}" destId="{65A8583C-8FB7-4785-A116-6611017A77FE}" srcOrd="0" destOrd="0" presId="urn:microsoft.com/office/officeart/2008/layout/RadialCluster"/>
    <dgm:cxn modelId="{2505D9F4-0ECF-4320-8A5B-CC584FB64589}" type="presParOf" srcId="{65A8583C-8FB7-4785-A116-6611017A77FE}" destId="{48AA7B5C-21BF-4B2E-82A5-95F6325EEAEA}" srcOrd="0" destOrd="0" presId="urn:microsoft.com/office/officeart/2008/layout/RadialCluster"/>
    <dgm:cxn modelId="{0620F25C-F230-4313-A255-1F5C7B73D2A5}" type="presParOf" srcId="{65A8583C-8FB7-4785-A116-6611017A77FE}" destId="{F2BF9C7D-FFCB-42DD-9E17-66E7E7522A87}" srcOrd="1" destOrd="0" presId="urn:microsoft.com/office/officeart/2008/layout/RadialCluster"/>
    <dgm:cxn modelId="{F71C66A3-6FCA-4501-A41B-66B8E389811B}" type="presParOf" srcId="{65A8583C-8FB7-4785-A116-6611017A77FE}" destId="{29341582-4585-4BDD-8770-321FF6558D3B}" srcOrd="2" destOrd="0" presId="urn:microsoft.com/office/officeart/2008/layout/RadialCluster"/>
    <dgm:cxn modelId="{123E69E0-E51D-431A-960C-520370487FBB}" type="presParOf" srcId="{65A8583C-8FB7-4785-A116-6611017A77FE}" destId="{B404FA7C-0DA5-4065-9990-DDF5E5F80476}" srcOrd="3" destOrd="0" presId="urn:microsoft.com/office/officeart/2008/layout/RadialCluster"/>
    <dgm:cxn modelId="{403BE3AC-D193-4F54-8914-AA9F42D5BAE4}" type="presParOf" srcId="{65A8583C-8FB7-4785-A116-6611017A77FE}" destId="{B100C794-769A-496C-8B2C-74CC594B23C5}" srcOrd="4" destOrd="0" presId="urn:microsoft.com/office/officeart/2008/layout/RadialCluster"/>
    <dgm:cxn modelId="{0909F79F-7AF8-4917-88EE-64A9DFFE25DD}" type="presParOf" srcId="{65A8583C-8FB7-4785-A116-6611017A77FE}" destId="{4E0D59A6-F0FA-4DCE-8F68-16875B2C72C1}" srcOrd="5" destOrd="0" presId="urn:microsoft.com/office/officeart/2008/layout/RadialCluster"/>
    <dgm:cxn modelId="{60EC14CF-7BF9-4934-A764-1E1CA5BF8162}" type="presParOf" srcId="{65A8583C-8FB7-4785-A116-6611017A77FE}" destId="{CD17D0B7-2281-41BA-A09B-15C4F71354C9}" srcOrd="6" destOrd="0" presId="urn:microsoft.com/office/officeart/2008/layout/RadialCluster"/>
    <dgm:cxn modelId="{99FEA585-9E25-42C2-A67B-3B6B1C5DE6FA}" type="presParOf" srcId="{65A8583C-8FB7-4785-A116-6611017A77FE}" destId="{872FBBFB-F83F-44C0-A2CA-E49A838F25FA}" srcOrd="7" destOrd="0" presId="urn:microsoft.com/office/officeart/2008/layout/RadialCluster"/>
    <dgm:cxn modelId="{85566D9B-910A-42A8-8EF3-D31D63C0CCB6}" type="presParOf" srcId="{65A8583C-8FB7-4785-A116-6611017A77FE}" destId="{C321068A-3995-4708-8C71-C69F543E55CB}" srcOrd="8" destOrd="0" presId="urn:microsoft.com/office/officeart/2008/layout/RadialCluster"/>
    <dgm:cxn modelId="{20CA9BC0-CD3E-4B6A-9D87-0CD01946D298}" type="presParOf" srcId="{65A8583C-8FB7-4785-A116-6611017A77FE}" destId="{E37A2D5E-9057-4DF8-B7E0-316FCFA80197}" srcOrd="9" destOrd="0" presId="urn:microsoft.com/office/officeart/2008/layout/RadialCluster"/>
    <dgm:cxn modelId="{63B68B29-5DBB-4942-8BDF-33B57B2164CB}" type="presParOf" srcId="{65A8583C-8FB7-4785-A116-6611017A77FE}" destId="{E65A50A6-92E8-4DEF-B1B2-840692FA9C6A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D7FD6E-CC7E-400C-90D0-21B65FF843A5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541E9D77-6FB4-4C5E-88C2-21B4EEEC1777}">
      <dgm:prSet phldrT="[Text]"/>
      <dgm:spPr/>
      <dgm:t>
        <a:bodyPr/>
        <a:lstStyle/>
        <a:p>
          <a:r>
            <a:rPr lang="cs-CZ" b="1" i="1" dirty="0"/>
            <a:t>dokázat, </a:t>
          </a:r>
          <a:endParaRPr lang="cs-CZ" dirty="0"/>
        </a:p>
      </dgm:t>
    </dgm:pt>
    <dgm:pt modelId="{3B983B81-534C-44C6-98DA-204264E48F80}" type="parTrans" cxnId="{709E8357-7773-4765-9EC9-CC88569866C3}">
      <dgm:prSet/>
      <dgm:spPr/>
      <dgm:t>
        <a:bodyPr/>
        <a:lstStyle/>
        <a:p>
          <a:endParaRPr lang="cs-CZ"/>
        </a:p>
      </dgm:t>
    </dgm:pt>
    <dgm:pt modelId="{71C80645-9A99-4562-BB95-5A82BD3B90F0}" type="sibTrans" cxnId="{709E8357-7773-4765-9EC9-CC88569866C3}">
      <dgm:prSet/>
      <dgm:spPr/>
      <dgm:t>
        <a:bodyPr/>
        <a:lstStyle/>
        <a:p>
          <a:endParaRPr lang="cs-CZ"/>
        </a:p>
      </dgm:t>
    </dgm:pt>
    <dgm:pt modelId="{FBBC3D30-942D-4070-AEB5-E207BB862EEA}">
      <dgm:prSet phldrT="[Text]"/>
      <dgm:spPr/>
      <dgm:t>
        <a:bodyPr/>
        <a:lstStyle/>
        <a:p>
          <a:r>
            <a:rPr lang="cs-CZ" b="1" i="1" dirty="0"/>
            <a:t>zvládnout, </a:t>
          </a:r>
          <a:endParaRPr lang="cs-CZ" dirty="0"/>
        </a:p>
      </dgm:t>
    </dgm:pt>
    <dgm:pt modelId="{1BD3F88E-C8CC-49EE-8B55-0B06A9917F23}" type="parTrans" cxnId="{AC9C30B0-64CE-48F1-A3B2-E736058CFDE7}">
      <dgm:prSet/>
      <dgm:spPr/>
      <dgm:t>
        <a:bodyPr/>
        <a:lstStyle/>
        <a:p>
          <a:endParaRPr lang="cs-CZ"/>
        </a:p>
      </dgm:t>
    </dgm:pt>
    <dgm:pt modelId="{1BC37763-3E9C-455E-8B19-A0CFA98A5753}" type="sibTrans" cxnId="{AC9C30B0-64CE-48F1-A3B2-E736058CFDE7}">
      <dgm:prSet/>
      <dgm:spPr/>
      <dgm:t>
        <a:bodyPr/>
        <a:lstStyle/>
        <a:p>
          <a:endParaRPr lang="cs-CZ"/>
        </a:p>
      </dgm:t>
    </dgm:pt>
    <dgm:pt modelId="{FB062ADB-3CC0-463F-96D7-5E09CDB73868}">
      <dgm:prSet phldrT="[Text]"/>
      <dgm:spPr/>
      <dgm:t>
        <a:bodyPr/>
        <a:lstStyle/>
        <a:p>
          <a:r>
            <a:rPr lang="cs-CZ" b="1" i="1" dirty="0"/>
            <a:t>pochopit, </a:t>
          </a:r>
          <a:endParaRPr lang="cs-CZ" dirty="0"/>
        </a:p>
      </dgm:t>
    </dgm:pt>
    <dgm:pt modelId="{F7CE00D5-6A38-4E7D-8B75-AE00F1B94081}" type="parTrans" cxnId="{478D080B-3910-4E34-B76B-4B7EB8ABFAD0}">
      <dgm:prSet/>
      <dgm:spPr/>
      <dgm:t>
        <a:bodyPr/>
        <a:lstStyle/>
        <a:p>
          <a:endParaRPr lang="cs-CZ"/>
        </a:p>
      </dgm:t>
    </dgm:pt>
    <dgm:pt modelId="{50795E62-2892-4724-B865-4A7D07D980BC}" type="sibTrans" cxnId="{478D080B-3910-4E34-B76B-4B7EB8ABFAD0}">
      <dgm:prSet/>
      <dgm:spPr/>
      <dgm:t>
        <a:bodyPr/>
        <a:lstStyle/>
        <a:p>
          <a:endParaRPr lang="cs-CZ"/>
        </a:p>
      </dgm:t>
    </dgm:pt>
    <dgm:pt modelId="{D75A0F79-96B7-479A-9091-FC65F766D0A4}">
      <dgm:prSet/>
      <dgm:spPr/>
      <dgm:t>
        <a:bodyPr/>
        <a:lstStyle/>
        <a:p>
          <a:r>
            <a:rPr lang="cs-CZ" b="1" i="1" dirty="0"/>
            <a:t>vytvořit, </a:t>
          </a:r>
        </a:p>
      </dgm:t>
    </dgm:pt>
    <dgm:pt modelId="{B7AD8D39-3080-45AB-8264-601D8944A068}" type="parTrans" cxnId="{7DC17D4E-5543-4F1E-8A37-9C8E4E4A39E4}">
      <dgm:prSet/>
      <dgm:spPr/>
      <dgm:t>
        <a:bodyPr/>
        <a:lstStyle/>
        <a:p>
          <a:endParaRPr lang="cs-CZ"/>
        </a:p>
      </dgm:t>
    </dgm:pt>
    <dgm:pt modelId="{5D3D649A-47D2-41AA-BC13-0509E96F541F}" type="sibTrans" cxnId="{7DC17D4E-5543-4F1E-8A37-9C8E4E4A39E4}">
      <dgm:prSet/>
      <dgm:spPr/>
      <dgm:t>
        <a:bodyPr/>
        <a:lstStyle/>
        <a:p>
          <a:endParaRPr lang="cs-CZ"/>
        </a:p>
      </dgm:t>
    </dgm:pt>
    <dgm:pt modelId="{0F28577E-8F6A-41E5-B6E1-DDB40277811E}">
      <dgm:prSet custT="1"/>
      <dgm:spPr/>
      <dgm:t>
        <a:bodyPr/>
        <a:lstStyle/>
        <a:p>
          <a:r>
            <a:rPr lang="cs-CZ" sz="2400" b="1" i="1" dirty="0"/>
            <a:t>překonat, </a:t>
          </a:r>
        </a:p>
      </dgm:t>
    </dgm:pt>
    <dgm:pt modelId="{E20CDC60-FE42-4579-8BEC-0D1898292E86}" type="parTrans" cxnId="{A2527A4C-623D-499C-9BAD-1D4D9F55CB72}">
      <dgm:prSet/>
      <dgm:spPr/>
      <dgm:t>
        <a:bodyPr/>
        <a:lstStyle/>
        <a:p>
          <a:endParaRPr lang="cs-CZ"/>
        </a:p>
      </dgm:t>
    </dgm:pt>
    <dgm:pt modelId="{F2F8FE31-10D8-4F92-AB61-786B0C2FEA91}" type="sibTrans" cxnId="{A2527A4C-623D-499C-9BAD-1D4D9F55CB72}">
      <dgm:prSet/>
      <dgm:spPr/>
      <dgm:t>
        <a:bodyPr/>
        <a:lstStyle/>
        <a:p>
          <a:endParaRPr lang="cs-CZ"/>
        </a:p>
      </dgm:t>
    </dgm:pt>
    <dgm:pt modelId="{822EF992-23B3-4C79-B050-F02FFCBD2314}">
      <dgm:prSet/>
      <dgm:spPr/>
      <dgm:t>
        <a:bodyPr/>
        <a:lstStyle/>
        <a:p>
          <a:r>
            <a:rPr lang="cs-CZ" b="1" i="1"/>
            <a:t>vyřešit apod</a:t>
          </a:r>
          <a:r>
            <a:rPr lang="cs-CZ"/>
            <a:t>. </a:t>
          </a:r>
          <a:endParaRPr lang="cs-CZ" dirty="0"/>
        </a:p>
      </dgm:t>
    </dgm:pt>
    <dgm:pt modelId="{1F30D980-AA77-4968-B77D-3F7CE7BB4892}" type="parTrans" cxnId="{67A7E326-C724-4E51-BBB1-26BB547D9DB4}">
      <dgm:prSet/>
      <dgm:spPr/>
      <dgm:t>
        <a:bodyPr/>
        <a:lstStyle/>
        <a:p>
          <a:endParaRPr lang="cs-CZ"/>
        </a:p>
      </dgm:t>
    </dgm:pt>
    <dgm:pt modelId="{5B6F8A19-B174-406F-946A-F96EB0E0F698}" type="sibTrans" cxnId="{67A7E326-C724-4E51-BBB1-26BB547D9DB4}">
      <dgm:prSet/>
      <dgm:spPr/>
      <dgm:t>
        <a:bodyPr/>
        <a:lstStyle/>
        <a:p>
          <a:endParaRPr lang="cs-CZ"/>
        </a:p>
      </dgm:t>
    </dgm:pt>
    <dgm:pt modelId="{7789EF3B-AAD9-4C06-8068-0356D3153C6A}" type="pres">
      <dgm:prSet presAssocID="{89D7FD6E-CC7E-400C-90D0-21B65FF843A5}" presName="linearFlow" presStyleCnt="0">
        <dgm:presLayoutVars>
          <dgm:dir/>
          <dgm:resizeHandles val="exact"/>
        </dgm:presLayoutVars>
      </dgm:prSet>
      <dgm:spPr/>
    </dgm:pt>
    <dgm:pt modelId="{5B1CB6AB-EA6F-4AE7-94E0-5C151817A082}" type="pres">
      <dgm:prSet presAssocID="{541E9D77-6FB4-4C5E-88C2-21B4EEEC1777}" presName="composite" presStyleCnt="0"/>
      <dgm:spPr/>
    </dgm:pt>
    <dgm:pt modelId="{2E90F730-66ED-4895-A03F-D2A009EAD0C3}" type="pres">
      <dgm:prSet presAssocID="{541E9D77-6FB4-4C5E-88C2-21B4EEEC1777}" presName="imgShp" presStyleLbl="fgImgPlace1" presStyleIdx="0" presStyleCnt="6" custScaleX="136867" custScaleY="13686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8C4CB7D-84AB-4728-BA42-42747BF66639}" type="pres">
      <dgm:prSet presAssocID="{541E9D77-6FB4-4C5E-88C2-21B4EEEC1777}" presName="txShp" presStyleLbl="node1" presStyleIdx="0" presStyleCnt="6" custScaleX="148669" custScaleY="167759" custLinFactNeighborY="9127">
        <dgm:presLayoutVars>
          <dgm:bulletEnabled val="1"/>
        </dgm:presLayoutVars>
      </dgm:prSet>
      <dgm:spPr/>
    </dgm:pt>
    <dgm:pt modelId="{B09560AB-675F-4558-906F-B20CF69BFB52}" type="pres">
      <dgm:prSet presAssocID="{71C80645-9A99-4562-BB95-5A82BD3B90F0}" presName="spacing" presStyleCnt="0"/>
      <dgm:spPr/>
    </dgm:pt>
    <dgm:pt modelId="{AC994398-1A20-4536-B8DB-67C3D879D07A}" type="pres">
      <dgm:prSet presAssocID="{FBBC3D30-942D-4070-AEB5-E207BB862EEA}" presName="composite" presStyleCnt="0"/>
      <dgm:spPr/>
    </dgm:pt>
    <dgm:pt modelId="{F8A7788C-3D9F-4150-AA6F-7B02874BC3A5}" type="pres">
      <dgm:prSet presAssocID="{FBBC3D30-942D-4070-AEB5-E207BB862EEA}" presName="imgShp" presStyleLbl="fgImgPlace1" presStyleIdx="1" presStyleCnt="6" custScaleX="144683" custScaleY="14468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A6E82E21-2096-4B82-99ED-F01C1567A271}" type="pres">
      <dgm:prSet presAssocID="{FBBC3D30-942D-4070-AEB5-E207BB862EEA}" presName="txShp" presStyleLbl="node1" presStyleIdx="1" presStyleCnt="6" custScaleX="148669" custScaleY="144683" custLinFactNeighborX="-853" custLinFactNeighborY="-2911">
        <dgm:presLayoutVars>
          <dgm:bulletEnabled val="1"/>
        </dgm:presLayoutVars>
      </dgm:prSet>
      <dgm:spPr/>
    </dgm:pt>
    <dgm:pt modelId="{3F8E2BE6-C7C6-4BB6-96E1-244C97CC7DA4}" type="pres">
      <dgm:prSet presAssocID="{1BC37763-3E9C-455E-8B19-A0CFA98A5753}" presName="spacing" presStyleCnt="0"/>
      <dgm:spPr/>
    </dgm:pt>
    <dgm:pt modelId="{182ADBEA-4A1D-4C26-A04B-23F98318376B}" type="pres">
      <dgm:prSet presAssocID="{FB062ADB-3CC0-463F-96D7-5E09CDB73868}" presName="composite" presStyleCnt="0"/>
      <dgm:spPr/>
    </dgm:pt>
    <dgm:pt modelId="{432CFDAE-A471-4241-8D3C-2547A74B22F5}" type="pres">
      <dgm:prSet presAssocID="{FB062ADB-3CC0-463F-96D7-5E09CDB73868}" presName="imgShp" presStyleLbl="fgImgPlace1" presStyleIdx="2" presStyleCnt="6" custScaleX="154128" custScaleY="15412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C54B39B5-7BA2-4DD5-B930-27A78206EF13}" type="pres">
      <dgm:prSet presAssocID="{FB062ADB-3CC0-463F-96D7-5E09CDB73868}" presName="txShp" presStyleLbl="node1" presStyleIdx="2" presStyleCnt="6" custScaleX="148088" custScaleY="173281">
        <dgm:presLayoutVars>
          <dgm:bulletEnabled val="1"/>
        </dgm:presLayoutVars>
      </dgm:prSet>
      <dgm:spPr/>
    </dgm:pt>
    <dgm:pt modelId="{F7529743-E014-4AB5-86C6-90A289931519}" type="pres">
      <dgm:prSet presAssocID="{50795E62-2892-4724-B865-4A7D07D980BC}" presName="spacing" presStyleCnt="0"/>
      <dgm:spPr/>
    </dgm:pt>
    <dgm:pt modelId="{978F49FA-386A-41E3-9C03-3365AC527266}" type="pres">
      <dgm:prSet presAssocID="{0F28577E-8F6A-41E5-B6E1-DDB40277811E}" presName="composite" presStyleCnt="0"/>
      <dgm:spPr/>
    </dgm:pt>
    <dgm:pt modelId="{CA858A97-375D-4A32-880D-A7E7A6081529}" type="pres">
      <dgm:prSet presAssocID="{0F28577E-8F6A-41E5-B6E1-DDB40277811E}" presName="imgShp" presStyleLbl="fgImgPlace1" presStyleIdx="3" presStyleCnt="6" custScaleX="165417" custScaleY="165417" custLinFactNeighborX="3075" custLinFactNeighborY="-615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07AEB32C-5BFE-4CDC-ABF0-15F33AF8CA91}" type="pres">
      <dgm:prSet presAssocID="{0F28577E-8F6A-41E5-B6E1-DDB40277811E}" presName="txShp" presStyleLbl="node1" presStyleIdx="3" presStyleCnt="6" custScaleX="147508" custScaleY="216127" custLinFactNeighborX="-1434" custLinFactNeighborY="14920">
        <dgm:presLayoutVars>
          <dgm:bulletEnabled val="1"/>
        </dgm:presLayoutVars>
      </dgm:prSet>
      <dgm:spPr/>
    </dgm:pt>
    <dgm:pt modelId="{3F8DBCE9-54D2-42E9-892A-E892B7246429}" type="pres">
      <dgm:prSet presAssocID="{F2F8FE31-10D8-4F92-AB61-786B0C2FEA91}" presName="spacing" presStyleCnt="0"/>
      <dgm:spPr/>
    </dgm:pt>
    <dgm:pt modelId="{28F5B50B-57C7-49FA-B21D-4B7E2DC884D7}" type="pres">
      <dgm:prSet presAssocID="{D75A0F79-96B7-479A-9091-FC65F766D0A4}" presName="composite" presStyleCnt="0"/>
      <dgm:spPr/>
    </dgm:pt>
    <dgm:pt modelId="{A42C1B64-BCCA-434D-A239-1CCBDD7BC74A}" type="pres">
      <dgm:prSet presAssocID="{D75A0F79-96B7-479A-9091-FC65F766D0A4}" presName="imgShp" presStyleLbl="fgImgPlace1" presStyleIdx="4" presStyleCnt="6" custScaleX="179416" custScaleY="17941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2B7BE93B-05E7-4167-9F0A-89009BC35025}" type="pres">
      <dgm:prSet presAssocID="{D75A0F79-96B7-479A-9091-FC65F766D0A4}" presName="txShp" presStyleLbl="node1" presStyleIdx="4" presStyleCnt="6" custAng="0" custScaleX="149250" custScaleY="189445" custLinFactNeighborX="-563" custLinFactNeighborY="2984">
        <dgm:presLayoutVars>
          <dgm:bulletEnabled val="1"/>
        </dgm:presLayoutVars>
      </dgm:prSet>
      <dgm:spPr/>
    </dgm:pt>
    <dgm:pt modelId="{9F6351F5-EA78-48D2-9647-EAE0D7680055}" type="pres">
      <dgm:prSet presAssocID="{5D3D649A-47D2-41AA-BC13-0509E96F541F}" presName="spacing" presStyleCnt="0"/>
      <dgm:spPr/>
    </dgm:pt>
    <dgm:pt modelId="{4A802A23-5279-400E-8CB9-C31E6EAC4E31}" type="pres">
      <dgm:prSet presAssocID="{822EF992-23B3-4C79-B050-F02FFCBD2314}" presName="composite" presStyleCnt="0"/>
      <dgm:spPr/>
    </dgm:pt>
    <dgm:pt modelId="{41DCAF5B-D68F-4C58-9A39-2B3A961024C6}" type="pres">
      <dgm:prSet presAssocID="{822EF992-23B3-4C79-B050-F02FFCBD2314}" presName="imgShp" presStyleLbl="fgImgPlace1" presStyleIdx="5" presStyleCnt="6" custScaleX="197871" custScaleY="206865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98756429-01B2-4ABA-AAAB-DE41F46873A6}" type="pres">
      <dgm:prSet presAssocID="{822EF992-23B3-4C79-B050-F02FFCBD2314}" presName="txShp" presStyleLbl="node1" presStyleIdx="5" presStyleCnt="6" custScaleX="150376" custScaleY="178540">
        <dgm:presLayoutVars>
          <dgm:bulletEnabled val="1"/>
        </dgm:presLayoutVars>
      </dgm:prSet>
      <dgm:spPr/>
    </dgm:pt>
  </dgm:ptLst>
  <dgm:cxnLst>
    <dgm:cxn modelId="{C23D2501-23A4-4A74-8A38-D1785535CE40}" type="presOf" srcId="{541E9D77-6FB4-4C5E-88C2-21B4EEEC1777}" destId="{F8C4CB7D-84AB-4728-BA42-42747BF66639}" srcOrd="0" destOrd="0" presId="urn:microsoft.com/office/officeart/2005/8/layout/vList3"/>
    <dgm:cxn modelId="{478D080B-3910-4E34-B76B-4B7EB8ABFAD0}" srcId="{89D7FD6E-CC7E-400C-90D0-21B65FF843A5}" destId="{FB062ADB-3CC0-463F-96D7-5E09CDB73868}" srcOrd="2" destOrd="0" parTransId="{F7CE00D5-6A38-4E7D-8B75-AE00F1B94081}" sibTransId="{50795E62-2892-4724-B865-4A7D07D980BC}"/>
    <dgm:cxn modelId="{020A410E-EE06-4A9F-8785-60C53B22C26D}" type="presOf" srcId="{0F28577E-8F6A-41E5-B6E1-DDB40277811E}" destId="{07AEB32C-5BFE-4CDC-ABF0-15F33AF8CA91}" srcOrd="0" destOrd="0" presId="urn:microsoft.com/office/officeart/2005/8/layout/vList3"/>
    <dgm:cxn modelId="{67A7E326-C724-4E51-BBB1-26BB547D9DB4}" srcId="{89D7FD6E-CC7E-400C-90D0-21B65FF843A5}" destId="{822EF992-23B3-4C79-B050-F02FFCBD2314}" srcOrd="5" destOrd="0" parTransId="{1F30D980-AA77-4968-B77D-3F7CE7BB4892}" sibTransId="{5B6F8A19-B174-406F-946A-F96EB0E0F698}"/>
    <dgm:cxn modelId="{FEDF0E2D-1590-443E-9852-E3CE6C44FD77}" type="presOf" srcId="{89D7FD6E-CC7E-400C-90D0-21B65FF843A5}" destId="{7789EF3B-AAD9-4C06-8068-0356D3153C6A}" srcOrd="0" destOrd="0" presId="urn:microsoft.com/office/officeart/2005/8/layout/vList3"/>
    <dgm:cxn modelId="{8F459F5B-6A94-4E20-9858-2F65C533C719}" type="presOf" srcId="{822EF992-23B3-4C79-B050-F02FFCBD2314}" destId="{98756429-01B2-4ABA-AAAB-DE41F46873A6}" srcOrd="0" destOrd="0" presId="urn:microsoft.com/office/officeart/2005/8/layout/vList3"/>
    <dgm:cxn modelId="{A2527A4C-623D-499C-9BAD-1D4D9F55CB72}" srcId="{89D7FD6E-CC7E-400C-90D0-21B65FF843A5}" destId="{0F28577E-8F6A-41E5-B6E1-DDB40277811E}" srcOrd="3" destOrd="0" parTransId="{E20CDC60-FE42-4579-8BEC-0D1898292E86}" sibTransId="{F2F8FE31-10D8-4F92-AB61-786B0C2FEA91}"/>
    <dgm:cxn modelId="{7DC17D4E-5543-4F1E-8A37-9C8E4E4A39E4}" srcId="{89D7FD6E-CC7E-400C-90D0-21B65FF843A5}" destId="{D75A0F79-96B7-479A-9091-FC65F766D0A4}" srcOrd="4" destOrd="0" parTransId="{B7AD8D39-3080-45AB-8264-601D8944A068}" sibTransId="{5D3D649A-47D2-41AA-BC13-0509E96F541F}"/>
    <dgm:cxn modelId="{709E8357-7773-4765-9EC9-CC88569866C3}" srcId="{89D7FD6E-CC7E-400C-90D0-21B65FF843A5}" destId="{541E9D77-6FB4-4C5E-88C2-21B4EEEC1777}" srcOrd="0" destOrd="0" parTransId="{3B983B81-534C-44C6-98DA-204264E48F80}" sibTransId="{71C80645-9A99-4562-BB95-5A82BD3B90F0}"/>
    <dgm:cxn modelId="{F86F87A3-A6FA-44B1-8E86-A05CBA15039E}" type="presOf" srcId="{FB062ADB-3CC0-463F-96D7-5E09CDB73868}" destId="{C54B39B5-7BA2-4DD5-B930-27A78206EF13}" srcOrd="0" destOrd="0" presId="urn:microsoft.com/office/officeart/2005/8/layout/vList3"/>
    <dgm:cxn modelId="{FF76E5AC-F795-4F85-8765-12808AA37FD4}" type="presOf" srcId="{D75A0F79-96B7-479A-9091-FC65F766D0A4}" destId="{2B7BE93B-05E7-4167-9F0A-89009BC35025}" srcOrd="0" destOrd="0" presId="urn:microsoft.com/office/officeart/2005/8/layout/vList3"/>
    <dgm:cxn modelId="{AC9C30B0-64CE-48F1-A3B2-E736058CFDE7}" srcId="{89D7FD6E-CC7E-400C-90D0-21B65FF843A5}" destId="{FBBC3D30-942D-4070-AEB5-E207BB862EEA}" srcOrd="1" destOrd="0" parTransId="{1BD3F88E-C8CC-49EE-8B55-0B06A9917F23}" sibTransId="{1BC37763-3E9C-455E-8B19-A0CFA98A5753}"/>
    <dgm:cxn modelId="{874ED9DA-3BB7-429F-8337-E5571D964774}" type="presOf" srcId="{FBBC3D30-942D-4070-AEB5-E207BB862EEA}" destId="{A6E82E21-2096-4B82-99ED-F01C1567A271}" srcOrd="0" destOrd="0" presId="urn:microsoft.com/office/officeart/2005/8/layout/vList3"/>
    <dgm:cxn modelId="{56F9FADF-EA56-4EDA-BA0C-FD34A96E38DB}" type="presParOf" srcId="{7789EF3B-AAD9-4C06-8068-0356D3153C6A}" destId="{5B1CB6AB-EA6F-4AE7-94E0-5C151817A082}" srcOrd="0" destOrd="0" presId="urn:microsoft.com/office/officeart/2005/8/layout/vList3"/>
    <dgm:cxn modelId="{7ACC2C8A-FDF1-44CD-8F71-53CE005F5B30}" type="presParOf" srcId="{5B1CB6AB-EA6F-4AE7-94E0-5C151817A082}" destId="{2E90F730-66ED-4895-A03F-D2A009EAD0C3}" srcOrd="0" destOrd="0" presId="urn:microsoft.com/office/officeart/2005/8/layout/vList3"/>
    <dgm:cxn modelId="{6F026439-2C3B-4AE5-83EE-BCF1B5D94E8B}" type="presParOf" srcId="{5B1CB6AB-EA6F-4AE7-94E0-5C151817A082}" destId="{F8C4CB7D-84AB-4728-BA42-42747BF66639}" srcOrd="1" destOrd="0" presId="urn:microsoft.com/office/officeart/2005/8/layout/vList3"/>
    <dgm:cxn modelId="{AA982D61-8866-4987-B73F-51417915158E}" type="presParOf" srcId="{7789EF3B-AAD9-4C06-8068-0356D3153C6A}" destId="{B09560AB-675F-4558-906F-B20CF69BFB52}" srcOrd="1" destOrd="0" presId="urn:microsoft.com/office/officeart/2005/8/layout/vList3"/>
    <dgm:cxn modelId="{E4FA1A30-FC71-4FC7-8EEC-E3270DDED7B0}" type="presParOf" srcId="{7789EF3B-AAD9-4C06-8068-0356D3153C6A}" destId="{AC994398-1A20-4536-B8DB-67C3D879D07A}" srcOrd="2" destOrd="0" presId="urn:microsoft.com/office/officeart/2005/8/layout/vList3"/>
    <dgm:cxn modelId="{8131AF1A-4229-4B33-8B9A-0D0988812DC8}" type="presParOf" srcId="{AC994398-1A20-4536-B8DB-67C3D879D07A}" destId="{F8A7788C-3D9F-4150-AA6F-7B02874BC3A5}" srcOrd="0" destOrd="0" presId="urn:microsoft.com/office/officeart/2005/8/layout/vList3"/>
    <dgm:cxn modelId="{11D19EF4-70D2-4010-8E31-85760A47C4B4}" type="presParOf" srcId="{AC994398-1A20-4536-B8DB-67C3D879D07A}" destId="{A6E82E21-2096-4B82-99ED-F01C1567A271}" srcOrd="1" destOrd="0" presId="urn:microsoft.com/office/officeart/2005/8/layout/vList3"/>
    <dgm:cxn modelId="{2C876928-09D0-46A2-95BC-FD5C7DF23D6C}" type="presParOf" srcId="{7789EF3B-AAD9-4C06-8068-0356D3153C6A}" destId="{3F8E2BE6-C7C6-4BB6-96E1-244C97CC7DA4}" srcOrd="3" destOrd="0" presId="urn:microsoft.com/office/officeart/2005/8/layout/vList3"/>
    <dgm:cxn modelId="{6F6FE1DC-4367-461A-B768-29135F1B8BBA}" type="presParOf" srcId="{7789EF3B-AAD9-4C06-8068-0356D3153C6A}" destId="{182ADBEA-4A1D-4C26-A04B-23F98318376B}" srcOrd="4" destOrd="0" presId="urn:microsoft.com/office/officeart/2005/8/layout/vList3"/>
    <dgm:cxn modelId="{FC7968A2-744A-444C-B6CD-0FF1D251A21C}" type="presParOf" srcId="{182ADBEA-4A1D-4C26-A04B-23F98318376B}" destId="{432CFDAE-A471-4241-8D3C-2547A74B22F5}" srcOrd="0" destOrd="0" presId="urn:microsoft.com/office/officeart/2005/8/layout/vList3"/>
    <dgm:cxn modelId="{7D22EDA5-C533-4171-A065-4BDF349AB1A2}" type="presParOf" srcId="{182ADBEA-4A1D-4C26-A04B-23F98318376B}" destId="{C54B39B5-7BA2-4DD5-B930-27A78206EF13}" srcOrd="1" destOrd="0" presId="urn:microsoft.com/office/officeart/2005/8/layout/vList3"/>
    <dgm:cxn modelId="{3BBAEB36-0559-4179-841C-03B895F807A4}" type="presParOf" srcId="{7789EF3B-AAD9-4C06-8068-0356D3153C6A}" destId="{F7529743-E014-4AB5-86C6-90A289931519}" srcOrd="5" destOrd="0" presId="urn:microsoft.com/office/officeart/2005/8/layout/vList3"/>
    <dgm:cxn modelId="{96EFEBA6-A74A-44A8-BC5D-6F45E2862F68}" type="presParOf" srcId="{7789EF3B-AAD9-4C06-8068-0356D3153C6A}" destId="{978F49FA-386A-41E3-9C03-3365AC527266}" srcOrd="6" destOrd="0" presId="urn:microsoft.com/office/officeart/2005/8/layout/vList3"/>
    <dgm:cxn modelId="{75BF8179-2866-4FCC-A61A-1C8F0F41E4BB}" type="presParOf" srcId="{978F49FA-386A-41E3-9C03-3365AC527266}" destId="{CA858A97-375D-4A32-880D-A7E7A6081529}" srcOrd="0" destOrd="0" presId="urn:microsoft.com/office/officeart/2005/8/layout/vList3"/>
    <dgm:cxn modelId="{08464A3B-DFFB-4294-ABAF-945B844F6870}" type="presParOf" srcId="{978F49FA-386A-41E3-9C03-3365AC527266}" destId="{07AEB32C-5BFE-4CDC-ABF0-15F33AF8CA91}" srcOrd="1" destOrd="0" presId="urn:microsoft.com/office/officeart/2005/8/layout/vList3"/>
    <dgm:cxn modelId="{486331C1-E50B-4479-80CD-C4C2C1EDF2D9}" type="presParOf" srcId="{7789EF3B-AAD9-4C06-8068-0356D3153C6A}" destId="{3F8DBCE9-54D2-42E9-892A-E892B7246429}" srcOrd="7" destOrd="0" presId="urn:microsoft.com/office/officeart/2005/8/layout/vList3"/>
    <dgm:cxn modelId="{89DB54C1-5308-4766-B4AB-E07DBE4CF352}" type="presParOf" srcId="{7789EF3B-AAD9-4C06-8068-0356D3153C6A}" destId="{28F5B50B-57C7-49FA-B21D-4B7E2DC884D7}" srcOrd="8" destOrd="0" presId="urn:microsoft.com/office/officeart/2005/8/layout/vList3"/>
    <dgm:cxn modelId="{95A9E486-B57A-4A3C-A444-6DF3954C0616}" type="presParOf" srcId="{28F5B50B-57C7-49FA-B21D-4B7E2DC884D7}" destId="{A42C1B64-BCCA-434D-A239-1CCBDD7BC74A}" srcOrd="0" destOrd="0" presId="urn:microsoft.com/office/officeart/2005/8/layout/vList3"/>
    <dgm:cxn modelId="{CC3CFDF1-D8FB-41D1-BF7F-9877A0886929}" type="presParOf" srcId="{28F5B50B-57C7-49FA-B21D-4B7E2DC884D7}" destId="{2B7BE93B-05E7-4167-9F0A-89009BC35025}" srcOrd="1" destOrd="0" presId="urn:microsoft.com/office/officeart/2005/8/layout/vList3"/>
    <dgm:cxn modelId="{7B1EB332-0E77-4B02-8B2F-D6C1B48A2B8E}" type="presParOf" srcId="{7789EF3B-AAD9-4C06-8068-0356D3153C6A}" destId="{9F6351F5-EA78-48D2-9647-EAE0D7680055}" srcOrd="9" destOrd="0" presId="urn:microsoft.com/office/officeart/2005/8/layout/vList3"/>
    <dgm:cxn modelId="{72556161-5E1F-4729-8962-89F46CE205CD}" type="presParOf" srcId="{7789EF3B-AAD9-4C06-8068-0356D3153C6A}" destId="{4A802A23-5279-400E-8CB9-C31E6EAC4E31}" srcOrd="10" destOrd="0" presId="urn:microsoft.com/office/officeart/2005/8/layout/vList3"/>
    <dgm:cxn modelId="{46BDD96C-D3E0-4B5D-95F2-C94479120B8D}" type="presParOf" srcId="{4A802A23-5279-400E-8CB9-C31E6EAC4E31}" destId="{41DCAF5B-D68F-4C58-9A39-2B3A961024C6}" srcOrd="0" destOrd="0" presId="urn:microsoft.com/office/officeart/2005/8/layout/vList3"/>
    <dgm:cxn modelId="{7451A71E-E3AF-4EF6-A0C0-241A75AAB743}" type="presParOf" srcId="{4A802A23-5279-400E-8CB9-C31E6EAC4E31}" destId="{98756429-01B2-4ABA-AAAB-DE41F46873A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6DC0A1-8E6B-4449-8533-7A6D3D5DD1A8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A7D19F59-E2FB-4C45-B7DB-8AB0F7FDE45F}">
      <dgm:prSet phldrT="[Text]" custT="1"/>
      <dgm:spPr/>
      <dgm:t>
        <a:bodyPr/>
        <a:lstStyle/>
        <a:p>
          <a:pPr algn="ctr"/>
          <a:r>
            <a:rPr lang="cs-CZ" sz="1600" b="1" dirty="0"/>
            <a:t>V</a:t>
          </a:r>
          <a:r>
            <a:rPr lang="en-US" sz="1600" b="1" dirty="0" err="1"/>
            <a:t>ýuk</a:t>
          </a:r>
          <a:r>
            <a:rPr lang="cs-CZ" sz="1600" b="1" dirty="0"/>
            <a:t>a</a:t>
          </a:r>
          <a:r>
            <a:rPr lang="en-US" sz="1600" b="1" dirty="0"/>
            <a:t> </a:t>
          </a:r>
          <a:r>
            <a:rPr lang="en-US" sz="1600" b="1" dirty="0" err="1"/>
            <a:t>příprav</a:t>
          </a:r>
          <a:r>
            <a:rPr lang="cs-CZ" sz="1600" b="1" dirty="0" err="1"/>
            <a:t>uje</a:t>
          </a:r>
          <a:r>
            <a:rPr lang="en-US" sz="1600" b="1" dirty="0"/>
            <a:t> </a:t>
          </a:r>
          <a:r>
            <a:rPr lang="cs-CZ" sz="1600" b="1" dirty="0"/>
            <a:t>žáka </a:t>
          </a:r>
          <a:r>
            <a:rPr lang="en-US" sz="1600" b="1" dirty="0"/>
            <a:t>na </a:t>
          </a:r>
          <a:r>
            <a:rPr lang="en-US" sz="1600" b="1" dirty="0" err="1"/>
            <a:t>život</a:t>
          </a:r>
          <a:r>
            <a:rPr lang="en-US" sz="1600" b="1" dirty="0"/>
            <a:t> v </a:t>
          </a:r>
          <a:r>
            <a:rPr lang="en-US" sz="1600" b="1" dirty="0" err="1"/>
            <a:t>demokratické</a:t>
          </a:r>
          <a:r>
            <a:rPr lang="en-US" sz="1600" b="1" dirty="0"/>
            <a:t> společnosti.</a:t>
          </a:r>
          <a:endParaRPr lang="cs-CZ" sz="1600" b="1" dirty="0"/>
        </a:p>
        <a:p>
          <a:pPr algn="l"/>
          <a:r>
            <a:rPr lang="cs-CZ" sz="1400" dirty="0"/>
            <a:t>V</a:t>
          </a:r>
          <a:r>
            <a:rPr lang="en-US" sz="1400" dirty="0" err="1"/>
            <a:t>ýchov</a:t>
          </a:r>
          <a:r>
            <a:rPr lang="cs-CZ" sz="1400" dirty="0"/>
            <a:t>a</a:t>
          </a:r>
          <a:r>
            <a:rPr lang="en-US" sz="1400" dirty="0"/>
            <a:t> k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zdrav</a:t>
          </a:r>
          <a:r>
            <a:rPr lang="cs-CZ" sz="1400" dirty="0"/>
            <a:t>í</a:t>
          </a:r>
          <a:r>
            <a:rPr lang="en-US" sz="1400" dirty="0"/>
            <a:t>, </a:t>
          </a:r>
          <a:r>
            <a:rPr lang="en-US" sz="1400" dirty="0" err="1"/>
            <a:t>rodinn</a:t>
          </a:r>
          <a:r>
            <a:rPr lang="cs-CZ" sz="1400" dirty="0"/>
            <a:t>á</a:t>
          </a:r>
          <a:r>
            <a:rPr lang="en-US" sz="1400" dirty="0"/>
            <a:t> </a:t>
          </a:r>
          <a:r>
            <a:rPr lang="en-US" sz="1400" dirty="0" err="1"/>
            <a:t>výchov</a:t>
          </a:r>
          <a:r>
            <a:rPr lang="cs-CZ" sz="1400" dirty="0"/>
            <a:t>a, </a:t>
          </a:r>
          <a:r>
            <a:rPr lang="en-US" sz="1400" dirty="0" err="1"/>
            <a:t>volb</a:t>
          </a:r>
          <a:r>
            <a:rPr lang="cs-CZ" sz="1400" dirty="0"/>
            <a:t>a</a:t>
          </a:r>
          <a:r>
            <a:rPr lang="en-US" sz="1400" dirty="0"/>
            <a:t> </a:t>
          </a:r>
          <a:r>
            <a:rPr lang="cs-CZ" sz="1400" dirty="0"/>
            <a:t> </a:t>
          </a:r>
          <a:r>
            <a:rPr lang="en-US" sz="1400" dirty="0" err="1"/>
            <a:t>povolání</a:t>
          </a:r>
          <a:r>
            <a:rPr lang="en-US" sz="1400" dirty="0"/>
            <a:t>, </a:t>
          </a:r>
          <a:r>
            <a:rPr lang="en-US" sz="1400" dirty="0" err="1"/>
            <a:t>prevenc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negativních</a:t>
          </a:r>
          <a:r>
            <a:rPr lang="en-US" sz="1400" dirty="0"/>
            <a:t> s</a:t>
          </a:r>
          <a:r>
            <a:rPr lang="cs-CZ" sz="1400" dirty="0" err="1"/>
            <a:t>ociálních</a:t>
          </a:r>
          <a:r>
            <a:rPr lang="en-US" sz="1400" dirty="0"/>
            <a:t> </a:t>
          </a:r>
          <a:r>
            <a:rPr lang="en-US" sz="1400" dirty="0" err="1"/>
            <a:t>jevů</a:t>
          </a:r>
          <a:r>
            <a:rPr lang="cs-CZ" sz="1400" dirty="0"/>
            <a:t>,</a:t>
          </a:r>
          <a:r>
            <a:rPr lang="en-US" sz="1400" dirty="0"/>
            <a:t> </a:t>
          </a:r>
          <a:r>
            <a:rPr lang="en-US" sz="1400" dirty="0" err="1"/>
            <a:t>citový</a:t>
          </a:r>
          <a:r>
            <a:rPr lang="en-US" sz="1400" dirty="0"/>
            <a:t>, </a:t>
          </a:r>
          <a:r>
            <a:rPr lang="en-US" sz="1400" dirty="0" err="1"/>
            <a:t>morální</a:t>
          </a:r>
          <a:r>
            <a:rPr lang="en-US" sz="1400" dirty="0"/>
            <a:t> a </a:t>
          </a:r>
          <a:r>
            <a:rPr lang="en-US" sz="1400" dirty="0" err="1"/>
            <a:t>charakterový</a:t>
          </a:r>
          <a:r>
            <a:rPr lang="en-US" sz="1400" dirty="0"/>
            <a:t> </a:t>
          </a:r>
          <a:r>
            <a:rPr lang="cs-CZ" sz="1400" dirty="0"/>
            <a:t>rozvoj </a:t>
          </a:r>
          <a:r>
            <a:rPr lang="en-US" sz="1400" dirty="0" err="1"/>
            <a:t>žáků</a:t>
          </a:r>
          <a:r>
            <a:rPr lang="en-US" sz="1400" dirty="0"/>
            <a:t>.</a:t>
          </a:r>
          <a:endParaRPr lang="cs-CZ" sz="1400" dirty="0"/>
        </a:p>
        <a:p>
          <a:pPr algn="l"/>
          <a:endParaRPr lang="cs-CZ" sz="1400" dirty="0"/>
        </a:p>
      </dgm:t>
    </dgm:pt>
    <dgm:pt modelId="{1729894F-D97D-4EE2-9A53-115EFADA1065}" type="parTrans" cxnId="{CE04EC2B-6E76-484C-832B-5F8AA42A221C}">
      <dgm:prSet/>
      <dgm:spPr/>
      <dgm:t>
        <a:bodyPr/>
        <a:lstStyle/>
        <a:p>
          <a:endParaRPr lang="cs-CZ"/>
        </a:p>
      </dgm:t>
    </dgm:pt>
    <dgm:pt modelId="{B9DAA043-942D-4D3D-A19A-2CAC891E3E57}" type="sibTrans" cxnId="{CE04EC2B-6E76-484C-832B-5F8AA42A221C}">
      <dgm:prSet/>
      <dgm:spPr/>
      <dgm:t>
        <a:bodyPr/>
        <a:lstStyle/>
        <a:p>
          <a:endParaRPr lang="cs-CZ"/>
        </a:p>
      </dgm:t>
    </dgm:pt>
    <dgm:pt modelId="{6D3060A0-424D-4BF1-A0A5-D0AB65DF373B}">
      <dgm:prSet/>
      <dgm:spPr/>
      <dgm:t>
        <a:bodyPr/>
        <a:lstStyle/>
        <a:p>
          <a:r>
            <a:rPr lang="cs-CZ" b="1" dirty="0"/>
            <a:t>V</a:t>
          </a:r>
          <a:r>
            <a:rPr lang="en-US" b="1" dirty="0" err="1"/>
            <a:t>ýuka</a:t>
          </a:r>
          <a:r>
            <a:rPr lang="en-US" b="1" dirty="0"/>
            <a:t> "</a:t>
          </a:r>
          <a:r>
            <a:rPr lang="en-US" b="1" dirty="0" err="1"/>
            <a:t>šita</a:t>
          </a:r>
          <a:r>
            <a:rPr lang="en-US" b="1" dirty="0"/>
            <a:t> na </a:t>
          </a:r>
          <a:r>
            <a:rPr lang="en-US" b="1" dirty="0" err="1"/>
            <a:t>míru</a:t>
          </a:r>
          <a:r>
            <a:rPr lang="en-US" b="1" dirty="0"/>
            <a:t>" </a:t>
          </a:r>
          <a:r>
            <a:rPr lang="en-US" b="1" dirty="0" err="1"/>
            <a:t>podle</a:t>
          </a:r>
          <a:r>
            <a:rPr lang="en-US" b="1" dirty="0"/>
            <a:t> </a:t>
          </a:r>
          <a:r>
            <a:rPr lang="en-US" b="1" dirty="0" err="1"/>
            <a:t>potřeb</a:t>
          </a:r>
          <a:r>
            <a:rPr lang="en-US" b="1" dirty="0"/>
            <a:t> a </a:t>
          </a:r>
          <a:r>
            <a:rPr lang="en-US" b="1" dirty="0" err="1"/>
            <a:t>zájmů</a:t>
          </a:r>
          <a:r>
            <a:rPr lang="en-US" b="1" dirty="0"/>
            <a:t> </a:t>
          </a:r>
          <a:r>
            <a:rPr lang="en-US" b="1" dirty="0" err="1"/>
            <a:t>žáků</a:t>
          </a:r>
          <a:r>
            <a:rPr lang="cs-CZ" b="1" dirty="0"/>
            <a:t>.</a:t>
          </a:r>
          <a:endParaRPr lang="cs-CZ" dirty="0"/>
        </a:p>
      </dgm:t>
    </dgm:pt>
    <dgm:pt modelId="{3D3D2D7B-451D-4D59-BCD6-E5C7D347E1F5}" type="parTrans" cxnId="{87E82117-80B8-4B8D-AC84-D535B4E845A7}">
      <dgm:prSet/>
      <dgm:spPr/>
      <dgm:t>
        <a:bodyPr/>
        <a:lstStyle/>
        <a:p>
          <a:endParaRPr lang="cs-CZ"/>
        </a:p>
      </dgm:t>
    </dgm:pt>
    <dgm:pt modelId="{BD604605-A743-4CF7-BCB2-5455C4C07E8C}" type="sibTrans" cxnId="{87E82117-80B8-4B8D-AC84-D535B4E845A7}">
      <dgm:prSet/>
      <dgm:spPr/>
      <dgm:t>
        <a:bodyPr/>
        <a:lstStyle/>
        <a:p>
          <a:endParaRPr lang="cs-CZ"/>
        </a:p>
      </dgm:t>
    </dgm:pt>
    <dgm:pt modelId="{6901F7FB-F745-4987-B26B-6E9A315D2375}">
      <dgm:prSet custT="1"/>
      <dgm:spPr/>
      <dgm:t>
        <a:bodyPr/>
        <a:lstStyle/>
        <a:p>
          <a:r>
            <a:rPr lang="cs-CZ" sz="1400" b="0" dirty="0"/>
            <a:t>Š</a:t>
          </a:r>
          <a:r>
            <a:rPr lang="en-US" sz="1400" b="0" dirty="0"/>
            <a:t>kola </a:t>
          </a:r>
          <a:r>
            <a:rPr lang="cs-CZ" sz="1400" b="0" dirty="0"/>
            <a:t>předává </a:t>
          </a:r>
          <a:r>
            <a:rPr lang="en-US" sz="1400" b="0" dirty="0" err="1"/>
            <a:t>znalosti</a:t>
          </a:r>
          <a:r>
            <a:rPr lang="en-US" sz="1400" b="0" dirty="0"/>
            <a:t>, dovednosti a </a:t>
          </a:r>
          <a:r>
            <a:rPr lang="en-US" sz="1400" b="0" dirty="0" err="1"/>
            <a:t>postoje</a:t>
          </a:r>
          <a:r>
            <a:rPr lang="cs-CZ" sz="1400" b="0" dirty="0"/>
            <a:t>, rozvíjí</a:t>
          </a:r>
          <a:r>
            <a:rPr lang="en-US" sz="1400" b="0" dirty="0"/>
            <a:t> </a:t>
          </a:r>
          <a:r>
            <a:rPr lang="cs-CZ" sz="1400" b="0" dirty="0"/>
            <a:t>osobnost, </a:t>
          </a:r>
        </a:p>
        <a:p>
          <a:r>
            <a:rPr lang="en-US" sz="1400" b="0" dirty="0"/>
            <a:t>"</a:t>
          </a:r>
          <a:r>
            <a:rPr lang="en-US" sz="1400" b="0" dirty="0" err="1"/>
            <a:t>základní</a:t>
          </a:r>
          <a:r>
            <a:rPr lang="en-US" sz="1400" b="0" dirty="0"/>
            <a:t> dovednosti" - </a:t>
          </a:r>
          <a:r>
            <a:rPr lang="en-US" sz="1400" b="0" dirty="0" err="1"/>
            <a:t>komunikaci</a:t>
          </a:r>
          <a:r>
            <a:rPr lang="en-US" sz="1400" b="0" dirty="0"/>
            <a:t> v </a:t>
          </a:r>
          <a:r>
            <a:rPr lang="en-US" sz="1400" b="0" dirty="0" err="1"/>
            <a:t>mateřském</a:t>
          </a:r>
          <a:r>
            <a:rPr lang="en-US" sz="1400" b="0" dirty="0"/>
            <a:t> </a:t>
          </a:r>
          <a:r>
            <a:rPr lang="en-US" sz="1400" b="0" dirty="0" err="1"/>
            <a:t>jazyce</a:t>
          </a:r>
          <a:r>
            <a:rPr lang="en-US" sz="1400" b="0" dirty="0"/>
            <a:t> a </a:t>
          </a:r>
          <a:r>
            <a:rPr lang="en-US" sz="1400" b="0" dirty="0" err="1"/>
            <a:t>matematiku</a:t>
          </a:r>
          <a:r>
            <a:rPr lang="en-US" sz="1400" b="0" dirty="0"/>
            <a:t>,</a:t>
          </a:r>
          <a:endParaRPr lang="cs-CZ" sz="1400" b="0" dirty="0"/>
        </a:p>
        <a:p>
          <a:r>
            <a:rPr lang="en-US" sz="1400" b="0" dirty="0"/>
            <a:t> </a:t>
          </a:r>
          <a:r>
            <a:rPr lang="en-US" sz="1400" b="0" dirty="0" err="1"/>
            <a:t>jiní</a:t>
          </a:r>
          <a:r>
            <a:rPr lang="en-US" sz="1400" b="0" dirty="0"/>
            <a:t> </a:t>
          </a:r>
          <a:r>
            <a:rPr lang="en-US" sz="1400" b="0" dirty="0" err="1"/>
            <a:t>mají</a:t>
          </a:r>
          <a:r>
            <a:rPr lang="en-US" sz="1400" b="0" dirty="0"/>
            <a:t> </a:t>
          </a:r>
          <a:r>
            <a:rPr lang="en-US" sz="1400" b="0" dirty="0" err="1"/>
            <a:t>bohatší</a:t>
          </a:r>
          <a:r>
            <a:rPr lang="en-US" sz="1400" b="0" dirty="0"/>
            <a:t> </a:t>
          </a:r>
          <a:r>
            <a:rPr lang="en-US" sz="1400" b="0" dirty="0" err="1"/>
            <a:t>seznam</a:t>
          </a:r>
          <a:r>
            <a:rPr lang="en-US" sz="1400" b="0" dirty="0"/>
            <a:t> </a:t>
          </a:r>
          <a:r>
            <a:rPr lang="en-US" sz="1400" b="0" dirty="0" err="1"/>
            <a:t>základních</a:t>
          </a:r>
          <a:r>
            <a:rPr lang="en-US" sz="1400" b="0" dirty="0"/>
            <a:t> </a:t>
          </a:r>
          <a:r>
            <a:rPr lang="en-US" sz="1400" b="0" dirty="0" err="1"/>
            <a:t>prvků</a:t>
          </a:r>
          <a:r>
            <a:rPr lang="en-US" sz="1400" b="0" dirty="0"/>
            <a:t>. </a:t>
          </a:r>
          <a:endParaRPr lang="cs-CZ" sz="1400" b="0" dirty="0"/>
        </a:p>
        <a:p>
          <a:r>
            <a:rPr lang="en-US" sz="1400" b="0" dirty="0" err="1"/>
            <a:t>obsaženy</a:t>
          </a:r>
          <a:r>
            <a:rPr lang="en-US" sz="1400" b="0" dirty="0"/>
            <a:t> ve </a:t>
          </a:r>
          <a:r>
            <a:rPr lang="en-US" sz="1400" b="0" dirty="0" err="1"/>
            <a:t>školních</a:t>
          </a:r>
          <a:r>
            <a:rPr lang="en-US" sz="1400" b="0" dirty="0"/>
            <a:t> </a:t>
          </a:r>
          <a:r>
            <a:rPr lang="en-US" sz="1400" b="0" dirty="0" err="1"/>
            <a:t>předmětech</a:t>
          </a:r>
          <a:r>
            <a:rPr lang="cs-CZ" sz="1400" b="0" dirty="0"/>
            <a:t>.</a:t>
          </a:r>
        </a:p>
      </dgm:t>
    </dgm:pt>
    <dgm:pt modelId="{6D990CD5-C5BA-4995-AF1C-93A67C1873F2}" type="parTrans" cxnId="{5DF75257-0DAD-4874-90BC-1CD566B1F0E4}">
      <dgm:prSet/>
      <dgm:spPr/>
      <dgm:t>
        <a:bodyPr/>
        <a:lstStyle/>
        <a:p>
          <a:endParaRPr lang="cs-CZ"/>
        </a:p>
      </dgm:t>
    </dgm:pt>
    <dgm:pt modelId="{35C8DD66-16B0-43FD-9487-E8C29BA118C3}" type="sibTrans" cxnId="{5DF75257-0DAD-4874-90BC-1CD566B1F0E4}">
      <dgm:prSet/>
      <dgm:spPr/>
      <dgm:t>
        <a:bodyPr/>
        <a:lstStyle/>
        <a:p>
          <a:endParaRPr lang="cs-CZ"/>
        </a:p>
      </dgm:t>
    </dgm:pt>
    <dgm:pt modelId="{41B8B314-0B7B-43AC-BCD8-3D7D3D4B69C7}">
      <dgm:prSet phldrT="[Text]"/>
      <dgm:spPr/>
      <dgm:t>
        <a:bodyPr/>
        <a:lstStyle/>
        <a:p>
          <a:r>
            <a:rPr lang="en-US" b="1" dirty="0"/>
            <a:t>připravovat </a:t>
          </a:r>
          <a:r>
            <a:rPr lang="en-US" b="1" dirty="0" err="1"/>
            <a:t>budoucí</a:t>
          </a:r>
          <a:r>
            <a:rPr lang="en-US" b="1" dirty="0"/>
            <a:t> </a:t>
          </a:r>
          <a:r>
            <a:rPr lang="en-US" b="1" dirty="0" err="1"/>
            <a:t>dospělé</a:t>
          </a:r>
          <a:r>
            <a:rPr lang="en-US" b="1" dirty="0"/>
            <a:t> </a:t>
          </a:r>
          <a:r>
            <a:rPr lang="en-US" b="1" dirty="0" err="1"/>
            <a:t>členy</a:t>
          </a:r>
          <a:r>
            <a:rPr lang="en-US" b="1" dirty="0"/>
            <a:t> společnosti na to, aby </a:t>
          </a:r>
          <a:r>
            <a:rPr lang="en-US" b="1" dirty="0" err="1"/>
            <a:t>dokázali</a:t>
          </a:r>
          <a:r>
            <a:rPr lang="en-US" b="1" dirty="0"/>
            <a:t> </a:t>
          </a:r>
          <a:r>
            <a:rPr lang="en-US" b="1" dirty="0" err="1"/>
            <a:t>iniciovat</a:t>
          </a:r>
          <a:r>
            <a:rPr lang="en-US" b="1" dirty="0"/>
            <a:t> </a:t>
          </a:r>
          <a:r>
            <a:rPr lang="en-US" b="1" dirty="0" err="1"/>
            <a:t>společenské</a:t>
          </a:r>
          <a:r>
            <a:rPr lang="en-US" b="1" dirty="0"/>
            <a:t> </a:t>
          </a:r>
          <a:r>
            <a:rPr lang="en-US" b="1" dirty="0" err="1"/>
            <a:t>změny</a:t>
          </a:r>
          <a:r>
            <a:rPr lang="en-US" b="1" dirty="0"/>
            <a:t> a </a:t>
          </a:r>
          <a:r>
            <a:rPr lang="en-US" b="1" dirty="0" err="1"/>
            <a:t>spolupracovat</a:t>
          </a:r>
          <a:r>
            <a:rPr lang="en-US" b="1" dirty="0"/>
            <a:t> na jejich </a:t>
          </a:r>
          <a:r>
            <a:rPr lang="en-US" b="1" dirty="0" err="1"/>
            <a:t>realizaci</a:t>
          </a:r>
          <a:r>
            <a:rPr lang="en-US" dirty="0"/>
            <a:t>. </a:t>
          </a:r>
          <a:endParaRPr lang="cs-CZ" dirty="0"/>
        </a:p>
      </dgm:t>
    </dgm:pt>
    <dgm:pt modelId="{89333FE2-4AE1-4B2D-B71C-151E07297BC4}" type="sibTrans" cxnId="{751EEDB7-6987-4F60-871D-FF2616B35F1E}">
      <dgm:prSet/>
      <dgm:spPr/>
      <dgm:t>
        <a:bodyPr/>
        <a:lstStyle/>
        <a:p>
          <a:endParaRPr lang="cs-CZ"/>
        </a:p>
      </dgm:t>
    </dgm:pt>
    <dgm:pt modelId="{91A2EB1A-EDE5-44DD-A398-C6724ECF55D4}" type="parTrans" cxnId="{751EEDB7-6987-4F60-871D-FF2616B35F1E}">
      <dgm:prSet/>
      <dgm:spPr/>
      <dgm:t>
        <a:bodyPr/>
        <a:lstStyle/>
        <a:p>
          <a:endParaRPr lang="cs-CZ"/>
        </a:p>
      </dgm:t>
    </dgm:pt>
    <dgm:pt modelId="{0F37C996-F9DE-4746-8D1E-02FC955D64C5}" type="pres">
      <dgm:prSet presAssocID="{786DC0A1-8E6B-4449-8533-7A6D3D5DD1A8}" presName="Name0" presStyleCnt="0">
        <dgm:presLayoutVars>
          <dgm:dir/>
          <dgm:resizeHandles val="exact"/>
        </dgm:presLayoutVars>
      </dgm:prSet>
      <dgm:spPr/>
    </dgm:pt>
    <dgm:pt modelId="{2F6412AC-56C7-4FBF-97CD-98F55D3C1B74}" type="pres">
      <dgm:prSet presAssocID="{786DC0A1-8E6B-4449-8533-7A6D3D5DD1A8}" presName="bkgdShp" presStyleLbl="alignAccFollowNode1" presStyleIdx="0" presStyleCnt="1"/>
      <dgm:spPr/>
    </dgm:pt>
    <dgm:pt modelId="{EB6D59CE-F506-46BC-9E11-4918C6CF48DC}" type="pres">
      <dgm:prSet presAssocID="{786DC0A1-8E6B-4449-8533-7A6D3D5DD1A8}" presName="linComp" presStyleCnt="0"/>
      <dgm:spPr/>
    </dgm:pt>
    <dgm:pt modelId="{EA0EF460-E913-4109-A48B-5827AFB6AA88}" type="pres">
      <dgm:prSet presAssocID="{A7D19F59-E2FB-4C45-B7DB-8AB0F7FDE45F}" presName="compNode" presStyleCnt="0"/>
      <dgm:spPr/>
    </dgm:pt>
    <dgm:pt modelId="{FC93B279-B52B-4EDE-9E70-3D097BE6160E}" type="pres">
      <dgm:prSet presAssocID="{A7D19F59-E2FB-4C45-B7DB-8AB0F7FDE45F}" presName="node" presStyleLbl="node1" presStyleIdx="0" presStyleCnt="4">
        <dgm:presLayoutVars>
          <dgm:bulletEnabled val="1"/>
        </dgm:presLayoutVars>
      </dgm:prSet>
      <dgm:spPr/>
    </dgm:pt>
    <dgm:pt modelId="{9F1DD91D-39BE-4422-8339-332B4D24CC99}" type="pres">
      <dgm:prSet presAssocID="{A7D19F59-E2FB-4C45-B7DB-8AB0F7FDE45F}" presName="invisiNode" presStyleLbl="node1" presStyleIdx="0" presStyleCnt="4"/>
      <dgm:spPr/>
    </dgm:pt>
    <dgm:pt modelId="{6D521694-B047-44EC-94B2-22D450F07265}" type="pres">
      <dgm:prSet presAssocID="{A7D19F59-E2FB-4C45-B7DB-8AB0F7FDE45F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C96E165-8F66-402C-9DDE-18A46B2BC600}" type="pres">
      <dgm:prSet presAssocID="{B9DAA043-942D-4D3D-A19A-2CAC891E3E57}" presName="sibTrans" presStyleLbl="sibTrans2D1" presStyleIdx="0" presStyleCnt="0"/>
      <dgm:spPr/>
    </dgm:pt>
    <dgm:pt modelId="{A835F5A9-6D10-4994-9A11-A9325A1E8B1E}" type="pres">
      <dgm:prSet presAssocID="{6D3060A0-424D-4BF1-A0A5-D0AB65DF373B}" presName="compNode" presStyleCnt="0"/>
      <dgm:spPr/>
    </dgm:pt>
    <dgm:pt modelId="{887A5BC1-F45D-4675-A499-66F8C088605F}" type="pres">
      <dgm:prSet presAssocID="{6D3060A0-424D-4BF1-A0A5-D0AB65DF373B}" presName="node" presStyleLbl="node1" presStyleIdx="1" presStyleCnt="4">
        <dgm:presLayoutVars>
          <dgm:bulletEnabled val="1"/>
        </dgm:presLayoutVars>
      </dgm:prSet>
      <dgm:spPr/>
    </dgm:pt>
    <dgm:pt modelId="{4693E72B-C792-45B5-92B8-25D6C5F05A20}" type="pres">
      <dgm:prSet presAssocID="{6D3060A0-424D-4BF1-A0A5-D0AB65DF373B}" presName="invisiNode" presStyleLbl="node1" presStyleIdx="1" presStyleCnt="4"/>
      <dgm:spPr/>
    </dgm:pt>
    <dgm:pt modelId="{8A9CB4A2-DCBA-4010-9CBE-21C6630CD2DF}" type="pres">
      <dgm:prSet presAssocID="{6D3060A0-424D-4BF1-A0A5-D0AB65DF373B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4BF1149C-2A05-4A9D-A92C-9406B8C2B250}" type="pres">
      <dgm:prSet presAssocID="{BD604605-A743-4CF7-BCB2-5455C4C07E8C}" presName="sibTrans" presStyleLbl="sibTrans2D1" presStyleIdx="0" presStyleCnt="0"/>
      <dgm:spPr/>
    </dgm:pt>
    <dgm:pt modelId="{FD7480B1-E030-420D-8BC4-EF5CA3ADC596}" type="pres">
      <dgm:prSet presAssocID="{6901F7FB-F745-4987-B26B-6E9A315D2375}" presName="compNode" presStyleCnt="0"/>
      <dgm:spPr/>
    </dgm:pt>
    <dgm:pt modelId="{F30C3185-464D-42A0-B884-8155043FEAA5}" type="pres">
      <dgm:prSet presAssocID="{6901F7FB-F745-4987-B26B-6E9A315D2375}" presName="node" presStyleLbl="node1" presStyleIdx="2" presStyleCnt="4">
        <dgm:presLayoutVars>
          <dgm:bulletEnabled val="1"/>
        </dgm:presLayoutVars>
      </dgm:prSet>
      <dgm:spPr/>
    </dgm:pt>
    <dgm:pt modelId="{F8F7E90A-0127-4FBB-BA81-9A630C030B20}" type="pres">
      <dgm:prSet presAssocID="{6901F7FB-F745-4987-B26B-6E9A315D2375}" presName="invisiNode" presStyleLbl="node1" presStyleIdx="2" presStyleCnt="4"/>
      <dgm:spPr/>
    </dgm:pt>
    <dgm:pt modelId="{B112A7F1-7B77-4AB4-9C6B-493942B39A5E}" type="pres">
      <dgm:prSet presAssocID="{6901F7FB-F745-4987-B26B-6E9A315D2375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DCC218E-EA32-464C-A96A-0C10BDB5E8B1}" type="pres">
      <dgm:prSet presAssocID="{35C8DD66-16B0-43FD-9487-E8C29BA118C3}" presName="sibTrans" presStyleLbl="sibTrans2D1" presStyleIdx="0" presStyleCnt="0"/>
      <dgm:spPr/>
    </dgm:pt>
    <dgm:pt modelId="{DFF73D87-3486-4C42-94CA-9EC98E2FACD2}" type="pres">
      <dgm:prSet presAssocID="{41B8B314-0B7B-43AC-BCD8-3D7D3D4B69C7}" presName="compNode" presStyleCnt="0"/>
      <dgm:spPr/>
    </dgm:pt>
    <dgm:pt modelId="{54B43F55-F416-4657-8B15-EDE5E341B871}" type="pres">
      <dgm:prSet presAssocID="{41B8B314-0B7B-43AC-BCD8-3D7D3D4B69C7}" presName="node" presStyleLbl="node1" presStyleIdx="3" presStyleCnt="4">
        <dgm:presLayoutVars>
          <dgm:bulletEnabled val="1"/>
        </dgm:presLayoutVars>
      </dgm:prSet>
      <dgm:spPr/>
    </dgm:pt>
    <dgm:pt modelId="{2D8C4787-760B-433B-9710-088BF9AECCC8}" type="pres">
      <dgm:prSet presAssocID="{41B8B314-0B7B-43AC-BCD8-3D7D3D4B69C7}" presName="invisiNode" presStyleLbl="node1" presStyleIdx="3" presStyleCnt="4"/>
      <dgm:spPr/>
    </dgm:pt>
    <dgm:pt modelId="{B196D0A4-AEDE-4B5A-B793-20C09AE3F376}" type="pres">
      <dgm:prSet presAssocID="{41B8B314-0B7B-43AC-BCD8-3D7D3D4B69C7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D884BB12-A25D-4901-933E-B51699DCFEB7}" type="presOf" srcId="{B9DAA043-942D-4D3D-A19A-2CAC891E3E57}" destId="{FC96E165-8F66-402C-9DDE-18A46B2BC600}" srcOrd="0" destOrd="0" presId="urn:microsoft.com/office/officeart/2005/8/layout/pList2"/>
    <dgm:cxn modelId="{87E82117-80B8-4B8D-AC84-D535B4E845A7}" srcId="{786DC0A1-8E6B-4449-8533-7A6D3D5DD1A8}" destId="{6D3060A0-424D-4BF1-A0A5-D0AB65DF373B}" srcOrd="1" destOrd="0" parTransId="{3D3D2D7B-451D-4D59-BCD6-E5C7D347E1F5}" sibTransId="{BD604605-A743-4CF7-BCB2-5455C4C07E8C}"/>
    <dgm:cxn modelId="{CE04EC2B-6E76-484C-832B-5F8AA42A221C}" srcId="{786DC0A1-8E6B-4449-8533-7A6D3D5DD1A8}" destId="{A7D19F59-E2FB-4C45-B7DB-8AB0F7FDE45F}" srcOrd="0" destOrd="0" parTransId="{1729894F-D97D-4EE2-9A53-115EFADA1065}" sibTransId="{B9DAA043-942D-4D3D-A19A-2CAC891E3E57}"/>
    <dgm:cxn modelId="{47842745-8626-4E8E-9861-87B0EF632F75}" type="presOf" srcId="{6901F7FB-F745-4987-B26B-6E9A315D2375}" destId="{F30C3185-464D-42A0-B884-8155043FEAA5}" srcOrd="0" destOrd="0" presId="urn:microsoft.com/office/officeart/2005/8/layout/pList2"/>
    <dgm:cxn modelId="{769DC870-E011-40AD-881B-B40245CDF4AD}" type="presOf" srcId="{41B8B314-0B7B-43AC-BCD8-3D7D3D4B69C7}" destId="{54B43F55-F416-4657-8B15-EDE5E341B871}" srcOrd="0" destOrd="0" presId="urn:microsoft.com/office/officeart/2005/8/layout/pList2"/>
    <dgm:cxn modelId="{5DF75257-0DAD-4874-90BC-1CD566B1F0E4}" srcId="{786DC0A1-8E6B-4449-8533-7A6D3D5DD1A8}" destId="{6901F7FB-F745-4987-B26B-6E9A315D2375}" srcOrd="2" destOrd="0" parTransId="{6D990CD5-C5BA-4995-AF1C-93A67C1873F2}" sibTransId="{35C8DD66-16B0-43FD-9487-E8C29BA118C3}"/>
    <dgm:cxn modelId="{73D9C057-116B-40A0-8DFF-A6E094FEDD90}" type="presOf" srcId="{35C8DD66-16B0-43FD-9487-E8C29BA118C3}" destId="{BDCC218E-EA32-464C-A96A-0C10BDB5E8B1}" srcOrd="0" destOrd="0" presId="urn:microsoft.com/office/officeart/2005/8/layout/pList2"/>
    <dgm:cxn modelId="{A4FE9785-846E-4E16-BDCB-0FD78B677313}" type="presOf" srcId="{786DC0A1-8E6B-4449-8533-7A6D3D5DD1A8}" destId="{0F37C996-F9DE-4746-8D1E-02FC955D64C5}" srcOrd="0" destOrd="0" presId="urn:microsoft.com/office/officeart/2005/8/layout/pList2"/>
    <dgm:cxn modelId="{9898F393-AACF-4D1B-AB18-613225452F1E}" type="presOf" srcId="{6D3060A0-424D-4BF1-A0A5-D0AB65DF373B}" destId="{887A5BC1-F45D-4675-A499-66F8C088605F}" srcOrd="0" destOrd="0" presId="urn:microsoft.com/office/officeart/2005/8/layout/pList2"/>
    <dgm:cxn modelId="{E454DE9C-03DE-4180-B540-C669A31E9A93}" type="presOf" srcId="{BD604605-A743-4CF7-BCB2-5455C4C07E8C}" destId="{4BF1149C-2A05-4A9D-A92C-9406B8C2B250}" srcOrd="0" destOrd="0" presId="urn:microsoft.com/office/officeart/2005/8/layout/pList2"/>
    <dgm:cxn modelId="{751EEDB7-6987-4F60-871D-FF2616B35F1E}" srcId="{786DC0A1-8E6B-4449-8533-7A6D3D5DD1A8}" destId="{41B8B314-0B7B-43AC-BCD8-3D7D3D4B69C7}" srcOrd="3" destOrd="0" parTransId="{91A2EB1A-EDE5-44DD-A398-C6724ECF55D4}" sibTransId="{89333FE2-4AE1-4B2D-B71C-151E07297BC4}"/>
    <dgm:cxn modelId="{02D9ABD5-5A1D-4676-84D1-82F62D62B242}" type="presOf" srcId="{A7D19F59-E2FB-4C45-B7DB-8AB0F7FDE45F}" destId="{FC93B279-B52B-4EDE-9E70-3D097BE6160E}" srcOrd="0" destOrd="0" presId="urn:microsoft.com/office/officeart/2005/8/layout/pList2"/>
    <dgm:cxn modelId="{4608B641-E605-41B7-B348-8F6B90F415E6}" type="presParOf" srcId="{0F37C996-F9DE-4746-8D1E-02FC955D64C5}" destId="{2F6412AC-56C7-4FBF-97CD-98F55D3C1B74}" srcOrd="0" destOrd="0" presId="urn:microsoft.com/office/officeart/2005/8/layout/pList2"/>
    <dgm:cxn modelId="{8919DA34-0A42-4900-B6E3-64D940B23C76}" type="presParOf" srcId="{0F37C996-F9DE-4746-8D1E-02FC955D64C5}" destId="{EB6D59CE-F506-46BC-9E11-4918C6CF48DC}" srcOrd="1" destOrd="0" presId="urn:microsoft.com/office/officeart/2005/8/layout/pList2"/>
    <dgm:cxn modelId="{851C12A9-5DA1-4127-9352-2B6FE90BD693}" type="presParOf" srcId="{EB6D59CE-F506-46BC-9E11-4918C6CF48DC}" destId="{EA0EF460-E913-4109-A48B-5827AFB6AA88}" srcOrd="0" destOrd="0" presId="urn:microsoft.com/office/officeart/2005/8/layout/pList2"/>
    <dgm:cxn modelId="{E860A580-239A-44BF-BE88-BEC9258D3E95}" type="presParOf" srcId="{EA0EF460-E913-4109-A48B-5827AFB6AA88}" destId="{FC93B279-B52B-4EDE-9E70-3D097BE6160E}" srcOrd="0" destOrd="0" presId="urn:microsoft.com/office/officeart/2005/8/layout/pList2"/>
    <dgm:cxn modelId="{81D1C062-0388-44E8-8866-8D71BBF3FB7F}" type="presParOf" srcId="{EA0EF460-E913-4109-A48B-5827AFB6AA88}" destId="{9F1DD91D-39BE-4422-8339-332B4D24CC99}" srcOrd="1" destOrd="0" presId="urn:microsoft.com/office/officeart/2005/8/layout/pList2"/>
    <dgm:cxn modelId="{D95E8B4B-B814-42B4-8D2B-5237068D5F48}" type="presParOf" srcId="{EA0EF460-E913-4109-A48B-5827AFB6AA88}" destId="{6D521694-B047-44EC-94B2-22D450F07265}" srcOrd="2" destOrd="0" presId="urn:microsoft.com/office/officeart/2005/8/layout/pList2"/>
    <dgm:cxn modelId="{936CC55F-DB6B-4D56-A8C4-8C723CE66B7C}" type="presParOf" srcId="{EB6D59CE-F506-46BC-9E11-4918C6CF48DC}" destId="{FC96E165-8F66-402C-9DDE-18A46B2BC600}" srcOrd="1" destOrd="0" presId="urn:microsoft.com/office/officeart/2005/8/layout/pList2"/>
    <dgm:cxn modelId="{C47F2C70-375E-4DFC-ADC6-F36C500B1C91}" type="presParOf" srcId="{EB6D59CE-F506-46BC-9E11-4918C6CF48DC}" destId="{A835F5A9-6D10-4994-9A11-A9325A1E8B1E}" srcOrd="2" destOrd="0" presId="urn:microsoft.com/office/officeart/2005/8/layout/pList2"/>
    <dgm:cxn modelId="{F374BF16-5AC0-42BA-B196-FBC6E92F004C}" type="presParOf" srcId="{A835F5A9-6D10-4994-9A11-A9325A1E8B1E}" destId="{887A5BC1-F45D-4675-A499-66F8C088605F}" srcOrd="0" destOrd="0" presId="urn:microsoft.com/office/officeart/2005/8/layout/pList2"/>
    <dgm:cxn modelId="{72F52080-2F70-4091-97C3-19B44D861BFA}" type="presParOf" srcId="{A835F5A9-6D10-4994-9A11-A9325A1E8B1E}" destId="{4693E72B-C792-45B5-92B8-25D6C5F05A20}" srcOrd="1" destOrd="0" presId="urn:microsoft.com/office/officeart/2005/8/layout/pList2"/>
    <dgm:cxn modelId="{D6885DDD-789E-4BEC-B3FB-2F4581FCAB60}" type="presParOf" srcId="{A835F5A9-6D10-4994-9A11-A9325A1E8B1E}" destId="{8A9CB4A2-DCBA-4010-9CBE-21C6630CD2DF}" srcOrd="2" destOrd="0" presId="urn:microsoft.com/office/officeart/2005/8/layout/pList2"/>
    <dgm:cxn modelId="{671A4EE6-A0FF-44FC-9A62-52794E7A11B8}" type="presParOf" srcId="{EB6D59CE-F506-46BC-9E11-4918C6CF48DC}" destId="{4BF1149C-2A05-4A9D-A92C-9406B8C2B250}" srcOrd="3" destOrd="0" presId="urn:microsoft.com/office/officeart/2005/8/layout/pList2"/>
    <dgm:cxn modelId="{CA16D8D8-4CFB-433C-9C59-602AB3488F37}" type="presParOf" srcId="{EB6D59CE-F506-46BC-9E11-4918C6CF48DC}" destId="{FD7480B1-E030-420D-8BC4-EF5CA3ADC596}" srcOrd="4" destOrd="0" presId="urn:microsoft.com/office/officeart/2005/8/layout/pList2"/>
    <dgm:cxn modelId="{3B60A842-58B5-45E4-888E-18519E78E349}" type="presParOf" srcId="{FD7480B1-E030-420D-8BC4-EF5CA3ADC596}" destId="{F30C3185-464D-42A0-B884-8155043FEAA5}" srcOrd="0" destOrd="0" presId="urn:microsoft.com/office/officeart/2005/8/layout/pList2"/>
    <dgm:cxn modelId="{875EDEF5-0C16-4D6D-AE6B-FC2F2B2CEAE7}" type="presParOf" srcId="{FD7480B1-E030-420D-8BC4-EF5CA3ADC596}" destId="{F8F7E90A-0127-4FBB-BA81-9A630C030B20}" srcOrd="1" destOrd="0" presId="urn:microsoft.com/office/officeart/2005/8/layout/pList2"/>
    <dgm:cxn modelId="{EBAAF21E-7CAC-4C4F-B02B-AC3DA0496FFB}" type="presParOf" srcId="{FD7480B1-E030-420D-8BC4-EF5CA3ADC596}" destId="{B112A7F1-7B77-4AB4-9C6B-493942B39A5E}" srcOrd="2" destOrd="0" presId="urn:microsoft.com/office/officeart/2005/8/layout/pList2"/>
    <dgm:cxn modelId="{E467A584-9F65-4D3E-886E-B41CCD533295}" type="presParOf" srcId="{EB6D59CE-F506-46BC-9E11-4918C6CF48DC}" destId="{BDCC218E-EA32-464C-A96A-0C10BDB5E8B1}" srcOrd="5" destOrd="0" presId="urn:microsoft.com/office/officeart/2005/8/layout/pList2"/>
    <dgm:cxn modelId="{AA641C3D-6324-4CC8-AE58-2B4BE644E7B3}" type="presParOf" srcId="{EB6D59CE-F506-46BC-9E11-4918C6CF48DC}" destId="{DFF73D87-3486-4C42-94CA-9EC98E2FACD2}" srcOrd="6" destOrd="0" presId="urn:microsoft.com/office/officeart/2005/8/layout/pList2"/>
    <dgm:cxn modelId="{3CF0BD9D-0FEA-4483-862F-6E9EE35554F7}" type="presParOf" srcId="{DFF73D87-3486-4C42-94CA-9EC98E2FACD2}" destId="{54B43F55-F416-4657-8B15-EDE5E341B871}" srcOrd="0" destOrd="0" presId="urn:microsoft.com/office/officeart/2005/8/layout/pList2"/>
    <dgm:cxn modelId="{C0B4CD68-6D33-4C29-BB98-B5D50E9BC98B}" type="presParOf" srcId="{DFF73D87-3486-4C42-94CA-9EC98E2FACD2}" destId="{2D8C4787-760B-433B-9710-088BF9AECCC8}" srcOrd="1" destOrd="0" presId="urn:microsoft.com/office/officeart/2005/8/layout/pList2"/>
    <dgm:cxn modelId="{7E4610DB-3F20-4257-9649-3547B20E472D}" type="presParOf" srcId="{DFF73D87-3486-4C42-94CA-9EC98E2FACD2}" destId="{B196D0A4-AEDE-4B5A-B793-20C09AE3F37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23D82-BBBD-426C-B908-1FD796D1293A}">
      <dsp:nvSpPr>
        <dsp:cNvPr id="0" name=""/>
        <dsp:cNvSpPr/>
      </dsp:nvSpPr>
      <dsp:spPr>
        <a:xfrm>
          <a:off x="3298031" y="2148196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Zážitek z výuky</a:t>
          </a:r>
        </a:p>
      </dsp:txBody>
      <dsp:txXfrm>
        <a:off x="3522378" y="2372543"/>
        <a:ext cx="1083243" cy="1083243"/>
      </dsp:txXfrm>
    </dsp:sp>
    <dsp:sp modelId="{FBB765C7-4A5E-446B-A571-40B43291DD5A}">
      <dsp:nvSpPr>
        <dsp:cNvPr id="0" name=""/>
        <dsp:cNvSpPr/>
      </dsp:nvSpPr>
      <dsp:spPr>
        <a:xfrm rot="16200000">
          <a:off x="3901531" y="1590418"/>
          <a:ext cx="324937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3950272" y="1743331"/>
        <a:ext cx="227456" cy="312514"/>
      </dsp:txXfrm>
    </dsp:sp>
    <dsp:sp modelId="{C1A845B3-9B0F-48B1-AB17-E06EA19DCFB5}">
      <dsp:nvSpPr>
        <dsp:cNvPr id="0" name=""/>
        <dsp:cNvSpPr/>
      </dsp:nvSpPr>
      <dsp:spPr>
        <a:xfrm>
          <a:off x="3298031" y="3169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Ne/zajímavý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způsob výuky </a:t>
          </a:r>
        </a:p>
      </dsp:txBody>
      <dsp:txXfrm>
        <a:off x="3522378" y="227516"/>
        <a:ext cx="1083243" cy="1083243"/>
      </dsp:txXfrm>
    </dsp:sp>
    <dsp:sp modelId="{D798566D-EA0A-4594-9FFC-BD911F247557}">
      <dsp:nvSpPr>
        <dsp:cNvPr id="0" name=""/>
        <dsp:cNvSpPr/>
      </dsp:nvSpPr>
      <dsp:spPr>
        <a:xfrm rot="20520000">
          <a:off x="4912806" y="2325152"/>
          <a:ext cx="324937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4915192" y="2444386"/>
        <a:ext cx="227456" cy="312514"/>
      </dsp:txXfrm>
    </dsp:sp>
    <dsp:sp modelId="{31746D20-E047-4EB6-94DD-B7D961B59F19}">
      <dsp:nvSpPr>
        <dsp:cNvPr id="0" name=""/>
        <dsp:cNvSpPr/>
      </dsp:nvSpPr>
      <dsp:spPr>
        <a:xfrm>
          <a:off x="5338073" y="1485346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Co jste se učili rádi?</a:t>
          </a:r>
        </a:p>
      </dsp:txBody>
      <dsp:txXfrm>
        <a:off x="5562420" y="1709693"/>
        <a:ext cx="1083243" cy="1083243"/>
      </dsp:txXfrm>
    </dsp:sp>
    <dsp:sp modelId="{43177DC6-C889-4ACD-9DFC-34254B651C33}">
      <dsp:nvSpPr>
        <dsp:cNvPr id="0" name=""/>
        <dsp:cNvSpPr/>
      </dsp:nvSpPr>
      <dsp:spPr>
        <a:xfrm rot="3240000">
          <a:off x="4526533" y="3513977"/>
          <a:ext cx="324937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4546625" y="3578717"/>
        <a:ext cx="227456" cy="312514"/>
      </dsp:txXfrm>
    </dsp:sp>
    <dsp:sp modelId="{E44BBEA5-B71B-40E8-A9D1-ECA023BBA9D7}">
      <dsp:nvSpPr>
        <dsp:cNvPr id="0" name=""/>
        <dsp:cNvSpPr/>
      </dsp:nvSpPr>
      <dsp:spPr>
        <a:xfrm>
          <a:off x="4558846" y="3883560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Co vám vadilo?</a:t>
          </a:r>
        </a:p>
      </dsp:txBody>
      <dsp:txXfrm>
        <a:off x="4783193" y="4107907"/>
        <a:ext cx="1083243" cy="1083243"/>
      </dsp:txXfrm>
    </dsp:sp>
    <dsp:sp modelId="{E503A00D-A061-4535-AB9B-4FCA895D65A8}">
      <dsp:nvSpPr>
        <dsp:cNvPr id="0" name=""/>
        <dsp:cNvSpPr/>
      </dsp:nvSpPr>
      <dsp:spPr>
        <a:xfrm rot="7560000">
          <a:off x="3276528" y="3513977"/>
          <a:ext cx="324937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 rot="10800000">
        <a:off x="3353917" y="3578717"/>
        <a:ext cx="227456" cy="312514"/>
      </dsp:txXfrm>
    </dsp:sp>
    <dsp:sp modelId="{A15037E6-0B83-40E8-9C18-36E344A806BB}">
      <dsp:nvSpPr>
        <dsp:cNvPr id="0" name=""/>
        <dsp:cNvSpPr/>
      </dsp:nvSpPr>
      <dsp:spPr>
        <a:xfrm>
          <a:off x="2037215" y="3883560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Jiné  vzpomínky</a:t>
          </a:r>
        </a:p>
      </dsp:txBody>
      <dsp:txXfrm>
        <a:off x="2261562" y="4107907"/>
        <a:ext cx="1083243" cy="1083243"/>
      </dsp:txXfrm>
    </dsp:sp>
    <dsp:sp modelId="{D45DCE42-874D-4DF5-AC35-347931BF1CA4}">
      <dsp:nvSpPr>
        <dsp:cNvPr id="0" name=""/>
        <dsp:cNvSpPr/>
      </dsp:nvSpPr>
      <dsp:spPr>
        <a:xfrm rot="11880000">
          <a:off x="2890256" y="2325152"/>
          <a:ext cx="324937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 rot="10800000">
        <a:off x="2985351" y="2444386"/>
        <a:ext cx="227456" cy="312514"/>
      </dsp:txXfrm>
    </dsp:sp>
    <dsp:sp modelId="{10E34BC0-F0C5-4EF7-91A7-FFAD249D57C7}">
      <dsp:nvSpPr>
        <dsp:cNvPr id="0" name=""/>
        <dsp:cNvSpPr/>
      </dsp:nvSpPr>
      <dsp:spPr>
        <a:xfrm>
          <a:off x="1257988" y="1485346"/>
          <a:ext cx="1531937" cy="153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Co vám pomohlo učivo pochopit?</a:t>
          </a:r>
        </a:p>
      </dsp:txBody>
      <dsp:txXfrm>
        <a:off x="1482335" y="1709693"/>
        <a:ext cx="1083243" cy="1083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A7B5C-21BF-4B2E-82A5-95F6325EEAEA}">
      <dsp:nvSpPr>
        <dsp:cNvPr id="0" name=""/>
        <dsp:cNvSpPr/>
      </dsp:nvSpPr>
      <dsp:spPr>
        <a:xfrm>
          <a:off x="4265649" y="1675160"/>
          <a:ext cx="1984301" cy="13054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Jakou úlohu má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škola?</a:t>
          </a:r>
        </a:p>
      </dsp:txBody>
      <dsp:txXfrm>
        <a:off x="4329373" y="1738884"/>
        <a:ext cx="1856853" cy="1177953"/>
      </dsp:txXfrm>
    </dsp:sp>
    <dsp:sp modelId="{F2BF9C7D-FFCB-42DD-9E17-66E7E7522A87}">
      <dsp:nvSpPr>
        <dsp:cNvPr id="0" name=""/>
        <dsp:cNvSpPr/>
      </dsp:nvSpPr>
      <dsp:spPr>
        <a:xfrm rot="16200000">
          <a:off x="4900340" y="1317700"/>
          <a:ext cx="714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491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41582-4585-4BDD-8770-321FF6558D3B}">
      <dsp:nvSpPr>
        <dsp:cNvPr id="0" name=""/>
        <dsp:cNvSpPr/>
      </dsp:nvSpPr>
      <dsp:spPr>
        <a:xfrm>
          <a:off x="4820490" y="85621"/>
          <a:ext cx="874618" cy="874618"/>
        </a:xfrm>
        <a:prstGeom prst="roundRect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4863185" y="128316"/>
        <a:ext cx="789228" cy="789228"/>
      </dsp:txXfrm>
    </dsp:sp>
    <dsp:sp modelId="{B404FA7C-0DA5-4065-9990-DDF5E5F80476}">
      <dsp:nvSpPr>
        <dsp:cNvPr id="0" name=""/>
        <dsp:cNvSpPr/>
      </dsp:nvSpPr>
      <dsp:spPr>
        <a:xfrm rot="20737307">
          <a:off x="6235914" y="1962243"/>
          <a:ext cx="8962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624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0C794-769A-496C-8B2C-74CC594B23C5}">
      <dsp:nvSpPr>
        <dsp:cNvPr id="0" name=""/>
        <dsp:cNvSpPr/>
      </dsp:nvSpPr>
      <dsp:spPr>
        <a:xfrm>
          <a:off x="7118125" y="1301550"/>
          <a:ext cx="874618" cy="874618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7160820" y="1344245"/>
        <a:ext cx="789228" cy="789228"/>
      </dsp:txXfrm>
    </dsp:sp>
    <dsp:sp modelId="{4E0D59A6-F0FA-4DCE-8F68-16875B2C72C1}">
      <dsp:nvSpPr>
        <dsp:cNvPr id="0" name=""/>
        <dsp:cNvSpPr/>
      </dsp:nvSpPr>
      <dsp:spPr>
        <a:xfrm rot="3264411">
          <a:off x="5619461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D0B7-2281-41BA-A09B-15C4F71354C9}">
      <dsp:nvSpPr>
        <dsp:cNvPr id="0" name=""/>
        <dsp:cNvSpPr/>
      </dsp:nvSpPr>
      <dsp:spPr>
        <a:xfrm>
          <a:off x="5894504" y="3391097"/>
          <a:ext cx="874618" cy="874618"/>
        </a:xfrm>
        <a:prstGeom prst="round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5937199" y="3433792"/>
        <a:ext cx="789228" cy="789228"/>
      </dsp:txXfrm>
    </dsp:sp>
    <dsp:sp modelId="{872FBBFB-F83F-44C0-A2CA-E49A838F25FA}">
      <dsp:nvSpPr>
        <dsp:cNvPr id="0" name=""/>
        <dsp:cNvSpPr/>
      </dsp:nvSpPr>
      <dsp:spPr>
        <a:xfrm rot="7535589">
          <a:off x="4391280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1068A-3995-4708-8C71-C69F543E55CB}">
      <dsp:nvSpPr>
        <dsp:cNvPr id="0" name=""/>
        <dsp:cNvSpPr/>
      </dsp:nvSpPr>
      <dsp:spPr>
        <a:xfrm>
          <a:off x="3746476" y="3391097"/>
          <a:ext cx="874618" cy="874618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3789171" y="3433792"/>
        <a:ext cx="789228" cy="789228"/>
      </dsp:txXfrm>
    </dsp:sp>
    <dsp:sp modelId="{E37A2D5E-9057-4DF8-B7E0-316FCFA80197}">
      <dsp:nvSpPr>
        <dsp:cNvPr id="0" name=""/>
        <dsp:cNvSpPr/>
      </dsp:nvSpPr>
      <dsp:spPr>
        <a:xfrm rot="11625997">
          <a:off x="3469853" y="1988711"/>
          <a:ext cx="8073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739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50A6-92E8-4DEF-B1B2-840692FA9C6A}">
      <dsp:nvSpPr>
        <dsp:cNvPr id="0" name=""/>
        <dsp:cNvSpPr/>
      </dsp:nvSpPr>
      <dsp:spPr>
        <a:xfrm>
          <a:off x="2606831" y="1348192"/>
          <a:ext cx="874618" cy="874618"/>
        </a:xfrm>
        <a:prstGeom prst="round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2649526" y="1390887"/>
        <a:ext cx="789228" cy="7892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4CB7D-84AB-4728-BA42-42747BF66639}">
      <dsp:nvSpPr>
        <dsp:cNvPr id="0" name=""/>
        <dsp:cNvSpPr/>
      </dsp:nvSpPr>
      <dsp:spPr>
        <a:xfrm rot="10800000">
          <a:off x="52906" y="34016"/>
          <a:ext cx="9215986" cy="6120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i="1" kern="1200" dirty="0"/>
            <a:t>dokázat, </a:t>
          </a:r>
          <a:endParaRPr lang="cs-CZ" sz="2200" kern="1200" dirty="0"/>
        </a:p>
      </dsp:txBody>
      <dsp:txXfrm rot="10800000">
        <a:off x="205906" y="34016"/>
        <a:ext cx="9062986" cy="612001"/>
      </dsp:txXfrm>
    </dsp:sp>
    <dsp:sp modelId="{2E90F730-66ED-4895-A03F-D2A009EAD0C3}">
      <dsp:nvSpPr>
        <dsp:cNvPr id="0" name=""/>
        <dsp:cNvSpPr/>
      </dsp:nvSpPr>
      <dsp:spPr>
        <a:xfrm>
          <a:off x="1311749" y="57068"/>
          <a:ext cx="499304" cy="49930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82E21-2096-4B82-99ED-F01C1567A271}">
      <dsp:nvSpPr>
        <dsp:cNvPr id="0" name=""/>
        <dsp:cNvSpPr/>
      </dsp:nvSpPr>
      <dsp:spPr>
        <a:xfrm rot="10800000">
          <a:off x="29" y="711000"/>
          <a:ext cx="9215986" cy="52781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i="1" kern="1200" dirty="0"/>
            <a:t>zvládnout, </a:t>
          </a:r>
          <a:endParaRPr lang="cs-CZ" sz="2200" kern="1200" dirty="0"/>
        </a:p>
      </dsp:txBody>
      <dsp:txXfrm rot="10800000">
        <a:off x="131983" y="711000"/>
        <a:ext cx="9084032" cy="527817"/>
      </dsp:txXfrm>
    </dsp:sp>
    <dsp:sp modelId="{F8A7788C-3D9F-4150-AA6F-7B02874BC3A5}">
      <dsp:nvSpPr>
        <dsp:cNvPr id="0" name=""/>
        <dsp:cNvSpPr/>
      </dsp:nvSpPr>
      <dsp:spPr>
        <a:xfrm>
          <a:off x="1297492" y="721620"/>
          <a:ext cx="527817" cy="52781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B39B5-7BA2-4DD5-B930-27A78206EF13}">
      <dsp:nvSpPr>
        <dsp:cNvPr id="0" name=""/>
        <dsp:cNvSpPr/>
      </dsp:nvSpPr>
      <dsp:spPr>
        <a:xfrm rot="10800000">
          <a:off x="70914" y="1358336"/>
          <a:ext cx="9179970" cy="6321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i="1" kern="1200" dirty="0"/>
            <a:t>pochopit, </a:t>
          </a:r>
          <a:endParaRPr lang="cs-CZ" sz="2100" kern="1200" dirty="0"/>
        </a:p>
      </dsp:txBody>
      <dsp:txXfrm rot="10800000">
        <a:off x="228950" y="1358336"/>
        <a:ext cx="9021934" cy="632146"/>
      </dsp:txXfrm>
    </dsp:sp>
    <dsp:sp modelId="{432CFDAE-A471-4241-8D3C-2547A74B22F5}">
      <dsp:nvSpPr>
        <dsp:cNvPr id="0" name=""/>
        <dsp:cNvSpPr/>
      </dsp:nvSpPr>
      <dsp:spPr>
        <a:xfrm>
          <a:off x="1280264" y="1393272"/>
          <a:ext cx="562274" cy="562274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EB32C-5BFE-4CDC-ABF0-15F33AF8CA91}">
      <dsp:nvSpPr>
        <dsp:cNvPr id="0" name=""/>
        <dsp:cNvSpPr/>
      </dsp:nvSpPr>
      <dsp:spPr>
        <a:xfrm rot="10800000">
          <a:off x="0" y="2153810"/>
          <a:ext cx="9144016" cy="7884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1" kern="1200" dirty="0"/>
            <a:t>překonat, </a:t>
          </a:r>
        </a:p>
      </dsp:txBody>
      <dsp:txXfrm rot="10800000">
        <a:off x="197113" y="2153810"/>
        <a:ext cx="8946903" cy="788452"/>
      </dsp:txXfrm>
    </dsp:sp>
    <dsp:sp modelId="{CA858A97-375D-4A32-880D-A7E7A6081529}">
      <dsp:nvSpPr>
        <dsp:cNvPr id="0" name=""/>
        <dsp:cNvSpPr/>
      </dsp:nvSpPr>
      <dsp:spPr>
        <a:xfrm>
          <a:off x="1270890" y="2169442"/>
          <a:ext cx="603457" cy="60345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BE93B-05E7-4167-9F0A-89009BC35025}">
      <dsp:nvSpPr>
        <dsp:cNvPr id="0" name=""/>
        <dsp:cNvSpPr/>
      </dsp:nvSpPr>
      <dsp:spPr>
        <a:xfrm rot="10800000">
          <a:off x="0" y="3007618"/>
          <a:ext cx="9252003" cy="6911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i="1" kern="1200" dirty="0"/>
            <a:t>vytvořit, </a:t>
          </a:r>
        </a:p>
      </dsp:txBody>
      <dsp:txXfrm rot="10800000">
        <a:off x="172778" y="3007618"/>
        <a:ext cx="9079225" cy="691114"/>
      </dsp:txXfrm>
    </dsp:sp>
    <dsp:sp modelId="{A42C1B64-BCCA-434D-A239-1CCBDD7BC74A}">
      <dsp:nvSpPr>
        <dsp:cNvPr id="0" name=""/>
        <dsp:cNvSpPr/>
      </dsp:nvSpPr>
      <dsp:spPr>
        <a:xfrm>
          <a:off x="1234137" y="3015025"/>
          <a:ext cx="654527" cy="65452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56429-01B2-4ABA-AAAB-DE41F46873A6}">
      <dsp:nvSpPr>
        <dsp:cNvPr id="0" name=""/>
        <dsp:cNvSpPr/>
      </dsp:nvSpPr>
      <dsp:spPr>
        <a:xfrm rot="10800000">
          <a:off x="-1" y="3848410"/>
          <a:ext cx="9321803" cy="65133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7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/>
            <a:t>vyřešit apod</a:t>
          </a:r>
          <a:r>
            <a:rPr lang="cs-CZ" sz="2000" kern="1200"/>
            <a:t>. </a:t>
          </a:r>
          <a:endParaRPr lang="cs-CZ" sz="2000" kern="1200" dirty="0"/>
        </a:p>
      </dsp:txBody>
      <dsp:txXfrm rot="10800000">
        <a:off x="162832" y="3848410"/>
        <a:ext cx="9158970" cy="651331"/>
      </dsp:txXfrm>
    </dsp:sp>
    <dsp:sp modelId="{41DCAF5B-D68F-4C58-9A39-2B3A961024C6}">
      <dsp:nvSpPr>
        <dsp:cNvPr id="0" name=""/>
        <dsp:cNvSpPr/>
      </dsp:nvSpPr>
      <dsp:spPr>
        <a:xfrm>
          <a:off x="1200475" y="3796744"/>
          <a:ext cx="721852" cy="754663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412AC-56C7-4FBF-97CD-98F55D3C1B74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21694-B047-44EC-94B2-22D450F07265}">
      <dsp:nvSpPr>
        <dsp:cNvPr id="0" name=""/>
        <dsp:cNvSpPr/>
      </dsp:nvSpPr>
      <dsp:spPr>
        <a:xfrm>
          <a:off x="31836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3B279-B52B-4EDE-9E70-3D097BE6160E}">
      <dsp:nvSpPr>
        <dsp:cNvPr id="0" name=""/>
        <dsp:cNvSpPr/>
      </dsp:nvSpPr>
      <dsp:spPr>
        <a:xfrm rot="10800000">
          <a:off x="31836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en-US" sz="1600" b="1" kern="1200" dirty="0" err="1"/>
            <a:t>ýuk</a:t>
          </a:r>
          <a:r>
            <a:rPr lang="cs-CZ" sz="1600" b="1" kern="1200" dirty="0"/>
            <a:t>a</a:t>
          </a:r>
          <a:r>
            <a:rPr lang="en-US" sz="1600" b="1" kern="1200" dirty="0"/>
            <a:t> </a:t>
          </a:r>
          <a:r>
            <a:rPr lang="en-US" sz="1600" b="1" kern="1200" dirty="0" err="1"/>
            <a:t>příprav</a:t>
          </a:r>
          <a:r>
            <a:rPr lang="cs-CZ" sz="1600" b="1" kern="1200" dirty="0" err="1"/>
            <a:t>uje</a:t>
          </a:r>
          <a:r>
            <a:rPr lang="en-US" sz="1600" b="1" kern="1200" dirty="0"/>
            <a:t> </a:t>
          </a:r>
          <a:r>
            <a:rPr lang="cs-CZ" sz="1600" b="1" kern="1200" dirty="0"/>
            <a:t>žáka </a:t>
          </a:r>
          <a:r>
            <a:rPr lang="en-US" sz="1600" b="1" kern="1200" dirty="0"/>
            <a:t>na </a:t>
          </a:r>
          <a:r>
            <a:rPr lang="en-US" sz="1600" b="1" kern="1200" dirty="0" err="1"/>
            <a:t>život</a:t>
          </a:r>
          <a:r>
            <a:rPr lang="en-US" sz="1600" b="1" kern="1200" dirty="0"/>
            <a:t> v </a:t>
          </a:r>
          <a:r>
            <a:rPr lang="en-US" sz="1600" b="1" kern="1200" dirty="0" err="1"/>
            <a:t>demokratické</a:t>
          </a:r>
          <a:r>
            <a:rPr lang="en-US" sz="1600" b="1" kern="1200" dirty="0"/>
            <a:t> společnosti.</a:t>
          </a:r>
          <a:endParaRPr lang="cs-CZ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</a:t>
          </a:r>
          <a:r>
            <a:rPr lang="en-US" sz="1400" kern="1200" dirty="0" err="1"/>
            <a:t>ýchov</a:t>
          </a:r>
          <a:r>
            <a:rPr lang="cs-CZ" sz="1400" kern="1200" dirty="0"/>
            <a:t>a</a:t>
          </a:r>
          <a:r>
            <a:rPr lang="en-US" sz="1400" kern="1200" dirty="0"/>
            <a:t> k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zdrav</a:t>
          </a:r>
          <a:r>
            <a:rPr lang="cs-CZ" sz="1400" kern="1200" dirty="0"/>
            <a:t>í</a:t>
          </a:r>
          <a:r>
            <a:rPr lang="en-US" sz="1400" kern="1200" dirty="0"/>
            <a:t>, </a:t>
          </a:r>
          <a:r>
            <a:rPr lang="en-US" sz="1400" kern="1200" dirty="0" err="1"/>
            <a:t>rodinn</a:t>
          </a:r>
          <a:r>
            <a:rPr lang="cs-CZ" sz="1400" kern="1200" dirty="0"/>
            <a:t>á</a:t>
          </a:r>
          <a:r>
            <a:rPr lang="en-US" sz="1400" kern="1200" dirty="0"/>
            <a:t> </a:t>
          </a:r>
          <a:r>
            <a:rPr lang="en-US" sz="1400" kern="1200" dirty="0" err="1"/>
            <a:t>výchov</a:t>
          </a:r>
          <a:r>
            <a:rPr lang="cs-CZ" sz="1400" kern="1200" dirty="0"/>
            <a:t>a, </a:t>
          </a:r>
          <a:r>
            <a:rPr lang="en-US" sz="1400" kern="1200" dirty="0" err="1"/>
            <a:t>volb</a:t>
          </a:r>
          <a:r>
            <a:rPr lang="cs-CZ" sz="1400" kern="1200" dirty="0"/>
            <a:t>a</a:t>
          </a:r>
          <a:r>
            <a:rPr lang="en-US" sz="1400" kern="1200" dirty="0"/>
            <a:t> </a:t>
          </a:r>
          <a:r>
            <a:rPr lang="cs-CZ" sz="1400" kern="1200" dirty="0"/>
            <a:t> </a:t>
          </a:r>
          <a:r>
            <a:rPr lang="en-US" sz="1400" kern="1200" dirty="0" err="1"/>
            <a:t>povolání</a:t>
          </a:r>
          <a:r>
            <a:rPr lang="en-US" sz="1400" kern="1200" dirty="0"/>
            <a:t>, </a:t>
          </a:r>
          <a:r>
            <a:rPr lang="en-US" sz="1400" kern="1200" dirty="0" err="1"/>
            <a:t>prevenc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negativních</a:t>
          </a:r>
          <a:r>
            <a:rPr lang="en-US" sz="1400" kern="1200" dirty="0"/>
            <a:t> s</a:t>
          </a:r>
          <a:r>
            <a:rPr lang="cs-CZ" sz="1400" kern="1200" dirty="0" err="1"/>
            <a:t>ociálních</a:t>
          </a:r>
          <a:r>
            <a:rPr lang="en-US" sz="1400" kern="1200" dirty="0"/>
            <a:t> </a:t>
          </a:r>
          <a:r>
            <a:rPr lang="en-US" sz="1400" kern="1200" dirty="0" err="1"/>
            <a:t>jevů</a:t>
          </a:r>
          <a:r>
            <a:rPr lang="cs-CZ" sz="1400" kern="1200" dirty="0"/>
            <a:t>,</a:t>
          </a:r>
          <a:r>
            <a:rPr lang="en-US" sz="1400" kern="1200" dirty="0"/>
            <a:t> </a:t>
          </a:r>
          <a:r>
            <a:rPr lang="en-US" sz="1400" kern="1200" dirty="0" err="1"/>
            <a:t>citový</a:t>
          </a:r>
          <a:r>
            <a:rPr lang="en-US" sz="1400" kern="1200" dirty="0"/>
            <a:t>, </a:t>
          </a:r>
          <a:r>
            <a:rPr lang="en-US" sz="1400" kern="1200" dirty="0" err="1"/>
            <a:t>morální</a:t>
          </a:r>
          <a:r>
            <a:rPr lang="en-US" sz="1400" kern="1200" dirty="0"/>
            <a:t> a </a:t>
          </a:r>
          <a:r>
            <a:rPr lang="en-US" sz="1400" kern="1200" dirty="0" err="1"/>
            <a:t>charakterový</a:t>
          </a:r>
          <a:r>
            <a:rPr lang="en-US" sz="1400" kern="1200" dirty="0"/>
            <a:t> </a:t>
          </a:r>
          <a:r>
            <a:rPr lang="cs-CZ" sz="1400" kern="1200" dirty="0"/>
            <a:t>rozvoj </a:t>
          </a:r>
          <a:r>
            <a:rPr lang="en-US" sz="1400" kern="1200" dirty="0" err="1"/>
            <a:t>žáků</a:t>
          </a:r>
          <a:r>
            <a:rPr lang="en-US" sz="1400" kern="1200" dirty="0"/>
            <a:t>.</a:t>
          </a:r>
          <a:endParaRPr lang="cs-CZ" sz="14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 dirty="0"/>
        </a:p>
      </dsp:txBody>
      <dsp:txXfrm rot="10800000">
        <a:off x="389016" y="1958102"/>
        <a:ext cx="2156106" cy="2322582"/>
      </dsp:txXfrm>
    </dsp:sp>
    <dsp:sp modelId="{8A9CB4A2-DCBA-4010-9CBE-21C6630CD2DF}">
      <dsp:nvSpPr>
        <dsp:cNvPr id="0" name=""/>
        <dsp:cNvSpPr/>
      </dsp:nvSpPr>
      <dsp:spPr>
        <a:xfrm>
          <a:off x="2845517" y="261080"/>
          <a:ext cx="2297412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A5BC1-F45D-4675-A499-66F8C088605F}">
      <dsp:nvSpPr>
        <dsp:cNvPr id="0" name=""/>
        <dsp:cNvSpPr/>
      </dsp:nvSpPr>
      <dsp:spPr>
        <a:xfrm rot="10800000">
          <a:off x="2845517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</a:t>
          </a:r>
          <a:r>
            <a:rPr lang="en-US" sz="1800" b="1" kern="1200" dirty="0" err="1"/>
            <a:t>ýuka</a:t>
          </a:r>
          <a:r>
            <a:rPr lang="en-US" sz="1800" b="1" kern="1200" dirty="0"/>
            <a:t> "</a:t>
          </a:r>
          <a:r>
            <a:rPr lang="en-US" sz="1800" b="1" kern="1200" dirty="0" err="1"/>
            <a:t>šita</a:t>
          </a:r>
          <a:r>
            <a:rPr lang="en-US" sz="1800" b="1" kern="1200" dirty="0"/>
            <a:t> na </a:t>
          </a:r>
          <a:r>
            <a:rPr lang="en-US" sz="1800" b="1" kern="1200" dirty="0" err="1"/>
            <a:t>míru</a:t>
          </a:r>
          <a:r>
            <a:rPr lang="en-US" sz="1800" b="1" kern="1200" dirty="0"/>
            <a:t>" </a:t>
          </a:r>
          <a:r>
            <a:rPr lang="en-US" sz="1800" b="1" kern="1200" dirty="0" err="1"/>
            <a:t>podle</a:t>
          </a:r>
          <a:r>
            <a:rPr lang="en-US" sz="1800" b="1" kern="1200" dirty="0"/>
            <a:t> </a:t>
          </a:r>
          <a:r>
            <a:rPr lang="en-US" sz="1800" b="1" kern="1200" dirty="0" err="1"/>
            <a:t>potřeb</a:t>
          </a:r>
          <a:r>
            <a:rPr lang="en-US" sz="1800" b="1" kern="1200" dirty="0"/>
            <a:t> a </a:t>
          </a:r>
          <a:r>
            <a:rPr lang="en-US" sz="1800" b="1" kern="1200" dirty="0" err="1"/>
            <a:t>zájmů</a:t>
          </a:r>
          <a:r>
            <a:rPr lang="en-US" sz="1800" b="1" kern="1200" dirty="0"/>
            <a:t> </a:t>
          </a:r>
          <a:r>
            <a:rPr lang="en-US" sz="1800" b="1" kern="1200" dirty="0" err="1"/>
            <a:t>žáků</a:t>
          </a:r>
          <a:r>
            <a:rPr lang="cs-CZ" sz="1800" b="1" kern="1200" dirty="0"/>
            <a:t>.</a:t>
          </a:r>
          <a:endParaRPr lang="cs-CZ" sz="1800" kern="1200" dirty="0"/>
        </a:p>
      </dsp:txBody>
      <dsp:txXfrm rot="10800000">
        <a:off x="2916170" y="1958102"/>
        <a:ext cx="2156106" cy="2322582"/>
      </dsp:txXfrm>
    </dsp:sp>
    <dsp:sp modelId="{B112A7F1-7B77-4AB4-9C6B-493942B39A5E}">
      <dsp:nvSpPr>
        <dsp:cNvPr id="0" name=""/>
        <dsp:cNvSpPr/>
      </dsp:nvSpPr>
      <dsp:spPr>
        <a:xfrm>
          <a:off x="5372670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C3185-464D-42A0-B884-8155043FEAA5}">
      <dsp:nvSpPr>
        <dsp:cNvPr id="0" name=""/>
        <dsp:cNvSpPr/>
      </dsp:nvSpPr>
      <dsp:spPr>
        <a:xfrm rot="10800000">
          <a:off x="5372670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Š</a:t>
          </a:r>
          <a:r>
            <a:rPr lang="en-US" sz="1400" b="0" kern="1200" dirty="0"/>
            <a:t>kola </a:t>
          </a:r>
          <a:r>
            <a:rPr lang="cs-CZ" sz="1400" b="0" kern="1200" dirty="0"/>
            <a:t>předává </a:t>
          </a:r>
          <a:r>
            <a:rPr lang="en-US" sz="1400" b="0" kern="1200" dirty="0" err="1"/>
            <a:t>znalosti</a:t>
          </a:r>
          <a:r>
            <a:rPr lang="en-US" sz="1400" b="0" kern="1200" dirty="0"/>
            <a:t>, dovednosti a </a:t>
          </a:r>
          <a:r>
            <a:rPr lang="en-US" sz="1400" b="0" kern="1200" dirty="0" err="1"/>
            <a:t>postoje</a:t>
          </a:r>
          <a:r>
            <a:rPr lang="cs-CZ" sz="1400" b="0" kern="1200" dirty="0"/>
            <a:t>, rozvíjí</a:t>
          </a:r>
          <a:r>
            <a:rPr lang="en-US" sz="1400" b="0" kern="1200" dirty="0"/>
            <a:t> </a:t>
          </a:r>
          <a:r>
            <a:rPr lang="cs-CZ" sz="1400" b="0" kern="1200" dirty="0"/>
            <a:t>osobnost,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"</a:t>
          </a:r>
          <a:r>
            <a:rPr lang="en-US" sz="1400" b="0" kern="1200" dirty="0" err="1"/>
            <a:t>základní</a:t>
          </a:r>
          <a:r>
            <a:rPr lang="en-US" sz="1400" b="0" kern="1200" dirty="0"/>
            <a:t> dovednosti" - </a:t>
          </a:r>
          <a:r>
            <a:rPr lang="en-US" sz="1400" b="0" kern="1200" dirty="0" err="1"/>
            <a:t>komunikaci</a:t>
          </a:r>
          <a:r>
            <a:rPr lang="en-US" sz="1400" b="0" kern="1200" dirty="0"/>
            <a:t> v </a:t>
          </a:r>
          <a:r>
            <a:rPr lang="en-US" sz="1400" b="0" kern="1200" dirty="0" err="1"/>
            <a:t>mateřském</a:t>
          </a:r>
          <a:r>
            <a:rPr lang="en-US" sz="1400" b="0" kern="1200" dirty="0"/>
            <a:t> </a:t>
          </a:r>
          <a:r>
            <a:rPr lang="en-US" sz="1400" b="0" kern="1200" dirty="0" err="1"/>
            <a:t>jazyce</a:t>
          </a:r>
          <a:r>
            <a:rPr lang="en-US" sz="1400" b="0" kern="1200" dirty="0"/>
            <a:t> a </a:t>
          </a:r>
          <a:r>
            <a:rPr lang="en-US" sz="1400" b="0" kern="1200" dirty="0" err="1"/>
            <a:t>matematiku</a:t>
          </a:r>
          <a:r>
            <a:rPr lang="en-US" sz="1400" b="0" kern="1200" dirty="0"/>
            <a:t>,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 </a:t>
          </a:r>
          <a:r>
            <a:rPr lang="en-US" sz="1400" b="0" kern="1200" dirty="0" err="1"/>
            <a:t>jiní</a:t>
          </a:r>
          <a:r>
            <a:rPr lang="en-US" sz="1400" b="0" kern="1200" dirty="0"/>
            <a:t> </a:t>
          </a:r>
          <a:r>
            <a:rPr lang="en-US" sz="1400" b="0" kern="1200" dirty="0" err="1"/>
            <a:t>mají</a:t>
          </a:r>
          <a:r>
            <a:rPr lang="en-US" sz="1400" b="0" kern="1200" dirty="0"/>
            <a:t> </a:t>
          </a:r>
          <a:r>
            <a:rPr lang="en-US" sz="1400" b="0" kern="1200" dirty="0" err="1"/>
            <a:t>bohatší</a:t>
          </a:r>
          <a:r>
            <a:rPr lang="en-US" sz="1400" b="0" kern="1200" dirty="0"/>
            <a:t> </a:t>
          </a:r>
          <a:r>
            <a:rPr lang="en-US" sz="1400" b="0" kern="1200" dirty="0" err="1"/>
            <a:t>seznam</a:t>
          </a:r>
          <a:r>
            <a:rPr lang="en-US" sz="1400" b="0" kern="1200" dirty="0"/>
            <a:t> </a:t>
          </a:r>
          <a:r>
            <a:rPr lang="en-US" sz="1400" b="0" kern="1200" dirty="0" err="1"/>
            <a:t>základních</a:t>
          </a:r>
          <a:r>
            <a:rPr lang="en-US" sz="1400" b="0" kern="1200" dirty="0"/>
            <a:t> </a:t>
          </a:r>
          <a:r>
            <a:rPr lang="en-US" sz="1400" b="0" kern="1200" dirty="0" err="1"/>
            <a:t>prvků</a:t>
          </a:r>
          <a:r>
            <a:rPr lang="en-US" sz="1400" b="0" kern="1200" dirty="0"/>
            <a:t>. 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 err="1"/>
            <a:t>obsaženy</a:t>
          </a:r>
          <a:r>
            <a:rPr lang="en-US" sz="1400" b="0" kern="1200" dirty="0"/>
            <a:t> ve </a:t>
          </a:r>
          <a:r>
            <a:rPr lang="en-US" sz="1400" b="0" kern="1200" dirty="0" err="1"/>
            <a:t>školních</a:t>
          </a:r>
          <a:r>
            <a:rPr lang="en-US" sz="1400" b="0" kern="1200" dirty="0"/>
            <a:t> </a:t>
          </a:r>
          <a:r>
            <a:rPr lang="en-US" sz="1400" b="0" kern="1200" dirty="0" err="1"/>
            <a:t>předmětech</a:t>
          </a:r>
          <a:r>
            <a:rPr lang="cs-CZ" sz="1400" b="0" kern="1200" dirty="0"/>
            <a:t>.</a:t>
          </a:r>
        </a:p>
      </dsp:txBody>
      <dsp:txXfrm rot="10800000">
        <a:off x="5443323" y="1958102"/>
        <a:ext cx="2156106" cy="2322582"/>
      </dsp:txXfrm>
    </dsp:sp>
    <dsp:sp modelId="{B196D0A4-AEDE-4B5A-B793-20C09AE3F376}">
      <dsp:nvSpPr>
        <dsp:cNvPr id="0" name=""/>
        <dsp:cNvSpPr/>
      </dsp:nvSpPr>
      <dsp:spPr>
        <a:xfrm>
          <a:off x="789982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43F55-F416-4657-8B15-EDE5E341B871}">
      <dsp:nvSpPr>
        <dsp:cNvPr id="0" name=""/>
        <dsp:cNvSpPr/>
      </dsp:nvSpPr>
      <dsp:spPr>
        <a:xfrm rot="10800000">
          <a:off x="789982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připravovat </a:t>
          </a:r>
          <a:r>
            <a:rPr lang="en-US" sz="1800" b="1" kern="1200" dirty="0" err="1"/>
            <a:t>budoucí</a:t>
          </a:r>
          <a:r>
            <a:rPr lang="en-US" sz="1800" b="1" kern="1200" dirty="0"/>
            <a:t> </a:t>
          </a:r>
          <a:r>
            <a:rPr lang="en-US" sz="1800" b="1" kern="1200" dirty="0" err="1"/>
            <a:t>dospělé</a:t>
          </a:r>
          <a:r>
            <a:rPr lang="en-US" sz="1800" b="1" kern="1200" dirty="0"/>
            <a:t> </a:t>
          </a:r>
          <a:r>
            <a:rPr lang="en-US" sz="1800" b="1" kern="1200" dirty="0" err="1"/>
            <a:t>členy</a:t>
          </a:r>
          <a:r>
            <a:rPr lang="en-US" sz="1800" b="1" kern="1200" dirty="0"/>
            <a:t> společnosti na to, aby </a:t>
          </a:r>
          <a:r>
            <a:rPr lang="en-US" sz="1800" b="1" kern="1200" dirty="0" err="1"/>
            <a:t>dokázali</a:t>
          </a:r>
          <a:r>
            <a:rPr lang="en-US" sz="1800" b="1" kern="1200" dirty="0"/>
            <a:t> </a:t>
          </a:r>
          <a:r>
            <a:rPr lang="en-US" sz="1800" b="1" kern="1200" dirty="0" err="1"/>
            <a:t>iniciovat</a:t>
          </a:r>
          <a:r>
            <a:rPr lang="en-US" sz="1800" b="1" kern="1200" dirty="0"/>
            <a:t> </a:t>
          </a:r>
          <a:r>
            <a:rPr lang="en-US" sz="1800" b="1" kern="1200" dirty="0" err="1"/>
            <a:t>společenské</a:t>
          </a:r>
          <a:r>
            <a:rPr lang="en-US" sz="1800" b="1" kern="1200" dirty="0"/>
            <a:t> </a:t>
          </a:r>
          <a:r>
            <a:rPr lang="en-US" sz="1800" b="1" kern="1200" dirty="0" err="1"/>
            <a:t>změny</a:t>
          </a:r>
          <a:r>
            <a:rPr lang="en-US" sz="1800" b="1" kern="1200" dirty="0"/>
            <a:t> a </a:t>
          </a:r>
          <a:r>
            <a:rPr lang="en-US" sz="1800" b="1" kern="1200" dirty="0" err="1"/>
            <a:t>spolupracovat</a:t>
          </a:r>
          <a:r>
            <a:rPr lang="en-US" sz="1800" b="1" kern="1200" dirty="0"/>
            <a:t> na jejich </a:t>
          </a:r>
          <a:r>
            <a:rPr lang="en-US" sz="1800" b="1" kern="1200" dirty="0" err="1"/>
            <a:t>realizaci</a:t>
          </a:r>
          <a:r>
            <a:rPr lang="en-US" sz="1800" kern="1200" dirty="0"/>
            <a:t>. </a:t>
          </a:r>
          <a:endParaRPr lang="cs-CZ" sz="1800" kern="1200" dirty="0"/>
        </a:p>
      </dsp:txBody>
      <dsp:txXfrm rot="10800000">
        <a:off x="7970476" y="1958102"/>
        <a:ext cx="2156106" cy="2322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234D-D3FC-4DD8-A0D9-A452F5641A97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FF946-0171-4EA7-8555-DD462A0F6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8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96F38-A3BB-443E-8702-E75C4CE956A7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54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ky.rvp.cz/clanek/c/G/10553/virtualni-hospitace-cesky-jazyk-a-literatura-prakticka-aplikace-teroretickych-poznatku-z-hlaskoslovi.html/" TargetMode="External"/><Relationship Id="rId2" Type="http://schemas.openxmlformats.org/officeDocument/2006/relationships/hyperlink" Target="https://clanky.rvp.cz/clanek/c/z/14423/VIRTUALNI-HOSPITACE---POZNAVAME-SVET-A-NASI-REPUBLIKU-SEZNAMENI-S-LITOSFEROU.htm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pomocnik.rvp.cz/clanek/20157/VERSO---AKTIVNI-PRISTUP-K-UCENI.html" TargetMode="External"/><Relationship Id="rId4" Type="http://schemas.openxmlformats.org/officeDocument/2006/relationships/hyperlink" Target="https://audiovideo.rvp.cz/video/4327/CHEMIE-ONLINE-INTERNETOVE-ZDROJE-PRO-UCITELE-I-ZAKY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wGRCxTxgO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/>
              <a:t>Seminární/portfoliový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Vyberte si školu, jejíž ŠVP školy, kde vykonáváte praxi.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246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b="1" dirty="0"/>
              <a:t>Vznik školy, </a:t>
            </a:r>
            <a:r>
              <a:rPr lang="cs-CZ" dirty="0"/>
              <a:t>resp. výuky organizované ve školních třídách - přibližně před 5 tisíci lety, na území Mezopotámie a Egypta (</a:t>
            </a:r>
            <a:r>
              <a:rPr lang="cs-CZ" dirty="0" err="1"/>
              <a:t>Treml</a:t>
            </a:r>
            <a:r>
              <a:rPr lang="cs-CZ" dirty="0"/>
              <a:t> 2000, s. 111). </a:t>
            </a:r>
          </a:p>
          <a:p>
            <a:pPr>
              <a:defRPr/>
            </a:pPr>
            <a:r>
              <a:rPr lang="cs-CZ" dirty="0"/>
              <a:t>Klíčový - </a:t>
            </a:r>
            <a:r>
              <a:rPr lang="cs-CZ" b="1" dirty="0"/>
              <a:t>objev písma </a:t>
            </a:r>
            <a:r>
              <a:rPr lang="cs-CZ" dirty="0"/>
              <a:t>(psaní poměrně komplikovanou dovedností a nebylo snadné se ji běžně </a:t>
            </a:r>
            <a:r>
              <a:rPr lang="cs-CZ" i="1" dirty="0"/>
              <a:t>naučit</a:t>
            </a:r>
            <a:r>
              <a:rPr lang="cs-CZ" dirty="0"/>
              <a:t>, začalo se jí </a:t>
            </a:r>
            <a:r>
              <a:rPr lang="cs-CZ" b="1" dirty="0"/>
              <a:t>cíleně</a:t>
            </a:r>
            <a:r>
              <a:rPr lang="cs-CZ" dirty="0"/>
              <a:t> </a:t>
            </a:r>
            <a:r>
              <a:rPr lang="cs-CZ" i="1" dirty="0"/>
              <a:t>vyučovat. </a:t>
            </a:r>
          </a:p>
          <a:p>
            <a:pPr>
              <a:defRPr/>
            </a:pPr>
            <a:r>
              <a:rPr lang="cs-CZ" b="1" dirty="0"/>
              <a:t>Organizovaná </a:t>
            </a:r>
            <a:r>
              <a:rPr lang="cs-CZ" b="1" i="1" dirty="0"/>
              <a:t>výuka</a:t>
            </a:r>
            <a:r>
              <a:rPr lang="cs-CZ" b="1" dirty="0"/>
              <a:t> psaní </a:t>
            </a:r>
            <a:r>
              <a:rPr lang="cs-CZ" dirty="0"/>
              <a:t>v instituci zvané </a:t>
            </a:r>
            <a:r>
              <a:rPr lang="cs-CZ" i="1" dirty="0"/>
              <a:t>škola byla</a:t>
            </a:r>
            <a:r>
              <a:rPr lang="cs-CZ" dirty="0"/>
              <a:t> účinná, </a:t>
            </a:r>
            <a:r>
              <a:rPr lang="cs-CZ" i="1" dirty="0"/>
              <a:t>učitelé</a:t>
            </a:r>
            <a:r>
              <a:rPr lang="cs-CZ" dirty="0"/>
              <a:t> začali ve školách postupně </a:t>
            </a:r>
            <a:r>
              <a:rPr lang="cs-CZ" i="1" dirty="0"/>
              <a:t>žákům </a:t>
            </a:r>
            <a:r>
              <a:rPr lang="cs-CZ" b="1" dirty="0"/>
              <a:t>zprostředkovávat i další dovednosti a vědomosti. </a:t>
            </a:r>
          </a:p>
          <a:p>
            <a:pPr>
              <a:defRPr/>
            </a:pPr>
            <a:r>
              <a:rPr lang="cs-CZ" dirty="0"/>
              <a:t>Škola jako jedna z </a:t>
            </a:r>
            <a:r>
              <a:rPr lang="cs-CZ" b="1" dirty="0"/>
              <a:t>nejúspěšnějších institucí kulturních dějin </a:t>
            </a:r>
            <a:r>
              <a:rPr lang="cs-CZ" dirty="0"/>
              <a:t>(</a:t>
            </a:r>
            <a:r>
              <a:rPr lang="cs-CZ" b="1" dirty="0"/>
              <a:t>rozšiřování lidského vědění </a:t>
            </a:r>
            <a:r>
              <a:rPr lang="cs-CZ" dirty="0"/>
              <a:t>a životně důležitá potřeba jeho zprostředkování budoucím generacím). </a:t>
            </a:r>
          </a:p>
        </p:txBody>
      </p:sp>
    </p:spTree>
    <p:extLst>
      <p:ext uri="{BB962C8B-B14F-4D97-AF65-F5344CB8AC3E}">
        <p14:creationId xmlns:p14="http://schemas.microsoft.com/office/powerpoint/2010/main" val="330804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77077" y="260351"/>
            <a:ext cx="10114383" cy="5865813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cs-CZ" dirty="0"/>
              <a:t>Působení </a:t>
            </a:r>
            <a:r>
              <a:rPr lang="cs-CZ" b="1" dirty="0"/>
              <a:t>společenských sil a instancí </a:t>
            </a:r>
            <a:r>
              <a:rPr lang="cs-CZ" dirty="0"/>
              <a:t>na školu – původně </a:t>
            </a:r>
            <a:r>
              <a:rPr lang="cs-CZ" b="1" dirty="0"/>
              <a:t>filozofie </a:t>
            </a:r>
            <a:r>
              <a:rPr lang="cs-CZ" dirty="0"/>
              <a:t>(resp. věda), pak do područí </a:t>
            </a:r>
            <a:r>
              <a:rPr lang="cs-CZ" b="1" dirty="0"/>
              <a:t>církve,</a:t>
            </a:r>
            <a:r>
              <a:rPr lang="cs-CZ" dirty="0"/>
              <a:t> později </a:t>
            </a:r>
            <a:r>
              <a:rPr lang="cs-CZ" b="1" dirty="0"/>
              <a:t>státu</a:t>
            </a:r>
            <a:r>
              <a:rPr lang="cs-CZ" dirty="0"/>
              <a:t> a dnes hospodářství .</a:t>
            </a:r>
          </a:p>
          <a:p>
            <a:pPr>
              <a:defRPr/>
            </a:pPr>
            <a:r>
              <a:rPr lang="cs-CZ" dirty="0"/>
              <a:t>Školy do vzdělávacího systému – souboru všech škol, školských zařízení a jiných vzdělávacích institucí. </a:t>
            </a:r>
          </a:p>
          <a:p>
            <a:pPr>
              <a:defRPr/>
            </a:pPr>
            <a:r>
              <a:rPr lang="cs-CZ" dirty="0"/>
              <a:t>Má ustálenou strukturu, regulované fungování a vztah s jinými systémy společnosti: školská soustava, mimoškolní vzdělávací instituce (kurzy, školení), kulturní a osvětové instituce (knihovny, muzea), někdy i působení masových médií.</a:t>
            </a:r>
          </a:p>
          <a:p>
            <a:pPr>
              <a:defRPr/>
            </a:pPr>
            <a:r>
              <a:rPr lang="cs-CZ" dirty="0"/>
              <a:t>Ke zlepšení srovnatelnosti údajů v oblasti vzdělávání - Mezinárodní standardní klasifikaci vzdělávání ISCED (1997).</a:t>
            </a:r>
          </a:p>
          <a:p>
            <a:pPr indent="19050">
              <a:buNone/>
              <a:defRPr/>
            </a:pPr>
            <a:r>
              <a:rPr lang="cs-CZ" dirty="0"/>
              <a:t>0 – </a:t>
            </a:r>
            <a:r>
              <a:rPr lang="cs-CZ" dirty="0" err="1"/>
              <a:t>preprimární</a:t>
            </a:r>
            <a:r>
              <a:rPr lang="cs-CZ" dirty="0"/>
              <a:t> vzdělávání</a:t>
            </a:r>
          </a:p>
          <a:p>
            <a:pPr indent="19050">
              <a:buNone/>
              <a:defRPr/>
            </a:pPr>
            <a:r>
              <a:rPr lang="cs-CZ" dirty="0"/>
              <a:t>1 – primární vzdělávání</a:t>
            </a:r>
          </a:p>
          <a:p>
            <a:pPr indent="19050">
              <a:buNone/>
              <a:defRPr/>
            </a:pPr>
            <a:r>
              <a:rPr lang="cs-CZ" dirty="0"/>
              <a:t>2 – nižší sekundární vzdělávání</a:t>
            </a:r>
          </a:p>
          <a:p>
            <a:pPr indent="19050">
              <a:buNone/>
              <a:defRPr/>
            </a:pPr>
            <a:r>
              <a:rPr lang="cs-CZ" dirty="0"/>
              <a:t>3 – vyšší sekundární vzdělávání</a:t>
            </a:r>
          </a:p>
          <a:p>
            <a:pPr indent="19050">
              <a:buNone/>
              <a:defRPr/>
            </a:pPr>
            <a:r>
              <a:rPr lang="cs-CZ" dirty="0"/>
              <a:t>4 – </a:t>
            </a:r>
            <a:r>
              <a:rPr lang="cs-CZ" dirty="0" err="1"/>
              <a:t>postsekundární</a:t>
            </a:r>
            <a:r>
              <a:rPr lang="cs-CZ" dirty="0"/>
              <a:t> (neterciární) vzdělávání </a:t>
            </a:r>
          </a:p>
          <a:p>
            <a:pPr indent="19050">
              <a:buNone/>
              <a:defRPr/>
            </a:pPr>
            <a:r>
              <a:rPr lang="cs-CZ" dirty="0"/>
              <a:t>5 – první stupeň terciárního vzdělávání</a:t>
            </a:r>
          </a:p>
          <a:p>
            <a:pPr indent="19050">
              <a:buNone/>
              <a:defRPr/>
            </a:pPr>
            <a:r>
              <a:rPr lang="cs-CZ" dirty="0"/>
              <a:t>6 – druhý stupeň terciárního vzdělávání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8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68963" y="549275"/>
            <a:ext cx="9601200" cy="583286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3200" b="1" dirty="0"/>
              <a:t>Škola je politikum </a:t>
            </a:r>
            <a:r>
              <a:rPr lang="cs-CZ" sz="3200" dirty="0"/>
              <a:t>(císařovna Marie Terezie) - stát si vyhrazuje právo vymezovat cíle školního vzdělávání na úrovni zákona. </a:t>
            </a:r>
          </a:p>
          <a:p>
            <a:pPr>
              <a:defRPr/>
            </a:pPr>
            <a:r>
              <a:rPr lang="cs-CZ" sz="3200" dirty="0"/>
              <a:t>Ve Školském zákonu (č. 561/2004 Sb.) - obecné cíle vzdělávání a cíle vzdělávání v jednotlivých stupních a druzích škol (předškolní, základní, střední, vyšší odborné a jiné vzdělávání). </a:t>
            </a:r>
          </a:p>
          <a:p>
            <a:pPr>
              <a:defRPr/>
            </a:pPr>
            <a:r>
              <a:rPr lang="cs-CZ" sz="3200" b="1" i="1" dirty="0"/>
              <a:t>Základní vzdělávání</a:t>
            </a:r>
            <a:r>
              <a:rPr lang="cs-CZ" sz="3200" b="1" dirty="0"/>
              <a:t> - </a:t>
            </a:r>
            <a:r>
              <a:rPr lang="cs-CZ" sz="3200" dirty="0"/>
              <a:t>v instituci zvané </a:t>
            </a:r>
            <a:r>
              <a:rPr lang="cs-CZ" sz="3200" i="1" dirty="0"/>
              <a:t>základní škola. </a:t>
            </a:r>
          </a:p>
          <a:p>
            <a:pPr>
              <a:defRPr/>
            </a:pPr>
            <a:r>
              <a:rPr lang="cs-CZ" sz="3200" b="1" i="1" dirty="0"/>
              <a:t>Cíle základního vzdělávání</a:t>
            </a:r>
            <a:r>
              <a:rPr lang="cs-CZ" sz="3200" b="1" dirty="0"/>
              <a:t>  </a:t>
            </a:r>
            <a:r>
              <a:rPr lang="cs-CZ" sz="3200" dirty="0"/>
              <a:t>do </a:t>
            </a:r>
            <a:r>
              <a:rPr lang="cs-CZ" sz="3200" i="1" dirty="0"/>
              <a:t>základní školy</a:t>
            </a:r>
            <a:r>
              <a:rPr lang="cs-CZ" sz="3200" dirty="0"/>
              <a:t> prostřednictvím</a:t>
            </a:r>
            <a:r>
              <a:rPr lang="cs-CZ" sz="3200" b="1" dirty="0"/>
              <a:t> </a:t>
            </a:r>
            <a:r>
              <a:rPr lang="cs-CZ" sz="3200" b="1" i="1" dirty="0"/>
              <a:t>kurikulárních dokumentů. </a:t>
            </a:r>
          </a:p>
          <a:p>
            <a:pPr>
              <a:defRPr/>
            </a:pPr>
            <a:r>
              <a:rPr lang="cs-CZ" sz="3200" b="1" i="1" dirty="0"/>
              <a:t>Kurikulární dokumenty</a:t>
            </a:r>
            <a:r>
              <a:rPr lang="cs-CZ" sz="3200" b="1" dirty="0"/>
              <a:t> </a:t>
            </a:r>
            <a:r>
              <a:rPr lang="cs-CZ" sz="3200" dirty="0"/>
              <a:t>v podobě </a:t>
            </a:r>
            <a:r>
              <a:rPr lang="cs-CZ" sz="3200" b="1" i="1" dirty="0"/>
              <a:t>rámcových a školních vzdělávacích programů</a:t>
            </a:r>
            <a:r>
              <a:rPr lang="cs-CZ" sz="3200" b="1" dirty="0"/>
              <a:t>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5223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B09D95-82A9-435F-A08D-D4C3F156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indent="0"/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Proč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 se </a:t>
            </a:r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vzděláváme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?</a:t>
            </a:r>
            <a:b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</a:br>
            <a:br>
              <a:rPr lang="cs-CZ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</a:br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Proč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 se </a:t>
            </a:r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učím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konkrétnímu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předmětu</a:t>
            </a:r>
            <a: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  <a:t>?</a:t>
            </a:r>
            <a:br>
              <a:rPr lang="en-US" sz="4200" b="1" kern="1200" dirty="0">
                <a:solidFill>
                  <a:schemeClr val="tx1"/>
                </a:solidFill>
                <a:highlight>
                  <a:srgbClr val="C0C0C0"/>
                </a:highlight>
                <a:latin typeface="+mj-lt"/>
                <a:ea typeface="+mj-ea"/>
                <a:cs typeface="+mj-cs"/>
              </a:rPr>
            </a:br>
            <a:endParaRPr lang="en-US" sz="4200" kern="1200" dirty="0">
              <a:solidFill>
                <a:schemeClr val="tx1"/>
              </a:solidFill>
              <a:highlight>
                <a:srgbClr val="C0C0C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Knihy">
            <a:extLst>
              <a:ext uri="{FF2B5EF4-FFF2-40B4-BE49-F238E27FC236}">
                <a16:creationId xmlns:a16="http://schemas.microsoft.com/office/drawing/2014/main" id="{60AEE49D-0098-42B6-95FB-BD6ABE3358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81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cs-CZ" sz="3600" b="1">
                <a:solidFill>
                  <a:schemeClr val="tx2"/>
                </a:solidFill>
              </a:rPr>
              <a:t>Tři směry filozofie vzdělávání</a:t>
            </a:r>
            <a:br>
              <a:rPr lang="cs-CZ" sz="3600">
                <a:solidFill>
                  <a:schemeClr val="tx2"/>
                </a:solidFill>
              </a:rPr>
            </a:br>
            <a:endParaRPr lang="cs-CZ" sz="360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chemeClr val="tx2"/>
                </a:solidFill>
              </a:rPr>
              <a:t>Funkce vzdělání</a:t>
            </a:r>
            <a:endParaRPr lang="cs-CZ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a) k pochopení:</a:t>
            </a:r>
          </a:p>
          <a:p>
            <a:r>
              <a:rPr lang="cs-CZ" sz="3200" dirty="0">
                <a:solidFill>
                  <a:schemeClr val="tx2"/>
                </a:solidFill>
              </a:rPr>
              <a:t>současného světa</a:t>
            </a:r>
          </a:p>
          <a:p>
            <a:r>
              <a:rPr lang="cs-CZ" sz="3200" dirty="0">
                <a:solidFill>
                  <a:schemeClr val="tx2"/>
                </a:solidFill>
              </a:rPr>
              <a:t>současného života</a:t>
            </a:r>
          </a:p>
          <a:p>
            <a:r>
              <a:rPr lang="cs-CZ" sz="3200" dirty="0">
                <a:solidFill>
                  <a:schemeClr val="tx2"/>
                </a:solidFill>
              </a:rPr>
              <a:t>sebe sama a druhých</a:t>
            </a:r>
          </a:p>
          <a:p>
            <a:pPr marL="0" indent="0">
              <a:buNone/>
            </a:pPr>
            <a:endParaRPr lang="cs-CZ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b) k rozvoji samostatného myšlení a odpovědnosti </a:t>
            </a:r>
          </a:p>
        </p:txBody>
      </p:sp>
    </p:spTree>
    <p:extLst>
      <p:ext uri="{BB962C8B-B14F-4D97-AF65-F5344CB8AC3E}">
        <p14:creationId xmlns:p14="http://schemas.microsoft.com/office/powerpoint/2010/main" val="250784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38201" y="719666"/>
          <a:ext cx="93217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                               Progresivismus     </a:t>
                      </a:r>
                      <a:br>
                        <a:rPr lang="cs-CZ" dirty="0"/>
                      </a:br>
                      <a:r>
                        <a:rPr lang="cs-CZ" dirty="0"/>
                        <a:t>       sociální                                       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Esencialismus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Rekonstrukcionismus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01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+mn-lt"/>
              </a:rPr>
              <a:t>Cíle základního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cs-CZ" dirty="0"/>
              <a:t>Vede k tomu, aby si žáci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osvojili potřebné </a:t>
            </a:r>
            <a:r>
              <a:rPr lang="cs-CZ" b="1" dirty="0"/>
              <a:t>strategie učení </a:t>
            </a:r>
            <a:r>
              <a:rPr lang="cs-CZ" dirty="0"/>
              <a:t>a na jejich základě byli motivováni k celoživotnímu učení,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se učili </a:t>
            </a:r>
            <a:r>
              <a:rPr lang="cs-CZ" b="1" dirty="0"/>
              <a:t>tvořivě myslet </a:t>
            </a:r>
            <a:r>
              <a:rPr lang="cs-CZ" dirty="0"/>
              <a:t>a </a:t>
            </a:r>
            <a:r>
              <a:rPr lang="cs-CZ" b="1" dirty="0"/>
              <a:t>řešit </a:t>
            </a:r>
            <a:r>
              <a:rPr lang="cs-CZ" dirty="0"/>
              <a:t>přiměřené </a:t>
            </a:r>
            <a:r>
              <a:rPr lang="cs-CZ" b="1" dirty="0"/>
              <a:t>problémy</a:t>
            </a:r>
            <a:r>
              <a:rPr lang="cs-CZ" dirty="0"/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účinně </a:t>
            </a:r>
            <a:r>
              <a:rPr lang="cs-CZ" b="1" dirty="0"/>
              <a:t>komunikovat a spolupracovat</a:t>
            </a:r>
            <a:r>
              <a:rPr lang="cs-CZ" dirty="0"/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chránit své fyzické i duševní</a:t>
            </a:r>
            <a:r>
              <a:rPr lang="cs-CZ" b="1" dirty="0"/>
              <a:t> zdraví</a:t>
            </a:r>
            <a:r>
              <a:rPr lang="cs-CZ" dirty="0"/>
              <a:t>, vytvořené </a:t>
            </a:r>
            <a:r>
              <a:rPr lang="cs-CZ" b="1" dirty="0"/>
              <a:t>hodnoty </a:t>
            </a:r>
            <a:r>
              <a:rPr lang="cs-CZ" dirty="0"/>
              <a:t>a</a:t>
            </a:r>
            <a:r>
              <a:rPr lang="cs-CZ" b="1" dirty="0"/>
              <a:t> životní prostředí</a:t>
            </a:r>
            <a:r>
              <a:rPr lang="cs-CZ" dirty="0"/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být </a:t>
            </a:r>
            <a:r>
              <a:rPr lang="cs-CZ" b="1" dirty="0"/>
              <a:t>ohleduplní a tolerantní </a:t>
            </a:r>
            <a:r>
              <a:rPr lang="cs-CZ" dirty="0"/>
              <a:t>k jiným lidem, k odlišným kulturním a duchovním hodnotám,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dirty="0"/>
              <a:t>poznávat </a:t>
            </a:r>
            <a:r>
              <a:rPr lang="cs-CZ" b="1" dirty="0"/>
              <a:t>své schopnosti a reálné možnosti </a:t>
            </a:r>
            <a:r>
              <a:rPr lang="cs-CZ" dirty="0"/>
              <a:t>a uplatňovat je spolu s osvojenými vědomostmi a dovednostmi při rozhodování o své další životní dráze a svém profesním uplatnění“ (Školský zákon č. 561/2004 Sb., s. 26).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598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 příště: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Zaměřte se na </a:t>
            </a:r>
            <a:r>
              <a:rPr lang="cs-CZ" b="1" dirty="0"/>
              <a:t>prezentaci</a:t>
            </a:r>
            <a:r>
              <a:rPr lang="cs-CZ" dirty="0"/>
              <a:t> jednoho ze svých </a:t>
            </a:r>
            <a:r>
              <a:rPr lang="cs-CZ" b="1" dirty="0"/>
              <a:t>aprobačních předmětů </a:t>
            </a:r>
            <a:r>
              <a:rPr lang="cs-CZ" dirty="0"/>
              <a:t>v daném ŠVP. Odpovězte na otázky: Jak jsou vymezeny </a:t>
            </a:r>
            <a:r>
              <a:rPr lang="cs-CZ" b="1" dirty="0"/>
              <a:t>učivo a výstupy </a:t>
            </a:r>
            <a:r>
              <a:rPr lang="cs-CZ" dirty="0"/>
              <a:t>pro daný vyučovací předmět? Srovnejte s filozofiemi vzdělávání u </a:t>
            </a:r>
            <a:r>
              <a:rPr lang="cs-CZ" dirty="0" err="1"/>
              <a:t>Pasche</a:t>
            </a:r>
            <a:r>
              <a:rPr lang="cs-CZ" dirty="0"/>
              <a:t> et al. (1998). Odpovědi shrňte do 1–2 odstavců.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097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Klíčové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Školní pedagogika, normativní didaktika, živá didaktika, evidence-</a:t>
            </a:r>
            <a:r>
              <a:rPr lang="cs-CZ" dirty="0" err="1"/>
              <a:t>based</a:t>
            </a:r>
            <a:r>
              <a:rPr lang="cs-CZ" dirty="0"/>
              <a:t> education, </a:t>
            </a:r>
          </a:p>
          <a:p>
            <a:r>
              <a:rPr lang="cs-CZ" dirty="0"/>
              <a:t>vzdělávací politika, kurikulární politika, kurikulární dokumenty, </a:t>
            </a:r>
          </a:p>
          <a:p>
            <a:r>
              <a:rPr lang="cs-CZ" dirty="0">
                <a:solidFill>
                  <a:srgbClr val="FF0000"/>
                </a:solidFill>
              </a:rPr>
              <a:t>vzdělávací systém, školský systém, škola, škola jako instituce, škola jako organizace, funkce školy, klasifikace ISCED, modely školního vzdělávání, </a:t>
            </a:r>
          </a:p>
          <a:p>
            <a:r>
              <a:rPr lang="cs-CZ" dirty="0"/>
              <a:t>vzdělávání, vzdělání, vzdělanost, pojetí a teorie vzdělávání, obecné cíle vzdělávání,  </a:t>
            </a:r>
          </a:p>
          <a:p>
            <a:r>
              <a:rPr lang="cs-CZ" dirty="0"/>
              <a:t>cíle, obsahy, učivo, kurikulum, didaktika, ontodidaktická transformace, psychodidaktická transformace, kognitivní transformace, </a:t>
            </a:r>
          </a:p>
          <a:p>
            <a:r>
              <a:rPr lang="cs-CZ" dirty="0"/>
              <a:t>didaktické prostředky, interaktivní tabule, školní učebnice, struktura učebnice, didaktické funkce učebnice, používání učebnic,  </a:t>
            </a:r>
          </a:p>
          <a:p>
            <a:r>
              <a:rPr lang="cs-CZ" dirty="0"/>
              <a:t>žák a jeho učení, učitel a jeho vyučování, výuka, výukové metody, organizační formy, autoregulace učení, celoživotní učení,  </a:t>
            </a:r>
          </a:p>
        </p:txBody>
      </p:sp>
    </p:spTree>
    <p:extLst>
      <p:ext uri="{BB962C8B-B14F-4D97-AF65-F5344CB8AC3E}">
        <p14:creationId xmlns:p14="http://schemas.microsoft.com/office/powerpoint/2010/main" val="431039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učební úlohy, kompetence k učení, metakognice, reprezentace (mentální), </a:t>
            </a:r>
          </a:p>
          <a:p>
            <a:r>
              <a:rPr lang="cs-CZ" dirty="0"/>
              <a:t>diagnostika, hodnocení, formativní hodnocení, sumativní hodnocení, normativní a kriteriální hodnocení, vstupní, průběžné a výstupní hodnocení, autonomní a heteronomní hodnocení, validita hodnocení, funkce hodnocení, role chyby v učebním procesu, diagnostické funkce učebních úloh,</a:t>
            </a:r>
          </a:p>
          <a:p>
            <a:r>
              <a:rPr lang="cs-CZ" dirty="0"/>
              <a:t>formy hodnocení (numerická, verbální, grafická, nonverbální), popisný jazyk, kritéria a indikátory hodnocení, závěrečná zpráva (možnosti); hodnocení žáků se speciálními vzdělávacími potřebami, </a:t>
            </a:r>
          </a:p>
          <a:p>
            <a:r>
              <a:rPr lang="cs-CZ" dirty="0"/>
              <a:t>analýza výuky, reflexe výuky, hospitace, videozáznam vyučovací hodiny, hodnocení výuky. </a:t>
            </a:r>
          </a:p>
          <a:p>
            <a:r>
              <a:rPr lang="cs-CZ" b="1" dirty="0"/>
              <a:t>RVP, ŠVP, tematické plány, základní kurikulární činnosti učitele, příprava na výuku, výukové strategie, individualizace, diferenciace.</a:t>
            </a:r>
          </a:p>
          <a:p>
            <a:r>
              <a:rPr lang="cs-CZ" dirty="0"/>
              <a:t>Standard kvality práce učitele. </a:t>
            </a:r>
          </a:p>
        </p:txBody>
      </p:sp>
    </p:spTree>
    <p:extLst>
      <p:ext uri="{BB962C8B-B14F-4D97-AF65-F5344CB8AC3E}">
        <p14:creationId xmlns:p14="http://schemas.microsoft.com/office/powerpoint/2010/main" val="380457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se řekne škola…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218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b="1" dirty="0"/>
            </a:br>
            <a:r>
              <a:rPr lang="cs-CZ" altLang="cs-CZ" b="1" dirty="0"/>
              <a:t>Literatura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8882"/>
            <a:ext cx="10515600" cy="46280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altLang="cs-CZ" sz="8000" dirty="0" err="1"/>
              <a:t>Fend</a:t>
            </a:r>
            <a:r>
              <a:rPr lang="cs-CZ" altLang="cs-CZ" sz="8000" dirty="0"/>
              <a:t> (2006).</a:t>
            </a:r>
            <a:r>
              <a:rPr lang="de-DE" sz="8000" dirty="0"/>
              <a:t> Fend, H. </a:t>
            </a:r>
            <a:r>
              <a:rPr lang="de-DE" sz="8000" i="1" dirty="0"/>
              <a:t>Neue Theorie der Schule. Einführung in das Verstehen von Bildungssystemen.</a:t>
            </a:r>
          </a:p>
          <a:p>
            <a:pPr marL="0" indent="0">
              <a:buNone/>
            </a:pPr>
            <a:r>
              <a:rPr lang="de-DE" sz="8000" dirty="0"/>
              <a:t>Wiesbaden: Verlag für Sozialwissenschaften, 2006.</a:t>
            </a:r>
            <a:endParaRPr lang="cs-CZ" altLang="cs-CZ" sz="8000" dirty="0"/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cs-CZ" sz="8000" dirty="0"/>
              <a:t>Havlík, R., Koťa, J. (2002). </a:t>
            </a:r>
            <a:r>
              <a:rPr lang="cs-CZ" altLang="cs-CZ" sz="8000" i="1" dirty="0"/>
              <a:t>Sociologie výchovy a školy.</a:t>
            </a:r>
            <a:r>
              <a:rPr lang="cs-CZ" altLang="cs-CZ" sz="8000" dirty="0"/>
              <a:t> Praha: Portál, </a:t>
            </a:r>
          </a:p>
          <a:p>
            <a:pPr marL="0" indent="0">
              <a:buNone/>
            </a:pPr>
            <a:r>
              <a:rPr lang="cs-CZ" altLang="cs-CZ" sz="8000" dirty="0"/>
              <a:t>Helus, Z. (2007). </a:t>
            </a:r>
            <a:r>
              <a:rPr lang="cs-CZ" sz="8000" dirty="0"/>
              <a:t>Kurikulum jako činitel žákovy personalizace. In Maňák, J., Janík, T. (</a:t>
            </a:r>
            <a:r>
              <a:rPr lang="cs-CZ" sz="8000" dirty="0" err="1"/>
              <a:t>ed</a:t>
            </a:r>
            <a:r>
              <a:rPr lang="cs-CZ" sz="8000" dirty="0"/>
              <a:t>.). </a:t>
            </a:r>
            <a:r>
              <a:rPr lang="cs-CZ" sz="8000" i="1" dirty="0"/>
              <a:t>Absolvent základní školy. </a:t>
            </a:r>
            <a:r>
              <a:rPr lang="cs-CZ" sz="8000" dirty="0"/>
              <a:t>Brno: MU, 2007, s. 10–19.</a:t>
            </a:r>
          </a:p>
          <a:p>
            <a:pPr marL="0" indent="0">
              <a:buNone/>
            </a:pPr>
            <a:r>
              <a:rPr lang="cs-CZ" sz="8000" dirty="0"/>
              <a:t>Prokop, J. (2005). </a:t>
            </a:r>
            <a:r>
              <a:rPr lang="cs-CZ" sz="8000" i="1" dirty="0"/>
              <a:t>Škola a společnost v kritických teoriích druhé poloviny 20. století. </a:t>
            </a:r>
            <a:r>
              <a:rPr lang="cs-CZ" sz="8000" dirty="0"/>
              <a:t>Praha: Karolinum, </a:t>
            </a:r>
            <a:r>
              <a:rPr lang="cs-CZ" altLang="cs-CZ" sz="8000" dirty="0"/>
              <a:t>Walterová, E. a kol. (2004). </a:t>
            </a:r>
            <a:r>
              <a:rPr lang="cs-CZ" altLang="cs-CZ" sz="8000" i="1" dirty="0"/>
              <a:t>Úloha školy v rozvoji vzdělanosti. </a:t>
            </a:r>
            <a:r>
              <a:rPr lang="cs-CZ" altLang="cs-CZ" sz="8000" dirty="0"/>
              <a:t>Brno: Paido.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cs-CZ" sz="8000" dirty="0">
                <a:solidFill>
                  <a:srgbClr val="C00000"/>
                </a:solidFill>
              </a:rPr>
              <a:t>Walterová, E. (2009). Funkce školy a školního vzdělávání v soudobé společnosti. In PRŮCHA, J. (</a:t>
            </a:r>
            <a:r>
              <a:rPr lang="cs-CZ" altLang="cs-CZ" sz="8000" dirty="0" err="1">
                <a:solidFill>
                  <a:srgbClr val="C00000"/>
                </a:solidFill>
              </a:rPr>
              <a:t>ed</a:t>
            </a:r>
            <a:r>
              <a:rPr lang="cs-CZ" altLang="cs-CZ" sz="8000" dirty="0">
                <a:solidFill>
                  <a:srgbClr val="C00000"/>
                </a:solidFill>
              </a:rPr>
              <a:t>.)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cs-CZ" sz="8000" i="1" dirty="0">
                <a:solidFill>
                  <a:srgbClr val="C00000"/>
                </a:solidFill>
              </a:rPr>
              <a:t>Pedagogická encyklopedie. </a:t>
            </a:r>
            <a:r>
              <a:rPr lang="cs-CZ" altLang="cs-CZ" sz="8000" dirty="0">
                <a:solidFill>
                  <a:srgbClr val="C00000"/>
                </a:solidFill>
              </a:rPr>
              <a:t>Praha: Portál.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cs-CZ" sz="8000" dirty="0"/>
              <a:t> </a:t>
            </a:r>
            <a:r>
              <a:rPr lang="cs-CZ" altLang="cs-CZ" sz="8000" i="1" dirty="0"/>
              <a:t>Zákon ze dne 24. září 2004 o předškolním, základním, středním, vyšším odborném a jiném vzdělávání (školský zákon).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8000" i="1" dirty="0"/>
              <a:t>Rámcové vzdělávací programy pro základní a střední školy.</a:t>
            </a:r>
            <a:endParaRPr lang="cs-CZ" altLang="cs-CZ" sz="8000" dirty="0"/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altLang="cs-CZ" sz="80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80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9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400" b="1" dirty="0"/>
              <a:t> </a:t>
            </a:r>
            <a:endParaRPr lang="cs-CZ" altLang="cs-CZ" sz="1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929834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2626E-85A7-452B-ADFF-D6239C52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72F881-3438-46A4-AD52-ADDFAB0C8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https://clanky.rvp.cz/clanek/c/z/14423/VIRTUALNI-HOSPITACE---POZNAVAME-SVET-A-NASI-REPUBLIKU-SEZNAMENI-S-LITOSFEROU.html/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https://clanky.rvp.cz/clanek/c/G/10553/virtualni-hospitace-cesky-jazyk-a-literatura-prakticka-aplikace-teroretickych-poznatku-z-hlaskoslovi.html/</a:t>
            </a:r>
            <a:endParaRPr lang="cs-CZ" dirty="0"/>
          </a:p>
          <a:p>
            <a:r>
              <a:rPr lang="cs-CZ" dirty="0">
                <a:hlinkClick r:id="rId4"/>
              </a:rPr>
              <a:t>https://audiovideo.rvp.cz/video/4327/CHEMIE-ONLINE-INTERNETOVE-ZDROJE-PRO-UCITELE-I-ZAKY.html</a:t>
            </a:r>
            <a:endParaRPr lang="cs-CZ" dirty="0"/>
          </a:p>
          <a:p>
            <a:r>
              <a:rPr lang="cs-CZ">
                <a:hlinkClick r:id="rId5"/>
              </a:rPr>
              <a:t>https://spomocnik.rvp.cz/clanek/20157/VERSO---AKTIVNI-PRISTUP-K-UCENI.html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2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4wGRCxTxgO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3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/>
              <a:t>Školní pedagogika 1/1, LF</a:t>
            </a:r>
            <a:br>
              <a:rPr lang="cs-CZ" b="1" dirty="0"/>
            </a:br>
            <a:r>
              <a:rPr lang="cs-CZ" sz="3200" b="1" dirty="0"/>
              <a:t>PS 2020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Seminář 2   </a:t>
            </a:r>
          </a:p>
          <a:p>
            <a:r>
              <a:rPr lang="cs-CZ" b="1" dirty="0"/>
              <a:t>Úvod</a:t>
            </a:r>
            <a:r>
              <a:rPr lang="cs-CZ" dirty="0"/>
              <a:t> do problematiky – škola, výchova, vzdělávání, vzdělání. </a:t>
            </a:r>
          </a:p>
          <a:p>
            <a:r>
              <a:rPr lang="cs-CZ" dirty="0"/>
              <a:t>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8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br>
              <a:rPr lang="cs-CZ" sz="3400" dirty="0">
                <a:latin typeface="+mn-lt"/>
              </a:rPr>
            </a:br>
            <a:r>
              <a:rPr lang="cs-CZ" sz="3400" b="1" dirty="0">
                <a:latin typeface="+mn-lt"/>
              </a:rPr>
              <a:t>Cíle výuky                                                            </a:t>
            </a:r>
            <a:r>
              <a:rPr lang="cs-CZ" sz="3400" dirty="0">
                <a:latin typeface="+mn-lt"/>
              </a:rPr>
              <a:t>5. 10.2020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cs-CZ" sz="2400" b="1" dirty="0"/>
          </a:p>
          <a:p>
            <a:r>
              <a:rPr lang="cs-CZ" sz="3600" dirty="0"/>
              <a:t>Student/</a:t>
            </a:r>
            <a:r>
              <a:rPr lang="cs-CZ" sz="3600" dirty="0" err="1"/>
              <a:t>ka</a:t>
            </a:r>
            <a:r>
              <a:rPr lang="cs-CZ" sz="3600" dirty="0"/>
              <a:t> vysvětlí funkce školy.</a:t>
            </a:r>
          </a:p>
          <a:p>
            <a:r>
              <a:rPr lang="cs-CZ" sz="3600" dirty="0"/>
              <a:t>Student/</a:t>
            </a:r>
            <a:r>
              <a:rPr lang="cs-CZ" sz="3600" dirty="0" err="1"/>
              <a:t>ka</a:t>
            </a:r>
            <a:r>
              <a:rPr lang="cs-CZ" sz="3600" dirty="0"/>
              <a:t> charakterizuje filozofie vzdělávání.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1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dirty="0">
                <a:latin typeface="+mn-lt"/>
              </a:rPr>
              <a:t>Proč </a:t>
            </a:r>
            <a:r>
              <a:rPr lang="cs-CZ" altLang="cs-CZ" sz="3600" b="1" dirty="0">
                <a:latin typeface="+mn-lt"/>
              </a:rPr>
              <a:t>škola existuje</a:t>
            </a:r>
            <a:r>
              <a:rPr lang="cs-CZ" altLang="cs-CZ" sz="3600" dirty="0">
                <a:latin typeface="+mn-lt"/>
              </a:rPr>
              <a:t> ve společnosti, jaký má </a:t>
            </a:r>
            <a:r>
              <a:rPr lang="cs-CZ" altLang="cs-CZ" sz="3600" b="1" dirty="0">
                <a:latin typeface="+mn-lt"/>
              </a:rPr>
              <a:t>smysl a vztah </a:t>
            </a:r>
            <a:r>
              <a:rPr lang="cs-CZ" altLang="cs-CZ" sz="3600" dirty="0">
                <a:latin typeface="+mn-lt"/>
              </a:rPr>
              <a:t>k potřebám společnosti, jaké má </a:t>
            </a:r>
            <a:r>
              <a:rPr lang="cs-CZ" altLang="cs-CZ" sz="3600" b="1" dirty="0">
                <a:latin typeface="+mn-lt"/>
              </a:rPr>
              <a:t>postavení </a:t>
            </a:r>
            <a:r>
              <a:rPr lang="cs-CZ" altLang="cs-CZ" sz="3600" dirty="0">
                <a:latin typeface="+mn-lt"/>
              </a:rPr>
              <a:t>mezi ostatními institucemi?</a:t>
            </a:r>
            <a:endParaRPr lang="cs-CZ" sz="3600" dirty="0"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1364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8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dirty="0">
                <a:latin typeface="+mn-lt"/>
              </a:rPr>
              <a:t>Proč </a:t>
            </a:r>
            <a:r>
              <a:rPr lang="cs-CZ" altLang="cs-CZ" sz="3200" b="1" dirty="0">
                <a:latin typeface="+mn-lt"/>
              </a:rPr>
              <a:t>škola existuje</a:t>
            </a:r>
            <a:r>
              <a:rPr lang="cs-CZ" altLang="cs-CZ" sz="3200" dirty="0">
                <a:latin typeface="+mn-lt"/>
              </a:rPr>
              <a:t> ve společnosti, jaký má </a:t>
            </a:r>
            <a:r>
              <a:rPr lang="cs-CZ" altLang="cs-CZ" sz="3200" b="1" dirty="0">
                <a:latin typeface="+mn-lt"/>
              </a:rPr>
              <a:t>smysl a vztah </a:t>
            </a:r>
            <a:r>
              <a:rPr lang="cs-CZ" altLang="cs-CZ" sz="3200" dirty="0">
                <a:latin typeface="+mn-lt"/>
              </a:rPr>
              <a:t>k potřebám společnosti, jaké má </a:t>
            </a:r>
            <a:r>
              <a:rPr lang="cs-CZ" altLang="cs-CZ" sz="3200" b="1" dirty="0">
                <a:latin typeface="+mn-lt"/>
              </a:rPr>
              <a:t>postavení </a:t>
            </a:r>
            <a:r>
              <a:rPr lang="cs-CZ" altLang="cs-CZ" sz="3200" dirty="0">
                <a:latin typeface="+mn-lt"/>
              </a:rPr>
              <a:t>mezi ostatními institucemi?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Vychovává, vzdělává, …</a:t>
            </a:r>
          </a:p>
          <a:p>
            <a:r>
              <a:rPr lang="cs-CZ" altLang="cs-CZ" dirty="0"/>
              <a:t>zařazuje do společenství,</a:t>
            </a:r>
            <a:r>
              <a:rPr lang="cs-CZ" dirty="0"/>
              <a:t> </a:t>
            </a:r>
          </a:p>
          <a:p>
            <a:r>
              <a:rPr lang="cs-CZ" dirty="0"/>
              <a:t>předává</a:t>
            </a:r>
            <a:r>
              <a:rPr lang="cs-CZ" b="1" dirty="0"/>
              <a:t> kulturní </a:t>
            </a:r>
            <a:r>
              <a:rPr lang="cs-CZ" dirty="0"/>
              <a:t>obsahy, dovednosti, symboly k existenci v určité kultuře. Je </a:t>
            </a:r>
            <a:r>
              <a:rPr lang="cs-CZ" b="1" dirty="0"/>
              <a:t>„správou“ kulturního dědictví </a:t>
            </a:r>
            <a:r>
              <a:rPr lang="cs-CZ" dirty="0"/>
              <a:t>(vědění v tom nejširším slova smyslu) a  zprostředkovává jej </a:t>
            </a:r>
            <a:r>
              <a:rPr lang="cs-CZ" altLang="cs-CZ" b="1" dirty="0"/>
              <a:t>v systematizované podobě </a:t>
            </a:r>
            <a:r>
              <a:rPr lang="cs-CZ" altLang="cs-CZ" dirty="0"/>
              <a:t>(ve vědních, uměleckých a jiných oborech). </a:t>
            </a:r>
          </a:p>
          <a:p>
            <a:r>
              <a:rPr lang="cs-CZ" dirty="0"/>
              <a:t>vede žáka ke zvládání vzdělávacích požadavků, </a:t>
            </a:r>
            <a:r>
              <a:rPr lang="cs-CZ" b="1" dirty="0"/>
              <a:t>aktualizuje potenciality rozvoje žáků</a:t>
            </a:r>
            <a:r>
              <a:rPr lang="cs-CZ" dirty="0"/>
              <a:t> v projevech kognitivních, emocionálně prožitkových, morálně postojových. </a:t>
            </a:r>
          </a:p>
        </p:txBody>
      </p:sp>
    </p:spTree>
    <p:extLst>
      <p:ext uri="{BB962C8B-B14F-4D97-AF65-F5344CB8AC3E}">
        <p14:creationId xmlns:p14="http://schemas.microsoft.com/office/powerpoint/2010/main" val="287468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Aby to učitel zvládal, je třeba, aby znal, co žák může: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34386815"/>
              </p:ext>
            </p:extLst>
          </p:nvPr>
        </p:nvGraphicFramePr>
        <p:xfrm>
          <a:off x="838200" y="1586204"/>
          <a:ext cx="9321800" cy="455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53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Škola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3600" dirty="0"/>
              <a:t>v řeckém výrazu </a:t>
            </a:r>
            <a:r>
              <a:rPr lang="cs-CZ" sz="3600" i="1" dirty="0" err="1"/>
              <a:t>scholé</a:t>
            </a:r>
            <a:r>
              <a:rPr lang="cs-CZ" sz="3600" dirty="0"/>
              <a:t> znamená </a:t>
            </a:r>
            <a:r>
              <a:rPr lang="cs-CZ" sz="3600" i="1" dirty="0" err="1"/>
              <a:t>prázdeň</a:t>
            </a:r>
            <a:r>
              <a:rPr lang="cs-CZ" sz="3600" i="1" dirty="0"/>
              <a:t>, </a:t>
            </a:r>
            <a:r>
              <a:rPr lang="cs-CZ" sz="3600" dirty="0"/>
              <a:t>tj. </a:t>
            </a:r>
            <a:r>
              <a:rPr lang="cs-CZ" sz="3600" i="1" dirty="0"/>
              <a:t>volnost, příležitost </a:t>
            </a:r>
            <a:r>
              <a:rPr lang="cs-CZ" sz="3600" dirty="0"/>
              <a:t>či </a:t>
            </a:r>
            <a:r>
              <a:rPr lang="cs-CZ" sz="3600" i="1" dirty="0"/>
              <a:t>možnost </a:t>
            </a:r>
            <a:r>
              <a:rPr lang="cs-CZ" sz="3600" dirty="0"/>
              <a:t>věnovat se vlastnímu vzdělávání. </a:t>
            </a:r>
          </a:p>
          <a:p>
            <a:pPr>
              <a:defRPr/>
            </a:pPr>
            <a:r>
              <a:rPr lang="cs-CZ" sz="3600" i="1" dirty="0"/>
              <a:t>„V intervalu ’nedělním’ se setkávají svobodní příslušníci obce se skutečným poznáváním sebe, světa, s příležitostí věnovat se záležitostem vyššího řádu, které jsou cestou k emancipaci z ’</a:t>
            </a:r>
            <a:r>
              <a:rPr lang="cs-CZ" sz="3600" i="1" dirty="0" err="1"/>
              <a:t>aischolia’</a:t>
            </a:r>
            <a:r>
              <a:rPr lang="cs-CZ" sz="3600" i="1" dirty="0"/>
              <a:t>, povrchního zaujetí a zaneprázdněnosti všednostmi a denním shonem“ </a:t>
            </a:r>
            <a:r>
              <a:rPr lang="cs-CZ" sz="3600" dirty="0"/>
              <a:t>(</a:t>
            </a:r>
            <a:r>
              <a:rPr lang="cs-CZ" sz="3600" dirty="0" err="1"/>
              <a:t>Walterová</a:t>
            </a:r>
            <a:r>
              <a:rPr lang="cs-CZ" sz="3600" dirty="0"/>
              <a:t> 2004, s. 18-22).</a:t>
            </a:r>
            <a:r>
              <a:rPr lang="cs-CZ" sz="3600" i="1" dirty="0"/>
              <a:t>  </a:t>
            </a:r>
            <a:endParaRPr lang="cs-CZ" sz="3600" dirty="0"/>
          </a:p>
          <a:p>
            <a:pPr marL="0" indent="0">
              <a:buNone/>
              <a:defRPr/>
            </a:pPr>
            <a:endParaRPr lang="cs-CZ" sz="3600" dirty="0"/>
          </a:p>
          <a:p>
            <a:pPr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43607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1513</Words>
  <Application>Microsoft Office PowerPoint</Application>
  <PresentationFormat>Širokoúhlá obrazovka</PresentationFormat>
  <Paragraphs>132</Paragraphs>
  <Slides>21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Seminární/portfoliový úkol</vt:lpstr>
      <vt:lpstr>Když se řekne škola…</vt:lpstr>
      <vt:lpstr>Prezentace aplikace PowerPoint</vt:lpstr>
      <vt:lpstr>Školní pedagogika 1/1, LF PS 2020</vt:lpstr>
      <vt:lpstr> Cíle výuky                                                            5. 10.2020</vt:lpstr>
      <vt:lpstr>Proč škola existuje ve společnosti, jaký má smysl a vztah k potřebám společnosti, jaké má postavení mezi ostatními institucemi?</vt:lpstr>
      <vt:lpstr>Proč škola existuje ve společnosti, jaký má smysl a vztah k potřebám společnosti, jaké má postavení mezi ostatními institucemi?</vt:lpstr>
      <vt:lpstr>Aby to učitel zvládal, je třeba, aby znal, co žák může: </vt:lpstr>
      <vt:lpstr>Škola </vt:lpstr>
      <vt:lpstr>Prezentace aplikace PowerPoint</vt:lpstr>
      <vt:lpstr>Prezentace aplikace PowerPoint</vt:lpstr>
      <vt:lpstr>Prezentace aplikace PowerPoint</vt:lpstr>
      <vt:lpstr>Proč se vzděláváme?  Proč se učím konkrétnímu předmětu? </vt:lpstr>
      <vt:lpstr>Tři směry filozofie vzdělávání </vt:lpstr>
      <vt:lpstr>Prezentace aplikace PowerPoint</vt:lpstr>
      <vt:lpstr>Cíle základního vzdělávání</vt:lpstr>
      <vt:lpstr>Na příště:</vt:lpstr>
      <vt:lpstr>Klíčové pojmy</vt:lpstr>
      <vt:lpstr>Prezentace aplikace PowerPoint</vt:lpstr>
      <vt:lpstr> Literatura 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 1/1, LF PS 2020</dc:title>
  <dc:creator>Hana Horká</dc:creator>
  <cp:lastModifiedBy>Hana Horká</cp:lastModifiedBy>
  <cp:revision>13</cp:revision>
  <dcterms:created xsi:type="dcterms:W3CDTF">2020-10-02T19:05:40Z</dcterms:created>
  <dcterms:modified xsi:type="dcterms:W3CDTF">2020-10-11T21:21:41Z</dcterms:modified>
</cp:coreProperties>
</file>