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4" r:id="rId2"/>
    <p:sldId id="257" r:id="rId3"/>
    <p:sldId id="290" r:id="rId4"/>
    <p:sldId id="379" r:id="rId5"/>
    <p:sldId id="280" r:id="rId6"/>
    <p:sldId id="278" r:id="rId7"/>
    <p:sldId id="279" r:id="rId8"/>
    <p:sldId id="319" r:id="rId9"/>
    <p:sldId id="382" r:id="rId10"/>
    <p:sldId id="383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image" Target="../media/image13.jpe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image" Target="../media/image1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866655-E5A7-46D9-BB8A-432023B641F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A982192-04BC-43CE-B372-C32C82FF2E1B}">
      <dgm:prSet custT="1"/>
      <dgm:spPr/>
      <dgm:t>
        <a:bodyPr/>
        <a:lstStyle/>
        <a:p>
          <a:r>
            <a:rPr lang="cs-CZ" sz="2800" dirty="0"/>
            <a:t>Jaké </a:t>
          </a:r>
          <a:r>
            <a:rPr lang="cs-CZ" sz="2800" b="1" dirty="0"/>
            <a:t>téma/učivo</a:t>
          </a:r>
          <a:r>
            <a:rPr lang="cs-CZ" sz="2800" dirty="0"/>
            <a:t> bude probíráno?</a:t>
          </a:r>
          <a:endParaRPr lang="en-US" sz="2800" dirty="0"/>
        </a:p>
      </dgm:t>
    </dgm:pt>
    <dgm:pt modelId="{4DC6E9CB-CF49-4C39-A7F4-730B8197C0FE}" type="parTrans" cxnId="{F9732BF3-DB54-4EF1-9EBA-4BED65D1457E}">
      <dgm:prSet/>
      <dgm:spPr/>
      <dgm:t>
        <a:bodyPr/>
        <a:lstStyle/>
        <a:p>
          <a:endParaRPr lang="en-US"/>
        </a:p>
      </dgm:t>
    </dgm:pt>
    <dgm:pt modelId="{9803B9F1-D958-45DF-9EE1-3BF4AC00ACD3}" type="sibTrans" cxnId="{F9732BF3-DB54-4EF1-9EBA-4BED65D1457E}">
      <dgm:prSet/>
      <dgm:spPr/>
      <dgm:t>
        <a:bodyPr/>
        <a:lstStyle/>
        <a:p>
          <a:endParaRPr lang="en-US"/>
        </a:p>
      </dgm:t>
    </dgm:pt>
    <dgm:pt modelId="{5ACDEFD8-93B8-40DD-AC10-70E733819D7B}">
      <dgm:prSet custT="1"/>
      <dgm:spPr/>
      <dgm:t>
        <a:bodyPr/>
        <a:lstStyle/>
        <a:p>
          <a:r>
            <a:rPr lang="cs-CZ" sz="2800" b="0" dirty="0"/>
            <a:t>Jaké </a:t>
          </a:r>
          <a:r>
            <a:rPr lang="cs-CZ" sz="2800" b="1" dirty="0"/>
            <a:t>cíle </a:t>
          </a:r>
          <a:r>
            <a:rPr lang="cs-CZ" sz="2800" b="0" dirty="0"/>
            <a:t>má výuka splnit</a:t>
          </a:r>
          <a:r>
            <a:rPr lang="cs-CZ" sz="2800" b="1" dirty="0"/>
            <a:t>?</a:t>
          </a:r>
          <a:endParaRPr lang="en-US" sz="2800" dirty="0"/>
        </a:p>
      </dgm:t>
    </dgm:pt>
    <dgm:pt modelId="{D9C9A571-1CA9-4C5C-8C64-3346E1FE641D}" type="parTrans" cxnId="{4A82DB87-5656-480A-BCE7-28E1CCFBBEEA}">
      <dgm:prSet/>
      <dgm:spPr/>
      <dgm:t>
        <a:bodyPr/>
        <a:lstStyle/>
        <a:p>
          <a:endParaRPr lang="en-US"/>
        </a:p>
      </dgm:t>
    </dgm:pt>
    <dgm:pt modelId="{BC9F1E94-748C-46AA-B9C9-1EC19F228D7A}" type="sibTrans" cxnId="{4A82DB87-5656-480A-BCE7-28E1CCFBBEEA}">
      <dgm:prSet/>
      <dgm:spPr/>
      <dgm:t>
        <a:bodyPr/>
        <a:lstStyle/>
        <a:p>
          <a:endParaRPr lang="en-US"/>
        </a:p>
      </dgm:t>
    </dgm:pt>
    <dgm:pt modelId="{9DB2F008-31E5-4F1E-A985-FBF2DD778C35}">
      <dgm:prSet custT="1"/>
      <dgm:spPr/>
      <dgm:t>
        <a:bodyPr/>
        <a:lstStyle/>
        <a:p>
          <a:r>
            <a:rPr lang="cs-CZ" sz="2400" dirty="0"/>
            <a:t>Jaké </a:t>
          </a:r>
          <a:r>
            <a:rPr lang="cs-CZ" sz="2400" b="1" dirty="0"/>
            <a:t>činnosti</a:t>
          </a:r>
          <a:r>
            <a:rPr lang="cs-CZ" sz="2400" dirty="0"/>
            <a:t> budou žáci vykonávat, aby bylo dosaženo cíle?</a:t>
          </a:r>
          <a:endParaRPr lang="en-US" sz="2400" dirty="0"/>
        </a:p>
      </dgm:t>
    </dgm:pt>
    <dgm:pt modelId="{240841DB-02E2-414A-AF1D-9F58CCCFD64A}" type="parTrans" cxnId="{F4D8851B-78B7-4FB3-8325-7E6F15984E0F}">
      <dgm:prSet/>
      <dgm:spPr/>
      <dgm:t>
        <a:bodyPr/>
        <a:lstStyle/>
        <a:p>
          <a:endParaRPr lang="en-US"/>
        </a:p>
      </dgm:t>
    </dgm:pt>
    <dgm:pt modelId="{41F7B896-5A2D-497A-932E-37D294B8F9D4}" type="sibTrans" cxnId="{F4D8851B-78B7-4FB3-8325-7E6F15984E0F}">
      <dgm:prSet/>
      <dgm:spPr/>
      <dgm:t>
        <a:bodyPr/>
        <a:lstStyle/>
        <a:p>
          <a:endParaRPr lang="en-US"/>
        </a:p>
      </dgm:t>
    </dgm:pt>
    <dgm:pt modelId="{0D0FAA15-A2B5-4103-8445-32CADC8CDA82}">
      <dgm:prSet custT="1"/>
      <dgm:spPr/>
      <dgm:t>
        <a:bodyPr/>
        <a:lstStyle/>
        <a:p>
          <a:r>
            <a:rPr lang="cs-CZ" sz="2800" dirty="0"/>
            <a:t>Jakými </a:t>
          </a:r>
          <a:r>
            <a:rPr lang="cs-CZ" sz="2800" b="1" dirty="0"/>
            <a:t>strategiemi</a:t>
          </a:r>
          <a:r>
            <a:rPr lang="cs-CZ" sz="2800" dirty="0"/>
            <a:t> je možno cíle splnit?</a:t>
          </a:r>
          <a:endParaRPr lang="en-US" sz="2800" dirty="0"/>
        </a:p>
      </dgm:t>
    </dgm:pt>
    <dgm:pt modelId="{50F22CD0-3D8A-4206-9F25-913B56844A61}" type="parTrans" cxnId="{4E71BBA9-F7F3-490C-9DB3-C3E1B5F4A74A}">
      <dgm:prSet/>
      <dgm:spPr/>
      <dgm:t>
        <a:bodyPr/>
        <a:lstStyle/>
        <a:p>
          <a:endParaRPr lang="en-US"/>
        </a:p>
      </dgm:t>
    </dgm:pt>
    <dgm:pt modelId="{5CA4DEB6-08AF-4A99-8EE6-7EF9E8B5941C}" type="sibTrans" cxnId="{4E71BBA9-F7F3-490C-9DB3-C3E1B5F4A74A}">
      <dgm:prSet/>
      <dgm:spPr/>
      <dgm:t>
        <a:bodyPr/>
        <a:lstStyle/>
        <a:p>
          <a:endParaRPr lang="en-US"/>
        </a:p>
      </dgm:t>
    </dgm:pt>
    <dgm:pt modelId="{CB9EA176-052C-41DD-9902-F416C05DA1D4}">
      <dgm:prSet custT="1"/>
      <dgm:spPr/>
      <dgm:t>
        <a:bodyPr/>
        <a:lstStyle/>
        <a:p>
          <a:r>
            <a:rPr lang="cs-CZ" sz="2800" b="1" dirty="0"/>
            <a:t>Co</a:t>
          </a:r>
          <a:r>
            <a:rPr lang="cs-CZ" sz="2800" dirty="0"/>
            <a:t> k tomu učitel potřebuje?</a:t>
          </a:r>
          <a:endParaRPr lang="en-US" sz="2800" dirty="0"/>
        </a:p>
      </dgm:t>
    </dgm:pt>
    <dgm:pt modelId="{97CB55B1-BA1B-4443-AF3B-78AB2A55582F}" type="parTrans" cxnId="{71B08A84-C3CC-4441-9C4C-7435044EA80E}">
      <dgm:prSet/>
      <dgm:spPr/>
      <dgm:t>
        <a:bodyPr/>
        <a:lstStyle/>
        <a:p>
          <a:endParaRPr lang="en-US"/>
        </a:p>
      </dgm:t>
    </dgm:pt>
    <dgm:pt modelId="{2B6F1798-88EF-488E-BCB6-A9FB024630BB}" type="sibTrans" cxnId="{71B08A84-C3CC-4441-9C4C-7435044EA80E}">
      <dgm:prSet/>
      <dgm:spPr/>
      <dgm:t>
        <a:bodyPr/>
        <a:lstStyle/>
        <a:p>
          <a:endParaRPr lang="en-US"/>
        </a:p>
      </dgm:t>
    </dgm:pt>
    <dgm:pt modelId="{5AD03C16-E6B5-4F29-B896-3CBABADBA0ED}" type="pres">
      <dgm:prSet presAssocID="{40866655-E5A7-46D9-BB8A-432023B641FF}" presName="root" presStyleCnt="0">
        <dgm:presLayoutVars>
          <dgm:dir/>
          <dgm:resizeHandles val="exact"/>
        </dgm:presLayoutVars>
      </dgm:prSet>
      <dgm:spPr/>
    </dgm:pt>
    <dgm:pt modelId="{43F4E5DE-CCCA-48E4-AA90-F417CEDA804B}" type="pres">
      <dgm:prSet presAssocID="{AA982192-04BC-43CE-B372-C32C82FF2E1B}" presName="compNode" presStyleCnt="0"/>
      <dgm:spPr/>
    </dgm:pt>
    <dgm:pt modelId="{E567B4FA-3390-4037-9F22-62A5367936F7}" type="pres">
      <dgm:prSet presAssocID="{AA982192-04BC-43CE-B372-C32C82FF2E1B}" presName="bgRect" presStyleLbl="bgShp" presStyleIdx="0" presStyleCnt="5"/>
      <dgm:spPr/>
    </dgm:pt>
    <dgm:pt modelId="{7054CCB1-54A6-42AE-B3AE-15B4AB43F539}" type="pres">
      <dgm:prSet presAssocID="{AA982192-04BC-43CE-B372-C32C82FF2E1B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oker Hat"/>
        </a:ext>
      </dgm:extLst>
    </dgm:pt>
    <dgm:pt modelId="{DAA0BF96-4CFF-46BF-8412-7B9A1410C937}" type="pres">
      <dgm:prSet presAssocID="{AA982192-04BC-43CE-B372-C32C82FF2E1B}" presName="spaceRect" presStyleCnt="0"/>
      <dgm:spPr/>
    </dgm:pt>
    <dgm:pt modelId="{E92B9A18-A2F6-4A80-A35E-6D79A28DE844}" type="pres">
      <dgm:prSet presAssocID="{AA982192-04BC-43CE-B372-C32C82FF2E1B}" presName="parTx" presStyleLbl="revTx" presStyleIdx="0" presStyleCnt="5">
        <dgm:presLayoutVars>
          <dgm:chMax val="0"/>
          <dgm:chPref val="0"/>
        </dgm:presLayoutVars>
      </dgm:prSet>
      <dgm:spPr/>
    </dgm:pt>
    <dgm:pt modelId="{D099CB0F-78A2-4E7F-8413-E64B356DE4BB}" type="pres">
      <dgm:prSet presAssocID="{9803B9F1-D958-45DF-9EE1-3BF4AC00ACD3}" presName="sibTrans" presStyleCnt="0"/>
      <dgm:spPr/>
    </dgm:pt>
    <dgm:pt modelId="{6A05456C-C722-44B1-91BB-95AE58E2E788}" type="pres">
      <dgm:prSet presAssocID="{5ACDEFD8-93B8-40DD-AC10-70E733819D7B}" presName="compNode" presStyleCnt="0"/>
      <dgm:spPr/>
    </dgm:pt>
    <dgm:pt modelId="{ABE15F8F-FAEC-4032-B47E-E8A604918382}" type="pres">
      <dgm:prSet presAssocID="{5ACDEFD8-93B8-40DD-AC10-70E733819D7B}" presName="bgRect" presStyleLbl="bgShp" presStyleIdx="1" presStyleCnt="5"/>
      <dgm:spPr/>
    </dgm:pt>
    <dgm:pt modelId="{15D5F3EF-9B24-4468-911D-80DD3054F612}" type="pres">
      <dgm:prSet presAssocID="{5ACDEFD8-93B8-40DD-AC10-70E733819D7B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efa do černého"/>
        </a:ext>
      </dgm:extLst>
    </dgm:pt>
    <dgm:pt modelId="{DD641E71-5855-4897-BFA1-2326CF8BCE8B}" type="pres">
      <dgm:prSet presAssocID="{5ACDEFD8-93B8-40DD-AC10-70E733819D7B}" presName="spaceRect" presStyleCnt="0"/>
      <dgm:spPr/>
    </dgm:pt>
    <dgm:pt modelId="{A1492146-70D4-48EE-9E53-FCB9416D1FB5}" type="pres">
      <dgm:prSet presAssocID="{5ACDEFD8-93B8-40DD-AC10-70E733819D7B}" presName="parTx" presStyleLbl="revTx" presStyleIdx="1" presStyleCnt="5">
        <dgm:presLayoutVars>
          <dgm:chMax val="0"/>
          <dgm:chPref val="0"/>
        </dgm:presLayoutVars>
      </dgm:prSet>
      <dgm:spPr/>
    </dgm:pt>
    <dgm:pt modelId="{B55F0FA0-83D2-444E-A1E7-0947C1DA306E}" type="pres">
      <dgm:prSet presAssocID="{BC9F1E94-748C-46AA-B9C9-1EC19F228D7A}" presName="sibTrans" presStyleCnt="0"/>
      <dgm:spPr/>
    </dgm:pt>
    <dgm:pt modelId="{FED9F55B-F238-417A-AEC3-C24761AEF64E}" type="pres">
      <dgm:prSet presAssocID="{9DB2F008-31E5-4F1E-A985-FBF2DD778C35}" presName="compNode" presStyleCnt="0"/>
      <dgm:spPr/>
    </dgm:pt>
    <dgm:pt modelId="{2CBDFBD7-2CE7-4E42-A396-07EB6F2CC99F}" type="pres">
      <dgm:prSet presAssocID="{9DB2F008-31E5-4F1E-A985-FBF2DD778C35}" presName="bgRect" presStyleLbl="bgShp" presStyleIdx="2" presStyleCnt="5" custScaleY="147311" custLinFactNeighborX="-358" custLinFactNeighborY="19031"/>
      <dgm:spPr/>
    </dgm:pt>
    <dgm:pt modelId="{06F39147-32F3-4F27-85FA-8D5CE685F61E}" type="pres">
      <dgm:prSet presAssocID="{9DB2F008-31E5-4F1E-A985-FBF2DD778C35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rč"/>
        </a:ext>
      </dgm:extLst>
    </dgm:pt>
    <dgm:pt modelId="{E0FFE30D-1383-4729-BF44-812E5B8F66C7}" type="pres">
      <dgm:prSet presAssocID="{9DB2F008-31E5-4F1E-A985-FBF2DD778C35}" presName="spaceRect" presStyleCnt="0"/>
      <dgm:spPr/>
    </dgm:pt>
    <dgm:pt modelId="{0C1E8E3F-D013-4708-99CF-A74B5B0D852C}" type="pres">
      <dgm:prSet presAssocID="{9DB2F008-31E5-4F1E-A985-FBF2DD778C35}" presName="parTx" presStyleLbl="revTx" presStyleIdx="2" presStyleCnt="5">
        <dgm:presLayoutVars>
          <dgm:chMax val="0"/>
          <dgm:chPref val="0"/>
        </dgm:presLayoutVars>
      </dgm:prSet>
      <dgm:spPr/>
    </dgm:pt>
    <dgm:pt modelId="{F404407D-1318-43C0-992D-674D5E678877}" type="pres">
      <dgm:prSet presAssocID="{41F7B896-5A2D-497A-932E-37D294B8F9D4}" presName="sibTrans" presStyleCnt="0"/>
      <dgm:spPr/>
    </dgm:pt>
    <dgm:pt modelId="{8F3A47C0-130C-4D9C-A211-2BA7F94835EC}" type="pres">
      <dgm:prSet presAssocID="{0D0FAA15-A2B5-4103-8445-32CADC8CDA82}" presName="compNode" presStyleCnt="0"/>
      <dgm:spPr/>
    </dgm:pt>
    <dgm:pt modelId="{8438143F-1EA0-44AF-A6E4-490F3A615705}" type="pres">
      <dgm:prSet presAssocID="{0D0FAA15-A2B5-4103-8445-32CADC8CDA82}" presName="bgRect" presStyleLbl="bgShp" presStyleIdx="3" presStyleCnt="5"/>
      <dgm:spPr/>
    </dgm:pt>
    <dgm:pt modelId="{440CD77E-5F6D-424E-AECC-AF5B8979007D}" type="pres">
      <dgm:prSet presAssocID="{0D0FAA15-A2B5-4103-8445-32CADC8CDA82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tical disc"/>
        </a:ext>
      </dgm:extLst>
    </dgm:pt>
    <dgm:pt modelId="{FAC9B2A1-34F0-479A-AB6A-247D13867419}" type="pres">
      <dgm:prSet presAssocID="{0D0FAA15-A2B5-4103-8445-32CADC8CDA82}" presName="spaceRect" presStyleCnt="0"/>
      <dgm:spPr/>
    </dgm:pt>
    <dgm:pt modelId="{08F075B2-0745-46D7-8911-0DBB1D2EBBED}" type="pres">
      <dgm:prSet presAssocID="{0D0FAA15-A2B5-4103-8445-32CADC8CDA82}" presName="parTx" presStyleLbl="revTx" presStyleIdx="3" presStyleCnt="5">
        <dgm:presLayoutVars>
          <dgm:chMax val="0"/>
          <dgm:chPref val="0"/>
        </dgm:presLayoutVars>
      </dgm:prSet>
      <dgm:spPr/>
    </dgm:pt>
    <dgm:pt modelId="{5728D648-2AFE-4842-899E-8B278E625FA6}" type="pres">
      <dgm:prSet presAssocID="{5CA4DEB6-08AF-4A99-8EE6-7EF9E8B5941C}" presName="sibTrans" presStyleCnt="0"/>
      <dgm:spPr/>
    </dgm:pt>
    <dgm:pt modelId="{543730A0-2EEA-4327-B3CD-E60557D5A58B}" type="pres">
      <dgm:prSet presAssocID="{CB9EA176-052C-41DD-9902-F416C05DA1D4}" presName="compNode" presStyleCnt="0"/>
      <dgm:spPr/>
    </dgm:pt>
    <dgm:pt modelId="{7C0E8B7B-91B1-4ACF-95B2-D57907BAF6A1}" type="pres">
      <dgm:prSet presAssocID="{CB9EA176-052C-41DD-9902-F416C05DA1D4}" presName="bgRect" presStyleLbl="bgShp" presStyleIdx="4" presStyleCnt="5"/>
      <dgm:spPr/>
    </dgm:pt>
    <dgm:pt modelId="{C51CFEC3-2917-496C-9B14-BD61D19DEDFB}" type="pres">
      <dgm:prSet presAssocID="{CB9EA176-052C-41DD-9902-F416C05DA1D4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řída"/>
        </a:ext>
      </dgm:extLst>
    </dgm:pt>
    <dgm:pt modelId="{3B95792F-F715-4D72-96F3-9DE00F419483}" type="pres">
      <dgm:prSet presAssocID="{CB9EA176-052C-41DD-9902-F416C05DA1D4}" presName="spaceRect" presStyleCnt="0"/>
      <dgm:spPr/>
    </dgm:pt>
    <dgm:pt modelId="{D5D2DFF7-BECA-4741-9AEB-9628CFA251F4}" type="pres">
      <dgm:prSet presAssocID="{CB9EA176-052C-41DD-9902-F416C05DA1D4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F4D8851B-78B7-4FB3-8325-7E6F15984E0F}" srcId="{40866655-E5A7-46D9-BB8A-432023B641FF}" destId="{9DB2F008-31E5-4F1E-A985-FBF2DD778C35}" srcOrd="2" destOrd="0" parTransId="{240841DB-02E2-414A-AF1D-9F58CCCFD64A}" sibTransId="{41F7B896-5A2D-497A-932E-37D294B8F9D4}"/>
    <dgm:cxn modelId="{DAAB6927-449F-4AA7-8873-5F1E7234E2C6}" type="presOf" srcId="{0D0FAA15-A2B5-4103-8445-32CADC8CDA82}" destId="{08F075B2-0745-46D7-8911-0DBB1D2EBBED}" srcOrd="0" destOrd="0" presId="urn:microsoft.com/office/officeart/2018/2/layout/IconVerticalSolidList"/>
    <dgm:cxn modelId="{F16C5E4A-EBA7-4BD6-A47F-356E7E50621A}" type="presOf" srcId="{CB9EA176-052C-41DD-9902-F416C05DA1D4}" destId="{D5D2DFF7-BECA-4741-9AEB-9628CFA251F4}" srcOrd="0" destOrd="0" presId="urn:microsoft.com/office/officeart/2018/2/layout/IconVerticalSolidList"/>
    <dgm:cxn modelId="{E184A054-ED18-4419-B206-4B33240431DF}" type="presOf" srcId="{40866655-E5A7-46D9-BB8A-432023B641FF}" destId="{5AD03C16-E6B5-4F29-B896-3CBABADBA0ED}" srcOrd="0" destOrd="0" presId="urn:microsoft.com/office/officeart/2018/2/layout/IconVerticalSolidList"/>
    <dgm:cxn modelId="{71B08A84-C3CC-4441-9C4C-7435044EA80E}" srcId="{40866655-E5A7-46D9-BB8A-432023B641FF}" destId="{CB9EA176-052C-41DD-9902-F416C05DA1D4}" srcOrd="4" destOrd="0" parTransId="{97CB55B1-BA1B-4443-AF3B-78AB2A55582F}" sibTransId="{2B6F1798-88EF-488E-BCB6-A9FB024630BB}"/>
    <dgm:cxn modelId="{4A82DB87-5656-480A-BCE7-28E1CCFBBEEA}" srcId="{40866655-E5A7-46D9-BB8A-432023B641FF}" destId="{5ACDEFD8-93B8-40DD-AC10-70E733819D7B}" srcOrd="1" destOrd="0" parTransId="{D9C9A571-1CA9-4C5C-8C64-3346E1FE641D}" sibTransId="{BC9F1E94-748C-46AA-B9C9-1EC19F228D7A}"/>
    <dgm:cxn modelId="{90928191-58D6-4C2C-B6C2-9717890051D6}" type="presOf" srcId="{9DB2F008-31E5-4F1E-A985-FBF2DD778C35}" destId="{0C1E8E3F-D013-4708-99CF-A74B5B0D852C}" srcOrd="0" destOrd="0" presId="urn:microsoft.com/office/officeart/2018/2/layout/IconVerticalSolidList"/>
    <dgm:cxn modelId="{7FC5D297-2D53-478D-8CDB-108CE2CA970B}" type="presOf" srcId="{AA982192-04BC-43CE-B372-C32C82FF2E1B}" destId="{E92B9A18-A2F6-4A80-A35E-6D79A28DE844}" srcOrd="0" destOrd="0" presId="urn:microsoft.com/office/officeart/2018/2/layout/IconVerticalSolidList"/>
    <dgm:cxn modelId="{4E71BBA9-F7F3-490C-9DB3-C3E1B5F4A74A}" srcId="{40866655-E5A7-46D9-BB8A-432023B641FF}" destId="{0D0FAA15-A2B5-4103-8445-32CADC8CDA82}" srcOrd="3" destOrd="0" parTransId="{50F22CD0-3D8A-4206-9F25-913B56844A61}" sibTransId="{5CA4DEB6-08AF-4A99-8EE6-7EF9E8B5941C}"/>
    <dgm:cxn modelId="{F9732BF3-DB54-4EF1-9EBA-4BED65D1457E}" srcId="{40866655-E5A7-46D9-BB8A-432023B641FF}" destId="{AA982192-04BC-43CE-B372-C32C82FF2E1B}" srcOrd="0" destOrd="0" parTransId="{4DC6E9CB-CF49-4C39-A7F4-730B8197C0FE}" sibTransId="{9803B9F1-D958-45DF-9EE1-3BF4AC00ACD3}"/>
    <dgm:cxn modelId="{2733A6F8-F075-401D-8457-AEA21D3E9043}" type="presOf" srcId="{5ACDEFD8-93B8-40DD-AC10-70E733819D7B}" destId="{A1492146-70D4-48EE-9E53-FCB9416D1FB5}" srcOrd="0" destOrd="0" presId="urn:microsoft.com/office/officeart/2018/2/layout/IconVerticalSolidList"/>
    <dgm:cxn modelId="{F4CF0D91-60BF-4481-8AA0-AFA275CA1557}" type="presParOf" srcId="{5AD03C16-E6B5-4F29-B896-3CBABADBA0ED}" destId="{43F4E5DE-CCCA-48E4-AA90-F417CEDA804B}" srcOrd="0" destOrd="0" presId="urn:microsoft.com/office/officeart/2018/2/layout/IconVerticalSolidList"/>
    <dgm:cxn modelId="{9B58566B-131C-455A-B434-F51D3B79B013}" type="presParOf" srcId="{43F4E5DE-CCCA-48E4-AA90-F417CEDA804B}" destId="{E567B4FA-3390-4037-9F22-62A5367936F7}" srcOrd="0" destOrd="0" presId="urn:microsoft.com/office/officeart/2018/2/layout/IconVerticalSolidList"/>
    <dgm:cxn modelId="{880CB77F-AC75-4C5D-B9B5-32683CE38115}" type="presParOf" srcId="{43F4E5DE-CCCA-48E4-AA90-F417CEDA804B}" destId="{7054CCB1-54A6-42AE-B3AE-15B4AB43F539}" srcOrd="1" destOrd="0" presId="urn:microsoft.com/office/officeart/2018/2/layout/IconVerticalSolidList"/>
    <dgm:cxn modelId="{E3DAC37B-A4C6-4232-A36B-C0050BC1EE98}" type="presParOf" srcId="{43F4E5DE-CCCA-48E4-AA90-F417CEDA804B}" destId="{DAA0BF96-4CFF-46BF-8412-7B9A1410C937}" srcOrd="2" destOrd="0" presId="urn:microsoft.com/office/officeart/2018/2/layout/IconVerticalSolidList"/>
    <dgm:cxn modelId="{C2630521-A867-4DAB-8440-57D6B2253787}" type="presParOf" srcId="{43F4E5DE-CCCA-48E4-AA90-F417CEDA804B}" destId="{E92B9A18-A2F6-4A80-A35E-6D79A28DE844}" srcOrd="3" destOrd="0" presId="urn:microsoft.com/office/officeart/2018/2/layout/IconVerticalSolidList"/>
    <dgm:cxn modelId="{FEDE53A1-7D45-4CA2-8BC9-EDB75983BD40}" type="presParOf" srcId="{5AD03C16-E6B5-4F29-B896-3CBABADBA0ED}" destId="{D099CB0F-78A2-4E7F-8413-E64B356DE4BB}" srcOrd="1" destOrd="0" presId="urn:microsoft.com/office/officeart/2018/2/layout/IconVerticalSolidList"/>
    <dgm:cxn modelId="{83F72C99-8AA0-4C0C-957F-6AF6F4463203}" type="presParOf" srcId="{5AD03C16-E6B5-4F29-B896-3CBABADBA0ED}" destId="{6A05456C-C722-44B1-91BB-95AE58E2E788}" srcOrd="2" destOrd="0" presId="urn:microsoft.com/office/officeart/2018/2/layout/IconVerticalSolidList"/>
    <dgm:cxn modelId="{B9459E37-1D92-4F32-B5C8-B0EFA8A01298}" type="presParOf" srcId="{6A05456C-C722-44B1-91BB-95AE58E2E788}" destId="{ABE15F8F-FAEC-4032-B47E-E8A604918382}" srcOrd="0" destOrd="0" presId="urn:microsoft.com/office/officeart/2018/2/layout/IconVerticalSolidList"/>
    <dgm:cxn modelId="{7BC3FDA4-98A6-4BDD-BD0C-CE6F637E1963}" type="presParOf" srcId="{6A05456C-C722-44B1-91BB-95AE58E2E788}" destId="{15D5F3EF-9B24-4468-911D-80DD3054F612}" srcOrd="1" destOrd="0" presId="urn:microsoft.com/office/officeart/2018/2/layout/IconVerticalSolidList"/>
    <dgm:cxn modelId="{A6B5FCA6-7AA6-478F-8CF5-0862CD297082}" type="presParOf" srcId="{6A05456C-C722-44B1-91BB-95AE58E2E788}" destId="{DD641E71-5855-4897-BFA1-2326CF8BCE8B}" srcOrd="2" destOrd="0" presId="urn:microsoft.com/office/officeart/2018/2/layout/IconVerticalSolidList"/>
    <dgm:cxn modelId="{97483F0D-3A4D-4C9B-B24B-361E8E1288E9}" type="presParOf" srcId="{6A05456C-C722-44B1-91BB-95AE58E2E788}" destId="{A1492146-70D4-48EE-9E53-FCB9416D1FB5}" srcOrd="3" destOrd="0" presId="urn:microsoft.com/office/officeart/2018/2/layout/IconVerticalSolidList"/>
    <dgm:cxn modelId="{5D9BA8A7-E6BE-4441-9751-CA9B7BDAB150}" type="presParOf" srcId="{5AD03C16-E6B5-4F29-B896-3CBABADBA0ED}" destId="{B55F0FA0-83D2-444E-A1E7-0947C1DA306E}" srcOrd="3" destOrd="0" presId="urn:microsoft.com/office/officeart/2018/2/layout/IconVerticalSolidList"/>
    <dgm:cxn modelId="{6F1A8B4B-7A8D-4632-9D48-29EC38FFD968}" type="presParOf" srcId="{5AD03C16-E6B5-4F29-B896-3CBABADBA0ED}" destId="{FED9F55B-F238-417A-AEC3-C24761AEF64E}" srcOrd="4" destOrd="0" presId="urn:microsoft.com/office/officeart/2018/2/layout/IconVerticalSolidList"/>
    <dgm:cxn modelId="{C644D1BB-D7C8-4A0B-A1BB-B9881274615B}" type="presParOf" srcId="{FED9F55B-F238-417A-AEC3-C24761AEF64E}" destId="{2CBDFBD7-2CE7-4E42-A396-07EB6F2CC99F}" srcOrd="0" destOrd="0" presId="urn:microsoft.com/office/officeart/2018/2/layout/IconVerticalSolidList"/>
    <dgm:cxn modelId="{CC864276-65FE-4171-8A78-BCE3A7ECF7AB}" type="presParOf" srcId="{FED9F55B-F238-417A-AEC3-C24761AEF64E}" destId="{06F39147-32F3-4F27-85FA-8D5CE685F61E}" srcOrd="1" destOrd="0" presId="urn:microsoft.com/office/officeart/2018/2/layout/IconVerticalSolidList"/>
    <dgm:cxn modelId="{F753D16D-0079-42A0-B7CD-A7AD548EE9EE}" type="presParOf" srcId="{FED9F55B-F238-417A-AEC3-C24761AEF64E}" destId="{E0FFE30D-1383-4729-BF44-812E5B8F66C7}" srcOrd="2" destOrd="0" presId="urn:microsoft.com/office/officeart/2018/2/layout/IconVerticalSolidList"/>
    <dgm:cxn modelId="{14A3F43E-96BC-4501-819B-092FF98A3747}" type="presParOf" srcId="{FED9F55B-F238-417A-AEC3-C24761AEF64E}" destId="{0C1E8E3F-D013-4708-99CF-A74B5B0D852C}" srcOrd="3" destOrd="0" presId="urn:microsoft.com/office/officeart/2018/2/layout/IconVerticalSolidList"/>
    <dgm:cxn modelId="{C7873B06-023E-406E-8F96-25F2A3187B3D}" type="presParOf" srcId="{5AD03C16-E6B5-4F29-B896-3CBABADBA0ED}" destId="{F404407D-1318-43C0-992D-674D5E678877}" srcOrd="5" destOrd="0" presId="urn:microsoft.com/office/officeart/2018/2/layout/IconVerticalSolidList"/>
    <dgm:cxn modelId="{9F8CF1AA-6772-4C74-A189-61C2AB3A3B65}" type="presParOf" srcId="{5AD03C16-E6B5-4F29-B896-3CBABADBA0ED}" destId="{8F3A47C0-130C-4D9C-A211-2BA7F94835EC}" srcOrd="6" destOrd="0" presId="urn:microsoft.com/office/officeart/2018/2/layout/IconVerticalSolidList"/>
    <dgm:cxn modelId="{3FA35FBA-49FD-4605-B325-12FBB4F11B97}" type="presParOf" srcId="{8F3A47C0-130C-4D9C-A211-2BA7F94835EC}" destId="{8438143F-1EA0-44AF-A6E4-490F3A615705}" srcOrd="0" destOrd="0" presId="urn:microsoft.com/office/officeart/2018/2/layout/IconVerticalSolidList"/>
    <dgm:cxn modelId="{2FFD2FA9-0E11-44F7-A709-7F8AFF4D7B02}" type="presParOf" srcId="{8F3A47C0-130C-4D9C-A211-2BA7F94835EC}" destId="{440CD77E-5F6D-424E-AECC-AF5B8979007D}" srcOrd="1" destOrd="0" presId="urn:microsoft.com/office/officeart/2018/2/layout/IconVerticalSolidList"/>
    <dgm:cxn modelId="{5174B163-05D0-4D16-A984-0AB965865B96}" type="presParOf" srcId="{8F3A47C0-130C-4D9C-A211-2BA7F94835EC}" destId="{FAC9B2A1-34F0-479A-AB6A-247D13867419}" srcOrd="2" destOrd="0" presId="urn:microsoft.com/office/officeart/2018/2/layout/IconVerticalSolidList"/>
    <dgm:cxn modelId="{69FE0509-AB46-46A0-AB0E-1A949209F810}" type="presParOf" srcId="{8F3A47C0-130C-4D9C-A211-2BA7F94835EC}" destId="{08F075B2-0745-46D7-8911-0DBB1D2EBBED}" srcOrd="3" destOrd="0" presId="urn:microsoft.com/office/officeart/2018/2/layout/IconVerticalSolidList"/>
    <dgm:cxn modelId="{94A21D9E-D820-4F11-A181-E06AAB1AD7B4}" type="presParOf" srcId="{5AD03C16-E6B5-4F29-B896-3CBABADBA0ED}" destId="{5728D648-2AFE-4842-899E-8B278E625FA6}" srcOrd="7" destOrd="0" presId="urn:microsoft.com/office/officeart/2018/2/layout/IconVerticalSolidList"/>
    <dgm:cxn modelId="{1F25E9A8-641C-4DB0-A931-98E55BC1141C}" type="presParOf" srcId="{5AD03C16-E6B5-4F29-B896-3CBABADBA0ED}" destId="{543730A0-2EEA-4327-B3CD-E60557D5A58B}" srcOrd="8" destOrd="0" presId="urn:microsoft.com/office/officeart/2018/2/layout/IconVerticalSolidList"/>
    <dgm:cxn modelId="{ABB50ADF-970E-40AF-ADE5-7E2E40593F98}" type="presParOf" srcId="{543730A0-2EEA-4327-B3CD-E60557D5A58B}" destId="{7C0E8B7B-91B1-4ACF-95B2-D57907BAF6A1}" srcOrd="0" destOrd="0" presId="urn:microsoft.com/office/officeart/2018/2/layout/IconVerticalSolidList"/>
    <dgm:cxn modelId="{55488603-1053-488A-BFAB-92D0F241807F}" type="presParOf" srcId="{543730A0-2EEA-4327-B3CD-E60557D5A58B}" destId="{C51CFEC3-2917-496C-9B14-BD61D19DEDFB}" srcOrd="1" destOrd="0" presId="urn:microsoft.com/office/officeart/2018/2/layout/IconVerticalSolidList"/>
    <dgm:cxn modelId="{0CCBDCD6-A58B-4DE1-844C-D8DEB4EFAF6E}" type="presParOf" srcId="{543730A0-2EEA-4327-B3CD-E60557D5A58B}" destId="{3B95792F-F715-4D72-96F3-9DE00F419483}" srcOrd="2" destOrd="0" presId="urn:microsoft.com/office/officeart/2018/2/layout/IconVerticalSolidList"/>
    <dgm:cxn modelId="{00E0992C-8EAC-4A34-BDDF-99AB97AC47A7}" type="presParOf" srcId="{543730A0-2EEA-4327-B3CD-E60557D5A58B}" destId="{D5D2DFF7-BECA-4741-9AEB-9628CFA251F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C1E02F-F820-4F0D-8F75-A3AB78968748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8CCD299-F389-4CC5-BBA2-202B54CDC03B}">
      <dgm:prSet phldrT="[Text]"/>
      <dgm:spPr/>
      <dgm:t>
        <a:bodyPr/>
        <a:lstStyle/>
        <a:p>
          <a:r>
            <a:rPr lang="cs-CZ" b="1" dirty="0"/>
            <a:t>Didaktická transformace obsahu          </a:t>
          </a:r>
          <a:endParaRPr lang="cs-CZ" dirty="0"/>
        </a:p>
      </dgm:t>
    </dgm:pt>
    <dgm:pt modelId="{C0627AAD-AB93-49E1-B515-B4C427341257}" type="parTrans" cxnId="{9DDD8352-C0D8-4D49-AEC9-78C005331ABA}">
      <dgm:prSet/>
      <dgm:spPr/>
      <dgm:t>
        <a:bodyPr/>
        <a:lstStyle/>
        <a:p>
          <a:endParaRPr lang="cs-CZ"/>
        </a:p>
      </dgm:t>
    </dgm:pt>
    <dgm:pt modelId="{0845876C-28F1-45C9-99FC-A61B14107072}" type="sibTrans" cxnId="{9DDD8352-C0D8-4D49-AEC9-78C005331ABA}">
      <dgm:prSet/>
      <dgm:spPr/>
      <dgm:t>
        <a:bodyPr/>
        <a:lstStyle/>
        <a:p>
          <a:endParaRPr lang="cs-CZ"/>
        </a:p>
      </dgm:t>
    </dgm:pt>
    <dgm:pt modelId="{B8801CB6-1A31-478F-B2E0-A82F3AEDAF17}">
      <dgm:prSet phldrT="[Text]"/>
      <dgm:spPr/>
      <dgm:t>
        <a:bodyPr/>
        <a:lstStyle/>
        <a:p>
          <a:r>
            <a:rPr lang="cs-CZ" b="1" dirty="0"/>
            <a:t>  </a:t>
          </a:r>
          <a:endParaRPr lang="cs-CZ" dirty="0"/>
        </a:p>
      </dgm:t>
    </dgm:pt>
    <dgm:pt modelId="{201B53C7-775E-4235-A1F9-DC4C1D4FDBAE}" type="parTrans" cxnId="{B193ADB9-DCB1-40CF-B292-88ED873C7102}">
      <dgm:prSet/>
      <dgm:spPr/>
      <dgm:t>
        <a:bodyPr/>
        <a:lstStyle/>
        <a:p>
          <a:endParaRPr lang="cs-CZ"/>
        </a:p>
      </dgm:t>
    </dgm:pt>
    <dgm:pt modelId="{246DA2D6-30E7-4BAC-B7FF-763E1354FD1F}" type="sibTrans" cxnId="{B193ADB9-DCB1-40CF-B292-88ED873C7102}">
      <dgm:prSet/>
      <dgm:spPr/>
      <dgm:t>
        <a:bodyPr/>
        <a:lstStyle/>
        <a:p>
          <a:endParaRPr lang="cs-CZ"/>
        </a:p>
      </dgm:t>
    </dgm:pt>
    <dgm:pt modelId="{4CB73AE6-7328-497D-8C77-A0EE90A516CB}">
      <dgm:prSet phldrT="[Text]"/>
      <dgm:spPr/>
      <dgm:t>
        <a:bodyPr/>
        <a:lstStyle/>
        <a:p>
          <a:endParaRPr lang="cs-CZ" dirty="0"/>
        </a:p>
      </dgm:t>
    </dgm:pt>
    <dgm:pt modelId="{82E385FB-FB2D-4EAB-A2A2-3B74A17F111C}" type="parTrans" cxnId="{163BFE26-F191-4FD5-B8EE-84E4296733C1}">
      <dgm:prSet/>
      <dgm:spPr/>
      <dgm:t>
        <a:bodyPr/>
        <a:lstStyle/>
        <a:p>
          <a:endParaRPr lang="cs-CZ"/>
        </a:p>
      </dgm:t>
    </dgm:pt>
    <dgm:pt modelId="{9BD3A3D0-1951-4383-9D09-5283AC789936}" type="sibTrans" cxnId="{163BFE26-F191-4FD5-B8EE-84E4296733C1}">
      <dgm:prSet/>
      <dgm:spPr/>
      <dgm:t>
        <a:bodyPr/>
        <a:lstStyle/>
        <a:p>
          <a:endParaRPr lang="cs-CZ"/>
        </a:p>
      </dgm:t>
    </dgm:pt>
    <dgm:pt modelId="{0BF52D4B-934D-4175-94C2-9DBE920B4F6F}">
      <dgm:prSet phldrT="[Text]"/>
      <dgm:spPr/>
      <dgm:t>
        <a:bodyPr/>
        <a:lstStyle/>
        <a:p>
          <a:r>
            <a:rPr lang="cs-CZ" dirty="0"/>
            <a:t>Tvůrce kurikula     -      učitel       -       žák</a:t>
          </a:r>
        </a:p>
      </dgm:t>
    </dgm:pt>
    <dgm:pt modelId="{ED318765-9FB3-4CD4-B090-FAD8167A1DF6}" type="parTrans" cxnId="{23BBA595-B9E1-4BA5-BB4C-B85F5885A54C}">
      <dgm:prSet/>
      <dgm:spPr/>
      <dgm:t>
        <a:bodyPr/>
        <a:lstStyle/>
        <a:p>
          <a:endParaRPr lang="cs-CZ"/>
        </a:p>
      </dgm:t>
    </dgm:pt>
    <dgm:pt modelId="{A6C70DC3-7BDD-43EB-9E9A-AE5F5D166522}" type="sibTrans" cxnId="{23BBA595-B9E1-4BA5-BB4C-B85F5885A54C}">
      <dgm:prSet/>
      <dgm:spPr/>
      <dgm:t>
        <a:bodyPr/>
        <a:lstStyle/>
        <a:p>
          <a:endParaRPr lang="cs-CZ"/>
        </a:p>
      </dgm:t>
    </dgm:pt>
    <dgm:pt modelId="{5329E32E-C283-40C0-9564-011A6311B8CC}">
      <dgm:prSet phldrT="[Text]"/>
      <dgm:spPr/>
      <dgm:t>
        <a:bodyPr/>
        <a:lstStyle/>
        <a:p>
          <a:r>
            <a:rPr lang="cs-CZ" b="1" dirty="0">
              <a:latin typeface="+mj-lt"/>
            </a:rPr>
            <a:t>Ontodidaktická</a:t>
          </a:r>
          <a:endParaRPr lang="cs-CZ" dirty="0"/>
        </a:p>
      </dgm:t>
    </dgm:pt>
    <dgm:pt modelId="{32208859-5FEE-4F19-8342-13D8950FAAFD}" type="parTrans" cxnId="{512FE93E-A7DF-4611-B4D7-A5070E175704}">
      <dgm:prSet/>
      <dgm:spPr/>
      <dgm:t>
        <a:bodyPr/>
        <a:lstStyle/>
        <a:p>
          <a:endParaRPr lang="cs-CZ"/>
        </a:p>
      </dgm:t>
    </dgm:pt>
    <dgm:pt modelId="{7BF14EC9-3C38-4285-AF63-F7EB26539BB3}" type="sibTrans" cxnId="{512FE93E-A7DF-4611-B4D7-A5070E175704}">
      <dgm:prSet/>
      <dgm:spPr/>
      <dgm:t>
        <a:bodyPr/>
        <a:lstStyle/>
        <a:p>
          <a:endParaRPr lang="cs-CZ"/>
        </a:p>
      </dgm:t>
    </dgm:pt>
    <dgm:pt modelId="{D02924F2-12F5-4E57-B795-F24FC385504B}">
      <dgm:prSet phldrT="[Text]"/>
      <dgm:spPr/>
      <dgm:t>
        <a:bodyPr/>
        <a:lstStyle/>
        <a:p>
          <a:r>
            <a:rPr lang="cs-CZ" b="1" dirty="0">
              <a:latin typeface="+mj-lt"/>
            </a:rPr>
            <a:t>psychodidaktická – </a:t>
          </a:r>
          <a:endParaRPr lang="cs-CZ" dirty="0"/>
        </a:p>
      </dgm:t>
    </dgm:pt>
    <dgm:pt modelId="{2F70E3C7-6662-49F5-B578-DEA1A89E7E68}" type="parTrans" cxnId="{BA57F269-6414-4338-B307-33E2DC42FA8C}">
      <dgm:prSet/>
      <dgm:spPr/>
      <dgm:t>
        <a:bodyPr/>
        <a:lstStyle/>
        <a:p>
          <a:endParaRPr lang="cs-CZ"/>
        </a:p>
      </dgm:t>
    </dgm:pt>
    <dgm:pt modelId="{8954B2DC-2B8A-470D-B627-386AE39D4668}" type="sibTrans" cxnId="{BA57F269-6414-4338-B307-33E2DC42FA8C}">
      <dgm:prSet/>
      <dgm:spPr/>
      <dgm:t>
        <a:bodyPr/>
        <a:lstStyle/>
        <a:p>
          <a:endParaRPr lang="cs-CZ"/>
        </a:p>
      </dgm:t>
    </dgm:pt>
    <dgm:pt modelId="{056637AE-E215-45A5-82D0-F03972CF13D0}">
      <dgm:prSet phldrT="[Text]"/>
      <dgm:spPr/>
      <dgm:t>
        <a:bodyPr/>
        <a:lstStyle/>
        <a:p>
          <a:r>
            <a:rPr lang="cs-CZ" b="1" dirty="0">
              <a:latin typeface="+mj-lt"/>
            </a:rPr>
            <a:t>Oborové, kurikulární – výuky – znalostí jako obsahy mysli </a:t>
          </a:r>
          <a:endParaRPr lang="cs-CZ" dirty="0"/>
        </a:p>
      </dgm:t>
    </dgm:pt>
    <dgm:pt modelId="{53ED7BFF-95BA-46AE-A506-387736876132}" type="parTrans" cxnId="{18BFB772-9EC7-442E-AFD9-6831304C6EDE}">
      <dgm:prSet/>
      <dgm:spPr/>
      <dgm:t>
        <a:bodyPr/>
        <a:lstStyle/>
        <a:p>
          <a:endParaRPr lang="cs-CZ"/>
        </a:p>
      </dgm:t>
    </dgm:pt>
    <dgm:pt modelId="{12459909-D7BD-4B99-8C8D-6C3896A5A4FB}" type="sibTrans" cxnId="{18BFB772-9EC7-442E-AFD9-6831304C6EDE}">
      <dgm:prSet/>
      <dgm:spPr/>
      <dgm:t>
        <a:bodyPr/>
        <a:lstStyle/>
        <a:p>
          <a:endParaRPr lang="cs-CZ"/>
        </a:p>
      </dgm:t>
    </dgm:pt>
    <dgm:pt modelId="{BFF54314-ABE6-43C5-ABE7-6F5E5DCFDFAD}">
      <dgm:prSet phldrT="[Text]"/>
      <dgm:spPr/>
      <dgm:t>
        <a:bodyPr/>
        <a:lstStyle/>
        <a:p>
          <a:r>
            <a:rPr lang="cs-CZ" dirty="0"/>
            <a:t>vyučování</a:t>
          </a:r>
        </a:p>
      </dgm:t>
    </dgm:pt>
    <dgm:pt modelId="{D9BDB500-3D47-4210-9366-DD3437AA9362}" type="parTrans" cxnId="{3ADB12D3-3950-4981-B904-44990214CBE8}">
      <dgm:prSet/>
      <dgm:spPr/>
      <dgm:t>
        <a:bodyPr/>
        <a:lstStyle/>
        <a:p>
          <a:endParaRPr lang="cs-CZ"/>
        </a:p>
      </dgm:t>
    </dgm:pt>
    <dgm:pt modelId="{E18F3B89-98B4-4371-B6C6-656ED660F7DB}" type="sibTrans" cxnId="{3ADB12D3-3950-4981-B904-44990214CBE8}">
      <dgm:prSet/>
      <dgm:spPr/>
      <dgm:t>
        <a:bodyPr/>
        <a:lstStyle/>
        <a:p>
          <a:endParaRPr lang="cs-CZ"/>
        </a:p>
      </dgm:t>
    </dgm:pt>
    <dgm:pt modelId="{B8B015C8-7ED5-444B-B9AF-F87E7FCF2E91}">
      <dgm:prSet phldrT="[Text]"/>
      <dgm:spPr/>
      <dgm:t>
        <a:bodyPr/>
        <a:lstStyle/>
        <a:p>
          <a:r>
            <a:rPr lang="cs-CZ" dirty="0"/>
            <a:t>učení</a:t>
          </a:r>
        </a:p>
      </dgm:t>
    </dgm:pt>
    <dgm:pt modelId="{EB889C08-9DD2-4C29-805E-CB2517A8C868}" type="parTrans" cxnId="{D21B9F38-60E4-44F4-863F-2450A826FAD4}">
      <dgm:prSet/>
      <dgm:spPr/>
      <dgm:t>
        <a:bodyPr/>
        <a:lstStyle/>
        <a:p>
          <a:endParaRPr lang="cs-CZ"/>
        </a:p>
      </dgm:t>
    </dgm:pt>
    <dgm:pt modelId="{66C63A05-ED9D-40EE-8A6A-559DB2A80934}" type="sibTrans" cxnId="{D21B9F38-60E4-44F4-863F-2450A826FAD4}">
      <dgm:prSet/>
      <dgm:spPr/>
      <dgm:t>
        <a:bodyPr/>
        <a:lstStyle/>
        <a:p>
          <a:endParaRPr lang="cs-CZ"/>
        </a:p>
      </dgm:t>
    </dgm:pt>
    <dgm:pt modelId="{83432114-6260-40A8-B013-F3DBC046F3B4}">
      <dgm:prSet/>
      <dgm:spPr/>
      <dgm:t>
        <a:bodyPr/>
        <a:lstStyle/>
        <a:p>
          <a:r>
            <a:rPr lang="cs-CZ" b="1" dirty="0">
              <a:latin typeface="+mj-lt"/>
            </a:rPr>
            <a:t>kognitivní</a:t>
          </a:r>
          <a:endParaRPr lang="cs-CZ" dirty="0"/>
        </a:p>
      </dgm:t>
    </dgm:pt>
    <dgm:pt modelId="{469B1235-7034-4949-ACBC-9683B7112499}" type="parTrans" cxnId="{5AC8290F-369D-4221-A017-9A1812A3F587}">
      <dgm:prSet/>
      <dgm:spPr/>
      <dgm:t>
        <a:bodyPr/>
        <a:lstStyle/>
        <a:p>
          <a:endParaRPr lang="cs-CZ"/>
        </a:p>
      </dgm:t>
    </dgm:pt>
    <dgm:pt modelId="{D01F61DD-1F11-4147-957A-866A399FC62D}" type="sibTrans" cxnId="{5AC8290F-369D-4221-A017-9A1812A3F587}">
      <dgm:prSet/>
      <dgm:spPr/>
      <dgm:t>
        <a:bodyPr/>
        <a:lstStyle/>
        <a:p>
          <a:endParaRPr lang="cs-CZ"/>
        </a:p>
      </dgm:t>
    </dgm:pt>
    <dgm:pt modelId="{BE30E3CE-D968-457E-8A26-46F681EF561D}" type="pres">
      <dgm:prSet presAssocID="{01C1E02F-F820-4F0D-8F75-A3AB78968748}" presName="Name0" presStyleCnt="0">
        <dgm:presLayoutVars>
          <dgm:dir/>
          <dgm:animLvl val="lvl"/>
          <dgm:resizeHandles val="exact"/>
        </dgm:presLayoutVars>
      </dgm:prSet>
      <dgm:spPr/>
    </dgm:pt>
    <dgm:pt modelId="{0C80404C-6A67-48CA-A671-7866D7B2BB86}" type="pres">
      <dgm:prSet presAssocID="{056637AE-E215-45A5-82D0-F03972CF13D0}" presName="boxAndChildren" presStyleCnt="0"/>
      <dgm:spPr/>
    </dgm:pt>
    <dgm:pt modelId="{C386F181-2191-45F4-A36B-461691B50AA5}" type="pres">
      <dgm:prSet presAssocID="{056637AE-E215-45A5-82D0-F03972CF13D0}" presName="parentTextBox" presStyleLbl="node1" presStyleIdx="0" presStyleCnt="3"/>
      <dgm:spPr/>
    </dgm:pt>
    <dgm:pt modelId="{0FB71AF0-7B3C-460D-B6D6-E434CD859324}" type="pres">
      <dgm:prSet presAssocID="{056637AE-E215-45A5-82D0-F03972CF13D0}" presName="entireBox" presStyleLbl="node1" presStyleIdx="0" presStyleCnt="3"/>
      <dgm:spPr/>
    </dgm:pt>
    <dgm:pt modelId="{1EB295C0-75D2-45B9-99A2-0CE1B1B6D007}" type="pres">
      <dgm:prSet presAssocID="{056637AE-E215-45A5-82D0-F03972CF13D0}" presName="descendantBox" presStyleCnt="0"/>
      <dgm:spPr/>
    </dgm:pt>
    <dgm:pt modelId="{7A9D0DEE-275F-4C0C-AC67-735F83A70F12}" type="pres">
      <dgm:prSet presAssocID="{BFF54314-ABE6-43C5-ABE7-6F5E5DCFDFAD}" presName="childTextBox" presStyleLbl="fgAccFollowNode1" presStyleIdx="0" presStyleCnt="7">
        <dgm:presLayoutVars>
          <dgm:bulletEnabled val="1"/>
        </dgm:presLayoutVars>
      </dgm:prSet>
      <dgm:spPr/>
    </dgm:pt>
    <dgm:pt modelId="{FAE40C20-023C-4629-AACA-48192C9CC8EF}" type="pres">
      <dgm:prSet presAssocID="{B8B015C8-7ED5-444B-B9AF-F87E7FCF2E91}" presName="childTextBox" presStyleLbl="fgAccFollowNode1" presStyleIdx="1" presStyleCnt="7">
        <dgm:presLayoutVars>
          <dgm:bulletEnabled val="1"/>
        </dgm:presLayoutVars>
      </dgm:prSet>
      <dgm:spPr/>
    </dgm:pt>
    <dgm:pt modelId="{8EEDE540-C55D-4358-B861-E1AED537D3A6}" type="pres">
      <dgm:prSet presAssocID="{A6C70DC3-7BDD-43EB-9E9A-AE5F5D166522}" presName="sp" presStyleCnt="0"/>
      <dgm:spPr/>
    </dgm:pt>
    <dgm:pt modelId="{BB5C4C4D-7D14-4DB0-AB15-687C4AC33FA8}" type="pres">
      <dgm:prSet presAssocID="{0BF52D4B-934D-4175-94C2-9DBE920B4F6F}" presName="arrowAndChildren" presStyleCnt="0"/>
      <dgm:spPr/>
    </dgm:pt>
    <dgm:pt modelId="{9136C672-59D1-4FC0-B8D2-95AAEE408A8F}" type="pres">
      <dgm:prSet presAssocID="{0BF52D4B-934D-4175-94C2-9DBE920B4F6F}" presName="parentTextArrow" presStyleLbl="node1" presStyleIdx="0" presStyleCnt="3"/>
      <dgm:spPr/>
    </dgm:pt>
    <dgm:pt modelId="{34B5C9CC-E977-4C01-AD33-AB25CB3969AC}" type="pres">
      <dgm:prSet presAssocID="{0BF52D4B-934D-4175-94C2-9DBE920B4F6F}" presName="arrow" presStyleLbl="node1" presStyleIdx="1" presStyleCnt="3"/>
      <dgm:spPr/>
    </dgm:pt>
    <dgm:pt modelId="{C3D5F9E1-A5AA-4E90-A5F5-225E848F6EDD}" type="pres">
      <dgm:prSet presAssocID="{0BF52D4B-934D-4175-94C2-9DBE920B4F6F}" presName="descendantArrow" presStyleCnt="0"/>
      <dgm:spPr/>
    </dgm:pt>
    <dgm:pt modelId="{DE5444F5-087B-40BA-B3E9-2FFA116309FE}" type="pres">
      <dgm:prSet presAssocID="{5329E32E-C283-40C0-9564-011A6311B8CC}" presName="childTextArrow" presStyleLbl="fgAccFollowNode1" presStyleIdx="2" presStyleCnt="7">
        <dgm:presLayoutVars>
          <dgm:bulletEnabled val="1"/>
        </dgm:presLayoutVars>
      </dgm:prSet>
      <dgm:spPr/>
    </dgm:pt>
    <dgm:pt modelId="{BF7A463D-E549-4922-AE77-2C859C43ADDE}" type="pres">
      <dgm:prSet presAssocID="{D02924F2-12F5-4E57-B795-F24FC385504B}" presName="childTextArrow" presStyleLbl="fgAccFollowNode1" presStyleIdx="3" presStyleCnt="7">
        <dgm:presLayoutVars>
          <dgm:bulletEnabled val="1"/>
        </dgm:presLayoutVars>
      </dgm:prSet>
      <dgm:spPr/>
    </dgm:pt>
    <dgm:pt modelId="{A70C5BB7-4562-42E7-AC11-CEEA4B25A710}" type="pres">
      <dgm:prSet presAssocID="{83432114-6260-40A8-B013-F3DBC046F3B4}" presName="childTextArrow" presStyleLbl="fgAccFollowNode1" presStyleIdx="4" presStyleCnt="7">
        <dgm:presLayoutVars>
          <dgm:bulletEnabled val="1"/>
        </dgm:presLayoutVars>
      </dgm:prSet>
      <dgm:spPr/>
    </dgm:pt>
    <dgm:pt modelId="{CD632D3E-5F19-4D1C-A5D8-C03ACCE870BE}" type="pres">
      <dgm:prSet presAssocID="{0845876C-28F1-45C9-99FC-A61B14107072}" presName="sp" presStyleCnt="0"/>
      <dgm:spPr/>
    </dgm:pt>
    <dgm:pt modelId="{BCCF0682-A12A-45B8-B9FF-BEBC78AAD506}" type="pres">
      <dgm:prSet presAssocID="{E8CCD299-F389-4CC5-BBA2-202B54CDC03B}" presName="arrowAndChildren" presStyleCnt="0"/>
      <dgm:spPr/>
    </dgm:pt>
    <dgm:pt modelId="{57D88712-78B5-4BA6-9E10-5F8A04889F99}" type="pres">
      <dgm:prSet presAssocID="{E8CCD299-F389-4CC5-BBA2-202B54CDC03B}" presName="parentTextArrow" presStyleLbl="node1" presStyleIdx="1" presStyleCnt="3"/>
      <dgm:spPr/>
    </dgm:pt>
    <dgm:pt modelId="{AC1FCDA9-0360-4E63-92DB-3788F124F2B0}" type="pres">
      <dgm:prSet presAssocID="{E8CCD299-F389-4CC5-BBA2-202B54CDC03B}" presName="arrow" presStyleLbl="node1" presStyleIdx="2" presStyleCnt="3" custAng="0" custLinFactNeighborY="-1923"/>
      <dgm:spPr/>
    </dgm:pt>
    <dgm:pt modelId="{08A21BBD-816B-4CEF-9FB1-AC956A786A2F}" type="pres">
      <dgm:prSet presAssocID="{E8CCD299-F389-4CC5-BBA2-202B54CDC03B}" presName="descendantArrow" presStyleCnt="0"/>
      <dgm:spPr/>
    </dgm:pt>
    <dgm:pt modelId="{CAD60040-BAFC-414C-BD98-67E8A7BE1957}" type="pres">
      <dgm:prSet presAssocID="{B8801CB6-1A31-478F-B2E0-A82F3AEDAF17}" presName="childTextArrow" presStyleLbl="fgAccFollowNode1" presStyleIdx="5" presStyleCnt="7">
        <dgm:presLayoutVars>
          <dgm:bulletEnabled val="1"/>
        </dgm:presLayoutVars>
      </dgm:prSet>
      <dgm:spPr/>
    </dgm:pt>
    <dgm:pt modelId="{8477D958-18F5-4183-A7BB-33331D889EB5}" type="pres">
      <dgm:prSet presAssocID="{4CB73AE6-7328-497D-8C77-A0EE90A516CB}" presName="childTextArrow" presStyleLbl="fgAccFollowNode1" presStyleIdx="6" presStyleCnt="7">
        <dgm:presLayoutVars>
          <dgm:bulletEnabled val="1"/>
        </dgm:presLayoutVars>
      </dgm:prSet>
      <dgm:spPr/>
    </dgm:pt>
  </dgm:ptLst>
  <dgm:cxnLst>
    <dgm:cxn modelId="{5AC8290F-369D-4221-A017-9A1812A3F587}" srcId="{0BF52D4B-934D-4175-94C2-9DBE920B4F6F}" destId="{83432114-6260-40A8-B013-F3DBC046F3B4}" srcOrd="2" destOrd="0" parTransId="{469B1235-7034-4949-ACBC-9683B7112499}" sibTransId="{D01F61DD-1F11-4147-957A-866A399FC62D}"/>
    <dgm:cxn modelId="{163BFE26-F191-4FD5-B8EE-84E4296733C1}" srcId="{E8CCD299-F389-4CC5-BBA2-202B54CDC03B}" destId="{4CB73AE6-7328-497D-8C77-A0EE90A516CB}" srcOrd="1" destOrd="0" parTransId="{82E385FB-FB2D-4EAB-A2A2-3B74A17F111C}" sibTransId="{9BD3A3D0-1951-4383-9D09-5283AC789936}"/>
    <dgm:cxn modelId="{D21B9F38-60E4-44F4-863F-2450A826FAD4}" srcId="{056637AE-E215-45A5-82D0-F03972CF13D0}" destId="{B8B015C8-7ED5-444B-B9AF-F87E7FCF2E91}" srcOrd="1" destOrd="0" parTransId="{EB889C08-9DD2-4C29-805E-CB2517A8C868}" sibTransId="{66C63A05-ED9D-40EE-8A6A-559DB2A80934}"/>
    <dgm:cxn modelId="{512FE93E-A7DF-4611-B4D7-A5070E175704}" srcId="{0BF52D4B-934D-4175-94C2-9DBE920B4F6F}" destId="{5329E32E-C283-40C0-9564-011A6311B8CC}" srcOrd="0" destOrd="0" parTransId="{32208859-5FEE-4F19-8342-13D8950FAAFD}" sibTransId="{7BF14EC9-3C38-4285-AF63-F7EB26539BB3}"/>
    <dgm:cxn modelId="{BA57F269-6414-4338-B307-33E2DC42FA8C}" srcId="{0BF52D4B-934D-4175-94C2-9DBE920B4F6F}" destId="{D02924F2-12F5-4E57-B795-F24FC385504B}" srcOrd="1" destOrd="0" parTransId="{2F70E3C7-6662-49F5-B578-DEA1A89E7E68}" sibTransId="{8954B2DC-2B8A-470D-B627-386AE39D4668}"/>
    <dgm:cxn modelId="{04E0064B-5AE0-4BCF-8E94-D3E3B24BE92F}" type="presOf" srcId="{0BF52D4B-934D-4175-94C2-9DBE920B4F6F}" destId="{34B5C9CC-E977-4C01-AD33-AB25CB3969AC}" srcOrd="1" destOrd="0" presId="urn:microsoft.com/office/officeart/2005/8/layout/process4"/>
    <dgm:cxn modelId="{9DDD8352-C0D8-4D49-AEC9-78C005331ABA}" srcId="{01C1E02F-F820-4F0D-8F75-A3AB78968748}" destId="{E8CCD299-F389-4CC5-BBA2-202B54CDC03B}" srcOrd="0" destOrd="0" parTransId="{C0627AAD-AB93-49E1-B515-B4C427341257}" sibTransId="{0845876C-28F1-45C9-99FC-A61B14107072}"/>
    <dgm:cxn modelId="{18BFB772-9EC7-442E-AFD9-6831304C6EDE}" srcId="{01C1E02F-F820-4F0D-8F75-A3AB78968748}" destId="{056637AE-E215-45A5-82D0-F03972CF13D0}" srcOrd="2" destOrd="0" parTransId="{53ED7BFF-95BA-46AE-A506-387736876132}" sibTransId="{12459909-D7BD-4B99-8C8D-6C3896A5A4FB}"/>
    <dgm:cxn modelId="{CBFC9255-9ECC-45B7-9EF0-C0FB2D376379}" type="presOf" srcId="{D02924F2-12F5-4E57-B795-F24FC385504B}" destId="{BF7A463D-E549-4922-AE77-2C859C43ADDE}" srcOrd="0" destOrd="0" presId="urn:microsoft.com/office/officeart/2005/8/layout/process4"/>
    <dgm:cxn modelId="{7F06727E-CDE8-448B-80FB-197FF23670D9}" type="presOf" srcId="{B8B015C8-7ED5-444B-B9AF-F87E7FCF2E91}" destId="{FAE40C20-023C-4629-AACA-48192C9CC8EF}" srcOrd="0" destOrd="0" presId="urn:microsoft.com/office/officeart/2005/8/layout/process4"/>
    <dgm:cxn modelId="{C4EF5A7F-8F82-4836-80BD-C54BB5B35AA8}" type="presOf" srcId="{E8CCD299-F389-4CC5-BBA2-202B54CDC03B}" destId="{57D88712-78B5-4BA6-9E10-5F8A04889F99}" srcOrd="0" destOrd="0" presId="urn:microsoft.com/office/officeart/2005/8/layout/process4"/>
    <dgm:cxn modelId="{B0538781-E7C5-48A3-8DAC-A13A8AFCB265}" type="presOf" srcId="{0BF52D4B-934D-4175-94C2-9DBE920B4F6F}" destId="{9136C672-59D1-4FC0-B8D2-95AAEE408A8F}" srcOrd="0" destOrd="0" presId="urn:microsoft.com/office/officeart/2005/8/layout/process4"/>
    <dgm:cxn modelId="{36E15A87-736A-495B-9234-5C23A1CAA709}" type="presOf" srcId="{056637AE-E215-45A5-82D0-F03972CF13D0}" destId="{C386F181-2191-45F4-A36B-461691B50AA5}" srcOrd="0" destOrd="0" presId="urn:microsoft.com/office/officeart/2005/8/layout/process4"/>
    <dgm:cxn modelId="{37697289-21CE-404E-AEB3-D5731461B997}" type="presOf" srcId="{5329E32E-C283-40C0-9564-011A6311B8CC}" destId="{DE5444F5-087B-40BA-B3E9-2FFA116309FE}" srcOrd="0" destOrd="0" presId="urn:microsoft.com/office/officeart/2005/8/layout/process4"/>
    <dgm:cxn modelId="{28366E94-D581-48A9-9A8F-51E4FD85C161}" type="presOf" srcId="{E8CCD299-F389-4CC5-BBA2-202B54CDC03B}" destId="{AC1FCDA9-0360-4E63-92DB-3788F124F2B0}" srcOrd="1" destOrd="0" presId="urn:microsoft.com/office/officeart/2005/8/layout/process4"/>
    <dgm:cxn modelId="{23BBA595-B9E1-4BA5-BB4C-B85F5885A54C}" srcId="{01C1E02F-F820-4F0D-8F75-A3AB78968748}" destId="{0BF52D4B-934D-4175-94C2-9DBE920B4F6F}" srcOrd="1" destOrd="0" parTransId="{ED318765-9FB3-4CD4-B090-FAD8167A1DF6}" sibTransId="{A6C70DC3-7BDD-43EB-9E9A-AE5F5D166522}"/>
    <dgm:cxn modelId="{F90F6D9A-6B7A-4BDF-A96D-71C1679A4393}" type="presOf" srcId="{4CB73AE6-7328-497D-8C77-A0EE90A516CB}" destId="{8477D958-18F5-4183-A7BB-33331D889EB5}" srcOrd="0" destOrd="0" presId="urn:microsoft.com/office/officeart/2005/8/layout/process4"/>
    <dgm:cxn modelId="{B193ADB9-DCB1-40CF-B292-88ED873C7102}" srcId="{E8CCD299-F389-4CC5-BBA2-202B54CDC03B}" destId="{B8801CB6-1A31-478F-B2E0-A82F3AEDAF17}" srcOrd="0" destOrd="0" parTransId="{201B53C7-775E-4235-A1F9-DC4C1D4FDBAE}" sibTransId="{246DA2D6-30E7-4BAC-B7FF-763E1354FD1F}"/>
    <dgm:cxn modelId="{AC5371BE-F498-4E48-A44B-17F3E7F3E58D}" type="presOf" srcId="{01C1E02F-F820-4F0D-8F75-A3AB78968748}" destId="{BE30E3CE-D968-457E-8A26-46F681EF561D}" srcOrd="0" destOrd="0" presId="urn:microsoft.com/office/officeart/2005/8/layout/process4"/>
    <dgm:cxn modelId="{B02002C4-B27A-4494-AA0A-3F95FB1BCA9A}" type="presOf" srcId="{83432114-6260-40A8-B013-F3DBC046F3B4}" destId="{A70C5BB7-4562-42E7-AC11-CEEA4B25A710}" srcOrd="0" destOrd="0" presId="urn:microsoft.com/office/officeart/2005/8/layout/process4"/>
    <dgm:cxn modelId="{3ADB12D3-3950-4981-B904-44990214CBE8}" srcId="{056637AE-E215-45A5-82D0-F03972CF13D0}" destId="{BFF54314-ABE6-43C5-ABE7-6F5E5DCFDFAD}" srcOrd="0" destOrd="0" parTransId="{D9BDB500-3D47-4210-9366-DD3437AA9362}" sibTransId="{E18F3B89-98B4-4371-B6C6-656ED660F7DB}"/>
    <dgm:cxn modelId="{A23722E8-666C-450B-9B0A-7491EDE98A25}" type="presOf" srcId="{B8801CB6-1A31-478F-B2E0-A82F3AEDAF17}" destId="{CAD60040-BAFC-414C-BD98-67E8A7BE1957}" srcOrd="0" destOrd="0" presId="urn:microsoft.com/office/officeart/2005/8/layout/process4"/>
    <dgm:cxn modelId="{37E497E9-27FB-4AE0-B11F-583C82AEBC35}" type="presOf" srcId="{056637AE-E215-45A5-82D0-F03972CF13D0}" destId="{0FB71AF0-7B3C-460D-B6D6-E434CD859324}" srcOrd="1" destOrd="0" presId="urn:microsoft.com/office/officeart/2005/8/layout/process4"/>
    <dgm:cxn modelId="{82EF2BF4-EFE3-48BC-AA64-4FA4977EE72D}" type="presOf" srcId="{BFF54314-ABE6-43C5-ABE7-6F5E5DCFDFAD}" destId="{7A9D0DEE-275F-4C0C-AC67-735F83A70F12}" srcOrd="0" destOrd="0" presId="urn:microsoft.com/office/officeart/2005/8/layout/process4"/>
    <dgm:cxn modelId="{C7114E52-6F41-4724-8A31-F1005E4E8D34}" type="presParOf" srcId="{BE30E3CE-D968-457E-8A26-46F681EF561D}" destId="{0C80404C-6A67-48CA-A671-7866D7B2BB86}" srcOrd="0" destOrd="0" presId="urn:microsoft.com/office/officeart/2005/8/layout/process4"/>
    <dgm:cxn modelId="{2BC2445A-3C44-48A2-B658-15126E0C6E58}" type="presParOf" srcId="{0C80404C-6A67-48CA-A671-7866D7B2BB86}" destId="{C386F181-2191-45F4-A36B-461691B50AA5}" srcOrd="0" destOrd="0" presId="urn:microsoft.com/office/officeart/2005/8/layout/process4"/>
    <dgm:cxn modelId="{9B5E6A9E-3A0B-4989-BB04-D2DF7174F771}" type="presParOf" srcId="{0C80404C-6A67-48CA-A671-7866D7B2BB86}" destId="{0FB71AF0-7B3C-460D-B6D6-E434CD859324}" srcOrd="1" destOrd="0" presId="urn:microsoft.com/office/officeart/2005/8/layout/process4"/>
    <dgm:cxn modelId="{5E5BBE66-38B5-4327-9FE2-753A597620FA}" type="presParOf" srcId="{0C80404C-6A67-48CA-A671-7866D7B2BB86}" destId="{1EB295C0-75D2-45B9-99A2-0CE1B1B6D007}" srcOrd="2" destOrd="0" presId="urn:microsoft.com/office/officeart/2005/8/layout/process4"/>
    <dgm:cxn modelId="{57DA40D2-F07A-4633-9975-085634C1969B}" type="presParOf" srcId="{1EB295C0-75D2-45B9-99A2-0CE1B1B6D007}" destId="{7A9D0DEE-275F-4C0C-AC67-735F83A70F12}" srcOrd="0" destOrd="0" presId="urn:microsoft.com/office/officeart/2005/8/layout/process4"/>
    <dgm:cxn modelId="{552CD6AC-4599-4D5F-AD5A-187FC89D0C2B}" type="presParOf" srcId="{1EB295C0-75D2-45B9-99A2-0CE1B1B6D007}" destId="{FAE40C20-023C-4629-AACA-48192C9CC8EF}" srcOrd="1" destOrd="0" presId="urn:microsoft.com/office/officeart/2005/8/layout/process4"/>
    <dgm:cxn modelId="{D7565241-0EB4-4E53-A90B-908FF7883A29}" type="presParOf" srcId="{BE30E3CE-D968-457E-8A26-46F681EF561D}" destId="{8EEDE540-C55D-4358-B861-E1AED537D3A6}" srcOrd="1" destOrd="0" presId="urn:microsoft.com/office/officeart/2005/8/layout/process4"/>
    <dgm:cxn modelId="{C49340F0-8A4D-4029-8B81-BDA5FE4E270C}" type="presParOf" srcId="{BE30E3CE-D968-457E-8A26-46F681EF561D}" destId="{BB5C4C4D-7D14-4DB0-AB15-687C4AC33FA8}" srcOrd="2" destOrd="0" presId="urn:microsoft.com/office/officeart/2005/8/layout/process4"/>
    <dgm:cxn modelId="{E7F96968-31EB-4262-8062-2D876197C379}" type="presParOf" srcId="{BB5C4C4D-7D14-4DB0-AB15-687C4AC33FA8}" destId="{9136C672-59D1-4FC0-B8D2-95AAEE408A8F}" srcOrd="0" destOrd="0" presId="urn:microsoft.com/office/officeart/2005/8/layout/process4"/>
    <dgm:cxn modelId="{A3D9BB5A-8340-447D-83DF-5F86E2E92E13}" type="presParOf" srcId="{BB5C4C4D-7D14-4DB0-AB15-687C4AC33FA8}" destId="{34B5C9CC-E977-4C01-AD33-AB25CB3969AC}" srcOrd="1" destOrd="0" presId="urn:microsoft.com/office/officeart/2005/8/layout/process4"/>
    <dgm:cxn modelId="{D70E0335-D6D4-415C-B173-29D2C74CF6E7}" type="presParOf" srcId="{BB5C4C4D-7D14-4DB0-AB15-687C4AC33FA8}" destId="{C3D5F9E1-A5AA-4E90-A5F5-225E848F6EDD}" srcOrd="2" destOrd="0" presId="urn:microsoft.com/office/officeart/2005/8/layout/process4"/>
    <dgm:cxn modelId="{AFDD4EF0-6529-42A5-9021-997BE77AFA59}" type="presParOf" srcId="{C3D5F9E1-A5AA-4E90-A5F5-225E848F6EDD}" destId="{DE5444F5-087B-40BA-B3E9-2FFA116309FE}" srcOrd="0" destOrd="0" presId="urn:microsoft.com/office/officeart/2005/8/layout/process4"/>
    <dgm:cxn modelId="{6A5D6EFC-0284-4507-B8B4-14C97F4D1D40}" type="presParOf" srcId="{C3D5F9E1-A5AA-4E90-A5F5-225E848F6EDD}" destId="{BF7A463D-E549-4922-AE77-2C859C43ADDE}" srcOrd="1" destOrd="0" presId="urn:microsoft.com/office/officeart/2005/8/layout/process4"/>
    <dgm:cxn modelId="{56B3F294-990C-4D2C-AF2E-0535C5775811}" type="presParOf" srcId="{C3D5F9E1-A5AA-4E90-A5F5-225E848F6EDD}" destId="{A70C5BB7-4562-42E7-AC11-CEEA4B25A710}" srcOrd="2" destOrd="0" presId="urn:microsoft.com/office/officeart/2005/8/layout/process4"/>
    <dgm:cxn modelId="{6B1A6253-65D1-45D6-B5B0-75B2973B0699}" type="presParOf" srcId="{BE30E3CE-D968-457E-8A26-46F681EF561D}" destId="{CD632D3E-5F19-4D1C-A5D8-C03ACCE870BE}" srcOrd="3" destOrd="0" presId="urn:microsoft.com/office/officeart/2005/8/layout/process4"/>
    <dgm:cxn modelId="{DAA075F2-9B87-4E03-8B06-2C4352E194ED}" type="presParOf" srcId="{BE30E3CE-D968-457E-8A26-46F681EF561D}" destId="{BCCF0682-A12A-45B8-B9FF-BEBC78AAD506}" srcOrd="4" destOrd="0" presId="urn:microsoft.com/office/officeart/2005/8/layout/process4"/>
    <dgm:cxn modelId="{E90DB0FA-E8D9-4586-BBBD-AF820D362257}" type="presParOf" srcId="{BCCF0682-A12A-45B8-B9FF-BEBC78AAD506}" destId="{57D88712-78B5-4BA6-9E10-5F8A04889F99}" srcOrd="0" destOrd="0" presId="urn:microsoft.com/office/officeart/2005/8/layout/process4"/>
    <dgm:cxn modelId="{3C996A27-12FE-45E0-8541-F489CDD763E8}" type="presParOf" srcId="{BCCF0682-A12A-45B8-B9FF-BEBC78AAD506}" destId="{AC1FCDA9-0360-4E63-92DB-3788F124F2B0}" srcOrd="1" destOrd="0" presId="urn:microsoft.com/office/officeart/2005/8/layout/process4"/>
    <dgm:cxn modelId="{7881E361-2F6B-45B8-BA9D-E5839D69F1AD}" type="presParOf" srcId="{BCCF0682-A12A-45B8-B9FF-BEBC78AAD506}" destId="{08A21BBD-816B-4CEF-9FB1-AC956A786A2F}" srcOrd="2" destOrd="0" presId="urn:microsoft.com/office/officeart/2005/8/layout/process4"/>
    <dgm:cxn modelId="{3E710855-2A6A-4240-A916-8722B3E63EA9}" type="presParOf" srcId="{08A21BBD-816B-4CEF-9FB1-AC956A786A2F}" destId="{CAD60040-BAFC-414C-BD98-67E8A7BE1957}" srcOrd="0" destOrd="0" presId="urn:microsoft.com/office/officeart/2005/8/layout/process4"/>
    <dgm:cxn modelId="{7B88A401-4103-4FFD-8D6D-0BA01FC4249A}" type="presParOf" srcId="{08A21BBD-816B-4CEF-9FB1-AC956A786A2F}" destId="{8477D958-18F5-4183-A7BB-33331D889EB5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1FFA4EE-0662-4F18-99ED-975C4E0259A6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36769F7-0E00-4146-A0C2-80AC477CC897}">
      <dgm:prSet phldrT="[Text]" phldr="1"/>
      <dgm:spPr/>
      <dgm:t>
        <a:bodyPr/>
        <a:lstStyle/>
        <a:p>
          <a:endParaRPr lang="cs-CZ"/>
        </a:p>
      </dgm:t>
    </dgm:pt>
    <dgm:pt modelId="{4223768E-CE81-4F29-AC7F-9DEDB0DFC674}" type="parTrans" cxnId="{112432BD-6DE2-4747-B2AF-0E8F845C33E2}">
      <dgm:prSet/>
      <dgm:spPr/>
      <dgm:t>
        <a:bodyPr/>
        <a:lstStyle/>
        <a:p>
          <a:endParaRPr lang="cs-CZ"/>
        </a:p>
      </dgm:t>
    </dgm:pt>
    <dgm:pt modelId="{367E0F48-A569-44AE-A101-15694E7F438E}" type="sibTrans" cxnId="{112432BD-6DE2-4747-B2AF-0E8F845C33E2}">
      <dgm:prSet/>
      <dgm:spPr/>
      <dgm:t>
        <a:bodyPr/>
        <a:lstStyle/>
        <a:p>
          <a:endParaRPr lang="cs-CZ"/>
        </a:p>
      </dgm:t>
    </dgm:pt>
    <dgm:pt modelId="{8CD44160-633A-4A1A-972A-E77478D2A14D}">
      <dgm:prSet phldrT="[Text]" custT="1"/>
      <dgm:spPr/>
      <dgm:t>
        <a:bodyPr/>
        <a:lstStyle/>
        <a:p>
          <a:r>
            <a:rPr lang="cs-CZ" sz="2400" b="1" dirty="0"/>
            <a:t>Oborové obsahy -</a:t>
          </a:r>
          <a:endParaRPr lang="cs-CZ" sz="2400" dirty="0"/>
        </a:p>
      </dgm:t>
    </dgm:pt>
    <dgm:pt modelId="{A1FD876E-43CC-443B-8F26-00620D2D91BA}" type="parTrans" cxnId="{B305E595-F815-4531-9E32-D5F7FD74BA2B}">
      <dgm:prSet/>
      <dgm:spPr/>
      <dgm:t>
        <a:bodyPr/>
        <a:lstStyle/>
        <a:p>
          <a:endParaRPr lang="cs-CZ"/>
        </a:p>
      </dgm:t>
    </dgm:pt>
    <dgm:pt modelId="{58DF6E53-F113-42FF-8C7B-CD0002F988F4}" type="sibTrans" cxnId="{B305E595-F815-4531-9E32-D5F7FD74BA2B}">
      <dgm:prSet/>
      <dgm:spPr/>
      <dgm:t>
        <a:bodyPr/>
        <a:lstStyle/>
        <a:p>
          <a:endParaRPr lang="cs-CZ"/>
        </a:p>
      </dgm:t>
    </dgm:pt>
    <dgm:pt modelId="{CBE88DCA-8A8A-4BDB-B98B-97A5DBE5908A}">
      <dgm:prSet phldrT="[Text]" phldr="1"/>
      <dgm:spPr/>
      <dgm:t>
        <a:bodyPr/>
        <a:lstStyle/>
        <a:p>
          <a:endParaRPr lang="cs-CZ"/>
        </a:p>
      </dgm:t>
    </dgm:pt>
    <dgm:pt modelId="{9A8DA655-C360-4A13-B9ED-1194A9B8C096}" type="parTrans" cxnId="{C60D7FEA-7C47-45BA-9D41-3D25D4E816BE}">
      <dgm:prSet/>
      <dgm:spPr/>
      <dgm:t>
        <a:bodyPr/>
        <a:lstStyle/>
        <a:p>
          <a:endParaRPr lang="cs-CZ"/>
        </a:p>
      </dgm:t>
    </dgm:pt>
    <dgm:pt modelId="{32A7FCBD-A29B-4EEB-94E4-25672AB2CED0}" type="sibTrans" cxnId="{C60D7FEA-7C47-45BA-9D41-3D25D4E816BE}">
      <dgm:prSet/>
      <dgm:spPr/>
      <dgm:t>
        <a:bodyPr/>
        <a:lstStyle/>
        <a:p>
          <a:endParaRPr lang="cs-CZ"/>
        </a:p>
      </dgm:t>
    </dgm:pt>
    <dgm:pt modelId="{70C40B16-FD6F-49E4-8C35-838513E184AF}">
      <dgm:prSet phldrT="[Text]" phldr="1"/>
      <dgm:spPr/>
      <dgm:t>
        <a:bodyPr/>
        <a:lstStyle/>
        <a:p>
          <a:endParaRPr lang="cs-CZ"/>
        </a:p>
      </dgm:t>
    </dgm:pt>
    <dgm:pt modelId="{1E4AC754-815A-47F1-BAD2-98ACA38321F9}" type="parTrans" cxnId="{1645C87B-3B95-4388-83EA-5C36FD7DA65C}">
      <dgm:prSet/>
      <dgm:spPr/>
      <dgm:t>
        <a:bodyPr/>
        <a:lstStyle/>
        <a:p>
          <a:endParaRPr lang="cs-CZ"/>
        </a:p>
      </dgm:t>
    </dgm:pt>
    <dgm:pt modelId="{0F90D043-143D-4054-9992-3A4A10DB9A52}" type="sibTrans" cxnId="{1645C87B-3B95-4388-83EA-5C36FD7DA65C}">
      <dgm:prSet/>
      <dgm:spPr/>
      <dgm:t>
        <a:bodyPr/>
        <a:lstStyle/>
        <a:p>
          <a:endParaRPr lang="cs-CZ"/>
        </a:p>
      </dgm:t>
    </dgm:pt>
    <dgm:pt modelId="{89CD8C9A-53C7-44B3-9F58-B4E6DB1C0D11}">
      <dgm:prSet phldrT="[Text]"/>
      <dgm:spPr/>
      <dgm:t>
        <a:bodyPr/>
        <a:lstStyle/>
        <a:p>
          <a:r>
            <a:rPr lang="cs-CZ" sz="1800" b="1" dirty="0"/>
            <a:t>Psychodidaktika </a:t>
          </a:r>
        </a:p>
      </dgm:t>
    </dgm:pt>
    <dgm:pt modelId="{6A41EB16-6049-4CF5-8302-255EC0FE0C37}" type="parTrans" cxnId="{5ECD3E34-78D9-4900-9B2F-7A55130F990C}">
      <dgm:prSet/>
      <dgm:spPr/>
      <dgm:t>
        <a:bodyPr/>
        <a:lstStyle/>
        <a:p>
          <a:endParaRPr lang="cs-CZ"/>
        </a:p>
      </dgm:t>
    </dgm:pt>
    <dgm:pt modelId="{845D60E6-FB9A-44D2-8C12-2C9635BDCCF1}" type="sibTrans" cxnId="{5ECD3E34-78D9-4900-9B2F-7A55130F990C}">
      <dgm:prSet/>
      <dgm:spPr/>
      <dgm:t>
        <a:bodyPr/>
        <a:lstStyle/>
        <a:p>
          <a:endParaRPr lang="cs-CZ"/>
        </a:p>
      </dgm:t>
    </dgm:pt>
    <dgm:pt modelId="{BAB2FF76-8CAB-4B99-8EF6-C0E90904DB92}">
      <dgm:prSet phldrT="[Text]" custT="1"/>
      <dgm:spPr/>
      <dgm:t>
        <a:bodyPr/>
        <a:lstStyle/>
        <a:p>
          <a:r>
            <a:rPr lang="cs-CZ" sz="2000" b="1" dirty="0"/>
            <a:t>Výběr obsahu </a:t>
          </a:r>
          <a:r>
            <a:rPr lang="cs-CZ" sz="2000" dirty="0"/>
            <a:t>aneb čemu vyučovat?</a:t>
          </a:r>
        </a:p>
      </dgm:t>
    </dgm:pt>
    <dgm:pt modelId="{72D862A2-6686-42BA-9B10-E485BAF5ED97}" type="parTrans" cxnId="{9FF85FC7-036B-4BD2-873B-3BB5D8D585D2}">
      <dgm:prSet/>
      <dgm:spPr/>
      <dgm:t>
        <a:bodyPr/>
        <a:lstStyle/>
        <a:p>
          <a:endParaRPr lang="cs-CZ"/>
        </a:p>
      </dgm:t>
    </dgm:pt>
    <dgm:pt modelId="{BA7C4335-1C05-4EF4-AD93-1F6D725D9842}" type="sibTrans" cxnId="{9FF85FC7-036B-4BD2-873B-3BB5D8D585D2}">
      <dgm:prSet/>
      <dgm:spPr/>
      <dgm:t>
        <a:bodyPr/>
        <a:lstStyle/>
        <a:p>
          <a:endParaRPr lang="cs-CZ"/>
        </a:p>
      </dgm:t>
    </dgm:pt>
    <dgm:pt modelId="{745A2334-7DC1-45AD-95FF-B6D982EE6262}">
      <dgm:prSet custT="1"/>
      <dgm:spPr/>
      <dgm:t>
        <a:bodyPr/>
        <a:lstStyle/>
        <a:p>
          <a:r>
            <a:rPr lang="cs-CZ" sz="2000" b="1" dirty="0"/>
            <a:t>Legitimizace obsahu </a:t>
          </a:r>
          <a:r>
            <a:rPr lang="cs-CZ" sz="2000" dirty="0"/>
            <a:t>aneb proč tomu vyučovat?</a:t>
          </a:r>
        </a:p>
      </dgm:t>
    </dgm:pt>
    <dgm:pt modelId="{715A4699-B9CF-4436-A372-EE5A62401EF1}" type="parTrans" cxnId="{A563A6CA-3C94-4FD8-A07E-EA1B5DD1A77C}">
      <dgm:prSet/>
      <dgm:spPr/>
      <dgm:t>
        <a:bodyPr/>
        <a:lstStyle/>
        <a:p>
          <a:endParaRPr lang="cs-CZ"/>
        </a:p>
      </dgm:t>
    </dgm:pt>
    <dgm:pt modelId="{E9F9EFDB-3539-4B63-A73E-2763A33DA577}" type="sibTrans" cxnId="{A563A6CA-3C94-4FD8-A07E-EA1B5DD1A77C}">
      <dgm:prSet/>
      <dgm:spPr/>
      <dgm:t>
        <a:bodyPr/>
        <a:lstStyle/>
        <a:p>
          <a:endParaRPr lang="cs-CZ"/>
        </a:p>
      </dgm:t>
    </dgm:pt>
    <dgm:pt modelId="{E0000C07-4AE2-4547-965E-38F5348E116D}">
      <dgm:prSet custT="1"/>
      <dgm:spPr/>
      <dgm:t>
        <a:bodyPr/>
        <a:lstStyle/>
        <a:p>
          <a:r>
            <a:rPr lang="cs-CZ" sz="2000" b="1" dirty="0"/>
            <a:t>Strukturovaní obsahu </a:t>
          </a:r>
          <a:r>
            <a:rPr lang="cs-CZ" sz="2000" dirty="0"/>
            <a:t>aneb jak jej uspořádat?</a:t>
          </a:r>
        </a:p>
      </dgm:t>
    </dgm:pt>
    <dgm:pt modelId="{EEF06AFA-458F-40AA-A37F-C88ADDB43875}" type="parTrans" cxnId="{352D334D-8B90-493B-90C7-E267A5DEB593}">
      <dgm:prSet/>
      <dgm:spPr/>
      <dgm:t>
        <a:bodyPr/>
        <a:lstStyle/>
        <a:p>
          <a:endParaRPr lang="cs-CZ"/>
        </a:p>
      </dgm:t>
    </dgm:pt>
    <dgm:pt modelId="{A20C6432-3199-4298-B0E9-94D441281A9A}" type="sibTrans" cxnId="{352D334D-8B90-493B-90C7-E267A5DEB593}">
      <dgm:prSet/>
      <dgm:spPr/>
      <dgm:t>
        <a:bodyPr/>
        <a:lstStyle/>
        <a:p>
          <a:endParaRPr lang="cs-CZ"/>
        </a:p>
      </dgm:t>
    </dgm:pt>
    <dgm:pt modelId="{A7951FEB-82C8-4281-A8B0-C455B259D2C8}">
      <dgm:prSet phldrT="[Text]" custT="1"/>
      <dgm:spPr/>
      <dgm:t>
        <a:bodyPr/>
        <a:lstStyle/>
        <a:p>
          <a:r>
            <a:rPr lang="cs-CZ" sz="2200" dirty="0"/>
            <a:t>fakta, pojmy, struktury oborů vědeckých, uměleckých, technických a jiných</a:t>
          </a:r>
        </a:p>
      </dgm:t>
    </dgm:pt>
    <dgm:pt modelId="{AAD3D01A-BC10-4249-834D-213458B9363E}" type="parTrans" cxnId="{9B2D35B3-D5EF-4181-8691-C57A6BEFD146}">
      <dgm:prSet/>
      <dgm:spPr/>
      <dgm:t>
        <a:bodyPr/>
        <a:lstStyle/>
        <a:p>
          <a:endParaRPr lang="cs-CZ"/>
        </a:p>
      </dgm:t>
    </dgm:pt>
    <dgm:pt modelId="{F293174D-EDCF-4292-9C38-5ABCEC9B818A}" type="sibTrans" cxnId="{9B2D35B3-D5EF-4181-8691-C57A6BEFD146}">
      <dgm:prSet/>
      <dgm:spPr/>
      <dgm:t>
        <a:bodyPr/>
        <a:lstStyle/>
        <a:p>
          <a:endParaRPr lang="cs-CZ"/>
        </a:p>
      </dgm:t>
    </dgm:pt>
    <dgm:pt modelId="{21953B77-CB6E-4FB6-AAD0-C726D3F43706}">
      <dgm:prSet phldrT="[Text]" custT="1"/>
      <dgm:spPr/>
      <dgm:t>
        <a:bodyPr/>
        <a:lstStyle/>
        <a:p>
          <a:r>
            <a:rPr lang="cs-CZ" sz="2400" dirty="0"/>
            <a:t>analýza obsahů vědních oborů s cílem jejich didaktické interpretace.</a:t>
          </a:r>
        </a:p>
      </dgm:t>
    </dgm:pt>
    <dgm:pt modelId="{1F10953E-D51D-419A-942F-5CA0B5B8610A}" type="parTrans" cxnId="{6F98BB5F-AA02-4EA3-A382-DE80E150A565}">
      <dgm:prSet/>
      <dgm:spPr/>
      <dgm:t>
        <a:bodyPr/>
        <a:lstStyle/>
        <a:p>
          <a:endParaRPr lang="cs-CZ"/>
        </a:p>
      </dgm:t>
    </dgm:pt>
    <dgm:pt modelId="{5EF3CB24-9DA6-4F8A-A847-7A383DA69A37}" type="sibTrans" cxnId="{6F98BB5F-AA02-4EA3-A382-DE80E150A565}">
      <dgm:prSet/>
      <dgm:spPr/>
      <dgm:t>
        <a:bodyPr/>
        <a:lstStyle/>
        <a:p>
          <a:endParaRPr lang="cs-CZ"/>
        </a:p>
      </dgm:t>
    </dgm:pt>
    <dgm:pt modelId="{C2438913-05AD-4D24-8DF3-E5ADC691C1AE}">
      <dgm:prSet phldrT="[Text]"/>
      <dgm:spPr/>
      <dgm:t>
        <a:bodyPr/>
        <a:lstStyle/>
        <a:p>
          <a:endParaRPr lang="cs-CZ" sz="1900" dirty="0"/>
        </a:p>
      </dgm:t>
    </dgm:pt>
    <dgm:pt modelId="{F00C1BB8-F067-441A-8575-FBA9BC53CA19}" type="parTrans" cxnId="{787DDBA1-6EA5-4252-BBD6-07B010094E14}">
      <dgm:prSet/>
      <dgm:spPr/>
      <dgm:t>
        <a:bodyPr/>
        <a:lstStyle/>
        <a:p>
          <a:endParaRPr lang="cs-CZ"/>
        </a:p>
      </dgm:t>
    </dgm:pt>
    <dgm:pt modelId="{EDED0D0E-7DBA-4941-8D93-A57AA3167C9E}" type="sibTrans" cxnId="{787DDBA1-6EA5-4252-BBD6-07B010094E14}">
      <dgm:prSet/>
      <dgm:spPr/>
      <dgm:t>
        <a:bodyPr/>
        <a:lstStyle/>
        <a:p>
          <a:endParaRPr lang="cs-CZ"/>
        </a:p>
      </dgm:t>
    </dgm:pt>
    <dgm:pt modelId="{749D498E-E652-4E25-9BB9-19C7AA6E5F78}">
      <dgm:prSet phldrT="[Text]" custT="1"/>
      <dgm:spPr/>
      <dgm:t>
        <a:bodyPr/>
        <a:lstStyle/>
        <a:p>
          <a:pPr>
            <a:buNone/>
          </a:pPr>
          <a:r>
            <a:rPr lang="cs-CZ" sz="2200" b="1" dirty="0" err="1"/>
            <a:t>Ontodidaktika</a:t>
          </a:r>
          <a:endParaRPr lang="cs-CZ" sz="2200" dirty="0"/>
        </a:p>
      </dgm:t>
    </dgm:pt>
    <dgm:pt modelId="{C896F2BB-84BC-415A-9828-66BC5B4E2A5C}" type="parTrans" cxnId="{41A0188A-3A1C-4D45-9661-C7E6223CC230}">
      <dgm:prSet/>
      <dgm:spPr/>
      <dgm:t>
        <a:bodyPr/>
        <a:lstStyle/>
        <a:p>
          <a:endParaRPr lang="cs-CZ"/>
        </a:p>
      </dgm:t>
    </dgm:pt>
    <dgm:pt modelId="{C9828582-08BA-4C57-8F3B-7958B7D4C775}" type="sibTrans" cxnId="{41A0188A-3A1C-4D45-9661-C7E6223CC230}">
      <dgm:prSet/>
      <dgm:spPr/>
      <dgm:t>
        <a:bodyPr/>
        <a:lstStyle/>
        <a:p>
          <a:endParaRPr lang="cs-CZ"/>
        </a:p>
      </dgm:t>
    </dgm:pt>
    <dgm:pt modelId="{C785AF43-3B7E-4565-B0B1-5777BE954A0F}" type="pres">
      <dgm:prSet presAssocID="{71FFA4EE-0662-4F18-99ED-975C4E0259A6}" presName="linearFlow" presStyleCnt="0">
        <dgm:presLayoutVars>
          <dgm:dir/>
          <dgm:animLvl val="lvl"/>
          <dgm:resizeHandles/>
        </dgm:presLayoutVars>
      </dgm:prSet>
      <dgm:spPr/>
    </dgm:pt>
    <dgm:pt modelId="{16C6333B-C690-4BD9-990E-C92071EC5ADB}" type="pres">
      <dgm:prSet presAssocID="{236769F7-0E00-4146-A0C2-80AC477CC897}" presName="compositeNode" presStyleCnt="0">
        <dgm:presLayoutVars>
          <dgm:bulletEnabled val="1"/>
        </dgm:presLayoutVars>
      </dgm:prSet>
      <dgm:spPr/>
    </dgm:pt>
    <dgm:pt modelId="{5FCE3537-4CD8-44FB-BF46-BF2D161887AB}" type="pres">
      <dgm:prSet presAssocID="{236769F7-0E00-4146-A0C2-80AC477CC897}" presName="image" presStyleLbl="fgImgPlace1" presStyleIdx="0" presStyleCnt="3" custLinFactNeighborX="-3646" custLinFactNeighborY="-40107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33621D4C-DE54-4DB4-8559-24E72A423C3E}" type="pres">
      <dgm:prSet presAssocID="{236769F7-0E00-4146-A0C2-80AC477CC897}" presName="childNode" presStyleLbl="node1" presStyleIdx="0" presStyleCnt="3" custLinFactNeighborX="-54024" custLinFactNeighborY="-1766">
        <dgm:presLayoutVars>
          <dgm:bulletEnabled val="1"/>
        </dgm:presLayoutVars>
      </dgm:prSet>
      <dgm:spPr/>
    </dgm:pt>
    <dgm:pt modelId="{928A6848-F856-4D43-9027-7FBA8FE9BA91}" type="pres">
      <dgm:prSet presAssocID="{236769F7-0E00-4146-A0C2-80AC477CC897}" presName="parentNode" presStyleLbl="revTx" presStyleIdx="0" presStyleCnt="3">
        <dgm:presLayoutVars>
          <dgm:chMax val="0"/>
          <dgm:bulletEnabled val="1"/>
        </dgm:presLayoutVars>
      </dgm:prSet>
      <dgm:spPr/>
    </dgm:pt>
    <dgm:pt modelId="{4C95E62C-CDA7-4314-A848-62F67E203F61}" type="pres">
      <dgm:prSet presAssocID="{367E0F48-A569-44AE-A101-15694E7F438E}" presName="sibTrans" presStyleCnt="0"/>
      <dgm:spPr/>
    </dgm:pt>
    <dgm:pt modelId="{DC0FA3D1-6FC4-4460-AAFB-20042DADB700}" type="pres">
      <dgm:prSet presAssocID="{CBE88DCA-8A8A-4BDB-B98B-97A5DBE5908A}" presName="compositeNode" presStyleCnt="0">
        <dgm:presLayoutVars>
          <dgm:bulletEnabled val="1"/>
        </dgm:presLayoutVars>
      </dgm:prSet>
      <dgm:spPr/>
    </dgm:pt>
    <dgm:pt modelId="{2853DD17-66E7-4184-8C04-E0FA9E862BE6}" type="pres">
      <dgm:prSet presAssocID="{CBE88DCA-8A8A-4BDB-B98B-97A5DBE5908A}" presName="image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3000" r="-23000"/>
          </a:stretch>
        </a:blipFill>
      </dgm:spPr>
    </dgm:pt>
    <dgm:pt modelId="{EE6EB542-10CC-4ECD-B1BA-BE6C654E166B}" type="pres">
      <dgm:prSet presAssocID="{CBE88DCA-8A8A-4BDB-B98B-97A5DBE5908A}" presName="childNode" presStyleLbl="node1" presStyleIdx="1" presStyleCnt="3" custLinFactNeighborX="2909" custLinFactNeighborY="2345">
        <dgm:presLayoutVars>
          <dgm:bulletEnabled val="1"/>
        </dgm:presLayoutVars>
      </dgm:prSet>
      <dgm:spPr/>
    </dgm:pt>
    <dgm:pt modelId="{A78CF8B3-9C32-476B-B7D1-D863A40BD4C6}" type="pres">
      <dgm:prSet presAssocID="{CBE88DCA-8A8A-4BDB-B98B-97A5DBE5908A}" presName="parentNode" presStyleLbl="revTx" presStyleIdx="1" presStyleCnt="3">
        <dgm:presLayoutVars>
          <dgm:chMax val="0"/>
          <dgm:bulletEnabled val="1"/>
        </dgm:presLayoutVars>
      </dgm:prSet>
      <dgm:spPr/>
    </dgm:pt>
    <dgm:pt modelId="{BBBF0ED1-91AC-452A-B419-9882A47C1FC6}" type="pres">
      <dgm:prSet presAssocID="{32A7FCBD-A29B-4EEB-94E4-25672AB2CED0}" presName="sibTrans" presStyleCnt="0"/>
      <dgm:spPr/>
    </dgm:pt>
    <dgm:pt modelId="{10C2F798-8C4F-49A1-BA0F-EE926421C766}" type="pres">
      <dgm:prSet presAssocID="{70C40B16-FD6F-49E4-8C35-838513E184AF}" presName="compositeNode" presStyleCnt="0">
        <dgm:presLayoutVars>
          <dgm:bulletEnabled val="1"/>
        </dgm:presLayoutVars>
      </dgm:prSet>
      <dgm:spPr/>
    </dgm:pt>
    <dgm:pt modelId="{71642EEB-E237-4016-AC95-8293F121DF17}" type="pres">
      <dgm:prSet presAssocID="{70C40B16-FD6F-49E4-8C35-838513E184AF}" presName="image" presStyleLbl="f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6000" b="-36000"/>
          </a:stretch>
        </a:blipFill>
      </dgm:spPr>
    </dgm:pt>
    <dgm:pt modelId="{9D603BD0-3807-4255-AFE1-6364FEA2A6AC}" type="pres">
      <dgm:prSet presAssocID="{70C40B16-FD6F-49E4-8C35-838513E184AF}" presName="childNode" presStyleLbl="node1" presStyleIdx="2" presStyleCnt="3" custLinFactNeighborX="382" custLinFactNeighborY="2345">
        <dgm:presLayoutVars>
          <dgm:bulletEnabled val="1"/>
        </dgm:presLayoutVars>
      </dgm:prSet>
      <dgm:spPr/>
    </dgm:pt>
    <dgm:pt modelId="{74468EF4-B0C4-42D6-A281-672659BE274B}" type="pres">
      <dgm:prSet presAssocID="{70C40B16-FD6F-49E4-8C35-838513E184AF}" presName="parentNode" presStyleLbl="revTx" presStyleIdx="2" presStyleCnt="3">
        <dgm:presLayoutVars>
          <dgm:chMax val="0"/>
          <dgm:bulletEnabled val="1"/>
        </dgm:presLayoutVars>
      </dgm:prSet>
      <dgm:spPr/>
    </dgm:pt>
  </dgm:ptLst>
  <dgm:cxnLst>
    <dgm:cxn modelId="{DC9BAF0B-C6FE-4FEA-B2CB-FEA3C1DAB036}" type="presOf" srcId="{71FFA4EE-0662-4F18-99ED-975C4E0259A6}" destId="{C785AF43-3B7E-4565-B0B1-5777BE954A0F}" srcOrd="0" destOrd="0" presId="urn:microsoft.com/office/officeart/2005/8/layout/hList2"/>
    <dgm:cxn modelId="{E83DBA13-B3F8-4567-B5D2-7556A97FBB84}" type="presOf" srcId="{745A2334-7DC1-45AD-95FF-B6D982EE6262}" destId="{9D603BD0-3807-4255-AFE1-6364FEA2A6AC}" srcOrd="0" destOrd="2" presId="urn:microsoft.com/office/officeart/2005/8/layout/hList2"/>
    <dgm:cxn modelId="{5ECD3E34-78D9-4900-9B2F-7A55130F990C}" srcId="{70C40B16-FD6F-49E4-8C35-838513E184AF}" destId="{89CD8C9A-53C7-44B3-9F58-B4E6DB1C0D11}" srcOrd="0" destOrd="0" parTransId="{6A41EB16-6049-4CF5-8302-255EC0FE0C37}" sibTransId="{845D60E6-FB9A-44D2-8C12-2C9635BDCCF1}"/>
    <dgm:cxn modelId="{6F98BB5F-AA02-4EA3-A382-DE80E150A565}" srcId="{CBE88DCA-8A8A-4BDB-B98B-97A5DBE5908A}" destId="{21953B77-CB6E-4FB6-AAD0-C726D3F43706}" srcOrd="1" destOrd="0" parTransId="{1F10953E-D51D-419A-942F-5CA0B5B8610A}" sibTransId="{5EF3CB24-9DA6-4F8A-A847-7A383DA69A37}"/>
    <dgm:cxn modelId="{352D334D-8B90-493B-90C7-E267A5DEB593}" srcId="{70C40B16-FD6F-49E4-8C35-838513E184AF}" destId="{E0000C07-4AE2-4547-965E-38F5348E116D}" srcOrd="1" destOrd="0" parTransId="{EEF06AFA-458F-40AA-A37F-C88ADDB43875}" sibTransId="{A20C6432-3199-4298-B0E9-94D441281A9A}"/>
    <dgm:cxn modelId="{D2490154-9792-4FD0-9A3A-5B85931851FA}" type="presOf" srcId="{749D498E-E652-4E25-9BB9-19C7AA6E5F78}" destId="{33621D4C-DE54-4DB4-8559-24E72A423C3E}" srcOrd="0" destOrd="0" presId="urn:microsoft.com/office/officeart/2005/8/layout/hList2"/>
    <dgm:cxn modelId="{2C2AF156-8C10-497B-A8D6-0D98F5887555}" type="presOf" srcId="{21953B77-CB6E-4FB6-AAD0-C726D3F43706}" destId="{EE6EB542-10CC-4ECD-B1BA-BE6C654E166B}" srcOrd="0" destOrd="1" presId="urn:microsoft.com/office/officeart/2005/8/layout/hList2"/>
    <dgm:cxn modelId="{1645C87B-3B95-4388-83EA-5C36FD7DA65C}" srcId="{71FFA4EE-0662-4F18-99ED-975C4E0259A6}" destId="{70C40B16-FD6F-49E4-8C35-838513E184AF}" srcOrd="2" destOrd="0" parTransId="{1E4AC754-815A-47F1-BAD2-98ACA38321F9}" sibTransId="{0F90D043-143D-4054-9992-3A4A10DB9A52}"/>
    <dgm:cxn modelId="{02A5227C-0744-4EE4-85A3-9E1C9BA69603}" type="presOf" srcId="{70C40B16-FD6F-49E4-8C35-838513E184AF}" destId="{74468EF4-B0C4-42D6-A281-672659BE274B}" srcOrd="0" destOrd="0" presId="urn:microsoft.com/office/officeart/2005/8/layout/hList2"/>
    <dgm:cxn modelId="{DAB30B86-8EF2-46F1-87D2-34EE14C152CE}" type="presOf" srcId="{BAB2FF76-8CAB-4B99-8EF6-C0E90904DB92}" destId="{9D603BD0-3807-4255-AFE1-6364FEA2A6AC}" srcOrd="0" destOrd="3" presId="urn:microsoft.com/office/officeart/2005/8/layout/hList2"/>
    <dgm:cxn modelId="{41A0188A-3A1C-4D45-9661-C7E6223CC230}" srcId="{236769F7-0E00-4146-A0C2-80AC477CC897}" destId="{749D498E-E652-4E25-9BB9-19C7AA6E5F78}" srcOrd="0" destOrd="0" parTransId="{C896F2BB-84BC-415A-9828-66BC5B4E2A5C}" sibTransId="{C9828582-08BA-4C57-8F3B-7958B7D4C775}"/>
    <dgm:cxn modelId="{86E4148F-EFC1-4C55-AFDC-B1AB1EC1182C}" type="presOf" srcId="{C2438913-05AD-4D24-8DF3-E5ADC691C1AE}" destId="{EE6EB542-10CC-4ECD-B1BA-BE6C654E166B}" srcOrd="0" destOrd="0" presId="urn:microsoft.com/office/officeart/2005/8/layout/hList2"/>
    <dgm:cxn modelId="{B305E595-F815-4531-9E32-D5F7FD74BA2B}" srcId="{236769F7-0E00-4146-A0C2-80AC477CC897}" destId="{8CD44160-633A-4A1A-972A-E77478D2A14D}" srcOrd="1" destOrd="0" parTransId="{A1FD876E-43CC-443B-8F26-00620D2D91BA}" sibTransId="{58DF6E53-F113-42FF-8C7B-CD0002F988F4}"/>
    <dgm:cxn modelId="{787DDBA1-6EA5-4252-BBD6-07B010094E14}" srcId="{CBE88DCA-8A8A-4BDB-B98B-97A5DBE5908A}" destId="{C2438913-05AD-4D24-8DF3-E5ADC691C1AE}" srcOrd="0" destOrd="0" parTransId="{F00C1BB8-F067-441A-8575-FBA9BC53CA19}" sibTransId="{EDED0D0E-7DBA-4941-8D93-A57AA3167C9E}"/>
    <dgm:cxn modelId="{C1F776AB-13EA-49C7-9A26-62073BECE149}" type="presOf" srcId="{A7951FEB-82C8-4281-A8B0-C455B259D2C8}" destId="{33621D4C-DE54-4DB4-8559-24E72A423C3E}" srcOrd="0" destOrd="2" presId="urn:microsoft.com/office/officeart/2005/8/layout/hList2"/>
    <dgm:cxn modelId="{9B2D35B3-D5EF-4181-8691-C57A6BEFD146}" srcId="{236769F7-0E00-4146-A0C2-80AC477CC897}" destId="{A7951FEB-82C8-4281-A8B0-C455B259D2C8}" srcOrd="2" destOrd="0" parTransId="{AAD3D01A-BC10-4249-834D-213458B9363E}" sibTransId="{F293174D-EDCF-4292-9C38-5ABCEC9B818A}"/>
    <dgm:cxn modelId="{112432BD-6DE2-4747-B2AF-0E8F845C33E2}" srcId="{71FFA4EE-0662-4F18-99ED-975C4E0259A6}" destId="{236769F7-0E00-4146-A0C2-80AC477CC897}" srcOrd="0" destOrd="0" parTransId="{4223768E-CE81-4F29-AC7F-9DEDB0DFC674}" sibTransId="{367E0F48-A569-44AE-A101-15694E7F438E}"/>
    <dgm:cxn modelId="{FB2E99C6-F7EE-4D3F-B0BE-4CF1BCC94DD7}" type="presOf" srcId="{E0000C07-4AE2-4547-965E-38F5348E116D}" destId="{9D603BD0-3807-4255-AFE1-6364FEA2A6AC}" srcOrd="0" destOrd="1" presId="urn:microsoft.com/office/officeart/2005/8/layout/hList2"/>
    <dgm:cxn modelId="{9FF85FC7-036B-4BD2-873B-3BB5D8D585D2}" srcId="{70C40B16-FD6F-49E4-8C35-838513E184AF}" destId="{BAB2FF76-8CAB-4B99-8EF6-C0E90904DB92}" srcOrd="3" destOrd="0" parTransId="{72D862A2-6686-42BA-9B10-E485BAF5ED97}" sibTransId="{BA7C4335-1C05-4EF4-AD93-1F6D725D9842}"/>
    <dgm:cxn modelId="{CBE258C9-61C4-4942-8E49-0B6BF0FF8692}" type="presOf" srcId="{89CD8C9A-53C7-44B3-9F58-B4E6DB1C0D11}" destId="{9D603BD0-3807-4255-AFE1-6364FEA2A6AC}" srcOrd="0" destOrd="0" presId="urn:microsoft.com/office/officeart/2005/8/layout/hList2"/>
    <dgm:cxn modelId="{A563A6CA-3C94-4FD8-A07E-EA1B5DD1A77C}" srcId="{70C40B16-FD6F-49E4-8C35-838513E184AF}" destId="{745A2334-7DC1-45AD-95FF-B6D982EE6262}" srcOrd="2" destOrd="0" parTransId="{715A4699-B9CF-4436-A372-EE5A62401EF1}" sibTransId="{E9F9EFDB-3539-4B63-A73E-2763A33DA577}"/>
    <dgm:cxn modelId="{DE0192E6-3DBB-474D-9AC9-E7016D9A38F0}" type="presOf" srcId="{CBE88DCA-8A8A-4BDB-B98B-97A5DBE5908A}" destId="{A78CF8B3-9C32-476B-B7D1-D863A40BD4C6}" srcOrd="0" destOrd="0" presId="urn:microsoft.com/office/officeart/2005/8/layout/hList2"/>
    <dgm:cxn modelId="{C60D7FEA-7C47-45BA-9D41-3D25D4E816BE}" srcId="{71FFA4EE-0662-4F18-99ED-975C4E0259A6}" destId="{CBE88DCA-8A8A-4BDB-B98B-97A5DBE5908A}" srcOrd="1" destOrd="0" parTransId="{9A8DA655-C360-4A13-B9ED-1194A9B8C096}" sibTransId="{32A7FCBD-A29B-4EEB-94E4-25672AB2CED0}"/>
    <dgm:cxn modelId="{1A56FEEE-311B-44B8-9117-79A5FAF2111B}" type="presOf" srcId="{236769F7-0E00-4146-A0C2-80AC477CC897}" destId="{928A6848-F856-4D43-9027-7FBA8FE9BA91}" srcOrd="0" destOrd="0" presId="urn:microsoft.com/office/officeart/2005/8/layout/hList2"/>
    <dgm:cxn modelId="{9E87B5F5-9326-4A12-842D-6EA50E0FD741}" type="presOf" srcId="{8CD44160-633A-4A1A-972A-E77478D2A14D}" destId="{33621D4C-DE54-4DB4-8559-24E72A423C3E}" srcOrd="0" destOrd="1" presId="urn:microsoft.com/office/officeart/2005/8/layout/hList2"/>
    <dgm:cxn modelId="{327001DF-E73E-46BE-A598-9BE9272C5306}" type="presParOf" srcId="{C785AF43-3B7E-4565-B0B1-5777BE954A0F}" destId="{16C6333B-C690-4BD9-990E-C92071EC5ADB}" srcOrd="0" destOrd="0" presId="urn:microsoft.com/office/officeart/2005/8/layout/hList2"/>
    <dgm:cxn modelId="{D9AA69A0-3DBD-4C3B-957B-8E8F67F65E2A}" type="presParOf" srcId="{16C6333B-C690-4BD9-990E-C92071EC5ADB}" destId="{5FCE3537-4CD8-44FB-BF46-BF2D161887AB}" srcOrd="0" destOrd="0" presId="urn:microsoft.com/office/officeart/2005/8/layout/hList2"/>
    <dgm:cxn modelId="{94344514-52BB-4690-A1E2-0EE67622EE55}" type="presParOf" srcId="{16C6333B-C690-4BD9-990E-C92071EC5ADB}" destId="{33621D4C-DE54-4DB4-8559-24E72A423C3E}" srcOrd="1" destOrd="0" presId="urn:microsoft.com/office/officeart/2005/8/layout/hList2"/>
    <dgm:cxn modelId="{F973F81D-9D40-4B58-BC07-FE86DF790132}" type="presParOf" srcId="{16C6333B-C690-4BD9-990E-C92071EC5ADB}" destId="{928A6848-F856-4D43-9027-7FBA8FE9BA91}" srcOrd="2" destOrd="0" presId="urn:microsoft.com/office/officeart/2005/8/layout/hList2"/>
    <dgm:cxn modelId="{698BEB3B-2E00-4C98-92AF-5A7B7EBBD188}" type="presParOf" srcId="{C785AF43-3B7E-4565-B0B1-5777BE954A0F}" destId="{4C95E62C-CDA7-4314-A848-62F67E203F61}" srcOrd="1" destOrd="0" presId="urn:microsoft.com/office/officeart/2005/8/layout/hList2"/>
    <dgm:cxn modelId="{F77B9007-2BFD-4DBE-B8D4-7E6845161E50}" type="presParOf" srcId="{C785AF43-3B7E-4565-B0B1-5777BE954A0F}" destId="{DC0FA3D1-6FC4-4460-AAFB-20042DADB700}" srcOrd="2" destOrd="0" presId="urn:microsoft.com/office/officeart/2005/8/layout/hList2"/>
    <dgm:cxn modelId="{B2D30853-DB3E-4BB6-B8AE-8B327F1DAD9E}" type="presParOf" srcId="{DC0FA3D1-6FC4-4460-AAFB-20042DADB700}" destId="{2853DD17-66E7-4184-8C04-E0FA9E862BE6}" srcOrd="0" destOrd="0" presId="urn:microsoft.com/office/officeart/2005/8/layout/hList2"/>
    <dgm:cxn modelId="{FA0CBD4E-4C3E-40D2-94A7-A781E25868F3}" type="presParOf" srcId="{DC0FA3D1-6FC4-4460-AAFB-20042DADB700}" destId="{EE6EB542-10CC-4ECD-B1BA-BE6C654E166B}" srcOrd="1" destOrd="0" presId="urn:microsoft.com/office/officeart/2005/8/layout/hList2"/>
    <dgm:cxn modelId="{306E147D-9969-472B-AFEB-8F63B2515501}" type="presParOf" srcId="{DC0FA3D1-6FC4-4460-AAFB-20042DADB700}" destId="{A78CF8B3-9C32-476B-B7D1-D863A40BD4C6}" srcOrd="2" destOrd="0" presId="urn:microsoft.com/office/officeart/2005/8/layout/hList2"/>
    <dgm:cxn modelId="{B2CCA081-898A-48A2-804D-8CE30AA9676B}" type="presParOf" srcId="{C785AF43-3B7E-4565-B0B1-5777BE954A0F}" destId="{BBBF0ED1-91AC-452A-B419-9882A47C1FC6}" srcOrd="3" destOrd="0" presId="urn:microsoft.com/office/officeart/2005/8/layout/hList2"/>
    <dgm:cxn modelId="{A25A2796-C938-4F01-9855-E3371E72A575}" type="presParOf" srcId="{C785AF43-3B7E-4565-B0B1-5777BE954A0F}" destId="{10C2F798-8C4F-49A1-BA0F-EE926421C766}" srcOrd="4" destOrd="0" presId="urn:microsoft.com/office/officeart/2005/8/layout/hList2"/>
    <dgm:cxn modelId="{1C6DCF1E-2484-4011-93A3-01DD948884C9}" type="presParOf" srcId="{10C2F798-8C4F-49A1-BA0F-EE926421C766}" destId="{71642EEB-E237-4016-AC95-8293F121DF17}" srcOrd="0" destOrd="0" presId="urn:microsoft.com/office/officeart/2005/8/layout/hList2"/>
    <dgm:cxn modelId="{0987F51E-C498-4B32-9845-84A53B84D981}" type="presParOf" srcId="{10C2F798-8C4F-49A1-BA0F-EE926421C766}" destId="{9D603BD0-3807-4255-AFE1-6364FEA2A6AC}" srcOrd="1" destOrd="0" presId="urn:microsoft.com/office/officeart/2005/8/layout/hList2"/>
    <dgm:cxn modelId="{F5E0E79F-46BD-4B71-9819-7850110852E5}" type="presParOf" srcId="{10C2F798-8C4F-49A1-BA0F-EE926421C766}" destId="{74468EF4-B0C4-42D6-A281-672659BE274B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67B4FA-3390-4037-9F22-62A5367936F7}">
      <dsp:nvSpPr>
        <dsp:cNvPr id="0" name=""/>
        <dsp:cNvSpPr/>
      </dsp:nvSpPr>
      <dsp:spPr>
        <a:xfrm>
          <a:off x="0" y="89901"/>
          <a:ext cx="6269038" cy="74332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54CCB1-54A6-42AE-B3AE-15B4AB43F539}">
      <dsp:nvSpPr>
        <dsp:cNvPr id="0" name=""/>
        <dsp:cNvSpPr/>
      </dsp:nvSpPr>
      <dsp:spPr>
        <a:xfrm>
          <a:off x="224854" y="257148"/>
          <a:ext cx="409226" cy="4088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2B9A18-A2F6-4A80-A35E-6D79A28DE844}">
      <dsp:nvSpPr>
        <dsp:cNvPr id="0" name=""/>
        <dsp:cNvSpPr/>
      </dsp:nvSpPr>
      <dsp:spPr>
        <a:xfrm>
          <a:off x="858935" y="89901"/>
          <a:ext cx="5345720" cy="8594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960" tIns="90960" rIns="90960" bIns="909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Jaké </a:t>
          </a:r>
          <a:r>
            <a:rPr lang="cs-CZ" sz="2800" b="1" kern="1200" dirty="0"/>
            <a:t>téma/učivo</a:t>
          </a:r>
          <a:r>
            <a:rPr lang="cs-CZ" sz="2800" kern="1200" dirty="0"/>
            <a:t> bude probíráno?</a:t>
          </a:r>
          <a:endParaRPr lang="en-US" sz="2800" kern="1200" dirty="0"/>
        </a:p>
      </dsp:txBody>
      <dsp:txXfrm>
        <a:off x="858935" y="89901"/>
        <a:ext cx="5345720" cy="859465"/>
      </dsp:txXfrm>
    </dsp:sp>
    <dsp:sp modelId="{ABE15F8F-FAEC-4032-B47E-E8A604918382}">
      <dsp:nvSpPr>
        <dsp:cNvPr id="0" name=""/>
        <dsp:cNvSpPr/>
      </dsp:nvSpPr>
      <dsp:spPr>
        <a:xfrm>
          <a:off x="0" y="1164233"/>
          <a:ext cx="6269038" cy="74332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D5F3EF-9B24-4468-911D-80DD3054F612}">
      <dsp:nvSpPr>
        <dsp:cNvPr id="0" name=""/>
        <dsp:cNvSpPr/>
      </dsp:nvSpPr>
      <dsp:spPr>
        <a:xfrm>
          <a:off x="224854" y="1331480"/>
          <a:ext cx="409226" cy="4088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492146-70D4-48EE-9E53-FCB9416D1FB5}">
      <dsp:nvSpPr>
        <dsp:cNvPr id="0" name=""/>
        <dsp:cNvSpPr/>
      </dsp:nvSpPr>
      <dsp:spPr>
        <a:xfrm>
          <a:off x="858935" y="1164233"/>
          <a:ext cx="5345720" cy="8594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960" tIns="90960" rIns="90960" bIns="909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0" kern="1200" dirty="0"/>
            <a:t>Jaké </a:t>
          </a:r>
          <a:r>
            <a:rPr lang="cs-CZ" sz="2800" b="1" kern="1200" dirty="0"/>
            <a:t>cíle </a:t>
          </a:r>
          <a:r>
            <a:rPr lang="cs-CZ" sz="2800" b="0" kern="1200" dirty="0"/>
            <a:t>má výuka splnit</a:t>
          </a:r>
          <a:r>
            <a:rPr lang="cs-CZ" sz="2800" b="1" kern="1200" dirty="0"/>
            <a:t>?</a:t>
          </a:r>
          <a:endParaRPr lang="en-US" sz="2800" kern="1200" dirty="0"/>
        </a:p>
      </dsp:txBody>
      <dsp:txXfrm>
        <a:off x="858935" y="1164233"/>
        <a:ext cx="5345720" cy="859465"/>
      </dsp:txXfrm>
    </dsp:sp>
    <dsp:sp modelId="{2CBDFBD7-2CE7-4E42-A396-07EB6F2CC99F}">
      <dsp:nvSpPr>
        <dsp:cNvPr id="0" name=""/>
        <dsp:cNvSpPr/>
      </dsp:nvSpPr>
      <dsp:spPr>
        <a:xfrm>
          <a:off x="0" y="2380026"/>
          <a:ext cx="6269038" cy="1094994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F39147-32F3-4F27-85FA-8D5CE685F61E}">
      <dsp:nvSpPr>
        <dsp:cNvPr id="0" name=""/>
        <dsp:cNvSpPr/>
      </dsp:nvSpPr>
      <dsp:spPr>
        <a:xfrm>
          <a:off x="224854" y="2581649"/>
          <a:ext cx="409226" cy="4088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1E8E3F-D013-4708-99CF-A74B5B0D852C}">
      <dsp:nvSpPr>
        <dsp:cNvPr id="0" name=""/>
        <dsp:cNvSpPr/>
      </dsp:nvSpPr>
      <dsp:spPr>
        <a:xfrm>
          <a:off x="858935" y="2414401"/>
          <a:ext cx="5345720" cy="8594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960" tIns="90960" rIns="90960" bIns="9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Jaké </a:t>
          </a:r>
          <a:r>
            <a:rPr lang="cs-CZ" sz="2400" b="1" kern="1200" dirty="0"/>
            <a:t>činnosti</a:t>
          </a:r>
          <a:r>
            <a:rPr lang="cs-CZ" sz="2400" kern="1200" dirty="0"/>
            <a:t> budou žáci vykonávat, aby bylo dosaženo cíle?</a:t>
          </a:r>
          <a:endParaRPr lang="en-US" sz="2400" kern="1200" dirty="0"/>
        </a:p>
      </dsp:txBody>
      <dsp:txXfrm>
        <a:off x="858935" y="2414401"/>
        <a:ext cx="5345720" cy="859465"/>
      </dsp:txXfrm>
    </dsp:sp>
    <dsp:sp modelId="{8438143F-1EA0-44AF-A6E4-490F3A615705}">
      <dsp:nvSpPr>
        <dsp:cNvPr id="0" name=""/>
        <dsp:cNvSpPr/>
      </dsp:nvSpPr>
      <dsp:spPr>
        <a:xfrm>
          <a:off x="0" y="3548426"/>
          <a:ext cx="6269038" cy="74332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0CD77E-5F6D-424E-AECC-AF5B8979007D}">
      <dsp:nvSpPr>
        <dsp:cNvPr id="0" name=""/>
        <dsp:cNvSpPr/>
      </dsp:nvSpPr>
      <dsp:spPr>
        <a:xfrm>
          <a:off x="224854" y="3715673"/>
          <a:ext cx="409226" cy="40882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F075B2-0745-46D7-8911-0DBB1D2EBBED}">
      <dsp:nvSpPr>
        <dsp:cNvPr id="0" name=""/>
        <dsp:cNvSpPr/>
      </dsp:nvSpPr>
      <dsp:spPr>
        <a:xfrm>
          <a:off x="858935" y="3548426"/>
          <a:ext cx="5345720" cy="8594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960" tIns="90960" rIns="90960" bIns="909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Jakými </a:t>
          </a:r>
          <a:r>
            <a:rPr lang="cs-CZ" sz="2800" b="1" kern="1200" dirty="0"/>
            <a:t>strategiemi</a:t>
          </a:r>
          <a:r>
            <a:rPr lang="cs-CZ" sz="2800" kern="1200" dirty="0"/>
            <a:t> je možno cíle splnit?</a:t>
          </a:r>
          <a:endParaRPr lang="en-US" sz="2800" kern="1200" dirty="0"/>
        </a:p>
      </dsp:txBody>
      <dsp:txXfrm>
        <a:off x="858935" y="3548426"/>
        <a:ext cx="5345720" cy="859465"/>
      </dsp:txXfrm>
    </dsp:sp>
    <dsp:sp modelId="{7C0E8B7B-91B1-4ACF-95B2-D57907BAF6A1}">
      <dsp:nvSpPr>
        <dsp:cNvPr id="0" name=""/>
        <dsp:cNvSpPr/>
      </dsp:nvSpPr>
      <dsp:spPr>
        <a:xfrm>
          <a:off x="0" y="4622757"/>
          <a:ext cx="6269038" cy="74332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1CFEC3-2917-496C-9B14-BD61D19DEDFB}">
      <dsp:nvSpPr>
        <dsp:cNvPr id="0" name=""/>
        <dsp:cNvSpPr/>
      </dsp:nvSpPr>
      <dsp:spPr>
        <a:xfrm>
          <a:off x="224854" y="4790005"/>
          <a:ext cx="409226" cy="40882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D2DFF7-BECA-4741-9AEB-9628CFA251F4}">
      <dsp:nvSpPr>
        <dsp:cNvPr id="0" name=""/>
        <dsp:cNvSpPr/>
      </dsp:nvSpPr>
      <dsp:spPr>
        <a:xfrm>
          <a:off x="858935" y="4622757"/>
          <a:ext cx="5345720" cy="8594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960" tIns="90960" rIns="90960" bIns="9096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/>
            <a:t>Co</a:t>
          </a:r>
          <a:r>
            <a:rPr lang="cs-CZ" sz="2800" kern="1200" dirty="0"/>
            <a:t> k tomu učitel potřebuje?</a:t>
          </a:r>
          <a:endParaRPr lang="en-US" sz="2800" kern="1200" dirty="0"/>
        </a:p>
      </dsp:txBody>
      <dsp:txXfrm>
        <a:off x="858935" y="4622757"/>
        <a:ext cx="5345720" cy="8594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B71AF0-7B3C-460D-B6D6-E434CD859324}">
      <dsp:nvSpPr>
        <dsp:cNvPr id="0" name=""/>
        <dsp:cNvSpPr/>
      </dsp:nvSpPr>
      <dsp:spPr>
        <a:xfrm>
          <a:off x="0" y="4078917"/>
          <a:ext cx="8128000" cy="13387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>
              <a:latin typeface="+mj-lt"/>
            </a:rPr>
            <a:t>Oborové, kurikulární – výuky – znalostí jako obsahy mysli </a:t>
          </a:r>
          <a:endParaRPr lang="cs-CZ" sz="2500" kern="1200" dirty="0"/>
        </a:p>
      </dsp:txBody>
      <dsp:txXfrm>
        <a:off x="0" y="4078917"/>
        <a:ext cx="8128000" cy="722947"/>
      </dsp:txXfrm>
    </dsp:sp>
    <dsp:sp modelId="{7A9D0DEE-275F-4C0C-AC67-735F83A70F12}">
      <dsp:nvSpPr>
        <dsp:cNvPr id="0" name=""/>
        <dsp:cNvSpPr/>
      </dsp:nvSpPr>
      <dsp:spPr>
        <a:xfrm>
          <a:off x="0" y="4775089"/>
          <a:ext cx="4064000" cy="6158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vyučování</a:t>
          </a:r>
        </a:p>
      </dsp:txBody>
      <dsp:txXfrm>
        <a:off x="0" y="4775089"/>
        <a:ext cx="4064000" cy="615844"/>
      </dsp:txXfrm>
    </dsp:sp>
    <dsp:sp modelId="{FAE40C20-023C-4629-AACA-48192C9CC8EF}">
      <dsp:nvSpPr>
        <dsp:cNvPr id="0" name=""/>
        <dsp:cNvSpPr/>
      </dsp:nvSpPr>
      <dsp:spPr>
        <a:xfrm>
          <a:off x="4064000" y="4775089"/>
          <a:ext cx="4064000" cy="6158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učení</a:t>
          </a:r>
        </a:p>
      </dsp:txBody>
      <dsp:txXfrm>
        <a:off x="4064000" y="4775089"/>
        <a:ext cx="4064000" cy="615844"/>
      </dsp:txXfrm>
    </dsp:sp>
    <dsp:sp modelId="{34B5C9CC-E977-4C01-AD33-AB25CB3969AC}">
      <dsp:nvSpPr>
        <dsp:cNvPr id="0" name=""/>
        <dsp:cNvSpPr/>
      </dsp:nvSpPr>
      <dsp:spPr>
        <a:xfrm rot="10800000">
          <a:off x="0" y="2039937"/>
          <a:ext cx="8128000" cy="205906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Tvůrce kurikula     -      učitel       -       žák</a:t>
          </a:r>
        </a:p>
      </dsp:txBody>
      <dsp:txXfrm rot="-10800000">
        <a:off x="0" y="2039937"/>
        <a:ext cx="8128000" cy="722730"/>
      </dsp:txXfrm>
    </dsp:sp>
    <dsp:sp modelId="{DE5444F5-087B-40BA-B3E9-2FFA116309FE}">
      <dsp:nvSpPr>
        <dsp:cNvPr id="0" name=""/>
        <dsp:cNvSpPr/>
      </dsp:nvSpPr>
      <dsp:spPr>
        <a:xfrm>
          <a:off x="3968" y="2762668"/>
          <a:ext cx="2706687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>
              <a:latin typeface="+mj-lt"/>
            </a:rPr>
            <a:t>Ontodidaktická</a:t>
          </a:r>
          <a:endParaRPr lang="cs-CZ" sz="2500" kern="1200" dirty="0"/>
        </a:p>
      </dsp:txBody>
      <dsp:txXfrm>
        <a:off x="3968" y="2762668"/>
        <a:ext cx="2706687" cy="615659"/>
      </dsp:txXfrm>
    </dsp:sp>
    <dsp:sp modelId="{BF7A463D-E549-4922-AE77-2C859C43ADDE}">
      <dsp:nvSpPr>
        <dsp:cNvPr id="0" name=""/>
        <dsp:cNvSpPr/>
      </dsp:nvSpPr>
      <dsp:spPr>
        <a:xfrm>
          <a:off x="2710656" y="2762668"/>
          <a:ext cx="2706687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>
              <a:latin typeface="+mj-lt"/>
            </a:rPr>
            <a:t>psychodidaktická – </a:t>
          </a:r>
          <a:endParaRPr lang="cs-CZ" sz="2500" kern="1200" dirty="0"/>
        </a:p>
      </dsp:txBody>
      <dsp:txXfrm>
        <a:off x="2710656" y="2762668"/>
        <a:ext cx="2706687" cy="615659"/>
      </dsp:txXfrm>
    </dsp:sp>
    <dsp:sp modelId="{A70C5BB7-4562-42E7-AC11-CEEA4B25A710}">
      <dsp:nvSpPr>
        <dsp:cNvPr id="0" name=""/>
        <dsp:cNvSpPr/>
      </dsp:nvSpPr>
      <dsp:spPr>
        <a:xfrm>
          <a:off x="5417343" y="2762668"/>
          <a:ext cx="2706687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>
              <a:latin typeface="+mj-lt"/>
            </a:rPr>
            <a:t>kognitivní</a:t>
          </a:r>
          <a:endParaRPr lang="cs-CZ" sz="2500" kern="1200" dirty="0"/>
        </a:p>
      </dsp:txBody>
      <dsp:txXfrm>
        <a:off x="5417343" y="2762668"/>
        <a:ext cx="2706687" cy="615659"/>
      </dsp:txXfrm>
    </dsp:sp>
    <dsp:sp modelId="{AC1FCDA9-0360-4E63-92DB-3788F124F2B0}">
      <dsp:nvSpPr>
        <dsp:cNvPr id="0" name=""/>
        <dsp:cNvSpPr/>
      </dsp:nvSpPr>
      <dsp:spPr>
        <a:xfrm rot="10800000">
          <a:off x="0" y="0"/>
          <a:ext cx="8128000" cy="205906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/>
            <a:t>Didaktická transformace obsahu          </a:t>
          </a:r>
          <a:endParaRPr lang="cs-CZ" sz="2500" kern="1200" dirty="0"/>
        </a:p>
      </dsp:txBody>
      <dsp:txXfrm rot="-10800000">
        <a:off x="0" y="0"/>
        <a:ext cx="8128000" cy="722730"/>
      </dsp:txXfrm>
    </dsp:sp>
    <dsp:sp modelId="{CAD60040-BAFC-414C-BD98-67E8A7BE1957}">
      <dsp:nvSpPr>
        <dsp:cNvPr id="0" name=""/>
        <dsp:cNvSpPr/>
      </dsp:nvSpPr>
      <dsp:spPr>
        <a:xfrm>
          <a:off x="0" y="723688"/>
          <a:ext cx="4064000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/>
            <a:t>  </a:t>
          </a:r>
          <a:endParaRPr lang="cs-CZ" sz="2500" kern="1200" dirty="0"/>
        </a:p>
      </dsp:txBody>
      <dsp:txXfrm>
        <a:off x="0" y="723688"/>
        <a:ext cx="4064000" cy="615659"/>
      </dsp:txXfrm>
    </dsp:sp>
    <dsp:sp modelId="{8477D958-18F5-4183-A7BB-33331D889EB5}">
      <dsp:nvSpPr>
        <dsp:cNvPr id="0" name=""/>
        <dsp:cNvSpPr/>
      </dsp:nvSpPr>
      <dsp:spPr>
        <a:xfrm>
          <a:off x="4064000" y="723688"/>
          <a:ext cx="4064000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500" kern="1200" dirty="0"/>
        </a:p>
      </dsp:txBody>
      <dsp:txXfrm>
        <a:off x="4064000" y="723688"/>
        <a:ext cx="4064000" cy="6156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8A6848-F856-4D43-9027-7FBA8FE9BA91}">
      <dsp:nvSpPr>
        <dsp:cNvPr id="0" name=""/>
        <dsp:cNvSpPr/>
      </dsp:nvSpPr>
      <dsp:spPr>
        <a:xfrm rot="16200000">
          <a:off x="-1852196" y="2776209"/>
          <a:ext cx="4226560" cy="4179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68633" bIns="0" numCol="1" spcCol="1270" anchor="t" anchorCtr="0">
          <a:noAutofit/>
        </a:bodyPr>
        <a:lstStyle/>
        <a:p>
          <a:pPr marL="0" lvl="0" indent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900" kern="1200"/>
        </a:p>
      </dsp:txBody>
      <dsp:txXfrm>
        <a:off x="-1852196" y="2776209"/>
        <a:ext cx="4226560" cy="417977"/>
      </dsp:txXfrm>
    </dsp:sp>
    <dsp:sp modelId="{33621D4C-DE54-4DB4-8559-24E72A423C3E}">
      <dsp:nvSpPr>
        <dsp:cNvPr id="0" name=""/>
        <dsp:cNvSpPr/>
      </dsp:nvSpPr>
      <dsp:spPr>
        <a:xfrm>
          <a:off x="0" y="797277"/>
          <a:ext cx="2081968" cy="42265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368633" rIns="156464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cs-CZ" sz="2200" b="1" kern="1200" dirty="0" err="1"/>
            <a:t>Ontodidaktika</a:t>
          </a:r>
          <a:endParaRPr lang="cs-CZ" sz="22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b="1" kern="1200" dirty="0"/>
            <a:t>Oborové obsahy -</a:t>
          </a:r>
          <a:endParaRPr lang="cs-CZ" sz="24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fakta, pojmy, struktury oborů vědeckých, uměleckých, technických a jiných</a:t>
          </a:r>
        </a:p>
      </dsp:txBody>
      <dsp:txXfrm>
        <a:off x="0" y="797277"/>
        <a:ext cx="2081968" cy="4226560"/>
      </dsp:txXfrm>
    </dsp:sp>
    <dsp:sp modelId="{5FCE3537-4CD8-44FB-BF46-BF2D161887AB}">
      <dsp:nvSpPr>
        <dsp:cNvPr id="0" name=""/>
        <dsp:cNvSpPr/>
      </dsp:nvSpPr>
      <dsp:spPr>
        <a:xfrm>
          <a:off x="21616" y="0"/>
          <a:ext cx="835954" cy="835954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8CF8B3-9C32-476B-B7D1-D863A40BD4C6}">
      <dsp:nvSpPr>
        <dsp:cNvPr id="0" name=""/>
        <dsp:cNvSpPr/>
      </dsp:nvSpPr>
      <dsp:spPr>
        <a:xfrm rot="16200000">
          <a:off x="1179286" y="2776209"/>
          <a:ext cx="4226560" cy="4179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68633" bIns="0" numCol="1" spcCol="1270" anchor="t" anchorCtr="0">
          <a:noAutofit/>
        </a:bodyPr>
        <a:lstStyle/>
        <a:p>
          <a:pPr marL="0" lvl="0" indent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900" kern="1200"/>
        </a:p>
      </dsp:txBody>
      <dsp:txXfrm>
        <a:off x="1179286" y="2776209"/>
        <a:ext cx="4226560" cy="417977"/>
      </dsp:txXfrm>
    </dsp:sp>
    <dsp:sp modelId="{EE6EB542-10CC-4ECD-B1BA-BE6C654E166B}">
      <dsp:nvSpPr>
        <dsp:cNvPr id="0" name=""/>
        <dsp:cNvSpPr/>
      </dsp:nvSpPr>
      <dsp:spPr>
        <a:xfrm>
          <a:off x="3562119" y="971031"/>
          <a:ext cx="2081968" cy="42265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368633" rIns="170688" bIns="17068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9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analýza obsahů vědních oborů s cílem jejich didaktické interpretace.</a:t>
          </a:r>
        </a:p>
      </dsp:txBody>
      <dsp:txXfrm>
        <a:off x="3562119" y="971031"/>
        <a:ext cx="2081968" cy="4226560"/>
      </dsp:txXfrm>
    </dsp:sp>
    <dsp:sp modelId="{2853DD17-66E7-4184-8C04-E0FA9E862BE6}">
      <dsp:nvSpPr>
        <dsp:cNvPr id="0" name=""/>
        <dsp:cNvSpPr/>
      </dsp:nvSpPr>
      <dsp:spPr>
        <a:xfrm>
          <a:off x="3083578" y="320188"/>
          <a:ext cx="835954" cy="835954"/>
        </a:xfrm>
        <a:prstGeom prst="rect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3000" r="-2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468EF4-B0C4-42D6-A281-672659BE274B}">
      <dsp:nvSpPr>
        <dsp:cNvPr id="0" name=""/>
        <dsp:cNvSpPr/>
      </dsp:nvSpPr>
      <dsp:spPr>
        <a:xfrm rot="16200000">
          <a:off x="4210769" y="2776209"/>
          <a:ext cx="4226560" cy="4179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68633" bIns="0" numCol="1" spcCol="1270" anchor="t" anchorCtr="0">
          <a:noAutofit/>
        </a:bodyPr>
        <a:lstStyle/>
        <a:p>
          <a:pPr marL="0" lvl="0" indent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900" kern="1200"/>
        </a:p>
      </dsp:txBody>
      <dsp:txXfrm>
        <a:off x="4210769" y="2776209"/>
        <a:ext cx="4226560" cy="417977"/>
      </dsp:txXfrm>
    </dsp:sp>
    <dsp:sp modelId="{9D603BD0-3807-4255-AFE1-6364FEA2A6AC}">
      <dsp:nvSpPr>
        <dsp:cNvPr id="0" name=""/>
        <dsp:cNvSpPr/>
      </dsp:nvSpPr>
      <dsp:spPr>
        <a:xfrm>
          <a:off x="6540991" y="971031"/>
          <a:ext cx="2081968" cy="422656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368633" rIns="142240" bIns="14224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1" kern="1200" dirty="0"/>
            <a:t>Psychodidaktika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b="1" kern="1200" dirty="0"/>
            <a:t>Strukturovaní obsahu </a:t>
          </a:r>
          <a:r>
            <a:rPr lang="cs-CZ" sz="2000" kern="1200" dirty="0"/>
            <a:t>aneb jak jej uspořádat?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b="1" kern="1200" dirty="0"/>
            <a:t>Legitimizace obsahu </a:t>
          </a:r>
          <a:r>
            <a:rPr lang="cs-CZ" sz="2000" kern="1200" dirty="0"/>
            <a:t>aneb proč tomu vyučovat?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b="1" kern="1200" dirty="0"/>
            <a:t>Výběr obsahu </a:t>
          </a:r>
          <a:r>
            <a:rPr lang="cs-CZ" sz="2000" kern="1200" dirty="0"/>
            <a:t>aneb čemu vyučovat?</a:t>
          </a:r>
        </a:p>
      </dsp:txBody>
      <dsp:txXfrm>
        <a:off x="6540991" y="971031"/>
        <a:ext cx="2081968" cy="4226560"/>
      </dsp:txXfrm>
    </dsp:sp>
    <dsp:sp modelId="{71642EEB-E237-4016-AC95-8293F121DF17}">
      <dsp:nvSpPr>
        <dsp:cNvPr id="0" name=""/>
        <dsp:cNvSpPr/>
      </dsp:nvSpPr>
      <dsp:spPr>
        <a:xfrm>
          <a:off x="6115061" y="320188"/>
          <a:ext cx="835954" cy="835954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6000" b="-36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image" Target="../media/image1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21CC67-328A-46C9-A952-7AF1BCAC76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5018909-792B-41C2-8A20-986C865C44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742AD74-9B4C-4AA6-989D-359D7A22C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09F92-90BA-4619-9E39-10E300DD6E67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8E4990-3925-41AA-B8BC-C9B289C0C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E9849E-9FE3-4D00-879A-60C7A1D03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D21E4-AFA2-43B6-8115-B521E7F00E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59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431C5C-24B6-4FF2-9719-5BD546B80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2050530-CE13-46B6-8DDE-F2C357F6D2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735A3D5-4797-4D0F-AC84-9AF94D9B4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09F92-90BA-4619-9E39-10E300DD6E67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D841C4-1507-4C0E-B484-A86F8341B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060D7E-32A5-4435-BF0F-385F2C283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D21E4-AFA2-43B6-8115-B521E7F00E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6152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AADAD72-74F7-45ED-80D5-DEC9850B8E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1477A3A-6EA8-45B6-B89A-B2658D32DB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D36C40-D75D-4328-A441-CB6D3B5DE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09F92-90BA-4619-9E39-10E300DD6E67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F1F1C1B-3271-4BF7-A1D2-0E79AF430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2D23EB-D5E8-4406-A18E-3DA497A3D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D21E4-AFA2-43B6-8115-B521E7F00E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5963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7D9084-84D0-4254-8C61-F701660A3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B8DA90-CBDD-4486-8229-B9254F817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B8175D-6752-432F-A4BB-43D369044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09F92-90BA-4619-9E39-10E300DD6E67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743312-7162-41A3-84C2-1930FDF7D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1FC231-3524-4DA0-BA11-C627383D7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D21E4-AFA2-43B6-8115-B521E7F00E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3012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166141-9CA2-4C19-9364-A7C54A9F0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EAA76C-17D4-40C6-9877-8847186FA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873D18-5FD0-4B57-8A12-AB741772F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09F92-90BA-4619-9E39-10E300DD6E67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8C0096-855D-4211-AA3B-512151323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1CC6C2-BA18-4F00-8E76-08D865680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D21E4-AFA2-43B6-8115-B521E7F00E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825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C11411-44A7-42C9-B274-60AE9705B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B7A35-47F7-42C6-81D0-8B5DEA0A6C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515698E-0C93-4056-9534-D31AA435EE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F4137B0-CD9B-4E8A-A111-D71BCA1AF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09F92-90BA-4619-9E39-10E300DD6E67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F22ED6E-DEE1-49F3-A3DE-68CED91F0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C85D076-19DB-4040-B66A-9804E7D8E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D21E4-AFA2-43B6-8115-B521E7F00E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900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725193-EBC7-4A6A-A0CB-EC865EA29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A8756CD-AA2C-4BE1-8B1F-77804B059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9AE8DDC-F63F-4659-B18A-0E4FB7D427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589B9DC-953C-4850-A22F-18FA9098C9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E8EFE5F-3160-4675-8413-C240EBC507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332ED6C-0FF6-4FDE-BAE4-85F3EAA81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09F92-90BA-4619-9E39-10E300DD6E67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EFA4ABD-316A-4FE8-A7B4-5C61D55BA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A21BBA5-8FC7-4849-86D0-72180AC2A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D21E4-AFA2-43B6-8115-B521E7F00E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636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D33C7A-80D9-43B0-B7F8-458E366F6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CD15402-949C-47E2-9A63-5D71198C4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09F92-90BA-4619-9E39-10E300DD6E67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F5D232E-4A13-4300-AED2-DBFE92072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F71912-8FA7-48D8-AC2F-063D31523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D21E4-AFA2-43B6-8115-B521E7F00E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299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34885E7-16A7-41AD-878F-EDC7A6449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09F92-90BA-4619-9E39-10E300DD6E67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AAE04C7-A0A6-47DA-B997-BBC586FA7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C038179-BFC5-4847-8648-357FBEED0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D21E4-AFA2-43B6-8115-B521E7F00E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964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334C8E-1DEE-479E-97BB-89D94351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D0B347-D320-42D3-A5D3-6D18F8E1D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D785D9D-624B-4ABA-8913-ED5A4A7AB6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38DC45E-4912-416E-9A79-9DC7AC470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09F92-90BA-4619-9E39-10E300DD6E67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B83DD67-029A-450C-A316-507BDBDD8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7010A12-5044-449E-BAA0-3A5C46B24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D21E4-AFA2-43B6-8115-B521E7F00E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1726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1C61B7-159A-4ED4-8BF4-465B00CCF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1C7C55D-3F4F-4F4C-AFC7-24281E452C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62953E6-64B5-4BB3-BE8F-8937D5F638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8749BF1-3084-4C88-B0A0-523C98B52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09F92-90BA-4619-9E39-10E300DD6E67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55F6B58-6933-4624-A34A-C36452B2D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9C7C24E-5868-400F-8DC8-C14E3ED39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D21E4-AFA2-43B6-8115-B521E7F00E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244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9F5DD94-AD00-4F26-A72F-4479FCD32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740495F-6033-4FD8-B2C5-1CAF1B4E55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9B0B35-30FD-43EA-80D1-B1DC133FF4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09F92-90BA-4619-9E39-10E300DD6E67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1235AB-053E-4B11-B7DB-67BE380300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18CDE9-31C4-4862-A692-13CBC59454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D21E4-AFA2-43B6-8115-B521E7F00E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68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snivnice.cz/media/2020/03/3_Fyzika_9_Optika-laboratorn%C3%AD-pr%C3%A1ce.-%C5%99e%C5%A1en%C3%AD.pdf" TargetMode="External"/><Relationship Id="rId2" Type="http://schemas.openxmlformats.org/officeDocument/2006/relationships/hyperlink" Target="https://gymnaziumvodnany.cz/2020/09/01/tematicky-plan-1-v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lanky.rvp.cz/clanek/c/z/14423/VIRTUALNI-HOSPITACE---POZNAVAME-SVET-A-NASI-REPUBLIKU-SEZNAMENI-S-LITOSFEROU.html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7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" name="Rectangle 60">
            <a:extLst>
              <a:ext uri="{FF2B5EF4-FFF2-40B4-BE49-F238E27FC236}">
                <a16:creationId xmlns:a16="http://schemas.microsoft.com/office/drawing/2014/main" id="{BF4B7DD6-3B06-4C16-B34D-4DC3E3F2E8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03850" y="891541"/>
            <a:ext cx="5866189" cy="4074074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br>
              <a:rPr lang="cs-CZ" sz="3200" b="1" kern="1200">
                <a:latin typeface="+mj-lt"/>
                <a:ea typeface="+mj-ea"/>
                <a:cs typeface="+mj-cs"/>
              </a:rPr>
            </a:br>
            <a:br>
              <a:rPr lang="cs-CZ" sz="3200" b="1" kern="1200">
                <a:latin typeface="+mj-lt"/>
                <a:ea typeface="+mj-ea"/>
                <a:cs typeface="+mj-cs"/>
              </a:rPr>
            </a:br>
            <a:br>
              <a:rPr lang="cs-CZ" sz="3200" b="1" kern="1200">
                <a:latin typeface="+mj-lt"/>
                <a:ea typeface="+mj-ea"/>
                <a:cs typeface="+mj-cs"/>
              </a:rPr>
            </a:br>
            <a:r>
              <a:rPr lang="en-US" sz="3200" b="1" kern="1200">
                <a:latin typeface="+mj-lt"/>
                <a:ea typeface="+mj-ea"/>
                <a:cs typeface="+mj-cs"/>
              </a:rPr>
              <a:t>Školní pedagogika 1/1, LF</a:t>
            </a:r>
            <a:br>
              <a:rPr lang="en-US" sz="3200" b="1" kern="1200">
                <a:latin typeface="+mj-lt"/>
                <a:ea typeface="+mj-ea"/>
                <a:cs typeface="+mj-cs"/>
              </a:rPr>
            </a:br>
            <a:r>
              <a:rPr lang="en-US" sz="3200" b="1" kern="1200">
                <a:latin typeface="+mj-lt"/>
                <a:ea typeface="+mj-ea"/>
                <a:cs typeface="+mj-cs"/>
              </a:rPr>
              <a:t>PS 2020</a:t>
            </a:r>
            <a:br>
              <a:rPr lang="cs-CZ" sz="3200" b="1" kern="1200">
                <a:latin typeface="+mj-lt"/>
                <a:ea typeface="+mj-ea"/>
                <a:cs typeface="+mj-cs"/>
              </a:rPr>
            </a:br>
            <a:br>
              <a:rPr lang="cs-CZ" sz="3200"/>
            </a:br>
            <a:r>
              <a:rPr lang="cs-CZ" sz="3200" i="1"/>
              <a:t>S</a:t>
            </a:r>
            <a:r>
              <a:rPr lang="en-US" sz="3200" i="1"/>
              <a:t>eminář 3</a:t>
            </a:r>
            <a:br>
              <a:rPr lang="en-US" sz="3200"/>
            </a:br>
            <a:endParaRPr lang="en-US" sz="3200" b="1" kern="1200">
              <a:latin typeface="+mj-lt"/>
              <a:ea typeface="+mj-ea"/>
              <a:cs typeface="+mj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05152" y="4693921"/>
            <a:ext cx="5866189" cy="1163236"/>
          </a:xfrm>
        </p:spPr>
        <p:txBody>
          <a:bodyPr vert="horz" lIns="91440" tIns="45720" rIns="91440" bIns="45720" rtlCol="0">
            <a:noAutofit/>
          </a:bodyPr>
          <a:lstStyle/>
          <a:p>
            <a:pPr algn="l">
              <a:spcBef>
                <a:spcPts val="0"/>
              </a:spcBef>
            </a:pPr>
            <a:r>
              <a:rPr lang="en-US" sz="2000" dirty="0"/>
              <a:t> </a:t>
            </a:r>
            <a:r>
              <a:rPr lang="en-US" dirty="0" err="1"/>
              <a:t>Kurikulum</a:t>
            </a:r>
            <a:r>
              <a:rPr lang="en-US" dirty="0"/>
              <a:t>, </a:t>
            </a:r>
            <a:r>
              <a:rPr lang="en-US" dirty="0" err="1"/>
              <a:t>kurikulární</a:t>
            </a:r>
            <a:r>
              <a:rPr lang="en-US" dirty="0"/>
              <a:t> </a:t>
            </a:r>
            <a:r>
              <a:rPr lang="en-US" dirty="0" err="1"/>
              <a:t>obsahy</a:t>
            </a:r>
            <a:r>
              <a:rPr lang="en-US" dirty="0"/>
              <a:t>, </a:t>
            </a:r>
            <a:r>
              <a:rPr lang="en-US" dirty="0" err="1"/>
              <a:t>aktéři</a:t>
            </a:r>
            <a:r>
              <a:rPr lang="en-US" dirty="0"/>
              <a:t> </a:t>
            </a:r>
            <a:r>
              <a:rPr lang="en-US" dirty="0" err="1"/>
              <a:t>školní</a:t>
            </a:r>
            <a:r>
              <a:rPr lang="en-US" dirty="0"/>
              <a:t> výuky, </a:t>
            </a:r>
            <a:r>
              <a:rPr lang="en-US" dirty="0" err="1"/>
              <a:t>obsah</a:t>
            </a:r>
            <a:r>
              <a:rPr lang="en-US" dirty="0"/>
              <a:t> učiva, </a:t>
            </a:r>
            <a:r>
              <a:rPr lang="en-US" dirty="0" err="1"/>
              <a:t>didaktická</a:t>
            </a:r>
            <a:r>
              <a:rPr lang="en-US" dirty="0"/>
              <a:t> </a:t>
            </a:r>
            <a:r>
              <a:rPr lang="en-US" dirty="0" err="1"/>
              <a:t>transformace</a:t>
            </a:r>
            <a:r>
              <a:rPr lang="en-US" dirty="0"/>
              <a:t> </a:t>
            </a:r>
            <a:r>
              <a:rPr lang="en-US" dirty="0" err="1"/>
              <a:t>obsah</a:t>
            </a:r>
            <a:r>
              <a:rPr lang="cs-CZ" dirty="0"/>
              <a:t>u</a:t>
            </a:r>
          </a:p>
          <a:p>
            <a:pPr algn="l">
              <a:spcBef>
                <a:spcPts val="0"/>
              </a:spcBef>
            </a:pPr>
            <a:r>
              <a:rPr lang="en-US" b="1" dirty="0"/>
              <a:t>   </a:t>
            </a:r>
            <a:endParaRPr lang="en-US" dirty="0"/>
          </a:p>
          <a:p>
            <a:pPr algn="l">
              <a:spcBef>
                <a:spcPts val="0"/>
              </a:spcBef>
            </a:pPr>
            <a:r>
              <a:rPr lang="en-US" sz="2000" dirty="0"/>
              <a:t> </a:t>
            </a:r>
          </a:p>
          <a:p>
            <a:pPr algn="l"/>
            <a:r>
              <a:rPr lang="en-US" sz="2000" dirty="0"/>
              <a:t>                                                                 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120582D2-07E2-46B9-8A77-58C7E6574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8" name="Graphic 57" descr="Zabezpečený notebook">
            <a:extLst>
              <a:ext uri="{FF2B5EF4-FFF2-40B4-BE49-F238E27FC236}">
                <a16:creationId xmlns:a16="http://schemas.microsoft.com/office/drawing/2014/main" id="{21BFFC7F-D733-4FA0-9D36-D1E1B4045B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52815" y="1427017"/>
            <a:ext cx="4000156" cy="4000156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96035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C87FAE-F8C1-461B-A175-1BE0083F5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69AB22-AFB0-4338-BC16-C84E3B09F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https://gymnaziumvodnany.cz/2020/09/01/tematicky-plan-1-vg/</a:t>
            </a:r>
            <a:endParaRPr lang="cs-CZ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http://www.zsnivnice.cz/media/2020/03/3_Fyzika_9_Optika-laboratorn%C3%AD-pr%C3%A1ce.-%C5%99e%C5%A1en%C3%AD.pdf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2737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7">
            <a:extLst>
              <a:ext uri="{FF2B5EF4-FFF2-40B4-BE49-F238E27FC236}">
                <a16:creationId xmlns:a16="http://schemas.microsoft.com/office/drawing/2014/main" id="{C2F4CBFA-B385-4B16-B63B-29D40EBF7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9">
            <a:extLst>
              <a:ext uri="{FF2B5EF4-FFF2-40B4-BE49-F238E27FC236}">
                <a16:creationId xmlns:a16="http://schemas.microsoft.com/office/drawing/2014/main" id="{F698CE04-5039-4B4D-B676-5DDF9467E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13372" y="563918"/>
            <a:ext cx="4163968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A5B7FFC8-6FAA-4120-AC51-F1C9C825A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7">
              <a:extLst>
                <a:ext uri="{FF2B5EF4-FFF2-40B4-BE49-F238E27FC236}">
                  <a16:creationId xmlns:a16="http://schemas.microsoft.com/office/drawing/2014/main" id="{FF5B224B-4446-4B75-8B12-7FAFA8ED83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8">
              <a:extLst>
                <a:ext uri="{FF2B5EF4-FFF2-40B4-BE49-F238E27FC236}">
                  <a16:creationId xmlns:a16="http://schemas.microsoft.com/office/drawing/2014/main" id="{C807611F-497E-428E-9B8B-0192C7897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0ED0358C-F56B-4A5A-A666-0FF520AA3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5106" y="1132517"/>
            <a:ext cx="3246509" cy="4367531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Co vás zaujalo?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236453-E740-4B7C-BFCD-4F6661A9D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2519"/>
            <a:ext cx="6300975" cy="4367530"/>
          </a:xfrm>
        </p:spPr>
        <p:txBody>
          <a:bodyPr anchor="ctr">
            <a:normAutofit/>
          </a:bodyPr>
          <a:lstStyle/>
          <a:p>
            <a:r>
              <a:rPr lang="cs-CZ" sz="3200" dirty="0"/>
              <a:t>Jaké/které jsou učitelovy otázky nad přípravou na výuku?</a:t>
            </a:r>
          </a:p>
          <a:p>
            <a:endParaRPr lang="cs-CZ" sz="2400" dirty="0"/>
          </a:p>
          <a:p>
            <a:r>
              <a:rPr lang="cs-CZ" sz="2400" dirty="0">
                <a:hlinkClick r:id="rId2"/>
              </a:rPr>
              <a:t>https://clanky.rvp.cz/clanek/c/z/14423/VIRTUALNI-HOSPITACE---POZNAVAME-SVET-A-NASI-REPUBLIKU-SEZNAMENI-S-LITOSFEROU.html/</a:t>
            </a:r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07585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8E89D5E-1885-4160-AC77-CC471DD1D0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3277" y="712269"/>
            <a:ext cx="3370998" cy="5502264"/>
          </a:xfrm>
        </p:spPr>
        <p:txBody>
          <a:bodyPr>
            <a:normAutofit/>
          </a:bodyPr>
          <a:lstStyle/>
          <a:p>
            <a:r>
              <a:rPr lang="cs-CZ" altLang="cs-CZ" b="1">
                <a:solidFill>
                  <a:srgbClr val="FFFFFF"/>
                </a:solidFill>
              </a:rPr>
              <a:t>Které otázky si učitel/ka klade při plánování/ přípravě na vyučovací hodinu</a:t>
            </a:r>
            <a:endParaRPr lang="cs-CZ">
              <a:solidFill>
                <a:srgbClr val="FFFFFF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0D2BD1-98F9-412D-905B-3A843EF40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85216" y="2971800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DCFAD16A-98D3-49A2-97FD-71D3E105DE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0977680"/>
              </p:ext>
            </p:extLst>
          </p:nvPr>
        </p:nvGraphicFramePr>
        <p:xfrm>
          <a:off x="5280025" y="642938"/>
          <a:ext cx="6269038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8369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C2F4CBFA-B385-4B16-B63B-29D40EBF7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F698CE04-5039-4B4D-B676-5DDF9467E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13372" y="563918"/>
            <a:ext cx="4163968" cy="5978614"/>
            <a:chOff x="7513372" y="803186"/>
            <a:chExt cx="4163968" cy="5978614"/>
          </a:xfrm>
        </p:grpSpPr>
        <p:sp>
          <p:nvSpPr>
            <p:cNvPr id="75" name="Freeform 6">
              <a:extLst>
                <a:ext uri="{FF2B5EF4-FFF2-40B4-BE49-F238E27FC236}">
                  <a16:creationId xmlns:a16="http://schemas.microsoft.com/office/drawing/2014/main" id="{A5B7FFC8-6FAA-4120-AC51-F1C9C825A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">
              <a:extLst>
                <a:ext uri="{FF2B5EF4-FFF2-40B4-BE49-F238E27FC236}">
                  <a16:creationId xmlns:a16="http://schemas.microsoft.com/office/drawing/2014/main" id="{FF5B224B-4446-4B75-8B12-7FAFA8ED83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Rectangle 8">
              <a:extLst>
                <a:ext uri="{FF2B5EF4-FFF2-40B4-BE49-F238E27FC236}">
                  <a16:creationId xmlns:a16="http://schemas.microsoft.com/office/drawing/2014/main" id="{C807611F-497E-428E-9B8B-0192C7897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835106" y="1132517"/>
            <a:ext cx="3246509" cy="4367531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b="1">
                <a:solidFill>
                  <a:srgbClr val="FFFFFF"/>
                </a:solidFill>
              </a:rPr>
              <a:t>Základní pojmy, koncepty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132519"/>
            <a:ext cx="6300975" cy="4367530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2400" b="1"/>
              <a:t>Vzdělávací kurikulum (kurikulum)</a:t>
            </a:r>
            <a:r>
              <a:rPr lang="cs-CZ" altLang="cs-CZ" sz="2400"/>
              <a:t> = obsah vzdělání; to, co si má žák osvojit v rámci školního vzdělávání (ZV, SV,…). </a:t>
            </a:r>
          </a:p>
          <a:p>
            <a:pPr eaLnBrk="1" hangingPunct="1"/>
            <a:r>
              <a:rPr lang="cs-CZ" altLang="cs-CZ" sz="2400"/>
              <a:t>Je odpovědí na otázku: </a:t>
            </a:r>
            <a:r>
              <a:rPr lang="cs-CZ" altLang="cs-CZ" sz="2400" b="1"/>
              <a:t>CO – JAK – PROČ –  S JAKÝM CÍLEM – ZA JAKÝCH  PODMÍNEK  (</a:t>
            </a:r>
            <a:r>
              <a:rPr lang="cs-CZ" altLang="cs-CZ" sz="2400"/>
              <a:t>s kým  -  učitelem) si má žák ve škole osvojit, v čem se má rozvinout. (srv. Průcha, J. a kol. (2003).Pedagogický slovník. Praha: Portál)</a:t>
            </a:r>
          </a:p>
          <a:p>
            <a:pPr eaLnBrk="1" hangingPunct="1"/>
            <a:r>
              <a:rPr lang="cs-CZ" altLang="cs-CZ" sz="2400" b="1"/>
              <a:t>Kurikulární činnosti učitele</a:t>
            </a:r>
            <a:r>
              <a:rPr lang="cs-CZ" altLang="cs-CZ" sz="2400"/>
              <a:t> = profesionální aktivity a s nimi spojené dovednosti, které učitel využívá při projektování výuky (příprava na vyučování, tvorba vzdělávacího  programu…)</a:t>
            </a:r>
          </a:p>
        </p:txBody>
      </p:sp>
    </p:spTree>
    <p:extLst>
      <p:ext uri="{BB962C8B-B14F-4D97-AF65-F5344CB8AC3E}">
        <p14:creationId xmlns:p14="http://schemas.microsoft.com/office/powerpoint/2010/main" val="1509248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E234CF4-802C-4AA1-B540-36C3B838C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D800584-727A-48CF-8223-244AD9717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967" y="-1"/>
            <a:ext cx="5038344" cy="6857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66650" y="1332952"/>
            <a:ext cx="3334230" cy="3921176"/>
          </a:xfrm>
        </p:spPr>
        <p:txBody>
          <a:bodyPr anchor="ctr">
            <a:normAutofit/>
          </a:bodyPr>
          <a:lstStyle/>
          <a:p>
            <a:pPr algn="ctr"/>
            <a:r>
              <a:rPr lang="cs-CZ" sz="5400" b="1" dirty="0"/>
              <a:t>Kurikulární obsahy</a:t>
            </a:r>
            <a:endParaRPr lang="cs-CZ" sz="540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0CED441-B73B-4907-9AF2-614CEAC6A1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A03170C9-14E4-4D47-827E-51518FA9CA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757EFF12-1826-499E-94C2-AF4400A66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20CC511B-2DB0-4523-82ED-40CCC5C7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6CB93565-67D6-49DD-8D4E-4685AC81A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AE9D45A7-FFB3-4E69-A4EC-FAA3489B0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A29467A6-0F59-4991-89B5-35408BD725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AA726CA1-9A94-4AF0-B9DD-3572C692A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EB03BD70-FD68-460B-A88B-005DAB5BED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C1040543-6AB1-4FE1-8946-59D0E7BB8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BEEF4851-38D3-48A2-B05D-2697716268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DEC37F16-C638-42B2-AA09-CA5142D85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6">
              <a:extLst>
                <a:ext uri="{FF2B5EF4-FFF2-40B4-BE49-F238E27FC236}">
                  <a16:creationId xmlns:a16="http://schemas.microsoft.com/office/drawing/2014/main" id="{0AC31779-80E9-4BF3-9703-F63FE8094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D71CA5FF-D764-4C4E-8854-E5875684F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81A1FA9D-7285-4D42-ADF3-BC14114B27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A1E40F6A-5F88-46D9-A510-00D54F0B8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938C555D-926A-4092-966E-1BC7E455F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58D049FF-3E13-4E3E-A5BE-CF5253B8E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A16547CF-5B03-4E57-B466-A0FDCECADD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4">
              <a:extLst>
                <a:ext uri="{FF2B5EF4-FFF2-40B4-BE49-F238E27FC236}">
                  <a16:creationId xmlns:a16="http://schemas.microsoft.com/office/drawing/2014/main" id="{84C012C4-5959-40D5-8A7B-8542BD4B98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8C7DF75A-2C0D-4388-A295-397333ADBD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2320" y="499833"/>
            <a:ext cx="5659120" cy="5581226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cs-CZ" sz="2400" dirty="0"/>
              <a:t>V kurikulárních dokumentech jsou uspořádány zpravidla do </a:t>
            </a:r>
            <a:r>
              <a:rPr lang="cs-CZ" sz="2400" b="1" dirty="0"/>
              <a:t>vzdělávacích oblastí </a:t>
            </a:r>
            <a:r>
              <a:rPr lang="cs-CZ" sz="2400" dirty="0"/>
              <a:t>nebo </a:t>
            </a:r>
            <a:r>
              <a:rPr lang="cs-CZ" sz="2400" b="1" dirty="0"/>
              <a:t>vyučovacích předmětů. </a:t>
            </a:r>
          </a:p>
          <a:p>
            <a:pPr marL="0" indent="0">
              <a:buNone/>
            </a:pPr>
            <a:r>
              <a:rPr lang="cs-CZ" sz="2400" dirty="0"/>
              <a:t>Vyučovací předměty „</a:t>
            </a:r>
            <a:r>
              <a:rPr lang="cs-CZ" sz="2400" b="1" dirty="0"/>
              <a:t>vymezuji rámec učiva </a:t>
            </a:r>
            <a:r>
              <a:rPr lang="cs-CZ" sz="2400" dirty="0"/>
              <a:t>a zároveň poskytují předpoklady pro odbornost výuky tím, že jsou zakotveny v jednotlivých specializovaných oborech“ (Slavik, 1999, s. 220).</a:t>
            </a:r>
          </a:p>
          <a:p>
            <a:pPr marL="0" indent="0">
              <a:buNone/>
            </a:pPr>
            <a:r>
              <a:rPr lang="cs-CZ" sz="2400" b="1" dirty="0"/>
              <a:t>Vyučovací předměty </a:t>
            </a:r>
            <a:r>
              <a:rPr lang="cs-CZ" sz="2400" dirty="0"/>
              <a:t>jsou způsoby myšleni o určitých jevech; </a:t>
            </a:r>
            <a:r>
              <a:rPr lang="cs-CZ" sz="2400" b="1" dirty="0"/>
              <a:t>nejsou </a:t>
            </a:r>
            <a:r>
              <a:rPr lang="cs-CZ" sz="2400" dirty="0"/>
              <a:t>vědami v „kapesním vydání“; transformuji je </a:t>
            </a:r>
            <a:r>
              <a:rPr lang="cs-CZ" sz="2400" b="1" dirty="0"/>
              <a:t>s ohledem na žáky </a:t>
            </a:r>
            <a:r>
              <a:rPr lang="cs-CZ" sz="2400" dirty="0"/>
              <a:t>a na </a:t>
            </a:r>
            <a:r>
              <a:rPr lang="cs-CZ" sz="2400" b="1" dirty="0"/>
              <a:t>cíle</a:t>
            </a:r>
            <a:r>
              <a:rPr lang="cs-CZ" sz="2400" dirty="0"/>
              <a:t> vzdělávání.</a:t>
            </a:r>
          </a:p>
          <a:p>
            <a:pPr marL="0" indent="0">
              <a:buNone/>
            </a:pPr>
            <a:r>
              <a:rPr lang="cs-CZ" sz="2400" dirty="0"/>
              <a:t>Vztah </a:t>
            </a:r>
            <a:r>
              <a:rPr lang="cs-CZ" sz="2400" b="1" dirty="0"/>
              <a:t>obor – vyučovací předmět </a:t>
            </a:r>
            <a:r>
              <a:rPr lang="cs-CZ" sz="2400" dirty="0"/>
              <a:t>jako klíčový problém tvorby kurikula.</a:t>
            </a:r>
          </a:p>
        </p:txBody>
      </p:sp>
    </p:spTree>
    <p:extLst>
      <p:ext uri="{BB962C8B-B14F-4D97-AF65-F5344CB8AC3E}">
        <p14:creationId xmlns:p14="http://schemas.microsoft.com/office/powerpoint/2010/main" val="2228013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8630" y="500062"/>
            <a:ext cx="10515600" cy="1325563"/>
          </a:xfrm>
        </p:spPr>
        <p:txBody>
          <a:bodyPr>
            <a:noAutofit/>
          </a:bodyPr>
          <a:lstStyle/>
          <a:p>
            <a:pPr lvl="0"/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5943" y="1825625"/>
            <a:ext cx="1115785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Aktéři:</a:t>
            </a:r>
            <a:r>
              <a:rPr lang="cs-CZ" b="1" dirty="0">
                <a:latin typeface="+mj-lt"/>
              </a:rPr>
              <a:t>                  Tvůrce kurikula      -       učitel              - </a:t>
            </a:r>
            <a:r>
              <a:rPr lang="cs-CZ" dirty="0">
                <a:latin typeface="+mj-lt"/>
              </a:rPr>
              <a:t>ž</a:t>
            </a:r>
            <a:r>
              <a:rPr lang="cs-CZ" b="1" dirty="0">
                <a:latin typeface="+mj-lt"/>
              </a:rPr>
              <a:t>ák</a:t>
            </a:r>
          </a:p>
          <a:p>
            <a:pPr marL="0" indent="0">
              <a:buNone/>
            </a:pPr>
            <a:endParaRPr lang="cs-CZ" b="1" dirty="0">
              <a:latin typeface="+mj-lt"/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Transformace</a:t>
            </a:r>
            <a:r>
              <a:rPr lang="cs-CZ" sz="2400" b="1" dirty="0">
                <a:latin typeface="+mj-lt"/>
              </a:rPr>
              <a:t> </a:t>
            </a:r>
            <a:endParaRPr lang="cs-CZ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marL="0" indent="0">
              <a:buNone/>
            </a:pPr>
            <a:endParaRPr lang="cs-CZ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Obsahy</a:t>
            </a:r>
            <a:endParaRPr lang="cs-CZ" b="1" dirty="0">
              <a:latin typeface="+mj-lt"/>
            </a:endParaRPr>
          </a:p>
          <a:p>
            <a:pPr marL="0" indent="0">
              <a:buNone/>
            </a:pPr>
            <a:r>
              <a:rPr lang="cs-CZ" b="1" dirty="0">
                <a:latin typeface="+mj-lt"/>
              </a:rPr>
              <a:t>                                         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Procesy  </a:t>
            </a:r>
            <a:r>
              <a:rPr lang="cs-CZ" b="1" dirty="0">
                <a:latin typeface="+mj-lt"/>
              </a:rPr>
              <a:t>                                vyučování a učení</a:t>
            </a:r>
          </a:p>
          <a:p>
            <a:pPr marL="0" indent="0">
              <a:buNone/>
            </a:pPr>
            <a:endParaRPr lang="cs-CZ" b="1" dirty="0">
              <a:latin typeface="+mj-lt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5763697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7596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0290" y="204522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41279794"/>
              </p:ext>
            </p:extLst>
          </p:nvPr>
        </p:nvGraphicFramePr>
        <p:xfrm>
          <a:off x="1492898" y="719666"/>
          <a:ext cx="866710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093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77C113-8B4A-421C-B9AD-FFDD53390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cs-CZ"/>
              <a:t>Na příště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5A3BA5-A520-43D1-B168-791FFEDBE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r>
              <a:rPr lang="cs-CZ" sz="2400" dirty="0"/>
              <a:t>Jak jsou vymezeny </a:t>
            </a:r>
            <a:r>
              <a:rPr lang="cs-CZ" sz="2400" b="1" dirty="0"/>
              <a:t>učivo a výstupy </a:t>
            </a:r>
            <a:r>
              <a:rPr lang="cs-CZ" sz="2400" dirty="0"/>
              <a:t>pro daný vyučovací předmět (viz úkol ze semináře 2?</a:t>
            </a:r>
          </a:p>
          <a:p>
            <a:r>
              <a:rPr lang="cs-CZ" sz="2400" dirty="0"/>
              <a:t>Zvolte si tematický celek.</a:t>
            </a:r>
          </a:p>
          <a:p>
            <a:r>
              <a:rPr lang="cs-CZ" sz="2400" dirty="0"/>
              <a:t>Rozdělte na 2 – 3 vyučovací hodiny.</a:t>
            </a:r>
          </a:p>
          <a:p>
            <a:r>
              <a:rPr lang="cs-CZ" sz="2400" dirty="0"/>
              <a:t>Připravte si určitý obsah – učivo.</a:t>
            </a:r>
          </a:p>
          <a:p>
            <a:r>
              <a:rPr lang="cs-CZ" sz="2400" dirty="0"/>
              <a:t>Prostudujte jeho začlenění v ŠVP, věnujte pozornost očekávaným výstupům k Vašemu učivu.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10684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A36F0-1409-4B79-A2DB-972810E2A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B3E2E5-D4C2-4744-B6BC-9E239A838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AA8CC134-1F97-4DAF-9D99-936AAE21C0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6697739"/>
              </p:ext>
            </p:extLst>
          </p:nvPr>
        </p:nvGraphicFramePr>
        <p:xfrm>
          <a:off x="838200" y="863600"/>
          <a:ext cx="3835400" cy="541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ocument" r:id="rId3" imgW="7189436" imgH="10156252" progId="Word.Document.8">
                  <p:embed/>
                </p:oleObj>
              </mc:Choice>
              <mc:Fallback>
                <p:oleObj name="Document" r:id="rId3" imgW="7189436" imgH="10156252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863600"/>
                        <a:ext cx="3835400" cy="5418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0E4FBA23-3F29-4707-911E-752F478DFF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5588405"/>
              </p:ext>
            </p:extLst>
          </p:nvPr>
        </p:nvGraphicFramePr>
        <p:xfrm>
          <a:off x="4699000" y="864235"/>
          <a:ext cx="3835400" cy="541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ocument" r:id="rId5" imgW="7189436" imgH="10156252" progId="Word.Document.8">
                  <p:embed/>
                </p:oleObj>
              </mc:Choice>
              <mc:Fallback>
                <p:oleObj name="Document" r:id="rId5" imgW="7189436" imgH="10156252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99000" y="864235"/>
                        <a:ext cx="3835400" cy="5418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05719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512</Words>
  <Application>Microsoft Office PowerPoint</Application>
  <PresentationFormat>Širokoúhlá obrazovka</PresentationFormat>
  <Paragraphs>59</Paragraphs>
  <Slides>10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Document</vt:lpstr>
      <vt:lpstr>   Školní pedagogika 1/1, LF PS 2020  Seminář 3 </vt:lpstr>
      <vt:lpstr>Co vás zaujalo?</vt:lpstr>
      <vt:lpstr>Které otázky si učitel/ka klade při plánování/ přípravě na vyučovací hodinu</vt:lpstr>
      <vt:lpstr>Základní pojmy, koncepty</vt:lpstr>
      <vt:lpstr>Kurikulární obsahy</vt:lpstr>
      <vt:lpstr>Prezentace aplikace PowerPoint</vt:lpstr>
      <vt:lpstr>Prezentace aplikace PowerPoint</vt:lpstr>
      <vt:lpstr>Na příště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pedagogika 1/1, LF PS 2020  Seminář 3</dc:title>
  <dc:creator>Hana Horká</dc:creator>
  <cp:lastModifiedBy>Hana Horká</cp:lastModifiedBy>
  <cp:revision>9</cp:revision>
  <dcterms:created xsi:type="dcterms:W3CDTF">2020-10-18T13:30:39Z</dcterms:created>
  <dcterms:modified xsi:type="dcterms:W3CDTF">2020-10-19T09:33:40Z</dcterms:modified>
</cp:coreProperties>
</file>