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91" r:id="rId6"/>
    <p:sldId id="288" r:id="rId7"/>
    <p:sldId id="446" r:id="rId8"/>
    <p:sldId id="447" r:id="rId9"/>
    <p:sldId id="282" r:id="rId10"/>
    <p:sldId id="326" r:id="rId11"/>
    <p:sldId id="323" r:id="rId12"/>
    <p:sldId id="324" r:id="rId13"/>
    <p:sldId id="286" r:id="rId14"/>
    <p:sldId id="287" r:id="rId15"/>
    <p:sldId id="431" r:id="rId16"/>
    <p:sldId id="432" r:id="rId17"/>
    <p:sldId id="449" r:id="rId18"/>
    <p:sldId id="440" r:id="rId19"/>
    <p:sldId id="451" r:id="rId20"/>
    <p:sldId id="445" r:id="rId21"/>
    <p:sldId id="452" r:id="rId22"/>
    <p:sldId id="442" r:id="rId23"/>
    <p:sldId id="453" r:id="rId24"/>
    <p:sldId id="454" r:id="rId25"/>
    <p:sldId id="443" r:id="rId26"/>
    <p:sldId id="456" r:id="rId27"/>
    <p:sldId id="457" r:id="rId28"/>
    <p:sldId id="458" r:id="rId29"/>
    <p:sldId id="450" r:id="rId30"/>
    <p:sldId id="321" r:id="rId31"/>
    <p:sldId id="325" r:id="rId32"/>
    <p:sldId id="322" r:id="rId33"/>
    <p:sldId id="444" r:id="rId34"/>
    <p:sldId id="44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7" d="100"/>
          <a:sy n="67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0877D-2FB2-4709-B393-2CC970BE52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4424D1-6C2D-45FF-A655-C4FCFDCCB7DD}">
      <dgm:prSet/>
      <dgm:spPr/>
      <dgm:t>
        <a:bodyPr/>
        <a:lstStyle/>
        <a:p>
          <a:r>
            <a:rPr lang="cs-CZ" b="1"/>
            <a:t>Nástroje</a:t>
          </a:r>
          <a:r>
            <a:rPr lang="cs-CZ"/>
            <a:t>:</a:t>
          </a:r>
          <a:endParaRPr lang="en-US"/>
        </a:p>
      </dgm:t>
    </dgm:pt>
    <dgm:pt modelId="{378A96B1-1ABB-40A1-8794-DFA6F07348B1}" type="parTrans" cxnId="{2474AA80-CA0B-4CF7-B70B-4479A310F3C0}">
      <dgm:prSet/>
      <dgm:spPr/>
      <dgm:t>
        <a:bodyPr/>
        <a:lstStyle/>
        <a:p>
          <a:endParaRPr lang="en-US"/>
        </a:p>
      </dgm:t>
    </dgm:pt>
    <dgm:pt modelId="{84680BF4-7421-445A-94B6-399828457131}" type="sibTrans" cxnId="{2474AA80-CA0B-4CF7-B70B-4479A310F3C0}">
      <dgm:prSet/>
      <dgm:spPr/>
      <dgm:t>
        <a:bodyPr/>
        <a:lstStyle/>
        <a:p>
          <a:endParaRPr lang="en-US"/>
        </a:p>
      </dgm:t>
    </dgm:pt>
    <dgm:pt modelId="{6E0C30B5-9730-49EC-A2B9-A539E0B098F2}">
      <dgm:prSet/>
      <dgm:spPr/>
      <dgm:t>
        <a:bodyPr/>
        <a:lstStyle/>
        <a:p>
          <a:r>
            <a:rPr lang="cs-CZ"/>
            <a:t>pojmová mapa</a:t>
          </a:r>
          <a:endParaRPr lang="en-US"/>
        </a:p>
      </dgm:t>
    </dgm:pt>
    <dgm:pt modelId="{B45648F7-FA0E-4390-975A-D2ABF65C9E32}" type="parTrans" cxnId="{C5A1020D-8820-4FB6-88C8-5151758D4003}">
      <dgm:prSet/>
      <dgm:spPr/>
      <dgm:t>
        <a:bodyPr/>
        <a:lstStyle/>
        <a:p>
          <a:endParaRPr lang="en-US"/>
        </a:p>
      </dgm:t>
    </dgm:pt>
    <dgm:pt modelId="{9581E72F-5459-41DB-B3C4-C821D9975DE2}" type="sibTrans" cxnId="{C5A1020D-8820-4FB6-88C8-5151758D4003}">
      <dgm:prSet/>
      <dgm:spPr/>
      <dgm:t>
        <a:bodyPr/>
        <a:lstStyle/>
        <a:p>
          <a:endParaRPr lang="en-US"/>
        </a:p>
      </dgm:t>
    </dgm:pt>
    <dgm:pt modelId="{9C43654D-6C5B-4435-A99C-F14082E1204B}">
      <dgm:prSet/>
      <dgm:spPr/>
      <dgm:t>
        <a:bodyPr/>
        <a:lstStyle/>
        <a:p>
          <a:r>
            <a:rPr lang="cs-CZ"/>
            <a:t>analýza struktury učiva – 3 kategorie:</a:t>
          </a:r>
          <a:endParaRPr lang="en-US"/>
        </a:p>
      </dgm:t>
    </dgm:pt>
    <dgm:pt modelId="{563C780E-65F1-41CE-8817-04B6F82FFCDB}" type="parTrans" cxnId="{9328F44E-CF9F-4B7D-83B2-526981BE6733}">
      <dgm:prSet/>
      <dgm:spPr/>
      <dgm:t>
        <a:bodyPr/>
        <a:lstStyle/>
        <a:p>
          <a:endParaRPr lang="en-US"/>
        </a:p>
      </dgm:t>
    </dgm:pt>
    <dgm:pt modelId="{39974E19-9BCC-4739-B32A-0C696EF45181}" type="sibTrans" cxnId="{9328F44E-CF9F-4B7D-83B2-526981BE6733}">
      <dgm:prSet/>
      <dgm:spPr/>
      <dgm:t>
        <a:bodyPr/>
        <a:lstStyle/>
        <a:p>
          <a:endParaRPr lang="en-US"/>
        </a:p>
      </dgm:t>
    </dgm:pt>
    <dgm:pt modelId="{6BD8BA00-CF3E-4F4A-B8E3-A7811C257576}">
      <dgm:prSet/>
      <dgm:spPr/>
      <dgm:t>
        <a:bodyPr/>
        <a:lstStyle/>
        <a:p>
          <a:r>
            <a:rPr lang="cs-CZ"/>
            <a:t>fakta</a:t>
          </a:r>
          <a:endParaRPr lang="en-US"/>
        </a:p>
      </dgm:t>
    </dgm:pt>
    <dgm:pt modelId="{D1C3B554-5F1C-4D86-A31D-16DCA5400A66}" type="parTrans" cxnId="{97E25537-8B84-49A9-A22B-C35B496DF9F1}">
      <dgm:prSet/>
      <dgm:spPr/>
      <dgm:t>
        <a:bodyPr/>
        <a:lstStyle/>
        <a:p>
          <a:endParaRPr lang="en-US"/>
        </a:p>
      </dgm:t>
    </dgm:pt>
    <dgm:pt modelId="{C6E9CFE9-EF81-4838-A172-1BA294B3FD96}" type="sibTrans" cxnId="{97E25537-8B84-49A9-A22B-C35B496DF9F1}">
      <dgm:prSet/>
      <dgm:spPr/>
      <dgm:t>
        <a:bodyPr/>
        <a:lstStyle/>
        <a:p>
          <a:endParaRPr lang="en-US"/>
        </a:p>
      </dgm:t>
    </dgm:pt>
    <dgm:pt modelId="{455C7016-5852-483E-88BA-02B9F502673E}">
      <dgm:prSet/>
      <dgm:spPr/>
      <dgm:t>
        <a:bodyPr/>
        <a:lstStyle/>
        <a:p>
          <a:r>
            <a:rPr lang="cs-CZ"/>
            <a:t>pojmy</a:t>
          </a:r>
          <a:endParaRPr lang="en-US"/>
        </a:p>
      </dgm:t>
    </dgm:pt>
    <dgm:pt modelId="{B63509A0-8E41-4E2D-A65E-91389025440A}" type="parTrans" cxnId="{EEBBF2C0-5642-4F02-9BA2-7BAE5EF758C6}">
      <dgm:prSet/>
      <dgm:spPr/>
      <dgm:t>
        <a:bodyPr/>
        <a:lstStyle/>
        <a:p>
          <a:endParaRPr lang="en-US"/>
        </a:p>
      </dgm:t>
    </dgm:pt>
    <dgm:pt modelId="{9AC03C3D-C832-449C-8397-6DAA53411E38}" type="sibTrans" cxnId="{EEBBF2C0-5642-4F02-9BA2-7BAE5EF758C6}">
      <dgm:prSet/>
      <dgm:spPr/>
      <dgm:t>
        <a:bodyPr/>
        <a:lstStyle/>
        <a:p>
          <a:endParaRPr lang="en-US"/>
        </a:p>
      </dgm:t>
    </dgm:pt>
    <dgm:pt modelId="{CB8CC873-0B4D-44C7-B9F4-10358179DAF8}">
      <dgm:prSet/>
      <dgm:spPr/>
      <dgm:t>
        <a:bodyPr/>
        <a:lstStyle/>
        <a:p>
          <a:r>
            <a:rPr lang="cs-CZ"/>
            <a:t>generalizace      </a:t>
          </a:r>
          <a:endParaRPr lang="en-US"/>
        </a:p>
      </dgm:t>
    </dgm:pt>
    <dgm:pt modelId="{57FCF3BD-4338-4FDB-92FB-454661124664}" type="parTrans" cxnId="{94E7FE61-7C1F-48A6-A12C-672CD7554070}">
      <dgm:prSet/>
      <dgm:spPr/>
      <dgm:t>
        <a:bodyPr/>
        <a:lstStyle/>
        <a:p>
          <a:endParaRPr lang="en-US"/>
        </a:p>
      </dgm:t>
    </dgm:pt>
    <dgm:pt modelId="{98F2AC87-75CA-4AA8-9D31-BC65DBDE0560}" type="sibTrans" cxnId="{94E7FE61-7C1F-48A6-A12C-672CD7554070}">
      <dgm:prSet/>
      <dgm:spPr/>
      <dgm:t>
        <a:bodyPr/>
        <a:lstStyle/>
        <a:p>
          <a:endParaRPr lang="en-US"/>
        </a:p>
      </dgm:t>
    </dgm:pt>
    <dgm:pt modelId="{A85AF926-258A-40B3-AD51-C9686016C143}" type="pres">
      <dgm:prSet presAssocID="{FEB0877D-2FB2-4709-B393-2CC970BE5245}" presName="linear" presStyleCnt="0">
        <dgm:presLayoutVars>
          <dgm:animLvl val="lvl"/>
          <dgm:resizeHandles val="exact"/>
        </dgm:presLayoutVars>
      </dgm:prSet>
      <dgm:spPr/>
    </dgm:pt>
    <dgm:pt modelId="{0FED7D94-5C51-4F83-B347-7EC8B6F05BA7}" type="pres">
      <dgm:prSet presAssocID="{D14424D1-6C2D-45FF-A655-C4FCFDCCB7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10DF10-566B-436D-AAB8-76FA4ECC8AEF}" type="pres">
      <dgm:prSet presAssocID="{84680BF4-7421-445A-94B6-399828457131}" presName="spacer" presStyleCnt="0"/>
      <dgm:spPr/>
    </dgm:pt>
    <dgm:pt modelId="{3976884D-6F5D-4AA3-88C9-7813C1FF9FA5}" type="pres">
      <dgm:prSet presAssocID="{6E0C30B5-9730-49EC-A2B9-A539E0B098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318929-8FF8-4F91-9AA4-2787B23C0A6C}" type="pres">
      <dgm:prSet presAssocID="{9581E72F-5459-41DB-B3C4-C821D9975DE2}" presName="spacer" presStyleCnt="0"/>
      <dgm:spPr/>
    </dgm:pt>
    <dgm:pt modelId="{A1626947-A984-4387-AA21-703CB4989636}" type="pres">
      <dgm:prSet presAssocID="{9C43654D-6C5B-4435-A99C-F14082E120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2976DE7-D59B-441D-A1E0-3DB7E95FB9D9}" type="pres">
      <dgm:prSet presAssocID="{9C43654D-6C5B-4435-A99C-F14082E1204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4950F0C-2A6C-4477-8289-7BBAAD1CCF20}" type="presOf" srcId="{D14424D1-6C2D-45FF-A655-C4FCFDCCB7DD}" destId="{0FED7D94-5C51-4F83-B347-7EC8B6F05BA7}" srcOrd="0" destOrd="0" presId="urn:microsoft.com/office/officeart/2005/8/layout/vList2"/>
    <dgm:cxn modelId="{C5A1020D-8820-4FB6-88C8-5151758D4003}" srcId="{FEB0877D-2FB2-4709-B393-2CC970BE5245}" destId="{6E0C30B5-9730-49EC-A2B9-A539E0B098F2}" srcOrd="1" destOrd="0" parTransId="{B45648F7-FA0E-4390-975A-D2ABF65C9E32}" sibTransId="{9581E72F-5459-41DB-B3C4-C821D9975DE2}"/>
    <dgm:cxn modelId="{97E25537-8B84-49A9-A22B-C35B496DF9F1}" srcId="{9C43654D-6C5B-4435-A99C-F14082E1204B}" destId="{6BD8BA00-CF3E-4F4A-B8E3-A7811C257576}" srcOrd="0" destOrd="0" parTransId="{D1C3B554-5F1C-4D86-A31D-16DCA5400A66}" sibTransId="{C6E9CFE9-EF81-4838-A172-1BA294B3FD96}"/>
    <dgm:cxn modelId="{AFEA355B-46DC-4128-95FF-2F6FCFBD6BBB}" type="presOf" srcId="{6BD8BA00-CF3E-4F4A-B8E3-A7811C257576}" destId="{32976DE7-D59B-441D-A1E0-3DB7E95FB9D9}" srcOrd="0" destOrd="0" presId="urn:microsoft.com/office/officeart/2005/8/layout/vList2"/>
    <dgm:cxn modelId="{94E7FE61-7C1F-48A6-A12C-672CD7554070}" srcId="{9C43654D-6C5B-4435-A99C-F14082E1204B}" destId="{CB8CC873-0B4D-44C7-B9F4-10358179DAF8}" srcOrd="2" destOrd="0" parTransId="{57FCF3BD-4338-4FDB-92FB-454661124664}" sibTransId="{98F2AC87-75CA-4AA8-9D31-BC65DBDE0560}"/>
    <dgm:cxn modelId="{CEFFA047-27DC-4CC8-98D5-E818311DDC99}" type="presOf" srcId="{CB8CC873-0B4D-44C7-B9F4-10358179DAF8}" destId="{32976DE7-D59B-441D-A1E0-3DB7E95FB9D9}" srcOrd="0" destOrd="2" presId="urn:microsoft.com/office/officeart/2005/8/layout/vList2"/>
    <dgm:cxn modelId="{9328F44E-CF9F-4B7D-83B2-526981BE6733}" srcId="{FEB0877D-2FB2-4709-B393-2CC970BE5245}" destId="{9C43654D-6C5B-4435-A99C-F14082E1204B}" srcOrd="2" destOrd="0" parTransId="{563C780E-65F1-41CE-8817-04B6F82FFCDB}" sibTransId="{39974E19-9BCC-4739-B32A-0C696EF45181}"/>
    <dgm:cxn modelId="{2474AA80-CA0B-4CF7-B70B-4479A310F3C0}" srcId="{FEB0877D-2FB2-4709-B393-2CC970BE5245}" destId="{D14424D1-6C2D-45FF-A655-C4FCFDCCB7DD}" srcOrd="0" destOrd="0" parTransId="{378A96B1-1ABB-40A1-8794-DFA6F07348B1}" sibTransId="{84680BF4-7421-445A-94B6-399828457131}"/>
    <dgm:cxn modelId="{30D6CE96-22D5-4EC7-B4EE-E07DACA0A01F}" type="presOf" srcId="{9C43654D-6C5B-4435-A99C-F14082E1204B}" destId="{A1626947-A984-4387-AA21-703CB4989636}" srcOrd="0" destOrd="0" presId="urn:microsoft.com/office/officeart/2005/8/layout/vList2"/>
    <dgm:cxn modelId="{9347C499-214E-43E3-A4D3-B1D744D7A58C}" type="presOf" srcId="{455C7016-5852-483E-88BA-02B9F502673E}" destId="{32976DE7-D59B-441D-A1E0-3DB7E95FB9D9}" srcOrd="0" destOrd="1" presId="urn:microsoft.com/office/officeart/2005/8/layout/vList2"/>
    <dgm:cxn modelId="{632F5CBA-CBF7-4DE6-8DBE-EB6C8E291153}" type="presOf" srcId="{6E0C30B5-9730-49EC-A2B9-A539E0B098F2}" destId="{3976884D-6F5D-4AA3-88C9-7813C1FF9FA5}" srcOrd="0" destOrd="0" presId="urn:microsoft.com/office/officeart/2005/8/layout/vList2"/>
    <dgm:cxn modelId="{EEBBF2C0-5642-4F02-9BA2-7BAE5EF758C6}" srcId="{9C43654D-6C5B-4435-A99C-F14082E1204B}" destId="{455C7016-5852-483E-88BA-02B9F502673E}" srcOrd="1" destOrd="0" parTransId="{B63509A0-8E41-4E2D-A65E-91389025440A}" sibTransId="{9AC03C3D-C832-449C-8397-6DAA53411E38}"/>
    <dgm:cxn modelId="{2D309CEC-076B-49BB-9AD9-EDFAC515537C}" type="presOf" srcId="{FEB0877D-2FB2-4709-B393-2CC970BE5245}" destId="{A85AF926-258A-40B3-AD51-C9686016C143}" srcOrd="0" destOrd="0" presId="urn:microsoft.com/office/officeart/2005/8/layout/vList2"/>
    <dgm:cxn modelId="{6A97A922-AC65-4FF7-AD8E-0EDA08F72D6C}" type="presParOf" srcId="{A85AF926-258A-40B3-AD51-C9686016C143}" destId="{0FED7D94-5C51-4F83-B347-7EC8B6F05BA7}" srcOrd="0" destOrd="0" presId="urn:microsoft.com/office/officeart/2005/8/layout/vList2"/>
    <dgm:cxn modelId="{45098FEA-464D-4015-ABBE-B1FE69694255}" type="presParOf" srcId="{A85AF926-258A-40B3-AD51-C9686016C143}" destId="{3B10DF10-566B-436D-AAB8-76FA4ECC8AEF}" srcOrd="1" destOrd="0" presId="urn:microsoft.com/office/officeart/2005/8/layout/vList2"/>
    <dgm:cxn modelId="{2CD7C171-83CD-4555-B8E9-29975C4F4F9C}" type="presParOf" srcId="{A85AF926-258A-40B3-AD51-C9686016C143}" destId="{3976884D-6F5D-4AA3-88C9-7813C1FF9FA5}" srcOrd="2" destOrd="0" presId="urn:microsoft.com/office/officeart/2005/8/layout/vList2"/>
    <dgm:cxn modelId="{450F9802-1810-4EB1-A625-3343B19137B6}" type="presParOf" srcId="{A85AF926-258A-40B3-AD51-C9686016C143}" destId="{B6318929-8FF8-4F91-9AA4-2787B23C0A6C}" srcOrd="3" destOrd="0" presId="urn:microsoft.com/office/officeart/2005/8/layout/vList2"/>
    <dgm:cxn modelId="{C2374872-4526-4B8F-B26B-806918EC16D4}" type="presParOf" srcId="{A85AF926-258A-40B3-AD51-C9686016C143}" destId="{A1626947-A984-4387-AA21-703CB4989636}" srcOrd="4" destOrd="0" presId="urn:microsoft.com/office/officeart/2005/8/layout/vList2"/>
    <dgm:cxn modelId="{705B98C3-1193-4B73-A616-B1956FD541AC}" type="presParOf" srcId="{A85AF926-258A-40B3-AD51-C9686016C143}" destId="{32976DE7-D59B-441D-A1E0-3DB7E95FB9D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A556F-9F86-4CD5-89B4-6F7E944820A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C3B498-031E-4090-AE55-4BBACC4F9871}">
      <dgm:prSet/>
      <dgm:spPr/>
      <dgm:t>
        <a:bodyPr/>
        <a:lstStyle/>
        <a:p>
          <a:r>
            <a:rPr lang="cs-CZ" b="1"/>
            <a:t>S</a:t>
          </a:r>
          <a:r>
            <a:rPr lang="cs-CZ"/>
            <a:t>pecifický: vztah ke konkrétní činnosti </a:t>
          </a:r>
          <a:endParaRPr lang="en-US"/>
        </a:p>
      </dgm:t>
    </dgm:pt>
    <dgm:pt modelId="{1A87D4D9-76EB-4C63-8364-7B55A429E038}" type="parTrans" cxnId="{97C3E251-2BC1-464D-9DB1-649C9F202A28}">
      <dgm:prSet/>
      <dgm:spPr/>
      <dgm:t>
        <a:bodyPr/>
        <a:lstStyle/>
        <a:p>
          <a:endParaRPr lang="en-US"/>
        </a:p>
      </dgm:t>
    </dgm:pt>
    <dgm:pt modelId="{A4E32353-C7EA-47BB-A659-D3908545D124}" type="sibTrans" cxnId="{97C3E251-2BC1-464D-9DB1-649C9F202A28}">
      <dgm:prSet/>
      <dgm:spPr/>
      <dgm:t>
        <a:bodyPr/>
        <a:lstStyle/>
        <a:p>
          <a:endParaRPr lang="en-US"/>
        </a:p>
      </dgm:t>
    </dgm:pt>
    <dgm:pt modelId="{3DB2BD45-376E-49E8-8ACA-A641FD07BA6B}">
      <dgm:prSet/>
      <dgm:spPr/>
      <dgm:t>
        <a:bodyPr/>
        <a:lstStyle/>
        <a:p>
          <a:r>
            <a:rPr lang="cs-CZ" b="1"/>
            <a:t>M</a:t>
          </a:r>
          <a:r>
            <a:rPr lang="cs-CZ"/>
            <a:t>ěřitelný: stanovení kvality i kvantity </a:t>
          </a:r>
          <a:endParaRPr lang="en-US"/>
        </a:p>
      </dgm:t>
    </dgm:pt>
    <dgm:pt modelId="{8109A6C3-690D-49F1-9D30-729BDE70D7C6}" type="parTrans" cxnId="{76A4A6E5-7FCD-48EB-98D1-03C8FF0C5A9E}">
      <dgm:prSet/>
      <dgm:spPr/>
      <dgm:t>
        <a:bodyPr/>
        <a:lstStyle/>
        <a:p>
          <a:endParaRPr lang="en-US"/>
        </a:p>
      </dgm:t>
    </dgm:pt>
    <dgm:pt modelId="{0E7DA8BF-00F4-4A2A-A663-9125CEECE773}" type="sibTrans" cxnId="{76A4A6E5-7FCD-48EB-98D1-03C8FF0C5A9E}">
      <dgm:prSet/>
      <dgm:spPr/>
      <dgm:t>
        <a:bodyPr/>
        <a:lstStyle/>
        <a:p>
          <a:endParaRPr lang="en-US"/>
        </a:p>
      </dgm:t>
    </dgm:pt>
    <dgm:pt modelId="{BAFC08C4-3900-4245-B5A1-94363C5229FD}">
      <dgm:prSet/>
      <dgm:spPr/>
      <dgm:t>
        <a:bodyPr/>
        <a:lstStyle/>
        <a:p>
          <a:r>
            <a:rPr lang="cs-CZ" b="1" dirty="0"/>
            <a:t>A</a:t>
          </a:r>
          <a:r>
            <a:rPr lang="cs-CZ" dirty="0"/>
            <a:t>kceptovatelný: v souladu s potřebami </a:t>
          </a:r>
          <a:endParaRPr lang="en-US" dirty="0"/>
        </a:p>
      </dgm:t>
    </dgm:pt>
    <dgm:pt modelId="{3FDF98C4-970B-4FFE-AA1D-C04B764DC0D9}" type="parTrans" cxnId="{934026DA-BE0C-498C-9264-214AE8E262EB}">
      <dgm:prSet/>
      <dgm:spPr/>
      <dgm:t>
        <a:bodyPr/>
        <a:lstStyle/>
        <a:p>
          <a:endParaRPr lang="en-US"/>
        </a:p>
      </dgm:t>
    </dgm:pt>
    <dgm:pt modelId="{EDE493A4-ECB4-4288-8BBF-1EF409A5D6CF}" type="sibTrans" cxnId="{934026DA-BE0C-498C-9264-214AE8E262EB}">
      <dgm:prSet/>
      <dgm:spPr/>
      <dgm:t>
        <a:bodyPr/>
        <a:lstStyle/>
        <a:p>
          <a:endParaRPr lang="en-US"/>
        </a:p>
      </dgm:t>
    </dgm:pt>
    <dgm:pt modelId="{80D4A1BE-1F72-44D0-BC54-2FBB5CD64BBB}">
      <dgm:prSet/>
      <dgm:spPr/>
      <dgm:t>
        <a:bodyPr/>
        <a:lstStyle/>
        <a:p>
          <a:r>
            <a:rPr lang="cs-CZ" b="1"/>
            <a:t>R</a:t>
          </a:r>
          <a:r>
            <a:rPr lang="cs-CZ"/>
            <a:t>ealistický: reálná dosažitelnost cíle </a:t>
          </a:r>
          <a:endParaRPr lang="en-US"/>
        </a:p>
      </dgm:t>
    </dgm:pt>
    <dgm:pt modelId="{A3D64B89-685F-4031-A49F-666CC68A8C07}" type="parTrans" cxnId="{DEA2A483-63E4-43F9-BA7A-EEACD47A2DDC}">
      <dgm:prSet/>
      <dgm:spPr/>
      <dgm:t>
        <a:bodyPr/>
        <a:lstStyle/>
        <a:p>
          <a:endParaRPr lang="en-US"/>
        </a:p>
      </dgm:t>
    </dgm:pt>
    <dgm:pt modelId="{D3FA2E9D-813F-4ADA-8DDE-2E704D76A38E}" type="sibTrans" cxnId="{DEA2A483-63E4-43F9-BA7A-EEACD47A2DDC}">
      <dgm:prSet/>
      <dgm:spPr/>
      <dgm:t>
        <a:bodyPr/>
        <a:lstStyle/>
        <a:p>
          <a:endParaRPr lang="en-US"/>
        </a:p>
      </dgm:t>
    </dgm:pt>
    <dgm:pt modelId="{10F5889A-8CA6-4C01-878F-3E18B0A53828}">
      <dgm:prSet/>
      <dgm:spPr/>
      <dgm:t>
        <a:bodyPr/>
        <a:lstStyle/>
        <a:p>
          <a:r>
            <a:rPr lang="cs-CZ" b="1"/>
            <a:t>T</a:t>
          </a:r>
          <a:r>
            <a:rPr lang="cs-CZ"/>
            <a:t>ermínovaný: ohraničený v čase.</a:t>
          </a:r>
          <a:endParaRPr lang="en-US"/>
        </a:p>
      </dgm:t>
    </dgm:pt>
    <dgm:pt modelId="{8C6A0D4B-301E-46BA-92A4-CF7576716635}" type="parTrans" cxnId="{5B75A884-73E1-4407-A06E-12FA31B46974}">
      <dgm:prSet/>
      <dgm:spPr/>
      <dgm:t>
        <a:bodyPr/>
        <a:lstStyle/>
        <a:p>
          <a:endParaRPr lang="en-US"/>
        </a:p>
      </dgm:t>
    </dgm:pt>
    <dgm:pt modelId="{2DDDD6CF-34FF-4F7F-A7B3-2ECB9EDC4737}" type="sibTrans" cxnId="{5B75A884-73E1-4407-A06E-12FA31B46974}">
      <dgm:prSet/>
      <dgm:spPr/>
      <dgm:t>
        <a:bodyPr/>
        <a:lstStyle/>
        <a:p>
          <a:endParaRPr lang="en-US"/>
        </a:p>
      </dgm:t>
    </dgm:pt>
    <dgm:pt modelId="{79F5A931-7AA7-43EF-9082-8309939C7A71}" type="pres">
      <dgm:prSet presAssocID="{E5DA556F-9F86-4CD5-89B4-6F7E944820A3}" presName="vert0" presStyleCnt="0">
        <dgm:presLayoutVars>
          <dgm:dir/>
          <dgm:animOne val="branch"/>
          <dgm:animLvl val="lvl"/>
        </dgm:presLayoutVars>
      </dgm:prSet>
      <dgm:spPr/>
    </dgm:pt>
    <dgm:pt modelId="{DB2D9F67-507B-4A57-AF5D-0A0063193823}" type="pres">
      <dgm:prSet presAssocID="{E4C3B498-031E-4090-AE55-4BBACC4F9871}" presName="thickLine" presStyleLbl="alignNode1" presStyleIdx="0" presStyleCnt="5"/>
      <dgm:spPr/>
    </dgm:pt>
    <dgm:pt modelId="{72707C5A-9178-487F-8CEA-E8628EB89F62}" type="pres">
      <dgm:prSet presAssocID="{E4C3B498-031E-4090-AE55-4BBACC4F9871}" presName="horz1" presStyleCnt="0"/>
      <dgm:spPr/>
    </dgm:pt>
    <dgm:pt modelId="{37128F76-8406-4F2E-A635-B80E83F73453}" type="pres">
      <dgm:prSet presAssocID="{E4C3B498-031E-4090-AE55-4BBACC4F9871}" presName="tx1" presStyleLbl="revTx" presStyleIdx="0" presStyleCnt="5"/>
      <dgm:spPr/>
    </dgm:pt>
    <dgm:pt modelId="{06731E52-05E3-4CFC-AA23-59E21D24165A}" type="pres">
      <dgm:prSet presAssocID="{E4C3B498-031E-4090-AE55-4BBACC4F9871}" presName="vert1" presStyleCnt="0"/>
      <dgm:spPr/>
    </dgm:pt>
    <dgm:pt modelId="{45A07677-AA51-493A-A7D7-EDA87FD4CB9B}" type="pres">
      <dgm:prSet presAssocID="{3DB2BD45-376E-49E8-8ACA-A641FD07BA6B}" presName="thickLine" presStyleLbl="alignNode1" presStyleIdx="1" presStyleCnt="5"/>
      <dgm:spPr/>
    </dgm:pt>
    <dgm:pt modelId="{C5B26B4E-AFFE-431D-A600-64D8B3303C5C}" type="pres">
      <dgm:prSet presAssocID="{3DB2BD45-376E-49E8-8ACA-A641FD07BA6B}" presName="horz1" presStyleCnt="0"/>
      <dgm:spPr/>
    </dgm:pt>
    <dgm:pt modelId="{7707E823-2F52-4CAE-8185-2D776DAB2ECB}" type="pres">
      <dgm:prSet presAssocID="{3DB2BD45-376E-49E8-8ACA-A641FD07BA6B}" presName="tx1" presStyleLbl="revTx" presStyleIdx="1" presStyleCnt="5"/>
      <dgm:spPr/>
    </dgm:pt>
    <dgm:pt modelId="{DD453C1B-F49B-418E-AEA1-C7AD51A926FD}" type="pres">
      <dgm:prSet presAssocID="{3DB2BD45-376E-49E8-8ACA-A641FD07BA6B}" presName="vert1" presStyleCnt="0"/>
      <dgm:spPr/>
    </dgm:pt>
    <dgm:pt modelId="{E0AFC59F-4534-441A-AA02-7E3627E8CA2F}" type="pres">
      <dgm:prSet presAssocID="{BAFC08C4-3900-4245-B5A1-94363C5229FD}" presName="thickLine" presStyleLbl="alignNode1" presStyleIdx="2" presStyleCnt="5"/>
      <dgm:spPr/>
    </dgm:pt>
    <dgm:pt modelId="{5E069A0A-E0E7-4713-AEA3-167CB991CEE4}" type="pres">
      <dgm:prSet presAssocID="{BAFC08C4-3900-4245-B5A1-94363C5229FD}" presName="horz1" presStyleCnt="0"/>
      <dgm:spPr/>
    </dgm:pt>
    <dgm:pt modelId="{265B2C32-F4AD-416E-AE0B-4CA80FA9F728}" type="pres">
      <dgm:prSet presAssocID="{BAFC08C4-3900-4245-B5A1-94363C5229FD}" presName="tx1" presStyleLbl="revTx" presStyleIdx="2" presStyleCnt="5"/>
      <dgm:spPr/>
    </dgm:pt>
    <dgm:pt modelId="{F38A2167-26BC-4F20-9421-9C0ECB074844}" type="pres">
      <dgm:prSet presAssocID="{BAFC08C4-3900-4245-B5A1-94363C5229FD}" presName="vert1" presStyleCnt="0"/>
      <dgm:spPr/>
    </dgm:pt>
    <dgm:pt modelId="{CC0BB3FD-C0DA-460C-B750-9D16AFB3002E}" type="pres">
      <dgm:prSet presAssocID="{80D4A1BE-1F72-44D0-BC54-2FBB5CD64BBB}" presName="thickLine" presStyleLbl="alignNode1" presStyleIdx="3" presStyleCnt="5"/>
      <dgm:spPr/>
    </dgm:pt>
    <dgm:pt modelId="{AA17AD5C-C93F-4198-A04A-B07E9CC676A2}" type="pres">
      <dgm:prSet presAssocID="{80D4A1BE-1F72-44D0-BC54-2FBB5CD64BBB}" presName="horz1" presStyleCnt="0"/>
      <dgm:spPr/>
    </dgm:pt>
    <dgm:pt modelId="{102A51EA-C1B3-444C-9295-943469C4FD13}" type="pres">
      <dgm:prSet presAssocID="{80D4A1BE-1F72-44D0-BC54-2FBB5CD64BBB}" presName="tx1" presStyleLbl="revTx" presStyleIdx="3" presStyleCnt="5"/>
      <dgm:spPr/>
    </dgm:pt>
    <dgm:pt modelId="{3F44D6D6-C33D-46CC-97B1-A55D646D79D7}" type="pres">
      <dgm:prSet presAssocID="{80D4A1BE-1F72-44D0-BC54-2FBB5CD64BBB}" presName="vert1" presStyleCnt="0"/>
      <dgm:spPr/>
    </dgm:pt>
    <dgm:pt modelId="{B3CB4EC3-C383-4C6A-B17B-ADD43897BA75}" type="pres">
      <dgm:prSet presAssocID="{10F5889A-8CA6-4C01-878F-3E18B0A53828}" presName="thickLine" presStyleLbl="alignNode1" presStyleIdx="4" presStyleCnt="5"/>
      <dgm:spPr/>
    </dgm:pt>
    <dgm:pt modelId="{EB2114E0-AD20-4268-900D-BEF353BA064B}" type="pres">
      <dgm:prSet presAssocID="{10F5889A-8CA6-4C01-878F-3E18B0A53828}" presName="horz1" presStyleCnt="0"/>
      <dgm:spPr/>
    </dgm:pt>
    <dgm:pt modelId="{EFC85953-A444-4B0B-8347-53FCB1230C6F}" type="pres">
      <dgm:prSet presAssocID="{10F5889A-8CA6-4C01-878F-3E18B0A53828}" presName="tx1" presStyleLbl="revTx" presStyleIdx="4" presStyleCnt="5"/>
      <dgm:spPr/>
    </dgm:pt>
    <dgm:pt modelId="{A58923AB-3A9C-413B-B1A5-511A01D3DAA0}" type="pres">
      <dgm:prSet presAssocID="{10F5889A-8CA6-4C01-878F-3E18B0A53828}" presName="vert1" presStyleCnt="0"/>
      <dgm:spPr/>
    </dgm:pt>
  </dgm:ptLst>
  <dgm:cxnLst>
    <dgm:cxn modelId="{B91B312D-662D-4A53-B1F3-C60A5349ABE3}" type="presOf" srcId="{3DB2BD45-376E-49E8-8ACA-A641FD07BA6B}" destId="{7707E823-2F52-4CAE-8185-2D776DAB2ECB}" srcOrd="0" destOrd="0" presId="urn:microsoft.com/office/officeart/2008/layout/LinedList"/>
    <dgm:cxn modelId="{CA4C763F-E4F6-4395-8F19-A9A0E6B5272D}" type="presOf" srcId="{BAFC08C4-3900-4245-B5A1-94363C5229FD}" destId="{265B2C32-F4AD-416E-AE0B-4CA80FA9F728}" srcOrd="0" destOrd="0" presId="urn:microsoft.com/office/officeart/2008/layout/LinedList"/>
    <dgm:cxn modelId="{81A9FD49-439A-4B30-8409-317021CA5C7C}" type="presOf" srcId="{E5DA556F-9F86-4CD5-89B4-6F7E944820A3}" destId="{79F5A931-7AA7-43EF-9082-8309939C7A71}" srcOrd="0" destOrd="0" presId="urn:microsoft.com/office/officeart/2008/layout/LinedList"/>
    <dgm:cxn modelId="{944E3D6A-5DE7-49A4-B21B-5360D39431B0}" type="presOf" srcId="{E4C3B498-031E-4090-AE55-4BBACC4F9871}" destId="{37128F76-8406-4F2E-A635-B80E83F73453}" srcOrd="0" destOrd="0" presId="urn:microsoft.com/office/officeart/2008/layout/LinedList"/>
    <dgm:cxn modelId="{97C3E251-2BC1-464D-9DB1-649C9F202A28}" srcId="{E5DA556F-9F86-4CD5-89B4-6F7E944820A3}" destId="{E4C3B498-031E-4090-AE55-4BBACC4F9871}" srcOrd="0" destOrd="0" parTransId="{1A87D4D9-76EB-4C63-8364-7B55A429E038}" sibTransId="{A4E32353-C7EA-47BB-A659-D3908545D124}"/>
    <dgm:cxn modelId="{DEA2A483-63E4-43F9-BA7A-EEACD47A2DDC}" srcId="{E5DA556F-9F86-4CD5-89B4-6F7E944820A3}" destId="{80D4A1BE-1F72-44D0-BC54-2FBB5CD64BBB}" srcOrd="3" destOrd="0" parTransId="{A3D64B89-685F-4031-A49F-666CC68A8C07}" sibTransId="{D3FA2E9D-813F-4ADA-8DDE-2E704D76A38E}"/>
    <dgm:cxn modelId="{5B75A884-73E1-4407-A06E-12FA31B46974}" srcId="{E5DA556F-9F86-4CD5-89B4-6F7E944820A3}" destId="{10F5889A-8CA6-4C01-878F-3E18B0A53828}" srcOrd="4" destOrd="0" parTransId="{8C6A0D4B-301E-46BA-92A4-CF7576716635}" sibTransId="{2DDDD6CF-34FF-4F7F-A7B3-2ECB9EDC4737}"/>
    <dgm:cxn modelId="{EE2C948C-BC30-4C4C-849E-E0F7B6407098}" type="presOf" srcId="{10F5889A-8CA6-4C01-878F-3E18B0A53828}" destId="{EFC85953-A444-4B0B-8347-53FCB1230C6F}" srcOrd="0" destOrd="0" presId="urn:microsoft.com/office/officeart/2008/layout/LinedList"/>
    <dgm:cxn modelId="{934026DA-BE0C-498C-9264-214AE8E262EB}" srcId="{E5DA556F-9F86-4CD5-89B4-6F7E944820A3}" destId="{BAFC08C4-3900-4245-B5A1-94363C5229FD}" srcOrd="2" destOrd="0" parTransId="{3FDF98C4-970B-4FFE-AA1D-C04B764DC0D9}" sibTransId="{EDE493A4-ECB4-4288-8BBF-1EF409A5D6CF}"/>
    <dgm:cxn modelId="{76A4A6E5-7FCD-48EB-98D1-03C8FF0C5A9E}" srcId="{E5DA556F-9F86-4CD5-89B4-6F7E944820A3}" destId="{3DB2BD45-376E-49E8-8ACA-A641FD07BA6B}" srcOrd="1" destOrd="0" parTransId="{8109A6C3-690D-49F1-9D30-729BDE70D7C6}" sibTransId="{0E7DA8BF-00F4-4A2A-A663-9125CEECE773}"/>
    <dgm:cxn modelId="{AA59DCEC-4301-4086-88E7-5830A0CF74FA}" type="presOf" srcId="{80D4A1BE-1F72-44D0-BC54-2FBB5CD64BBB}" destId="{102A51EA-C1B3-444C-9295-943469C4FD13}" srcOrd="0" destOrd="0" presId="urn:microsoft.com/office/officeart/2008/layout/LinedList"/>
    <dgm:cxn modelId="{7ECB0C89-539E-49DF-947D-0C625CDE69C3}" type="presParOf" srcId="{79F5A931-7AA7-43EF-9082-8309939C7A71}" destId="{DB2D9F67-507B-4A57-AF5D-0A0063193823}" srcOrd="0" destOrd="0" presId="urn:microsoft.com/office/officeart/2008/layout/LinedList"/>
    <dgm:cxn modelId="{218CB0BF-6BB3-410D-AC35-003F726C93CF}" type="presParOf" srcId="{79F5A931-7AA7-43EF-9082-8309939C7A71}" destId="{72707C5A-9178-487F-8CEA-E8628EB89F62}" srcOrd="1" destOrd="0" presId="urn:microsoft.com/office/officeart/2008/layout/LinedList"/>
    <dgm:cxn modelId="{C10B860A-25D7-4650-8679-1F31C8759B79}" type="presParOf" srcId="{72707C5A-9178-487F-8CEA-E8628EB89F62}" destId="{37128F76-8406-4F2E-A635-B80E83F73453}" srcOrd="0" destOrd="0" presId="urn:microsoft.com/office/officeart/2008/layout/LinedList"/>
    <dgm:cxn modelId="{999D43E9-E6C3-450F-8196-E72C1A058E39}" type="presParOf" srcId="{72707C5A-9178-487F-8CEA-E8628EB89F62}" destId="{06731E52-05E3-4CFC-AA23-59E21D24165A}" srcOrd="1" destOrd="0" presId="urn:microsoft.com/office/officeart/2008/layout/LinedList"/>
    <dgm:cxn modelId="{C572BC20-0E0E-4857-BE27-CED9536D978E}" type="presParOf" srcId="{79F5A931-7AA7-43EF-9082-8309939C7A71}" destId="{45A07677-AA51-493A-A7D7-EDA87FD4CB9B}" srcOrd="2" destOrd="0" presId="urn:microsoft.com/office/officeart/2008/layout/LinedList"/>
    <dgm:cxn modelId="{D3A102CB-0B5E-42D5-9E9E-54F424C16CE7}" type="presParOf" srcId="{79F5A931-7AA7-43EF-9082-8309939C7A71}" destId="{C5B26B4E-AFFE-431D-A600-64D8B3303C5C}" srcOrd="3" destOrd="0" presId="urn:microsoft.com/office/officeart/2008/layout/LinedList"/>
    <dgm:cxn modelId="{001AFFE0-714E-4D53-B493-31DF387802A4}" type="presParOf" srcId="{C5B26B4E-AFFE-431D-A600-64D8B3303C5C}" destId="{7707E823-2F52-4CAE-8185-2D776DAB2ECB}" srcOrd="0" destOrd="0" presId="urn:microsoft.com/office/officeart/2008/layout/LinedList"/>
    <dgm:cxn modelId="{4FEE8CA6-2F3F-4E18-A888-86CD4B35225F}" type="presParOf" srcId="{C5B26B4E-AFFE-431D-A600-64D8B3303C5C}" destId="{DD453C1B-F49B-418E-AEA1-C7AD51A926FD}" srcOrd="1" destOrd="0" presId="urn:microsoft.com/office/officeart/2008/layout/LinedList"/>
    <dgm:cxn modelId="{EA75A6DC-6664-4D51-A20E-FA212411EEE2}" type="presParOf" srcId="{79F5A931-7AA7-43EF-9082-8309939C7A71}" destId="{E0AFC59F-4534-441A-AA02-7E3627E8CA2F}" srcOrd="4" destOrd="0" presId="urn:microsoft.com/office/officeart/2008/layout/LinedList"/>
    <dgm:cxn modelId="{758DD5F1-4DA3-490B-B1A5-92BEC569F32D}" type="presParOf" srcId="{79F5A931-7AA7-43EF-9082-8309939C7A71}" destId="{5E069A0A-E0E7-4713-AEA3-167CB991CEE4}" srcOrd="5" destOrd="0" presId="urn:microsoft.com/office/officeart/2008/layout/LinedList"/>
    <dgm:cxn modelId="{FD0C47FB-B476-4E0A-ADE2-7957A1631296}" type="presParOf" srcId="{5E069A0A-E0E7-4713-AEA3-167CB991CEE4}" destId="{265B2C32-F4AD-416E-AE0B-4CA80FA9F728}" srcOrd="0" destOrd="0" presId="urn:microsoft.com/office/officeart/2008/layout/LinedList"/>
    <dgm:cxn modelId="{1BE2426B-3E07-47EA-8810-54CCD0D7811C}" type="presParOf" srcId="{5E069A0A-E0E7-4713-AEA3-167CB991CEE4}" destId="{F38A2167-26BC-4F20-9421-9C0ECB074844}" srcOrd="1" destOrd="0" presId="urn:microsoft.com/office/officeart/2008/layout/LinedList"/>
    <dgm:cxn modelId="{CB2EFBE8-5DE8-420A-AC39-696993B6A62D}" type="presParOf" srcId="{79F5A931-7AA7-43EF-9082-8309939C7A71}" destId="{CC0BB3FD-C0DA-460C-B750-9D16AFB3002E}" srcOrd="6" destOrd="0" presId="urn:microsoft.com/office/officeart/2008/layout/LinedList"/>
    <dgm:cxn modelId="{8D629F84-64E9-40EA-95A7-758A40A662E8}" type="presParOf" srcId="{79F5A931-7AA7-43EF-9082-8309939C7A71}" destId="{AA17AD5C-C93F-4198-A04A-B07E9CC676A2}" srcOrd="7" destOrd="0" presId="urn:microsoft.com/office/officeart/2008/layout/LinedList"/>
    <dgm:cxn modelId="{6BE27EA6-1CDD-4967-ABFA-D9645E0EF01C}" type="presParOf" srcId="{AA17AD5C-C93F-4198-A04A-B07E9CC676A2}" destId="{102A51EA-C1B3-444C-9295-943469C4FD13}" srcOrd="0" destOrd="0" presId="urn:microsoft.com/office/officeart/2008/layout/LinedList"/>
    <dgm:cxn modelId="{B02F8949-085C-450B-AFEF-2EF4912AD3E2}" type="presParOf" srcId="{AA17AD5C-C93F-4198-A04A-B07E9CC676A2}" destId="{3F44D6D6-C33D-46CC-97B1-A55D646D79D7}" srcOrd="1" destOrd="0" presId="urn:microsoft.com/office/officeart/2008/layout/LinedList"/>
    <dgm:cxn modelId="{F4D2B832-92EA-4540-82F5-A9A9E0E02555}" type="presParOf" srcId="{79F5A931-7AA7-43EF-9082-8309939C7A71}" destId="{B3CB4EC3-C383-4C6A-B17B-ADD43897BA75}" srcOrd="8" destOrd="0" presId="urn:microsoft.com/office/officeart/2008/layout/LinedList"/>
    <dgm:cxn modelId="{D2F53BEA-EEDF-45B7-9960-0E5BDFDDFC64}" type="presParOf" srcId="{79F5A931-7AA7-43EF-9082-8309939C7A71}" destId="{EB2114E0-AD20-4268-900D-BEF353BA064B}" srcOrd="9" destOrd="0" presId="urn:microsoft.com/office/officeart/2008/layout/LinedList"/>
    <dgm:cxn modelId="{C433D22C-C929-4C7A-BB63-64A276A28CA8}" type="presParOf" srcId="{EB2114E0-AD20-4268-900D-BEF353BA064B}" destId="{EFC85953-A444-4B0B-8347-53FCB1230C6F}" srcOrd="0" destOrd="0" presId="urn:microsoft.com/office/officeart/2008/layout/LinedList"/>
    <dgm:cxn modelId="{7C63F900-9BF3-46AF-B8A0-5253938823B5}" type="presParOf" srcId="{EB2114E0-AD20-4268-900D-BEF353BA064B}" destId="{A58923AB-3A9C-413B-B1A5-511A01D3DA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477892-5ED0-409D-9185-0FF177BD129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642655C-83C8-45B0-9FB0-D36542EC3775}">
      <dgm:prSet phldrT="[Text]"/>
      <dgm:spPr/>
      <dgm:t>
        <a:bodyPr/>
        <a:lstStyle/>
        <a:p>
          <a:r>
            <a:rPr lang="cs-CZ" dirty="0"/>
            <a:t>Zapamatování</a:t>
          </a:r>
        </a:p>
      </dgm:t>
    </dgm:pt>
    <dgm:pt modelId="{4161BBCC-7E84-42BD-8CA8-F85C80A733FF}" type="parTrans" cxnId="{2A595061-1472-4F24-9E41-7BAC25419791}">
      <dgm:prSet/>
      <dgm:spPr/>
      <dgm:t>
        <a:bodyPr/>
        <a:lstStyle/>
        <a:p>
          <a:endParaRPr lang="cs-CZ"/>
        </a:p>
      </dgm:t>
    </dgm:pt>
    <dgm:pt modelId="{9AE9D930-B492-4800-A16C-E3199FA502A0}" type="sibTrans" cxnId="{2A595061-1472-4F24-9E41-7BAC25419791}">
      <dgm:prSet/>
      <dgm:spPr/>
      <dgm:t>
        <a:bodyPr/>
        <a:lstStyle/>
        <a:p>
          <a:endParaRPr lang="cs-CZ"/>
        </a:p>
      </dgm:t>
    </dgm:pt>
    <dgm:pt modelId="{D2CE803B-A759-4489-80A3-8F5ABA00276A}">
      <dgm:prSet phldrT="[Text]"/>
      <dgm:spPr/>
      <dgm:t>
        <a:bodyPr/>
        <a:lstStyle/>
        <a:p>
          <a:r>
            <a:rPr lang="cs-CZ" dirty="0"/>
            <a:t>kategorizace (definovat, identifikovat, vytvořit seznam, vyjmenovat, opakovat, vzpomenout si, rozpoznat, zapsat, spojit, zopakovat, podtrhnout, zvýraznit) </a:t>
          </a:r>
        </a:p>
      </dgm:t>
    </dgm:pt>
    <dgm:pt modelId="{2C7AEB23-460D-496B-97F7-F72F2175DB41}" type="parTrans" cxnId="{9648DB0B-F172-4B65-9307-96CA945EDCF5}">
      <dgm:prSet/>
      <dgm:spPr/>
      <dgm:t>
        <a:bodyPr/>
        <a:lstStyle/>
        <a:p>
          <a:endParaRPr lang="cs-CZ"/>
        </a:p>
      </dgm:t>
    </dgm:pt>
    <dgm:pt modelId="{BC617798-2116-4EA8-9716-7C1B3F9E8EDF}" type="sibTrans" cxnId="{9648DB0B-F172-4B65-9307-96CA945EDCF5}">
      <dgm:prSet/>
      <dgm:spPr/>
      <dgm:t>
        <a:bodyPr/>
        <a:lstStyle/>
        <a:p>
          <a:endParaRPr lang="cs-CZ"/>
        </a:p>
      </dgm:t>
    </dgm:pt>
    <dgm:pt modelId="{0D5F46D2-29BE-4664-88E5-92BEFD942A36}">
      <dgm:prSet/>
      <dgm:spPr/>
      <dgm:t>
        <a:bodyPr/>
        <a:lstStyle/>
        <a:p>
          <a:r>
            <a:rPr lang="cs-CZ"/>
            <a:t>Porozumění </a:t>
          </a:r>
        </a:p>
      </dgm:t>
    </dgm:pt>
    <dgm:pt modelId="{260EE9B8-48FA-4312-A68E-9C4791D2FBFD}" type="parTrans" cxnId="{AF81AD0F-EBDA-4ECF-9A66-C29AAD08CBE6}">
      <dgm:prSet/>
      <dgm:spPr/>
      <dgm:t>
        <a:bodyPr/>
        <a:lstStyle/>
        <a:p>
          <a:endParaRPr lang="cs-CZ"/>
        </a:p>
      </dgm:t>
    </dgm:pt>
    <dgm:pt modelId="{47CE770D-8D3B-4B5A-BF09-8B95C36F2891}" type="sibTrans" cxnId="{AF81AD0F-EBDA-4ECF-9A66-C29AAD08CBE6}">
      <dgm:prSet/>
      <dgm:spPr/>
      <dgm:t>
        <a:bodyPr/>
        <a:lstStyle/>
        <a:p>
          <a:endParaRPr lang="cs-CZ"/>
        </a:p>
      </dgm:t>
    </dgm:pt>
    <dgm:pt modelId="{634004DC-CEA8-45E3-AD0D-66018A4F0F14}">
      <dgm:prSet/>
      <dgm:spPr/>
      <dgm:t>
        <a:bodyPr/>
        <a:lstStyle/>
        <a:p>
          <a:r>
            <a:rPr lang="cs-CZ" dirty="0"/>
            <a:t>překlad z jednoho jazyka do druhého, převod z jedné formy komunikace do druhé, jednoduchá interpretace, extrapolace (vybrat, uvést příklad, předvést, popsat, určit, rozlišovat, vysvětlit, vyjádřit, říci vlastními slovy, vybrat, přeformulovat, sdělit, přeložit, simulovat, vypočítat, zkontrolovat, změřit) </a:t>
          </a:r>
        </a:p>
      </dgm:t>
    </dgm:pt>
    <dgm:pt modelId="{2BBD0E15-D7E7-40E1-872B-CB2E838689AF}" type="parTrans" cxnId="{B7EFBDF0-EF95-4A64-93FE-5751E08C1E30}">
      <dgm:prSet/>
      <dgm:spPr/>
      <dgm:t>
        <a:bodyPr/>
        <a:lstStyle/>
        <a:p>
          <a:endParaRPr lang="cs-CZ"/>
        </a:p>
      </dgm:t>
    </dgm:pt>
    <dgm:pt modelId="{D51E1FB6-D8B6-44B4-8968-FA063DECCCD0}" type="sibTrans" cxnId="{B7EFBDF0-EF95-4A64-93FE-5751E08C1E30}">
      <dgm:prSet/>
      <dgm:spPr/>
      <dgm:t>
        <a:bodyPr/>
        <a:lstStyle/>
        <a:p>
          <a:endParaRPr lang="cs-CZ"/>
        </a:p>
      </dgm:t>
    </dgm:pt>
    <dgm:pt modelId="{2C4ADCB7-78BB-481C-BC45-3683E059893B}">
      <dgm:prSet phldrT="[Text]"/>
      <dgm:spPr/>
      <dgm:t>
        <a:bodyPr/>
        <a:lstStyle/>
        <a:p>
          <a:endParaRPr lang="cs-CZ" dirty="0"/>
        </a:p>
      </dgm:t>
    </dgm:pt>
    <dgm:pt modelId="{C1B96EE3-1440-41C9-83B2-1AC0CFD99E28}" type="parTrans" cxnId="{90A059DF-04D1-4D19-9F84-C7767E2F04A1}">
      <dgm:prSet/>
      <dgm:spPr/>
      <dgm:t>
        <a:bodyPr/>
        <a:lstStyle/>
        <a:p>
          <a:endParaRPr lang="cs-CZ"/>
        </a:p>
      </dgm:t>
    </dgm:pt>
    <dgm:pt modelId="{2B63BD9D-F74F-486E-85FE-EF3E99168061}" type="sibTrans" cxnId="{90A059DF-04D1-4D19-9F84-C7767E2F04A1}">
      <dgm:prSet/>
      <dgm:spPr/>
      <dgm:t>
        <a:bodyPr/>
        <a:lstStyle/>
        <a:p>
          <a:endParaRPr lang="cs-CZ"/>
        </a:p>
      </dgm:t>
    </dgm:pt>
    <dgm:pt modelId="{FEC7810B-E3B2-40B5-A9CB-077224FD6874}">
      <dgm:prSet phldrT="[Text]"/>
      <dgm:spPr/>
      <dgm:t>
        <a:bodyPr/>
        <a:lstStyle/>
        <a:p>
          <a:endParaRPr lang="cs-CZ" dirty="0"/>
        </a:p>
      </dgm:t>
    </dgm:pt>
    <dgm:pt modelId="{A9CC0E9C-B164-4FE7-A3E1-998936C11696}" type="parTrans" cxnId="{DC4D065F-8259-4D01-BCF1-A57DC483251D}">
      <dgm:prSet/>
      <dgm:spPr/>
      <dgm:t>
        <a:bodyPr/>
        <a:lstStyle/>
        <a:p>
          <a:endParaRPr lang="cs-CZ"/>
        </a:p>
      </dgm:t>
    </dgm:pt>
    <dgm:pt modelId="{762C7BFF-FA07-42A2-82E3-CC5BE046813D}" type="sibTrans" cxnId="{DC4D065F-8259-4D01-BCF1-A57DC483251D}">
      <dgm:prSet/>
      <dgm:spPr/>
      <dgm:t>
        <a:bodyPr/>
        <a:lstStyle/>
        <a:p>
          <a:endParaRPr lang="cs-CZ"/>
        </a:p>
      </dgm:t>
    </dgm:pt>
    <dgm:pt modelId="{E7DB28B5-2EEC-47DF-9F62-E1ECFA6EEBB7}" type="pres">
      <dgm:prSet presAssocID="{95477892-5ED0-409D-9185-0FF177BD129D}" presName="Name0" presStyleCnt="0">
        <dgm:presLayoutVars>
          <dgm:dir/>
          <dgm:animLvl val="lvl"/>
          <dgm:resizeHandles/>
        </dgm:presLayoutVars>
      </dgm:prSet>
      <dgm:spPr/>
    </dgm:pt>
    <dgm:pt modelId="{FA483305-A09A-482C-ABF9-4CA908992C0A}" type="pres">
      <dgm:prSet presAssocID="{7642655C-83C8-45B0-9FB0-D36542EC3775}" presName="linNode" presStyleCnt="0"/>
      <dgm:spPr/>
    </dgm:pt>
    <dgm:pt modelId="{4B367231-6CC5-4784-87A0-0A3EA4AABCFC}" type="pres">
      <dgm:prSet presAssocID="{7642655C-83C8-45B0-9FB0-D36542EC3775}" presName="parentShp" presStyleLbl="node1" presStyleIdx="0" presStyleCnt="2" custScaleX="91419" custScaleY="105001" custLinFactNeighborX="-316" custLinFactNeighborY="41830">
        <dgm:presLayoutVars>
          <dgm:bulletEnabled val="1"/>
        </dgm:presLayoutVars>
      </dgm:prSet>
      <dgm:spPr/>
    </dgm:pt>
    <dgm:pt modelId="{28D5BC25-F9F9-46BB-AE74-7BF6F7CBCA5D}" type="pres">
      <dgm:prSet presAssocID="{7642655C-83C8-45B0-9FB0-D36542EC3775}" presName="childShp" presStyleLbl="bgAccFollowNode1" presStyleIdx="0" presStyleCnt="2" custScaleX="92029" custScaleY="168173" custLinFactNeighborX="645" custLinFactNeighborY="31056">
        <dgm:presLayoutVars>
          <dgm:bulletEnabled val="1"/>
        </dgm:presLayoutVars>
      </dgm:prSet>
      <dgm:spPr/>
    </dgm:pt>
    <dgm:pt modelId="{DF28CF74-E569-4C92-B4C8-F4813249B14A}" type="pres">
      <dgm:prSet presAssocID="{9AE9D930-B492-4800-A16C-E3199FA502A0}" presName="spacing" presStyleCnt="0"/>
      <dgm:spPr/>
    </dgm:pt>
    <dgm:pt modelId="{9D4D3BC9-123F-4247-8791-938E4962F9A2}" type="pres">
      <dgm:prSet presAssocID="{0D5F46D2-29BE-4664-88E5-92BEFD942A36}" presName="linNode" presStyleCnt="0"/>
      <dgm:spPr/>
    </dgm:pt>
    <dgm:pt modelId="{0A24DC6B-A4EF-4670-8A6A-8BDAF3EC25BE}" type="pres">
      <dgm:prSet presAssocID="{0D5F46D2-29BE-4664-88E5-92BEFD942A36}" presName="parentShp" presStyleLbl="node1" presStyleIdx="1" presStyleCnt="2" custScaleY="75518" custLinFactNeighborY="683">
        <dgm:presLayoutVars>
          <dgm:bulletEnabled val="1"/>
        </dgm:presLayoutVars>
      </dgm:prSet>
      <dgm:spPr/>
    </dgm:pt>
    <dgm:pt modelId="{D0276263-7D0B-4312-AC80-3C4CE4ED7A7F}" type="pres">
      <dgm:prSet presAssocID="{0D5F46D2-29BE-4664-88E5-92BEFD942A3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648DB0B-F172-4B65-9307-96CA945EDCF5}" srcId="{7642655C-83C8-45B0-9FB0-D36542EC3775}" destId="{D2CE803B-A759-4489-80A3-8F5ABA00276A}" srcOrd="2" destOrd="0" parTransId="{2C7AEB23-460D-496B-97F7-F72F2175DB41}" sibTransId="{BC617798-2116-4EA8-9716-7C1B3F9E8EDF}"/>
    <dgm:cxn modelId="{AF81AD0F-EBDA-4ECF-9A66-C29AAD08CBE6}" srcId="{95477892-5ED0-409D-9185-0FF177BD129D}" destId="{0D5F46D2-29BE-4664-88E5-92BEFD942A36}" srcOrd="1" destOrd="0" parTransId="{260EE9B8-48FA-4312-A68E-9C4791D2FBFD}" sibTransId="{47CE770D-8D3B-4B5A-BF09-8B95C36F2891}"/>
    <dgm:cxn modelId="{B061782E-A29F-48F9-9DA8-AC242381BE0F}" type="presOf" srcId="{D2CE803B-A759-4489-80A3-8F5ABA00276A}" destId="{28D5BC25-F9F9-46BB-AE74-7BF6F7CBCA5D}" srcOrd="0" destOrd="2" presId="urn:microsoft.com/office/officeart/2005/8/layout/vList6"/>
    <dgm:cxn modelId="{A058F230-A546-45AE-A0C2-96AE1492966D}" type="presOf" srcId="{7642655C-83C8-45B0-9FB0-D36542EC3775}" destId="{4B367231-6CC5-4784-87A0-0A3EA4AABCFC}" srcOrd="0" destOrd="0" presId="urn:microsoft.com/office/officeart/2005/8/layout/vList6"/>
    <dgm:cxn modelId="{DC4D065F-8259-4D01-BCF1-A57DC483251D}" srcId="{7642655C-83C8-45B0-9FB0-D36542EC3775}" destId="{FEC7810B-E3B2-40B5-A9CB-077224FD6874}" srcOrd="1" destOrd="0" parTransId="{A9CC0E9C-B164-4FE7-A3E1-998936C11696}" sibTransId="{762C7BFF-FA07-42A2-82E3-CC5BE046813D}"/>
    <dgm:cxn modelId="{2A595061-1472-4F24-9E41-7BAC25419791}" srcId="{95477892-5ED0-409D-9185-0FF177BD129D}" destId="{7642655C-83C8-45B0-9FB0-D36542EC3775}" srcOrd="0" destOrd="0" parTransId="{4161BBCC-7E84-42BD-8CA8-F85C80A733FF}" sibTransId="{9AE9D930-B492-4800-A16C-E3199FA502A0}"/>
    <dgm:cxn modelId="{0BB59A86-F58F-4160-AFB4-03183D9EAC34}" type="presOf" srcId="{634004DC-CEA8-45E3-AD0D-66018A4F0F14}" destId="{D0276263-7D0B-4312-AC80-3C4CE4ED7A7F}" srcOrd="0" destOrd="0" presId="urn:microsoft.com/office/officeart/2005/8/layout/vList6"/>
    <dgm:cxn modelId="{2337B08A-D7E2-4E19-9916-9764B97E0699}" type="presOf" srcId="{0D5F46D2-29BE-4664-88E5-92BEFD942A36}" destId="{0A24DC6B-A4EF-4670-8A6A-8BDAF3EC25BE}" srcOrd="0" destOrd="0" presId="urn:microsoft.com/office/officeart/2005/8/layout/vList6"/>
    <dgm:cxn modelId="{F858D08F-B4A3-4B9C-8EF0-7A8499F5C51C}" type="presOf" srcId="{FEC7810B-E3B2-40B5-A9CB-077224FD6874}" destId="{28D5BC25-F9F9-46BB-AE74-7BF6F7CBCA5D}" srcOrd="0" destOrd="1" presId="urn:microsoft.com/office/officeart/2005/8/layout/vList6"/>
    <dgm:cxn modelId="{3F1AA5DB-18BA-48EB-9291-F24A365A4F79}" type="presOf" srcId="{2C4ADCB7-78BB-481C-BC45-3683E059893B}" destId="{28D5BC25-F9F9-46BB-AE74-7BF6F7CBCA5D}" srcOrd="0" destOrd="0" presId="urn:microsoft.com/office/officeart/2005/8/layout/vList6"/>
    <dgm:cxn modelId="{90A059DF-04D1-4D19-9F84-C7767E2F04A1}" srcId="{7642655C-83C8-45B0-9FB0-D36542EC3775}" destId="{2C4ADCB7-78BB-481C-BC45-3683E059893B}" srcOrd="0" destOrd="0" parTransId="{C1B96EE3-1440-41C9-83B2-1AC0CFD99E28}" sibTransId="{2B63BD9D-F74F-486E-85FE-EF3E99168061}"/>
    <dgm:cxn modelId="{52DEC2E7-EC63-401A-903A-1A6AAED7C9F3}" type="presOf" srcId="{95477892-5ED0-409D-9185-0FF177BD129D}" destId="{E7DB28B5-2EEC-47DF-9F62-E1ECFA6EEBB7}" srcOrd="0" destOrd="0" presId="urn:microsoft.com/office/officeart/2005/8/layout/vList6"/>
    <dgm:cxn modelId="{B7EFBDF0-EF95-4A64-93FE-5751E08C1E30}" srcId="{0D5F46D2-29BE-4664-88E5-92BEFD942A36}" destId="{634004DC-CEA8-45E3-AD0D-66018A4F0F14}" srcOrd="0" destOrd="0" parTransId="{2BBD0E15-D7E7-40E1-872B-CB2E838689AF}" sibTransId="{D51E1FB6-D8B6-44B4-8968-FA063DECCCD0}"/>
    <dgm:cxn modelId="{9338CAE7-77BD-48F2-A333-3E11847C40B2}" type="presParOf" srcId="{E7DB28B5-2EEC-47DF-9F62-E1ECFA6EEBB7}" destId="{FA483305-A09A-482C-ABF9-4CA908992C0A}" srcOrd="0" destOrd="0" presId="urn:microsoft.com/office/officeart/2005/8/layout/vList6"/>
    <dgm:cxn modelId="{964A99ED-B28B-4FCB-86C9-4C7E1F214CD5}" type="presParOf" srcId="{FA483305-A09A-482C-ABF9-4CA908992C0A}" destId="{4B367231-6CC5-4784-87A0-0A3EA4AABCFC}" srcOrd="0" destOrd="0" presId="urn:microsoft.com/office/officeart/2005/8/layout/vList6"/>
    <dgm:cxn modelId="{56EFA210-A5BE-4A02-9DEB-48D89644DD63}" type="presParOf" srcId="{FA483305-A09A-482C-ABF9-4CA908992C0A}" destId="{28D5BC25-F9F9-46BB-AE74-7BF6F7CBCA5D}" srcOrd="1" destOrd="0" presId="urn:microsoft.com/office/officeart/2005/8/layout/vList6"/>
    <dgm:cxn modelId="{A5EDFF7B-9697-44A2-98C2-4DF66DFBCA81}" type="presParOf" srcId="{E7DB28B5-2EEC-47DF-9F62-E1ECFA6EEBB7}" destId="{DF28CF74-E569-4C92-B4C8-F4813249B14A}" srcOrd="1" destOrd="0" presId="urn:microsoft.com/office/officeart/2005/8/layout/vList6"/>
    <dgm:cxn modelId="{DCC415C2-41FA-4C54-96AE-F2AE7689A66D}" type="presParOf" srcId="{E7DB28B5-2EEC-47DF-9F62-E1ECFA6EEBB7}" destId="{9D4D3BC9-123F-4247-8791-938E4962F9A2}" srcOrd="2" destOrd="0" presId="urn:microsoft.com/office/officeart/2005/8/layout/vList6"/>
    <dgm:cxn modelId="{9B5BE832-9E7A-48DE-A5B5-2FA12B0EAEC5}" type="presParOf" srcId="{9D4D3BC9-123F-4247-8791-938E4962F9A2}" destId="{0A24DC6B-A4EF-4670-8A6A-8BDAF3EC25BE}" srcOrd="0" destOrd="0" presId="urn:microsoft.com/office/officeart/2005/8/layout/vList6"/>
    <dgm:cxn modelId="{F8A6CBB4-3F92-4B77-8C64-CABD1675A1F9}" type="presParOf" srcId="{9D4D3BC9-123F-4247-8791-938E4962F9A2}" destId="{D0276263-7D0B-4312-AC80-3C4CE4ED7A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477892-5ED0-409D-9185-0FF177BD129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E090EB-A9A5-44EA-9DBC-7FB71255558F}">
      <dgm:prSet/>
      <dgm:spPr/>
      <dgm:t>
        <a:bodyPr/>
        <a:lstStyle/>
        <a:p>
          <a:r>
            <a:rPr lang="cs-CZ" dirty="0"/>
            <a:t>Aplikace </a:t>
          </a:r>
        </a:p>
      </dgm:t>
    </dgm:pt>
    <dgm:pt modelId="{9821CF75-BD64-48FD-B260-2CFF638D8BD8}" type="parTrans" cxnId="{743DCD51-0641-41FC-92DC-16976DBDD96E}">
      <dgm:prSet/>
      <dgm:spPr/>
      <dgm:t>
        <a:bodyPr/>
        <a:lstStyle/>
        <a:p>
          <a:endParaRPr lang="cs-CZ"/>
        </a:p>
      </dgm:t>
    </dgm:pt>
    <dgm:pt modelId="{C874B0F0-75B7-4EC7-98B0-312969CE436C}" type="sibTrans" cxnId="{743DCD51-0641-41FC-92DC-16976DBDD96E}">
      <dgm:prSet/>
      <dgm:spPr/>
      <dgm:t>
        <a:bodyPr/>
        <a:lstStyle/>
        <a:p>
          <a:endParaRPr lang="cs-CZ"/>
        </a:p>
      </dgm:t>
    </dgm:pt>
    <dgm:pt modelId="{34494F08-73FF-45D8-8B7D-0528278D9C4C}">
      <dgm:prSet custT="1"/>
      <dgm:spPr/>
      <dgm:t>
        <a:bodyPr/>
        <a:lstStyle/>
        <a:p>
          <a:r>
            <a:rPr lang="cs-CZ" sz="1400" dirty="0"/>
            <a:t>použití abstrakcí a zobecnění (teorie, zákony, principy, pravidla, metody, techniky, postupy, obecné myšlenky v konkrétních situacích) (aplikovat, demonstrovat, interpretovat údaje, načrtnout, zobecnit, uvést vztah mezi, plánovat, použít, prokázat, registrovat, řešit, vyzkoušet, rozlišit, připravit, zaznamenat)</a:t>
          </a:r>
        </a:p>
      </dgm:t>
    </dgm:pt>
    <dgm:pt modelId="{5F965955-6F07-4D9B-9BFD-930B5D2D884A}" type="parTrans" cxnId="{A7DA6779-4826-41B6-8300-613502DD1DBB}">
      <dgm:prSet/>
      <dgm:spPr/>
      <dgm:t>
        <a:bodyPr/>
        <a:lstStyle/>
        <a:p>
          <a:endParaRPr lang="cs-CZ"/>
        </a:p>
      </dgm:t>
    </dgm:pt>
    <dgm:pt modelId="{FC7763A2-D90F-4EE0-86E1-A78DD458F875}" type="sibTrans" cxnId="{A7DA6779-4826-41B6-8300-613502DD1DBB}">
      <dgm:prSet/>
      <dgm:spPr/>
      <dgm:t>
        <a:bodyPr/>
        <a:lstStyle/>
        <a:p>
          <a:endParaRPr lang="cs-CZ"/>
        </a:p>
      </dgm:t>
    </dgm:pt>
    <dgm:pt modelId="{94EC1A86-2FE6-4DEB-A25D-BA203558F0AA}">
      <dgm:prSet/>
      <dgm:spPr/>
      <dgm:t>
        <a:bodyPr/>
        <a:lstStyle/>
        <a:p>
          <a:r>
            <a:rPr lang="cs-CZ" dirty="0"/>
            <a:t>Analýza a syntéza </a:t>
          </a:r>
        </a:p>
      </dgm:t>
    </dgm:pt>
    <dgm:pt modelId="{3BE051BA-1CAE-4FBF-80FB-E8C98219CEEA}" type="parTrans" cxnId="{D320364B-B4D5-4656-A977-422BAFC020A7}">
      <dgm:prSet/>
      <dgm:spPr/>
      <dgm:t>
        <a:bodyPr/>
        <a:lstStyle/>
        <a:p>
          <a:endParaRPr lang="cs-CZ"/>
        </a:p>
      </dgm:t>
    </dgm:pt>
    <dgm:pt modelId="{38E1690C-F0DF-4901-A032-6013979C70C8}" type="sibTrans" cxnId="{D320364B-B4D5-4656-A977-422BAFC020A7}">
      <dgm:prSet/>
      <dgm:spPr/>
      <dgm:t>
        <a:bodyPr/>
        <a:lstStyle/>
        <a:p>
          <a:endParaRPr lang="cs-CZ"/>
        </a:p>
      </dgm:t>
    </dgm:pt>
    <dgm:pt modelId="{5666A3BF-5D95-4C54-9632-D51DAAE613EA}">
      <dgm:prSet custT="1"/>
      <dgm:spPr/>
      <dgm:t>
        <a:bodyPr/>
        <a:lstStyle/>
        <a:p>
          <a:r>
            <a:rPr lang="cs-CZ" sz="1200" dirty="0"/>
            <a:t>rozbor komplexní informace (systému, procesu) na prvky a části, stanovení hierarchie prvku, princip jejich organizace, vztahů a interakce mezi prvky (analyzovat, provést rozbor, najít vztah, porovnat, shrnout, dát do souvislostí, seřadit do logických posloupností, identifikovat příčiny a následky, kategorizovat, diskutovat, klasifikovat, kombinovat, odhadnout, odvodit, zpochybnit, vyřešit, diagnostikovat) </a:t>
          </a:r>
        </a:p>
      </dgm:t>
    </dgm:pt>
    <dgm:pt modelId="{86CD3BB1-5B92-4637-8C23-D992CDCCCDA7}" type="parTrans" cxnId="{C090117E-32DA-4D23-AAA0-C32B75606E1F}">
      <dgm:prSet/>
      <dgm:spPr/>
      <dgm:t>
        <a:bodyPr/>
        <a:lstStyle/>
        <a:p>
          <a:endParaRPr lang="cs-CZ"/>
        </a:p>
      </dgm:t>
    </dgm:pt>
    <dgm:pt modelId="{DB4363CB-BF5F-4C72-B192-99245422C0F9}" type="sibTrans" cxnId="{C090117E-32DA-4D23-AAA0-C32B75606E1F}">
      <dgm:prSet/>
      <dgm:spPr/>
      <dgm:t>
        <a:bodyPr/>
        <a:lstStyle/>
        <a:p>
          <a:endParaRPr lang="cs-CZ"/>
        </a:p>
      </dgm:t>
    </dgm:pt>
    <dgm:pt modelId="{D42BC493-8623-402C-9C23-86D504127B05}">
      <dgm:prSet custT="1"/>
      <dgm:spPr/>
      <dgm:t>
        <a:bodyPr/>
        <a:lstStyle/>
        <a:p>
          <a:r>
            <a:rPr lang="cs-CZ" sz="2000" dirty="0"/>
            <a:t>složení prvků a jejich částí do předtím neexistujícího celku (upravit, organizovat, formulovat, reorganizovat, složit, navrhnout, spravovat, řídit, vytvořit systém, zrekonstruovat, předpovědět, navrhnout) </a:t>
          </a:r>
        </a:p>
      </dgm:t>
    </dgm:pt>
    <dgm:pt modelId="{29BF4557-BE94-4923-BD18-4F92C09681C2}" type="parTrans" cxnId="{EA67EC59-46FA-4652-9997-87A8899158B8}">
      <dgm:prSet/>
      <dgm:spPr/>
      <dgm:t>
        <a:bodyPr/>
        <a:lstStyle/>
        <a:p>
          <a:endParaRPr lang="cs-CZ"/>
        </a:p>
      </dgm:t>
    </dgm:pt>
    <dgm:pt modelId="{FF904E5E-00F2-47AF-AD94-A93C70F129FC}" type="sibTrans" cxnId="{EA67EC59-46FA-4652-9997-87A8899158B8}">
      <dgm:prSet/>
      <dgm:spPr/>
      <dgm:t>
        <a:bodyPr/>
        <a:lstStyle/>
        <a:p>
          <a:endParaRPr lang="cs-CZ"/>
        </a:p>
      </dgm:t>
    </dgm:pt>
    <dgm:pt modelId="{85446DCA-CFC9-4B4B-BC53-0AC2AFDE489E}">
      <dgm:prSet/>
      <dgm:spPr/>
      <dgm:t>
        <a:bodyPr/>
        <a:lstStyle/>
        <a:p>
          <a:r>
            <a:rPr lang="cs-CZ"/>
            <a:t>Tvorba </a:t>
          </a:r>
        </a:p>
      </dgm:t>
    </dgm:pt>
    <dgm:pt modelId="{642F7DEB-1DA0-415F-8813-15749D1A6E1B}" type="sibTrans" cxnId="{CE70440C-F34C-41C1-896F-9ED15898C59A}">
      <dgm:prSet/>
      <dgm:spPr/>
      <dgm:t>
        <a:bodyPr/>
        <a:lstStyle/>
        <a:p>
          <a:endParaRPr lang="cs-CZ"/>
        </a:p>
      </dgm:t>
    </dgm:pt>
    <dgm:pt modelId="{79BC0473-AD73-487E-BF35-B8629173BEEC}" type="parTrans" cxnId="{CE70440C-F34C-41C1-896F-9ED15898C59A}">
      <dgm:prSet/>
      <dgm:spPr/>
      <dgm:t>
        <a:bodyPr/>
        <a:lstStyle/>
        <a:p>
          <a:endParaRPr lang="cs-CZ"/>
        </a:p>
      </dgm:t>
    </dgm:pt>
    <dgm:pt modelId="{58D8B6C4-197E-42C1-810A-9B2AA40065FC}">
      <dgm:prSet phldrT="[Text]"/>
      <dgm:spPr/>
      <dgm:t>
        <a:bodyPr/>
        <a:lstStyle/>
        <a:p>
          <a:r>
            <a:rPr lang="cs-CZ" dirty="0"/>
            <a:t>Hodnocení </a:t>
          </a:r>
        </a:p>
      </dgm:t>
    </dgm:pt>
    <dgm:pt modelId="{71322E2C-5524-4F94-A697-3EE421B15024}" type="sibTrans" cxnId="{7D8CAA09-1F28-42FB-845E-00E5D501EED4}">
      <dgm:prSet/>
      <dgm:spPr/>
      <dgm:t>
        <a:bodyPr/>
        <a:lstStyle/>
        <a:p>
          <a:endParaRPr lang="cs-CZ"/>
        </a:p>
      </dgm:t>
    </dgm:pt>
    <dgm:pt modelId="{E0EA9060-E423-403C-AFAB-FA9CDDDB6FA2}" type="parTrans" cxnId="{7D8CAA09-1F28-42FB-845E-00E5D501EED4}">
      <dgm:prSet/>
      <dgm:spPr/>
      <dgm:t>
        <a:bodyPr/>
        <a:lstStyle/>
        <a:p>
          <a:endParaRPr lang="cs-CZ"/>
        </a:p>
      </dgm:t>
    </dgm:pt>
    <dgm:pt modelId="{E50CE0D1-850E-4DE7-9DD0-2148C76D2B1F}">
      <dgm:prSet phldrT="[Text]"/>
      <dgm:spPr/>
      <dgm:t>
        <a:bodyPr/>
        <a:lstStyle/>
        <a:p>
          <a:r>
            <a:rPr lang="cs-CZ" dirty="0"/>
            <a:t>posouzení materiálů, podkladů, metod a technik z hlediska účelu podle kritérií, která jsou dána nebo která si žák sám navrhne (kritizovat, obhájit, ocenit, posoudit, podpořit názory, oponovat, prověřit srovnat s normou, vybrat, uvést klady a zápory, zdůvodnit, zhodnotit) </a:t>
          </a:r>
        </a:p>
      </dgm:t>
    </dgm:pt>
    <dgm:pt modelId="{64130553-3073-4DA8-A7DF-6E876BE47D9D}" type="sibTrans" cxnId="{0C59FFD6-5B15-4411-AB1F-CB17D3FFE783}">
      <dgm:prSet/>
      <dgm:spPr/>
      <dgm:t>
        <a:bodyPr/>
        <a:lstStyle/>
        <a:p>
          <a:endParaRPr lang="cs-CZ"/>
        </a:p>
      </dgm:t>
    </dgm:pt>
    <dgm:pt modelId="{B15E5188-184E-4D0A-8D10-87104AB54F56}" type="parTrans" cxnId="{0C59FFD6-5B15-4411-AB1F-CB17D3FFE783}">
      <dgm:prSet/>
      <dgm:spPr/>
      <dgm:t>
        <a:bodyPr/>
        <a:lstStyle/>
        <a:p>
          <a:endParaRPr lang="cs-CZ"/>
        </a:p>
      </dgm:t>
    </dgm:pt>
    <dgm:pt modelId="{E7DB28B5-2EEC-47DF-9F62-E1ECFA6EEBB7}" type="pres">
      <dgm:prSet presAssocID="{95477892-5ED0-409D-9185-0FF177BD129D}" presName="Name0" presStyleCnt="0">
        <dgm:presLayoutVars>
          <dgm:dir/>
          <dgm:animLvl val="lvl"/>
          <dgm:resizeHandles/>
        </dgm:presLayoutVars>
      </dgm:prSet>
      <dgm:spPr/>
    </dgm:pt>
    <dgm:pt modelId="{4941DD75-0FAF-4BE7-B4B4-126E5C615739}" type="pres">
      <dgm:prSet presAssocID="{58D8B6C4-197E-42C1-810A-9B2AA40065FC}" presName="linNode" presStyleCnt="0"/>
      <dgm:spPr/>
    </dgm:pt>
    <dgm:pt modelId="{6299E68F-32E4-4A33-976C-3826AC369497}" type="pres">
      <dgm:prSet presAssocID="{58D8B6C4-197E-42C1-810A-9B2AA40065FC}" presName="parentShp" presStyleLbl="node1" presStyleIdx="0" presStyleCnt="4" custAng="0">
        <dgm:presLayoutVars>
          <dgm:bulletEnabled val="1"/>
        </dgm:presLayoutVars>
      </dgm:prSet>
      <dgm:spPr/>
    </dgm:pt>
    <dgm:pt modelId="{8CD54628-9A5D-4A54-88DB-244D80639634}" type="pres">
      <dgm:prSet presAssocID="{58D8B6C4-197E-42C1-810A-9B2AA40065FC}" presName="childShp" presStyleLbl="bgAccFollowNode1" presStyleIdx="0" presStyleCnt="4">
        <dgm:presLayoutVars>
          <dgm:bulletEnabled val="1"/>
        </dgm:presLayoutVars>
      </dgm:prSet>
      <dgm:spPr/>
    </dgm:pt>
    <dgm:pt modelId="{7FED21B1-F226-4751-9D9A-1DD3C50A78CA}" type="pres">
      <dgm:prSet presAssocID="{71322E2C-5524-4F94-A697-3EE421B15024}" presName="spacing" presStyleCnt="0"/>
      <dgm:spPr/>
    </dgm:pt>
    <dgm:pt modelId="{EF594BD8-1519-4A94-8953-BA182A34AAEE}" type="pres">
      <dgm:prSet presAssocID="{94EC1A86-2FE6-4DEB-A25D-BA203558F0AA}" presName="linNode" presStyleCnt="0"/>
      <dgm:spPr/>
    </dgm:pt>
    <dgm:pt modelId="{C96EC48B-C22D-4F84-A37C-6F9FD6648C1C}" type="pres">
      <dgm:prSet presAssocID="{94EC1A86-2FE6-4DEB-A25D-BA203558F0AA}" presName="parentShp" presStyleLbl="node1" presStyleIdx="1" presStyleCnt="4">
        <dgm:presLayoutVars>
          <dgm:bulletEnabled val="1"/>
        </dgm:presLayoutVars>
      </dgm:prSet>
      <dgm:spPr/>
    </dgm:pt>
    <dgm:pt modelId="{AA44CE15-86AB-4FAD-9F7A-3182BDB82FF7}" type="pres">
      <dgm:prSet presAssocID="{94EC1A86-2FE6-4DEB-A25D-BA203558F0AA}" presName="childShp" presStyleLbl="bgAccFollowNode1" presStyleIdx="1" presStyleCnt="4">
        <dgm:presLayoutVars>
          <dgm:bulletEnabled val="1"/>
        </dgm:presLayoutVars>
      </dgm:prSet>
      <dgm:spPr/>
    </dgm:pt>
    <dgm:pt modelId="{842A7313-D6F8-4CE8-AB56-E9E69FF9A302}" type="pres">
      <dgm:prSet presAssocID="{38E1690C-F0DF-4901-A032-6013979C70C8}" presName="spacing" presStyleCnt="0"/>
      <dgm:spPr/>
    </dgm:pt>
    <dgm:pt modelId="{F4C6DA73-87D0-413C-991F-8D16C5419BEC}" type="pres">
      <dgm:prSet presAssocID="{52E090EB-A9A5-44EA-9DBC-7FB71255558F}" presName="linNode" presStyleCnt="0"/>
      <dgm:spPr/>
    </dgm:pt>
    <dgm:pt modelId="{FC22FABB-EDC7-4DB2-B21C-8C8CD2616644}" type="pres">
      <dgm:prSet presAssocID="{52E090EB-A9A5-44EA-9DBC-7FB71255558F}" presName="parentShp" presStyleLbl="node1" presStyleIdx="2" presStyleCnt="4">
        <dgm:presLayoutVars>
          <dgm:bulletEnabled val="1"/>
        </dgm:presLayoutVars>
      </dgm:prSet>
      <dgm:spPr/>
    </dgm:pt>
    <dgm:pt modelId="{FE80D88D-9BE5-4402-8CD6-6247DC96DD38}" type="pres">
      <dgm:prSet presAssocID="{52E090EB-A9A5-44EA-9DBC-7FB71255558F}" presName="childShp" presStyleLbl="bgAccFollowNode1" presStyleIdx="2" presStyleCnt="4" custScaleY="104590">
        <dgm:presLayoutVars>
          <dgm:bulletEnabled val="1"/>
        </dgm:presLayoutVars>
      </dgm:prSet>
      <dgm:spPr/>
    </dgm:pt>
    <dgm:pt modelId="{81BACD2D-065A-48AA-9CCD-85A0BDBA33CD}" type="pres">
      <dgm:prSet presAssocID="{C874B0F0-75B7-4EC7-98B0-312969CE436C}" presName="spacing" presStyleCnt="0"/>
      <dgm:spPr/>
    </dgm:pt>
    <dgm:pt modelId="{2EF9D0E0-DCB1-46EE-91BA-24A105F12A89}" type="pres">
      <dgm:prSet presAssocID="{85446DCA-CFC9-4B4B-BC53-0AC2AFDE489E}" presName="linNode" presStyleCnt="0"/>
      <dgm:spPr/>
    </dgm:pt>
    <dgm:pt modelId="{1463F6BD-1080-4869-B7D2-428A5024AA64}" type="pres">
      <dgm:prSet presAssocID="{85446DCA-CFC9-4B4B-BC53-0AC2AFDE489E}" presName="parentShp" presStyleLbl="node1" presStyleIdx="3" presStyleCnt="4">
        <dgm:presLayoutVars>
          <dgm:bulletEnabled val="1"/>
        </dgm:presLayoutVars>
      </dgm:prSet>
      <dgm:spPr/>
    </dgm:pt>
    <dgm:pt modelId="{CB09E829-31DD-4279-9E34-1AF4C7AC2D5B}" type="pres">
      <dgm:prSet presAssocID="{85446DCA-CFC9-4B4B-BC53-0AC2AFDE489E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7D8CAA09-1F28-42FB-845E-00E5D501EED4}" srcId="{95477892-5ED0-409D-9185-0FF177BD129D}" destId="{58D8B6C4-197E-42C1-810A-9B2AA40065FC}" srcOrd="0" destOrd="0" parTransId="{E0EA9060-E423-403C-AFAB-FA9CDDDB6FA2}" sibTransId="{71322E2C-5524-4F94-A697-3EE421B15024}"/>
    <dgm:cxn modelId="{CE70440C-F34C-41C1-896F-9ED15898C59A}" srcId="{95477892-5ED0-409D-9185-0FF177BD129D}" destId="{85446DCA-CFC9-4B4B-BC53-0AC2AFDE489E}" srcOrd="3" destOrd="0" parTransId="{79BC0473-AD73-487E-BF35-B8629173BEEC}" sibTransId="{642F7DEB-1DA0-415F-8813-15749D1A6E1B}"/>
    <dgm:cxn modelId="{D320364B-B4D5-4656-A977-422BAFC020A7}" srcId="{95477892-5ED0-409D-9185-0FF177BD129D}" destId="{94EC1A86-2FE6-4DEB-A25D-BA203558F0AA}" srcOrd="1" destOrd="0" parTransId="{3BE051BA-1CAE-4FBF-80FB-E8C98219CEEA}" sibTransId="{38E1690C-F0DF-4901-A032-6013979C70C8}"/>
    <dgm:cxn modelId="{743DCD51-0641-41FC-92DC-16976DBDD96E}" srcId="{95477892-5ED0-409D-9185-0FF177BD129D}" destId="{52E090EB-A9A5-44EA-9DBC-7FB71255558F}" srcOrd="2" destOrd="0" parTransId="{9821CF75-BD64-48FD-B260-2CFF638D8BD8}" sibTransId="{C874B0F0-75B7-4EC7-98B0-312969CE436C}"/>
    <dgm:cxn modelId="{A7DA6779-4826-41B6-8300-613502DD1DBB}" srcId="{52E090EB-A9A5-44EA-9DBC-7FB71255558F}" destId="{34494F08-73FF-45D8-8B7D-0528278D9C4C}" srcOrd="0" destOrd="0" parTransId="{5F965955-6F07-4D9B-9BFD-930B5D2D884A}" sibTransId="{FC7763A2-D90F-4EE0-86E1-A78DD458F875}"/>
    <dgm:cxn modelId="{EA67EC59-46FA-4652-9997-87A8899158B8}" srcId="{85446DCA-CFC9-4B4B-BC53-0AC2AFDE489E}" destId="{D42BC493-8623-402C-9C23-86D504127B05}" srcOrd="0" destOrd="0" parTransId="{29BF4557-BE94-4923-BD18-4F92C09681C2}" sibTransId="{FF904E5E-00F2-47AF-AD94-A93C70F129FC}"/>
    <dgm:cxn modelId="{C090117E-32DA-4D23-AAA0-C32B75606E1F}" srcId="{94EC1A86-2FE6-4DEB-A25D-BA203558F0AA}" destId="{5666A3BF-5D95-4C54-9632-D51DAAE613EA}" srcOrd="0" destOrd="0" parTransId="{86CD3BB1-5B92-4637-8C23-D992CDCCCDA7}" sibTransId="{DB4363CB-BF5F-4C72-B192-99245422C0F9}"/>
    <dgm:cxn modelId="{C85C968D-48FD-4B68-9B53-D640FCF23AB4}" type="presOf" srcId="{94EC1A86-2FE6-4DEB-A25D-BA203558F0AA}" destId="{C96EC48B-C22D-4F84-A37C-6F9FD6648C1C}" srcOrd="0" destOrd="0" presId="urn:microsoft.com/office/officeart/2005/8/layout/vList6"/>
    <dgm:cxn modelId="{D0B27697-CBC3-4208-87FD-26607C7A465C}" type="presOf" srcId="{34494F08-73FF-45D8-8B7D-0528278D9C4C}" destId="{FE80D88D-9BE5-4402-8CD6-6247DC96DD38}" srcOrd="0" destOrd="0" presId="urn:microsoft.com/office/officeart/2005/8/layout/vList6"/>
    <dgm:cxn modelId="{5CCD80AF-6215-4405-A304-1DC402FA8C20}" type="presOf" srcId="{52E090EB-A9A5-44EA-9DBC-7FB71255558F}" destId="{FC22FABB-EDC7-4DB2-B21C-8C8CD2616644}" srcOrd="0" destOrd="0" presId="urn:microsoft.com/office/officeart/2005/8/layout/vList6"/>
    <dgm:cxn modelId="{54D650B4-D29A-4144-B597-659B78B3E082}" type="presOf" srcId="{58D8B6C4-197E-42C1-810A-9B2AA40065FC}" destId="{6299E68F-32E4-4A33-976C-3826AC369497}" srcOrd="0" destOrd="0" presId="urn:microsoft.com/office/officeart/2005/8/layout/vList6"/>
    <dgm:cxn modelId="{E963B9C3-834E-4A4F-84E2-56AD61571A02}" type="presOf" srcId="{E50CE0D1-850E-4DE7-9DD0-2148C76D2B1F}" destId="{8CD54628-9A5D-4A54-88DB-244D80639634}" srcOrd="0" destOrd="0" presId="urn:microsoft.com/office/officeart/2005/8/layout/vList6"/>
    <dgm:cxn modelId="{021909D1-A21C-4310-9459-A1506D936DD7}" type="presOf" srcId="{5666A3BF-5D95-4C54-9632-D51DAAE613EA}" destId="{AA44CE15-86AB-4FAD-9F7A-3182BDB82FF7}" srcOrd="0" destOrd="0" presId="urn:microsoft.com/office/officeart/2005/8/layout/vList6"/>
    <dgm:cxn modelId="{0C59FFD6-5B15-4411-AB1F-CB17D3FFE783}" srcId="{58D8B6C4-197E-42C1-810A-9B2AA40065FC}" destId="{E50CE0D1-850E-4DE7-9DD0-2148C76D2B1F}" srcOrd="0" destOrd="0" parTransId="{B15E5188-184E-4D0A-8D10-87104AB54F56}" sibTransId="{64130553-3073-4DA8-A7DF-6E876BE47D9D}"/>
    <dgm:cxn modelId="{E74186D7-F7B5-4376-A008-CD31DBD2F553}" type="presOf" srcId="{D42BC493-8623-402C-9C23-86D504127B05}" destId="{CB09E829-31DD-4279-9E34-1AF4C7AC2D5B}" srcOrd="0" destOrd="0" presId="urn:microsoft.com/office/officeart/2005/8/layout/vList6"/>
    <dgm:cxn modelId="{52DEC2E7-EC63-401A-903A-1A6AAED7C9F3}" type="presOf" srcId="{95477892-5ED0-409D-9185-0FF177BD129D}" destId="{E7DB28B5-2EEC-47DF-9F62-E1ECFA6EEBB7}" srcOrd="0" destOrd="0" presId="urn:microsoft.com/office/officeart/2005/8/layout/vList6"/>
    <dgm:cxn modelId="{6F53C7FD-731A-4901-8F9E-53074AFC476E}" type="presOf" srcId="{85446DCA-CFC9-4B4B-BC53-0AC2AFDE489E}" destId="{1463F6BD-1080-4869-B7D2-428A5024AA64}" srcOrd="0" destOrd="0" presId="urn:microsoft.com/office/officeart/2005/8/layout/vList6"/>
    <dgm:cxn modelId="{14CE2A31-773A-40CF-8CCC-F6BC9FC963A2}" type="presParOf" srcId="{E7DB28B5-2EEC-47DF-9F62-E1ECFA6EEBB7}" destId="{4941DD75-0FAF-4BE7-B4B4-126E5C615739}" srcOrd="0" destOrd="0" presId="urn:microsoft.com/office/officeart/2005/8/layout/vList6"/>
    <dgm:cxn modelId="{498B526F-4D5F-4EB2-B43D-84B9200EDB74}" type="presParOf" srcId="{4941DD75-0FAF-4BE7-B4B4-126E5C615739}" destId="{6299E68F-32E4-4A33-976C-3826AC369497}" srcOrd="0" destOrd="0" presId="urn:microsoft.com/office/officeart/2005/8/layout/vList6"/>
    <dgm:cxn modelId="{350A67E6-BE91-42A6-9D8D-583FC8FBD296}" type="presParOf" srcId="{4941DD75-0FAF-4BE7-B4B4-126E5C615739}" destId="{8CD54628-9A5D-4A54-88DB-244D80639634}" srcOrd="1" destOrd="0" presId="urn:microsoft.com/office/officeart/2005/8/layout/vList6"/>
    <dgm:cxn modelId="{B0753E31-B079-4C75-8070-16B9DC01BB88}" type="presParOf" srcId="{E7DB28B5-2EEC-47DF-9F62-E1ECFA6EEBB7}" destId="{7FED21B1-F226-4751-9D9A-1DD3C50A78CA}" srcOrd="1" destOrd="0" presId="urn:microsoft.com/office/officeart/2005/8/layout/vList6"/>
    <dgm:cxn modelId="{3E874519-7B14-4EA6-9389-CA6E36FBCA25}" type="presParOf" srcId="{E7DB28B5-2EEC-47DF-9F62-E1ECFA6EEBB7}" destId="{EF594BD8-1519-4A94-8953-BA182A34AAEE}" srcOrd="2" destOrd="0" presId="urn:microsoft.com/office/officeart/2005/8/layout/vList6"/>
    <dgm:cxn modelId="{FD357B02-609F-45C0-A2A3-27CB77489053}" type="presParOf" srcId="{EF594BD8-1519-4A94-8953-BA182A34AAEE}" destId="{C96EC48B-C22D-4F84-A37C-6F9FD6648C1C}" srcOrd="0" destOrd="0" presId="urn:microsoft.com/office/officeart/2005/8/layout/vList6"/>
    <dgm:cxn modelId="{320E0EB1-EB94-4E19-B856-24A1E864ADFE}" type="presParOf" srcId="{EF594BD8-1519-4A94-8953-BA182A34AAEE}" destId="{AA44CE15-86AB-4FAD-9F7A-3182BDB82FF7}" srcOrd="1" destOrd="0" presId="urn:microsoft.com/office/officeart/2005/8/layout/vList6"/>
    <dgm:cxn modelId="{6D039C63-76F8-47B1-A441-21E79D9174C2}" type="presParOf" srcId="{E7DB28B5-2EEC-47DF-9F62-E1ECFA6EEBB7}" destId="{842A7313-D6F8-4CE8-AB56-E9E69FF9A302}" srcOrd="3" destOrd="0" presId="urn:microsoft.com/office/officeart/2005/8/layout/vList6"/>
    <dgm:cxn modelId="{C440B59A-B38D-4D3E-B351-0E611C689E4A}" type="presParOf" srcId="{E7DB28B5-2EEC-47DF-9F62-E1ECFA6EEBB7}" destId="{F4C6DA73-87D0-413C-991F-8D16C5419BEC}" srcOrd="4" destOrd="0" presId="urn:microsoft.com/office/officeart/2005/8/layout/vList6"/>
    <dgm:cxn modelId="{92952148-C4FC-4893-9B20-BA62B773CDAA}" type="presParOf" srcId="{F4C6DA73-87D0-413C-991F-8D16C5419BEC}" destId="{FC22FABB-EDC7-4DB2-B21C-8C8CD2616644}" srcOrd="0" destOrd="0" presId="urn:microsoft.com/office/officeart/2005/8/layout/vList6"/>
    <dgm:cxn modelId="{17C86ACD-AEC8-407E-A523-4FEAE6B5EB69}" type="presParOf" srcId="{F4C6DA73-87D0-413C-991F-8D16C5419BEC}" destId="{FE80D88D-9BE5-4402-8CD6-6247DC96DD38}" srcOrd="1" destOrd="0" presId="urn:microsoft.com/office/officeart/2005/8/layout/vList6"/>
    <dgm:cxn modelId="{B5A9C57A-12C9-4034-A700-4753A6702C52}" type="presParOf" srcId="{E7DB28B5-2EEC-47DF-9F62-E1ECFA6EEBB7}" destId="{81BACD2D-065A-48AA-9CCD-85A0BDBA33CD}" srcOrd="5" destOrd="0" presId="urn:microsoft.com/office/officeart/2005/8/layout/vList6"/>
    <dgm:cxn modelId="{DEB5637D-3222-413B-B20D-3094106D3FE0}" type="presParOf" srcId="{E7DB28B5-2EEC-47DF-9F62-E1ECFA6EEBB7}" destId="{2EF9D0E0-DCB1-46EE-91BA-24A105F12A89}" srcOrd="6" destOrd="0" presId="urn:microsoft.com/office/officeart/2005/8/layout/vList6"/>
    <dgm:cxn modelId="{9AA82DED-1A13-4B41-B38F-2F15052F301D}" type="presParOf" srcId="{2EF9D0E0-DCB1-46EE-91BA-24A105F12A89}" destId="{1463F6BD-1080-4869-B7D2-428A5024AA64}" srcOrd="0" destOrd="0" presId="urn:microsoft.com/office/officeart/2005/8/layout/vList6"/>
    <dgm:cxn modelId="{1B825C6B-FADD-4029-BA6C-96EFE7C6E263}" type="presParOf" srcId="{2EF9D0E0-DCB1-46EE-91BA-24A105F12A89}" destId="{CB09E829-31DD-4279-9E34-1AF4C7AC2D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AC906-1599-41A7-9E3A-C00CD1FC82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DC2D31F-38F7-4A9A-98C9-C546DC310CF8}">
      <dgm:prSet/>
      <dgm:spPr/>
      <dgm:t>
        <a:bodyPr/>
        <a:lstStyle/>
        <a:p>
          <a:r>
            <a:rPr lang="cs-CZ"/>
            <a:t>1. Nové pojmy by měly být vysvětleny. </a:t>
          </a:r>
          <a:endParaRPr lang="en-US"/>
        </a:p>
      </dgm:t>
    </dgm:pt>
    <dgm:pt modelId="{ADB2A9BD-5A74-4F07-83A3-6A934617C13F}" type="parTrans" cxnId="{5C6271F4-540A-4774-ADCC-21FBADE149D3}">
      <dgm:prSet/>
      <dgm:spPr/>
      <dgm:t>
        <a:bodyPr/>
        <a:lstStyle/>
        <a:p>
          <a:endParaRPr lang="en-US"/>
        </a:p>
      </dgm:t>
    </dgm:pt>
    <dgm:pt modelId="{237F3640-F4B1-49C5-B3AA-DB8866139AB5}" type="sibTrans" cxnId="{5C6271F4-540A-4774-ADCC-21FBADE149D3}">
      <dgm:prSet/>
      <dgm:spPr/>
      <dgm:t>
        <a:bodyPr/>
        <a:lstStyle/>
        <a:p>
          <a:endParaRPr lang="en-US"/>
        </a:p>
      </dgm:t>
    </dgm:pt>
    <dgm:pt modelId="{095792AF-D4B9-4C89-B984-7A7D2EE0F3E9}">
      <dgm:prSet/>
      <dgm:spPr/>
      <dgm:t>
        <a:bodyPr/>
        <a:lstStyle/>
        <a:p>
          <a:r>
            <a:rPr lang="cs-CZ"/>
            <a:t>2. Komunikační struktura by měla odpovídat momentálnímu průběhu výuky. </a:t>
          </a:r>
          <a:endParaRPr lang="en-US"/>
        </a:p>
      </dgm:t>
    </dgm:pt>
    <dgm:pt modelId="{095F35B6-0E57-4A7B-B26F-FC0C0EC23503}" type="parTrans" cxnId="{DEC1BA75-AECB-4A56-9ABB-B5F3FF115D63}">
      <dgm:prSet/>
      <dgm:spPr/>
      <dgm:t>
        <a:bodyPr/>
        <a:lstStyle/>
        <a:p>
          <a:endParaRPr lang="en-US"/>
        </a:p>
      </dgm:t>
    </dgm:pt>
    <dgm:pt modelId="{66DFE280-8FEF-4CDD-BFE5-20861ADBFFA7}" type="sibTrans" cxnId="{DEC1BA75-AECB-4A56-9ABB-B5F3FF115D63}">
      <dgm:prSet/>
      <dgm:spPr/>
      <dgm:t>
        <a:bodyPr/>
        <a:lstStyle/>
        <a:p>
          <a:endParaRPr lang="en-US"/>
        </a:p>
      </dgm:t>
    </dgm:pt>
    <dgm:pt modelId="{ABC419BA-A03F-4D6D-9034-FF175CAE68E2}">
      <dgm:prSet/>
      <dgm:spPr/>
      <dgm:t>
        <a:bodyPr/>
        <a:lstStyle/>
        <a:p>
          <a:r>
            <a:rPr lang="cs-CZ"/>
            <a:t>3. Aktivizace žáků je předstupněm cvičení v argumentaci. </a:t>
          </a:r>
          <a:endParaRPr lang="en-US"/>
        </a:p>
      </dgm:t>
    </dgm:pt>
    <dgm:pt modelId="{69350DCF-5D67-473C-AA18-C164FC51B285}" type="parTrans" cxnId="{03653D0E-7729-48E7-9A61-A4AF0D08F1DA}">
      <dgm:prSet/>
      <dgm:spPr/>
      <dgm:t>
        <a:bodyPr/>
        <a:lstStyle/>
        <a:p>
          <a:endParaRPr lang="en-US"/>
        </a:p>
      </dgm:t>
    </dgm:pt>
    <dgm:pt modelId="{421BB828-CF58-4D0D-8158-026B9D3579C1}" type="sibTrans" cxnId="{03653D0E-7729-48E7-9A61-A4AF0D08F1DA}">
      <dgm:prSet/>
      <dgm:spPr/>
      <dgm:t>
        <a:bodyPr/>
        <a:lstStyle/>
        <a:p>
          <a:endParaRPr lang="en-US"/>
        </a:p>
      </dgm:t>
    </dgm:pt>
    <dgm:pt modelId="{D5E62F7C-A84B-4375-B4BD-5ED327039CE7}">
      <dgm:prSet/>
      <dgm:spPr/>
      <dgm:t>
        <a:bodyPr/>
        <a:lstStyle/>
        <a:p>
          <a:r>
            <a:rPr lang="cs-CZ"/>
            <a:t>4. Učení se potřebuje čas. </a:t>
          </a:r>
          <a:endParaRPr lang="en-US"/>
        </a:p>
      </dgm:t>
    </dgm:pt>
    <dgm:pt modelId="{5863945D-2CD8-497F-B017-16AABC1EDDB1}" type="parTrans" cxnId="{F7802EE3-E71E-4B93-8AF9-086B86EDB5CF}">
      <dgm:prSet/>
      <dgm:spPr/>
      <dgm:t>
        <a:bodyPr/>
        <a:lstStyle/>
        <a:p>
          <a:endParaRPr lang="en-US"/>
        </a:p>
      </dgm:t>
    </dgm:pt>
    <dgm:pt modelId="{F4F551EE-D5BE-4780-9663-953C97CFA083}" type="sibTrans" cxnId="{F7802EE3-E71E-4B93-8AF9-086B86EDB5CF}">
      <dgm:prSet/>
      <dgm:spPr/>
      <dgm:t>
        <a:bodyPr/>
        <a:lstStyle/>
        <a:p>
          <a:endParaRPr lang="en-US"/>
        </a:p>
      </dgm:t>
    </dgm:pt>
    <dgm:pt modelId="{D9545B8B-BA49-4954-AD8C-5CF063C60B04}">
      <dgm:prSet/>
      <dgm:spPr/>
      <dgm:t>
        <a:bodyPr/>
        <a:lstStyle/>
        <a:p>
          <a:r>
            <a:rPr lang="cs-CZ"/>
            <a:t>5. Učitel by měl rozhodovat o tom, kdo bude odpovídat. </a:t>
          </a:r>
          <a:endParaRPr lang="en-US"/>
        </a:p>
      </dgm:t>
    </dgm:pt>
    <dgm:pt modelId="{20FDE868-855B-4E8D-8556-EB92F3045C73}" type="parTrans" cxnId="{C2E6C6E5-72A0-4965-9C03-5F7B25588BE7}">
      <dgm:prSet/>
      <dgm:spPr/>
      <dgm:t>
        <a:bodyPr/>
        <a:lstStyle/>
        <a:p>
          <a:endParaRPr lang="en-US"/>
        </a:p>
      </dgm:t>
    </dgm:pt>
    <dgm:pt modelId="{BADDE4B4-9427-4579-AA40-F8847AF67A66}" type="sibTrans" cxnId="{C2E6C6E5-72A0-4965-9C03-5F7B25588BE7}">
      <dgm:prSet/>
      <dgm:spPr/>
      <dgm:t>
        <a:bodyPr/>
        <a:lstStyle/>
        <a:p>
          <a:endParaRPr lang="en-US"/>
        </a:p>
      </dgm:t>
    </dgm:pt>
    <dgm:pt modelId="{95E7639C-F7C1-4A25-AEFE-C1297EB49A8A}">
      <dgm:prSet/>
      <dgm:spPr/>
      <dgm:t>
        <a:bodyPr/>
        <a:lstStyle/>
        <a:p>
          <a:r>
            <a:rPr lang="cs-CZ"/>
            <a:t>6. Učitel by měl být arbitrem výuky. </a:t>
          </a:r>
          <a:endParaRPr lang="en-US"/>
        </a:p>
      </dgm:t>
    </dgm:pt>
    <dgm:pt modelId="{BF120548-BCD2-46AA-9FD9-8A0967DF01C5}" type="parTrans" cxnId="{550E8C45-8E09-434F-A365-365D9C6A1221}">
      <dgm:prSet/>
      <dgm:spPr/>
      <dgm:t>
        <a:bodyPr/>
        <a:lstStyle/>
        <a:p>
          <a:endParaRPr lang="en-US"/>
        </a:p>
      </dgm:t>
    </dgm:pt>
    <dgm:pt modelId="{B04F0ECD-B447-4A5F-9660-A4C97C147AA3}" type="sibTrans" cxnId="{550E8C45-8E09-434F-A365-365D9C6A1221}">
      <dgm:prSet/>
      <dgm:spPr/>
      <dgm:t>
        <a:bodyPr/>
        <a:lstStyle/>
        <a:p>
          <a:endParaRPr lang="en-US"/>
        </a:p>
      </dgm:t>
    </dgm:pt>
    <dgm:pt modelId="{22AFCC5F-D685-4CB6-A440-3211FF31B779}">
      <dgm:prSet/>
      <dgm:spPr/>
      <dgm:t>
        <a:bodyPr/>
        <a:lstStyle/>
        <a:p>
          <a:r>
            <a:rPr lang="cs-CZ"/>
            <a:t>7. Učitel by měl formulovat standard dobré práce.</a:t>
          </a:r>
          <a:endParaRPr lang="en-US"/>
        </a:p>
      </dgm:t>
    </dgm:pt>
    <dgm:pt modelId="{CE1E914F-53C2-4A52-9102-A560EE8D8B5C}" type="parTrans" cxnId="{5CED5515-FCD7-4053-925C-96732BF5C573}">
      <dgm:prSet/>
      <dgm:spPr/>
      <dgm:t>
        <a:bodyPr/>
        <a:lstStyle/>
        <a:p>
          <a:endParaRPr lang="en-US"/>
        </a:p>
      </dgm:t>
    </dgm:pt>
    <dgm:pt modelId="{9F77E82A-FDAA-4CEE-8EC6-3174805D1CFB}" type="sibTrans" cxnId="{5CED5515-FCD7-4053-925C-96732BF5C573}">
      <dgm:prSet/>
      <dgm:spPr/>
      <dgm:t>
        <a:bodyPr/>
        <a:lstStyle/>
        <a:p>
          <a:endParaRPr lang="en-US"/>
        </a:p>
      </dgm:t>
    </dgm:pt>
    <dgm:pt modelId="{20024703-4853-4671-8B8F-6B0B4D8BED02}" type="pres">
      <dgm:prSet presAssocID="{2DDAC906-1599-41A7-9E3A-C00CD1FC8256}" presName="root" presStyleCnt="0">
        <dgm:presLayoutVars>
          <dgm:dir/>
          <dgm:resizeHandles val="exact"/>
        </dgm:presLayoutVars>
      </dgm:prSet>
      <dgm:spPr/>
    </dgm:pt>
    <dgm:pt modelId="{3053E3FD-4CE5-4D60-82B0-C30DD7D46465}" type="pres">
      <dgm:prSet presAssocID="{ADC2D31F-38F7-4A9A-98C9-C546DC310CF8}" presName="compNode" presStyleCnt="0"/>
      <dgm:spPr/>
    </dgm:pt>
    <dgm:pt modelId="{E4B3A213-425E-41CE-B757-DE9F530CADE9}" type="pres">
      <dgm:prSet presAssocID="{ADC2D31F-38F7-4A9A-98C9-C546DC310CF8}" presName="bgRect" presStyleLbl="bgShp" presStyleIdx="0" presStyleCnt="7" custLinFactNeighborX="-358" custLinFactNeighborY="10505"/>
      <dgm:spPr/>
    </dgm:pt>
    <dgm:pt modelId="{D6FD9FF1-951C-44CC-BE9B-2937BAB86BAB}" type="pres">
      <dgm:prSet presAssocID="{ADC2D31F-38F7-4A9A-98C9-C546DC310CF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A8D6ECE-CDE0-47C8-83CC-67848444C531}" type="pres">
      <dgm:prSet presAssocID="{ADC2D31F-38F7-4A9A-98C9-C546DC310CF8}" presName="spaceRect" presStyleCnt="0"/>
      <dgm:spPr/>
    </dgm:pt>
    <dgm:pt modelId="{DA1BE2FF-221E-429D-8120-0D99CCE032B7}" type="pres">
      <dgm:prSet presAssocID="{ADC2D31F-38F7-4A9A-98C9-C546DC310CF8}" presName="parTx" presStyleLbl="revTx" presStyleIdx="0" presStyleCnt="7">
        <dgm:presLayoutVars>
          <dgm:chMax val="0"/>
          <dgm:chPref val="0"/>
        </dgm:presLayoutVars>
      </dgm:prSet>
      <dgm:spPr/>
    </dgm:pt>
    <dgm:pt modelId="{AD4AADAE-120B-4D26-BE44-EDFCCC26AB5B}" type="pres">
      <dgm:prSet presAssocID="{237F3640-F4B1-49C5-B3AA-DB8866139AB5}" presName="sibTrans" presStyleCnt="0"/>
      <dgm:spPr/>
    </dgm:pt>
    <dgm:pt modelId="{6A53EB41-B900-434E-A1B8-48B1624C65CC}" type="pres">
      <dgm:prSet presAssocID="{095792AF-D4B9-4C89-B984-7A7D2EE0F3E9}" presName="compNode" presStyleCnt="0"/>
      <dgm:spPr/>
    </dgm:pt>
    <dgm:pt modelId="{A6117C3D-B969-4D03-AF1D-39F273BBAA51}" type="pres">
      <dgm:prSet presAssocID="{095792AF-D4B9-4C89-B984-7A7D2EE0F3E9}" presName="bgRect" presStyleLbl="bgShp" presStyleIdx="1" presStyleCnt="7"/>
      <dgm:spPr/>
    </dgm:pt>
    <dgm:pt modelId="{ACB0AA3D-E367-488F-84B2-92513C0011CE}" type="pres">
      <dgm:prSet presAssocID="{095792AF-D4B9-4C89-B984-7A7D2EE0F3E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77F283-1EEF-4CEC-9B2C-9220BD0BABFB}" type="pres">
      <dgm:prSet presAssocID="{095792AF-D4B9-4C89-B984-7A7D2EE0F3E9}" presName="spaceRect" presStyleCnt="0"/>
      <dgm:spPr/>
    </dgm:pt>
    <dgm:pt modelId="{496B80A5-CD8A-42BA-8A7B-7E0B1209B77C}" type="pres">
      <dgm:prSet presAssocID="{095792AF-D4B9-4C89-B984-7A7D2EE0F3E9}" presName="parTx" presStyleLbl="revTx" presStyleIdx="1" presStyleCnt="7">
        <dgm:presLayoutVars>
          <dgm:chMax val="0"/>
          <dgm:chPref val="0"/>
        </dgm:presLayoutVars>
      </dgm:prSet>
      <dgm:spPr/>
    </dgm:pt>
    <dgm:pt modelId="{DB856CE8-99D1-4639-8738-C87C9F29FCFC}" type="pres">
      <dgm:prSet presAssocID="{66DFE280-8FEF-4CDD-BFE5-20861ADBFFA7}" presName="sibTrans" presStyleCnt="0"/>
      <dgm:spPr/>
    </dgm:pt>
    <dgm:pt modelId="{D0508AFC-8D6F-44B4-91DF-09E2FF72C7E5}" type="pres">
      <dgm:prSet presAssocID="{ABC419BA-A03F-4D6D-9034-FF175CAE68E2}" presName="compNode" presStyleCnt="0"/>
      <dgm:spPr/>
    </dgm:pt>
    <dgm:pt modelId="{5F4FF817-BD47-4BC2-BF67-5523D2C0D66F}" type="pres">
      <dgm:prSet presAssocID="{ABC419BA-A03F-4D6D-9034-FF175CAE68E2}" presName="bgRect" presStyleLbl="bgShp" presStyleIdx="2" presStyleCnt="7"/>
      <dgm:spPr/>
    </dgm:pt>
    <dgm:pt modelId="{7A202078-CC86-4F24-A6DF-4E7F3FC6DC8A}" type="pres">
      <dgm:prSet presAssocID="{ABC419BA-A03F-4D6D-9034-FF175CAE68E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9AF95548-ABA9-41D8-91B0-E88BD72C5E99}" type="pres">
      <dgm:prSet presAssocID="{ABC419BA-A03F-4D6D-9034-FF175CAE68E2}" presName="spaceRect" presStyleCnt="0"/>
      <dgm:spPr/>
    </dgm:pt>
    <dgm:pt modelId="{6E037AB2-F179-45A0-95E7-3F9757030CBE}" type="pres">
      <dgm:prSet presAssocID="{ABC419BA-A03F-4D6D-9034-FF175CAE68E2}" presName="parTx" presStyleLbl="revTx" presStyleIdx="2" presStyleCnt="7">
        <dgm:presLayoutVars>
          <dgm:chMax val="0"/>
          <dgm:chPref val="0"/>
        </dgm:presLayoutVars>
      </dgm:prSet>
      <dgm:spPr/>
    </dgm:pt>
    <dgm:pt modelId="{2628CC20-3F1A-4760-9DFB-3B2C022D538D}" type="pres">
      <dgm:prSet presAssocID="{421BB828-CF58-4D0D-8158-026B9D3579C1}" presName="sibTrans" presStyleCnt="0"/>
      <dgm:spPr/>
    </dgm:pt>
    <dgm:pt modelId="{A6D53A94-5237-407E-B41F-91B2D50DD778}" type="pres">
      <dgm:prSet presAssocID="{D5E62F7C-A84B-4375-B4BD-5ED327039CE7}" presName="compNode" presStyleCnt="0"/>
      <dgm:spPr/>
    </dgm:pt>
    <dgm:pt modelId="{33754B7F-AED5-4C2F-AA7D-27211A247B63}" type="pres">
      <dgm:prSet presAssocID="{D5E62F7C-A84B-4375-B4BD-5ED327039CE7}" presName="bgRect" presStyleLbl="bgShp" presStyleIdx="3" presStyleCnt="7"/>
      <dgm:spPr/>
    </dgm:pt>
    <dgm:pt modelId="{6663D80F-5D33-4EB9-8F5A-CB601C0DCFC0}" type="pres">
      <dgm:prSet presAssocID="{D5E62F7C-A84B-4375-B4BD-5ED327039CE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8A1C7CBD-26B5-4B09-8C45-BC104C2FF8C8}" type="pres">
      <dgm:prSet presAssocID="{D5E62F7C-A84B-4375-B4BD-5ED327039CE7}" presName="spaceRect" presStyleCnt="0"/>
      <dgm:spPr/>
    </dgm:pt>
    <dgm:pt modelId="{FF5CDC63-0282-42EC-9D1A-3CF63490310A}" type="pres">
      <dgm:prSet presAssocID="{D5E62F7C-A84B-4375-B4BD-5ED327039CE7}" presName="parTx" presStyleLbl="revTx" presStyleIdx="3" presStyleCnt="7" custLinFactNeighborX="-255">
        <dgm:presLayoutVars>
          <dgm:chMax val="0"/>
          <dgm:chPref val="0"/>
        </dgm:presLayoutVars>
      </dgm:prSet>
      <dgm:spPr/>
    </dgm:pt>
    <dgm:pt modelId="{BDC3A057-85C0-4A40-BF6F-E8D7373914CF}" type="pres">
      <dgm:prSet presAssocID="{F4F551EE-D5BE-4780-9663-953C97CFA083}" presName="sibTrans" presStyleCnt="0"/>
      <dgm:spPr/>
    </dgm:pt>
    <dgm:pt modelId="{D11159DF-8371-47F8-84C0-766ECB6E31D6}" type="pres">
      <dgm:prSet presAssocID="{D9545B8B-BA49-4954-AD8C-5CF063C60B04}" presName="compNode" presStyleCnt="0"/>
      <dgm:spPr/>
    </dgm:pt>
    <dgm:pt modelId="{810B61A5-08E4-410F-9FE3-1AB6BC974421}" type="pres">
      <dgm:prSet presAssocID="{D9545B8B-BA49-4954-AD8C-5CF063C60B04}" presName="bgRect" presStyleLbl="bgShp" presStyleIdx="4" presStyleCnt="7"/>
      <dgm:spPr/>
    </dgm:pt>
    <dgm:pt modelId="{6D94B544-5E1D-48E2-8150-3086AA2492C4}" type="pres">
      <dgm:prSet presAssocID="{D9545B8B-BA49-4954-AD8C-5CF063C60B0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1F9F4C7-E521-45F0-9376-4F0652C0677B}" type="pres">
      <dgm:prSet presAssocID="{D9545B8B-BA49-4954-AD8C-5CF063C60B04}" presName="spaceRect" presStyleCnt="0"/>
      <dgm:spPr/>
    </dgm:pt>
    <dgm:pt modelId="{E8FAE535-05C8-44B7-9B39-EDDBACE12F1A}" type="pres">
      <dgm:prSet presAssocID="{D9545B8B-BA49-4954-AD8C-5CF063C60B04}" presName="parTx" presStyleLbl="revTx" presStyleIdx="4" presStyleCnt="7">
        <dgm:presLayoutVars>
          <dgm:chMax val="0"/>
          <dgm:chPref val="0"/>
        </dgm:presLayoutVars>
      </dgm:prSet>
      <dgm:spPr/>
    </dgm:pt>
    <dgm:pt modelId="{EE795A37-38A3-42F8-B577-7ACBFF660A7A}" type="pres">
      <dgm:prSet presAssocID="{BADDE4B4-9427-4579-AA40-F8847AF67A66}" presName="sibTrans" presStyleCnt="0"/>
      <dgm:spPr/>
    </dgm:pt>
    <dgm:pt modelId="{44564D25-9179-416D-8FBD-85B88AA096B8}" type="pres">
      <dgm:prSet presAssocID="{95E7639C-F7C1-4A25-AEFE-C1297EB49A8A}" presName="compNode" presStyleCnt="0"/>
      <dgm:spPr/>
    </dgm:pt>
    <dgm:pt modelId="{CC4C20E9-9BD0-481D-96DD-767A0BD55152}" type="pres">
      <dgm:prSet presAssocID="{95E7639C-F7C1-4A25-AEFE-C1297EB49A8A}" presName="bgRect" presStyleLbl="bgShp" presStyleIdx="5" presStyleCnt="7"/>
      <dgm:spPr/>
    </dgm:pt>
    <dgm:pt modelId="{A6F2F63B-2145-44BD-B05F-F89733339BE8}" type="pres">
      <dgm:prSet presAssocID="{95E7639C-F7C1-4A25-AEFE-C1297EB49A8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804AACEB-357F-4F4D-BEE6-6BDA082E0842}" type="pres">
      <dgm:prSet presAssocID="{95E7639C-F7C1-4A25-AEFE-C1297EB49A8A}" presName="spaceRect" presStyleCnt="0"/>
      <dgm:spPr/>
    </dgm:pt>
    <dgm:pt modelId="{8B08DEF0-BCCB-4A6E-83C3-0D2FD5147630}" type="pres">
      <dgm:prSet presAssocID="{95E7639C-F7C1-4A25-AEFE-C1297EB49A8A}" presName="parTx" presStyleLbl="revTx" presStyleIdx="5" presStyleCnt="7">
        <dgm:presLayoutVars>
          <dgm:chMax val="0"/>
          <dgm:chPref val="0"/>
        </dgm:presLayoutVars>
      </dgm:prSet>
      <dgm:spPr/>
    </dgm:pt>
    <dgm:pt modelId="{58D3345A-EB1F-4867-A09A-BE72EACF5C4A}" type="pres">
      <dgm:prSet presAssocID="{B04F0ECD-B447-4A5F-9660-A4C97C147AA3}" presName="sibTrans" presStyleCnt="0"/>
      <dgm:spPr/>
    </dgm:pt>
    <dgm:pt modelId="{AD572F1C-8B74-4DB3-9736-FC15743537BB}" type="pres">
      <dgm:prSet presAssocID="{22AFCC5F-D685-4CB6-A440-3211FF31B779}" presName="compNode" presStyleCnt="0"/>
      <dgm:spPr/>
    </dgm:pt>
    <dgm:pt modelId="{F8B9690E-468C-4D4E-A37E-D0A931212DD3}" type="pres">
      <dgm:prSet presAssocID="{22AFCC5F-D685-4CB6-A440-3211FF31B779}" presName="bgRect" presStyleLbl="bgShp" presStyleIdx="6" presStyleCnt="7"/>
      <dgm:spPr/>
    </dgm:pt>
    <dgm:pt modelId="{CC5E1D56-5551-4D51-990F-D5AE896EF52E}" type="pres">
      <dgm:prSet presAssocID="{22AFCC5F-D685-4CB6-A440-3211FF31B77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B961B6D8-9359-4F89-AFA9-7C0CB6F1103C}" type="pres">
      <dgm:prSet presAssocID="{22AFCC5F-D685-4CB6-A440-3211FF31B779}" presName="spaceRect" presStyleCnt="0"/>
      <dgm:spPr/>
    </dgm:pt>
    <dgm:pt modelId="{AA98BC95-B48A-48BF-AC6F-27874DFE69F7}" type="pres">
      <dgm:prSet presAssocID="{22AFCC5F-D685-4CB6-A440-3211FF31B77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3653D0E-7729-48E7-9A61-A4AF0D08F1DA}" srcId="{2DDAC906-1599-41A7-9E3A-C00CD1FC8256}" destId="{ABC419BA-A03F-4D6D-9034-FF175CAE68E2}" srcOrd="2" destOrd="0" parTransId="{69350DCF-5D67-473C-AA18-C164FC51B285}" sibTransId="{421BB828-CF58-4D0D-8158-026B9D3579C1}"/>
    <dgm:cxn modelId="{A864940F-26C0-4EFE-B80D-BB20CF4FD9D7}" type="presOf" srcId="{D9545B8B-BA49-4954-AD8C-5CF063C60B04}" destId="{E8FAE535-05C8-44B7-9B39-EDDBACE12F1A}" srcOrd="0" destOrd="0" presId="urn:microsoft.com/office/officeart/2018/2/layout/IconVerticalSolidList"/>
    <dgm:cxn modelId="{5CED5515-FCD7-4053-925C-96732BF5C573}" srcId="{2DDAC906-1599-41A7-9E3A-C00CD1FC8256}" destId="{22AFCC5F-D685-4CB6-A440-3211FF31B779}" srcOrd="6" destOrd="0" parTransId="{CE1E914F-53C2-4A52-9102-A560EE8D8B5C}" sibTransId="{9F77E82A-FDAA-4CEE-8EC6-3174805D1CFB}"/>
    <dgm:cxn modelId="{550E8C45-8E09-434F-A365-365D9C6A1221}" srcId="{2DDAC906-1599-41A7-9E3A-C00CD1FC8256}" destId="{95E7639C-F7C1-4A25-AEFE-C1297EB49A8A}" srcOrd="5" destOrd="0" parTransId="{BF120548-BCD2-46AA-9FD9-8A0967DF01C5}" sibTransId="{B04F0ECD-B447-4A5F-9660-A4C97C147AA3}"/>
    <dgm:cxn modelId="{C3E6F66A-5303-4B99-BC35-3C0D6264A607}" type="presOf" srcId="{ABC419BA-A03F-4D6D-9034-FF175CAE68E2}" destId="{6E037AB2-F179-45A0-95E7-3F9757030CBE}" srcOrd="0" destOrd="0" presId="urn:microsoft.com/office/officeart/2018/2/layout/IconVerticalSolidList"/>
    <dgm:cxn modelId="{B9BFDC4E-1B9F-4D09-85DA-8920108D807C}" type="presOf" srcId="{2DDAC906-1599-41A7-9E3A-C00CD1FC8256}" destId="{20024703-4853-4671-8B8F-6B0B4D8BED02}" srcOrd="0" destOrd="0" presId="urn:microsoft.com/office/officeart/2018/2/layout/IconVerticalSolidList"/>
    <dgm:cxn modelId="{76DC7551-A220-46DA-9340-3D3ACE13A0BB}" type="presOf" srcId="{22AFCC5F-D685-4CB6-A440-3211FF31B779}" destId="{AA98BC95-B48A-48BF-AC6F-27874DFE69F7}" srcOrd="0" destOrd="0" presId="urn:microsoft.com/office/officeart/2018/2/layout/IconVerticalSolidList"/>
    <dgm:cxn modelId="{DEC1BA75-AECB-4A56-9ABB-B5F3FF115D63}" srcId="{2DDAC906-1599-41A7-9E3A-C00CD1FC8256}" destId="{095792AF-D4B9-4C89-B984-7A7D2EE0F3E9}" srcOrd="1" destOrd="0" parTransId="{095F35B6-0E57-4A7B-B26F-FC0C0EC23503}" sibTransId="{66DFE280-8FEF-4CDD-BFE5-20861ADBFFA7}"/>
    <dgm:cxn modelId="{6B82639F-37EF-42CC-B57B-A2CA2D85984C}" type="presOf" srcId="{095792AF-D4B9-4C89-B984-7A7D2EE0F3E9}" destId="{496B80A5-CD8A-42BA-8A7B-7E0B1209B77C}" srcOrd="0" destOrd="0" presId="urn:microsoft.com/office/officeart/2018/2/layout/IconVerticalSolidList"/>
    <dgm:cxn modelId="{155C18A3-7626-42E2-99AE-53B9674E5366}" type="presOf" srcId="{ADC2D31F-38F7-4A9A-98C9-C546DC310CF8}" destId="{DA1BE2FF-221E-429D-8120-0D99CCE032B7}" srcOrd="0" destOrd="0" presId="urn:microsoft.com/office/officeart/2018/2/layout/IconVerticalSolidList"/>
    <dgm:cxn modelId="{4C3C2BB1-145A-4C7C-94EA-CC5D2A670BF2}" type="presOf" srcId="{95E7639C-F7C1-4A25-AEFE-C1297EB49A8A}" destId="{8B08DEF0-BCCB-4A6E-83C3-0D2FD5147630}" srcOrd="0" destOrd="0" presId="urn:microsoft.com/office/officeart/2018/2/layout/IconVerticalSolidList"/>
    <dgm:cxn modelId="{E36573C3-9A42-4DEA-A8AA-43D32842BFA3}" type="presOf" srcId="{D5E62F7C-A84B-4375-B4BD-5ED327039CE7}" destId="{FF5CDC63-0282-42EC-9D1A-3CF63490310A}" srcOrd="0" destOrd="0" presId="urn:microsoft.com/office/officeart/2018/2/layout/IconVerticalSolidList"/>
    <dgm:cxn modelId="{F7802EE3-E71E-4B93-8AF9-086B86EDB5CF}" srcId="{2DDAC906-1599-41A7-9E3A-C00CD1FC8256}" destId="{D5E62F7C-A84B-4375-B4BD-5ED327039CE7}" srcOrd="3" destOrd="0" parTransId="{5863945D-2CD8-497F-B017-16AABC1EDDB1}" sibTransId="{F4F551EE-D5BE-4780-9663-953C97CFA083}"/>
    <dgm:cxn modelId="{C2E6C6E5-72A0-4965-9C03-5F7B25588BE7}" srcId="{2DDAC906-1599-41A7-9E3A-C00CD1FC8256}" destId="{D9545B8B-BA49-4954-AD8C-5CF063C60B04}" srcOrd="4" destOrd="0" parTransId="{20FDE868-855B-4E8D-8556-EB92F3045C73}" sibTransId="{BADDE4B4-9427-4579-AA40-F8847AF67A66}"/>
    <dgm:cxn modelId="{5C6271F4-540A-4774-ADCC-21FBADE149D3}" srcId="{2DDAC906-1599-41A7-9E3A-C00CD1FC8256}" destId="{ADC2D31F-38F7-4A9A-98C9-C546DC310CF8}" srcOrd="0" destOrd="0" parTransId="{ADB2A9BD-5A74-4F07-83A3-6A934617C13F}" sibTransId="{237F3640-F4B1-49C5-B3AA-DB8866139AB5}"/>
    <dgm:cxn modelId="{F3178C2E-44C9-4DDF-A55D-31AF811030C5}" type="presParOf" srcId="{20024703-4853-4671-8B8F-6B0B4D8BED02}" destId="{3053E3FD-4CE5-4D60-82B0-C30DD7D46465}" srcOrd="0" destOrd="0" presId="urn:microsoft.com/office/officeart/2018/2/layout/IconVerticalSolidList"/>
    <dgm:cxn modelId="{3DF2505F-3A59-4EFC-8551-EFBA472841B0}" type="presParOf" srcId="{3053E3FD-4CE5-4D60-82B0-C30DD7D46465}" destId="{E4B3A213-425E-41CE-B757-DE9F530CADE9}" srcOrd="0" destOrd="0" presId="urn:microsoft.com/office/officeart/2018/2/layout/IconVerticalSolidList"/>
    <dgm:cxn modelId="{F81F85F1-49DE-4039-9F47-92BCC4525C65}" type="presParOf" srcId="{3053E3FD-4CE5-4D60-82B0-C30DD7D46465}" destId="{D6FD9FF1-951C-44CC-BE9B-2937BAB86BAB}" srcOrd="1" destOrd="0" presId="urn:microsoft.com/office/officeart/2018/2/layout/IconVerticalSolidList"/>
    <dgm:cxn modelId="{CBCDA20D-572F-48AA-8E26-EE5AFA414947}" type="presParOf" srcId="{3053E3FD-4CE5-4D60-82B0-C30DD7D46465}" destId="{9A8D6ECE-CDE0-47C8-83CC-67848444C531}" srcOrd="2" destOrd="0" presId="urn:microsoft.com/office/officeart/2018/2/layout/IconVerticalSolidList"/>
    <dgm:cxn modelId="{73C0C638-FD87-4407-AAF0-9856640C2E2E}" type="presParOf" srcId="{3053E3FD-4CE5-4D60-82B0-C30DD7D46465}" destId="{DA1BE2FF-221E-429D-8120-0D99CCE032B7}" srcOrd="3" destOrd="0" presId="urn:microsoft.com/office/officeart/2018/2/layout/IconVerticalSolidList"/>
    <dgm:cxn modelId="{486D3258-B243-4CA0-A2FC-CED7DB70B62A}" type="presParOf" srcId="{20024703-4853-4671-8B8F-6B0B4D8BED02}" destId="{AD4AADAE-120B-4D26-BE44-EDFCCC26AB5B}" srcOrd="1" destOrd="0" presId="urn:microsoft.com/office/officeart/2018/2/layout/IconVerticalSolidList"/>
    <dgm:cxn modelId="{955C1E2E-32DF-4BC9-8BC6-87F06F36AECE}" type="presParOf" srcId="{20024703-4853-4671-8B8F-6B0B4D8BED02}" destId="{6A53EB41-B900-434E-A1B8-48B1624C65CC}" srcOrd="2" destOrd="0" presId="urn:microsoft.com/office/officeart/2018/2/layout/IconVerticalSolidList"/>
    <dgm:cxn modelId="{68CC8DB9-BE45-42DA-BD92-4B9141D57312}" type="presParOf" srcId="{6A53EB41-B900-434E-A1B8-48B1624C65CC}" destId="{A6117C3D-B969-4D03-AF1D-39F273BBAA51}" srcOrd="0" destOrd="0" presId="urn:microsoft.com/office/officeart/2018/2/layout/IconVerticalSolidList"/>
    <dgm:cxn modelId="{6AA6D500-2F56-4526-8368-0CD711167262}" type="presParOf" srcId="{6A53EB41-B900-434E-A1B8-48B1624C65CC}" destId="{ACB0AA3D-E367-488F-84B2-92513C0011CE}" srcOrd="1" destOrd="0" presId="urn:microsoft.com/office/officeart/2018/2/layout/IconVerticalSolidList"/>
    <dgm:cxn modelId="{1EA0666D-0166-42DE-9563-5C2F5384C33D}" type="presParOf" srcId="{6A53EB41-B900-434E-A1B8-48B1624C65CC}" destId="{C777F283-1EEF-4CEC-9B2C-9220BD0BABFB}" srcOrd="2" destOrd="0" presId="urn:microsoft.com/office/officeart/2018/2/layout/IconVerticalSolidList"/>
    <dgm:cxn modelId="{3AD757A4-CB4A-48E8-A4E9-7416C3B0837B}" type="presParOf" srcId="{6A53EB41-B900-434E-A1B8-48B1624C65CC}" destId="{496B80A5-CD8A-42BA-8A7B-7E0B1209B77C}" srcOrd="3" destOrd="0" presId="urn:microsoft.com/office/officeart/2018/2/layout/IconVerticalSolidList"/>
    <dgm:cxn modelId="{636F1EA7-53E8-4F2A-A914-E30FCA6D802D}" type="presParOf" srcId="{20024703-4853-4671-8B8F-6B0B4D8BED02}" destId="{DB856CE8-99D1-4639-8738-C87C9F29FCFC}" srcOrd="3" destOrd="0" presId="urn:microsoft.com/office/officeart/2018/2/layout/IconVerticalSolidList"/>
    <dgm:cxn modelId="{5DE9F5CC-7924-4487-BEF1-38E9C419E60C}" type="presParOf" srcId="{20024703-4853-4671-8B8F-6B0B4D8BED02}" destId="{D0508AFC-8D6F-44B4-91DF-09E2FF72C7E5}" srcOrd="4" destOrd="0" presId="urn:microsoft.com/office/officeart/2018/2/layout/IconVerticalSolidList"/>
    <dgm:cxn modelId="{332AAB30-A524-485F-A7AC-55509EED5E1F}" type="presParOf" srcId="{D0508AFC-8D6F-44B4-91DF-09E2FF72C7E5}" destId="{5F4FF817-BD47-4BC2-BF67-5523D2C0D66F}" srcOrd="0" destOrd="0" presId="urn:microsoft.com/office/officeart/2018/2/layout/IconVerticalSolidList"/>
    <dgm:cxn modelId="{A1818D86-4033-4F10-AA11-8FBB5AC09F8F}" type="presParOf" srcId="{D0508AFC-8D6F-44B4-91DF-09E2FF72C7E5}" destId="{7A202078-CC86-4F24-A6DF-4E7F3FC6DC8A}" srcOrd="1" destOrd="0" presId="urn:microsoft.com/office/officeart/2018/2/layout/IconVerticalSolidList"/>
    <dgm:cxn modelId="{FC529C13-B8F1-4DF3-9F4B-E2DE5956BBF9}" type="presParOf" srcId="{D0508AFC-8D6F-44B4-91DF-09E2FF72C7E5}" destId="{9AF95548-ABA9-41D8-91B0-E88BD72C5E99}" srcOrd="2" destOrd="0" presId="urn:microsoft.com/office/officeart/2018/2/layout/IconVerticalSolidList"/>
    <dgm:cxn modelId="{D044BBA8-2BEB-4E2F-995F-D9B92DC34A29}" type="presParOf" srcId="{D0508AFC-8D6F-44B4-91DF-09E2FF72C7E5}" destId="{6E037AB2-F179-45A0-95E7-3F9757030CBE}" srcOrd="3" destOrd="0" presId="urn:microsoft.com/office/officeart/2018/2/layout/IconVerticalSolidList"/>
    <dgm:cxn modelId="{E685F732-A789-42A7-8E55-B6FC8FD5080F}" type="presParOf" srcId="{20024703-4853-4671-8B8F-6B0B4D8BED02}" destId="{2628CC20-3F1A-4760-9DFB-3B2C022D538D}" srcOrd="5" destOrd="0" presId="urn:microsoft.com/office/officeart/2018/2/layout/IconVerticalSolidList"/>
    <dgm:cxn modelId="{690B55EC-34AD-4DCF-A22A-344645FD6766}" type="presParOf" srcId="{20024703-4853-4671-8B8F-6B0B4D8BED02}" destId="{A6D53A94-5237-407E-B41F-91B2D50DD778}" srcOrd="6" destOrd="0" presId="urn:microsoft.com/office/officeart/2018/2/layout/IconVerticalSolidList"/>
    <dgm:cxn modelId="{FBDAE179-5AC3-4F74-9E86-3026A907A048}" type="presParOf" srcId="{A6D53A94-5237-407E-B41F-91B2D50DD778}" destId="{33754B7F-AED5-4C2F-AA7D-27211A247B63}" srcOrd="0" destOrd="0" presId="urn:microsoft.com/office/officeart/2018/2/layout/IconVerticalSolidList"/>
    <dgm:cxn modelId="{51E1A64F-2A2B-4491-8C61-B2321E8812D8}" type="presParOf" srcId="{A6D53A94-5237-407E-B41F-91B2D50DD778}" destId="{6663D80F-5D33-4EB9-8F5A-CB601C0DCFC0}" srcOrd="1" destOrd="0" presId="urn:microsoft.com/office/officeart/2018/2/layout/IconVerticalSolidList"/>
    <dgm:cxn modelId="{B5E1DB87-23A2-4C4F-B7D5-C49CC7AEFCC6}" type="presParOf" srcId="{A6D53A94-5237-407E-B41F-91B2D50DD778}" destId="{8A1C7CBD-26B5-4B09-8C45-BC104C2FF8C8}" srcOrd="2" destOrd="0" presId="urn:microsoft.com/office/officeart/2018/2/layout/IconVerticalSolidList"/>
    <dgm:cxn modelId="{341F6A9A-AA8A-4B5B-A5E7-5001C31C6142}" type="presParOf" srcId="{A6D53A94-5237-407E-B41F-91B2D50DD778}" destId="{FF5CDC63-0282-42EC-9D1A-3CF63490310A}" srcOrd="3" destOrd="0" presId="urn:microsoft.com/office/officeart/2018/2/layout/IconVerticalSolidList"/>
    <dgm:cxn modelId="{A51A42B1-F11C-4142-B3D6-9B63477C3311}" type="presParOf" srcId="{20024703-4853-4671-8B8F-6B0B4D8BED02}" destId="{BDC3A057-85C0-4A40-BF6F-E8D7373914CF}" srcOrd="7" destOrd="0" presId="urn:microsoft.com/office/officeart/2018/2/layout/IconVerticalSolidList"/>
    <dgm:cxn modelId="{4B0E7A4B-1BDF-43EF-AF3E-91403257CCC7}" type="presParOf" srcId="{20024703-4853-4671-8B8F-6B0B4D8BED02}" destId="{D11159DF-8371-47F8-84C0-766ECB6E31D6}" srcOrd="8" destOrd="0" presId="urn:microsoft.com/office/officeart/2018/2/layout/IconVerticalSolidList"/>
    <dgm:cxn modelId="{ABE65146-053D-4923-BCE4-44B3224A3341}" type="presParOf" srcId="{D11159DF-8371-47F8-84C0-766ECB6E31D6}" destId="{810B61A5-08E4-410F-9FE3-1AB6BC974421}" srcOrd="0" destOrd="0" presId="urn:microsoft.com/office/officeart/2018/2/layout/IconVerticalSolidList"/>
    <dgm:cxn modelId="{AF56234B-30BA-4DCB-9033-E21143E6104C}" type="presParOf" srcId="{D11159DF-8371-47F8-84C0-766ECB6E31D6}" destId="{6D94B544-5E1D-48E2-8150-3086AA2492C4}" srcOrd="1" destOrd="0" presId="urn:microsoft.com/office/officeart/2018/2/layout/IconVerticalSolidList"/>
    <dgm:cxn modelId="{C877DBFF-FBB5-4EDA-96A9-5DB4C779D2B3}" type="presParOf" srcId="{D11159DF-8371-47F8-84C0-766ECB6E31D6}" destId="{01F9F4C7-E521-45F0-9376-4F0652C0677B}" srcOrd="2" destOrd="0" presId="urn:microsoft.com/office/officeart/2018/2/layout/IconVerticalSolidList"/>
    <dgm:cxn modelId="{B63214E9-7797-4B0F-A9A0-4F8DE15B1DBD}" type="presParOf" srcId="{D11159DF-8371-47F8-84C0-766ECB6E31D6}" destId="{E8FAE535-05C8-44B7-9B39-EDDBACE12F1A}" srcOrd="3" destOrd="0" presId="urn:microsoft.com/office/officeart/2018/2/layout/IconVerticalSolidList"/>
    <dgm:cxn modelId="{291516E0-AF2A-4F26-8922-3DEBE8AAF0EE}" type="presParOf" srcId="{20024703-4853-4671-8B8F-6B0B4D8BED02}" destId="{EE795A37-38A3-42F8-B577-7ACBFF660A7A}" srcOrd="9" destOrd="0" presId="urn:microsoft.com/office/officeart/2018/2/layout/IconVerticalSolidList"/>
    <dgm:cxn modelId="{EC966EF4-DCAE-48FE-9A45-93D4622AC956}" type="presParOf" srcId="{20024703-4853-4671-8B8F-6B0B4D8BED02}" destId="{44564D25-9179-416D-8FBD-85B88AA096B8}" srcOrd="10" destOrd="0" presId="urn:microsoft.com/office/officeart/2018/2/layout/IconVerticalSolidList"/>
    <dgm:cxn modelId="{45C832AF-2E2D-433C-89F7-904A994F52D9}" type="presParOf" srcId="{44564D25-9179-416D-8FBD-85B88AA096B8}" destId="{CC4C20E9-9BD0-481D-96DD-767A0BD55152}" srcOrd="0" destOrd="0" presId="urn:microsoft.com/office/officeart/2018/2/layout/IconVerticalSolidList"/>
    <dgm:cxn modelId="{4C71D364-BF2A-4337-895B-94C40FA78940}" type="presParOf" srcId="{44564D25-9179-416D-8FBD-85B88AA096B8}" destId="{A6F2F63B-2145-44BD-B05F-F89733339BE8}" srcOrd="1" destOrd="0" presId="urn:microsoft.com/office/officeart/2018/2/layout/IconVerticalSolidList"/>
    <dgm:cxn modelId="{9C1B1558-1E2A-4334-9106-3E2320EF0E1B}" type="presParOf" srcId="{44564D25-9179-416D-8FBD-85B88AA096B8}" destId="{804AACEB-357F-4F4D-BEE6-6BDA082E0842}" srcOrd="2" destOrd="0" presId="urn:microsoft.com/office/officeart/2018/2/layout/IconVerticalSolidList"/>
    <dgm:cxn modelId="{96B56EA2-9B32-4D60-8898-0A0CCF18524E}" type="presParOf" srcId="{44564D25-9179-416D-8FBD-85B88AA096B8}" destId="{8B08DEF0-BCCB-4A6E-83C3-0D2FD5147630}" srcOrd="3" destOrd="0" presId="urn:microsoft.com/office/officeart/2018/2/layout/IconVerticalSolidList"/>
    <dgm:cxn modelId="{8F64B7E7-479D-4291-BF37-D144109C0633}" type="presParOf" srcId="{20024703-4853-4671-8B8F-6B0B4D8BED02}" destId="{58D3345A-EB1F-4867-A09A-BE72EACF5C4A}" srcOrd="11" destOrd="0" presId="urn:microsoft.com/office/officeart/2018/2/layout/IconVerticalSolidList"/>
    <dgm:cxn modelId="{0FE82F01-B85B-4A3B-855D-56CDCDFAA780}" type="presParOf" srcId="{20024703-4853-4671-8B8F-6B0B4D8BED02}" destId="{AD572F1C-8B74-4DB3-9736-FC15743537BB}" srcOrd="12" destOrd="0" presId="urn:microsoft.com/office/officeart/2018/2/layout/IconVerticalSolidList"/>
    <dgm:cxn modelId="{3291B471-00C5-4275-A3E0-FFC33FC64A19}" type="presParOf" srcId="{AD572F1C-8B74-4DB3-9736-FC15743537BB}" destId="{F8B9690E-468C-4D4E-A37E-D0A931212DD3}" srcOrd="0" destOrd="0" presId="urn:microsoft.com/office/officeart/2018/2/layout/IconVerticalSolidList"/>
    <dgm:cxn modelId="{637F7B5A-F7FB-4651-AFCB-3877BEBDEF25}" type="presParOf" srcId="{AD572F1C-8B74-4DB3-9736-FC15743537BB}" destId="{CC5E1D56-5551-4D51-990F-D5AE896EF52E}" srcOrd="1" destOrd="0" presId="urn:microsoft.com/office/officeart/2018/2/layout/IconVerticalSolidList"/>
    <dgm:cxn modelId="{6469CA1A-869C-4DD7-87D7-4ED5B8A4DFB3}" type="presParOf" srcId="{AD572F1C-8B74-4DB3-9736-FC15743537BB}" destId="{B961B6D8-9359-4F89-AFA9-7C0CB6F1103C}" srcOrd="2" destOrd="0" presId="urn:microsoft.com/office/officeart/2018/2/layout/IconVerticalSolidList"/>
    <dgm:cxn modelId="{4842E19E-4714-4B07-A25A-32DA16387147}" type="presParOf" srcId="{AD572F1C-8B74-4DB3-9736-FC15743537BB}" destId="{AA98BC95-B48A-48BF-AC6F-27874DFE69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7D94-5C51-4F83-B347-7EC8B6F05BA7}">
      <dsp:nvSpPr>
        <dsp:cNvPr id="0" name=""/>
        <dsp:cNvSpPr/>
      </dsp:nvSpPr>
      <dsp:spPr>
        <a:xfrm>
          <a:off x="0" y="732716"/>
          <a:ext cx="658926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/>
            <a:t>Nástroje</a:t>
          </a:r>
          <a:r>
            <a:rPr lang="cs-CZ" sz="3200" kern="1200"/>
            <a:t>:</a:t>
          </a:r>
          <a:endParaRPr lang="en-US" sz="3200" kern="1200"/>
        </a:p>
      </dsp:txBody>
      <dsp:txXfrm>
        <a:off x="37467" y="770183"/>
        <a:ext cx="6514326" cy="692586"/>
      </dsp:txXfrm>
    </dsp:sp>
    <dsp:sp modelId="{3976884D-6F5D-4AA3-88C9-7813C1FF9FA5}">
      <dsp:nvSpPr>
        <dsp:cNvPr id="0" name=""/>
        <dsp:cNvSpPr/>
      </dsp:nvSpPr>
      <dsp:spPr>
        <a:xfrm>
          <a:off x="0" y="1592396"/>
          <a:ext cx="6589260" cy="76752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pojmová mapa</a:t>
          </a:r>
          <a:endParaRPr lang="en-US" sz="3200" kern="1200"/>
        </a:p>
      </dsp:txBody>
      <dsp:txXfrm>
        <a:off x="37467" y="1629863"/>
        <a:ext cx="6514326" cy="692586"/>
      </dsp:txXfrm>
    </dsp:sp>
    <dsp:sp modelId="{A1626947-A984-4387-AA21-703CB4989636}">
      <dsp:nvSpPr>
        <dsp:cNvPr id="0" name=""/>
        <dsp:cNvSpPr/>
      </dsp:nvSpPr>
      <dsp:spPr>
        <a:xfrm>
          <a:off x="0" y="2452076"/>
          <a:ext cx="6589260" cy="7675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analýza struktury učiva – 3 kategorie:</a:t>
          </a:r>
          <a:endParaRPr lang="en-US" sz="3200" kern="1200"/>
        </a:p>
      </dsp:txBody>
      <dsp:txXfrm>
        <a:off x="37467" y="2489543"/>
        <a:ext cx="6514326" cy="692586"/>
      </dsp:txXfrm>
    </dsp:sp>
    <dsp:sp modelId="{32976DE7-D59B-441D-A1E0-3DB7E95FB9D9}">
      <dsp:nvSpPr>
        <dsp:cNvPr id="0" name=""/>
        <dsp:cNvSpPr/>
      </dsp:nvSpPr>
      <dsp:spPr>
        <a:xfrm>
          <a:off x="0" y="3219596"/>
          <a:ext cx="658926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0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fakta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pojmy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generalizace      </a:t>
          </a:r>
          <a:endParaRPr lang="en-US" sz="2500" kern="1200"/>
        </a:p>
      </dsp:txBody>
      <dsp:txXfrm>
        <a:off x="0" y="3219596"/>
        <a:ext cx="6589260" cy="1291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D9F67-507B-4A57-AF5D-0A006319382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28F76-8406-4F2E-A635-B80E83F73453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S</a:t>
          </a:r>
          <a:r>
            <a:rPr lang="cs-CZ" sz="3300" kern="1200"/>
            <a:t>pecifický: vztah ke konkrétní činnosti </a:t>
          </a:r>
          <a:endParaRPr lang="en-US" sz="3300" kern="1200"/>
        </a:p>
      </dsp:txBody>
      <dsp:txXfrm>
        <a:off x="0" y="675"/>
        <a:ext cx="6900512" cy="1106957"/>
      </dsp:txXfrm>
    </dsp:sp>
    <dsp:sp modelId="{45A07677-AA51-493A-A7D7-EDA87FD4CB9B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7E823-2F52-4CAE-8185-2D776DAB2ECB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M</a:t>
          </a:r>
          <a:r>
            <a:rPr lang="cs-CZ" sz="3300" kern="1200"/>
            <a:t>ěřitelný: stanovení kvality i kvantity </a:t>
          </a:r>
          <a:endParaRPr lang="en-US" sz="3300" kern="1200"/>
        </a:p>
      </dsp:txBody>
      <dsp:txXfrm>
        <a:off x="0" y="1107633"/>
        <a:ext cx="6900512" cy="1106957"/>
      </dsp:txXfrm>
    </dsp:sp>
    <dsp:sp modelId="{E0AFC59F-4534-441A-AA02-7E3627E8CA2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B2C32-F4AD-416E-AE0B-4CA80FA9F728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/>
            <a:t>A</a:t>
          </a:r>
          <a:r>
            <a:rPr lang="cs-CZ" sz="3300" kern="1200" dirty="0"/>
            <a:t>kceptovatelný: v souladu s potřebami </a:t>
          </a:r>
          <a:endParaRPr lang="en-US" sz="3300" kern="1200" dirty="0"/>
        </a:p>
      </dsp:txBody>
      <dsp:txXfrm>
        <a:off x="0" y="2214591"/>
        <a:ext cx="6900512" cy="1106957"/>
      </dsp:txXfrm>
    </dsp:sp>
    <dsp:sp modelId="{CC0BB3FD-C0DA-460C-B750-9D16AFB3002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A51EA-C1B3-444C-9295-943469C4FD13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R</a:t>
          </a:r>
          <a:r>
            <a:rPr lang="cs-CZ" sz="3300" kern="1200"/>
            <a:t>ealistický: reálná dosažitelnost cíle </a:t>
          </a:r>
          <a:endParaRPr lang="en-US" sz="3300" kern="1200"/>
        </a:p>
      </dsp:txBody>
      <dsp:txXfrm>
        <a:off x="0" y="3321549"/>
        <a:ext cx="6900512" cy="1106957"/>
      </dsp:txXfrm>
    </dsp:sp>
    <dsp:sp modelId="{B3CB4EC3-C383-4C6A-B17B-ADD43897BA7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85953-A444-4B0B-8347-53FCB1230C6F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T</a:t>
          </a:r>
          <a:r>
            <a:rPr lang="cs-CZ" sz="3300" kern="1200"/>
            <a:t>ermínovaný: ohraničený v čase.</a:t>
          </a:r>
          <a:endParaRPr lang="en-US" sz="33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5BC25-F9F9-46BB-AE74-7BF6F7CBCA5D}">
      <dsp:nvSpPr>
        <dsp:cNvPr id="0" name=""/>
        <dsp:cNvSpPr/>
      </dsp:nvSpPr>
      <dsp:spPr>
        <a:xfrm>
          <a:off x="4039386" y="872924"/>
          <a:ext cx="5436011" cy="47203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kategorizace (definovat, identifikovat, vytvořit seznam, vyjmenovat, opakovat, vzpomenout si, rozpoznat, zapsat, spojit, zopakovat, podtrhnout, zvýraznit) </a:t>
          </a:r>
        </a:p>
      </dsp:txBody>
      <dsp:txXfrm>
        <a:off x="4039386" y="1462967"/>
        <a:ext cx="3665884" cy="3540255"/>
      </dsp:txXfrm>
    </dsp:sp>
    <dsp:sp modelId="{4B367231-6CC5-4784-87A0-0A3EA4AABCFC}">
      <dsp:nvSpPr>
        <dsp:cNvPr id="0" name=""/>
        <dsp:cNvSpPr/>
      </dsp:nvSpPr>
      <dsp:spPr>
        <a:xfrm>
          <a:off x="395335" y="2061900"/>
          <a:ext cx="3599986" cy="2947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Zapamatování</a:t>
          </a:r>
        </a:p>
      </dsp:txBody>
      <dsp:txXfrm>
        <a:off x="539206" y="2205771"/>
        <a:ext cx="3312244" cy="2659464"/>
      </dsp:txXfrm>
    </dsp:sp>
    <dsp:sp modelId="{D0276263-7D0B-4312-AC80-3C4CE4ED7A7F}">
      <dsp:nvSpPr>
        <dsp:cNvPr id="0" name=""/>
        <dsp:cNvSpPr/>
      </dsp:nvSpPr>
      <dsp:spPr>
        <a:xfrm>
          <a:off x="3945599" y="5002257"/>
          <a:ext cx="5918400" cy="28068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překlad z jednoho jazyka do druhého, převod z jedné formy komunikace do druhé, jednoduchá interpretace, extrapolace (vybrat, uvést příklad, předvést, popsat, určit, rozlišovat, vysvětlit, vyjádřit, říci vlastními slovy, vybrat, přeformulovat, sdělit, přeložit, simulovat, vypočítat, zkontrolovat, změřit) </a:t>
          </a:r>
        </a:p>
      </dsp:txBody>
      <dsp:txXfrm>
        <a:off x="3945599" y="5353112"/>
        <a:ext cx="4865837" cy="2105127"/>
      </dsp:txXfrm>
    </dsp:sp>
    <dsp:sp modelId="{0A24DC6B-A4EF-4670-8A6A-8BDAF3EC25BE}">
      <dsp:nvSpPr>
        <dsp:cNvPr id="0" name=""/>
        <dsp:cNvSpPr/>
      </dsp:nvSpPr>
      <dsp:spPr>
        <a:xfrm>
          <a:off x="0" y="5365013"/>
          <a:ext cx="3945600" cy="211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Porozumění </a:t>
          </a:r>
        </a:p>
      </dsp:txBody>
      <dsp:txXfrm>
        <a:off x="103474" y="5468487"/>
        <a:ext cx="3738652" cy="1912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54628-9A5D-4A54-88DB-244D80639634}">
      <dsp:nvSpPr>
        <dsp:cNvPr id="0" name=""/>
        <dsp:cNvSpPr/>
      </dsp:nvSpPr>
      <dsp:spPr>
        <a:xfrm>
          <a:off x="4057226" y="1302"/>
          <a:ext cx="6085840" cy="11351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posouzení materiálů, podkladů, metod a technik z hlediska účelu podle kritérií, která jsou dána nebo která si žák sám navrhne (kritizovat, obhájit, ocenit, posoudit, podpořit názory, oponovat, prověřit srovnat s normou, vybrat, uvést klady a zápory, zdůvodnit, zhodnotit) </a:t>
          </a:r>
        </a:p>
      </dsp:txBody>
      <dsp:txXfrm>
        <a:off x="4057226" y="143202"/>
        <a:ext cx="5660141" cy="851398"/>
      </dsp:txXfrm>
    </dsp:sp>
    <dsp:sp modelId="{6299E68F-32E4-4A33-976C-3826AC369497}">
      <dsp:nvSpPr>
        <dsp:cNvPr id="0" name=""/>
        <dsp:cNvSpPr/>
      </dsp:nvSpPr>
      <dsp:spPr>
        <a:xfrm>
          <a:off x="0" y="1302"/>
          <a:ext cx="4057226" cy="1135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Hodnocení </a:t>
          </a:r>
        </a:p>
      </dsp:txBody>
      <dsp:txXfrm>
        <a:off x="55416" y="56718"/>
        <a:ext cx="3946394" cy="1024366"/>
      </dsp:txXfrm>
    </dsp:sp>
    <dsp:sp modelId="{AA44CE15-86AB-4FAD-9F7A-3182BDB82FF7}">
      <dsp:nvSpPr>
        <dsp:cNvPr id="0" name=""/>
        <dsp:cNvSpPr/>
      </dsp:nvSpPr>
      <dsp:spPr>
        <a:xfrm>
          <a:off x="4057226" y="1250021"/>
          <a:ext cx="6085840" cy="11351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rozbor komplexní informace (systému, procesu) na prvky a části, stanovení hierarchie prvku, princip jejich organizace, vztahů a interakce mezi prvky (analyzovat, provést rozbor, najít vztah, porovnat, shrnout, dát do souvislostí, seřadit do logických posloupností, identifikovat příčiny a následky, kategorizovat, diskutovat, klasifikovat, kombinovat, odhadnout, odvodit, zpochybnit, vyřešit, diagnostikovat) </a:t>
          </a:r>
        </a:p>
      </dsp:txBody>
      <dsp:txXfrm>
        <a:off x="4057226" y="1391921"/>
        <a:ext cx="5660141" cy="851398"/>
      </dsp:txXfrm>
    </dsp:sp>
    <dsp:sp modelId="{C96EC48B-C22D-4F84-A37C-6F9FD6648C1C}">
      <dsp:nvSpPr>
        <dsp:cNvPr id="0" name=""/>
        <dsp:cNvSpPr/>
      </dsp:nvSpPr>
      <dsp:spPr>
        <a:xfrm>
          <a:off x="0" y="1250021"/>
          <a:ext cx="4057226" cy="1135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Analýza a syntéza </a:t>
          </a:r>
        </a:p>
      </dsp:txBody>
      <dsp:txXfrm>
        <a:off x="55416" y="1305437"/>
        <a:ext cx="3946394" cy="1024366"/>
      </dsp:txXfrm>
    </dsp:sp>
    <dsp:sp modelId="{FE80D88D-9BE5-4402-8CD6-6247DC96DD38}">
      <dsp:nvSpPr>
        <dsp:cNvPr id="0" name=""/>
        <dsp:cNvSpPr/>
      </dsp:nvSpPr>
      <dsp:spPr>
        <a:xfrm>
          <a:off x="4058217" y="2498740"/>
          <a:ext cx="6079896" cy="1187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použití abstrakcí a zobecnění (teorie, zákony, principy, pravidla, metody, techniky, postupy, obecné myšlenky v konkrétních situacích) (aplikovat, demonstrovat, interpretovat údaje, načrtnout, zobecnit, uvést vztah mezi, plánovat, použít, prokázat, registrovat, řešit, vyzkoušet, rozlišit, připravit, zaznamenat)</a:t>
          </a:r>
        </a:p>
      </dsp:txBody>
      <dsp:txXfrm>
        <a:off x="4058217" y="2647153"/>
        <a:ext cx="5634657" cy="890478"/>
      </dsp:txXfrm>
    </dsp:sp>
    <dsp:sp modelId="{FC22FABB-EDC7-4DB2-B21C-8C8CD2616644}">
      <dsp:nvSpPr>
        <dsp:cNvPr id="0" name=""/>
        <dsp:cNvSpPr/>
      </dsp:nvSpPr>
      <dsp:spPr>
        <a:xfrm>
          <a:off x="4952" y="2524792"/>
          <a:ext cx="4053264" cy="1135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Aplikace </a:t>
          </a:r>
        </a:p>
      </dsp:txBody>
      <dsp:txXfrm>
        <a:off x="60368" y="2580208"/>
        <a:ext cx="3942432" cy="1024366"/>
      </dsp:txXfrm>
    </dsp:sp>
    <dsp:sp modelId="{CB09E829-31DD-4279-9E34-1AF4C7AC2D5B}">
      <dsp:nvSpPr>
        <dsp:cNvPr id="0" name=""/>
        <dsp:cNvSpPr/>
      </dsp:nvSpPr>
      <dsp:spPr>
        <a:xfrm>
          <a:off x="4057226" y="3799564"/>
          <a:ext cx="6085840" cy="11351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složení prvků a jejich částí do předtím neexistujícího celku (upravit, organizovat, formulovat, reorganizovat, složit, navrhnout, spravovat, řídit, vytvořit systém, zrekonstruovat, předpovědět, navrhnout) </a:t>
          </a:r>
        </a:p>
      </dsp:txBody>
      <dsp:txXfrm>
        <a:off x="4057226" y="3941464"/>
        <a:ext cx="5660141" cy="851398"/>
      </dsp:txXfrm>
    </dsp:sp>
    <dsp:sp modelId="{1463F6BD-1080-4869-B7D2-428A5024AA64}">
      <dsp:nvSpPr>
        <dsp:cNvPr id="0" name=""/>
        <dsp:cNvSpPr/>
      </dsp:nvSpPr>
      <dsp:spPr>
        <a:xfrm>
          <a:off x="0" y="3799564"/>
          <a:ext cx="4057226" cy="1135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Tvorba </a:t>
          </a:r>
        </a:p>
      </dsp:txBody>
      <dsp:txXfrm>
        <a:off x="55416" y="3854980"/>
        <a:ext cx="3946394" cy="1024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3A213-425E-41CE-B757-DE9F530CADE9}">
      <dsp:nvSpPr>
        <dsp:cNvPr id="0" name=""/>
        <dsp:cNvSpPr/>
      </dsp:nvSpPr>
      <dsp:spPr>
        <a:xfrm>
          <a:off x="0" y="54155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D9FF1-951C-44CC-BE9B-2937BAB86BAB}">
      <dsp:nvSpPr>
        <dsp:cNvPr id="0" name=""/>
        <dsp:cNvSpPr/>
      </dsp:nvSpPr>
      <dsp:spPr>
        <a:xfrm>
          <a:off x="154872" y="115566"/>
          <a:ext cx="281587" cy="281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BE2FF-221E-429D-8120-0D99CCE032B7}">
      <dsp:nvSpPr>
        <dsp:cNvPr id="0" name=""/>
        <dsp:cNvSpPr/>
      </dsp:nvSpPr>
      <dsp:spPr>
        <a:xfrm>
          <a:off x="591332" y="371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1. Nové pojmy by měly být vysvětleny. </a:t>
          </a:r>
          <a:endParaRPr lang="en-US" sz="1600" kern="1200"/>
        </a:p>
      </dsp:txBody>
      <dsp:txXfrm>
        <a:off x="591332" y="371"/>
        <a:ext cx="9924267" cy="511976"/>
      </dsp:txXfrm>
    </dsp:sp>
    <dsp:sp modelId="{A6117C3D-B969-4D03-AF1D-39F273BBAA51}">
      <dsp:nvSpPr>
        <dsp:cNvPr id="0" name=""/>
        <dsp:cNvSpPr/>
      </dsp:nvSpPr>
      <dsp:spPr>
        <a:xfrm>
          <a:off x="0" y="640342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0AA3D-E367-488F-84B2-92513C0011CE}">
      <dsp:nvSpPr>
        <dsp:cNvPr id="0" name=""/>
        <dsp:cNvSpPr/>
      </dsp:nvSpPr>
      <dsp:spPr>
        <a:xfrm>
          <a:off x="154872" y="755537"/>
          <a:ext cx="281587" cy="281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B80A5-CD8A-42BA-8A7B-7E0B1209B77C}">
      <dsp:nvSpPr>
        <dsp:cNvPr id="0" name=""/>
        <dsp:cNvSpPr/>
      </dsp:nvSpPr>
      <dsp:spPr>
        <a:xfrm>
          <a:off x="591332" y="640342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2. Komunikační struktura by měla odpovídat momentálnímu průběhu výuky. </a:t>
          </a:r>
          <a:endParaRPr lang="en-US" sz="1600" kern="1200"/>
        </a:p>
      </dsp:txBody>
      <dsp:txXfrm>
        <a:off x="591332" y="640342"/>
        <a:ext cx="9924267" cy="511976"/>
      </dsp:txXfrm>
    </dsp:sp>
    <dsp:sp modelId="{5F4FF817-BD47-4BC2-BF67-5523D2C0D66F}">
      <dsp:nvSpPr>
        <dsp:cNvPr id="0" name=""/>
        <dsp:cNvSpPr/>
      </dsp:nvSpPr>
      <dsp:spPr>
        <a:xfrm>
          <a:off x="0" y="1280313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02078-CC86-4F24-A6DF-4E7F3FC6DC8A}">
      <dsp:nvSpPr>
        <dsp:cNvPr id="0" name=""/>
        <dsp:cNvSpPr/>
      </dsp:nvSpPr>
      <dsp:spPr>
        <a:xfrm>
          <a:off x="154872" y="1395507"/>
          <a:ext cx="281587" cy="281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37AB2-F179-45A0-95E7-3F9757030CBE}">
      <dsp:nvSpPr>
        <dsp:cNvPr id="0" name=""/>
        <dsp:cNvSpPr/>
      </dsp:nvSpPr>
      <dsp:spPr>
        <a:xfrm>
          <a:off x="591332" y="1280313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3. Aktivizace žáků je předstupněm cvičení v argumentaci. </a:t>
          </a:r>
          <a:endParaRPr lang="en-US" sz="1600" kern="1200"/>
        </a:p>
      </dsp:txBody>
      <dsp:txXfrm>
        <a:off x="591332" y="1280313"/>
        <a:ext cx="9924267" cy="511976"/>
      </dsp:txXfrm>
    </dsp:sp>
    <dsp:sp modelId="{33754B7F-AED5-4C2F-AA7D-27211A247B63}">
      <dsp:nvSpPr>
        <dsp:cNvPr id="0" name=""/>
        <dsp:cNvSpPr/>
      </dsp:nvSpPr>
      <dsp:spPr>
        <a:xfrm>
          <a:off x="0" y="1920283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3D80F-5D33-4EB9-8F5A-CB601C0DCFC0}">
      <dsp:nvSpPr>
        <dsp:cNvPr id="0" name=""/>
        <dsp:cNvSpPr/>
      </dsp:nvSpPr>
      <dsp:spPr>
        <a:xfrm>
          <a:off x="154872" y="2035478"/>
          <a:ext cx="281587" cy="2815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DC63-0282-42EC-9D1A-3CF63490310A}">
      <dsp:nvSpPr>
        <dsp:cNvPr id="0" name=""/>
        <dsp:cNvSpPr/>
      </dsp:nvSpPr>
      <dsp:spPr>
        <a:xfrm>
          <a:off x="566025" y="1920283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4. Učení se potřebuje čas. </a:t>
          </a:r>
          <a:endParaRPr lang="en-US" sz="1600" kern="1200"/>
        </a:p>
      </dsp:txBody>
      <dsp:txXfrm>
        <a:off x="566025" y="1920283"/>
        <a:ext cx="9924267" cy="511976"/>
      </dsp:txXfrm>
    </dsp:sp>
    <dsp:sp modelId="{810B61A5-08E4-410F-9FE3-1AB6BC974421}">
      <dsp:nvSpPr>
        <dsp:cNvPr id="0" name=""/>
        <dsp:cNvSpPr/>
      </dsp:nvSpPr>
      <dsp:spPr>
        <a:xfrm>
          <a:off x="0" y="2560254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4B544-5E1D-48E2-8150-3086AA2492C4}">
      <dsp:nvSpPr>
        <dsp:cNvPr id="0" name=""/>
        <dsp:cNvSpPr/>
      </dsp:nvSpPr>
      <dsp:spPr>
        <a:xfrm>
          <a:off x="154872" y="2675449"/>
          <a:ext cx="281587" cy="2815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AE535-05C8-44B7-9B39-EDDBACE12F1A}">
      <dsp:nvSpPr>
        <dsp:cNvPr id="0" name=""/>
        <dsp:cNvSpPr/>
      </dsp:nvSpPr>
      <dsp:spPr>
        <a:xfrm>
          <a:off x="591332" y="2560254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5. Učitel by měl rozhodovat o tom, kdo bude odpovídat. </a:t>
          </a:r>
          <a:endParaRPr lang="en-US" sz="1600" kern="1200"/>
        </a:p>
      </dsp:txBody>
      <dsp:txXfrm>
        <a:off x="591332" y="2560254"/>
        <a:ext cx="9924267" cy="511976"/>
      </dsp:txXfrm>
    </dsp:sp>
    <dsp:sp modelId="{CC4C20E9-9BD0-481D-96DD-767A0BD55152}">
      <dsp:nvSpPr>
        <dsp:cNvPr id="0" name=""/>
        <dsp:cNvSpPr/>
      </dsp:nvSpPr>
      <dsp:spPr>
        <a:xfrm>
          <a:off x="0" y="3200224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2F63B-2145-44BD-B05F-F89733339BE8}">
      <dsp:nvSpPr>
        <dsp:cNvPr id="0" name=""/>
        <dsp:cNvSpPr/>
      </dsp:nvSpPr>
      <dsp:spPr>
        <a:xfrm>
          <a:off x="154872" y="3315419"/>
          <a:ext cx="281587" cy="2815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8DEF0-BCCB-4A6E-83C3-0D2FD5147630}">
      <dsp:nvSpPr>
        <dsp:cNvPr id="0" name=""/>
        <dsp:cNvSpPr/>
      </dsp:nvSpPr>
      <dsp:spPr>
        <a:xfrm>
          <a:off x="591332" y="3200224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6. Učitel by měl být arbitrem výuky. </a:t>
          </a:r>
          <a:endParaRPr lang="en-US" sz="1600" kern="1200"/>
        </a:p>
      </dsp:txBody>
      <dsp:txXfrm>
        <a:off x="591332" y="3200224"/>
        <a:ext cx="9924267" cy="511976"/>
      </dsp:txXfrm>
    </dsp:sp>
    <dsp:sp modelId="{F8B9690E-468C-4D4E-A37E-D0A931212DD3}">
      <dsp:nvSpPr>
        <dsp:cNvPr id="0" name=""/>
        <dsp:cNvSpPr/>
      </dsp:nvSpPr>
      <dsp:spPr>
        <a:xfrm>
          <a:off x="0" y="3840195"/>
          <a:ext cx="10515600" cy="511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E1D56-5551-4D51-990F-D5AE896EF52E}">
      <dsp:nvSpPr>
        <dsp:cNvPr id="0" name=""/>
        <dsp:cNvSpPr/>
      </dsp:nvSpPr>
      <dsp:spPr>
        <a:xfrm>
          <a:off x="154872" y="3955390"/>
          <a:ext cx="281587" cy="28158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8BC95-B48A-48BF-AC6F-27874DFE69F7}">
      <dsp:nvSpPr>
        <dsp:cNvPr id="0" name=""/>
        <dsp:cNvSpPr/>
      </dsp:nvSpPr>
      <dsp:spPr>
        <a:xfrm>
          <a:off x="591332" y="3840195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7. Učitel by měl formulovat standard dobré práce.</a:t>
          </a:r>
          <a:endParaRPr lang="en-US" sz="1600" kern="1200"/>
        </a:p>
      </dsp:txBody>
      <dsp:txXfrm>
        <a:off x="591332" y="3840195"/>
        <a:ext cx="9924267" cy="51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2705-81CF-4EDA-9A4F-6E839F16518A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DD731-5E40-4D02-8A56-B0FD585200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84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09D10-2F05-4F0F-B432-85E0CC567C5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0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54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49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27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53E4-BDB4-441E-8599-973849EC5D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04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9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06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42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36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9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99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56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27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B079-D627-4248-94BB-EBE3CD5D942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8D1D2-12CC-45E3-BD7D-08C7A1E8A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21/jaro2008/UZB003/um/4429574/Vyukove_cile_I.pdf" TargetMode="External"/><Relationship Id="rId2" Type="http://schemas.openxmlformats.org/officeDocument/2006/relationships/hyperlink" Target="https://pedagogika.skolni.eu/pedagogika/didaktika/taxonom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el/phil/jaro2017/DPS003/um/skolni_didaktika__dalkari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8828" y="1147158"/>
            <a:ext cx="6038470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600" b="1" kern="1200" dirty="0" err="1">
                <a:latin typeface="+mj-lt"/>
                <a:ea typeface="+mj-ea"/>
                <a:cs typeface="+mj-cs"/>
              </a:rPr>
              <a:t>Kurikulární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činnosti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učitele</a:t>
            </a:r>
            <a:br>
              <a:rPr lang="cs-CZ" sz="5600" b="1" dirty="0"/>
            </a:br>
            <a:br>
              <a:rPr lang="en-US" sz="5600" b="1" kern="1200" dirty="0">
                <a:latin typeface="+mj-lt"/>
                <a:ea typeface="+mj-ea"/>
                <a:cs typeface="+mj-cs"/>
              </a:rPr>
            </a:br>
            <a:r>
              <a:rPr lang="cs-CZ" sz="3600" kern="1200" dirty="0">
                <a:latin typeface="+mj-lt"/>
                <a:ea typeface="+mj-ea"/>
                <a:cs typeface="+mj-cs"/>
              </a:rPr>
              <a:t>Od 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učiva</a:t>
            </a:r>
            <a:r>
              <a:rPr lang="cs-CZ" sz="3600" kern="1200" dirty="0">
                <a:latin typeface="+mj-lt"/>
                <a:ea typeface="+mj-ea"/>
                <a:cs typeface="+mj-cs"/>
              </a:rPr>
              <a:t> </a:t>
            </a:r>
            <a:br>
              <a:rPr lang="cs-CZ" sz="3600" kern="1200" dirty="0">
                <a:latin typeface="+mj-lt"/>
                <a:ea typeface="+mj-ea"/>
                <a:cs typeface="+mj-cs"/>
              </a:rPr>
            </a:br>
            <a:r>
              <a:rPr lang="cs-CZ" sz="3600" kern="1200" dirty="0">
                <a:latin typeface="+mj-lt"/>
                <a:ea typeface="+mj-ea"/>
                <a:cs typeface="+mj-cs"/>
              </a:rPr>
              <a:t>k jeho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didaktick</a:t>
            </a:r>
            <a:r>
              <a:rPr lang="cs-CZ" sz="3600" kern="1200" dirty="0">
                <a:latin typeface="+mj-lt"/>
                <a:ea typeface="+mj-ea"/>
                <a:cs typeface="+mj-cs"/>
              </a:rPr>
              <a:t>é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analýz</a:t>
            </a:r>
            <a:r>
              <a:rPr lang="cs-CZ" sz="3600" kern="1200" dirty="0">
                <a:latin typeface="+mj-lt"/>
                <a:ea typeface="+mj-ea"/>
                <a:cs typeface="+mj-cs"/>
              </a:rPr>
              <a:t>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br>
              <a:rPr lang="cs-CZ" sz="3600" kern="1200" dirty="0">
                <a:latin typeface="+mj-lt"/>
                <a:ea typeface="+mj-ea"/>
                <a:cs typeface="+mj-cs"/>
              </a:rPr>
            </a:br>
            <a:r>
              <a:rPr lang="cs-CZ" sz="3600" dirty="0"/>
              <a:t>a 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výukov</a:t>
            </a:r>
            <a:r>
              <a:rPr lang="cs-CZ" sz="3600" kern="1200" dirty="0">
                <a:latin typeface="+mj-lt"/>
                <a:ea typeface="+mj-ea"/>
                <a:cs typeface="+mj-cs"/>
              </a:rPr>
              <a:t>ému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cíl</a:t>
            </a:r>
            <a:r>
              <a:rPr lang="cs-CZ" sz="3600" kern="1200" dirty="0">
                <a:latin typeface="+mj-lt"/>
                <a:ea typeface="+mj-ea"/>
                <a:cs typeface="+mj-cs"/>
              </a:rPr>
              <a:t>i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30590" y="1687486"/>
            <a:ext cx="3300156" cy="363681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l"/>
            <a:r>
              <a:rPr lang="cs-CZ" sz="1100" dirty="0"/>
              <a:t>                                                </a:t>
            </a:r>
          </a:p>
          <a:p>
            <a:pPr algn="l"/>
            <a:endParaRPr lang="cs-CZ" sz="1100" dirty="0"/>
          </a:p>
          <a:p>
            <a:pPr algn="l"/>
            <a:endParaRPr lang="cs-CZ" sz="1100" dirty="0"/>
          </a:p>
          <a:p>
            <a:pPr algn="l"/>
            <a:endParaRPr lang="cs-CZ" sz="1100" dirty="0"/>
          </a:p>
          <a:p>
            <a:pPr algn="l"/>
            <a:endParaRPr lang="cs-CZ" sz="1100" dirty="0"/>
          </a:p>
          <a:p>
            <a:pPr algn="l"/>
            <a:endParaRPr lang="cs-CZ" sz="1100" dirty="0"/>
          </a:p>
          <a:p>
            <a:pPr algn="l"/>
            <a:endParaRPr lang="cs-CZ" sz="1100" dirty="0"/>
          </a:p>
          <a:p>
            <a:pPr algn="l"/>
            <a:endParaRPr lang="cs-CZ" sz="1100" dirty="0"/>
          </a:p>
          <a:p>
            <a:pPr algn="l"/>
            <a:r>
              <a:rPr lang="cs-CZ" sz="1100" dirty="0"/>
              <a:t>                       </a:t>
            </a:r>
            <a:r>
              <a:rPr lang="cs-CZ" sz="2800" dirty="0"/>
              <a:t> </a:t>
            </a:r>
            <a:r>
              <a:rPr lang="en-US" sz="2800" dirty="0"/>
              <a:t>4. seminář</a:t>
            </a:r>
            <a:r>
              <a:rPr lang="cs-CZ" sz="2800" dirty="0"/>
              <a:t> </a:t>
            </a:r>
            <a:r>
              <a:rPr lang="en-US" sz="2800" dirty="0"/>
              <a:t>ŠP LF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l"/>
            <a:r>
              <a:rPr lang="en-US" sz="1100" dirty="0"/>
              <a:t>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340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pPr marL="838200" indent="-838200"/>
            <a:r>
              <a:rPr lang="cs-CZ" altLang="cs-CZ" b="1"/>
              <a:t>1. Pojmová analýza - analýza stěžejních pojmů v tématu </a:t>
            </a:r>
            <a:br>
              <a:rPr lang="cs-CZ" altLang="cs-CZ" b="1"/>
            </a:br>
            <a:r>
              <a:rPr lang="cs-CZ" altLang="cs-CZ" b="1"/>
              <a:t>a vztahů mezi nimi.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22E71BE5-9BFB-4AB0-ADB8-D8737BBBA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117574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3" name="Rectangle 7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600" b="1" dirty="0">
                <a:latin typeface="+mj-lt"/>
              </a:rPr>
              <a:t>Pojmy</a:t>
            </a:r>
            <a:r>
              <a:rPr lang="cs-CZ" altLang="cs-CZ" sz="2600" dirty="0">
                <a:latin typeface="+mj-lt"/>
              </a:rPr>
              <a:t> (kategorie nebo třídy věcí či myšlenek se společnými nejdůležitějšími /podstatnými/ vlastnostmi); konkrétní, abstraktní; 1 -2 slova</a:t>
            </a:r>
            <a:endParaRPr lang="cs-CZ" altLang="cs-CZ" sz="2600" b="1" dirty="0">
              <a:latin typeface="+mj-lt"/>
            </a:endParaRPr>
          </a:p>
          <a:p>
            <a:pPr marL="0" indent="0" eaLnBrk="1" hangingPunct="1">
              <a:buNone/>
            </a:pPr>
            <a:r>
              <a:rPr lang="cs-CZ" altLang="cs-CZ" sz="2600" b="1" dirty="0">
                <a:latin typeface="+mj-lt"/>
              </a:rPr>
              <a:t>Generalizace (zobecnění) = </a:t>
            </a:r>
            <a:r>
              <a:rPr lang="cs-CZ" altLang="cs-CZ" sz="2600" dirty="0">
                <a:latin typeface="+mj-lt"/>
              </a:rPr>
              <a:t>výrok, který vyjadřuje vztahy mezi 2 nebo více pojmy; souvětí (př. </a:t>
            </a:r>
            <a:r>
              <a:rPr lang="cs-CZ" altLang="cs-CZ" sz="2600" u="sng" dirty="0">
                <a:latin typeface="+mj-lt"/>
              </a:rPr>
              <a:t>Dělení je operací inverzní k  násobení</a:t>
            </a:r>
            <a:r>
              <a:rPr lang="cs-CZ" altLang="cs-CZ" sz="2600" dirty="0">
                <a:latin typeface="+mj-lt"/>
              </a:rPr>
              <a:t>)</a:t>
            </a:r>
            <a:endParaRPr lang="cs-CZ" altLang="cs-CZ" sz="2600" b="1" dirty="0">
              <a:latin typeface="+mj-lt"/>
            </a:endParaRPr>
          </a:p>
          <a:p>
            <a:pPr marL="0" indent="0" eaLnBrk="1" hangingPunct="1">
              <a:buNone/>
            </a:pPr>
            <a:r>
              <a:rPr lang="cs-CZ" altLang="cs-CZ" sz="2600" b="1" dirty="0">
                <a:latin typeface="+mj-lt"/>
              </a:rPr>
              <a:t>Fakta </a:t>
            </a:r>
            <a:r>
              <a:rPr lang="cs-CZ" altLang="cs-CZ" sz="2600" dirty="0">
                <a:latin typeface="+mj-lt"/>
              </a:rPr>
              <a:t>(informace o jednotlivých skutečnostech – o lidech, věcech, konkrétních místech, o události..,).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31959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5400"/>
              <a:t>Příklady</a:t>
            </a:r>
          </a:p>
        </p:txBody>
      </p:sp>
      <p:grpSp>
        <p:nvGrpSpPr>
          <p:cNvPr id="7177" name="Group 7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78" name="Rectangle 7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035796"/>
          </a:xfrm>
        </p:spPr>
        <p:txBody>
          <a:bodyPr rtlCol="0" anchor="ctr">
            <a:normAutofit fontScale="62500" lnSpcReduction="20000"/>
          </a:bodyPr>
          <a:lstStyle/>
          <a:p>
            <a:pPr>
              <a:buNone/>
              <a:defRPr/>
            </a:pPr>
            <a:endParaRPr lang="cs-CZ" sz="1800" dirty="0">
              <a:latin typeface="+mj-lt"/>
            </a:endParaRPr>
          </a:p>
          <a:p>
            <a:pPr>
              <a:buNone/>
              <a:defRPr/>
            </a:pPr>
            <a:r>
              <a:rPr lang="cs-CZ" sz="2400" dirty="0">
                <a:latin typeface="+mj-lt"/>
              </a:rPr>
              <a:t> </a:t>
            </a:r>
            <a:r>
              <a:rPr lang="cs-CZ" sz="3100" b="1" dirty="0">
                <a:latin typeface="+mj-lt"/>
              </a:rPr>
              <a:t>Pojmy:</a:t>
            </a:r>
            <a:r>
              <a:rPr lang="cs-CZ" sz="3100" dirty="0">
                <a:latin typeface="+mj-lt"/>
              </a:rPr>
              <a:t> </a:t>
            </a:r>
          </a:p>
          <a:p>
            <a:pPr>
              <a:buNone/>
              <a:defRPr/>
            </a:pPr>
            <a:r>
              <a:rPr lang="cs-CZ" sz="3100" i="1" dirty="0">
                <a:latin typeface="+mj-lt"/>
              </a:rPr>
              <a:t>bezobratlí</a:t>
            </a:r>
            <a:r>
              <a:rPr lang="cs-CZ" sz="3100" dirty="0">
                <a:latin typeface="+mj-lt"/>
              </a:rPr>
              <a:t> – nemají kostru složenou z kostí, nemají páteř, </a:t>
            </a:r>
            <a:r>
              <a:rPr lang="cs-CZ" sz="3100" i="1" dirty="0">
                <a:latin typeface="+mj-lt"/>
              </a:rPr>
              <a:t>obratlovci</a:t>
            </a:r>
            <a:r>
              <a:rPr lang="cs-CZ" sz="3100" dirty="0">
                <a:latin typeface="+mj-lt"/>
              </a:rPr>
              <a:t> – mají kostru, jejíž základem je páteř složená z obratlů, </a:t>
            </a:r>
          </a:p>
          <a:p>
            <a:pPr>
              <a:buNone/>
              <a:defRPr/>
            </a:pPr>
            <a:r>
              <a:rPr lang="cs-CZ" sz="3100" i="1" dirty="0">
                <a:latin typeface="+mj-lt"/>
              </a:rPr>
              <a:t>Dýchání,</a:t>
            </a:r>
            <a:r>
              <a:rPr lang="cs-CZ" sz="3100" dirty="0">
                <a:latin typeface="+mj-lt"/>
              </a:rPr>
              <a:t> </a:t>
            </a:r>
            <a:r>
              <a:rPr lang="cs-CZ" sz="3100" i="1" dirty="0">
                <a:latin typeface="+mj-lt"/>
              </a:rPr>
              <a:t>přijímání potravy</a:t>
            </a:r>
            <a:r>
              <a:rPr lang="cs-CZ" sz="3100" dirty="0">
                <a:latin typeface="+mj-lt"/>
              </a:rPr>
              <a:t>, </a:t>
            </a:r>
            <a:r>
              <a:rPr lang="cs-CZ" sz="3100" i="1" dirty="0">
                <a:latin typeface="+mj-lt"/>
              </a:rPr>
              <a:t>vylučování odpadních látek</a:t>
            </a:r>
            <a:r>
              <a:rPr lang="cs-CZ" sz="3100" dirty="0">
                <a:latin typeface="+mj-lt"/>
              </a:rPr>
              <a:t>, </a:t>
            </a:r>
            <a:r>
              <a:rPr lang="cs-CZ" sz="3100" i="1" dirty="0">
                <a:latin typeface="+mj-lt"/>
              </a:rPr>
              <a:t>rozmnožování</a:t>
            </a:r>
            <a:r>
              <a:rPr lang="cs-CZ" sz="3100" dirty="0">
                <a:latin typeface="+mj-lt"/>
              </a:rPr>
              <a:t>, </a:t>
            </a:r>
            <a:r>
              <a:rPr lang="cs-CZ" sz="3100" i="1" dirty="0">
                <a:latin typeface="+mj-lt"/>
              </a:rPr>
              <a:t>růst a vývoj.</a:t>
            </a:r>
            <a:endParaRPr lang="cs-CZ" sz="3100" dirty="0">
              <a:latin typeface="+mj-lt"/>
            </a:endParaRPr>
          </a:p>
          <a:p>
            <a:pPr>
              <a:buNone/>
              <a:defRPr/>
            </a:pPr>
            <a:r>
              <a:rPr lang="cs-CZ" sz="3100" i="1" dirty="0">
                <a:latin typeface="+mj-lt"/>
              </a:rPr>
              <a:t>kostra</a:t>
            </a:r>
            <a:r>
              <a:rPr lang="cs-CZ" sz="3100" dirty="0">
                <a:latin typeface="+mj-lt"/>
              </a:rPr>
              <a:t> – umožňuje pohyb člověka, zajišťuje tvar a oporu těla, chrání vnitřní orgány; fakta: kostra se skládá z kostí, které chrání a tělesné orgány. Kosti zadní části kostry spolu se svaly umožňují tělu pohyb</a:t>
            </a:r>
          </a:p>
          <a:p>
            <a:pPr>
              <a:buNone/>
              <a:defRPr/>
            </a:pPr>
            <a:r>
              <a:rPr lang="cs-CZ" sz="3100" i="1" dirty="0">
                <a:latin typeface="+mj-lt"/>
              </a:rPr>
              <a:t>švy</a:t>
            </a:r>
            <a:r>
              <a:rPr lang="cs-CZ" sz="3100" dirty="0">
                <a:latin typeface="+mj-lt"/>
              </a:rPr>
              <a:t> – nepohyblivé spojení kostí</a:t>
            </a:r>
          </a:p>
          <a:p>
            <a:pPr>
              <a:buNone/>
              <a:defRPr/>
            </a:pPr>
            <a:r>
              <a:rPr lang="cs-CZ" sz="3100" i="1" dirty="0">
                <a:latin typeface="+mj-lt"/>
              </a:rPr>
              <a:t>klouby</a:t>
            </a:r>
            <a:r>
              <a:rPr lang="cs-CZ" sz="3100" dirty="0">
                <a:latin typeface="+mj-lt"/>
              </a:rPr>
              <a:t> – pohyblivé spojení kostí</a:t>
            </a:r>
          </a:p>
          <a:p>
            <a:pPr>
              <a:buNone/>
              <a:defRPr/>
            </a:pPr>
            <a:r>
              <a:rPr lang="cs-CZ" sz="3100" b="1" dirty="0">
                <a:latin typeface="+mj-lt"/>
              </a:rPr>
              <a:t>Generalizace</a:t>
            </a:r>
            <a:r>
              <a:rPr lang="cs-CZ" sz="3100" dirty="0">
                <a:latin typeface="+mj-lt"/>
              </a:rPr>
              <a:t>: </a:t>
            </a:r>
          </a:p>
          <a:p>
            <a:pPr>
              <a:buNone/>
              <a:defRPr/>
            </a:pPr>
            <a:r>
              <a:rPr lang="cs-CZ" sz="3100" dirty="0">
                <a:latin typeface="+mj-lt"/>
              </a:rPr>
              <a:t>Kostře škodí špatné držení těla a nesprávné sezení. Ke správnému vývoji kostí přispívá vhodná výživa bohatá na vápník a vitamín D.</a:t>
            </a:r>
          </a:p>
          <a:p>
            <a:pPr>
              <a:buNone/>
              <a:defRPr/>
            </a:pPr>
            <a:r>
              <a:rPr lang="cs-CZ" sz="2600" dirty="0">
                <a:latin typeface="+mj-lt"/>
              </a:rPr>
              <a:t> </a:t>
            </a:r>
          </a:p>
          <a:p>
            <a:pPr>
              <a:buNone/>
              <a:defRPr/>
            </a:pPr>
            <a:endParaRPr lang="cs-CZ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4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endParaRPr lang="cs-CZ" altLang="cs-CZ" sz="5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8638" y="2525247"/>
            <a:ext cx="10143668" cy="3503507"/>
          </a:xfrm>
        </p:spPr>
        <p:txBody>
          <a:bodyPr rtlCol="0" anchor="ctr">
            <a:noAutofit/>
          </a:bodyPr>
          <a:lstStyle/>
          <a:p>
            <a:pPr>
              <a:buNone/>
              <a:defRPr/>
            </a:pPr>
            <a:r>
              <a:rPr lang="cs-CZ" sz="2600" u="sng" dirty="0">
                <a:latin typeface="+mj-lt"/>
              </a:rPr>
              <a:t>Pojmy</a:t>
            </a:r>
          </a:p>
          <a:p>
            <a:pPr>
              <a:buNone/>
              <a:defRPr/>
            </a:pPr>
            <a:r>
              <a:rPr lang="cs-CZ" sz="2600" i="1" dirty="0">
                <a:latin typeface="+mj-lt"/>
              </a:rPr>
              <a:t>Oběhová soustava</a:t>
            </a:r>
            <a:r>
              <a:rPr lang="cs-CZ" sz="2600" dirty="0">
                <a:latin typeface="+mj-lt"/>
              </a:rPr>
              <a:t>. </a:t>
            </a:r>
            <a:r>
              <a:rPr lang="cs-CZ" sz="2600" i="1" dirty="0">
                <a:latin typeface="+mj-lt"/>
              </a:rPr>
              <a:t>Krev</a:t>
            </a:r>
            <a:r>
              <a:rPr lang="cs-CZ" sz="2600" dirty="0">
                <a:latin typeface="+mj-lt"/>
              </a:rPr>
              <a:t>, </a:t>
            </a:r>
            <a:r>
              <a:rPr lang="cs-CZ" sz="2600" i="1" dirty="0">
                <a:latin typeface="+mj-lt"/>
              </a:rPr>
              <a:t>červené krvinky</a:t>
            </a:r>
            <a:r>
              <a:rPr lang="cs-CZ" sz="2600" dirty="0">
                <a:latin typeface="+mj-lt"/>
              </a:rPr>
              <a:t>, </a:t>
            </a:r>
            <a:r>
              <a:rPr lang="cs-CZ" sz="2600" i="1" dirty="0">
                <a:latin typeface="+mj-lt"/>
              </a:rPr>
              <a:t>bílé krvinky</a:t>
            </a:r>
            <a:r>
              <a:rPr lang="cs-CZ" sz="2600" dirty="0">
                <a:latin typeface="+mj-lt"/>
              </a:rPr>
              <a:t>, </a:t>
            </a:r>
            <a:r>
              <a:rPr lang="cs-CZ" sz="2600" i="1" dirty="0">
                <a:latin typeface="+mj-lt"/>
              </a:rPr>
              <a:t>krevní destičky.</a:t>
            </a:r>
            <a:endParaRPr lang="cs-CZ" sz="2600" dirty="0">
              <a:latin typeface="+mj-lt"/>
            </a:endParaRPr>
          </a:p>
          <a:p>
            <a:pPr>
              <a:buNone/>
              <a:defRPr/>
            </a:pPr>
            <a:r>
              <a:rPr lang="cs-CZ" sz="2600" u="sng" dirty="0">
                <a:latin typeface="+mj-lt"/>
              </a:rPr>
              <a:t>Fakta</a:t>
            </a:r>
            <a:r>
              <a:rPr lang="cs-CZ" sz="2600" dirty="0">
                <a:latin typeface="+mj-lt"/>
              </a:rPr>
              <a:t>: V těle máme 5-6l krve. Svaly společně s kostrou umožňují pohyb těla a vyvíjejí sílu. Dýcháním je nepřetržitě zajištěn přívod kyslíku ze vzduchu.  </a:t>
            </a:r>
          </a:p>
          <a:p>
            <a:pPr>
              <a:buNone/>
              <a:defRPr/>
            </a:pPr>
            <a:r>
              <a:rPr lang="cs-CZ" sz="2600" u="sng" dirty="0">
                <a:latin typeface="+mj-lt"/>
              </a:rPr>
              <a:t>Generalizace</a:t>
            </a:r>
            <a:r>
              <a:rPr lang="cs-CZ" sz="2600" dirty="0">
                <a:latin typeface="+mj-lt"/>
              </a:rPr>
              <a:t>: Na svalech závisí i trávení potravy a oběh krve. Onemocnění dýchacích cest předcházíme otužováním, pravidelným větráním , dodržováním hygieny. Každý člověk má krev určité krevní skupiny. </a:t>
            </a:r>
          </a:p>
        </p:txBody>
      </p:sp>
    </p:spTree>
    <p:extLst>
      <p:ext uri="{BB962C8B-B14F-4D97-AF65-F5344CB8AC3E}">
        <p14:creationId xmlns:p14="http://schemas.microsoft.com/office/powerpoint/2010/main" val="394689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C34C7-66C2-472A-B0AA-755D9B18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Výukový cíl</a:t>
            </a:r>
            <a:endParaRPr lang="cs-CZ" sz="540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refa do černého">
            <a:extLst>
              <a:ext uri="{FF2B5EF4-FFF2-40B4-BE49-F238E27FC236}">
                <a16:creationId xmlns:a16="http://schemas.microsoft.com/office/drawing/2014/main" id="{29924EC6-2075-4370-BE0F-7B25BD34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82861-F2C6-42B9-A68D-98589A1F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 dirty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+mj-lt"/>
              </a:rPr>
              <a:t>Výukový cíl = </a:t>
            </a:r>
            <a:r>
              <a:rPr lang="cs-CZ" altLang="cs-CZ" sz="2400" dirty="0">
                <a:latin typeface="+mj-lt"/>
              </a:rPr>
              <a:t>to, co si mají z výuky žáci „odnést“ (nikoli to, co chce učitel „odučit“).</a:t>
            </a:r>
          </a:p>
          <a:p>
            <a:pPr marL="889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edstava o plánovaných kvalitativních i kvantitativních zm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ě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nách v u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ení a rozvoji jednotlivých žák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ů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kterých má být dosaženo ve stanoveném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 v procesu výuky (Kalhous, Obst, 2002). </a:t>
            </a:r>
          </a:p>
          <a:p>
            <a:pPr marL="889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ě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ň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 výuku a zvyšuje motivaci žák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ů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 u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ení (Skalková, 1999).</a:t>
            </a:r>
            <a:endParaRPr lang="cs-CZ" altLang="cs-CZ" sz="2400" b="1" dirty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+mj-lt"/>
              </a:rPr>
              <a:t>CÍL </a:t>
            </a:r>
            <a:r>
              <a:rPr lang="cs-CZ" altLang="cs-CZ" sz="2400" i="1" dirty="0">
                <a:latin typeface="+mj-lt"/>
              </a:rPr>
              <a:t>má být formulován „v jazyce žákova výkonu“ – „co má žák umět udělat“.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i="1" dirty="0">
                <a:latin typeface="+mj-lt"/>
              </a:rPr>
              <a:t>Měl by vymezovat, které vědomosti musí žáci získat, které dovednosti a schopnosti se budou současně rozvíjet a v jakém smyslu se bude formovat žákova osobnost.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918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5100" b="1"/>
              <a:t>Požadavky na formulaci výukového cíle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2876" y="1318081"/>
            <a:ext cx="4702848" cy="4351282"/>
          </a:xfrm>
        </p:spPr>
        <p:txBody>
          <a:bodyPr anchor="ctr"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400" b="1"/>
          </a:p>
          <a:p>
            <a:pPr eaLnBrk="1" hangingPunct="1"/>
            <a:r>
              <a:rPr lang="cs-CZ" altLang="cs-CZ" sz="2400" b="1">
                <a:latin typeface="+mj-lt"/>
              </a:rPr>
              <a:t>přiměřený</a:t>
            </a:r>
            <a:r>
              <a:rPr lang="cs-CZ" altLang="cs-CZ" sz="2400">
                <a:latin typeface="+mj-lt"/>
              </a:rPr>
              <a:t> (věku a možnostem žáků),</a:t>
            </a:r>
            <a:endParaRPr lang="cs-CZ" altLang="cs-CZ" sz="2400" b="1">
              <a:latin typeface="+mj-lt"/>
            </a:endParaRPr>
          </a:p>
          <a:p>
            <a:pPr eaLnBrk="1" hangingPunct="1"/>
            <a:r>
              <a:rPr lang="cs-CZ" altLang="cs-CZ" sz="2400" b="1">
                <a:latin typeface="+mj-lt"/>
              </a:rPr>
              <a:t>kontrolovatelný</a:t>
            </a:r>
            <a:r>
              <a:rPr lang="cs-CZ" altLang="cs-CZ" sz="2400">
                <a:latin typeface="+mj-lt"/>
              </a:rPr>
              <a:t> (vyjádřený jako pozorovatelná činnost žáka, užití tzv. </a:t>
            </a:r>
            <a:r>
              <a:rPr lang="cs-CZ" altLang="cs-CZ" sz="2400" b="1">
                <a:latin typeface="+mj-lt"/>
              </a:rPr>
              <a:t>aktivních sloves</a:t>
            </a:r>
            <a:r>
              <a:rPr lang="cs-CZ" altLang="cs-CZ" sz="2400">
                <a:latin typeface="+mj-lt"/>
              </a:rPr>
              <a:t> – viz Bloomova taxonomie cílů aj.),</a:t>
            </a:r>
            <a:endParaRPr lang="cs-CZ" altLang="cs-CZ" sz="2400" b="1">
              <a:latin typeface="+mj-lt"/>
            </a:endParaRPr>
          </a:p>
          <a:p>
            <a:pPr eaLnBrk="1" hangingPunct="1"/>
            <a:r>
              <a:rPr lang="cs-CZ" altLang="cs-CZ" sz="2400" b="1">
                <a:latin typeface="+mj-lt"/>
              </a:rPr>
              <a:t>konzistentní </a:t>
            </a:r>
            <a:r>
              <a:rPr lang="cs-CZ" altLang="cs-CZ" sz="2400">
                <a:latin typeface="+mj-lt"/>
              </a:rPr>
              <a:t>(prostupný – nižší cíle směřují k dosažení vyšších a naopak),</a:t>
            </a:r>
          </a:p>
          <a:p>
            <a:pPr eaLnBrk="1" hangingPunct="1"/>
            <a:r>
              <a:rPr lang="cs-CZ" altLang="cs-CZ" sz="2400" b="1">
                <a:latin typeface="+mj-lt"/>
              </a:rPr>
              <a:t>jednoznačný – </a:t>
            </a:r>
            <a:r>
              <a:rPr lang="cs-CZ" altLang="cs-CZ" sz="2400">
                <a:latin typeface="+mj-lt"/>
              </a:rPr>
              <a:t>formulace  cíle by</a:t>
            </a:r>
            <a:r>
              <a:rPr lang="cs-CZ" altLang="cs-CZ" sz="2400" b="1">
                <a:latin typeface="+mj-lt"/>
              </a:rPr>
              <a:t> </a:t>
            </a:r>
            <a:r>
              <a:rPr lang="cs-CZ" altLang="cs-CZ" sz="2400">
                <a:latin typeface="+mj-lt"/>
              </a:rPr>
              <a:t>neměla připouštět různé interpretace.</a:t>
            </a:r>
            <a:r>
              <a:rPr lang="cs-CZ" altLang="cs-CZ" sz="2400" b="1">
                <a:latin typeface="+mj-lt"/>
              </a:rPr>
              <a:t> </a:t>
            </a:r>
          </a:p>
          <a:p>
            <a:pPr marL="0" indent="0" eaLnBrk="1" hangingPunct="1">
              <a:buNone/>
            </a:pPr>
            <a:endParaRPr lang="cs-CZ" alt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03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B9AF4D-0B66-48CA-8D6A-6D98EE6C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SMART</a:t>
            </a: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A1196A49-1295-46A2-8111-A9362D41D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830307"/>
              </p:ext>
            </p:extLst>
          </p:nvPr>
        </p:nvGraphicFramePr>
        <p:xfrm>
          <a:off x="4643593" y="70379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4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9D34C-BE74-4387-B4DA-366B2C45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altLang="cs-CZ" sz="5400"/>
              <a:t>Struktura cílů v doménách</a:t>
            </a:r>
            <a:endParaRPr lang="cs-CZ" sz="5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7290F022-C8E8-4047-8638-DE84405FA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DB20433D-9F13-42DB-BBBB-6574C7F7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3200" b="1" dirty="0">
              <a:latin typeface="+mj-lt"/>
            </a:endParaRPr>
          </a:p>
          <a:p>
            <a:pPr eaLnBrk="1" hangingPunct="1">
              <a:spcBef>
                <a:spcPts val="1200"/>
              </a:spcBef>
            </a:pPr>
            <a:r>
              <a:rPr lang="cs-CZ" altLang="cs-CZ" sz="3200" b="1" dirty="0">
                <a:latin typeface="+mj-lt"/>
              </a:rPr>
              <a:t>Kognitivní</a:t>
            </a:r>
            <a:r>
              <a:rPr lang="cs-CZ" altLang="cs-CZ" sz="3200" dirty="0">
                <a:latin typeface="+mj-lt"/>
              </a:rPr>
              <a:t> – </a:t>
            </a:r>
            <a:r>
              <a:rPr lang="cs-CZ" altLang="cs-CZ" sz="3200" b="1" dirty="0">
                <a:latin typeface="+mj-lt"/>
              </a:rPr>
              <a:t>intelektuální: </a:t>
            </a:r>
            <a:r>
              <a:rPr lang="cs-CZ" altLang="cs-CZ" sz="3200" dirty="0">
                <a:latin typeface="+mj-lt"/>
              </a:rPr>
              <a:t>znalosti, vědomosti.</a:t>
            </a:r>
            <a:endParaRPr lang="cs-CZ" altLang="cs-CZ" sz="3200" b="1" dirty="0">
              <a:latin typeface="+mj-lt"/>
            </a:endParaRPr>
          </a:p>
          <a:p>
            <a:pPr eaLnBrk="1" hangingPunct="1">
              <a:spcBef>
                <a:spcPts val="1200"/>
              </a:spcBef>
            </a:pPr>
            <a:r>
              <a:rPr lang="cs-CZ" altLang="cs-CZ" sz="3200" b="1" dirty="0">
                <a:latin typeface="+mj-lt"/>
              </a:rPr>
              <a:t>Psychomotorická</a:t>
            </a:r>
            <a:r>
              <a:rPr lang="cs-CZ" altLang="cs-CZ" sz="3200" dirty="0">
                <a:latin typeface="+mj-lt"/>
              </a:rPr>
              <a:t>: dovednosti – schopnosti, smyslové učení.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3200" b="1" dirty="0">
                <a:latin typeface="+mj-lt"/>
              </a:rPr>
              <a:t>Afektivní – výchovná</a:t>
            </a:r>
            <a:r>
              <a:rPr lang="cs-CZ" altLang="cs-CZ" sz="3200" dirty="0">
                <a:latin typeface="+mj-lt"/>
              </a:rPr>
              <a:t>: projevy emocionálního chování- city, postoje, preference, potřeby, zájmy, hodnoty, osobnostní rozvoj.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3200" b="1" dirty="0">
                <a:latin typeface="+mj-lt"/>
              </a:rPr>
              <a:t>Sociální: </a:t>
            </a:r>
            <a:r>
              <a:rPr lang="cs-CZ" altLang="cs-CZ" sz="3200" dirty="0">
                <a:latin typeface="+mj-lt"/>
              </a:rPr>
              <a:t>komunikace, spolupráce.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00608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57AAB39-2290-444A-81D1-F9A4172E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br>
              <a:rPr lang="cs-CZ" sz="2500" dirty="0">
                <a:solidFill>
                  <a:schemeClr val="accent1"/>
                </a:solidFill>
              </a:rPr>
            </a:br>
            <a:br>
              <a:rPr lang="cs-CZ" sz="2500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chemeClr val="accent1"/>
                </a:solidFill>
              </a:rPr>
              <a:t>Formulace cíle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D325E29-F3AC-4F45-A0EB-D77107E3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2075689"/>
            <a:ext cx="7741603" cy="4334636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Žák vyjmenuje tři stěžejní díla Karla Čapka.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Žák  samostatně analyzuje rétorické figury v básni Máj.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Žák vysvětlí důvody, které vedly k zahájení první světové války. </a:t>
            </a:r>
            <a:endParaRPr lang="cs-CZ" sz="24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24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Představit žákům výčet nepravidelných sloves.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Žák umí hovořit o tématu „moje rodina“ v německém jazyce. </a:t>
            </a:r>
          </a:p>
          <a:p>
            <a:r>
              <a:rPr lang="cs-CZ" sz="24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Žák si zapamatuje co nejvíce slovíček z učebnice. </a:t>
            </a:r>
          </a:p>
          <a:p>
            <a:pPr marL="0" indent="0">
              <a:buNone/>
            </a:pPr>
            <a:r>
              <a:rPr lang="cs-CZ" sz="2200" dirty="0">
                <a:cs typeface="Calibri Light" panose="020F0302020204030204" pitchFamily="34" charset="0"/>
              </a:rPr>
              <a:t>https://is.muni.cz/el/phil/jaro2017/DPS003/um/skolni_didaktika__dalkari.pdf</a:t>
            </a:r>
          </a:p>
        </p:txBody>
      </p:sp>
    </p:spTree>
    <p:extLst>
      <p:ext uri="{BB962C8B-B14F-4D97-AF65-F5344CB8AC3E}">
        <p14:creationId xmlns:p14="http://schemas.microsoft.com/office/powerpoint/2010/main" val="142352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668" y="365125"/>
            <a:ext cx="944033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5400" b="1"/>
              <a:t>Náročnost výukových cílů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Graphic 91" descr="Brain in head">
            <a:extLst>
              <a:ext uri="{FF2B5EF4-FFF2-40B4-BE49-F238E27FC236}">
                <a16:creationId xmlns:a16="http://schemas.microsoft.com/office/drawing/2014/main" id="{FBAD8A19-7F02-45AA-9A76-C220EAD5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err="1">
                <a:latin typeface="+mj-lt"/>
              </a:rPr>
              <a:t>Bloomova</a:t>
            </a:r>
            <a:r>
              <a:rPr lang="cs-CZ" altLang="cs-CZ" sz="3200" b="1" dirty="0">
                <a:latin typeface="+mj-lt"/>
              </a:rPr>
              <a:t> taxonomie</a:t>
            </a:r>
            <a:r>
              <a:rPr lang="cs-CZ" altLang="cs-CZ" sz="3200" dirty="0">
                <a:latin typeface="+mj-lt"/>
              </a:rPr>
              <a:t> – kognitivní náročnost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>
                <a:latin typeface="+mj-lt"/>
              </a:rPr>
              <a:t>(zapamatování – pochopení – aplikace – analýza – hodnocení - tvořivost).</a:t>
            </a:r>
          </a:p>
          <a:p>
            <a:pPr eaLnBrk="1" hangingPunct="1"/>
            <a:r>
              <a:rPr lang="cs-CZ" altLang="cs-CZ" sz="3200" b="1" dirty="0">
                <a:latin typeface="+mj-lt"/>
              </a:rPr>
              <a:t>H. Dave – </a:t>
            </a:r>
            <a:r>
              <a:rPr lang="cs-CZ" altLang="cs-CZ" sz="3200" dirty="0">
                <a:latin typeface="+mj-lt"/>
              </a:rPr>
              <a:t>psychomotorická doména (dovednosti)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>
                <a:latin typeface="+mj-lt"/>
              </a:rPr>
              <a:t>(nápodoba – cvičení – zpřesňování – koordinace – automatizace).</a:t>
            </a:r>
          </a:p>
          <a:p>
            <a:pPr eaLnBrk="1" hangingPunct="1"/>
            <a:r>
              <a:rPr lang="cs-CZ" altLang="cs-CZ" sz="3200" b="1" dirty="0" err="1">
                <a:latin typeface="+mj-lt"/>
              </a:rPr>
              <a:t>Kratwohl</a:t>
            </a:r>
            <a:r>
              <a:rPr lang="cs-CZ" altLang="cs-CZ" sz="3200" dirty="0">
                <a:latin typeface="+mj-lt"/>
              </a:rPr>
              <a:t> a kol. – afektivní doména (vnímání – reakce – ocenění – organizování – zvnitřnění).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66343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828D7-1886-46F0-98F2-A36B1E7C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accent1"/>
                </a:solidFill>
              </a:rPr>
              <a:t>Dokážeme objasnit ?</a:t>
            </a:r>
          </a:p>
        </p:txBody>
      </p:sp>
      <p:pic>
        <p:nvPicPr>
          <p:cNvPr id="16" name="Graphic 6" descr="Otisk prstu">
            <a:extLst>
              <a:ext uri="{FF2B5EF4-FFF2-40B4-BE49-F238E27FC236}">
                <a16:creationId xmlns:a16="http://schemas.microsoft.com/office/drawing/2014/main" id="{260015A7-4242-486B-9871-32987F5D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FA06D-A0AE-48C4-98E1-1DB33E05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dirty="0">
              <a:latin typeface="+mj-lt"/>
            </a:endParaRPr>
          </a:p>
          <a:p>
            <a:r>
              <a:rPr lang="cs-CZ" sz="3600" dirty="0">
                <a:latin typeface="+mj-lt"/>
              </a:rPr>
              <a:t> podstatu </a:t>
            </a:r>
            <a:r>
              <a:rPr lang="cs-CZ" sz="3600" b="1" dirty="0">
                <a:latin typeface="+mj-lt"/>
              </a:rPr>
              <a:t>přístupů ke vzdělávání</a:t>
            </a:r>
            <a:r>
              <a:rPr lang="cs-CZ" sz="3600" dirty="0">
                <a:latin typeface="+mj-lt"/>
              </a:rPr>
              <a:t>; </a:t>
            </a:r>
          </a:p>
          <a:p>
            <a:r>
              <a:rPr lang="cs-CZ" sz="3600" dirty="0">
                <a:latin typeface="+mj-lt"/>
              </a:rPr>
              <a:t> pojmy </a:t>
            </a:r>
            <a:r>
              <a:rPr lang="cs-CZ" sz="3600" b="1" dirty="0">
                <a:latin typeface="+mj-lt"/>
              </a:rPr>
              <a:t>kurikulum </a:t>
            </a:r>
            <a:r>
              <a:rPr lang="cs-CZ" sz="3600" dirty="0">
                <a:latin typeface="+mj-lt"/>
              </a:rPr>
              <a:t>a </a:t>
            </a:r>
            <a:r>
              <a:rPr lang="cs-CZ" altLang="cs-CZ" sz="3600" dirty="0">
                <a:latin typeface="+mj-lt"/>
              </a:rPr>
              <a:t>kurikulární činnosti učitele; </a:t>
            </a:r>
          </a:p>
          <a:p>
            <a:r>
              <a:rPr lang="cs-CZ" altLang="cs-CZ" sz="3600" dirty="0">
                <a:latin typeface="+mj-lt"/>
              </a:rPr>
              <a:t> </a:t>
            </a:r>
            <a:r>
              <a:rPr lang="cs-CZ" altLang="cs-CZ" sz="3600" dirty="0">
                <a:solidFill>
                  <a:srgbClr val="FF0000"/>
                </a:solidFill>
                <a:latin typeface="+mj-lt"/>
              </a:rPr>
              <a:t>návaznost obecných </a:t>
            </a:r>
            <a:r>
              <a:rPr lang="cs-CZ" altLang="cs-CZ" sz="3600" b="1" dirty="0">
                <a:solidFill>
                  <a:srgbClr val="FF0000"/>
                </a:solidFill>
                <a:latin typeface="+mj-lt"/>
              </a:rPr>
              <a:t>cílů</a:t>
            </a:r>
            <a:r>
              <a:rPr lang="cs-CZ" altLang="cs-CZ" sz="3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cs-CZ" altLang="cs-CZ" sz="3600" b="1" dirty="0">
                <a:solidFill>
                  <a:srgbClr val="FF0000"/>
                </a:solidFill>
                <a:latin typeface="+mj-lt"/>
              </a:rPr>
              <a:t>klíčových kompetencí, </a:t>
            </a:r>
            <a:r>
              <a:rPr lang="cs-CZ" altLang="cs-CZ" sz="3600" dirty="0">
                <a:solidFill>
                  <a:srgbClr val="FF0000"/>
                </a:solidFill>
                <a:latin typeface="+mj-lt"/>
              </a:rPr>
              <a:t>specifických cílů vzdělávacích oblastí a </a:t>
            </a:r>
            <a:r>
              <a:rPr lang="cs-CZ" altLang="cs-CZ" sz="3600" b="1" dirty="0">
                <a:solidFill>
                  <a:srgbClr val="FF0000"/>
                </a:solidFill>
                <a:latin typeface="+mj-lt"/>
              </a:rPr>
              <a:t>očekávaných výstupů </a:t>
            </a:r>
            <a:r>
              <a:rPr lang="cs-CZ" altLang="cs-CZ" sz="3600" dirty="0">
                <a:solidFill>
                  <a:srgbClr val="FF0000"/>
                </a:solidFill>
                <a:latin typeface="+mj-lt"/>
              </a:rPr>
              <a:t>v RVP.</a:t>
            </a:r>
            <a:endParaRPr lang="cs-CZ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88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12A3C2-5DED-4A8B-BBB2-F3E39124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199" y="419529"/>
            <a:ext cx="244780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E4C5D6-A3EE-4FB6-B1AA-32E25680CCBC}"/>
              </a:ext>
            </a:extLst>
          </p:cNvPr>
          <p:cNvGraphicFramePr/>
          <p:nvPr/>
        </p:nvGraphicFramePr>
        <p:xfrm>
          <a:off x="787399" y="-1642359"/>
          <a:ext cx="9864000" cy="781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E6A254-BA5C-4131-B91D-CF8DCCE2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199" y="4042834"/>
            <a:ext cx="244780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085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1E13A7-54BF-4B95-8B37-89F5A0CA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332" y="14224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D62151-3D5B-40E8-8B8F-E5BE6E8A5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772809"/>
              </p:ext>
            </p:extLst>
          </p:nvPr>
        </p:nvGraphicFramePr>
        <p:xfrm>
          <a:off x="1100298" y="1343623"/>
          <a:ext cx="10143067" cy="493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4BACF4B-B0BD-4C50-9071-E486BE4E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066" y="5312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8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/>
              <a:t>Taxonomie výukových cílů</a:t>
            </a:r>
          </a:p>
        </p:txBody>
      </p:sp>
      <p:pic>
        <p:nvPicPr>
          <p:cNvPr id="5" name="Graphic 6" descr="Earth Globe Americas">
            <a:extLst>
              <a:ext uri="{FF2B5EF4-FFF2-40B4-BE49-F238E27FC236}">
                <a16:creationId xmlns:a16="http://schemas.microsoft.com/office/drawing/2014/main" id="{3D7BFDEB-1D71-4CCC-9FF8-D429A1780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j-lt"/>
              </a:rPr>
              <a:t>Afektivní oblast</a:t>
            </a:r>
            <a:r>
              <a:rPr lang="cs-CZ" sz="3200" dirty="0">
                <a:latin typeface="+mj-lt"/>
              </a:rPr>
              <a:t> - zájmy, pozornost, estetické cítění, morální a jiné postoje, pocity, názory a hodnoty. Například: </a:t>
            </a:r>
            <a:r>
              <a:rPr lang="cs-CZ" sz="3200" b="1" dirty="0">
                <a:latin typeface="+mj-lt"/>
              </a:rPr>
              <a:t>naslouchej, oceň důležitost, vnímej estetickou hodnotu, vnímej morální dilema, získej o něčem povědomí, a podobně. </a:t>
            </a:r>
          </a:p>
          <a:p>
            <a:endParaRPr lang="cs-CZ" sz="3200" b="1" dirty="0">
              <a:latin typeface="+mj-lt"/>
            </a:endParaRPr>
          </a:p>
          <a:p>
            <a:r>
              <a:rPr lang="cs-CZ" sz="3200" b="1" dirty="0">
                <a:latin typeface="+mj-lt"/>
              </a:rPr>
              <a:t>Psychomotorická sféra</a:t>
            </a:r>
            <a:r>
              <a:rPr lang="cs-CZ" sz="3200" dirty="0">
                <a:latin typeface="+mj-lt"/>
              </a:rPr>
              <a:t> - psychomotorické dovednosti se týkají smyslového vnímání, pohybů a vzájemné koordinace vjemů s pohyby atd. Slovesa jako: </a:t>
            </a:r>
            <a:r>
              <a:rPr lang="cs-CZ" sz="3200" b="1" dirty="0">
                <a:latin typeface="+mj-lt"/>
              </a:rPr>
              <a:t>kresli, házej, plachti, svářej,</a:t>
            </a:r>
            <a:r>
              <a:rPr lang="cs-CZ" sz="3200" dirty="0">
                <a:latin typeface="+mj-lt"/>
              </a:rPr>
              <a:t> …</a:t>
            </a:r>
          </a:p>
          <a:p>
            <a:endParaRPr lang="cs-CZ" sz="3200" dirty="0">
              <a:latin typeface="+mj-lt"/>
            </a:endParaRPr>
          </a:p>
          <a:p>
            <a:endParaRPr lang="cs-CZ" sz="3200" dirty="0">
              <a:latin typeface="+mj-lt"/>
            </a:endParaRPr>
          </a:p>
          <a:p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08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4944E-C26A-42D5-9DA6-D57F51A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22CE4-A7D2-4075-99DE-2E7BE9D2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Zapamatování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použití poznámek a jiných informačních zdrojů napište, co jste si zapamatovali k těmto pojmům: J. J. Rousseau, J. G. Herder, hnutí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Sturm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Drang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žánr balada, preromantická lidová tvorba a báseň Růžička od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Goetheho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Porozumění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Přečtěte si báseň Růžička od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Goetheho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interpretujte ji, o čem báseň vypovídá, co má sdělit.  Aplikace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se na nejznámější obraz romantického hrdiny od C. D. Friedricha a vzpomeňte si na to, co už o romantismu víte, a na základě toho charakterizujte romantického hrdinu.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0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848A8-73AC-419D-A654-F53C8CC4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FAD6C-A256-4AD9-BC29-9F77453E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a syntéza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Porovnejte originál básně Růžička od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Goetheho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němčině s překladem v češtině co do zvukové podoby básně a identifikujte, jak se překlad liší od originálu.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Jakým způsobem může šestnáctiletého člověka poškodit pornografie (v souvislosti s textem Markýze de Sade)?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Napište, jak byste postupovali, kdybyste byli autoři děsivého námětu filmu?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41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043131-796D-4E37-9A8D-629315E7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3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Zařaďte následující cíle do kategorií: kognitivní, afektivní, psychomotorické výukové cíle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7E6FA-FF3F-4DEB-9189-AAE498B9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Žáci vyjmenují státy, se kterými sousedí ČR. ......................................................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Žáci interpretují obsah básně od Jana Nerudy. .................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Žáci uplavou stanovenou vzdálenost v bazénu stylem „motýlek“........................................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Žáci umí vhodně projevit úctu ke starším osobám. ...................................................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Žáci vyrobí lodičku z papíru …................................................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Žáci se vhodně chovají při návštěvě muzea. …...............................................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0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28A74A-F8DD-4007-AAF7-435175FD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Sedm pravidel kognitivně náročné výuky </a:t>
            </a:r>
            <a:b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Švaříček, R. (2013). Sedm pravidel kognitivně náročné výuky. </a:t>
            </a:r>
            <a:r>
              <a:rPr lang="cs-CZ" sz="1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Komenský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Brno: Masarykova univerzita, 138/ 1, s. 11-17. </a:t>
            </a:r>
            <a:b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3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88E06BD-0FA9-441C-945E-2755C5ED2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5837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872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sz="4200" b="1" dirty="0"/>
              <a:t>Didaktické zpracování učebního obsahu učitelem</a:t>
            </a:r>
            <a:br>
              <a:rPr lang="cs-CZ" sz="4200" b="1" dirty="0"/>
            </a:br>
            <a:r>
              <a:rPr lang="cs-CZ" sz="3200" b="1" i="1" dirty="0"/>
              <a:t>k samostatnému studiu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9788" y="2165131"/>
            <a:ext cx="5157787" cy="4024532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co učitel považuje za </a:t>
            </a:r>
            <a:r>
              <a:rPr lang="cs-CZ" sz="2400" b="1" dirty="0"/>
              <a:t>zásadní,</a:t>
            </a:r>
            <a:r>
              <a:rPr lang="cs-CZ" sz="2400" dirty="0"/>
              <a:t> co zdůrazňuje, </a:t>
            </a:r>
          </a:p>
          <a:p>
            <a:r>
              <a:rPr lang="cs-CZ" sz="2400" dirty="0"/>
              <a:t>které </a:t>
            </a:r>
            <a:r>
              <a:rPr lang="cs-CZ" sz="2400" b="1" dirty="0"/>
              <a:t>pojmy</a:t>
            </a:r>
            <a:r>
              <a:rPr lang="cs-CZ" sz="2400" dirty="0"/>
              <a:t> </a:t>
            </a:r>
            <a:r>
              <a:rPr lang="cs-CZ" sz="2400" b="1" dirty="0"/>
              <a:t>vysvětluje,</a:t>
            </a:r>
            <a:r>
              <a:rPr lang="cs-CZ" sz="2400" dirty="0"/>
              <a:t> na které </a:t>
            </a:r>
            <a:r>
              <a:rPr lang="cs-CZ" sz="2400" b="1" dirty="0"/>
              <a:t>navazuje</a:t>
            </a:r>
            <a:r>
              <a:rPr lang="cs-CZ" sz="2400" dirty="0"/>
              <a:t>, co </a:t>
            </a:r>
            <a:r>
              <a:rPr lang="cs-CZ" sz="2400" b="1" dirty="0"/>
              <a:t>opakuje</a:t>
            </a:r>
            <a:r>
              <a:rPr lang="cs-CZ" sz="2400" dirty="0"/>
              <a:t>, </a:t>
            </a:r>
          </a:p>
          <a:p>
            <a:r>
              <a:rPr lang="cs-CZ" sz="2400" dirty="0"/>
              <a:t>zda a jak vede žáky k </a:t>
            </a:r>
            <a:r>
              <a:rPr lang="cs-CZ" sz="2400" b="1" dirty="0"/>
              <a:t>samostatnost</a:t>
            </a:r>
            <a:r>
              <a:rPr lang="cs-CZ" sz="2400" dirty="0"/>
              <a:t>i a </a:t>
            </a:r>
            <a:r>
              <a:rPr lang="cs-CZ" sz="2400" b="1" dirty="0"/>
              <a:t>myšlení</a:t>
            </a:r>
            <a:r>
              <a:rPr lang="cs-CZ" sz="2400" dirty="0"/>
              <a:t>, </a:t>
            </a:r>
          </a:p>
          <a:p>
            <a:r>
              <a:rPr lang="cs-CZ" sz="2400" dirty="0"/>
              <a:t>jak odlišuje </a:t>
            </a:r>
            <a:r>
              <a:rPr lang="cs-CZ" sz="2400" b="1" dirty="0"/>
              <a:t>základní učivo</a:t>
            </a:r>
            <a:r>
              <a:rPr lang="cs-CZ" sz="2400" dirty="0"/>
              <a:t> od méně podstatného, </a:t>
            </a:r>
          </a:p>
          <a:p>
            <a:r>
              <a:rPr lang="cs-CZ" sz="2400" dirty="0"/>
              <a:t>jak </a:t>
            </a:r>
            <a:r>
              <a:rPr lang="cs-CZ" sz="2400" b="1" dirty="0"/>
              <a:t>diferencuje </a:t>
            </a:r>
            <a:r>
              <a:rPr lang="cs-CZ" sz="2400" dirty="0"/>
              <a:t>náročnost učiva pro skupiny žáků s různou výkonovou úrovní). </a:t>
            </a:r>
          </a:p>
          <a:p>
            <a:endParaRPr lang="cs-CZ" sz="11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0744BD-49CD-43A3-8AA1-9D8E5620D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4413"/>
            <a:ext cx="5183188" cy="4245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Struktura učiva, logičnost, návaznost</a:t>
            </a:r>
          </a:p>
          <a:p>
            <a:r>
              <a:rPr lang="cs-CZ" sz="2800" dirty="0"/>
              <a:t>učivo je prezentováno v učebnici nebo učitelem </a:t>
            </a:r>
            <a:r>
              <a:rPr lang="cs-CZ" sz="2800" b="1" dirty="0"/>
              <a:t>strukturovaně</a:t>
            </a:r>
            <a:r>
              <a:rPr lang="cs-CZ" sz="2800" dirty="0"/>
              <a:t>, </a:t>
            </a:r>
          </a:p>
          <a:p>
            <a:r>
              <a:rPr lang="cs-CZ" sz="2800" b="1" dirty="0"/>
              <a:t>přehledně, systémově</a:t>
            </a:r>
            <a:r>
              <a:rPr lang="cs-CZ" sz="2800" dirty="0"/>
              <a:t>, </a:t>
            </a:r>
          </a:p>
          <a:p>
            <a:r>
              <a:rPr lang="cs-CZ" sz="2800" b="1" dirty="0"/>
              <a:t>vyvozuje</a:t>
            </a:r>
            <a:r>
              <a:rPr lang="cs-CZ" sz="2800" dirty="0"/>
              <a:t> učitel </a:t>
            </a:r>
            <a:r>
              <a:rPr lang="cs-CZ" sz="2800" b="1" dirty="0"/>
              <a:t>sám</a:t>
            </a:r>
            <a:r>
              <a:rPr lang="cs-CZ" sz="2800" dirty="0"/>
              <a:t> nebo </a:t>
            </a:r>
            <a:r>
              <a:rPr lang="cs-CZ" sz="2800" b="1" dirty="0"/>
              <a:t>se žáky</a:t>
            </a:r>
            <a:r>
              <a:rPr lang="cs-CZ" sz="2800" dirty="0"/>
              <a:t>, souvislosti, důsledky a vztahy.</a:t>
            </a:r>
          </a:p>
          <a:p>
            <a:pPr>
              <a:buNone/>
            </a:pPr>
            <a:r>
              <a:rPr lang="cs-CZ" sz="2800" dirty="0"/>
              <a:t> </a:t>
            </a:r>
            <a:r>
              <a:rPr lang="cs-CZ" sz="2800" b="1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36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F9FF831-D804-4C4F-AABA-901A466A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i="1" dirty="0"/>
              <a:t>k samostatnému studiu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74247A-43E5-4BED-9614-B96CE347C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Typ učební látky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DBF5D-88CE-4746-B260-A087EB9CB7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endParaRPr lang="cs-CZ" sz="700" dirty="0"/>
          </a:p>
          <a:p>
            <a:pPr marL="0" indent="0">
              <a:buNone/>
            </a:pPr>
            <a:r>
              <a:rPr lang="cs-CZ" sz="2400" dirty="0"/>
              <a:t>její </a:t>
            </a:r>
            <a:r>
              <a:rPr lang="cs-CZ" sz="2400" b="1" dirty="0"/>
              <a:t>formativnost</a:t>
            </a:r>
            <a:r>
              <a:rPr lang="cs-CZ" sz="2400" dirty="0"/>
              <a:t>, </a:t>
            </a:r>
          </a:p>
          <a:p>
            <a:pPr marL="0" indent="0">
              <a:buNone/>
            </a:pPr>
            <a:r>
              <a:rPr lang="cs-CZ" sz="2400" b="1" dirty="0"/>
              <a:t>náročnost</a:t>
            </a:r>
            <a:r>
              <a:rPr lang="cs-CZ" sz="2400" dirty="0"/>
              <a:t> na paměť - vede učivo k rozvoji myšlenkových operací, </a:t>
            </a:r>
          </a:p>
          <a:p>
            <a:pPr marL="0" indent="0">
              <a:buNone/>
            </a:pPr>
            <a:r>
              <a:rPr lang="cs-CZ" sz="2400" dirty="0"/>
              <a:t>provokuje zvídavost, </a:t>
            </a:r>
          </a:p>
          <a:p>
            <a:pPr marL="0" indent="0">
              <a:buNone/>
            </a:pPr>
            <a:r>
              <a:rPr lang="cs-CZ" sz="2400" dirty="0"/>
              <a:t>jaké je </a:t>
            </a:r>
            <a:r>
              <a:rPr lang="cs-CZ" sz="2400" b="1" dirty="0"/>
              <a:t>množství osvojovaných poj</a:t>
            </a:r>
            <a:r>
              <a:rPr lang="cs-CZ" sz="2400" dirty="0"/>
              <a:t>mů, </a:t>
            </a:r>
          </a:p>
          <a:p>
            <a:pPr marL="0" indent="0">
              <a:buNone/>
            </a:pPr>
            <a:r>
              <a:rPr lang="cs-CZ" sz="2400" dirty="0"/>
              <a:t>je možno si je zapamatovat </a:t>
            </a:r>
            <a:r>
              <a:rPr lang="cs-CZ" sz="2400" b="1" dirty="0"/>
              <a:t>v hodině</a:t>
            </a:r>
            <a:r>
              <a:rPr lang="cs-CZ" sz="2400" dirty="0"/>
              <a:t>, bude nutná </a:t>
            </a:r>
            <a:r>
              <a:rPr lang="cs-CZ" sz="2400" b="1" dirty="0"/>
              <a:t>domácí příprava</a:t>
            </a:r>
            <a:r>
              <a:rPr lang="cs-CZ" sz="2400" dirty="0"/>
              <a:t>).</a:t>
            </a:r>
          </a:p>
          <a:p>
            <a:pPr>
              <a:buNone/>
            </a:pPr>
            <a:endParaRPr lang="cs-CZ" sz="2400" dirty="0"/>
          </a:p>
          <a:p>
            <a:endParaRPr lang="cs-CZ" sz="7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7BA3FF9-35F0-4DF2-BD9C-1BE0B16E5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Vazby mezi prvky probíraného učiva</a:t>
            </a:r>
            <a:endParaRPr lang="cs-CZ" sz="26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6D371F4-F776-4BFA-9EEF-FCFFA53A0D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tvoří učivo návazný celek, jsou v něm </a:t>
            </a:r>
            <a:r>
              <a:rPr lang="cs-CZ" b="1" dirty="0"/>
              <a:t>příčinné souvislosti</a:t>
            </a:r>
            <a:r>
              <a:rPr lang="cs-CZ" dirty="0"/>
              <a:t>, které napomáhají zapamatování, </a:t>
            </a:r>
          </a:p>
          <a:p>
            <a:pPr marL="0" indent="0">
              <a:buNone/>
            </a:pPr>
            <a:r>
              <a:rPr lang="cs-CZ" dirty="0"/>
              <a:t>jedná se o </a:t>
            </a:r>
            <a:r>
              <a:rPr lang="cs-CZ" b="1" dirty="0"/>
              <a:t>izolované údaje</a:t>
            </a:r>
            <a:r>
              <a:rPr lang="cs-CZ" dirty="0"/>
              <a:t>, které se těžko pamatují, </a:t>
            </a:r>
          </a:p>
          <a:p>
            <a:pPr marL="0" indent="0">
              <a:buNone/>
            </a:pPr>
            <a:r>
              <a:rPr lang="cs-CZ" dirty="0"/>
              <a:t>zda a jak </a:t>
            </a:r>
            <a:r>
              <a:rPr lang="cs-CZ" b="1" dirty="0"/>
              <a:t>navazuje na předchozí </a:t>
            </a:r>
            <a:r>
              <a:rPr lang="cs-CZ" dirty="0"/>
              <a:t>zkušenosti žáků.</a:t>
            </a:r>
          </a:p>
          <a:p>
            <a:pPr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4694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E4BE54F-7CAE-45C5-A0BF-F90E1AB4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i="1" dirty="0"/>
              <a:t>k samostatnému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100" b="1" dirty="0"/>
              <a:t>Přehlednost záznamu probíraného učiva</a:t>
            </a:r>
            <a:r>
              <a:rPr lang="cs-CZ" sz="4100" dirty="0"/>
              <a:t> </a:t>
            </a:r>
          </a:p>
          <a:p>
            <a:pPr marL="0" indent="0">
              <a:buNone/>
            </a:pPr>
            <a:endParaRPr lang="cs-CZ" sz="3100" dirty="0"/>
          </a:p>
          <a:p>
            <a:pPr marL="0" indent="0">
              <a:buNone/>
            </a:pPr>
            <a:r>
              <a:rPr lang="cs-CZ" sz="4600" dirty="0"/>
              <a:t>jaký je záznam na tabuli, </a:t>
            </a:r>
          </a:p>
          <a:p>
            <a:pPr marL="0" indent="0">
              <a:buNone/>
            </a:pPr>
            <a:r>
              <a:rPr lang="cs-CZ" sz="4600" dirty="0"/>
              <a:t>jaký je v sešitech žáků; </a:t>
            </a:r>
          </a:p>
          <a:p>
            <a:pPr marL="0" indent="0">
              <a:buNone/>
            </a:pPr>
            <a:r>
              <a:rPr lang="cs-CZ" sz="4600" dirty="0"/>
              <a:t>je záznam ve formě tabulky, grafu, nákresu. </a:t>
            </a:r>
          </a:p>
          <a:p>
            <a:pPr>
              <a:buNone/>
            </a:pPr>
            <a:endParaRPr lang="cs-CZ" sz="4600" b="1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C20C17-3846-4673-9216-7F7FEDE39D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3600" b="1" dirty="0"/>
              <a:t>Možnost vzniku mezipředmětových vazeb</a:t>
            </a:r>
            <a:r>
              <a:rPr lang="cs-CZ" sz="3600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100" dirty="0"/>
              <a:t>souvisí prezentované učivo s jiným vyučovacím předmětem, </a:t>
            </a:r>
          </a:p>
          <a:p>
            <a:pPr>
              <a:buNone/>
            </a:pPr>
            <a:r>
              <a:rPr lang="cs-CZ" sz="3100" dirty="0"/>
              <a:t>opírá se učitel o vědomosti žáků získané v jiných předmětech.</a:t>
            </a:r>
          </a:p>
          <a:p>
            <a:pPr>
              <a:buNone/>
            </a:pPr>
            <a:r>
              <a:rPr lang="cs-CZ" sz="3100" dirty="0"/>
              <a:t> </a:t>
            </a:r>
          </a:p>
          <a:p>
            <a:pPr>
              <a:buNone/>
            </a:pPr>
            <a:endParaRPr lang="cs-CZ" sz="3100" dirty="0"/>
          </a:p>
          <a:p>
            <a:pPr marL="0" indent="0">
              <a:buNone/>
            </a:pPr>
            <a:r>
              <a:rPr lang="cs-CZ" sz="3400" b="1" dirty="0"/>
              <a:t>Motivační hodnota učiva</a:t>
            </a:r>
            <a:r>
              <a:rPr lang="cs-CZ" sz="3400" dirty="0"/>
              <a:t> </a:t>
            </a:r>
          </a:p>
          <a:p>
            <a:pPr marL="0" indent="0">
              <a:buNone/>
            </a:pPr>
            <a:r>
              <a:rPr lang="cs-CZ" sz="3500" dirty="0"/>
              <a:t>je prezentované učivo zajímavé, atraktivní, </a:t>
            </a:r>
          </a:p>
          <a:p>
            <a:pPr marL="0" indent="0">
              <a:buNone/>
            </a:pPr>
            <a:r>
              <a:rPr lang="cs-CZ" sz="3500" dirty="0"/>
              <a:t>nezajímavé, čím je zajímavé, co v něm by mohlo být zajímavé a za jakých okolností.</a:t>
            </a:r>
          </a:p>
        </p:txBody>
      </p:sp>
    </p:spTree>
    <p:extLst>
      <p:ext uri="{BB962C8B-B14F-4D97-AF65-F5344CB8AC3E}">
        <p14:creationId xmlns:p14="http://schemas.microsoft.com/office/powerpoint/2010/main" val="55450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020" y="609600"/>
            <a:ext cx="9594981" cy="2514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500" b="1" i="1" u="sng" dirty="0"/>
              <a:t>Formální struktura portfoliového úkolu</a:t>
            </a:r>
            <a:br>
              <a:rPr lang="cs-CZ" altLang="cs-CZ" sz="2500" b="1" i="1" u="sng" dirty="0"/>
            </a:br>
            <a:r>
              <a:rPr lang="cs-CZ" altLang="cs-CZ" sz="1900" b="1" dirty="0"/>
              <a:t>Předmět – vzdělávací oblast:                                                           Ročník:</a:t>
            </a:r>
            <a:br>
              <a:rPr lang="cs-CZ" altLang="cs-CZ" sz="1900" b="1" dirty="0"/>
            </a:br>
            <a:r>
              <a:rPr lang="cs-CZ" altLang="cs-CZ" sz="1900" b="1" dirty="0"/>
              <a:t>Tematický celek:                                      </a:t>
            </a:r>
            <a:br>
              <a:rPr lang="cs-CZ" altLang="cs-CZ" sz="1900" b="1" dirty="0"/>
            </a:br>
            <a:r>
              <a:rPr lang="cs-CZ" altLang="cs-CZ" sz="1900" b="1" dirty="0"/>
              <a:t>Téma (3-4 vyuč. jednotek) …..  </a:t>
            </a:r>
            <a:r>
              <a:rPr lang="cs-CZ" altLang="cs-CZ" sz="1900" b="1" i="1" dirty="0"/>
              <a:t>myšlenková mapa</a:t>
            </a:r>
            <a:br>
              <a:rPr lang="cs-CZ" altLang="cs-CZ" sz="1900" b="1" i="1" dirty="0"/>
            </a:br>
            <a:r>
              <a:rPr lang="cs-CZ" altLang="cs-CZ" sz="1900" b="1" dirty="0"/>
              <a:t>Cíle tématu:</a:t>
            </a:r>
            <a:r>
              <a:rPr lang="cs-CZ" altLang="cs-CZ" sz="1900" b="1" i="1" dirty="0"/>
              <a:t> – vybírat v RVP  („cíle“, „klíčové kompetence“ a „očekávané výstupy“)</a:t>
            </a:r>
            <a:r>
              <a:rPr lang="cs-CZ" altLang="cs-CZ" sz="1900" b="1" dirty="0"/>
              <a:t>:</a:t>
            </a:r>
            <a:br>
              <a:rPr lang="cs-CZ" altLang="cs-CZ" sz="1900" b="1" i="1" dirty="0"/>
            </a:br>
            <a:r>
              <a:rPr lang="cs-CZ" altLang="cs-CZ" sz="1900" i="1" dirty="0"/>
              <a:t>-</a:t>
            </a:r>
            <a:r>
              <a:rPr lang="cs-CZ" altLang="cs-CZ" sz="1900" b="1" i="1" dirty="0"/>
              <a:t> </a:t>
            </a:r>
            <a:r>
              <a:rPr lang="cs-CZ" altLang="cs-CZ" sz="1900" i="1" dirty="0"/>
              <a:t>kognitivní (vědomosti)                    </a:t>
            </a:r>
            <a:br>
              <a:rPr lang="cs-CZ" altLang="cs-CZ" sz="1900" i="1" dirty="0"/>
            </a:br>
            <a:r>
              <a:rPr lang="cs-CZ" altLang="cs-CZ" sz="1900" i="1" dirty="0"/>
              <a:t>- psychomotorické (dovednosti, schopnosti) </a:t>
            </a:r>
            <a:br>
              <a:rPr lang="cs-CZ" altLang="cs-CZ" sz="1900" i="1" dirty="0"/>
            </a:br>
            <a:r>
              <a:rPr lang="cs-CZ" altLang="cs-CZ" sz="1900" i="1" dirty="0"/>
              <a:t>- postojové - afektivní – výchovné (postoje, potřeby, zájmy, hodnoty)</a:t>
            </a:r>
            <a:r>
              <a:rPr lang="cs-CZ" altLang="cs-CZ" sz="2100" b="1" i="1" dirty="0"/>
              <a:t>  </a:t>
            </a:r>
          </a:p>
        </p:txBody>
      </p:sp>
      <p:graphicFrame>
        <p:nvGraphicFramePr>
          <p:cNvPr id="22616" name="Group 88"/>
          <p:cNvGraphicFramePr>
            <a:graphicFrameLocks noGrp="1"/>
          </p:cNvGraphicFramePr>
          <p:nvPr>
            <p:ph type="tbl" idx="1"/>
          </p:nvPr>
        </p:nvGraphicFramePr>
        <p:xfrm>
          <a:off x="1073019" y="2985799"/>
          <a:ext cx="9347331" cy="3881902"/>
        </p:xfrm>
        <a:graphic>
          <a:graphicData uri="http://schemas.openxmlformats.org/drawingml/2006/table">
            <a:tbl>
              <a:tblPr/>
              <a:tblGrid>
                <a:gridCol w="168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Téma vyuč. jednotky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Výukové cíle*)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Did.an.učiva</a:t>
                      </a:r>
                      <a:endParaRPr kumimoji="0" lang="cs-CZ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POJMOVÁ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Did.an.učiva</a:t>
                      </a:r>
                      <a:endParaRPr kumimoji="0" lang="cs-CZ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Výukové strategie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Evaluační nástroje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Metodické poznámky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mapy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vyplývají  z cílů  tématu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učební úlohy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pojmy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(zadání)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(otázky)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KONKRÉTNĚ, ve 2. 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39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Tři teenageři fotící selfie na mobilním telefonu">
            <a:extLst>
              <a:ext uri="{FF2B5EF4-FFF2-40B4-BE49-F238E27FC236}">
                <a16:creationId xmlns:a16="http://schemas.microsoft.com/office/drawing/2014/main" id="{BDA00B2F-3249-475B-A240-271EBB52E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r="976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3" name="Picture 3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D37E0A-09A0-49D8-A99C-96EDD9AA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Hodně zdaru </a:t>
            </a:r>
            <a:br>
              <a:rPr lang="cs-CZ" sz="4400" dirty="0">
                <a:solidFill>
                  <a:srgbClr val="000000"/>
                </a:solidFill>
              </a:rPr>
            </a:br>
            <a:r>
              <a:rPr lang="cs-CZ" sz="4400" dirty="0">
                <a:solidFill>
                  <a:srgbClr val="000000"/>
                </a:solidFill>
              </a:rPr>
              <a:t>při </a:t>
            </a:r>
            <a:r>
              <a:rPr lang="cs-CZ" sz="4400">
                <a:solidFill>
                  <a:srgbClr val="000000"/>
                </a:solidFill>
              </a:rPr>
              <a:t>zpracování úkolu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5600C-BD94-44EE-BDD9-CD41E867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18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C7819-80F1-4EF0-8EFA-2D6291B8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Další </a:t>
            </a:r>
            <a:r>
              <a:rPr lang="cs-CZ"/>
              <a:t>zdroje ke studiu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B86BF-38BA-4F76-8D9A-303C45294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https://pedagogika.skolni.eu/pedagogika/didaktika/taxonomie/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https://is.muni.cz/el/1421/jaro2008/UZB003/um/4429574/Vyukove_cile_I.pdf</a:t>
            </a:r>
            <a:endParaRPr lang="cs-CZ" dirty="0"/>
          </a:p>
          <a:p>
            <a:r>
              <a:rPr lang="cs-CZ" dirty="0">
                <a:hlinkClick r:id="rId4"/>
              </a:rPr>
              <a:t>https://is.muni.cz/el/phil/jaro2017/DPS003/um/skolni_didaktika__dalkari.pdf</a:t>
            </a:r>
            <a:endParaRPr lang="cs-CZ" dirty="0"/>
          </a:p>
          <a:p>
            <a:r>
              <a:rPr lang="cs-CZ" dirty="0">
                <a:hlinkClick r:id="rId3"/>
              </a:rPr>
              <a:t>https://is.muni.cz/el/1421/jaro2008/UZB003/um/4429574/Vyukove_cile_I.pdf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90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BD4D03B-2398-4D55-AAD9-ACF05012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inspiraci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C4EA1B6-6349-4122-BBEE-41040746D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70392-66E0-44E8-B7C5-20805B80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5000"/>
            <a:ext cx="5157787" cy="428466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Kompetence k učení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zájem o cizí jazyk, uvědomování si důležitosti znalosti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cizího jazyka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vedení k sebehodnocení i vzájemnému hodnocení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vedení k vlastní aktivitě při vyhledávání učebního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materiálu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9AABC03-C7E1-4A5C-B66D-DF3E2C67E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C80C2AB-20AC-4DA1-82AE-614433FF9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effectLst/>
              <a:latin typeface="TimesNewRomanPS-BoldMT"/>
              <a:ea typeface="Calibri" panose="020F0502020204030204" pitchFamily="34" charset="0"/>
              <a:cs typeface="TimesNewRomanPS-BoldM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Kompetence sociální a personální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schopnost spolupráce a práce ve skupině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zpracovávání témat různou formou dramatizace,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dialog, hudební zpracování apod.)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vedení k respektování dohodnutých pravidel a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k odpovědnosti za vykonanou práci skupinovou i samostatnou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7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45D41-CEE7-4753-B15D-062C2CA0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25CEEC-A908-43CF-9195-E97F2C3F5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Kompetence k řešení problémů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900BF7-2C7B-4695-8763-75C2BD6FE4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práce s obrázkovým a akustickým materiálem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zpracovávání předloženého problému – hledání správné odpovědi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9F0E9F-08B7-4EC9-93F5-0F7A1EA64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b="1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Kompetence občanské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2304E1-F5BD-4E8C-9055-7A42767DEE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možnost využití cizího jazyka v běžném životě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- seznámení s reáliemi anglicky mluvících zemí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5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EA8E8-274E-4EA2-B4DE-C7A28CFF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br>
              <a:rPr lang="cs-CZ" sz="4800" dirty="0"/>
            </a:br>
            <a:r>
              <a:rPr lang="cs-CZ" sz="4800" dirty="0"/>
              <a:t>Cíl semináře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C1D5B-DAD5-442B-92B7-5C2B7397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refa do černého">
            <a:extLst>
              <a:ext uri="{FF2B5EF4-FFF2-40B4-BE49-F238E27FC236}">
                <a16:creationId xmlns:a16="http://schemas.microsoft.com/office/drawing/2014/main" id="{F85C700B-3C7A-461E-AAD8-6BC83C3EF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801" y="2030528"/>
            <a:ext cx="914400" cy="914400"/>
          </a:xfrm>
          <a:prstGeom prst="rect">
            <a:avLst/>
          </a:prstGeom>
        </p:spPr>
      </p:pic>
      <p:sp>
        <p:nvSpPr>
          <p:cNvPr id="40" name="Zástupný obsah 2">
            <a:extLst>
              <a:ext uri="{FF2B5EF4-FFF2-40B4-BE49-F238E27FC236}">
                <a16:creationId xmlns:a16="http://schemas.microsoft.com/office/drawing/2014/main" id="{606CCFF7-B6D7-4E6D-A23B-B01C58F3E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643467"/>
            <a:ext cx="7289799" cy="5533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3600" b="1" dirty="0">
              <a:latin typeface="+mj-lt"/>
            </a:endParaRPr>
          </a:p>
          <a:p>
            <a:pPr marL="0" indent="0">
              <a:buNone/>
            </a:pPr>
            <a:r>
              <a:rPr lang="cs-CZ" sz="3600" b="1" dirty="0">
                <a:latin typeface="+mj-lt"/>
              </a:rPr>
              <a:t>Student/</a:t>
            </a:r>
            <a:r>
              <a:rPr lang="cs-CZ" sz="3600" b="1" dirty="0" err="1">
                <a:latin typeface="+mj-lt"/>
              </a:rPr>
              <a:t>ka</a:t>
            </a:r>
            <a:r>
              <a:rPr lang="cs-CZ" sz="3600" b="1" dirty="0">
                <a:latin typeface="+mj-lt"/>
              </a:rPr>
              <a:t>:</a:t>
            </a:r>
          </a:p>
          <a:p>
            <a:pPr marL="702900" indent="-571500"/>
            <a:r>
              <a:rPr lang="cs-CZ" sz="3600" dirty="0">
                <a:latin typeface="+mj-lt"/>
              </a:rPr>
              <a:t>vysvětlí, co tvoří učivo</a:t>
            </a:r>
          </a:p>
          <a:p>
            <a:pPr marL="702900" indent="-571500"/>
            <a:r>
              <a:rPr lang="cs-CZ" sz="3600" dirty="0">
                <a:latin typeface="+mj-lt"/>
              </a:rPr>
              <a:t>provede didaktickou analýzu učiva,</a:t>
            </a:r>
          </a:p>
          <a:p>
            <a:pPr marL="702900" indent="-571500"/>
            <a:r>
              <a:rPr lang="cs-CZ" sz="3600" dirty="0">
                <a:latin typeface="+mj-lt"/>
              </a:rPr>
              <a:t>zpracuje myšlenkovou mapu,</a:t>
            </a:r>
          </a:p>
          <a:p>
            <a:pPr marL="702900" indent="-571500"/>
            <a:r>
              <a:rPr lang="cs-CZ" sz="3600" dirty="0">
                <a:latin typeface="+mj-lt"/>
              </a:rPr>
              <a:t>vymezí výukový cíl.</a:t>
            </a:r>
          </a:p>
        </p:txBody>
      </p:sp>
    </p:spTree>
    <p:extLst>
      <p:ext uri="{BB962C8B-B14F-4D97-AF65-F5344CB8AC3E}">
        <p14:creationId xmlns:p14="http://schemas.microsoft.com/office/powerpoint/2010/main" val="351336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pPr marL="838200" indent="-838200"/>
            <a:r>
              <a:rPr lang="cs-CZ" altLang="cs-CZ" sz="3000"/>
              <a:t>Didaktická analýza učiva (pojmová, operační/učební úlohy a mezipředmětová)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Autofit/>
          </a:bodyPr>
          <a:lstStyle/>
          <a:p>
            <a:pPr marL="609600" indent="-609600">
              <a:buNone/>
            </a:pPr>
            <a:endParaRPr lang="cs-CZ" altLang="cs-CZ" sz="3200" b="1" dirty="0"/>
          </a:p>
          <a:p>
            <a:pPr marL="609600" indent="-609600">
              <a:buNone/>
            </a:pPr>
            <a:r>
              <a:rPr lang="cs-CZ" altLang="cs-CZ" sz="3200" b="1" dirty="0">
                <a:latin typeface="+mj-lt"/>
              </a:rPr>
              <a:t>Didaktická analýza učiva</a:t>
            </a:r>
            <a:r>
              <a:rPr lang="cs-CZ" altLang="cs-CZ" sz="3200" dirty="0">
                <a:latin typeface="+mj-lt"/>
              </a:rPr>
              <a:t> = analytická myšlenková činnost, kterou  provádí učitel nad učební látkou (tématem), aby objevil a realizoval veškerý její výchovný a vzdělávací potenciál (publikace J. Skalkové).</a:t>
            </a:r>
          </a:p>
          <a:p>
            <a:pPr marL="609600" indent="-609600">
              <a:buNone/>
            </a:pPr>
            <a:r>
              <a:rPr lang="cs-CZ" altLang="cs-CZ" sz="3200" dirty="0">
                <a:latin typeface="+mj-lt"/>
              </a:rPr>
              <a:t> </a:t>
            </a:r>
          </a:p>
          <a:p>
            <a:pPr marL="609600" indent="-609600">
              <a:buNone/>
            </a:pPr>
            <a:endParaRPr lang="cs-CZ" alt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785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2600" b="1"/>
              <a:t>Didaktická analýza učiva = projektová a hodnotící činnost</a:t>
            </a:r>
            <a:r>
              <a:rPr lang="cs-CZ" sz="2600"/>
              <a:t> </a:t>
            </a:r>
            <a:r>
              <a:rPr lang="cs-CZ" sz="2600" b="1"/>
              <a:t>učitele</a:t>
            </a:r>
            <a:r>
              <a:rPr lang="cs-CZ" sz="2600"/>
              <a:t>, který při přípravě na hodinu zvažuje, zda se v konkrétním učivu jedná o: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tetoskop">
            <a:extLst>
              <a:ext uri="{FF2B5EF4-FFF2-40B4-BE49-F238E27FC236}">
                <a16:creationId xmlns:a16="http://schemas.microsoft.com/office/drawing/2014/main" id="{17D8E32F-A832-43A4-85E8-6C6443C95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 </a:t>
            </a:r>
            <a:r>
              <a:rPr lang="cs-CZ" dirty="0">
                <a:sym typeface="Symbol"/>
              </a:rPr>
              <a:t>    </a:t>
            </a:r>
            <a:r>
              <a:rPr lang="cs-CZ" dirty="0"/>
              <a:t>    </a:t>
            </a:r>
            <a:r>
              <a:rPr lang="cs-CZ" b="1" dirty="0">
                <a:latin typeface="+mj-lt"/>
              </a:rPr>
              <a:t>poznatky</a:t>
            </a:r>
            <a:r>
              <a:rPr lang="cs-CZ" dirty="0">
                <a:latin typeface="+mj-lt"/>
              </a:rPr>
              <a:t> (definice, data, poučky, zákony, pravidla, reálie), jejichž osvojením se v žákově poznatkové sféře vytvoří </a:t>
            </a:r>
            <a:r>
              <a:rPr lang="cs-CZ" b="1" dirty="0">
                <a:latin typeface="+mj-lt"/>
              </a:rPr>
              <a:t>vědomosti</a:t>
            </a:r>
            <a:r>
              <a:rPr lang="cs-CZ" dirty="0">
                <a:latin typeface="+mj-lt"/>
              </a:rPr>
              <a:t>;</a:t>
            </a:r>
          </a:p>
          <a:p>
            <a:pPr>
              <a:buNone/>
            </a:pPr>
            <a:r>
              <a:rPr lang="cs-CZ" dirty="0">
                <a:latin typeface="+mj-lt"/>
              </a:rPr>
              <a:t> </a:t>
            </a:r>
          </a:p>
          <a:p>
            <a:pPr>
              <a:buNone/>
            </a:pPr>
            <a:r>
              <a:rPr lang="cs-CZ" dirty="0">
                <a:latin typeface="+mj-lt"/>
                <a:sym typeface="Symbol"/>
              </a:rPr>
              <a:t>      </a:t>
            </a:r>
            <a:r>
              <a:rPr lang="cs-CZ" dirty="0">
                <a:latin typeface="+mj-lt"/>
              </a:rPr>
              <a:t>    </a:t>
            </a:r>
            <a:r>
              <a:rPr lang="cs-CZ" b="1" dirty="0">
                <a:latin typeface="+mj-lt"/>
              </a:rPr>
              <a:t>činnosti </a:t>
            </a:r>
            <a:r>
              <a:rPr lang="cs-CZ" dirty="0">
                <a:latin typeface="+mj-lt"/>
              </a:rPr>
              <a:t>(aktivity, cvičení, trénink, výkony), jejichž opakovaným prováděním se dosáhne určitých žádoucích </a:t>
            </a:r>
            <a:r>
              <a:rPr lang="cs-CZ" b="1" dirty="0">
                <a:latin typeface="+mj-lt"/>
              </a:rPr>
              <a:t>dovedností </a:t>
            </a:r>
            <a:r>
              <a:rPr lang="cs-CZ" dirty="0">
                <a:latin typeface="+mj-lt"/>
              </a:rPr>
              <a:t>v intelektuální, motorické nebo psychomotorické úrovni žáka, v některých případech (při větším počtu opakování) i zautomatizovaných struktur, tj. návyků;</a:t>
            </a:r>
          </a:p>
          <a:p>
            <a:pPr>
              <a:buNone/>
            </a:pPr>
            <a:r>
              <a:rPr lang="cs-CZ" dirty="0">
                <a:latin typeface="+mj-lt"/>
              </a:rPr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562145"/>
          </a:xfrm>
        </p:spPr>
        <p:txBody>
          <a:bodyPr anchor="b">
            <a:normAutofit fontScale="90000"/>
          </a:bodyPr>
          <a:lstStyle/>
          <a:p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1962150"/>
            <a:ext cx="9849751" cy="39729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400" dirty="0">
                <a:sym typeface="Symbol"/>
              </a:rPr>
              <a:t>     </a:t>
            </a:r>
            <a:r>
              <a:rPr lang="cs-CZ" sz="2400" dirty="0"/>
              <a:t>    </a:t>
            </a:r>
            <a:r>
              <a:rPr lang="cs-CZ" sz="2600" b="1" dirty="0">
                <a:latin typeface="+mj-lt"/>
              </a:rPr>
              <a:t>logické operace </a:t>
            </a:r>
            <a:r>
              <a:rPr lang="cs-CZ" sz="2600" dirty="0">
                <a:latin typeface="+mj-lt"/>
              </a:rPr>
              <a:t>a myšlenkové pochody</a:t>
            </a:r>
            <a:r>
              <a:rPr lang="cs-CZ" sz="2600" b="1" dirty="0">
                <a:latin typeface="+mj-lt"/>
              </a:rPr>
              <a:t> </a:t>
            </a:r>
            <a:r>
              <a:rPr lang="cs-CZ" sz="2600" dirty="0">
                <a:latin typeface="+mj-lt"/>
              </a:rPr>
              <a:t>a postupy k pochopení nového učiva a jeho souvislostí; mají formativní význam, učí žáka </a:t>
            </a:r>
            <a:r>
              <a:rPr lang="cs-CZ" sz="2600" b="1" dirty="0">
                <a:latin typeface="+mj-lt"/>
              </a:rPr>
              <a:t>myslet</a:t>
            </a:r>
            <a:r>
              <a:rPr lang="cs-CZ" sz="2600" dirty="0">
                <a:latin typeface="+mj-lt"/>
              </a:rPr>
              <a:t> a </a:t>
            </a:r>
            <a:r>
              <a:rPr lang="cs-CZ" sz="2600" b="1" dirty="0">
                <a:latin typeface="+mj-lt"/>
              </a:rPr>
              <a:t>hledat</a:t>
            </a:r>
            <a:r>
              <a:rPr lang="cs-CZ" sz="2600" dirty="0">
                <a:latin typeface="+mj-lt"/>
              </a:rPr>
              <a:t> řešení a postupy; </a:t>
            </a:r>
          </a:p>
          <a:p>
            <a:pPr>
              <a:buNone/>
            </a:pPr>
            <a:r>
              <a:rPr lang="cs-CZ" sz="2600" dirty="0">
                <a:latin typeface="+mj-lt"/>
                <a:sym typeface="Symbol"/>
              </a:rPr>
              <a:t>    </a:t>
            </a:r>
            <a:r>
              <a:rPr lang="cs-CZ" sz="2600" dirty="0">
                <a:latin typeface="+mj-lt"/>
              </a:rPr>
              <a:t>    </a:t>
            </a:r>
            <a:r>
              <a:rPr lang="cs-CZ" sz="2600" b="1" dirty="0">
                <a:latin typeface="+mj-lt"/>
              </a:rPr>
              <a:t>výchovné momenty,</a:t>
            </a:r>
            <a:r>
              <a:rPr lang="cs-CZ" sz="2600" dirty="0">
                <a:latin typeface="+mj-lt"/>
              </a:rPr>
              <a:t> obohacující a rozvíjející </a:t>
            </a:r>
            <a:r>
              <a:rPr lang="cs-CZ" sz="2600" b="1" dirty="0">
                <a:latin typeface="+mj-lt"/>
              </a:rPr>
              <a:t>emotivní sféru </a:t>
            </a:r>
            <a:r>
              <a:rPr lang="cs-CZ" sz="2600" dirty="0">
                <a:latin typeface="+mj-lt"/>
              </a:rPr>
              <a:t>člověka, prožívání citů a emocí, estetických vjemů a prožitků;</a:t>
            </a:r>
          </a:p>
          <a:p>
            <a:pPr>
              <a:buNone/>
            </a:pPr>
            <a:r>
              <a:rPr lang="cs-CZ" sz="2600" dirty="0">
                <a:latin typeface="+mj-lt"/>
                <a:sym typeface="Symbol"/>
              </a:rPr>
              <a:t>    </a:t>
            </a:r>
            <a:r>
              <a:rPr lang="cs-CZ" sz="2600" dirty="0">
                <a:latin typeface="+mj-lt"/>
              </a:rPr>
              <a:t>    </a:t>
            </a:r>
            <a:r>
              <a:rPr lang="cs-CZ" sz="2600" b="1" dirty="0">
                <a:latin typeface="+mj-lt"/>
              </a:rPr>
              <a:t>volní prvky </a:t>
            </a:r>
            <a:r>
              <a:rPr lang="cs-CZ" sz="2600" dirty="0">
                <a:latin typeface="+mj-lt"/>
              </a:rPr>
              <a:t>k rozvíjení určité míry snahy, </a:t>
            </a:r>
            <a:r>
              <a:rPr lang="cs-CZ" sz="2600" b="1" dirty="0">
                <a:latin typeface="+mj-lt"/>
              </a:rPr>
              <a:t>vytrvalosti </a:t>
            </a:r>
            <a:r>
              <a:rPr lang="cs-CZ" sz="2600" dirty="0">
                <a:latin typeface="+mj-lt"/>
              </a:rPr>
              <a:t>a</a:t>
            </a:r>
            <a:r>
              <a:rPr lang="cs-CZ" sz="2600" b="1" dirty="0">
                <a:latin typeface="+mj-lt"/>
              </a:rPr>
              <a:t> vůle </a:t>
            </a:r>
            <a:r>
              <a:rPr lang="cs-CZ" sz="2600" dirty="0">
                <a:latin typeface="+mj-lt"/>
              </a:rPr>
              <a:t>k pochopení nového a k překonání překážek.</a:t>
            </a:r>
            <a:r>
              <a:rPr lang="cs-CZ" sz="2600" b="1" dirty="0">
                <a:latin typeface="+mj-lt"/>
              </a:rPr>
              <a:t> </a:t>
            </a:r>
            <a:endParaRPr lang="cs-CZ" sz="2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B7A38A0058A641A35D7AAA8AF09637" ma:contentTypeVersion="2" ma:contentTypeDescription="Vytvoří nový dokument" ma:contentTypeScope="" ma:versionID="07d1f40962b15dd4da9f1141274b0eb2">
  <xsd:schema xmlns:xsd="http://www.w3.org/2001/XMLSchema" xmlns:xs="http://www.w3.org/2001/XMLSchema" xmlns:p="http://schemas.microsoft.com/office/2006/metadata/properties" xmlns:ns3="61f2ff1e-d339-44b6-a036-ca36cfa39f31" targetNamespace="http://schemas.microsoft.com/office/2006/metadata/properties" ma:root="true" ma:fieldsID="e670618fc491f66925f08c320fde0198" ns3:_="">
    <xsd:import namespace="61f2ff1e-d339-44b6-a036-ca36cfa39f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2ff1e-d339-44b6-a036-ca36cfa39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E3634-BAF6-4977-9823-2B72484737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F5A3C2-EE96-4243-956B-FD66FA928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2ff1e-d339-44b6-a036-ca36cfa39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8868CA-02E9-448C-A57E-5F9271FDA5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2333</Words>
  <Application>Microsoft Office PowerPoint</Application>
  <PresentationFormat>Širokoúhlá obrazovka</PresentationFormat>
  <Paragraphs>237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Motiv Office</vt:lpstr>
      <vt:lpstr>Kurikulární činnosti učitele  Od učiva  k jeho didaktické analýze  a výukovému cíli</vt:lpstr>
      <vt:lpstr>Dokážeme objasnit ?</vt:lpstr>
      <vt:lpstr>Formální struktura portfoliového úkolu Předmět – vzdělávací oblast:                                                           Ročník: Tematický celek:                                       Téma (3-4 vyuč. jednotek) …..  myšlenková mapa Cíle tématu: – vybírat v RVP  („cíle“, „klíčové kompetence“ a „očekávané výstupy“): - kognitivní (vědomosti)                     - psychomotorické (dovednosti, schopnosti)  - postojové - afektivní – výchovné (postoje, potřeby, zájmy, hodnoty)  </vt:lpstr>
      <vt:lpstr>Pro inspiraci</vt:lpstr>
      <vt:lpstr>Prezentace aplikace PowerPoint</vt:lpstr>
      <vt:lpstr> Cíl semináře</vt:lpstr>
      <vt:lpstr>Didaktická analýza učiva (pojmová, operační/učební úlohy a mezipředmětová)</vt:lpstr>
      <vt:lpstr>Didaktická analýza učiva = projektová a hodnotící činnost učitele, který při přípravě na hodinu zvažuje, zda se v konkrétním učivu jedná o:</vt:lpstr>
      <vt:lpstr>Prezentace aplikace PowerPoint</vt:lpstr>
      <vt:lpstr>1. Pojmová analýza - analýza stěžejních pojmů v tématu  a vztahů mezi nimi. </vt:lpstr>
      <vt:lpstr>Prezentace aplikace PowerPoint</vt:lpstr>
      <vt:lpstr>Příklady</vt:lpstr>
      <vt:lpstr>Prezentace aplikace PowerPoint</vt:lpstr>
      <vt:lpstr>Výukový cíl</vt:lpstr>
      <vt:lpstr>Požadavky na formulaci výukového cíle </vt:lpstr>
      <vt:lpstr>SMART</vt:lpstr>
      <vt:lpstr>Struktura cílů v doménách</vt:lpstr>
      <vt:lpstr>  Formulace cíle</vt:lpstr>
      <vt:lpstr>Náročnost výukových cílů</vt:lpstr>
      <vt:lpstr>Prezentace aplikace PowerPoint</vt:lpstr>
      <vt:lpstr>Prezentace aplikace PowerPoint</vt:lpstr>
      <vt:lpstr>Taxonomie výukových cílů</vt:lpstr>
      <vt:lpstr>Prezentace aplikace PowerPoint</vt:lpstr>
      <vt:lpstr>Prezentace aplikace PowerPoint</vt:lpstr>
      <vt:lpstr>Zařaďte následující cíle do kategorií: kognitivní, afektivní, psychomotorické výukové cíle</vt:lpstr>
      <vt:lpstr>Sedm pravidel kognitivně náročné výuky   Švaříček, R. (2013). Sedm pravidel kognitivně náročné výuky. Komenský, Brno: Masarykova univerzita, 138/ 1, s. 11-17.  </vt:lpstr>
      <vt:lpstr>Didaktické zpracování učebního obsahu učitelem k samostatnému studiu</vt:lpstr>
      <vt:lpstr>k samostatnému studiu</vt:lpstr>
      <vt:lpstr>k samostatnému studiu</vt:lpstr>
      <vt:lpstr>Hodně zdaru  při zpracování úkolu</vt:lpstr>
      <vt:lpstr>Další zdroje ke studiu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Kurikulární činnosti učitele  Od učiva  k jeho didaktické analýze  a výukovému cíli</dc:title>
  <dc:creator>Hana Horká</dc:creator>
  <cp:lastModifiedBy>Hana Horká</cp:lastModifiedBy>
  <cp:revision>5</cp:revision>
  <dcterms:created xsi:type="dcterms:W3CDTF">2020-10-25T19:36:26Z</dcterms:created>
  <dcterms:modified xsi:type="dcterms:W3CDTF">2020-10-26T14:21:58Z</dcterms:modified>
</cp:coreProperties>
</file>