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handoutMasterIdLst>
    <p:handoutMasterId r:id="rId22"/>
  </p:handoutMasterIdLst>
  <p:sldIdLst>
    <p:sldId id="278" r:id="rId2"/>
    <p:sldId id="270" r:id="rId3"/>
    <p:sldId id="292" r:id="rId4"/>
    <p:sldId id="294" r:id="rId5"/>
    <p:sldId id="293" r:id="rId6"/>
    <p:sldId id="295" r:id="rId7"/>
    <p:sldId id="296" r:id="rId8"/>
    <p:sldId id="261" r:id="rId9"/>
    <p:sldId id="273" r:id="rId10"/>
    <p:sldId id="303" r:id="rId11"/>
    <p:sldId id="286" r:id="rId12"/>
    <p:sldId id="289" r:id="rId13"/>
    <p:sldId id="312" r:id="rId14"/>
    <p:sldId id="305" r:id="rId15"/>
    <p:sldId id="308" r:id="rId16"/>
    <p:sldId id="290" r:id="rId17"/>
    <p:sldId id="291" r:id="rId18"/>
    <p:sldId id="310" r:id="rId19"/>
    <p:sldId id="311" r:id="rId20"/>
  </p:sldIdLst>
  <p:sldSz cx="9144000" cy="6858000" type="screen4x3"/>
  <p:notesSz cx="6858000" cy="9947275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CC66"/>
    <a:srgbClr val="FFFF99"/>
    <a:srgbClr val="99CCFF"/>
    <a:srgbClr val="FF66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1933AEB-DC60-49AE-BBCC-261598C294C8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A21E21AE-E019-493D-8686-2C1C4A3D8446}">
      <dgm:prSet/>
      <dgm:spPr/>
      <dgm:t>
        <a:bodyPr/>
        <a:lstStyle/>
        <a:p>
          <a:r>
            <a:rPr lang="cs-CZ"/>
            <a:t>kompetence pro život</a:t>
          </a:r>
          <a:endParaRPr lang="en-US"/>
        </a:p>
      </dgm:t>
    </dgm:pt>
    <dgm:pt modelId="{23E36456-C08B-4F92-AF99-06159493B3BE}" type="parTrans" cxnId="{84ED0F90-5237-4950-9403-DEA140676B6B}">
      <dgm:prSet/>
      <dgm:spPr/>
      <dgm:t>
        <a:bodyPr/>
        <a:lstStyle/>
        <a:p>
          <a:endParaRPr lang="en-US"/>
        </a:p>
      </dgm:t>
    </dgm:pt>
    <dgm:pt modelId="{E1C749E0-761D-46DB-B630-86878D77E486}" type="sibTrans" cxnId="{84ED0F90-5237-4950-9403-DEA140676B6B}">
      <dgm:prSet/>
      <dgm:spPr/>
      <dgm:t>
        <a:bodyPr/>
        <a:lstStyle/>
        <a:p>
          <a:endParaRPr lang="en-US"/>
        </a:p>
      </dgm:t>
    </dgm:pt>
    <dgm:pt modelId="{5BCA2658-E01C-4C46-ADED-A37D39AC6D5F}">
      <dgm:prSet/>
      <dgm:spPr/>
      <dgm:t>
        <a:bodyPr/>
        <a:lstStyle/>
        <a:p>
          <a:r>
            <a:rPr lang="cs-CZ"/>
            <a:t>jednostranný důraz na kognitivní aspekty učení žáků x osobnostní rozvoj</a:t>
          </a:r>
          <a:endParaRPr lang="en-US"/>
        </a:p>
      </dgm:t>
    </dgm:pt>
    <dgm:pt modelId="{4333038B-E7F7-4E1D-9482-E9EFA0F752DC}" type="parTrans" cxnId="{7F05BCC1-3A66-4A96-B588-1C742353A084}">
      <dgm:prSet/>
      <dgm:spPr/>
      <dgm:t>
        <a:bodyPr/>
        <a:lstStyle/>
        <a:p>
          <a:endParaRPr lang="en-US"/>
        </a:p>
      </dgm:t>
    </dgm:pt>
    <dgm:pt modelId="{BE41854A-C7C3-4640-ABF3-3EC2BCA1B803}" type="sibTrans" cxnId="{7F05BCC1-3A66-4A96-B588-1C742353A084}">
      <dgm:prSet/>
      <dgm:spPr/>
      <dgm:t>
        <a:bodyPr/>
        <a:lstStyle/>
        <a:p>
          <a:endParaRPr lang="en-US"/>
        </a:p>
      </dgm:t>
    </dgm:pt>
    <dgm:pt modelId="{72AF1A53-9B6A-4981-9DD1-F25D888EAF0E}" type="pres">
      <dgm:prSet presAssocID="{C1933AEB-DC60-49AE-BBCC-261598C294C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491A8A1-1200-408F-B085-BE3ABEFC1250}" type="pres">
      <dgm:prSet presAssocID="{A21E21AE-E019-493D-8686-2C1C4A3D8446}" presName="hierRoot1" presStyleCnt="0"/>
      <dgm:spPr/>
    </dgm:pt>
    <dgm:pt modelId="{BE571687-9128-47B0-B677-01DE7A91658E}" type="pres">
      <dgm:prSet presAssocID="{A21E21AE-E019-493D-8686-2C1C4A3D8446}" presName="composite" presStyleCnt="0"/>
      <dgm:spPr/>
    </dgm:pt>
    <dgm:pt modelId="{18766AEF-6F86-41C9-B988-F8A47A5953B5}" type="pres">
      <dgm:prSet presAssocID="{A21E21AE-E019-493D-8686-2C1C4A3D8446}" presName="background" presStyleLbl="node0" presStyleIdx="0" presStyleCnt="2"/>
      <dgm:spPr/>
    </dgm:pt>
    <dgm:pt modelId="{0B3180E1-C92C-4970-9592-04F23491A65B}" type="pres">
      <dgm:prSet presAssocID="{A21E21AE-E019-493D-8686-2C1C4A3D8446}" presName="text" presStyleLbl="fgAcc0" presStyleIdx="0" presStyleCnt="2">
        <dgm:presLayoutVars>
          <dgm:chPref val="3"/>
        </dgm:presLayoutVars>
      </dgm:prSet>
      <dgm:spPr/>
    </dgm:pt>
    <dgm:pt modelId="{A84E3048-6674-4393-B208-57160AE9B920}" type="pres">
      <dgm:prSet presAssocID="{A21E21AE-E019-493D-8686-2C1C4A3D8446}" presName="hierChild2" presStyleCnt="0"/>
      <dgm:spPr/>
    </dgm:pt>
    <dgm:pt modelId="{66CC1D72-A3D4-4B68-AA32-EC135C2BC75F}" type="pres">
      <dgm:prSet presAssocID="{5BCA2658-E01C-4C46-ADED-A37D39AC6D5F}" presName="hierRoot1" presStyleCnt="0"/>
      <dgm:spPr/>
    </dgm:pt>
    <dgm:pt modelId="{323E98E8-A1B4-4CB3-81E5-A12F651A1C11}" type="pres">
      <dgm:prSet presAssocID="{5BCA2658-E01C-4C46-ADED-A37D39AC6D5F}" presName="composite" presStyleCnt="0"/>
      <dgm:spPr/>
    </dgm:pt>
    <dgm:pt modelId="{6C4C8E88-D2DD-43F3-94D9-5B5DFD303D7B}" type="pres">
      <dgm:prSet presAssocID="{5BCA2658-E01C-4C46-ADED-A37D39AC6D5F}" presName="background" presStyleLbl="node0" presStyleIdx="1" presStyleCnt="2"/>
      <dgm:spPr/>
    </dgm:pt>
    <dgm:pt modelId="{9E57EE26-C0E6-449E-9405-0B59830FFE49}" type="pres">
      <dgm:prSet presAssocID="{5BCA2658-E01C-4C46-ADED-A37D39AC6D5F}" presName="text" presStyleLbl="fgAcc0" presStyleIdx="1" presStyleCnt="2">
        <dgm:presLayoutVars>
          <dgm:chPref val="3"/>
        </dgm:presLayoutVars>
      </dgm:prSet>
      <dgm:spPr/>
    </dgm:pt>
    <dgm:pt modelId="{16702639-99F5-4D71-A5BD-B4DD91CC33A1}" type="pres">
      <dgm:prSet presAssocID="{5BCA2658-E01C-4C46-ADED-A37D39AC6D5F}" presName="hierChild2" presStyleCnt="0"/>
      <dgm:spPr/>
    </dgm:pt>
  </dgm:ptLst>
  <dgm:cxnLst>
    <dgm:cxn modelId="{9260DC6C-3AB4-446D-9C6A-68830E3CD916}" type="presOf" srcId="{A21E21AE-E019-493D-8686-2C1C4A3D8446}" destId="{0B3180E1-C92C-4970-9592-04F23491A65B}" srcOrd="0" destOrd="0" presId="urn:microsoft.com/office/officeart/2005/8/layout/hierarchy1"/>
    <dgm:cxn modelId="{84ED0F90-5237-4950-9403-DEA140676B6B}" srcId="{C1933AEB-DC60-49AE-BBCC-261598C294C8}" destId="{A21E21AE-E019-493D-8686-2C1C4A3D8446}" srcOrd="0" destOrd="0" parTransId="{23E36456-C08B-4F92-AF99-06159493B3BE}" sibTransId="{E1C749E0-761D-46DB-B630-86878D77E486}"/>
    <dgm:cxn modelId="{7F05BCC1-3A66-4A96-B588-1C742353A084}" srcId="{C1933AEB-DC60-49AE-BBCC-261598C294C8}" destId="{5BCA2658-E01C-4C46-ADED-A37D39AC6D5F}" srcOrd="1" destOrd="0" parTransId="{4333038B-E7F7-4E1D-9482-E9EFA0F752DC}" sibTransId="{BE41854A-C7C3-4640-ABF3-3EC2BCA1B803}"/>
    <dgm:cxn modelId="{A39CCCD5-AE5A-4438-BC32-F41D4A09FE88}" type="presOf" srcId="{5BCA2658-E01C-4C46-ADED-A37D39AC6D5F}" destId="{9E57EE26-C0E6-449E-9405-0B59830FFE49}" srcOrd="0" destOrd="0" presId="urn:microsoft.com/office/officeart/2005/8/layout/hierarchy1"/>
    <dgm:cxn modelId="{B94529F6-C6CC-46CB-873D-C6AF2D0C80A6}" type="presOf" srcId="{C1933AEB-DC60-49AE-BBCC-261598C294C8}" destId="{72AF1A53-9B6A-4981-9DD1-F25D888EAF0E}" srcOrd="0" destOrd="0" presId="urn:microsoft.com/office/officeart/2005/8/layout/hierarchy1"/>
    <dgm:cxn modelId="{4EB11F53-F387-4DFC-A1E4-CFD1D58D6A94}" type="presParOf" srcId="{72AF1A53-9B6A-4981-9DD1-F25D888EAF0E}" destId="{C491A8A1-1200-408F-B085-BE3ABEFC1250}" srcOrd="0" destOrd="0" presId="urn:microsoft.com/office/officeart/2005/8/layout/hierarchy1"/>
    <dgm:cxn modelId="{1B0412AD-0582-4464-A49C-9F2D53D30376}" type="presParOf" srcId="{C491A8A1-1200-408F-B085-BE3ABEFC1250}" destId="{BE571687-9128-47B0-B677-01DE7A91658E}" srcOrd="0" destOrd="0" presId="urn:microsoft.com/office/officeart/2005/8/layout/hierarchy1"/>
    <dgm:cxn modelId="{6523F084-D467-417B-8207-F3023745159D}" type="presParOf" srcId="{BE571687-9128-47B0-B677-01DE7A91658E}" destId="{18766AEF-6F86-41C9-B988-F8A47A5953B5}" srcOrd="0" destOrd="0" presId="urn:microsoft.com/office/officeart/2005/8/layout/hierarchy1"/>
    <dgm:cxn modelId="{2040A287-4445-4AEB-8EF8-F94B3BF70B9D}" type="presParOf" srcId="{BE571687-9128-47B0-B677-01DE7A91658E}" destId="{0B3180E1-C92C-4970-9592-04F23491A65B}" srcOrd="1" destOrd="0" presId="urn:microsoft.com/office/officeart/2005/8/layout/hierarchy1"/>
    <dgm:cxn modelId="{8DB4CF5F-7203-466B-8478-1AFBEEEFA365}" type="presParOf" srcId="{C491A8A1-1200-408F-B085-BE3ABEFC1250}" destId="{A84E3048-6674-4393-B208-57160AE9B920}" srcOrd="1" destOrd="0" presId="urn:microsoft.com/office/officeart/2005/8/layout/hierarchy1"/>
    <dgm:cxn modelId="{41907136-6E5D-4BA9-9AD8-BD677A3FF2D4}" type="presParOf" srcId="{72AF1A53-9B6A-4981-9DD1-F25D888EAF0E}" destId="{66CC1D72-A3D4-4B68-AA32-EC135C2BC75F}" srcOrd="1" destOrd="0" presId="urn:microsoft.com/office/officeart/2005/8/layout/hierarchy1"/>
    <dgm:cxn modelId="{3784EBD4-2FB5-4CFC-8013-2F286B6D52AA}" type="presParOf" srcId="{66CC1D72-A3D4-4B68-AA32-EC135C2BC75F}" destId="{323E98E8-A1B4-4CB3-81E5-A12F651A1C11}" srcOrd="0" destOrd="0" presId="urn:microsoft.com/office/officeart/2005/8/layout/hierarchy1"/>
    <dgm:cxn modelId="{9ACA6BE4-92FD-438A-964C-571F024DFA3A}" type="presParOf" srcId="{323E98E8-A1B4-4CB3-81E5-A12F651A1C11}" destId="{6C4C8E88-D2DD-43F3-94D9-5B5DFD303D7B}" srcOrd="0" destOrd="0" presId="urn:microsoft.com/office/officeart/2005/8/layout/hierarchy1"/>
    <dgm:cxn modelId="{8EE127AE-00BA-4264-847B-275FBEFF4A5B}" type="presParOf" srcId="{323E98E8-A1B4-4CB3-81E5-A12F651A1C11}" destId="{9E57EE26-C0E6-449E-9405-0B59830FFE49}" srcOrd="1" destOrd="0" presId="urn:microsoft.com/office/officeart/2005/8/layout/hierarchy1"/>
    <dgm:cxn modelId="{AB697248-1764-4853-89E3-8D56F8993E00}" type="presParOf" srcId="{66CC1D72-A3D4-4B68-AA32-EC135C2BC75F}" destId="{16702639-99F5-4D71-A5BD-B4DD91CC33A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D26679A-600A-44AC-B624-BB6411C85857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B0EB7AC7-36FD-47AA-958E-5FC5C907BBB8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cs-CZ" sz="1800"/>
            <a:t>Žák poznává svět (přírodní, kulturní a sociální), vytváří si určitý obraz, poznává jeho vlastnosti, způsob jeho fungování i možnosti k  jednání. </a:t>
          </a:r>
          <a:endParaRPr lang="en-US" sz="1800" dirty="0"/>
        </a:p>
      </dgm:t>
    </dgm:pt>
    <dgm:pt modelId="{6E9D285E-DDAD-498F-81A9-1C245EC99A5F}" type="parTrans" cxnId="{65513DE8-1ADE-40B1-AF52-7FD1CFF8534E}">
      <dgm:prSet/>
      <dgm:spPr/>
      <dgm:t>
        <a:bodyPr/>
        <a:lstStyle/>
        <a:p>
          <a:endParaRPr lang="en-US"/>
        </a:p>
      </dgm:t>
    </dgm:pt>
    <dgm:pt modelId="{FC49D290-8F14-4E0D-8B75-52304741EACA}" type="sibTrans" cxnId="{65513DE8-1ADE-40B1-AF52-7FD1CFF8534E}">
      <dgm:prSet/>
      <dgm:spPr/>
      <dgm:t>
        <a:bodyPr/>
        <a:lstStyle/>
        <a:p>
          <a:endParaRPr lang="en-US"/>
        </a:p>
      </dgm:t>
    </dgm:pt>
    <dgm:pt modelId="{8499DA1B-0F9C-45CA-A631-594DD871AC68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cs-CZ" sz="2400"/>
            <a:t>Zárukou je „lidská významovost tohoto dění, jeho smysluplnost ve vztahu k lidem“. </a:t>
          </a:r>
          <a:endParaRPr lang="en-US" sz="2400" dirty="0"/>
        </a:p>
      </dgm:t>
    </dgm:pt>
    <dgm:pt modelId="{181BEFF9-07CC-4332-8086-E7CCE0766EB0}" type="parTrans" cxnId="{5F519F30-ABF7-4409-A14F-79A3DD8F5E92}">
      <dgm:prSet/>
      <dgm:spPr/>
      <dgm:t>
        <a:bodyPr/>
        <a:lstStyle/>
        <a:p>
          <a:endParaRPr lang="en-US"/>
        </a:p>
      </dgm:t>
    </dgm:pt>
    <dgm:pt modelId="{428B2210-1F85-4CBC-8AAD-52DB8585FE5A}" type="sibTrans" cxnId="{5F519F30-ABF7-4409-A14F-79A3DD8F5E92}">
      <dgm:prSet/>
      <dgm:spPr/>
      <dgm:t>
        <a:bodyPr/>
        <a:lstStyle/>
        <a:p>
          <a:endParaRPr lang="en-US"/>
        </a:p>
      </dgm:t>
    </dgm:pt>
    <dgm:pt modelId="{71AA7778-1209-4845-A8EA-76680B0A542D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Přijetí jedněch významů a odmítnutí jiných. </a:t>
          </a:r>
          <a:endParaRPr lang="en-US"/>
        </a:p>
      </dgm:t>
    </dgm:pt>
    <dgm:pt modelId="{667C6237-7127-40F5-A555-3DCD8F595FA1}" type="parTrans" cxnId="{C6FC1E14-D70E-4F6B-8E45-3667644F4996}">
      <dgm:prSet/>
      <dgm:spPr/>
      <dgm:t>
        <a:bodyPr/>
        <a:lstStyle/>
        <a:p>
          <a:endParaRPr lang="en-US"/>
        </a:p>
      </dgm:t>
    </dgm:pt>
    <dgm:pt modelId="{56E2EF76-90DB-4B27-9812-90B075D1D3C5}" type="sibTrans" cxnId="{C6FC1E14-D70E-4F6B-8E45-3667644F4996}">
      <dgm:prSet/>
      <dgm:spPr/>
      <dgm:t>
        <a:bodyPr/>
        <a:lstStyle/>
        <a:p>
          <a:endParaRPr lang="en-US"/>
        </a:p>
      </dgm:t>
    </dgm:pt>
    <dgm:pt modelId="{B869DE9D-A4CA-46F3-8BBA-F105701CAF34}" type="pres">
      <dgm:prSet presAssocID="{DD26679A-600A-44AC-B624-BB6411C85857}" presName="root" presStyleCnt="0">
        <dgm:presLayoutVars>
          <dgm:dir/>
          <dgm:resizeHandles val="exact"/>
        </dgm:presLayoutVars>
      </dgm:prSet>
      <dgm:spPr/>
    </dgm:pt>
    <dgm:pt modelId="{A83EAD42-4934-4080-A699-BE219BB35FFA}" type="pres">
      <dgm:prSet presAssocID="{B0EB7AC7-36FD-47AA-958E-5FC5C907BBB8}" presName="compNode" presStyleCnt="0"/>
      <dgm:spPr/>
    </dgm:pt>
    <dgm:pt modelId="{C786AF3B-7358-4ADF-B1BC-4A989E322734}" type="pres">
      <dgm:prSet presAssocID="{B0EB7AC7-36FD-47AA-958E-5FC5C907BBB8}" presName="bgRect" presStyleLbl="bgShp" presStyleIdx="0" presStyleCnt="3" custScaleY="801425" custLinFactNeighborX="-1" custLinFactNeighborY="2449"/>
      <dgm:spPr/>
    </dgm:pt>
    <dgm:pt modelId="{1AD5B702-1EA1-4A46-A73D-FF24FB482474}" type="pres">
      <dgm:prSet presAssocID="{B0EB7AC7-36FD-47AA-958E-5FC5C907BBB8}" presName="iconRect" presStyleLbl="node1" presStyleIdx="0" presStyleCnt="3"/>
      <dgm:spPr>
        <a:ln>
          <a:noFill/>
        </a:ln>
      </dgm:spPr>
    </dgm:pt>
    <dgm:pt modelId="{4281B5E5-52EC-45E7-98F2-C9F882ED77CE}" type="pres">
      <dgm:prSet presAssocID="{B0EB7AC7-36FD-47AA-958E-5FC5C907BBB8}" presName="spaceRect" presStyleCnt="0"/>
      <dgm:spPr/>
    </dgm:pt>
    <dgm:pt modelId="{AD2831EA-D980-46BC-91A6-9F48E81112FD}" type="pres">
      <dgm:prSet presAssocID="{B0EB7AC7-36FD-47AA-958E-5FC5C907BBB8}" presName="parTx" presStyleLbl="revTx" presStyleIdx="0" presStyleCnt="3" custScaleX="135583">
        <dgm:presLayoutVars>
          <dgm:chMax val="0"/>
          <dgm:chPref val="0"/>
        </dgm:presLayoutVars>
      </dgm:prSet>
      <dgm:spPr/>
    </dgm:pt>
    <dgm:pt modelId="{7732E7A0-7468-409D-8DB7-637BC13CD56D}" type="pres">
      <dgm:prSet presAssocID="{FC49D290-8F14-4E0D-8B75-52304741EACA}" presName="sibTrans" presStyleCnt="0"/>
      <dgm:spPr/>
    </dgm:pt>
    <dgm:pt modelId="{14A4A2E5-3843-49FC-AB3F-EE5AB537E68E}" type="pres">
      <dgm:prSet presAssocID="{8499DA1B-0F9C-45CA-A631-594DD871AC68}" presName="compNode" presStyleCnt="0"/>
      <dgm:spPr/>
    </dgm:pt>
    <dgm:pt modelId="{AEC0C497-8364-459A-8902-DA8A405EFDC2}" type="pres">
      <dgm:prSet presAssocID="{8499DA1B-0F9C-45CA-A631-594DD871AC68}" presName="bgRect" presStyleLbl="bgShp" presStyleIdx="1" presStyleCnt="3"/>
      <dgm:spPr/>
    </dgm:pt>
    <dgm:pt modelId="{58E94BFA-9064-489C-90C0-D47B2E0D26BD}" type="pres">
      <dgm:prSet presAssocID="{8499DA1B-0F9C-45CA-A631-594DD871AC68}" presName="iconRect" presStyleLbl="node1" presStyleIdx="1" presStyleCnt="3"/>
      <dgm:spPr>
        <a:ln>
          <a:noFill/>
        </a:ln>
      </dgm:spPr>
    </dgm:pt>
    <dgm:pt modelId="{2868ABC1-33F8-4A4E-AFCF-5AAE0EEE33CD}" type="pres">
      <dgm:prSet presAssocID="{8499DA1B-0F9C-45CA-A631-594DD871AC68}" presName="spaceRect" presStyleCnt="0"/>
      <dgm:spPr/>
    </dgm:pt>
    <dgm:pt modelId="{48610E28-7D32-4231-84F1-DFA2F015EFB3}" type="pres">
      <dgm:prSet presAssocID="{8499DA1B-0F9C-45CA-A631-594DD871AC68}" presName="parTx" presStyleLbl="revTx" presStyleIdx="1" presStyleCnt="3" custScaleX="128091">
        <dgm:presLayoutVars>
          <dgm:chMax val="0"/>
          <dgm:chPref val="0"/>
        </dgm:presLayoutVars>
      </dgm:prSet>
      <dgm:spPr/>
    </dgm:pt>
    <dgm:pt modelId="{427A8EB3-7DF7-4C9A-9134-0E82D6A2AD9E}" type="pres">
      <dgm:prSet presAssocID="{428B2210-1F85-4CBC-8AAD-52DB8585FE5A}" presName="sibTrans" presStyleCnt="0"/>
      <dgm:spPr/>
    </dgm:pt>
    <dgm:pt modelId="{3BEB1888-FBEA-43B5-A244-38524474620F}" type="pres">
      <dgm:prSet presAssocID="{71AA7778-1209-4845-A8EA-76680B0A542D}" presName="compNode" presStyleCnt="0"/>
      <dgm:spPr/>
    </dgm:pt>
    <dgm:pt modelId="{45E16BBA-6D8F-4BA8-A3D0-BF4B373EBC8F}" type="pres">
      <dgm:prSet presAssocID="{71AA7778-1209-4845-A8EA-76680B0A542D}" presName="bgRect" presStyleLbl="bgShp" presStyleIdx="2" presStyleCnt="3"/>
      <dgm:spPr/>
    </dgm:pt>
    <dgm:pt modelId="{FE08209B-0386-419C-91E2-385F7B34F515}" type="pres">
      <dgm:prSet presAssocID="{71AA7778-1209-4845-A8EA-76680B0A542D}" presName="iconRect" presStyleLbl="node1" presStyleIdx="2" presStyleCnt="3"/>
      <dgm:spPr>
        <a:ln>
          <a:noFill/>
        </a:ln>
      </dgm:spPr>
    </dgm:pt>
    <dgm:pt modelId="{04C2723A-E403-4D59-84DD-D06F1EFE9851}" type="pres">
      <dgm:prSet presAssocID="{71AA7778-1209-4845-A8EA-76680B0A542D}" presName="spaceRect" presStyleCnt="0"/>
      <dgm:spPr/>
    </dgm:pt>
    <dgm:pt modelId="{2CA9B15A-24AE-41BD-8655-3CA8DF4FBCFC}" type="pres">
      <dgm:prSet presAssocID="{71AA7778-1209-4845-A8EA-76680B0A542D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C6FC1E14-D70E-4F6B-8E45-3667644F4996}" srcId="{DD26679A-600A-44AC-B624-BB6411C85857}" destId="{71AA7778-1209-4845-A8EA-76680B0A542D}" srcOrd="2" destOrd="0" parTransId="{667C6237-7127-40F5-A555-3DCD8F595FA1}" sibTransId="{56E2EF76-90DB-4B27-9812-90B075D1D3C5}"/>
    <dgm:cxn modelId="{0630A617-9D3A-42C1-937C-B847C2D98CFD}" type="presOf" srcId="{8499DA1B-0F9C-45CA-A631-594DD871AC68}" destId="{48610E28-7D32-4231-84F1-DFA2F015EFB3}" srcOrd="0" destOrd="0" presId="urn:microsoft.com/office/officeart/2018/2/layout/IconVerticalSolidList"/>
    <dgm:cxn modelId="{846FDE2C-CB11-4ADB-8305-2114F036AB09}" type="presOf" srcId="{DD26679A-600A-44AC-B624-BB6411C85857}" destId="{B869DE9D-A4CA-46F3-8BBA-F105701CAF34}" srcOrd="0" destOrd="0" presId="urn:microsoft.com/office/officeart/2018/2/layout/IconVerticalSolidList"/>
    <dgm:cxn modelId="{5F519F30-ABF7-4409-A14F-79A3DD8F5E92}" srcId="{DD26679A-600A-44AC-B624-BB6411C85857}" destId="{8499DA1B-0F9C-45CA-A631-594DD871AC68}" srcOrd="1" destOrd="0" parTransId="{181BEFF9-07CC-4332-8086-E7CCE0766EB0}" sibTransId="{428B2210-1F85-4CBC-8AAD-52DB8585FE5A}"/>
    <dgm:cxn modelId="{34AAC65D-E14F-4817-8ADA-B323207BFE6F}" type="presOf" srcId="{B0EB7AC7-36FD-47AA-958E-5FC5C907BBB8}" destId="{AD2831EA-D980-46BC-91A6-9F48E81112FD}" srcOrd="0" destOrd="0" presId="urn:microsoft.com/office/officeart/2018/2/layout/IconVerticalSolidList"/>
    <dgm:cxn modelId="{7C8BD4C3-9A78-49B9-8F02-C7642CC94C8F}" type="presOf" srcId="{71AA7778-1209-4845-A8EA-76680B0A542D}" destId="{2CA9B15A-24AE-41BD-8655-3CA8DF4FBCFC}" srcOrd="0" destOrd="0" presId="urn:microsoft.com/office/officeart/2018/2/layout/IconVerticalSolidList"/>
    <dgm:cxn modelId="{65513DE8-1ADE-40B1-AF52-7FD1CFF8534E}" srcId="{DD26679A-600A-44AC-B624-BB6411C85857}" destId="{B0EB7AC7-36FD-47AA-958E-5FC5C907BBB8}" srcOrd="0" destOrd="0" parTransId="{6E9D285E-DDAD-498F-81A9-1C245EC99A5F}" sibTransId="{FC49D290-8F14-4E0D-8B75-52304741EACA}"/>
    <dgm:cxn modelId="{F61C25E4-31B7-4408-ABD0-FC56A01C4C7A}" type="presParOf" srcId="{B869DE9D-A4CA-46F3-8BBA-F105701CAF34}" destId="{A83EAD42-4934-4080-A699-BE219BB35FFA}" srcOrd="0" destOrd="0" presId="urn:microsoft.com/office/officeart/2018/2/layout/IconVerticalSolidList"/>
    <dgm:cxn modelId="{C267903D-0AEC-434B-AB9E-69B737DC43E9}" type="presParOf" srcId="{A83EAD42-4934-4080-A699-BE219BB35FFA}" destId="{C786AF3B-7358-4ADF-B1BC-4A989E322734}" srcOrd="0" destOrd="0" presId="urn:microsoft.com/office/officeart/2018/2/layout/IconVerticalSolidList"/>
    <dgm:cxn modelId="{ABE81155-3F3D-4272-9BF2-9A4B53C96D9A}" type="presParOf" srcId="{A83EAD42-4934-4080-A699-BE219BB35FFA}" destId="{1AD5B702-1EA1-4A46-A73D-FF24FB482474}" srcOrd="1" destOrd="0" presId="urn:microsoft.com/office/officeart/2018/2/layout/IconVerticalSolidList"/>
    <dgm:cxn modelId="{2D53429F-1A81-4BFB-B25D-BAC289941839}" type="presParOf" srcId="{A83EAD42-4934-4080-A699-BE219BB35FFA}" destId="{4281B5E5-52EC-45E7-98F2-C9F882ED77CE}" srcOrd="2" destOrd="0" presId="urn:microsoft.com/office/officeart/2018/2/layout/IconVerticalSolidList"/>
    <dgm:cxn modelId="{261B697E-EF0C-4F9D-9BDF-D1578877512F}" type="presParOf" srcId="{A83EAD42-4934-4080-A699-BE219BB35FFA}" destId="{AD2831EA-D980-46BC-91A6-9F48E81112FD}" srcOrd="3" destOrd="0" presId="urn:microsoft.com/office/officeart/2018/2/layout/IconVerticalSolidList"/>
    <dgm:cxn modelId="{721F9205-F0C9-468C-9C73-0FC355445CF2}" type="presParOf" srcId="{B869DE9D-A4CA-46F3-8BBA-F105701CAF34}" destId="{7732E7A0-7468-409D-8DB7-637BC13CD56D}" srcOrd="1" destOrd="0" presId="urn:microsoft.com/office/officeart/2018/2/layout/IconVerticalSolidList"/>
    <dgm:cxn modelId="{5D58EAD0-2D4A-4FB9-A5E9-ED2E8CEB18D8}" type="presParOf" srcId="{B869DE9D-A4CA-46F3-8BBA-F105701CAF34}" destId="{14A4A2E5-3843-49FC-AB3F-EE5AB537E68E}" srcOrd="2" destOrd="0" presId="urn:microsoft.com/office/officeart/2018/2/layout/IconVerticalSolidList"/>
    <dgm:cxn modelId="{B776D003-3AB2-4CD9-AEA0-88ECE08FFC36}" type="presParOf" srcId="{14A4A2E5-3843-49FC-AB3F-EE5AB537E68E}" destId="{AEC0C497-8364-459A-8902-DA8A405EFDC2}" srcOrd="0" destOrd="0" presId="urn:microsoft.com/office/officeart/2018/2/layout/IconVerticalSolidList"/>
    <dgm:cxn modelId="{5919D2DF-EF45-4D04-843B-040F52F4918D}" type="presParOf" srcId="{14A4A2E5-3843-49FC-AB3F-EE5AB537E68E}" destId="{58E94BFA-9064-489C-90C0-D47B2E0D26BD}" srcOrd="1" destOrd="0" presId="urn:microsoft.com/office/officeart/2018/2/layout/IconVerticalSolidList"/>
    <dgm:cxn modelId="{93165E96-6476-49E9-8AFF-A658B6156BFA}" type="presParOf" srcId="{14A4A2E5-3843-49FC-AB3F-EE5AB537E68E}" destId="{2868ABC1-33F8-4A4E-AFCF-5AAE0EEE33CD}" srcOrd="2" destOrd="0" presId="urn:microsoft.com/office/officeart/2018/2/layout/IconVerticalSolidList"/>
    <dgm:cxn modelId="{56752CE3-EA55-4E63-A0B7-D6FE4B0D766A}" type="presParOf" srcId="{14A4A2E5-3843-49FC-AB3F-EE5AB537E68E}" destId="{48610E28-7D32-4231-84F1-DFA2F015EFB3}" srcOrd="3" destOrd="0" presId="urn:microsoft.com/office/officeart/2018/2/layout/IconVerticalSolidList"/>
    <dgm:cxn modelId="{19F87147-AFB2-438F-AD01-3D58681A365E}" type="presParOf" srcId="{B869DE9D-A4CA-46F3-8BBA-F105701CAF34}" destId="{427A8EB3-7DF7-4C9A-9134-0E82D6A2AD9E}" srcOrd="3" destOrd="0" presId="urn:microsoft.com/office/officeart/2018/2/layout/IconVerticalSolidList"/>
    <dgm:cxn modelId="{0770F788-E622-4D1B-9F03-67F407F8B2B9}" type="presParOf" srcId="{B869DE9D-A4CA-46F3-8BBA-F105701CAF34}" destId="{3BEB1888-FBEA-43B5-A244-38524474620F}" srcOrd="4" destOrd="0" presId="urn:microsoft.com/office/officeart/2018/2/layout/IconVerticalSolidList"/>
    <dgm:cxn modelId="{FF333F51-5B61-45BE-AEC8-6781ADDA221C}" type="presParOf" srcId="{3BEB1888-FBEA-43B5-A244-38524474620F}" destId="{45E16BBA-6D8F-4BA8-A3D0-BF4B373EBC8F}" srcOrd="0" destOrd="0" presId="urn:microsoft.com/office/officeart/2018/2/layout/IconVerticalSolidList"/>
    <dgm:cxn modelId="{48E680D7-802C-47DA-862C-093DC1925C1E}" type="presParOf" srcId="{3BEB1888-FBEA-43B5-A244-38524474620F}" destId="{FE08209B-0386-419C-91E2-385F7B34F515}" srcOrd="1" destOrd="0" presId="urn:microsoft.com/office/officeart/2018/2/layout/IconVerticalSolidList"/>
    <dgm:cxn modelId="{8191DAC5-E3BF-4F38-A0E7-E247871F6A66}" type="presParOf" srcId="{3BEB1888-FBEA-43B5-A244-38524474620F}" destId="{04C2723A-E403-4D59-84DD-D06F1EFE9851}" srcOrd="2" destOrd="0" presId="urn:microsoft.com/office/officeart/2018/2/layout/IconVerticalSolidList"/>
    <dgm:cxn modelId="{1A695657-DAFA-413E-93A1-521D75052047}" type="presParOf" srcId="{3BEB1888-FBEA-43B5-A244-38524474620F}" destId="{2CA9B15A-24AE-41BD-8655-3CA8DF4FBCFC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BD47209-701A-4EE9-B28D-3F0A05302364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349260CE-1954-46F9-98B4-F8D89C0BE429}">
      <dgm:prSet/>
      <dgm:spPr/>
      <dgm:t>
        <a:bodyPr/>
        <a:lstStyle/>
        <a:p>
          <a:r>
            <a:rPr lang="cs-CZ" b="1"/>
            <a:t>Mladší generace</a:t>
          </a:r>
          <a:r>
            <a:rPr lang="cs-CZ"/>
            <a:t>: (do 45 let)</a:t>
          </a:r>
          <a:endParaRPr lang="en-US"/>
        </a:p>
      </dgm:t>
    </dgm:pt>
    <dgm:pt modelId="{D360ED79-71FD-4BE6-8210-57EB2523992B}" type="parTrans" cxnId="{C6FAECEB-162B-4D63-A331-DCA49A38625B}">
      <dgm:prSet/>
      <dgm:spPr/>
      <dgm:t>
        <a:bodyPr/>
        <a:lstStyle/>
        <a:p>
          <a:endParaRPr lang="en-US"/>
        </a:p>
      </dgm:t>
    </dgm:pt>
    <dgm:pt modelId="{60E03AE4-3955-4DF4-806E-BEF2AF1EB923}" type="sibTrans" cxnId="{C6FAECEB-162B-4D63-A331-DCA49A38625B}">
      <dgm:prSet/>
      <dgm:spPr/>
      <dgm:t>
        <a:bodyPr/>
        <a:lstStyle/>
        <a:p>
          <a:endParaRPr lang="en-US"/>
        </a:p>
      </dgm:t>
    </dgm:pt>
    <dgm:pt modelId="{51A8E64B-8268-45CD-A3C8-09D46644093B}">
      <dgm:prSet/>
      <dgm:spPr/>
      <dgm:t>
        <a:bodyPr/>
        <a:lstStyle/>
        <a:p>
          <a:r>
            <a:rPr lang="cs-CZ"/>
            <a:t>1. Samostatnost</a:t>
          </a:r>
          <a:endParaRPr lang="en-US"/>
        </a:p>
      </dgm:t>
    </dgm:pt>
    <dgm:pt modelId="{F4D40AB7-B7BE-47B8-B055-59BEC415BD20}" type="parTrans" cxnId="{2D51982B-8ABC-4D91-AA23-1A7E1E8FF291}">
      <dgm:prSet/>
      <dgm:spPr/>
      <dgm:t>
        <a:bodyPr/>
        <a:lstStyle/>
        <a:p>
          <a:endParaRPr lang="en-US"/>
        </a:p>
      </dgm:t>
    </dgm:pt>
    <dgm:pt modelId="{29D92043-253D-4277-9BCD-43B8B0EBBC39}" type="sibTrans" cxnId="{2D51982B-8ABC-4D91-AA23-1A7E1E8FF291}">
      <dgm:prSet/>
      <dgm:spPr/>
      <dgm:t>
        <a:bodyPr/>
        <a:lstStyle/>
        <a:p>
          <a:endParaRPr lang="en-US"/>
        </a:p>
      </dgm:t>
    </dgm:pt>
    <dgm:pt modelId="{FE29AD80-759C-4758-A846-FF2EB1CA366E}">
      <dgm:prSet/>
      <dgm:spPr/>
      <dgm:t>
        <a:bodyPr/>
        <a:lstStyle/>
        <a:p>
          <a:r>
            <a:rPr lang="cs-CZ"/>
            <a:t>2. Vzdělanost</a:t>
          </a:r>
          <a:endParaRPr lang="en-US"/>
        </a:p>
      </dgm:t>
    </dgm:pt>
    <dgm:pt modelId="{9E9D98FE-0457-4CCC-BB09-2341260C7F16}" type="parTrans" cxnId="{B2C2F6B5-71CE-4677-A269-719CE4CF39D3}">
      <dgm:prSet/>
      <dgm:spPr/>
      <dgm:t>
        <a:bodyPr/>
        <a:lstStyle/>
        <a:p>
          <a:endParaRPr lang="en-US"/>
        </a:p>
      </dgm:t>
    </dgm:pt>
    <dgm:pt modelId="{ED430C58-BCEB-4A0A-A9B8-07E5AC29AFC4}" type="sibTrans" cxnId="{B2C2F6B5-71CE-4677-A269-719CE4CF39D3}">
      <dgm:prSet/>
      <dgm:spPr/>
      <dgm:t>
        <a:bodyPr/>
        <a:lstStyle/>
        <a:p>
          <a:endParaRPr lang="en-US"/>
        </a:p>
      </dgm:t>
    </dgm:pt>
    <dgm:pt modelId="{70E41EDA-FDB0-4889-94D3-04B3B58B6DB7}">
      <dgm:prSet/>
      <dgm:spPr/>
      <dgm:t>
        <a:bodyPr/>
        <a:lstStyle/>
        <a:p>
          <a:r>
            <a:rPr lang="cs-CZ"/>
            <a:t>3. Sebedůvěra</a:t>
          </a:r>
          <a:endParaRPr lang="en-US"/>
        </a:p>
      </dgm:t>
    </dgm:pt>
    <dgm:pt modelId="{FF301104-FED3-4AD4-8C08-B313E5C8DC9A}" type="parTrans" cxnId="{6ADD8017-E12D-4DED-9D53-1566DD0B7EC9}">
      <dgm:prSet/>
      <dgm:spPr/>
      <dgm:t>
        <a:bodyPr/>
        <a:lstStyle/>
        <a:p>
          <a:endParaRPr lang="en-US"/>
        </a:p>
      </dgm:t>
    </dgm:pt>
    <dgm:pt modelId="{E13BF461-EF5A-48E3-9DCD-CF9EAE3A04F9}" type="sibTrans" cxnId="{6ADD8017-E12D-4DED-9D53-1566DD0B7EC9}">
      <dgm:prSet/>
      <dgm:spPr/>
      <dgm:t>
        <a:bodyPr/>
        <a:lstStyle/>
        <a:p>
          <a:endParaRPr lang="en-US"/>
        </a:p>
      </dgm:t>
    </dgm:pt>
    <dgm:pt modelId="{163E1749-8191-4BD0-97D5-8A9F298D1019}">
      <dgm:prSet/>
      <dgm:spPr/>
      <dgm:t>
        <a:bodyPr/>
        <a:lstStyle/>
        <a:p>
          <a:r>
            <a:rPr lang="cs-CZ"/>
            <a:t>4. Pracovitost</a:t>
          </a:r>
          <a:endParaRPr lang="en-US"/>
        </a:p>
      </dgm:t>
    </dgm:pt>
    <dgm:pt modelId="{04B6E62C-7918-43CD-A61D-441948AF5646}" type="parTrans" cxnId="{F12DDB7C-FC9B-429C-BF6A-CB32004A2588}">
      <dgm:prSet/>
      <dgm:spPr/>
      <dgm:t>
        <a:bodyPr/>
        <a:lstStyle/>
        <a:p>
          <a:endParaRPr lang="en-US"/>
        </a:p>
      </dgm:t>
    </dgm:pt>
    <dgm:pt modelId="{C0ADA3A2-4FAF-467F-A9EE-6AD8264D2557}" type="sibTrans" cxnId="{F12DDB7C-FC9B-429C-BF6A-CB32004A2588}">
      <dgm:prSet/>
      <dgm:spPr/>
      <dgm:t>
        <a:bodyPr/>
        <a:lstStyle/>
        <a:p>
          <a:endParaRPr lang="en-US"/>
        </a:p>
      </dgm:t>
    </dgm:pt>
    <dgm:pt modelId="{C9967266-FF26-44A0-85C0-E173FFB928C1}">
      <dgm:prSet/>
      <dgm:spPr/>
      <dgm:t>
        <a:bodyPr/>
        <a:lstStyle/>
        <a:p>
          <a:r>
            <a:rPr lang="cs-CZ"/>
            <a:t>5. Spolehlivost</a:t>
          </a:r>
          <a:endParaRPr lang="en-US"/>
        </a:p>
      </dgm:t>
    </dgm:pt>
    <dgm:pt modelId="{0AD38C43-BB40-4421-BFD4-B2C36E436D58}" type="parTrans" cxnId="{784104C5-E53D-432C-997E-1D89AB959B5E}">
      <dgm:prSet/>
      <dgm:spPr/>
      <dgm:t>
        <a:bodyPr/>
        <a:lstStyle/>
        <a:p>
          <a:endParaRPr lang="en-US"/>
        </a:p>
      </dgm:t>
    </dgm:pt>
    <dgm:pt modelId="{15F74E08-57DA-437D-B4B0-9E4093D0F774}" type="sibTrans" cxnId="{784104C5-E53D-432C-997E-1D89AB959B5E}">
      <dgm:prSet/>
      <dgm:spPr/>
      <dgm:t>
        <a:bodyPr/>
        <a:lstStyle/>
        <a:p>
          <a:endParaRPr lang="en-US"/>
        </a:p>
      </dgm:t>
    </dgm:pt>
    <dgm:pt modelId="{CAF0552E-C38A-4D8D-AD2A-2C319F0C6A8B}">
      <dgm:prSet/>
      <dgm:spPr/>
      <dgm:t>
        <a:bodyPr/>
        <a:lstStyle/>
        <a:p>
          <a:r>
            <a:rPr lang="cs-CZ"/>
            <a:t>6. Láska</a:t>
          </a:r>
          <a:endParaRPr lang="en-US"/>
        </a:p>
      </dgm:t>
    </dgm:pt>
    <dgm:pt modelId="{0B502C0F-77DD-458B-ADE8-EEF612A414AF}" type="parTrans" cxnId="{B6E26714-954D-4B62-90BA-6313DBEDF665}">
      <dgm:prSet/>
      <dgm:spPr/>
      <dgm:t>
        <a:bodyPr/>
        <a:lstStyle/>
        <a:p>
          <a:endParaRPr lang="en-US"/>
        </a:p>
      </dgm:t>
    </dgm:pt>
    <dgm:pt modelId="{C328C5F8-34E5-48A5-8E15-F285E75860DC}" type="sibTrans" cxnId="{B6E26714-954D-4B62-90BA-6313DBEDF665}">
      <dgm:prSet/>
      <dgm:spPr/>
      <dgm:t>
        <a:bodyPr/>
        <a:lstStyle/>
        <a:p>
          <a:endParaRPr lang="en-US"/>
        </a:p>
      </dgm:t>
    </dgm:pt>
    <dgm:pt modelId="{F082A21C-ACE9-4C66-A772-9495763D26FA}">
      <dgm:prSet/>
      <dgm:spPr/>
      <dgm:t>
        <a:bodyPr/>
        <a:lstStyle/>
        <a:p>
          <a:r>
            <a:rPr lang="cs-CZ"/>
            <a:t>7. Poctivost</a:t>
          </a:r>
          <a:endParaRPr lang="en-US"/>
        </a:p>
      </dgm:t>
    </dgm:pt>
    <dgm:pt modelId="{A343FD0E-5D92-43B3-87A7-1F3151CBD566}" type="parTrans" cxnId="{EBDDB7C3-10A3-40ED-9A3A-A999FFD5A74B}">
      <dgm:prSet/>
      <dgm:spPr/>
      <dgm:t>
        <a:bodyPr/>
        <a:lstStyle/>
        <a:p>
          <a:endParaRPr lang="en-US"/>
        </a:p>
      </dgm:t>
    </dgm:pt>
    <dgm:pt modelId="{FD628CF5-B026-45AD-A78C-61C4AD62CB69}" type="sibTrans" cxnId="{EBDDB7C3-10A3-40ED-9A3A-A999FFD5A74B}">
      <dgm:prSet/>
      <dgm:spPr/>
      <dgm:t>
        <a:bodyPr/>
        <a:lstStyle/>
        <a:p>
          <a:endParaRPr lang="en-US"/>
        </a:p>
      </dgm:t>
    </dgm:pt>
    <dgm:pt modelId="{E0975745-EB70-42E0-AC75-028439656CCF}">
      <dgm:prSet/>
      <dgm:spPr/>
      <dgm:t>
        <a:bodyPr/>
        <a:lstStyle/>
        <a:p>
          <a:r>
            <a:rPr lang="cs-CZ"/>
            <a:t>8. Odpovědnost</a:t>
          </a:r>
          <a:endParaRPr lang="en-US"/>
        </a:p>
      </dgm:t>
    </dgm:pt>
    <dgm:pt modelId="{FDFF1BDD-E838-4F85-8B19-548FE25058C5}" type="parTrans" cxnId="{09CB3416-81D6-4F90-BFD9-7721B6A07D42}">
      <dgm:prSet/>
      <dgm:spPr/>
      <dgm:t>
        <a:bodyPr/>
        <a:lstStyle/>
        <a:p>
          <a:endParaRPr lang="en-US"/>
        </a:p>
      </dgm:t>
    </dgm:pt>
    <dgm:pt modelId="{BB822D41-504A-48DE-96BE-8B3E7273C584}" type="sibTrans" cxnId="{09CB3416-81D6-4F90-BFD9-7721B6A07D42}">
      <dgm:prSet/>
      <dgm:spPr/>
      <dgm:t>
        <a:bodyPr/>
        <a:lstStyle/>
        <a:p>
          <a:endParaRPr lang="en-US"/>
        </a:p>
      </dgm:t>
    </dgm:pt>
    <dgm:pt modelId="{53984838-59AC-452F-971C-08DB0F112E53}">
      <dgm:prSet/>
      <dgm:spPr/>
      <dgm:t>
        <a:bodyPr/>
        <a:lstStyle/>
        <a:p>
          <a:r>
            <a:rPr lang="cs-CZ"/>
            <a:t>9. Odvaha</a:t>
          </a:r>
          <a:endParaRPr lang="en-US"/>
        </a:p>
      </dgm:t>
    </dgm:pt>
    <dgm:pt modelId="{5394D9BA-31DB-4409-9FB6-B8734DD5F8C5}" type="parTrans" cxnId="{913AC120-543D-473A-9E5A-5AB0B5322505}">
      <dgm:prSet/>
      <dgm:spPr/>
      <dgm:t>
        <a:bodyPr/>
        <a:lstStyle/>
        <a:p>
          <a:endParaRPr lang="en-US"/>
        </a:p>
      </dgm:t>
    </dgm:pt>
    <dgm:pt modelId="{4709B749-36E5-4D82-95FB-EDAFB87C695B}" type="sibTrans" cxnId="{913AC120-543D-473A-9E5A-5AB0B5322505}">
      <dgm:prSet/>
      <dgm:spPr/>
      <dgm:t>
        <a:bodyPr/>
        <a:lstStyle/>
        <a:p>
          <a:endParaRPr lang="en-US"/>
        </a:p>
      </dgm:t>
    </dgm:pt>
    <dgm:pt modelId="{8410E98B-5592-41CA-800A-C3D0FC67CDC2}">
      <dgm:prSet/>
      <dgm:spPr/>
      <dgm:t>
        <a:bodyPr/>
        <a:lstStyle/>
        <a:p>
          <a:r>
            <a:rPr lang="cs-CZ"/>
            <a:t>10. Respekt a úcta</a:t>
          </a:r>
          <a:endParaRPr lang="en-US"/>
        </a:p>
      </dgm:t>
    </dgm:pt>
    <dgm:pt modelId="{F6B88414-B3EB-47EA-8EC2-FCFA659FF9CC}" type="parTrans" cxnId="{39AFA07A-D425-41FD-B700-15CB502EE741}">
      <dgm:prSet/>
      <dgm:spPr/>
      <dgm:t>
        <a:bodyPr/>
        <a:lstStyle/>
        <a:p>
          <a:endParaRPr lang="en-US"/>
        </a:p>
      </dgm:t>
    </dgm:pt>
    <dgm:pt modelId="{EE2B1838-2897-4C92-A1C2-08FCF436A813}" type="sibTrans" cxnId="{39AFA07A-D425-41FD-B700-15CB502EE741}">
      <dgm:prSet/>
      <dgm:spPr/>
      <dgm:t>
        <a:bodyPr/>
        <a:lstStyle/>
        <a:p>
          <a:endParaRPr lang="en-US"/>
        </a:p>
      </dgm:t>
    </dgm:pt>
    <dgm:pt modelId="{7225D815-046D-42CD-B288-319B35B9D3C2}" type="pres">
      <dgm:prSet presAssocID="{6BD47209-701A-4EE9-B28D-3F0A05302364}" presName="vert0" presStyleCnt="0">
        <dgm:presLayoutVars>
          <dgm:dir/>
          <dgm:animOne val="branch"/>
          <dgm:animLvl val="lvl"/>
        </dgm:presLayoutVars>
      </dgm:prSet>
      <dgm:spPr/>
    </dgm:pt>
    <dgm:pt modelId="{67D971D0-EDF1-4E62-85E9-B9393FFCC028}" type="pres">
      <dgm:prSet presAssocID="{349260CE-1954-46F9-98B4-F8D89C0BE429}" presName="thickLine" presStyleLbl="alignNode1" presStyleIdx="0" presStyleCnt="11"/>
      <dgm:spPr/>
    </dgm:pt>
    <dgm:pt modelId="{32045408-E220-430B-8D4C-7F3DECA4DC9F}" type="pres">
      <dgm:prSet presAssocID="{349260CE-1954-46F9-98B4-F8D89C0BE429}" presName="horz1" presStyleCnt="0"/>
      <dgm:spPr/>
    </dgm:pt>
    <dgm:pt modelId="{8CD24B14-AFED-46EC-8843-5973812DE1CB}" type="pres">
      <dgm:prSet presAssocID="{349260CE-1954-46F9-98B4-F8D89C0BE429}" presName="tx1" presStyleLbl="revTx" presStyleIdx="0" presStyleCnt="11"/>
      <dgm:spPr/>
    </dgm:pt>
    <dgm:pt modelId="{1CF9A797-1827-44BB-8C3D-610DD5F73A2D}" type="pres">
      <dgm:prSet presAssocID="{349260CE-1954-46F9-98B4-F8D89C0BE429}" presName="vert1" presStyleCnt="0"/>
      <dgm:spPr/>
    </dgm:pt>
    <dgm:pt modelId="{84B66C88-2A6C-4E59-BAAE-7A7A2B400180}" type="pres">
      <dgm:prSet presAssocID="{51A8E64B-8268-45CD-A3C8-09D46644093B}" presName="thickLine" presStyleLbl="alignNode1" presStyleIdx="1" presStyleCnt="11"/>
      <dgm:spPr/>
    </dgm:pt>
    <dgm:pt modelId="{4B704BDE-01A8-499D-B160-0A8A85C63A85}" type="pres">
      <dgm:prSet presAssocID="{51A8E64B-8268-45CD-A3C8-09D46644093B}" presName="horz1" presStyleCnt="0"/>
      <dgm:spPr/>
    </dgm:pt>
    <dgm:pt modelId="{67D71402-D4D9-426D-A4CA-70C83616ECA9}" type="pres">
      <dgm:prSet presAssocID="{51A8E64B-8268-45CD-A3C8-09D46644093B}" presName="tx1" presStyleLbl="revTx" presStyleIdx="1" presStyleCnt="11"/>
      <dgm:spPr/>
    </dgm:pt>
    <dgm:pt modelId="{A04E6226-17E9-4536-A465-7338C161BCFD}" type="pres">
      <dgm:prSet presAssocID="{51A8E64B-8268-45CD-A3C8-09D46644093B}" presName="vert1" presStyleCnt="0"/>
      <dgm:spPr/>
    </dgm:pt>
    <dgm:pt modelId="{67261770-80DE-428E-8C27-722EA5534B3D}" type="pres">
      <dgm:prSet presAssocID="{FE29AD80-759C-4758-A846-FF2EB1CA366E}" presName="thickLine" presStyleLbl="alignNode1" presStyleIdx="2" presStyleCnt="11"/>
      <dgm:spPr/>
    </dgm:pt>
    <dgm:pt modelId="{8799EA81-7548-4DE9-9AED-D0AD0D89BAD4}" type="pres">
      <dgm:prSet presAssocID="{FE29AD80-759C-4758-A846-FF2EB1CA366E}" presName="horz1" presStyleCnt="0"/>
      <dgm:spPr/>
    </dgm:pt>
    <dgm:pt modelId="{338BBBE4-5BC4-48CC-9FFF-53E472D46342}" type="pres">
      <dgm:prSet presAssocID="{FE29AD80-759C-4758-A846-FF2EB1CA366E}" presName="tx1" presStyleLbl="revTx" presStyleIdx="2" presStyleCnt="11"/>
      <dgm:spPr/>
    </dgm:pt>
    <dgm:pt modelId="{D02337A8-110B-4D56-84FC-B68F17533E55}" type="pres">
      <dgm:prSet presAssocID="{FE29AD80-759C-4758-A846-FF2EB1CA366E}" presName="vert1" presStyleCnt="0"/>
      <dgm:spPr/>
    </dgm:pt>
    <dgm:pt modelId="{5D267798-4A4E-4577-A49C-2F8DBE1E1ECA}" type="pres">
      <dgm:prSet presAssocID="{70E41EDA-FDB0-4889-94D3-04B3B58B6DB7}" presName="thickLine" presStyleLbl="alignNode1" presStyleIdx="3" presStyleCnt="11"/>
      <dgm:spPr/>
    </dgm:pt>
    <dgm:pt modelId="{A8DE89F0-EB95-4628-880E-069700191FC5}" type="pres">
      <dgm:prSet presAssocID="{70E41EDA-FDB0-4889-94D3-04B3B58B6DB7}" presName="horz1" presStyleCnt="0"/>
      <dgm:spPr/>
    </dgm:pt>
    <dgm:pt modelId="{A9B69733-DD72-432F-9339-217AB0D3BD0B}" type="pres">
      <dgm:prSet presAssocID="{70E41EDA-FDB0-4889-94D3-04B3B58B6DB7}" presName="tx1" presStyleLbl="revTx" presStyleIdx="3" presStyleCnt="11"/>
      <dgm:spPr/>
    </dgm:pt>
    <dgm:pt modelId="{BF4F26B4-C7B0-4F99-87B0-A000C81A9FAD}" type="pres">
      <dgm:prSet presAssocID="{70E41EDA-FDB0-4889-94D3-04B3B58B6DB7}" presName="vert1" presStyleCnt="0"/>
      <dgm:spPr/>
    </dgm:pt>
    <dgm:pt modelId="{A0BB906E-A853-4CF0-B26A-5131C5E3C199}" type="pres">
      <dgm:prSet presAssocID="{163E1749-8191-4BD0-97D5-8A9F298D1019}" presName="thickLine" presStyleLbl="alignNode1" presStyleIdx="4" presStyleCnt="11"/>
      <dgm:spPr/>
    </dgm:pt>
    <dgm:pt modelId="{C8582418-1CAB-4B52-AEEA-D909E5849076}" type="pres">
      <dgm:prSet presAssocID="{163E1749-8191-4BD0-97D5-8A9F298D1019}" presName="horz1" presStyleCnt="0"/>
      <dgm:spPr/>
    </dgm:pt>
    <dgm:pt modelId="{18031AE1-C103-4847-AACC-6C8F13F7FE41}" type="pres">
      <dgm:prSet presAssocID="{163E1749-8191-4BD0-97D5-8A9F298D1019}" presName="tx1" presStyleLbl="revTx" presStyleIdx="4" presStyleCnt="11"/>
      <dgm:spPr/>
    </dgm:pt>
    <dgm:pt modelId="{C3905B3D-0F96-49FA-9296-8B235FA871A4}" type="pres">
      <dgm:prSet presAssocID="{163E1749-8191-4BD0-97D5-8A9F298D1019}" presName="vert1" presStyleCnt="0"/>
      <dgm:spPr/>
    </dgm:pt>
    <dgm:pt modelId="{287A8702-8F97-40B2-A4C6-E1168A864D7A}" type="pres">
      <dgm:prSet presAssocID="{C9967266-FF26-44A0-85C0-E173FFB928C1}" presName="thickLine" presStyleLbl="alignNode1" presStyleIdx="5" presStyleCnt="11"/>
      <dgm:spPr/>
    </dgm:pt>
    <dgm:pt modelId="{20F38113-2A69-4028-AD62-DA79F51252D8}" type="pres">
      <dgm:prSet presAssocID="{C9967266-FF26-44A0-85C0-E173FFB928C1}" presName="horz1" presStyleCnt="0"/>
      <dgm:spPr/>
    </dgm:pt>
    <dgm:pt modelId="{EF1E0135-00F6-4112-917F-B5532620ED69}" type="pres">
      <dgm:prSet presAssocID="{C9967266-FF26-44A0-85C0-E173FFB928C1}" presName="tx1" presStyleLbl="revTx" presStyleIdx="5" presStyleCnt="11"/>
      <dgm:spPr/>
    </dgm:pt>
    <dgm:pt modelId="{0F50AECF-D8C6-4A04-8C82-68A2BD3855B6}" type="pres">
      <dgm:prSet presAssocID="{C9967266-FF26-44A0-85C0-E173FFB928C1}" presName="vert1" presStyleCnt="0"/>
      <dgm:spPr/>
    </dgm:pt>
    <dgm:pt modelId="{B6786D9E-B7B6-432F-9D33-ABCACEC24B87}" type="pres">
      <dgm:prSet presAssocID="{CAF0552E-C38A-4D8D-AD2A-2C319F0C6A8B}" presName="thickLine" presStyleLbl="alignNode1" presStyleIdx="6" presStyleCnt="11"/>
      <dgm:spPr/>
    </dgm:pt>
    <dgm:pt modelId="{8988DFED-7171-46D0-A82E-5FDF52A2C893}" type="pres">
      <dgm:prSet presAssocID="{CAF0552E-C38A-4D8D-AD2A-2C319F0C6A8B}" presName="horz1" presStyleCnt="0"/>
      <dgm:spPr/>
    </dgm:pt>
    <dgm:pt modelId="{D531651E-16E3-4BCB-84D7-530EB0ABDED9}" type="pres">
      <dgm:prSet presAssocID="{CAF0552E-C38A-4D8D-AD2A-2C319F0C6A8B}" presName="tx1" presStyleLbl="revTx" presStyleIdx="6" presStyleCnt="11"/>
      <dgm:spPr/>
    </dgm:pt>
    <dgm:pt modelId="{D27D1C7D-4584-4662-A876-97C62B482644}" type="pres">
      <dgm:prSet presAssocID="{CAF0552E-C38A-4D8D-AD2A-2C319F0C6A8B}" presName="vert1" presStyleCnt="0"/>
      <dgm:spPr/>
    </dgm:pt>
    <dgm:pt modelId="{648EDC08-C7AC-4487-873F-529F96EE3146}" type="pres">
      <dgm:prSet presAssocID="{F082A21C-ACE9-4C66-A772-9495763D26FA}" presName="thickLine" presStyleLbl="alignNode1" presStyleIdx="7" presStyleCnt="11"/>
      <dgm:spPr/>
    </dgm:pt>
    <dgm:pt modelId="{29CEAA74-5D62-4D24-BB1E-AF7B702DD322}" type="pres">
      <dgm:prSet presAssocID="{F082A21C-ACE9-4C66-A772-9495763D26FA}" presName="horz1" presStyleCnt="0"/>
      <dgm:spPr/>
    </dgm:pt>
    <dgm:pt modelId="{3E6D61E0-A03D-445A-B0C6-9649395DFF1C}" type="pres">
      <dgm:prSet presAssocID="{F082A21C-ACE9-4C66-A772-9495763D26FA}" presName="tx1" presStyleLbl="revTx" presStyleIdx="7" presStyleCnt="11"/>
      <dgm:spPr/>
    </dgm:pt>
    <dgm:pt modelId="{48D3798D-CF1B-4D49-BFFB-479366B200D3}" type="pres">
      <dgm:prSet presAssocID="{F082A21C-ACE9-4C66-A772-9495763D26FA}" presName="vert1" presStyleCnt="0"/>
      <dgm:spPr/>
    </dgm:pt>
    <dgm:pt modelId="{F5F2FB15-1157-4C9A-BE6F-32BC8CB67587}" type="pres">
      <dgm:prSet presAssocID="{E0975745-EB70-42E0-AC75-028439656CCF}" presName="thickLine" presStyleLbl="alignNode1" presStyleIdx="8" presStyleCnt="11"/>
      <dgm:spPr/>
    </dgm:pt>
    <dgm:pt modelId="{77C038A8-25E3-401B-98E7-8D76EBE9E6F8}" type="pres">
      <dgm:prSet presAssocID="{E0975745-EB70-42E0-AC75-028439656CCF}" presName="horz1" presStyleCnt="0"/>
      <dgm:spPr/>
    </dgm:pt>
    <dgm:pt modelId="{0C473F01-659F-496F-B421-3B03EE36ABF1}" type="pres">
      <dgm:prSet presAssocID="{E0975745-EB70-42E0-AC75-028439656CCF}" presName="tx1" presStyleLbl="revTx" presStyleIdx="8" presStyleCnt="11"/>
      <dgm:spPr/>
    </dgm:pt>
    <dgm:pt modelId="{CBB24074-A5D0-4C06-92FF-CAE9AAE78053}" type="pres">
      <dgm:prSet presAssocID="{E0975745-EB70-42E0-AC75-028439656CCF}" presName="vert1" presStyleCnt="0"/>
      <dgm:spPr/>
    </dgm:pt>
    <dgm:pt modelId="{85A73BC6-7E7A-4E3B-BD6E-FF8C0C106071}" type="pres">
      <dgm:prSet presAssocID="{53984838-59AC-452F-971C-08DB0F112E53}" presName="thickLine" presStyleLbl="alignNode1" presStyleIdx="9" presStyleCnt="11"/>
      <dgm:spPr/>
    </dgm:pt>
    <dgm:pt modelId="{E63FD492-F64C-46A9-B777-9B9AF2621547}" type="pres">
      <dgm:prSet presAssocID="{53984838-59AC-452F-971C-08DB0F112E53}" presName="horz1" presStyleCnt="0"/>
      <dgm:spPr/>
    </dgm:pt>
    <dgm:pt modelId="{09F1DCC3-01F4-4954-8B88-05A5D1CFA269}" type="pres">
      <dgm:prSet presAssocID="{53984838-59AC-452F-971C-08DB0F112E53}" presName="tx1" presStyleLbl="revTx" presStyleIdx="9" presStyleCnt="11"/>
      <dgm:spPr/>
    </dgm:pt>
    <dgm:pt modelId="{F6272AA7-4875-4F53-AB0D-14470D28CE4E}" type="pres">
      <dgm:prSet presAssocID="{53984838-59AC-452F-971C-08DB0F112E53}" presName="vert1" presStyleCnt="0"/>
      <dgm:spPr/>
    </dgm:pt>
    <dgm:pt modelId="{9A0CC6FE-5F89-43A4-832C-8367869AB93B}" type="pres">
      <dgm:prSet presAssocID="{8410E98B-5592-41CA-800A-C3D0FC67CDC2}" presName="thickLine" presStyleLbl="alignNode1" presStyleIdx="10" presStyleCnt="11"/>
      <dgm:spPr/>
    </dgm:pt>
    <dgm:pt modelId="{9CA86C66-615A-4ED6-ADD1-62ABC6E66E01}" type="pres">
      <dgm:prSet presAssocID="{8410E98B-5592-41CA-800A-C3D0FC67CDC2}" presName="horz1" presStyleCnt="0"/>
      <dgm:spPr/>
    </dgm:pt>
    <dgm:pt modelId="{13208047-9497-46C0-A033-EA933D24AACA}" type="pres">
      <dgm:prSet presAssocID="{8410E98B-5592-41CA-800A-C3D0FC67CDC2}" presName="tx1" presStyleLbl="revTx" presStyleIdx="10" presStyleCnt="11"/>
      <dgm:spPr/>
    </dgm:pt>
    <dgm:pt modelId="{16A5079A-AFBA-4781-9580-1E5844D08B52}" type="pres">
      <dgm:prSet presAssocID="{8410E98B-5592-41CA-800A-C3D0FC67CDC2}" presName="vert1" presStyleCnt="0"/>
      <dgm:spPr/>
    </dgm:pt>
  </dgm:ptLst>
  <dgm:cxnLst>
    <dgm:cxn modelId="{B6E26714-954D-4B62-90BA-6313DBEDF665}" srcId="{6BD47209-701A-4EE9-B28D-3F0A05302364}" destId="{CAF0552E-C38A-4D8D-AD2A-2C319F0C6A8B}" srcOrd="6" destOrd="0" parTransId="{0B502C0F-77DD-458B-ADE8-EEF612A414AF}" sibTransId="{C328C5F8-34E5-48A5-8E15-F285E75860DC}"/>
    <dgm:cxn modelId="{09CB3416-81D6-4F90-BFD9-7721B6A07D42}" srcId="{6BD47209-701A-4EE9-B28D-3F0A05302364}" destId="{E0975745-EB70-42E0-AC75-028439656CCF}" srcOrd="8" destOrd="0" parTransId="{FDFF1BDD-E838-4F85-8B19-548FE25058C5}" sibTransId="{BB822D41-504A-48DE-96BE-8B3E7273C584}"/>
    <dgm:cxn modelId="{6ADD8017-E12D-4DED-9D53-1566DD0B7EC9}" srcId="{6BD47209-701A-4EE9-B28D-3F0A05302364}" destId="{70E41EDA-FDB0-4889-94D3-04B3B58B6DB7}" srcOrd="3" destOrd="0" parTransId="{FF301104-FED3-4AD4-8C08-B313E5C8DC9A}" sibTransId="{E13BF461-EF5A-48E3-9DCD-CF9EAE3A04F9}"/>
    <dgm:cxn modelId="{913AC120-543D-473A-9E5A-5AB0B5322505}" srcId="{6BD47209-701A-4EE9-B28D-3F0A05302364}" destId="{53984838-59AC-452F-971C-08DB0F112E53}" srcOrd="9" destOrd="0" parTransId="{5394D9BA-31DB-4409-9FB6-B8734DD5F8C5}" sibTransId="{4709B749-36E5-4D82-95FB-EDAFB87C695B}"/>
    <dgm:cxn modelId="{9BC0F52A-F0F9-4165-97DA-E037DBDB05D3}" type="presOf" srcId="{349260CE-1954-46F9-98B4-F8D89C0BE429}" destId="{8CD24B14-AFED-46EC-8843-5973812DE1CB}" srcOrd="0" destOrd="0" presId="urn:microsoft.com/office/officeart/2008/layout/LinedList"/>
    <dgm:cxn modelId="{2D51982B-8ABC-4D91-AA23-1A7E1E8FF291}" srcId="{6BD47209-701A-4EE9-B28D-3F0A05302364}" destId="{51A8E64B-8268-45CD-A3C8-09D46644093B}" srcOrd="1" destOrd="0" parTransId="{F4D40AB7-B7BE-47B8-B055-59BEC415BD20}" sibTransId="{29D92043-253D-4277-9BCD-43B8B0EBBC39}"/>
    <dgm:cxn modelId="{B7A7982C-2134-4825-A3E0-5E0F04607A76}" type="presOf" srcId="{C9967266-FF26-44A0-85C0-E173FFB928C1}" destId="{EF1E0135-00F6-4112-917F-B5532620ED69}" srcOrd="0" destOrd="0" presId="urn:microsoft.com/office/officeart/2008/layout/LinedList"/>
    <dgm:cxn modelId="{82E86872-34CA-430A-8C48-58CE7EE9F39E}" type="presOf" srcId="{8410E98B-5592-41CA-800A-C3D0FC67CDC2}" destId="{13208047-9497-46C0-A033-EA933D24AACA}" srcOrd="0" destOrd="0" presId="urn:microsoft.com/office/officeart/2008/layout/LinedList"/>
    <dgm:cxn modelId="{39AFA07A-D425-41FD-B700-15CB502EE741}" srcId="{6BD47209-701A-4EE9-B28D-3F0A05302364}" destId="{8410E98B-5592-41CA-800A-C3D0FC67CDC2}" srcOrd="10" destOrd="0" parTransId="{F6B88414-B3EB-47EA-8EC2-FCFA659FF9CC}" sibTransId="{EE2B1838-2897-4C92-A1C2-08FCF436A813}"/>
    <dgm:cxn modelId="{F12DDB7C-FC9B-429C-BF6A-CB32004A2588}" srcId="{6BD47209-701A-4EE9-B28D-3F0A05302364}" destId="{163E1749-8191-4BD0-97D5-8A9F298D1019}" srcOrd="4" destOrd="0" parTransId="{04B6E62C-7918-43CD-A61D-441948AF5646}" sibTransId="{C0ADA3A2-4FAF-467F-A9EE-6AD8264D2557}"/>
    <dgm:cxn modelId="{8D12469C-B7C3-4131-9E66-6B06E7BBC06D}" type="presOf" srcId="{53984838-59AC-452F-971C-08DB0F112E53}" destId="{09F1DCC3-01F4-4954-8B88-05A5D1CFA269}" srcOrd="0" destOrd="0" presId="urn:microsoft.com/office/officeart/2008/layout/LinedList"/>
    <dgm:cxn modelId="{257BE3AF-E498-48F7-8335-3DB5A8B32118}" type="presOf" srcId="{70E41EDA-FDB0-4889-94D3-04B3B58B6DB7}" destId="{A9B69733-DD72-432F-9339-217AB0D3BD0B}" srcOrd="0" destOrd="0" presId="urn:microsoft.com/office/officeart/2008/layout/LinedList"/>
    <dgm:cxn modelId="{B2C2F6B5-71CE-4677-A269-719CE4CF39D3}" srcId="{6BD47209-701A-4EE9-B28D-3F0A05302364}" destId="{FE29AD80-759C-4758-A846-FF2EB1CA366E}" srcOrd="2" destOrd="0" parTransId="{9E9D98FE-0457-4CCC-BB09-2341260C7F16}" sibTransId="{ED430C58-BCEB-4A0A-A9B8-07E5AC29AFC4}"/>
    <dgm:cxn modelId="{EBDDB7C3-10A3-40ED-9A3A-A999FFD5A74B}" srcId="{6BD47209-701A-4EE9-B28D-3F0A05302364}" destId="{F082A21C-ACE9-4C66-A772-9495763D26FA}" srcOrd="7" destOrd="0" parTransId="{A343FD0E-5D92-43B3-87A7-1F3151CBD566}" sibTransId="{FD628CF5-B026-45AD-A78C-61C4AD62CB69}"/>
    <dgm:cxn modelId="{784104C5-E53D-432C-997E-1D89AB959B5E}" srcId="{6BD47209-701A-4EE9-B28D-3F0A05302364}" destId="{C9967266-FF26-44A0-85C0-E173FFB928C1}" srcOrd="5" destOrd="0" parTransId="{0AD38C43-BB40-4421-BFD4-B2C36E436D58}" sibTransId="{15F74E08-57DA-437D-B4B0-9E4093D0F774}"/>
    <dgm:cxn modelId="{5FF47DCF-6E40-42D4-AEA8-5BAA95D6A741}" type="presOf" srcId="{F082A21C-ACE9-4C66-A772-9495763D26FA}" destId="{3E6D61E0-A03D-445A-B0C6-9649395DFF1C}" srcOrd="0" destOrd="0" presId="urn:microsoft.com/office/officeart/2008/layout/LinedList"/>
    <dgm:cxn modelId="{E6E8A6CF-03C8-4749-8045-E8C477509BD9}" type="presOf" srcId="{CAF0552E-C38A-4D8D-AD2A-2C319F0C6A8B}" destId="{D531651E-16E3-4BCB-84D7-530EB0ABDED9}" srcOrd="0" destOrd="0" presId="urn:microsoft.com/office/officeart/2008/layout/LinedList"/>
    <dgm:cxn modelId="{FBF6F7CF-38E6-4017-BF81-F2DB17B5EE38}" type="presOf" srcId="{E0975745-EB70-42E0-AC75-028439656CCF}" destId="{0C473F01-659F-496F-B421-3B03EE36ABF1}" srcOrd="0" destOrd="0" presId="urn:microsoft.com/office/officeart/2008/layout/LinedList"/>
    <dgm:cxn modelId="{7D072CE1-C390-409E-A30B-C65F65FD0FC8}" type="presOf" srcId="{FE29AD80-759C-4758-A846-FF2EB1CA366E}" destId="{338BBBE4-5BC4-48CC-9FFF-53E472D46342}" srcOrd="0" destOrd="0" presId="urn:microsoft.com/office/officeart/2008/layout/LinedList"/>
    <dgm:cxn modelId="{3CC87DE1-F99A-47E9-9799-A4C6AF4FF5F4}" type="presOf" srcId="{6BD47209-701A-4EE9-B28D-3F0A05302364}" destId="{7225D815-046D-42CD-B288-319B35B9D3C2}" srcOrd="0" destOrd="0" presId="urn:microsoft.com/office/officeart/2008/layout/LinedList"/>
    <dgm:cxn modelId="{C6FAECEB-162B-4D63-A331-DCA49A38625B}" srcId="{6BD47209-701A-4EE9-B28D-3F0A05302364}" destId="{349260CE-1954-46F9-98B4-F8D89C0BE429}" srcOrd="0" destOrd="0" parTransId="{D360ED79-71FD-4BE6-8210-57EB2523992B}" sibTransId="{60E03AE4-3955-4DF4-806E-BEF2AF1EB923}"/>
    <dgm:cxn modelId="{CA2784F7-522C-44D1-B562-8CEC7A1D4B7A}" type="presOf" srcId="{163E1749-8191-4BD0-97D5-8A9F298D1019}" destId="{18031AE1-C103-4847-AACC-6C8F13F7FE41}" srcOrd="0" destOrd="0" presId="urn:microsoft.com/office/officeart/2008/layout/LinedList"/>
    <dgm:cxn modelId="{12D6D9FF-309F-4694-83F2-A8EC2C760EE3}" type="presOf" srcId="{51A8E64B-8268-45CD-A3C8-09D46644093B}" destId="{67D71402-D4D9-426D-A4CA-70C83616ECA9}" srcOrd="0" destOrd="0" presId="urn:microsoft.com/office/officeart/2008/layout/LinedList"/>
    <dgm:cxn modelId="{E2972A41-4008-4645-AE32-D32D033BD69B}" type="presParOf" srcId="{7225D815-046D-42CD-B288-319B35B9D3C2}" destId="{67D971D0-EDF1-4E62-85E9-B9393FFCC028}" srcOrd="0" destOrd="0" presId="urn:microsoft.com/office/officeart/2008/layout/LinedList"/>
    <dgm:cxn modelId="{F9753F5B-7F50-48B3-AB3E-8AE04CCF49F0}" type="presParOf" srcId="{7225D815-046D-42CD-B288-319B35B9D3C2}" destId="{32045408-E220-430B-8D4C-7F3DECA4DC9F}" srcOrd="1" destOrd="0" presId="urn:microsoft.com/office/officeart/2008/layout/LinedList"/>
    <dgm:cxn modelId="{8FB6744C-EFF4-4BE7-AA64-AF03535BF488}" type="presParOf" srcId="{32045408-E220-430B-8D4C-7F3DECA4DC9F}" destId="{8CD24B14-AFED-46EC-8843-5973812DE1CB}" srcOrd="0" destOrd="0" presId="urn:microsoft.com/office/officeart/2008/layout/LinedList"/>
    <dgm:cxn modelId="{C918DEB5-2C68-4FC9-BA88-190BB60F6029}" type="presParOf" srcId="{32045408-E220-430B-8D4C-7F3DECA4DC9F}" destId="{1CF9A797-1827-44BB-8C3D-610DD5F73A2D}" srcOrd="1" destOrd="0" presId="urn:microsoft.com/office/officeart/2008/layout/LinedList"/>
    <dgm:cxn modelId="{2F682730-C8F6-4DE6-838A-814FEF32AE3C}" type="presParOf" srcId="{7225D815-046D-42CD-B288-319B35B9D3C2}" destId="{84B66C88-2A6C-4E59-BAAE-7A7A2B400180}" srcOrd="2" destOrd="0" presId="urn:microsoft.com/office/officeart/2008/layout/LinedList"/>
    <dgm:cxn modelId="{C8ABF89A-7ACA-47E2-9556-02645C1D3953}" type="presParOf" srcId="{7225D815-046D-42CD-B288-319B35B9D3C2}" destId="{4B704BDE-01A8-499D-B160-0A8A85C63A85}" srcOrd="3" destOrd="0" presId="urn:microsoft.com/office/officeart/2008/layout/LinedList"/>
    <dgm:cxn modelId="{62091B1A-A2A2-4665-9C0E-497AD8EE552B}" type="presParOf" srcId="{4B704BDE-01A8-499D-B160-0A8A85C63A85}" destId="{67D71402-D4D9-426D-A4CA-70C83616ECA9}" srcOrd="0" destOrd="0" presId="urn:microsoft.com/office/officeart/2008/layout/LinedList"/>
    <dgm:cxn modelId="{86BA1781-2967-4B61-A456-D8602A7C45AC}" type="presParOf" srcId="{4B704BDE-01A8-499D-B160-0A8A85C63A85}" destId="{A04E6226-17E9-4536-A465-7338C161BCFD}" srcOrd="1" destOrd="0" presId="urn:microsoft.com/office/officeart/2008/layout/LinedList"/>
    <dgm:cxn modelId="{CFFF224B-68D5-409E-829D-4624B0CC9A59}" type="presParOf" srcId="{7225D815-046D-42CD-B288-319B35B9D3C2}" destId="{67261770-80DE-428E-8C27-722EA5534B3D}" srcOrd="4" destOrd="0" presId="urn:microsoft.com/office/officeart/2008/layout/LinedList"/>
    <dgm:cxn modelId="{040E45E9-F3F0-44F5-8063-B3FD23D2D69D}" type="presParOf" srcId="{7225D815-046D-42CD-B288-319B35B9D3C2}" destId="{8799EA81-7548-4DE9-9AED-D0AD0D89BAD4}" srcOrd="5" destOrd="0" presId="urn:microsoft.com/office/officeart/2008/layout/LinedList"/>
    <dgm:cxn modelId="{21644DD4-B896-4719-AC2F-23FA12A6CFAA}" type="presParOf" srcId="{8799EA81-7548-4DE9-9AED-D0AD0D89BAD4}" destId="{338BBBE4-5BC4-48CC-9FFF-53E472D46342}" srcOrd="0" destOrd="0" presId="urn:microsoft.com/office/officeart/2008/layout/LinedList"/>
    <dgm:cxn modelId="{941929CD-C99D-4319-8B40-5604161036A3}" type="presParOf" srcId="{8799EA81-7548-4DE9-9AED-D0AD0D89BAD4}" destId="{D02337A8-110B-4D56-84FC-B68F17533E55}" srcOrd="1" destOrd="0" presId="urn:microsoft.com/office/officeart/2008/layout/LinedList"/>
    <dgm:cxn modelId="{9FD6E6CF-5459-4823-A0B2-EC3C4D0183EC}" type="presParOf" srcId="{7225D815-046D-42CD-B288-319B35B9D3C2}" destId="{5D267798-4A4E-4577-A49C-2F8DBE1E1ECA}" srcOrd="6" destOrd="0" presId="urn:microsoft.com/office/officeart/2008/layout/LinedList"/>
    <dgm:cxn modelId="{332DCE44-460D-4A3A-B483-61DD70056B21}" type="presParOf" srcId="{7225D815-046D-42CD-B288-319B35B9D3C2}" destId="{A8DE89F0-EB95-4628-880E-069700191FC5}" srcOrd="7" destOrd="0" presId="urn:microsoft.com/office/officeart/2008/layout/LinedList"/>
    <dgm:cxn modelId="{B67E20A6-45D3-4026-8501-34E3B97FB1FA}" type="presParOf" srcId="{A8DE89F0-EB95-4628-880E-069700191FC5}" destId="{A9B69733-DD72-432F-9339-217AB0D3BD0B}" srcOrd="0" destOrd="0" presId="urn:microsoft.com/office/officeart/2008/layout/LinedList"/>
    <dgm:cxn modelId="{23F1AE7F-D32F-43C9-A0BF-CFB74511FED4}" type="presParOf" srcId="{A8DE89F0-EB95-4628-880E-069700191FC5}" destId="{BF4F26B4-C7B0-4F99-87B0-A000C81A9FAD}" srcOrd="1" destOrd="0" presId="urn:microsoft.com/office/officeart/2008/layout/LinedList"/>
    <dgm:cxn modelId="{9D07E806-9540-453D-999A-8F2A2DEF817C}" type="presParOf" srcId="{7225D815-046D-42CD-B288-319B35B9D3C2}" destId="{A0BB906E-A853-4CF0-B26A-5131C5E3C199}" srcOrd="8" destOrd="0" presId="urn:microsoft.com/office/officeart/2008/layout/LinedList"/>
    <dgm:cxn modelId="{CC3DDF4C-DD12-4E9F-9EC9-AE493FE4A9AF}" type="presParOf" srcId="{7225D815-046D-42CD-B288-319B35B9D3C2}" destId="{C8582418-1CAB-4B52-AEEA-D909E5849076}" srcOrd="9" destOrd="0" presId="urn:microsoft.com/office/officeart/2008/layout/LinedList"/>
    <dgm:cxn modelId="{8FC2498B-35A4-456A-8C58-B75CDC49BA2C}" type="presParOf" srcId="{C8582418-1CAB-4B52-AEEA-D909E5849076}" destId="{18031AE1-C103-4847-AACC-6C8F13F7FE41}" srcOrd="0" destOrd="0" presId="urn:microsoft.com/office/officeart/2008/layout/LinedList"/>
    <dgm:cxn modelId="{69FDD398-904E-40D2-B1F5-691F68C63334}" type="presParOf" srcId="{C8582418-1CAB-4B52-AEEA-D909E5849076}" destId="{C3905B3D-0F96-49FA-9296-8B235FA871A4}" srcOrd="1" destOrd="0" presId="urn:microsoft.com/office/officeart/2008/layout/LinedList"/>
    <dgm:cxn modelId="{D9A8E125-05CF-444C-923D-72B7CAF9C647}" type="presParOf" srcId="{7225D815-046D-42CD-B288-319B35B9D3C2}" destId="{287A8702-8F97-40B2-A4C6-E1168A864D7A}" srcOrd="10" destOrd="0" presId="urn:microsoft.com/office/officeart/2008/layout/LinedList"/>
    <dgm:cxn modelId="{448EB107-C121-407B-B06C-398DC122DAC7}" type="presParOf" srcId="{7225D815-046D-42CD-B288-319B35B9D3C2}" destId="{20F38113-2A69-4028-AD62-DA79F51252D8}" srcOrd="11" destOrd="0" presId="urn:microsoft.com/office/officeart/2008/layout/LinedList"/>
    <dgm:cxn modelId="{BB7D839C-FD2D-4154-8EBE-73F3BD04B25A}" type="presParOf" srcId="{20F38113-2A69-4028-AD62-DA79F51252D8}" destId="{EF1E0135-00F6-4112-917F-B5532620ED69}" srcOrd="0" destOrd="0" presId="urn:microsoft.com/office/officeart/2008/layout/LinedList"/>
    <dgm:cxn modelId="{C255912C-461A-4868-AA24-F15CB9720568}" type="presParOf" srcId="{20F38113-2A69-4028-AD62-DA79F51252D8}" destId="{0F50AECF-D8C6-4A04-8C82-68A2BD3855B6}" srcOrd="1" destOrd="0" presId="urn:microsoft.com/office/officeart/2008/layout/LinedList"/>
    <dgm:cxn modelId="{C1B5B3AA-5FDC-41C9-9AFB-7A01EEBD410D}" type="presParOf" srcId="{7225D815-046D-42CD-B288-319B35B9D3C2}" destId="{B6786D9E-B7B6-432F-9D33-ABCACEC24B87}" srcOrd="12" destOrd="0" presId="urn:microsoft.com/office/officeart/2008/layout/LinedList"/>
    <dgm:cxn modelId="{5BC3C648-5FBC-4A98-A4F2-A2AC80A14D34}" type="presParOf" srcId="{7225D815-046D-42CD-B288-319B35B9D3C2}" destId="{8988DFED-7171-46D0-A82E-5FDF52A2C893}" srcOrd="13" destOrd="0" presId="urn:microsoft.com/office/officeart/2008/layout/LinedList"/>
    <dgm:cxn modelId="{5A760F81-A932-4D06-9C24-58552FDF4F74}" type="presParOf" srcId="{8988DFED-7171-46D0-A82E-5FDF52A2C893}" destId="{D531651E-16E3-4BCB-84D7-530EB0ABDED9}" srcOrd="0" destOrd="0" presId="urn:microsoft.com/office/officeart/2008/layout/LinedList"/>
    <dgm:cxn modelId="{FD1CE1AA-B7CB-44E0-81B9-4FE1AB4852FE}" type="presParOf" srcId="{8988DFED-7171-46D0-A82E-5FDF52A2C893}" destId="{D27D1C7D-4584-4662-A876-97C62B482644}" srcOrd="1" destOrd="0" presId="urn:microsoft.com/office/officeart/2008/layout/LinedList"/>
    <dgm:cxn modelId="{F7112D9E-939C-422C-8E5B-AEE8C80F4036}" type="presParOf" srcId="{7225D815-046D-42CD-B288-319B35B9D3C2}" destId="{648EDC08-C7AC-4487-873F-529F96EE3146}" srcOrd="14" destOrd="0" presId="urn:microsoft.com/office/officeart/2008/layout/LinedList"/>
    <dgm:cxn modelId="{148B5D28-BF48-4062-8253-218BDEC6A40C}" type="presParOf" srcId="{7225D815-046D-42CD-B288-319B35B9D3C2}" destId="{29CEAA74-5D62-4D24-BB1E-AF7B702DD322}" srcOrd="15" destOrd="0" presId="urn:microsoft.com/office/officeart/2008/layout/LinedList"/>
    <dgm:cxn modelId="{02732821-2FF4-4108-9DD1-9E8754586140}" type="presParOf" srcId="{29CEAA74-5D62-4D24-BB1E-AF7B702DD322}" destId="{3E6D61E0-A03D-445A-B0C6-9649395DFF1C}" srcOrd="0" destOrd="0" presId="urn:microsoft.com/office/officeart/2008/layout/LinedList"/>
    <dgm:cxn modelId="{C3113232-35C4-4E93-9B57-6107E91F5559}" type="presParOf" srcId="{29CEAA74-5D62-4D24-BB1E-AF7B702DD322}" destId="{48D3798D-CF1B-4D49-BFFB-479366B200D3}" srcOrd="1" destOrd="0" presId="urn:microsoft.com/office/officeart/2008/layout/LinedList"/>
    <dgm:cxn modelId="{2E8B8F9C-9D36-414F-89B3-C7DBE26B898E}" type="presParOf" srcId="{7225D815-046D-42CD-B288-319B35B9D3C2}" destId="{F5F2FB15-1157-4C9A-BE6F-32BC8CB67587}" srcOrd="16" destOrd="0" presId="urn:microsoft.com/office/officeart/2008/layout/LinedList"/>
    <dgm:cxn modelId="{B45C1D81-0698-4D5A-AFFA-F3E4A46427F2}" type="presParOf" srcId="{7225D815-046D-42CD-B288-319B35B9D3C2}" destId="{77C038A8-25E3-401B-98E7-8D76EBE9E6F8}" srcOrd="17" destOrd="0" presId="urn:microsoft.com/office/officeart/2008/layout/LinedList"/>
    <dgm:cxn modelId="{0445E227-73A3-4B5A-B076-CDC184C27AB9}" type="presParOf" srcId="{77C038A8-25E3-401B-98E7-8D76EBE9E6F8}" destId="{0C473F01-659F-496F-B421-3B03EE36ABF1}" srcOrd="0" destOrd="0" presId="urn:microsoft.com/office/officeart/2008/layout/LinedList"/>
    <dgm:cxn modelId="{068022EC-67C3-452C-8C55-BFD5D894D495}" type="presParOf" srcId="{77C038A8-25E3-401B-98E7-8D76EBE9E6F8}" destId="{CBB24074-A5D0-4C06-92FF-CAE9AAE78053}" srcOrd="1" destOrd="0" presId="urn:microsoft.com/office/officeart/2008/layout/LinedList"/>
    <dgm:cxn modelId="{3640C862-669C-4CEC-A8FD-3FBF64A019F1}" type="presParOf" srcId="{7225D815-046D-42CD-B288-319B35B9D3C2}" destId="{85A73BC6-7E7A-4E3B-BD6E-FF8C0C106071}" srcOrd="18" destOrd="0" presId="urn:microsoft.com/office/officeart/2008/layout/LinedList"/>
    <dgm:cxn modelId="{48CC4F7C-169A-4205-9E7D-328915364716}" type="presParOf" srcId="{7225D815-046D-42CD-B288-319B35B9D3C2}" destId="{E63FD492-F64C-46A9-B777-9B9AF2621547}" srcOrd="19" destOrd="0" presId="urn:microsoft.com/office/officeart/2008/layout/LinedList"/>
    <dgm:cxn modelId="{1A8AEE8B-4F76-4645-BF50-9512B677597F}" type="presParOf" srcId="{E63FD492-F64C-46A9-B777-9B9AF2621547}" destId="{09F1DCC3-01F4-4954-8B88-05A5D1CFA269}" srcOrd="0" destOrd="0" presId="urn:microsoft.com/office/officeart/2008/layout/LinedList"/>
    <dgm:cxn modelId="{220A33DC-FBCE-4603-826F-CC3999FD3DEE}" type="presParOf" srcId="{E63FD492-F64C-46A9-B777-9B9AF2621547}" destId="{F6272AA7-4875-4F53-AB0D-14470D28CE4E}" srcOrd="1" destOrd="0" presId="urn:microsoft.com/office/officeart/2008/layout/LinedList"/>
    <dgm:cxn modelId="{20CBF6B6-C845-4717-AC0B-BEA2D509F85D}" type="presParOf" srcId="{7225D815-046D-42CD-B288-319B35B9D3C2}" destId="{9A0CC6FE-5F89-43A4-832C-8367869AB93B}" srcOrd="20" destOrd="0" presId="urn:microsoft.com/office/officeart/2008/layout/LinedList"/>
    <dgm:cxn modelId="{F3CAD1B0-B063-4BC7-96D1-1434EA6222FB}" type="presParOf" srcId="{7225D815-046D-42CD-B288-319B35B9D3C2}" destId="{9CA86C66-615A-4ED6-ADD1-62ABC6E66E01}" srcOrd="21" destOrd="0" presId="urn:microsoft.com/office/officeart/2008/layout/LinedList"/>
    <dgm:cxn modelId="{4CB25E3B-8609-4B48-BEEB-811D13FD138A}" type="presParOf" srcId="{9CA86C66-615A-4ED6-ADD1-62ABC6E66E01}" destId="{13208047-9497-46C0-A033-EA933D24AACA}" srcOrd="0" destOrd="0" presId="urn:microsoft.com/office/officeart/2008/layout/LinedList"/>
    <dgm:cxn modelId="{DF012B49-5066-402A-B131-C3BB23BF29B9}" type="presParOf" srcId="{9CA86C66-615A-4ED6-ADD1-62ABC6E66E01}" destId="{16A5079A-AFBA-4781-9580-1E5844D08B5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F2D1873-61CC-4AC3-9559-EDD4C37E7A9F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00A2D9E1-34BB-4637-A571-A69BA49EFDCF}">
      <dgm:prSet/>
      <dgm:spPr/>
      <dgm:t>
        <a:bodyPr/>
        <a:lstStyle/>
        <a:p>
          <a:r>
            <a:rPr lang="cs-CZ"/>
            <a:t>1. Poctivost</a:t>
          </a:r>
          <a:endParaRPr lang="en-US"/>
        </a:p>
      </dgm:t>
    </dgm:pt>
    <dgm:pt modelId="{378A0CAD-CC42-4DF6-8AAA-F25340BBA7CC}" type="parTrans" cxnId="{8E777ABA-8023-4E16-A0C8-4B5688AB2F39}">
      <dgm:prSet/>
      <dgm:spPr/>
      <dgm:t>
        <a:bodyPr/>
        <a:lstStyle/>
        <a:p>
          <a:endParaRPr lang="en-US"/>
        </a:p>
      </dgm:t>
    </dgm:pt>
    <dgm:pt modelId="{72682653-7029-49E4-9526-39890638C568}" type="sibTrans" cxnId="{8E777ABA-8023-4E16-A0C8-4B5688AB2F39}">
      <dgm:prSet/>
      <dgm:spPr/>
      <dgm:t>
        <a:bodyPr/>
        <a:lstStyle/>
        <a:p>
          <a:endParaRPr lang="en-US"/>
        </a:p>
      </dgm:t>
    </dgm:pt>
    <dgm:pt modelId="{44358CB9-3A4F-4F60-A4B2-F176B086EB70}">
      <dgm:prSet/>
      <dgm:spPr/>
      <dgm:t>
        <a:bodyPr/>
        <a:lstStyle/>
        <a:p>
          <a:r>
            <a:rPr lang="cs-CZ"/>
            <a:t>2. Láska</a:t>
          </a:r>
          <a:endParaRPr lang="en-US"/>
        </a:p>
      </dgm:t>
    </dgm:pt>
    <dgm:pt modelId="{0A52001F-8401-4967-B00A-BA99CD56EE7D}" type="parTrans" cxnId="{00138CCB-9DBA-473E-A236-D68102E8E528}">
      <dgm:prSet/>
      <dgm:spPr/>
      <dgm:t>
        <a:bodyPr/>
        <a:lstStyle/>
        <a:p>
          <a:endParaRPr lang="en-US"/>
        </a:p>
      </dgm:t>
    </dgm:pt>
    <dgm:pt modelId="{ED1F4EE6-E391-4386-A7F0-00EBE959E7F5}" type="sibTrans" cxnId="{00138CCB-9DBA-473E-A236-D68102E8E528}">
      <dgm:prSet/>
      <dgm:spPr/>
      <dgm:t>
        <a:bodyPr/>
        <a:lstStyle/>
        <a:p>
          <a:endParaRPr lang="en-US"/>
        </a:p>
      </dgm:t>
    </dgm:pt>
    <dgm:pt modelId="{250874CF-73BC-4DAC-830E-A839B366D801}">
      <dgm:prSet/>
      <dgm:spPr/>
      <dgm:t>
        <a:bodyPr/>
        <a:lstStyle/>
        <a:p>
          <a:r>
            <a:rPr lang="cs-CZ"/>
            <a:t>3. Pracovitost</a:t>
          </a:r>
          <a:endParaRPr lang="en-US"/>
        </a:p>
      </dgm:t>
    </dgm:pt>
    <dgm:pt modelId="{E9CA0FDD-8817-4032-9074-226D6A28455D}" type="parTrans" cxnId="{BC97606F-7CCE-45A9-9439-53631F702307}">
      <dgm:prSet/>
      <dgm:spPr/>
      <dgm:t>
        <a:bodyPr/>
        <a:lstStyle/>
        <a:p>
          <a:endParaRPr lang="en-US"/>
        </a:p>
      </dgm:t>
    </dgm:pt>
    <dgm:pt modelId="{0B6F7A1A-71D0-4D11-A770-0D7721EEAB0E}" type="sibTrans" cxnId="{BC97606F-7CCE-45A9-9439-53631F702307}">
      <dgm:prSet/>
      <dgm:spPr/>
      <dgm:t>
        <a:bodyPr/>
        <a:lstStyle/>
        <a:p>
          <a:endParaRPr lang="en-US"/>
        </a:p>
      </dgm:t>
    </dgm:pt>
    <dgm:pt modelId="{60B15905-81B7-4BDB-A769-4971B637C914}">
      <dgm:prSet/>
      <dgm:spPr/>
      <dgm:t>
        <a:bodyPr/>
        <a:lstStyle/>
        <a:p>
          <a:r>
            <a:rPr lang="cs-CZ"/>
            <a:t>4. Respekt a úcta</a:t>
          </a:r>
          <a:endParaRPr lang="en-US"/>
        </a:p>
      </dgm:t>
    </dgm:pt>
    <dgm:pt modelId="{3EEE7804-667F-402F-A0BD-4B0094F11D7F}" type="parTrans" cxnId="{BDB499E5-7537-490C-B381-5075D8FF802F}">
      <dgm:prSet/>
      <dgm:spPr/>
      <dgm:t>
        <a:bodyPr/>
        <a:lstStyle/>
        <a:p>
          <a:endParaRPr lang="en-US"/>
        </a:p>
      </dgm:t>
    </dgm:pt>
    <dgm:pt modelId="{7DDED52A-0DB7-4C42-AD08-3236CF605457}" type="sibTrans" cxnId="{BDB499E5-7537-490C-B381-5075D8FF802F}">
      <dgm:prSet/>
      <dgm:spPr/>
      <dgm:t>
        <a:bodyPr/>
        <a:lstStyle/>
        <a:p>
          <a:endParaRPr lang="en-US"/>
        </a:p>
      </dgm:t>
    </dgm:pt>
    <dgm:pt modelId="{E12F39AB-84C6-4D48-8F3F-DF3CFCE757AE}">
      <dgm:prSet/>
      <dgm:spPr/>
      <dgm:t>
        <a:bodyPr/>
        <a:lstStyle/>
        <a:p>
          <a:r>
            <a:rPr lang="cs-CZ"/>
            <a:t>5. Spolehlivost</a:t>
          </a:r>
          <a:endParaRPr lang="en-US"/>
        </a:p>
      </dgm:t>
    </dgm:pt>
    <dgm:pt modelId="{9C57597A-DFE5-40B4-85D9-A9F8A094ED65}" type="parTrans" cxnId="{4827E1FC-E8F4-4AFE-8551-EC7EE786EB0D}">
      <dgm:prSet/>
      <dgm:spPr/>
      <dgm:t>
        <a:bodyPr/>
        <a:lstStyle/>
        <a:p>
          <a:endParaRPr lang="en-US"/>
        </a:p>
      </dgm:t>
    </dgm:pt>
    <dgm:pt modelId="{BE0E0C9F-839D-4BBE-AE74-1AA4E8AE6EC5}" type="sibTrans" cxnId="{4827E1FC-E8F4-4AFE-8551-EC7EE786EB0D}">
      <dgm:prSet/>
      <dgm:spPr/>
      <dgm:t>
        <a:bodyPr/>
        <a:lstStyle/>
        <a:p>
          <a:endParaRPr lang="en-US"/>
        </a:p>
      </dgm:t>
    </dgm:pt>
    <dgm:pt modelId="{9E31C640-3BBC-427F-B1D4-35295D04CB9A}">
      <dgm:prSet/>
      <dgm:spPr/>
      <dgm:t>
        <a:bodyPr/>
        <a:lstStyle/>
        <a:p>
          <a:r>
            <a:rPr lang="cs-CZ"/>
            <a:t>6. Odpovědnost</a:t>
          </a:r>
          <a:endParaRPr lang="en-US"/>
        </a:p>
      </dgm:t>
    </dgm:pt>
    <dgm:pt modelId="{F2E5892E-F0F6-4485-832A-A0E6B208A7C0}" type="parTrans" cxnId="{E238713A-EB39-4FE8-99E3-627134ADF785}">
      <dgm:prSet/>
      <dgm:spPr/>
      <dgm:t>
        <a:bodyPr/>
        <a:lstStyle/>
        <a:p>
          <a:endParaRPr lang="en-US"/>
        </a:p>
      </dgm:t>
    </dgm:pt>
    <dgm:pt modelId="{CF9AEFCB-83AA-4EAF-A491-F8CA4E36E471}" type="sibTrans" cxnId="{E238713A-EB39-4FE8-99E3-627134ADF785}">
      <dgm:prSet/>
      <dgm:spPr/>
      <dgm:t>
        <a:bodyPr/>
        <a:lstStyle/>
        <a:p>
          <a:endParaRPr lang="en-US"/>
        </a:p>
      </dgm:t>
    </dgm:pt>
    <dgm:pt modelId="{FDA51742-ECE3-46C0-9730-9D5FA71079DF}">
      <dgm:prSet/>
      <dgm:spPr/>
      <dgm:t>
        <a:bodyPr/>
        <a:lstStyle/>
        <a:p>
          <a:r>
            <a:rPr lang="cs-CZ"/>
            <a:t>7. Samostatnost</a:t>
          </a:r>
          <a:endParaRPr lang="en-US"/>
        </a:p>
      </dgm:t>
    </dgm:pt>
    <dgm:pt modelId="{7DF632D5-C397-419B-891D-819D29F61A2A}" type="parTrans" cxnId="{58006C39-B932-4E59-9323-0E8A6F5CBA72}">
      <dgm:prSet/>
      <dgm:spPr/>
      <dgm:t>
        <a:bodyPr/>
        <a:lstStyle/>
        <a:p>
          <a:endParaRPr lang="en-US"/>
        </a:p>
      </dgm:t>
    </dgm:pt>
    <dgm:pt modelId="{89465807-9037-44B7-A6B5-D61A34722171}" type="sibTrans" cxnId="{58006C39-B932-4E59-9323-0E8A6F5CBA72}">
      <dgm:prSet/>
      <dgm:spPr/>
      <dgm:t>
        <a:bodyPr/>
        <a:lstStyle/>
        <a:p>
          <a:endParaRPr lang="en-US"/>
        </a:p>
      </dgm:t>
    </dgm:pt>
    <dgm:pt modelId="{B1BBB673-0852-4013-8F1A-C62532DE9B71}">
      <dgm:prSet/>
      <dgm:spPr/>
      <dgm:t>
        <a:bodyPr/>
        <a:lstStyle/>
        <a:p>
          <a:r>
            <a:rPr lang="cs-CZ"/>
            <a:t>8. Vzdělanost</a:t>
          </a:r>
          <a:endParaRPr lang="en-US"/>
        </a:p>
      </dgm:t>
    </dgm:pt>
    <dgm:pt modelId="{0775A305-E1B3-4B63-A3EC-F8AE9FCFA281}" type="parTrans" cxnId="{6A631EAB-1816-4E3D-8B87-083E4F2A5F1C}">
      <dgm:prSet/>
      <dgm:spPr/>
      <dgm:t>
        <a:bodyPr/>
        <a:lstStyle/>
        <a:p>
          <a:endParaRPr lang="en-US"/>
        </a:p>
      </dgm:t>
    </dgm:pt>
    <dgm:pt modelId="{90F07ACE-9ABE-46DF-B2E8-10EEB84CCDCF}" type="sibTrans" cxnId="{6A631EAB-1816-4E3D-8B87-083E4F2A5F1C}">
      <dgm:prSet/>
      <dgm:spPr/>
      <dgm:t>
        <a:bodyPr/>
        <a:lstStyle/>
        <a:p>
          <a:endParaRPr lang="en-US"/>
        </a:p>
      </dgm:t>
    </dgm:pt>
    <dgm:pt modelId="{242DC8D1-AE74-427D-8D3B-424AE6CB7C71}">
      <dgm:prSet/>
      <dgm:spPr/>
      <dgm:t>
        <a:bodyPr/>
        <a:lstStyle/>
        <a:p>
          <a:r>
            <a:rPr lang="cs-CZ"/>
            <a:t>9. Sebedůvěra</a:t>
          </a:r>
          <a:endParaRPr lang="en-US"/>
        </a:p>
      </dgm:t>
    </dgm:pt>
    <dgm:pt modelId="{4DEF4B0F-CFE1-45AA-A1DC-53806FD3F26B}" type="parTrans" cxnId="{27707487-2662-4E68-A78E-6507FC7078EF}">
      <dgm:prSet/>
      <dgm:spPr/>
      <dgm:t>
        <a:bodyPr/>
        <a:lstStyle/>
        <a:p>
          <a:endParaRPr lang="en-US"/>
        </a:p>
      </dgm:t>
    </dgm:pt>
    <dgm:pt modelId="{FF4F04F4-6CFF-4696-9970-68593E76B1F8}" type="sibTrans" cxnId="{27707487-2662-4E68-A78E-6507FC7078EF}">
      <dgm:prSet/>
      <dgm:spPr/>
      <dgm:t>
        <a:bodyPr/>
        <a:lstStyle/>
        <a:p>
          <a:endParaRPr lang="en-US"/>
        </a:p>
      </dgm:t>
    </dgm:pt>
    <dgm:pt modelId="{453FCA25-51ED-4642-87F8-18B1CD1CDD3F}">
      <dgm:prSet/>
      <dgm:spPr/>
      <dgm:t>
        <a:bodyPr/>
        <a:lstStyle/>
        <a:p>
          <a:r>
            <a:rPr lang="cs-CZ"/>
            <a:t>10. Odvaha</a:t>
          </a:r>
          <a:endParaRPr lang="en-US"/>
        </a:p>
      </dgm:t>
    </dgm:pt>
    <dgm:pt modelId="{7DBD0DC2-78BC-4583-B453-BD6AD4476990}" type="parTrans" cxnId="{873403F2-D8E1-4218-A75E-02256A26253D}">
      <dgm:prSet/>
      <dgm:spPr/>
      <dgm:t>
        <a:bodyPr/>
        <a:lstStyle/>
        <a:p>
          <a:endParaRPr lang="en-US"/>
        </a:p>
      </dgm:t>
    </dgm:pt>
    <dgm:pt modelId="{D6144715-7777-411A-B70F-678A073B95AF}" type="sibTrans" cxnId="{873403F2-D8E1-4218-A75E-02256A26253D}">
      <dgm:prSet/>
      <dgm:spPr/>
      <dgm:t>
        <a:bodyPr/>
        <a:lstStyle/>
        <a:p>
          <a:endParaRPr lang="en-US"/>
        </a:p>
      </dgm:t>
    </dgm:pt>
    <dgm:pt modelId="{253780C5-BB11-46F0-BBD4-2E8D056DD1BD}" type="pres">
      <dgm:prSet presAssocID="{8F2D1873-61CC-4AC3-9559-EDD4C37E7A9F}" presName="vert0" presStyleCnt="0">
        <dgm:presLayoutVars>
          <dgm:dir/>
          <dgm:animOne val="branch"/>
          <dgm:animLvl val="lvl"/>
        </dgm:presLayoutVars>
      </dgm:prSet>
      <dgm:spPr/>
    </dgm:pt>
    <dgm:pt modelId="{CDE356C6-1418-4F83-BF59-A3CD80F5F427}" type="pres">
      <dgm:prSet presAssocID="{00A2D9E1-34BB-4637-A571-A69BA49EFDCF}" presName="thickLine" presStyleLbl="alignNode1" presStyleIdx="0" presStyleCnt="10"/>
      <dgm:spPr/>
    </dgm:pt>
    <dgm:pt modelId="{F6B8F3AE-6C3A-433C-B9C6-177BD845EF07}" type="pres">
      <dgm:prSet presAssocID="{00A2D9E1-34BB-4637-A571-A69BA49EFDCF}" presName="horz1" presStyleCnt="0"/>
      <dgm:spPr/>
    </dgm:pt>
    <dgm:pt modelId="{8871C78A-0A26-4B68-BC38-4AFC3DB4D8A9}" type="pres">
      <dgm:prSet presAssocID="{00A2D9E1-34BB-4637-A571-A69BA49EFDCF}" presName="tx1" presStyleLbl="revTx" presStyleIdx="0" presStyleCnt="10"/>
      <dgm:spPr/>
    </dgm:pt>
    <dgm:pt modelId="{3E2A40C2-453B-4D5F-A05C-D4596C808DFA}" type="pres">
      <dgm:prSet presAssocID="{00A2D9E1-34BB-4637-A571-A69BA49EFDCF}" presName="vert1" presStyleCnt="0"/>
      <dgm:spPr/>
    </dgm:pt>
    <dgm:pt modelId="{A3DA95EB-3564-4BD5-80A3-4EF7F1DA694D}" type="pres">
      <dgm:prSet presAssocID="{44358CB9-3A4F-4F60-A4B2-F176B086EB70}" presName="thickLine" presStyleLbl="alignNode1" presStyleIdx="1" presStyleCnt="10"/>
      <dgm:spPr/>
    </dgm:pt>
    <dgm:pt modelId="{60E34913-13E7-4E69-9E72-DDCA8B7CC567}" type="pres">
      <dgm:prSet presAssocID="{44358CB9-3A4F-4F60-A4B2-F176B086EB70}" presName="horz1" presStyleCnt="0"/>
      <dgm:spPr/>
    </dgm:pt>
    <dgm:pt modelId="{E03BC473-40AE-4F09-91E8-D6F3A9E7F683}" type="pres">
      <dgm:prSet presAssocID="{44358CB9-3A4F-4F60-A4B2-F176B086EB70}" presName="tx1" presStyleLbl="revTx" presStyleIdx="1" presStyleCnt="10"/>
      <dgm:spPr/>
    </dgm:pt>
    <dgm:pt modelId="{1E4F3E17-C952-47D4-B684-41A15CEE55E5}" type="pres">
      <dgm:prSet presAssocID="{44358CB9-3A4F-4F60-A4B2-F176B086EB70}" presName="vert1" presStyleCnt="0"/>
      <dgm:spPr/>
    </dgm:pt>
    <dgm:pt modelId="{0A697EE7-5DC9-4AE8-A0FF-E9F5C0EE5A98}" type="pres">
      <dgm:prSet presAssocID="{250874CF-73BC-4DAC-830E-A839B366D801}" presName="thickLine" presStyleLbl="alignNode1" presStyleIdx="2" presStyleCnt="10"/>
      <dgm:spPr/>
    </dgm:pt>
    <dgm:pt modelId="{62B1DD00-C46A-4004-9C9E-2A1BA015EC24}" type="pres">
      <dgm:prSet presAssocID="{250874CF-73BC-4DAC-830E-A839B366D801}" presName="horz1" presStyleCnt="0"/>
      <dgm:spPr/>
    </dgm:pt>
    <dgm:pt modelId="{95B85632-9664-4249-B1E0-180AD7764080}" type="pres">
      <dgm:prSet presAssocID="{250874CF-73BC-4DAC-830E-A839B366D801}" presName="tx1" presStyleLbl="revTx" presStyleIdx="2" presStyleCnt="10"/>
      <dgm:spPr/>
    </dgm:pt>
    <dgm:pt modelId="{3C09197E-62F9-45BA-92B6-93CEDA40ACD0}" type="pres">
      <dgm:prSet presAssocID="{250874CF-73BC-4DAC-830E-A839B366D801}" presName="vert1" presStyleCnt="0"/>
      <dgm:spPr/>
    </dgm:pt>
    <dgm:pt modelId="{F07B3B8A-F8A4-4A80-BD5D-0FC084C2C589}" type="pres">
      <dgm:prSet presAssocID="{60B15905-81B7-4BDB-A769-4971B637C914}" presName="thickLine" presStyleLbl="alignNode1" presStyleIdx="3" presStyleCnt="10"/>
      <dgm:spPr/>
    </dgm:pt>
    <dgm:pt modelId="{30EED21F-D14D-4885-9557-8C780DE2F3FF}" type="pres">
      <dgm:prSet presAssocID="{60B15905-81B7-4BDB-A769-4971B637C914}" presName="horz1" presStyleCnt="0"/>
      <dgm:spPr/>
    </dgm:pt>
    <dgm:pt modelId="{E92CC5EA-3970-4773-8E86-F48FC03087C9}" type="pres">
      <dgm:prSet presAssocID="{60B15905-81B7-4BDB-A769-4971B637C914}" presName="tx1" presStyleLbl="revTx" presStyleIdx="3" presStyleCnt="10"/>
      <dgm:spPr/>
    </dgm:pt>
    <dgm:pt modelId="{5E7CED64-ABD7-47DB-A0BC-0C6B2EF940AB}" type="pres">
      <dgm:prSet presAssocID="{60B15905-81B7-4BDB-A769-4971B637C914}" presName="vert1" presStyleCnt="0"/>
      <dgm:spPr/>
    </dgm:pt>
    <dgm:pt modelId="{CE40C8CB-E132-46CF-91FF-2F4201914600}" type="pres">
      <dgm:prSet presAssocID="{E12F39AB-84C6-4D48-8F3F-DF3CFCE757AE}" presName="thickLine" presStyleLbl="alignNode1" presStyleIdx="4" presStyleCnt="10"/>
      <dgm:spPr/>
    </dgm:pt>
    <dgm:pt modelId="{51E377E3-8A4F-456B-8090-EB756D1263CA}" type="pres">
      <dgm:prSet presAssocID="{E12F39AB-84C6-4D48-8F3F-DF3CFCE757AE}" presName="horz1" presStyleCnt="0"/>
      <dgm:spPr/>
    </dgm:pt>
    <dgm:pt modelId="{71EEEC21-2B00-47DB-B8DF-919722AEE35F}" type="pres">
      <dgm:prSet presAssocID="{E12F39AB-84C6-4D48-8F3F-DF3CFCE757AE}" presName="tx1" presStyleLbl="revTx" presStyleIdx="4" presStyleCnt="10"/>
      <dgm:spPr/>
    </dgm:pt>
    <dgm:pt modelId="{84805CC9-2353-49CC-A61B-732492F43273}" type="pres">
      <dgm:prSet presAssocID="{E12F39AB-84C6-4D48-8F3F-DF3CFCE757AE}" presName="vert1" presStyleCnt="0"/>
      <dgm:spPr/>
    </dgm:pt>
    <dgm:pt modelId="{76406539-547D-4644-AB3E-5D18276B726B}" type="pres">
      <dgm:prSet presAssocID="{9E31C640-3BBC-427F-B1D4-35295D04CB9A}" presName="thickLine" presStyleLbl="alignNode1" presStyleIdx="5" presStyleCnt="10"/>
      <dgm:spPr/>
    </dgm:pt>
    <dgm:pt modelId="{311F066B-CCB3-4639-AAD1-866876C09579}" type="pres">
      <dgm:prSet presAssocID="{9E31C640-3BBC-427F-B1D4-35295D04CB9A}" presName="horz1" presStyleCnt="0"/>
      <dgm:spPr/>
    </dgm:pt>
    <dgm:pt modelId="{7659B5D8-D873-4E78-914D-AD331BE8DDF3}" type="pres">
      <dgm:prSet presAssocID="{9E31C640-3BBC-427F-B1D4-35295D04CB9A}" presName="tx1" presStyleLbl="revTx" presStyleIdx="5" presStyleCnt="10"/>
      <dgm:spPr/>
    </dgm:pt>
    <dgm:pt modelId="{7F2FD17E-78A1-4FA3-B610-D3D8C3100085}" type="pres">
      <dgm:prSet presAssocID="{9E31C640-3BBC-427F-B1D4-35295D04CB9A}" presName="vert1" presStyleCnt="0"/>
      <dgm:spPr/>
    </dgm:pt>
    <dgm:pt modelId="{2BE5F0E7-95A1-4747-A529-B7F9E95CB84D}" type="pres">
      <dgm:prSet presAssocID="{FDA51742-ECE3-46C0-9730-9D5FA71079DF}" presName="thickLine" presStyleLbl="alignNode1" presStyleIdx="6" presStyleCnt="10"/>
      <dgm:spPr/>
    </dgm:pt>
    <dgm:pt modelId="{0E99D24A-CD91-4249-B58D-094D15A88DE2}" type="pres">
      <dgm:prSet presAssocID="{FDA51742-ECE3-46C0-9730-9D5FA71079DF}" presName="horz1" presStyleCnt="0"/>
      <dgm:spPr/>
    </dgm:pt>
    <dgm:pt modelId="{761F7BC3-CBFB-414D-92D5-820838069C3A}" type="pres">
      <dgm:prSet presAssocID="{FDA51742-ECE3-46C0-9730-9D5FA71079DF}" presName="tx1" presStyleLbl="revTx" presStyleIdx="6" presStyleCnt="10"/>
      <dgm:spPr/>
    </dgm:pt>
    <dgm:pt modelId="{9177A533-42FF-43E6-8E0F-A9183F168022}" type="pres">
      <dgm:prSet presAssocID="{FDA51742-ECE3-46C0-9730-9D5FA71079DF}" presName="vert1" presStyleCnt="0"/>
      <dgm:spPr/>
    </dgm:pt>
    <dgm:pt modelId="{A6CB51F8-70DB-4C47-85E8-14C5B2D5EF7A}" type="pres">
      <dgm:prSet presAssocID="{B1BBB673-0852-4013-8F1A-C62532DE9B71}" presName="thickLine" presStyleLbl="alignNode1" presStyleIdx="7" presStyleCnt="10"/>
      <dgm:spPr/>
    </dgm:pt>
    <dgm:pt modelId="{A822E6B0-C774-44B7-9EF5-AABCB3E62D25}" type="pres">
      <dgm:prSet presAssocID="{B1BBB673-0852-4013-8F1A-C62532DE9B71}" presName="horz1" presStyleCnt="0"/>
      <dgm:spPr/>
    </dgm:pt>
    <dgm:pt modelId="{93776FAA-389F-47B4-8ABC-446765E74831}" type="pres">
      <dgm:prSet presAssocID="{B1BBB673-0852-4013-8F1A-C62532DE9B71}" presName="tx1" presStyleLbl="revTx" presStyleIdx="7" presStyleCnt="10"/>
      <dgm:spPr/>
    </dgm:pt>
    <dgm:pt modelId="{F8A45EDD-4253-4B81-925C-D49F8EED635B}" type="pres">
      <dgm:prSet presAssocID="{B1BBB673-0852-4013-8F1A-C62532DE9B71}" presName="vert1" presStyleCnt="0"/>
      <dgm:spPr/>
    </dgm:pt>
    <dgm:pt modelId="{C1819738-2654-449B-B8FB-96580F127120}" type="pres">
      <dgm:prSet presAssocID="{242DC8D1-AE74-427D-8D3B-424AE6CB7C71}" presName="thickLine" presStyleLbl="alignNode1" presStyleIdx="8" presStyleCnt="10"/>
      <dgm:spPr/>
    </dgm:pt>
    <dgm:pt modelId="{FA1C8FD9-4407-40E8-B620-1224C1913BAB}" type="pres">
      <dgm:prSet presAssocID="{242DC8D1-AE74-427D-8D3B-424AE6CB7C71}" presName="horz1" presStyleCnt="0"/>
      <dgm:spPr/>
    </dgm:pt>
    <dgm:pt modelId="{47E66069-01F5-4B87-8C44-521E448A689A}" type="pres">
      <dgm:prSet presAssocID="{242DC8D1-AE74-427D-8D3B-424AE6CB7C71}" presName="tx1" presStyleLbl="revTx" presStyleIdx="8" presStyleCnt="10"/>
      <dgm:spPr/>
    </dgm:pt>
    <dgm:pt modelId="{EBC865AB-360E-4657-BB65-B4E50CD370D7}" type="pres">
      <dgm:prSet presAssocID="{242DC8D1-AE74-427D-8D3B-424AE6CB7C71}" presName="vert1" presStyleCnt="0"/>
      <dgm:spPr/>
    </dgm:pt>
    <dgm:pt modelId="{37AEC8F2-EF37-42F3-846D-F0BA687A8F5C}" type="pres">
      <dgm:prSet presAssocID="{453FCA25-51ED-4642-87F8-18B1CD1CDD3F}" presName="thickLine" presStyleLbl="alignNode1" presStyleIdx="9" presStyleCnt="10"/>
      <dgm:spPr/>
    </dgm:pt>
    <dgm:pt modelId="{86452A0A-89E6-4698-BDB5-649A63E3CC9C}" type="pres">
      <dgm:prSet presAssocID="{453FCA25-51ED-4642-87F8-18B1CD1CDD3F}" presName="horz1" presStyleCnt="0"/>
      <dgm:spPr/>
    </dgm:pt>
    <dgm:pt modelId="{A3455F10-E3DD-4C78-97A9-6400EEE9932E}" type="pres">
      <dgm:prSet presAssocID="{453FCA25-51ED-4642-87F8-18B1CD1CDD3F}" presName="tx1" presStyleLbl="revTx" presStyleIdx="9" presStyleCnt="10"/>
      <dgm:spPr/>
    </dgm:pt>
    <dgm:pt modelId="{C40AA54C-5681-4025-A35F-51B508B3B893}" type="pres">
      <dgm:prSet presAssocID="{453FCA25-51ED-4642-87F8-18B1CD1CDD3F}" presName="vert1" presStyleCnt="0"/>
      <dgm:spPr/>
    </dgm:pt>
  </dgm:ptLst>
  <dgm:cxnLst>
    <dgm:cxn modelId="{5F65E537-D796-4D3D-B5F5-FF267F3BCEB9}" type="presOf" srcId="{44358CB9-3A4F-4F60-A4B2-F176B086EB70}" destId="{E03BC473-40AE-4F09-91E8-D6F3A9E7F683}" srcOrd="0" destOrd="0" presId="urn:microsoft.com/office/officeart/2008/layout/LinedList"/>
    <dgm:cxn modelId="{58006C39-B932-4E59-9323-0E8A6F5CBA72}" srcId="{8F2D1873-61CC-4AC3-9559-EDD4C37E7A9F}" destId="{FDA51742-ECE3-46C0-9730-9D5FA71079DF}" srcOrd="6" destOrd="0" parTransId="{7DF632D5-C397-419B-891D-819D29F61A2A}" sibTransId="{89465807-9037-44B7-A6B5-D61A34722171}"/>
    <dgm:cxn modelId="{E238713A-EB39-4FE8-99E3-627134ADF785}" srcId="{8F2D1873-61CC-4AC3-9559-EDD4C37E7A9F}" destId="{9E31C640-3BBC-427F-B1D4-35295D04CB9A}" srcOrd="5" destOrd="0" parTransId="{F2E5892E-F0F6-4485-832A-A0E6B208A7C0}" sibTransId="{CF9AEFCB-83AA-4EAF-A491-F8CA4E36E471}"/>
    <dgm:cxn modelId="{2C102B60-88AF-4522-94DF-D6C87E0C27C9}" type="presOf" srcId="{250874CF-73BC-4DAC-830E-A839B366D801}" destId="{95B85632-9664-4249-B1E0-180AD7764080}" srcOrd="0" destOrd="0" presId="urn:microsoft.com/office/officeart/2008/layout/LinedList"/>
    <dgm:cxn modelId="{994AD561-025A-4925-8374-5A3A886902DF}" type="presOf" srcId="{453FCA25-51ED-4642-87F8-18B1CD1CDD3F}" destId="{A3455F10-E3DD-4C78-97A9-6400EEE9932E}" srcOrd="0" destOrd="0" presId="urn:microsoft.com/office/officeart/2008/layout/LinedList"/>
    <dgm:cxn modelId="{790BED61-DE83-45FF-8D24-285982BC46F3}" type="presOf" srcId="{E12F39AB-84C6-4D48-8F3F-DF3CFCE757AE}" destId="{71EEEC21-2B00-47DB-B8DF-919722AEE35F}" srcOrd="0" destOrd="0" presId="urn:microsoft.com/office/officeart/2008/layout/LinedList"/>
    <dgm:cxn modelId="{BC97606F-7CCE-45A9-9439-53631F702307}" srcId="{8F2D1873-61CC-4AC3-9559-EDD4C37E7A9F}" destId="{250874CF-73BC-4DAC-830E-A839B366D801}" srcOrd="2" destOrd="0" parTransId="{E9CA0FDD-8817-4032-9074-226D6A28455D}" sibTransId="{0B6F7A1A-71D0-4D11-A770-0D7721EEAB0E}"/>
    <dgm:cxn modelId="{27707487-2662-4E68-A78E-6507FC7078EF}" srcId="{8F2D1873-61CC-4AC3-9559-EDD4C37E7A9F}" destId="{242DC8D1-AE74-427D-8D3B-424AE6CB7C71}" srcOrd="8" destOrd="0" parTransId="{4DEF4B0F-CFE1-45AA-A1DC-53806FD3F26B}" sibTransId="{FF4F04F4-6CFF-4696-9970-68593E76B1F8}"/>
    <dgm:cxn modelId="{4BD0EB92-175C-4484-B4C3-611F4CC6F6BC}" type="presOf" srcId="{FDA51742-ECE3-46C0-9730-9D5FA71079DF}" destId="{761F7BC3-CBFB-414D-92D5-820838069C3A}" srcOrd="0" destOrd="0" presId="urn:microsoft.com/office/officeart/2008/layout/LinedList"/>
    <dgm:cxn modelId="{7BC6E7A9-5B06-408C-B7C7-9AF352284692}" type="presOf" srcId="{242DC8D1-AE74-427D-8D3B-424AE6CB7C71}" destId="{47E66069-01F5-4B87-8C44-521E448A689A}" srcOrd="0" destOrd="0" presId="urn:microsoft.com/office/officeart/2008/layout/LinedList"/>
    <dgm:cxn modelId="{6A631EAB-1816-4E3D-8B87-083E4F2A5F1C}" srcId="{8F2D1873-61CC-4AC3-9559-EDD4C37E7A9F}" destId="{B1BBB673-0852-4013-8F1A-C62532DE9B71}" srcOrd="7" destOrd="0" parTransId="{0775A305-E1B3-4B63-A3EC-F8AE9FCFA281}" sibTransId="{90F07ACE-9ABE-46DF-B2E8-10EEB84CCDCF}"/>
    <dgm:cxn modelId="{EC7AECB9-B34D-48A3-9F1D-7DEA2071C0D5}" type="presOf" srcId="{B1BBB673-0852-4013-8F1A-C62532DE9B71}" destId="{93776FAA-389F-47B4-8ABC-446765E74831}" srcOrd="0" destOrd="0" presId="urn:microsoft.com/office/officeart/2008/layout/LinedList"/>
    <dgm:cxn modelId="{8E777ABA-8023-4E16-A0C8-4B5688AB2F39}" srcId="{8F2D1873-61CC-4AC3-9559-EDD4C37E7A9F}" destId="{00A2D9E1-34BB-4637-A571-A69BA49EFDCF}" srcOrd="0" destOrd="0" parTransId="{378A0CAD-CC42-4DF6-8AAA-F25340BBA7CC}" sibTransId="{72682653-7029-49E4-9526-39890638C568}"/>
    <dgm:cxn modelId="{00138CCB-9DBA-473E-A236-D68102E8E528}" srcId="{8F2D1873-61CC-4AC3-9559-EDD4C37E7A9F}" destId="{44358CB9-3A4F-4F60-A4B2-F176B086EB70}" srcOrd="1" destOrd="0" parTransId="{0A52001F-8401-4967-B00A-BA99CD56EE7D}" sibTransId="{ED1F4EE6-E391-4386-A7F0-00EBE959E7F5}"/>
    <dgm:cxn modelId="{B55F33DD-48A6-48B6-A595-86E3EF46F994}" type="presOf" srcId="{8F2D1873-61CC-4AC3-9559-EDD4C37E7A9F}" destId="{253780C5-BB11-46F0-BBD4-2E8D056DD1BD}" srcOrd="0" destOrd="0" presId="urn:microsoft.com/office/officeart/2008/layout/LinedList"/>
    <dgm:cxn modelId="{C52BC9DE-2C0A-441E-B684-DB4BA3F9F612}" type="presOf" srcId="{9E31C640-3BBC-427F-B1D4-35295D04CB9A}" destId="{7659B5D8-D873-4E78-914D-AD331BE8DDF3}" srcOrd="0" destOrd="0" presId="urn:microsoft.com/office/officeart/2008/layout/LinedList"/>
    <dgm:cxn modelId="{73EE03E3-7E57-4EB8-B507-A5683B8FB28B}" type="presOf" srcId="{60B15905-81B7-4BDB-A769-4971B637C914}" destId="{E92CC5EA-3970-4773-8E86-F48FC03087C9}" srcOrd="0" destOrd="0" presId="urn:microsoft.com/office/officeart/2008/layout/LinedList"/>
    <dgm:cxn modelId="{BDB499E5-7537-490C-B381-5075D8FF802F}" srcId="{8F2D1873-61CC-4AC3-9559-EDD4C37E7A9F}" destId="{60B15905-81B7-4BDB-A769-4971B637C914}" srcOrd="3" destOrd="0" parTransId="{3EEE7804-667F-402F-A0BD-4B0094F11D7F}" sibTransId="{7DDED52A-0DB7-4C42-AD08-3236CF605457}"/>
    <dgm:cxn modelId="{873403F2-D8E1-4218-A75E-02256A26253D}" srcId="{8F2D1873-61CC-4AC3-9559-EDD4C37E7A9F}" destId="{453FCA25-51ED-4642-87F8-18B1CD1CDD3F}" srcOrd="9" destOrd="0" parTransId="{7DBD0DC2-78BC-4583-B453-BD6AD4476990}" sibTransId="{D6144715-7777-411A-B70F-678A073B95AF}"/>
    <dgm:cxn modelId="{5A6756F4-1E00-430C-AEC9-AB82770B0258}" type="presOf" srcId="{00A2D9E1-34BB-4637-A571-A69BA49EFDCF}" destId="{8871C78A-0A26-4B68-BC38-4AFC3DB4D8A9}" srcOrd="0" destOrd="0" presId="urn:microsoft.com/office/officeart/2008/layout/LinedList"/>
    <dgm:cxn modelId="{4827E1FC-E8F4-4AFE-8551-EC7EE786EB0D}" srcId="{8F2D1873-61CC-4AC3-9559-EDD4C37E7A9F}" destId="{E12F39AB-84C6-4D48-8F3F-DF3CFCE757AE}" srcOrd="4" destOrd="0" parTransId="{9C57597A-DFE5-40B4-85D9-A9F8A094ED65}" sibTransId="{BE0E0C9F-839D-4BBE-AE74-1AA4E8AE6EC5}"/>
    <dgm:cxn modelId="{971005B6-A0FC-4FEE-9F7D-20D39EFE128F}" type="presParOf" srcId="{253780C5-BB11-46F0-BBD4-2E8D056DD1BD}" destId="{CDE356C6-1418-4F83-BF59-A3CD80F5F427}" srcOrd="0" destOrd="0" presId="urn:microsoft.com/office/officeart/2008/layout/LinedList"/>
    <dgm:cxn modelId="{447CB44D-0D27-450B-87B9-33E500854F27}" type="presParOf" srcId="{253780C5-BB11-46F0-BBD4-2E8D056DD1BD}" destId="{F6B8F3AE-6C3A-433C-B9C6-177BD845EF07}" srcOrd="1" destOrd="0" presId="urn:microsoft.com/office/officeart/2008/layout/LinedList"/>
    <dgm:cxn modelId="{0D16AF75-E393-42A0-900E-9AAD4717A414}" type="presParOf" srcId="{F6B8F3AE-6C3A-433C-B9C6-177BD845EF07}" destId="{8871C78A-0A26-4B68-BC38-4AFC3DB4D8A9}" srcOrd="0" destOrd="0" presId="urn:microsoft.com/office/officeart/2008/layout/LinedList"/>
    <dgm:cxn modelId="{E46238E4-1652-4F3C-ADF6-F876D7A2587B}" type="presParOf" srcId="{F6B8F3AE-6C3A-433C-B9C6-177BD845EF07}" destId="{3E2A40C2-453B-4D5F-A05C-D4596C808DFA}" srcOrd="1" destOrd="0" presId="urn:microsoft.com/office/officeart/2008/layout/LinedList"/>
    <dgm:cxn modelId="{49CC226C-B489-491C-8D53-129202C54B96}" type="presParOf" srcId="{253780C5-BB11-46F0-BBD4-2E8D056DD1BD}" destId="{A3DA95EB-3564-4BD5-80A3-4EF7F1DA694D}" srcOrd="2" destOrd="0" presId="urn:microsoft.com/office/officeart/2008/layout/LinedList"/>
    <dgm:cxn modelId="{D9D60897-FBDA-4CC4-BD5A-77857E32E268}" type="presParOf" srcId="{253780C5-BB11-46F0-BBD4-2E8D056DD1BD}" destId="{60E34913-13E7-4E69-9E72-DDCA8B7CC567}" srcOrd="3" destOrd="0" presId="urn:microsoft.com/office/officeart/2008/layout/LinedList"/>
    <dgm:cxn modelId="{9CF289B0-69A6-4884-88A3-3075F87A665A}" type="presParOf" srcId="{60E34913-13E7-4E69-9E72-DDCA8B7CC567}" destId="{E03BC473-40AE-4F09-91E8-D6F3A9E7F683}" srcOrd="0" destOrd="0" presId="urn:microsoft.com/office/officeart/2008/layout/LinedList"/>
    <dgm:cxn modelId="{B348BAD1-5B34-4835-AD23-E92A5779B640}" type="presParOf" srcId="{60E34913-13E7-4E69-9E72-DDCA8B7CC567}" destId="{1E4F3E17-C952-47D4-B684-41A15CEE55E5}" srcOrd="1" destOrd="0" presId="urn:microsoft.com/office/officeart/2008/layout/LinedList"/>
    <dgm:cxn modelId="{D892DDE8-DC85-4D30-B060-11297F271468}" type="presParOf" srcId="{253780C5-BB11-46F0-BBD4-2E8D056DD1BD}" destId="{0A697EE7-5DC9-4AE8-A0FF-E9F5C0EE5A98}" srcOrd="4" destOrd="0" presId="urn:microsoft.com/office/officeart/2008/layout/LinedList"/>
    <dgm:cxn modelId="{89D6950B-807E-4E87-A13E-556EDAF54C90}" type="presParOf" srcId="{253780C5-BB11-46F0-BBD4-2E8D056DD1BD}" destId="{62B1DD00-C46A-4004-9C9E-2A1BA015EC24}" srcOrd="5" destOrd="0" presId="urn:microsoft.com/office/officeart/2008/layout/LinedList"/>
    <dgm:cxn modelId="{1213A436-B3BB-4EDC-94A4-422D82B93A61}" type="presParOf" srcId="{62B1DD00-C46A-4004-9C9E-2A1BA015EC24}" destId="{95B85632-9664-4249-B1E0-180AD7764080}" srcOrd="0" destOrd="0" presId="urn:microsoft.com/office/officeart/2008/layout/LinedList"/>
    <dgm:cxn modelId="{13EA285A-C402-4095-9A3E-4AFE6602ED4D}" type="presParOf" srcId="{62B1DD00-C46A-4004-9C9E-2A1BA015EC24}" destId="{3C09197E-62F9-45BA-92B6-93CEDA40ACD0}" srcOrd="1" destOrd="0" presId="urn:microsoft.com/office/officeart/2008/layout/LinedList"/>
    <dgm:cxn modelId="{CA898418-AD77-4A64-8F58-80884313DC55}" type="presParOf" srcId="{253780C5-BB11-46F0-BBD4-2E8D056DD1BD}" destId="{F07B3B8A-F8A4-4A80-BD5D-0FC084C2C589}" srcOrd="6" destOrd="0" presId="urn:microsoft.com/office/officeart/2008/layout/LinedList"/>
    <dgm:cxn modelId="{6E236D02-AB0D-42E3-A7F1-841D3A4492BB}" type="presParOf" srcId="{253780C5-BB11-46F0-BBD4-2E8D056DD1BD}" destId="{30EED21F-D14D-4885-9557-8C780DE2F3FF}" srcOrd="7" destOrd="0" presId="urn:microsoft.com/office/officeart/2008/layout/LinedList"/>
    <dgm:cxn modelId="{6109FC0C-B5AE-4B05-AFA3-69EBD0417FAC}" type="presParOf" srcId="{30EED21F-D14D-4885-9557-8C780DE2F3FF}" destId="{E92CC5EA-3970-4773-8E86-F48FC03087C9}" srcOrd="0" destOrd="0" presId="urn:microsoft.com/office/officeart/2008/layout/LinedList"/>
    <dgm:cxn modelId="{A6FF8697-8F5C-4251-A10B-ABBE86A94212}" type="presParOf" srcId="{30EED21F-D14D-4885-9557-8C780DE2F3FF}" destId="{5E7CED64-ABD7-47DB-A0BC-0C6B2EF940AB}" srcOrd="1" destOrd="0" presId="urn:microsoft.com/office/officeart/2008/layout/LinedList"/>
    <dgm:cxn modelId="{CE0EC2C6-A38E-4446-A9C5-4B359F1AC8DF}" type="presParOf" srcId="{253780C5-BB11-46F0-BBD4-2E8D056DD1BD}" destId="{CE40C8CB-E132-46CF-91FF-2F4201914600}" srcOrd="8" destOrd="0" presId="urn:microsoft.com/office/officeart/2008/layout/LinedList"/>
    <dgm:cxn modelId="{C738A319-56B7-4812-B45E-9EBDDEF52A0B}" type="presParOf" srcId="{253780C5-BB11-46F0-BBD4-2E8D056DD1BD}" destId="{51E377E3-8A4F-456B-8090-EB756D1263CA}" srcOrd="9" destOrd="0" presId="urn:microsoft.com/office/officeart/2008/layout/LinedList"/>
    <dgm:cxn modelId="{D3B79335-8F11-4E7C-81DC-FC8E2D299325}" type="presParOf" srcId="{51E377E3-8A4F-456B-8090-EB756D1263CA}" destId="{71EEEC21-2B00-47DB-B8DF-919722AEE35F}" srcOrd="0" destOrd="0" presId="urn:microsoft.com/office/officeart/2008/layout/LinedList"/>
    <dgm:cxn modelId="{DFF32427-1595-42FB-9615-63F4C82196A2}" type="presParOf" srcId="{51E377E3-8A4F-456B-8090-EB756D1263CA}" destId="{84805CC9-2353-49CC-A61B-732492F43273}" srcOrd="1" destOrd="0" presId="urn:microsoft.com/office/officeart/2008/layout/LinedList"/>
    <dgm:cxn modelId="{B7A51E4C-6B4C-4E41-B04D-FB9792BA4F01}" type="presParOf" srcId="{253780C5-BB11-46F0-BBD4-2E8D056DD1BD}" destId="{76406539-547D-4644-AB3E-5D18276B726B}" srcOrd="10" destOrd="0" presId="urn:microsoft.com/office/officeart/2008/layout/LinedList"/>
    <dgm:cxn modelId="{AB29BF0A-4A1D-45AD-9F05-E6CBDBCA3AC4}" type="presParOf" srcId="{253780C5-BB11-46F0-BBD4-2E8D056DD1BD}" destId="{311F066B-CCB3-4639-AAD1-866876C09579}" srcOrd="11" destOrd="0" presId="urn:microsoft.com/office/officeart/2008/layout/LinedList"/>
    <dgm:cxn modelId="{8F803626-A452-4BA0-A902-4EA0252FDBB3}" type="presParOf" srcId="{311F066B-CCB3-4639-AAD1-866876C09579}" destId="{7659B5D8-D873-4E78-914D-AD331BE8DDF3}" srcOrd="0" destOrd="0" presId="urn:microsoft.com/office/officeart/2008/layout/LinedList"/>
    <dgm:cxn modelId="{61FF1F49-D15A-4D43-B888-125495E9C5A8}" type="presParOf" srcId="{311F066B-CCB3-4639-AAD1-866876C09579}" destId="{7F2FD17E-78A1-4FA3-B610-D3D8C3100085}" srcOrd="1" destOrd="0" presId="urn:microsoft.com/office/officeart/2008/layout/LinedList"/>
    <dgm:cxn modelId="{A5A444AA-B2FD-477D-AF54-A60EA9AF148C}" type="presParOf" srcId="{253780C5-BB11-46F0-BBD4-2E8D056DD1BD}" destId="{2BE5F0E7-95A1-4747-A529-B7F9E95CB84D}" srcOrd="12" destOrd="0" presId="urn:microsoft.com/office/officeart/2008/layout/LinedList"/>
    <dgm:cxn modelId="{7897A0E5-A6B0-4D49-A39E-A57D2836D949}" type="presParOf" srcId="{253780C5-BB11-46F0-BBD4-2E8D056DD1BD}" destId="{0E99D24A-CD91-4249-B58D-094D15A88DE2}" srcOrd="13" destOrd="0" presId="urn:microsoft.com/office/officeart/2008/layout/LinedList"/>
    <dgm:cxn modelId="{422CAC28-7854-4551-A032-06CA03BD16AD}" type="presParOf" srcId="{0E99D24A-CD91-4249-B58D-094D15A88DE2}" destId="{761F7BC3-CBFB-414D-92D5-820838069C3A}" srcOrd="0" destOrd="0" presId="urn:microsoft.com/office/officeart/2008/layout/LinedList"/>
    <dgm:cxn modelId="{0175022F-6E8F-4190-844B-D0D405CE7915}" type="presParOf" srcId="{0E99D24A-CD91-4249-B58D-094D15A88DE2}" destId="{9177A533-42FF-43E6-8E0F-A9183F168022}" srcOrd="1" destOrd="0" presId="urn:microsoft.com/office/officeart/2008/layout/LinedList"/>
    <dgm:cxn modelId="{6737925A-FFE0-482D-B330-6868D0824B8D}" type="presParOf" srcId="{253780C5-BB11-46F0-BBD4-2E8D056DD1BD}" destId="{A6CB51F8-70DB-4C47-85E8-14C5B2D5EF7A}" srcOrd="14" destOrd="0" presId="urn:microsoft.com/office/officeart/2008/layout/LinedList"/>
    <dgm:cxn modelId="{BE7CC431-462F-4CE3-96F0-FF0BFC0890B3}" type="presParOf" srcId="{253780C5-BB11-46F0-BBD4-2E8D056DD1BD}" destId="{A822E6B0-C774-44B7-9EF5-AABCB3E62D25}" srcOrd="15" destOrd="0" presId="urn:microsoft.com/office/officeart/2008/layout/LinedList"/>
    <dgm:cxn modelId="{4A44305E-59AF-4955-A44C-D780AE2015E9}" type="presParOf" srcId="{A822E6B0-C774-44B7-9EF5-AABCB3E62D25}" destId="{93776FAA-389F-47B4-8ABC-446765E74831}" srcOrd="0" destOrd="0" presId="urn:microsoft.com/office/officeart/2008/layout/LinedList"/>
    <dgm:cxn modelId="{9FEAF411-80C9-4752-8602-8E06DD2C9179}" type="presParOf" srcId="{A822E6B0-C774-44B7-9EF5-AABCB3E62D25}" destId="{F8A45EDD-4253-4B81-925C-D49F8EED635B}" srcOrd="1" destOrd="0" presId="urn:microsoft.com/office/officeart/2008/layout/LinedList"/>
    <dgm:cxn modelId="{8EDCDAC2-2B31-41D6-B9A6-EA1CE61CB141}" type="presParOf" srcId="{253780C5-BB11-46F0-BBD4-2E8D056DD1BD}" destId="{C1819738-2654-449B-B8FB-96580F127120}" srcOrd="16" destOrd="0" presId="urn:microsoft.com/office/officeart/2008/layout/LinedList"/>
    <dgm:cxn modelId="{7F103647-00D1-4734-A826-F2DC80A9D9B4}" type="presParOf" srcId="{253780C5-BB11-46F0-BBD4-2E8D056DD1BD}" destId="{FA1C8FD9-4407-40E8-B620-1224C1913BAB}" srcOrd="17" destOrd="0" presId="urn:microsoft.com/office/officeart/2008/layout/LinedList"/>
    <dgm:cxn modelId="{DCEA1681-3633-42DD-9ADD-8FC7765794D7}" type="presParOf" srcId="{FA1C8FD9-4407-40E8-B620-1224C1913BAB}" destId="{47E66069-01F5-4B87-8C44-521E448A689A}" srcOrd="0" destOrd="0" presId="urn:microsoft.com/office/officeart/2008/layout/LinedList"/>
    <dgm:cxn modelId="{73525CA6-99A2-40A5-9946-083CFF52AD48}" type="presParOf" srcId="{FA1C8FD9-4407-40E8-B620-1224C1913BAB}" destId="{EBC865AB-360E-4657-BB65-B4E50CD370D7}" srcOrd="1" destOrd="0" presId="urn:microsoft.com/office/officeart/2008/layout/LinedList"/>
    <dgm:cxn modelId="{2E36F6CF-E447-4382-B240-1DD191AB290F}" type="presParOf" srcId="{253780C5-BB11-46F0-BBD4-2E8D056DD1BD}" destId="{37AEC8F2-EF37-42F3-846D-F0BA687A8F5C}" srcOrd="18" destOrd="0" presId="urn:microsoft.com/office/officeart/2008/layout/LinedList"/>
    <dgm:cxn modelId="{A66C7096-4155-4837-9BC2-A45C360162AB}" type="presParOf" srcId="{253780C5-BB11-46F0-BBD4-2E8D056DD1BD}" destId="{86452A0A-89E6-4698-BDB5-649A63E3CC9C}" srcOrd="19" destOrd="0" presId="urn:microsoft.com/office/officeart/2008/layout/LinedList"/>
    <dgm:cxn modelId="{A120908D-C468-4271-8571-B17CFE88B48C}" type="presParOf" srcId="{86452A0A-89E6-4698-BDB5-649A63E3CC9C}" destId="{A3455F10-E3DD-4C78-97A9-6400EEE9932E}" srcOrd="0" destOrd="0" presId="urn:microsoft.com/office/officeart/2008/layout/LinedList"/>
    <dgm:cxn modelId="{1BD72909-CE76-4E26-BC77-F8851BA20C6D}" type="presParOf" srcId="{86452A0A-89E6-4698-BDB5-649A63E3CC9C}" destId="{C40AA54C-5681-4025-A35F-51B508B3B89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766AEF-6F86-41C9-B988-F8A47A5953B5}">
      <dsp:nvSpPr>
        <dsp:cNvPr id="0" name=""/>
        <dsp:cNvSpPr/>
      </dsp:nvSpPr>
      <dsp:spPr>
        <a:xfrm>
          <a:off x="926" y="361591"/>
          <a:ext cx="3251857" cy="20649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3180E1-C92C-4970-9592-04F23491A65B}">
      <dsp:nvSpPr>
        <dsp:cNvPr id="0" name=""/>
        <dsp:cNvSpPr/>
      </dsp:nvSpPr>
      <dsp:spPr>
        <a:xfrm>
          <a:off x="362243" y="704843"/>
          <a:ext cx="3251857" cy="20649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kern="1200"/>
            <a:t>kompetence pro život</a:t>
          </a:r>
          <a:endParaRPr lang="en-US" sz="2900" kern="1200"/>
        </a:p>
      </dsp:txBody>
      <dsp:txXfrm>
        <a:off x="422723" y="765323"/>
        <a:ext cx="3130897" cy="1943969"/>
      </dsp:txXfrm>
    </dsp:sp>
    <dsp:sp modelId="{6C4C8E88-D2DD-43F3-94D9-5B5DFD303D7B}">
      <dsp:nvSpPr>
        <dsp:cNvPr id="0" name=""/>
        <dsp:cNvSpPr/>
      </dsp:nvSpPr>
      <dsp:spPr>
        <a:xfrm>
          <a:off x="3975418" y="361591"/>
          <a:ext cx="3251857" cy="20649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57EE26-C0E6-449E-9405-0B59830FFE49}">
      <dsp:nvSpPr>
        <dsp:cNvPr id="0" name=""/>
        <dsp:cNvSpPr/>
      </dsp:nvSpPr>
      <dsp:spPr>
        <a:xfrm>
          <a:off x="4336736" y="704843"/>
          <a:ext cx="3251857" cy="20649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kern="1200"/>
            <a:t>jednostranný důraz na kognitivní aspekty učení žáků x osobnostní rozvoj</a:t>
          </a:r>
          <a:endParaRPr lang="en-US" sz="2900" kern="1200"/>
        </a:p>
      </dsp:txBody>
      <dsp:txXfrm>
        <a:off x="4397216" y="765323"/>
        <a:ext cx="3130897" cy="194396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86AF3B-7358-4ADF-B1BC-4A989E322734}">
      <dsp:nvSpPr>
        <dsp:cNvPr id="0" name=""/>
        <dsp:cNvSpPr/>
      </dsp:nvSpPr>
      <dsp:spPr>
        <a:xfrm>
          <a:off x="-115674" y="13350"/>
          <a:ext cx="4583222" cy="128124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D5B702-1EA1-4A46-A73D-FF24FB482474}">
      <dsp:nvSpPr>
        <dsp:cNvPr id="0" name=""/>
        <dsp:cNvSpPr/>
      </dsp:nvSpPr>
      <dsp:spPr>
        <a:xfrm>
          <a:off x="271903" y="297716"/>
          <a:ext cx="706065" cy="70468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2831EA-D980-46BC-91A6-9F48E81112FD}">
      <dsp:nvSpPr>
        <dsp:cNvPr id="0" name=""/>
        <dsp:cNvSpPr/>
      </dsp:nvSpPr>
      <dsp:spPr>
        <a:xfrm>
          <a:off x="862070" y="570124"/>
          <a:ext cx="3836825" cy="12812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599" tIns="135599" rIns="135599" bIns="135599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Žák poznává svět (přírodní, kulturní a sociální), vytváří si určitý obraz, poznává jeho vlastnosti, způsob jeho fungování i možnosti k  jednání. </a:t>
          </a:r>
          <a:endParaRPr lang="en-US" sz="1800" kern="1200" dirty="0"/>
        </a:p>
      </dsp:txBody>
      <dsp:txXfrm>
        <a:off x="862070" y="570124"/>
        <a:ext cx="3836825" cy="1281249"/>
      </dsp:txXfrm>
    </dsp:sp>
    <dsp:sp modelId="{AEC0C497-8364-459A-8902-DA8A405EFDC2}">
      <dsp:nvSpPr>
        <dsp:cNvPr id="0" name=""/>
        <dsp:cNvSpPr/>
      </dsp:nvSpPr>
      <dsp:spPr>
        <a:xfrm>
          <a:off x="-115674" y="2425252"/>
          <a:ext cx="4583222" cy="15987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E94BFA-9064-489C-90C0-D47B2E0D26BD}">
      <dsp:nvSpPr>
        <dsp:cNvPr id="0" name=""/>
        <dsp:cNvSpPr/>
      </dsp:nvSpPr>
      <dsp:spPr>
        <a:xfrm>
          <a:off x="271903" y="2152844"/>
          <a:ext cx="706065" cy="70468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610E28-7D32-4231-84F1-DFA2F015EFB3}">
      <dsp:nvSpPr>
        <dsp:cNvPr id="0" name=""/>
        <dsp:cNvSpPr/>
      </dsp:nvSpPr>
      <dsp:spPr>
        <a:xfrm>
          <a:off x="968077" y="2425252"/>
          <a:ext cx="3624811" cy="12812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599" tIns="135599" rIns="135599" bIns="135599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Zárukou je „lidská významovost tohoto dění, jeho smysluplnost ve vztahu k lidem“. </a:t>
          </a:r>
          <a:endParaRPr lang="en-US" sz="2400" kern="1200" dirty="0"/>
        </a:p>
      </dsp:txBody>
      <dsp:txXfrm>
        <a:off x="968077" y="2425252"/>
        <a:ext cx="3624811" cy="1281249"/>
      </dsp:txXfrm>
    </dsp:sp>
    <dsp:sp modelId="{45E16BBA-6D8F-4BA8-A3D0-BF4B373EBC8F}">
      <dsp:nvSpPr>
        <dsp:cNvPr id="0" name=""/>
        <dsp:cNvSpPr/>
      </dsp:nvSpPr>
      <dsp:spPr>
        <a:xfrm>
          <a:off x="-115674" y="4280380"/>
          <a:ext cx="4583222" cy="15987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08209B-0386-419C-91E2-385F7B34F515}">
      <dsp:nvSpPr>
        <dsp:cNvPr id="0" name=""/>
        <dsp:cNvSpPr/>
      </dsp:nvSpPr>
      <dsp:spPr>
        <a:xfrm>
          <a:off x="271903" y="4007972"/>
          <a:ext cx="706065" cy="70468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A9B15A-24AE-41BD-8655-3CA8DF4FBCFC}">
      <dsp:nvSpPr>
        <dsp:cNvPr id="0" name=""/>
        <dsp:cNvSpPr/>
      </dsp:nvSpPr>
      <dsp:spPr>
        <a:xfrm>
          <a:off x="1365547" y="4280380"/>
          <a:ext cx="2829872" cy="12812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599" tIns="135599" rIns="135599" bIns="135599" numCol="1" spcCol="1270" anchor="ctr" anchorCtr="0">
          <a:noAutofit/>
        </a:bodyPr>
        <a:lstStyle/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Přijetí jedněch významů a odmítnutí jiných. </a:t>
          </a:r>
          <a:endParaRPr lang="en-US" sz="2100" kern="1200"/>
        </a:p>
      </dsp:txBody>
      <dsp:txXfrm>
        <a:off x="1365547" y="4280380"/>
        <a:ext cx="2829872" cy="128124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D971D0-EDF1-4E62-85E9-B9393FFCC028}">
      <dsp:nvSpPr>
        <dsp:cNvPr id="0" name=""/>
        <dsp:cNvSpPr/>
      </dsp:nvSpPr>
      <dsp:spPr>
        <a:xfrm>
          <a:off x="0" y="2124"/>
          <a:ext cx="78867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D24B14-AFED-46EC-8843-5973812DE1CB}">
      <dsp:nvSpPr>
        <dsp:cNvPr id="0" name=""/>
        <dsp:cNvSpPr/>
      </dsp:nvSpPr>
      <dsp:spPr>
        <a:xfrm>
          <a:off x="0" y="2124"/>
          <a:ext cx="7886700" cy="3951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/>
            <a:t>Mladší generace</a:t>
          </a:r>
          <a:r>
            <a:rPr lang="cs-CZ" sz="1800" kern="1200"/>
            <a:t>: (do 45 let)</a:t>
          </a:r>
          <a:endParaRPr lang="en-US" sz="1800" kern="1200"/>
        </a:p>
      </dsp:txBody>
      <dsp:txXfrm>
        <a:off x="0" y="2124"/>
        <a:ext cx="7886700" cy="395189"/>
      </dsp:txXfrm>
    </dsp:sp>
    <dsp:sp modelId="{84B66C88-2A6C-4E59-BAAE-7A7A2B400180}">
      <dsp:nvSpPr>
        <dsp:cNvPr id="0" name=""/>
        <dsp:cNvSpPr/>
      </dsp:nvSpPr>
      <dsp:spPr>
        <a:xfrm>
          <a:off x="0" y="397314"/>
          <a:ext cx="78867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D71402-D4D9-426D-A4CA-70C83616ECA9}">
      <dsp:nvSpPr>
        <dsp:cNvPr id="0" name=""/>
        <dsp:cNvSpPr/>
      </dsp:nvSpPr>
      <dsp:spPr>
        <a:xfrm>
          <a:off x="0" y="397314"/>
          <a:ext cx="7886700" cy="3951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1. Samostatnost</a:t>
          </a:r>
          <a:endParaRPr lang="en-US" sz="1800" kern="1200"/>
        </a:p>
      </dsp:txBody>
      <dsp:txXfrm>
        <a:off x="0" y="397314"/>
        <a:ext cx="7886700" cy="395189"/>
      </dsp:txXfrm>
    </dsp:sp>
    <dsp:sp modelId="{67261770-80DE-428E-8C27-722EA5534B3D}">
      <dsp:nvSpPr>
        <dsp:cNvPr id="0" name=""/>
        <dsp:cNvSpPr/>
      </dsp:nvSpPr>
      <dsp:spPr>
        <a:xfrm>
          <a:off x="0" y="792504"/>
          <a:ext cx="78867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8BBBE4-5BC4-48CC-9FFF-53E472D46342}">
      <dsp:nvSpPr>
        <dsp:cNvPr id="0" name=""/>
        <dsp:cNvSpPr/>
      </dsp:nvSpPr>
      <dsp:spPr>
        <a:xfrm>
          <a:off x="0" y="792504"/>
          <a:ext cx="7886700" cy="3951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2. Vzdělanost</a:t>
          </a:r>
          <a:endParaRPr lang="en-US" sz="1800" kern="1200"/>
        </a:p>
      </dsp:txBody>
      <dsp:txXfrm>
        <a:off x="0" y="792504"/>
        <a:ext cx="7886700" cy="395189"/>
      </dsp:txXfrm>
    </dsp:sp>
    <dsp:sp modelId="{5D267798-4A4E-4577-A49C-2F8DBE1E1ECA}">
      <dsp:nvSpPr>
        <dsp:cNvPr id="0" name=""/>
        <dsp:cNvSpPr/>
      </dsp:nvSpPr>
      <dsp:spPr>
        <a:xfrm>
          <a:off x="0" y="1187694"/>
          <a:ext cx="78867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B69733-DD72-432F-9339-217AB0D3BD0B}">
      <dsp:nvSpPr>
        <dsp:cNvPr id="0" name=""/>
        <dsp:cNvSpPr/>
      </dsp:nvSpPr>
      <dsp:spPr>
        <a:xfrm>
          <a:off x="0" y="1187694"/>
          <a:ext cx="7886700" cy="3951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3. Sebedůvěra</a:t>
          </a:r>
          <a:endParaRPr lang="en-US" sz="1800" kern="1200"/>
        </a:p>
      </dsp:txBody>
      <dsp:txXfrm>
        <a:off x="0" y="1187694"/>
        <a:ext cx="7886700" cy="395189"/>
      </dsp:txXfrm>
    </dsp:sp>
    <dsp:sp modelId="{A0BB906E-A853-4CF0-B26A-5131C5E3C199}">
      <dsp:nvSpPr>
        <dsp:cNvPr id="0" name=""/>
        <dsp:cNvSpPr/>
      </dsp:nvSpPr>
      <dsp:spPr>
        <a:xfrm>
          <a:off x="0" y="1582884"/>
          <a:ext cx="78867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031AE1-C103-4847-AACC-6C8F13F7FE41}">
      <dsp:nvSpPr>
        <dsp:cNvPr id="0" name=""/>
        <dsp:cNvSpPr/>
      </dsp:nvSpPr>
      <dsp:spPr>
        <a:xfrm>
          <a:off x="0" y="1582884"/>
          <a:ext cx="7886700" cy="3951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4. Pracovitost</a:t>
          </a:r>
          <a:endParaRPr lang="en-US" sz="1800" kern="1200"/>
        </a:p>
      </dsp:txBody>
      <dsp:txXfrm>
        <a:off x="0" y="1582884"/>
        <a:ext cx="7886700" cy="395189"/>
      </dsp:txXfrm>
    </dsp:sp>
    <dsp:sp modelId="{287A8702-8F97-40B2-A4C6-E1168A864D7A}">
      <dsp:nvSpPr>
        <dsp:cNvPr id="0" name=""/>
        <dsp:cNvSpPr/>
      </dsp:nvSpPr>
      <dsp:spPr>
        <a:xfrm>
          <a:off x="0" y="1978074"/>
          <a:ext cx="78867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1E0135-00F6-4112-917F-B5532620ED69}">
      <dsp:nvSpPr>
        <dsp:cNvPr id="0" name=""/>
        <dsp:cNvSpPr/>
      </dsp:nvSpPr>
      <dsp:spPr>
        <a:xfrm>
          <a:off x="0" y="1978074"/>
          <a:ext cx="7886700" cy="3951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5. Spolehlivost</a:t>
          </a:r>
          <a:endParaRPr lang="en-US" sz="1800" kern="1200"/>
        </a:p>
      </dsp:txBody>
      <dsp:txXfrm>
        <a:off x="0" y="1978074"/>
        <a:ext cx="7886700" cy="395189"/>
      </dsp:txXfrm>
    </dsp:sp>
    <dsp:sp modelId="{B6786D9E-B7B6-432F-9D33-ABCACEC24B87}">
      <dsp:nvSpPr>
        <dsp:cNvPr id="0" name=""/>
        <dsp:cNvSpPr/>
      </dsp:nvSpPr>
      <dsp:spPr>
        <a:xfrm>
          <a:off x="0" y="2373263"/>
          <a:ext cx="78867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31651E-16E3-4BCB-84D7-530EB0ABDED9}">
      <dsp:nvSpPr>
        <dsp:cNvPr id="0" name=""/>
        <dsp:cNvSpPr/>
      </dsp:nvSpPr>
      <dsp:spPr>
        <a:xfrm>
          <a:off x="0" y="2373263"/>
          <a:ext cx="7886700" cy="3951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6. Láska</a:t>
          </a:r>
          <a:endParaRPr lang="en-US" sz="1800" kern="1200"/>
        </a:p>
      </dsp:txBody>
      <dsp:txXfrm>
        <a:off x="0" y="2373263"/>
        <a:ext cx="7886700" cy="395189"/>
      </dsp:txXfrm>
    </dsp:sp>
    <dsp:sp modelId="{648EDC08-C7AC-4487-873F-529F96EE3146}">
      <dsp:nvSpPr>
        <dsp:cNvPr id="0" name=""/>
        <dsp:cNvSpPr/>
      </dsp:nvSpPr>
      <dsp:spPr>
        <a:xfrm>
          <a:off x="0" y="2768453"/>
          <a:ext cx="78867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6D61E0-A03D-445A-B0C6-9649395DFF1C}">
      <dsp:nvSpPr>
        <dsp:cNvPr id="0" name=""/>
        <dsp:cNvSpPr/>
      </dsp:nvSpPr>
      <dsp:spPr>
        <a:xfrm>
          <a:off x="0" y="2768453"/>
          <a:ext cx="7886700" cy="3951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7. Poctivost</a:t>
          </a:r>
          <a:endParaRPr lang="en-US" sz="1800" kern="1200"/>
        </a:p>
      </dsp:txBody>
      <dsp:txXfrm>
        <a:off x="0" y="2768453"/>
        <a:ext cx="7886700" cy="395189"/>
      </dsp:txXfrm>
    </dsp:sp>
    <dsp:sp modelId="{F5F2FB15-1157-4C9A-BE6F-32BC8CB67587}">
      <dsp:nvSpPr>
        <dsp:cNvPr id="0" name=""/>
        <dsp:cNvSpPr/>
      </dsp:nvSpPr>
      <dsp:spPr>
        <a:xfrm>
          <a:off x="0" y="3163643"/>
          <a:ext cx="78867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473F01-659F-496F-B421-3B03EE36ABF1}">
      <dsp:nvSpPr>
        <dsp:cNvPr id="0" name=""/>
        <dsp:cNvSpPr/>
      </dsp:nvSpPr>
      <dsp:spPr>
        <a:xfrm>
          <a:off x="0" y="3163643"/>
          <a:ext cx="7886700" cy="3951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8. Odpovědnost</a:t>
          </a:r>
          <a:endParaRPr lang="en-US" sz="1800" kern="1200"/>
        </a:p>
      </dsp:txBody>
      <dsp:txXfrm>
        <a:off x="0" y="3163643"/>
        <a:ext cx="7886700" cy="395189"/>
      </dsp:txXfrm>
    </dsp:sp>
    <dsp:sp modelId="{85A73BC6-7E7A-4E3B-BD6E-FF8C0C106071}">
      <dsp:nvSpPr>
        <dsp:cNvPr id="0" name=""/>
        <dsp:cNvSpPr/>
      </dsp:nvSpPr>
      <dsp:spPr>
        <a:xfrm>
          <a:off x="0" y="3558833"/>
          <a:ext cx="78867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F1DCC3-01F4-4954-8B88-05A5D1CFA269}">
      <dsp:nvSpPr>
        <dsp:cNvPr id="0" name=""/>
        <dsp:cNvSpPr/>
      </dsp:nvSpPr>
      <dsp:spPr>
        <a:xfrm>
          <a:off x="0" y="3558833"/>
          <a:ext cx="7886700" cy="3951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9. Odvaha</a:t>
          </a:r>
          <a:endParaRPr lang="en-US" sz="1800" kern="1200"/>
        </a:p>
      </dsp:txBody>
      <dsp:txXfrm>
        <a:off x="0" y="3558833"/>
        <a:ext cx="7886700" cy="395189"/>
      </dsp:txXfrm>
    </dsp:sp>
    <dsp:sp modelId="{9A0CC6FE-5F89-43A4-832C-8367869AB93B}">
      <dsp:nvSpPr>
        <dsp:cNvPr id="0" name=""/>
        <dsp:cNvSpPr/>
      </dsp:nvSpPr>
      <dsp:spPr>
        <a:xfrm>
          <a:off x="0" y="3954023"/>
          <a:ext cx="78867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208047-9497-46C0-A033-EA933D24AACA}">
      <dsp:nvSpPr>
        <dsp:cNvPr id="0" name=""/>
        <dsp:cNvSpPr/>
      </dsp:nvSpPr>
      <dsp:spPr>
        <a:xfrm>
          <a:off x="0" y="3954023"/>
          <a:ext cx="7886700" cy="3951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10. Respekt a úcta</a:t>
          </a:r>
          <a:endParaRPr lang="en-US" sz="1800" kern="1200"/>
        </a:p>
      </dsp:txBody>
      <dsp:txXfrm>
        <a:off x="0" y="3954023"/>
        <a:ext cx="7886700" cy="39518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E356C6-1418-4F83-BF59-A3CD80F5F427}">
      <dsp:nvSpPr>
        <dsp:cNvPr id="0" name=""/>
        <dsp:cNvSpPr/>
      </dsp:nvSpPr>
      <dsp:spPr>
        <a:xfrm>
          <a:off x="0" y="575"/>
          <a:ext cx="78867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71C78A-0A26-4B68-BC38-4AFC3DB4D8A9}">
      <dsp:nvSpPr>
        <dsp:cNvPr id="0" name=""/>
        <dsp:cNvSpPr/>
      </dsp:nvSpPr>
      <dsp:spPr>
        <a:xfrm>
          <a:off x="0" y="575"/>
          <a:ext cx="7886700" cy="471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1. Poctivost</a:t>
          </a:r>
          <a:endParaRPr lang="en-US" sz="2100" kern="1200"/>
        </a:p>
      </dsp:txBody>
      <dsp:txXfrm>
        <a:off x="0" y="575"/>
        <a:ext cx="7886700" cy="471022"/>
      </dsp:txXfrm>
    </dsp:sp>
    <dsp:sp modelId="{A3DA95EB-3564-4BD5-80A3-4EF7F1DA694D}">
      <dsp:nvSpPr>
        <dsp:cNvPr id="0" name=""/>
        <dsp:cNvSpPr/>
      </dsp:nvSpPr>
      <dsp:spPr>
        <a:xfrm>
          <a:off x="0" y="471597"/>
          <a:ext cx="78867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3BC473-40AE-4F09-91E8-D6F3A9E7F683}">
      <dsp:nvSpPr>
        <dsp:cNvPr id="0" name=""/>
        <dsp:cNvSpPr/>
      </dsp:nvSpPr>
      <dsp:spPr>
        <a:xfrm>
          <a:off x="0" y="471597"/>
          <a:ext cx="7886700" cy="471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2. Láska</a:t>
          </a:r>
          <a:endParaRPr lang="en-US" sz="2100" kern="1200"/>
        </a:p>
      </dsp:txBody>
      <dsp:txXfrm>
        <a:off x="0" y="471597"/>
        <a:ext cx="7886700" cy="471022"/>
      </dsp:txXfrm>
    </dsp:sp>
    <dsp:sp modelId="{0A697EE7-5DC9-4AE8-A0FF-E9F5C0EE5A98}">
      <dsp:nvSpPr>
        <dsp:cNvPr id="0" name=""/>
        <dsp:cNvSpPr/>
      </dsp:nvSpPr>
      <dsp:spPr>
        <a:xfrm>
          <a:off x="0" y="942620"/>
          <a:ext cx="78867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B85632-9664-4249-B1E0-180AD7764080}">
      <dsp:nvSpPr>
        <dsp:cNvPr id="0" name=""/>
        <dsp:cNvSpPr/>
      </dsp:nvSpPr>
      <dsp:spPr>
        <a:xfrm>
          <a:off x="0" y="942620"/>
          <a:ext cx="7886700" cy="471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3. Pracovitost</a:t>
          </a:r>
          <a:endParaRPr lang="en-US" sz="2100" kern="1200"/>
        </a:p>
      </dsp:txBody>
      <dsp:txXfrm>
        <a:off x="0" y="942620"/>
        <a:ext cx="7886700" cy="471022"/>
      </dsp:txXfrm>
    </dsp:sp>
    <dsp:sp modelId="{F07B3B8A-F8A4-4A80-BD5D-0FC084C2C589}">
      <dsp:nvSpPr>
        <dsp:cNvPr id="0" name=""/>
        <dsp:cNvSpPr/>
      </dsp:nvSpPr>
      <dsp:spPr>
        <a:xfrm>
          <a:off x="0" y="1413643"/>
          <a:ext cx="78867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2CC5EA-3970-4773-8E86-F48FC03087C9}">
      <dsp:nvSpPr>
        <dsp:cNvPr id="0" name=""/>
        <dsp:cNvSpPr/>
      </dsp:nvSpPr>
      <dsp:spPr>
        <a:xfrm>
          <a:off x="0" y="1413643"/>
          <a:ext cx="7886700" cy="471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4. Respekt a úcta</a:t>
          </a:r>
          <a:endParaRPr lang="en-US" sz="2100" kern="1200"/>
        </a:p>
      </dsp:txBody>
      <dsp:txXfrm>
        <a:off x="0" y="1413643"/>
        <a:ext cx="7886700" cy="471022"/>
      </dsp:txXfrm>
    </dsp:sp>
    <dsp:sp modelId="{CE40C8CB-E132-46CF-91FF-2F4201914600}">
      <dsp:nvSpPr>
        <dsp:cNvPr id="0" name=""/>
        <dsp:cNvSpPr/>
      </dsp:nvSpPr>
      <dsp:spPr>
        <a:xfrm>
          <a:off x="0" y="1884666"/>
          <a:ext cx="78867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EEEC21-2B00-47DB-B8DF-919722AEE35F}">
      <dsp:nvSpPr>
        <dsp:cNvPr id="0" name=""/>
        <dsp:cNvSpPr/>
      </dsp:nvSpPr>
      <dsp:spPr>
        <a:xfrm>
          <a:off x="0" y="1884666"/>
          <a:ext cx="7886700" cy="471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5. Spolehlivost</a:t>
          </a:r>
          <a:endParaRPr lang="en-US" sz="2100" kern="1200"/>
        </a:p>
      </dsp:txBody>
      <dsp:txXfrm>
        <a:off x="0" y="1884666"/>
        <a:ext cx="7886700" cy="471022"/>
      </dsp:txXfrm>
    </dsp:sp>
    <dsp:sp modelId="{76406539-547D-4644-AB3E-5D18276B726B}">
      <dsp:nvSpPr>
        <dsp:cNvPr id="0" name=""/>
        <dsp:cNvSpPr/>
      </dsp:nvSpPr>
      <dsp:spPr>
        <a:xfrm>
          <a:off x="0" y="2355688"/>
          <a:ext cx="78867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59B5D8-D873-4E78-914D-AD331BE8DDF3}">
      <dsp:nvSpPr>
        <dsp:cNvPr id="0" name=""/>
        <dsp:cNvSpPr/>
      </dsp:nvSpPr>
      <dsp:spPr>
        <a:xfrm>
          <a:off x="0" y="2355688"/>
          <a:ext cx="7886700" cy="471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6. Odpovědnost</a:t>
          </a:r>
          <a:endParaRPr lang="en-US" sz="2100" kern="1200"/>
        </a:p>
      </dsp:txBody>
      <dsp:txXfrm>
        <a:off x="0" y="2355688"/>
        <a:ext cx="7886700" cy="471022"/>
      </dsp:txXfrm>
    </dsp:sp>
    <dsp:sp modelId="{2BE5F0E7-95A1-4747-A529-B7F9E95CB84D}">
      <dsp:nvSpPr>
        <dsp:cNvPr id="0" name=""/>
        <dsp:cNvSpPr/>
      </dsp:nvSpPr>
      <dsp:spPr>
        <a:xfrm>
          <a:off x="0" y="2826711"/>
          <a:ext cx="78867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1F7BC3-CBFB-414D-92D5-820838069C3A}">
      <dsp:nvSpPr>
        <dsp:cNvPr id="0" name=""/>
        <dsp:cNvSpPr/>
      </dsp:nvSpPr>
      <dsp:spPr>
        <a:xfrm>
          <a:off x="0" y="2826711"/>
          <a:ext cx="7886700" cy="471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7. Samostatnost</a:t>
          </a:r>
          <a:endParaRPr lang="en-US" sz="2100" kern="1200"/>
        </a:p>
      </dsp:txBody>
      <dsp:txXfrm>
        <a:off x="0" y="2826711"/>
        <a:ext cx="7886700" cy="471022"/>
      </dsp:txXfrm>
    </dsp:sp>
    <dsp:sp modelId="{A6CB51F8-70DB-4C47-85E8-14C5B2D5EF7A}">
      <dsp:nvSpPr>
        <dsp:cNvPr id="0" name=""/>
        <dsp:cNvSpPr/>
      </dsp:nvSpPr>
      <dsp:spPr>
        <a:xfrm>
          <a:off x="0" y="3297734"/>
          <a:ext cx="78867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776FAA-389F-47B4-8ABC-446765E74831}">
      <dsp:nvSpPr>
        <dsp:cNvPr id="0" name=""/>
        <dsp:cNvSpPr/>
      </dsp:nvSpPr>
      <dsp:spPr>
        <a:xfrm>
          <a:off x="0" y="3297734"/>
          <a:ext cx="7886700" cy="471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8. Vzdělanost</a:t>
          </a:r>
          <a:endParaRPr lang="en-US" sz="2100" kern="1200"/>
        </a:p>
      </dsp:txBody>
      <dsp:txXfrm>
        <a:off x="0" y="3297734"/>
        <a:ext cx="7886700" cy="471022"/>
      </dsp:txXfrm>
    </dsp:sp>
    <dsp:sp modelId="{C1819738-2654-449B-B8FB-96580F127120}">
      <dsp:nvSpPr>
        <dsp:cNvPr id="0" name=""/>
        <dsp:cNvSpPr/>
      </dsp:nvSpPr>
      <dsp:spPr>
        <a:xfrm>
          <a:off x="0" y="3768757"/>
          <a:ext cx="78867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E66069-01F5-4B87-8C44-521E448A689A}">
      <dsp:nvSpPr>
        <dsp:cNvPr id="0" name=""/>
        <dsp:cNvSpPr/>
      </dsp:nvSpPr>
      <dsp:spPr>
        <a:xfrm>
          <a:off x="0" y="3768757"/>
          <a:ext cx="7886700" cy="471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9. Sebedůvěra</a:t>
          </a:r>
          <a:endParaRPr lang="en-US" sz="2100" kern="1200"/>
        </a:p>
      </dsp:txBody>
      <dsp:txXfrm>
        <a:off x="0" y="3768757"/>
        <a:ext cx="7886700" cy="471022"/>
      </dsp:txXfrm>
    </dsp:sp>
    <dsp:sp modelId="{37AEC8F2-EF37-42F3-846D-F0BA687A8F5C}">
      <dsp:nvSpPr>
        <dsp:cNvPr id="0" name=""/>
        <dsp:cNvSpPr/>
      </dsp:nvSpPr>
      <dsp:spPr>
        <a:xfrm>
          <a:off x="0" y="4239780"/>
          <a:ext cx="78867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455F10-E3DD-4C78-97A9-6400EEE9932E}">
      <dsp:nvSpPr>
        <dsp:cNvPr id="0" name=""/>
        <dsp:cNvSpPr/>
      </dsp:nvSpPr>
      <dsp:spPr>
        <a:xfrm>
          <a:off x="0" y="4239780"/>
          <a:ext cx="7886700" cy="471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10. Odvaha</a:t>
          </a:r>
          <a:endParaRPr lang="en-US" sz="2100" kern="1200"/>
        </a:p>
      </dsp:txBody>
      <dsp:txXfrm>
        <a:off x="0" y="4239780"/>
        <a:ext cx="7886700" cy="4710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4A205D20-C100-409E-AEF3-301267F4585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DD2B3C5-E2CB-49AB-986E-B0F24DF5D5D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</a:defRPr>
            </a:lvl1pPr>
          </a:lstStyle>
          <a:p>
            <a:pPr>
              <a:defRPr/>
            </a:pPr>
            <a:fld id="{11377E90-B064-457B-9B77-CAEA45391C30}" type="datetimeFigureOut">
              <a:rPr lang="cs-CZ"/>
              <a:pPr>
                <a:defRPr/>
              </a:pPr>
              <a:t>18.11.2020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5E04226-03DB-4648-97D5-239C84C623B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B7CFD5C-6148-4BD1-AEC9-EEC7057F73C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9448800"/>
            <a:ext cx="297180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708D052-4FC6-48BB-BF40-FA16165C359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63CCA85E-5EB6-410A-B98F-00787B9DE41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3FB1782E-AEB4-4FE7-836A-0D7DBB683D6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B1D0B5CE-CD49-4075-8978-00231FD5D1C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2975" y="746125"/>
            <a:ext cx="4972050" cy="3730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4581" name="Rectangle 5">
            <a:extLst>
              <a:ext uri="{FF2B5EF4-FFF2-40B4-BE49-F238E27FC236}">
                <a16:creationId xmlns:a16="http://schemas.microsoft.com/office/drawing/2014/main" id="{3DBF8021-CD36-48C0-ABA8-0D16FB5490C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724400"/>
            <a:ext cx="5486400" cy="4476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noProof="0"/>
              <a:t>Klepnutím lze upravit styly předlohy textu.</a:t>
            </a:r>
          </a:p>
          <a:p>
            <a:pPr lvl="1"/>
            <a:r>
              <a:rPr lang="cs-CZ" altLang="cs-CZ" noProof="0"/>
              <a:t>Druhá úroveň</a:t>
            </a:r>
          </a:p>
          <a:p>
            <a:pPr lvl="2"/>
            <a:r>
              <a:rPr lang="cs-CZ" altLang="cs-CZ" noProof="0"/>
              <a:t>Třetí úroveň</a:t>
            </a:r>
          </a:p>
          <a:p>
            <a:pPr lvl="3"/>
            <a:r>
              <a:rPr lang="cs-CZ" altLang="cs-CZ" noProof="0"/>
              <a:t>Čtvrtá úroveň</a:t>
            </a:r>
          </a:p>
          <a:p>
            <a:pPr lvl="4"/>
            <a:r>
              <a:rPr lang="cs-CZ" altLang="cs-CZ" noProof="0"/>
              <a:t>Pátá úroveň</a:t>
            </a:r>
          </a:p>
        </p:txBody>
      </p:sp>
      <p:sp>
        <p:nvSpPr>
          <p:cNvPr id="24582" name="Rectangle 6">
            <a:extLst>
              <a:ext uri="{FF2B5EF4-FFF2-40B4-BE49-F238E27FC236}">
                <a16:creationId xmlns:a16="http://schemas.microsoft.com/office/drawing/2014/main" id="{2D98D57B-D110-406F-8FE4-6F39E4DA1B9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8800"/>
            <a:ext cx="2971800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4583" name="Rectangle 7">
            <a:extLst>
              <a:ext uri="{FF2B5EF4-FFF2-40B4-BE49-F238E27FC236}">
                <a16:creationId xmlns:a16="http://schemas.microsoft.com/office/drawing/2014/main" id="{0CB55C6C-71F6-426D-B2B3-F625A04EF00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448800"/>
            <a:ext cx="2971800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B9D5E63-0B6B-493D-A34C-9033D6463FC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CB04DB5-60BB-47FB-921B-A626B06BB5FD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3017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D3F3AD-B60E-4377-92AC-69006AFD6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462F04-AF49-440F-97EF-094C6182B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9E3452-FE8A-4735-84EF-0DAB2E6C2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A6613-212F-4B30-A043-65195B91D8B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89283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1FE07E-5F55-422D-A42B-6C7ACD021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5110A1-F1C5-4A6F-8A8A-ED44F9331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AA2721-2AA2-4E32-92A4-AEF7370C4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BA188B-BE9D-4916-BDD5-D7A3744F3AA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19575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1B772F-ACB2-4CBF-96D9-91E4B4583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CDFC9B-56FB-4B9C-882E-4872588DD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F01536-4C79-46BF-99FE-553CA65FB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EA0E7-62A5-4F9A-A626-9B985A9EB53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23605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7883CE-F9A4-45E7-87F9-8D8525798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00D22F-29A0-40AB-B8E6-15B4FDFAF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89F24D-3FBB-43F0-8555-EBCD9E5F4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A15201-C165-4790-AF8B-3F17D02FF2C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00248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FBFC7C-652F-469B-83F9-AC08E89D9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703B7E-B5C1-4A27-8837-0D83E8CB0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4BA1B1-D90C-45E9-B5D0-D1DB8189C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16A762-E70E-444B-955E-69606F9B451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44710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C0F03D4-2AF4-4876-B7AD-E346C7ED6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2DF3554-2584-40CB-A9B9-88181B4E6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E07AC00-0F12-43A4-82AC-93B4B66B3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A63072-89AD-45D9-93BC-6C1E8AB9572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50009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BDADF17-0C62-4A6B-B72C-5317321E1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C97412E-FDF1-4C1A-AE88-A77375D63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9DE4A0B-7939-4310-9D28-DC8E68B8A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BF078-0F67-4189-9E76-45FFCCD5804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73049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797A8A66-2854-401F-912F-C989EA061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58CB7D0-BA56-4E3F-A2BC-614076867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EF73E98-59BD-42E5-9BF7-CC99115A6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B1AFCC-6D09-45EA-B20A-C6A774C0F42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38953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8C033E6-D5D0-41E3-A92C-E69D6068F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C8D2869-A5DA-4406-A0FD-4240AE0AE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FD3FE8E-8A0D-4478-8AF9-97F63E009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162505-A5C5-4230-AE25-27715FBA577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08158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57F782B-3755-422D-905B-771EB3020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6248F38-77EA-43E9-813D-AD583B94A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B5325C2-B52C-46D9-AD81-69A526156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ABF844-7D84-4230-BBE8-D88B49BB299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6676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DA201D6-F7E2-418E-B956-F582F386F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B3B3A51-339B-4E0B-9A2E-834ACC160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C1A0917-54F9-4972-BF2B-C47D08071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20502-FA19-4B10-8CB9-1457B483CB6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57619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4A396BD8-0E18-4065-B871-77955051E6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styl.</a:t>
            </a:r>
            <a:endParaRPr lang="en-US" altLang="cs-CZ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82A313CA-8E77-45A1-8712-F26E6A099F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Po kliknutí můžete upravovat styly textu v předloze.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  <a:endParaRPr lang="en-US" alt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5DDBD9-EC19-4CFB-A509-28CF20A914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7E1ED7-513A-471E-8A96-ECB9F5F2C7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1F559C-A434-4507-AC15-E525D58429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72B4DF5-1064-46F9-BDA0-6EF50A71353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4.bp.blogspot.com/-U1A-y-wbtsc/UEV-Q3W7v3I/AAAAAAAAAE4/SaSv4kaY3Gs/s1600/balon_+hodnoty_blog_ZT.png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Rectangle 79">
            <a:extLst>
              <a:ext uri="{FF2B5EF4-FFF2-40B4-BE49-F238E27FC236}">
                <a16:creationId xmlns:a16="http://schemas.microsoft.com/office/drawing/2014/main" id="{01C9CC24-B375-4226-BF2B-61FADBBA69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CD70A28E-4FD8-4474-A206-E15B5EBB30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1084747"/>
            <a:ext cx="9141714" cy="3294207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4" name="Picture 83">
            <a:extLst>
              <a:ext uri="{FF2B5EF4-FFF2-40B4-BE49-F238E27FC236}">
                <a16:creationId xmlns:a16="http://schemas.microsoft.com/office/drawing/2014/main" id="{39647E21-5366-4638-AC97-D8CD4111E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r="8214" b="45501"/>
          <a:stretch>
            <a:fillRect/>
          </a:stretch>
        </p:blipFill>
        <p:spPr>
          <a:xfrm flipV="1">
            <a:off x="0" y="0"/>
            <a:ext cx="9143999" cy="4473360"/>
          </a:xfrm>
          <a:custGeom>
            <a:avLst/>
            <a:gdLst>
              <a:gd name="connsiteX0" fmla="*/ 0 w 12191999"/>
              <a:gd name="connsiteY0" fmla="*/ 4473360 h 4473360"/>
              <a:gd name="connsiteX1" fmla="*/ 12191999 w 12191999"/>
              <a:gd name="connsiteY1" fmla="*/ 4473360 h 4473360"/>
              <a:gd name="connsiteX2" fmla="*/ 12191999 w 12191999"/>
              <a:gd name="connsiteY2" fmla="*/ 0 h 4473360"/>
              <a:gd name="connsiteX3" fmla="*/ 0 w 12191999"/>
              <a:gd name="connsiteY3" fmla="*/ 0 h 4473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4473360">
                <a:moveTo>
                  <a:pt x="0" y="4473360"/>
                </a:moveTo>
                <a:lnTo>
                  <a:pt x="12191999" y="4473360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4098" name="Rectangle 2">
            <a:extLst>
              <a:ext uri="{FF2B5EF4-FFF2-40B4-BE49-F238E27FC236}">
                <a16:creationId xmlns:a16="http://schemas.microsoft.com/office/drawing/2014/main" id="{6BAE07C1-FEAC-4A4E-A45E-CEADC7ED93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65443" y="2076450"/>
            <a:ext cx="8013114" cy="134513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altLang="cs-CZ" sz="45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Výchova</a:t>
            </a:r>
            <a:r>
              <a:rPr lang="en-US" altLang="cs-CZ" sz="45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k </a:t>
            </a:r>
            <a:r>
              <a:rPr lang="en-US" altLang="cs-CZ" sz="45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hodnotám</a:t>
            </a:r>
            <a:r>
              <a:rPr lang="en-US" altLang="cs-CZ" sz="45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cs-CZ" sz="45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jako</a:t>
            </a:r>
            <a:r>
              <a:rPr lang="en-US" altLang="cs-CZ" sz="45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cs-CZ" sz="45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priorita</a:t>
            </a:r>
            <a:r>
              <a:rPr lang="en-US" altLang="cs-CZ" sz="45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cs-CZ" sz="45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dnešní</a:t>
            </a:r>
            <a:r>
              <a:rPr lang="en-US" altLang="cs-CZ" sz="45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cs-CZ" sz="45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školy</a:t>
            </a:r>
            <a:r>
              <a:rPr lang="en-US" altLang="cs-CZ" sz="45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cs-CZ" sz="4500" i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533" name="Rectangle 72">
            <a:extLst>
              <a:ext uri="{FF2B5EF4-FFF2-40B4-BE49-F238E27FC236}">
                <a16:creationId xmlns:a16="http://schemas.microsoft.com/office/drawing/2014/main" id="{15911E3A-C35B-4EF7-A355-B84E9A14A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9144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2534" name="Group 74">
            <a:extLst>
              <a:ext uri="{FF2B5EF4-FFF2-40B4-BE49-F238E27FC236}">
                <a16:creationId xmlns:a16="http://schemas.microsoft.com/office/drawing/2014/main" id="{E21ADB3D-AD65-44B4-847D-5E90E90A5D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3134" y="0"/>
            <a:ext cx="9438087" cy="6853238"/>
            <a:chOff x="-417513" y="0"/>
            <a:chExt cx="12584114" cy="6853238"/>
          </a:xfrm>
        </p:grpSpPr>
        <p:sp>
          <p:nvSpPr>
            <p:cNvPr id="76" name="Freeform 5">
              <a:extLst>
                <a:ext uri="{FF2B5EF4-FFF2-40B4-BE49-F238E27FC236}">
                  <a16:creationId xmlns:a16="http://schemas.microsoft.com/office/drawing/2014/main" id="{CF580C70-814C-4845-B645-919BFFBD16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>
              <a:extLst>
                <a:ext uri="{FF2B5EF4-FFF2-40B4-BE49-F238E27FC236}">
                  <a16:creationId xmlns:a16="http://schemas.microsoft.com/office/drawing/2014/main" id="{34D7BF57-4CAA-45B2-9EF0-0AA1FCF70B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>
              <a:extLst>
                <a:ext uri="{FF2B5EF4-FFF2-40B4-BE49-F238E27FC236}">
                  <a16:creationId xmlns:a16="http://schemas.microsoft.com/office/drawing/2014/main" id="{7886F306-C03A-40C6-8FD5-DCE3D4595D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>
              <a:extLst>
                <a:ext uri="{FF2B5EF4-FFF2-40B4-BE49-F238E27FC236}">
                  <a16:creationId xmlns:a16="http://schemas.microsoft.com/office/drawing/2014/main" id="{2FDC9A36-C7C3-47D7-A64E-ED25C47EC7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>
              <a:extLst>
                <a:ext uri="{FF2B5EF4-FFF2-40B4-BE49-F238E27FC236}">
                  <a16:creationId xmlns:a16="http://schemas.microsoft.com/office/drawing/2014/main" id="{BB19BC37-158A-43DC-9A9E-E45CC71954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>
              <a:extLst>
                <a:ext uri="{FF2B5EF4-FFF2-40B4-BE49-F238E27FC236}">
                  <a16:creationId xmlns:a16="http://schemas.microsoft.com/office/drawing/2014/main" id="{077654CC-108F-48D5-B5E9-437F164F52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>
              <a:extLst>
                <a:ext uri="{FF2B5EF4-FFF2-40B4-BE49-F238E27FC236}">
                  <a16:creationId xmlns:a16="http://schemas.microsoft.com/office/drawing/2014/main" id="{A3CF3A63-1C1E-4E85-A78A-FDC16431E3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>
              <a:extLst>
                <a:ext uri="{FF2B5EF4-FFF2-40B4-BE49-F238E27FC236}">
                  <a16:creationId xmlns:a16="http://schemas.microsoft.com/office/drawing/2014/main" id="{8740FC9A-72DD-4D9B-BA25-1CCED13524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>
              <a:extLst>
                <a:ext uri="{FF2B5EF4-FFF2-40B4-BE49-F238E27FC236}">
                  <a16:creationId xmlns:a16="http://schemas.microsoft.com/office/drawing/2014/main" id="{7FBF5743-F2AE-4D0D-BCD1-01F7686D01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>
              <a:extLst>
                <a:ext uri="{FF2B5EF4-FFF2-40B4-BE49-F238E27FC236}">
                  <a16:creationId xmlns:a16="http://schemas.microsoft.com/office/drawing/2014/main" id="{CED32316-D4F7-4795-BBE0-DEBB60E27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>
              <a:extLst>
                <a:ext uri="{FF2B5EF4-FFF2-40B4-BE49-F238E27FC236}">
                  <a16:creationId xmlns:a16="http://schemas.microsoft.com/office/drawing/2014/main" id="{583B23C9-B9B7-4E93-9538-CBE316F83F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>
              <a:extLst>
                <a:ext uri="{FF2B5EF4-FFF2-40B4-BE49-F238E27FC236}">
                  <a16:creationId xmlns:a16="http://schemas.microsoft.com/office/drawing/2014/main" id="{5B144260-9F2C-4ADB-A37C-1CFB4B428B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>
              <a:extLst>
                <a:ext uri="{FF2B5EF4-FFF2-40B4-BE49-F238E27FC236}">
                  <a16:creationId xmlns:a16="http://schemas.microsoft.com/office/drawing/2014/main" id="{53FF918D-79D3-4F55-A68C-0DD5880DAB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>
              <a:extLst>
                <a:ext uri="{FF2B5EF4-FFF2-40B4-BE49-F238E27FC236}">
                  <a16:creationId xmlns:a16="http://schemas.microsoft.com/office/drawing/2014/main" id="{B9FC1440-933F-44FE-8D77-4827DD0F99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>
              <a:extLst>
                <a:ext uri="{FF2B5EF4-FFF2-40B4-BE49-F238E27FC236}">
                  <a16:creationId xmlns:a16="http://schemas.microsoft.com/office/drawing/2014/main" id="{0F67F308-A67C-4D2E-B081-59BB31D8EC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>
              <a:extLst>
                <a:ext uri="{FF2B5EF4-FFF2-40B4-BE49-F238E27FC236}">
                  <a16:creationId xmlns:a16="http://schemas.microsoft.com/office/drawing/2014/main" id="{80112F01-90EB-4AEC-A39C-5C6875FFB9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>
              <a:extLst>
                <a:ext uri="{FF2B5EF4-FFF2-40B4-BE49-F238E27FC236}">
                  <a16:creationId xmlns:a16="http://schemas.microsoft.com/office/drawing/2014/main" id="{893F6B05-90EB-4C75-A0F0-C7247553BD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>
              <a:extLst>
                <a:ext uri="{FF2B5EF4-FFF2-40B4-BE49-F238E27FC236}">
                  <a16:creationId xmlns:a16="http://schemas.microsoft.com/office/drawing/2014/main" id="{227B563B-E0C0-4D81-966D-B5E2DBAAE8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>
              <a:extLst>
                <a:ext uri="{FF2B5EF4-FFF2-40B4-BE49-F238E27FC236}">
                  <a16:creationId xmlns:a16="http://schemas.microsoft.com/office/drawing/2014/main" id="{130DF93D-D1FF-477A-BDCE-C8B01C3B47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>
              <a:extLst>
                <a:ext uri="{FF2B5EF4-FFF2-40B4-BE49-F238E27FC236}">
                  <a16:creationId xmlns:a16="http://schemas.microsoft.com/office/drawing/2014/main" id="{44ED67A1-C6FE-4AC8-8473-11DAC03DCD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>
              <a:extLst>
                <a:ext uri="{FF2B5EF4-FFF2-40B4-BE49-F238E27FC236}">
                  <a16:creationId xmlns:a16="http://schemas.microsoft.com/office/drawing/2014/main" id="{213A54F3-15FA-4C8F-8ABF-CE77E72196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535" name="Group 97">
            <a:extLst>
              <a:ext uri="{FF2B5EF4-FFF2-40B4-BE49-F238E27FC236}">
                <a16:creationId xmlns:a16="http://schemas.microsoft.com/office/drawing/2014/main" id="{5F8A7F7F-DD1A-4F41-98AC-B9CE2A620C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00108" y="1699589"/>
            <a:ext cx="2755857" cy="3470421"/>
            <a:chOff x="697883" y="1816768"/>
            <a:chExt cx="3674476" cy="3470421"/>
          </a:xfrm>
        </p:grpSpPr>
        <p:sp>
          <p:nvSpPr>
            <p:cNvPr id="99" name="Rectangle 98">
              <a:extLst>
                <a:ext uri="{FF2B5EF4-FFF2-40B4-BE49-F238E27FC236}">
                  <a16:creationId xmlns:a16="http://schemas.microsoft.com/office/drawing/2014/main" id="{CEF47228-EB7C-4EBA-BE01-DA6CB24102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536" name="Isosceles Triangle 22">
              <a:extLst>
                <a:ext uri="{FF2B5EF4-FFF2-40B4-BE49-F238E27FC236}">
                  <a16:creationId xmlns:a16="http://schemas.microsoft.com/office/drawing/2014/main" id="{3D2FD25A-EFFD-4F5C-9258-981F5907DE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DCF573BC-A06F-4036-A3A8-9D07DDE622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0482" name="Nadpis 1">
            <a:extLst>
              <a:ext uri="{FF2B5EF4-FFF2-40B4-BE49-F238E27FC236}">
                <a16:creationId xmlns:a16="http://schemas.microsoft.com/office/drawing/2014/main" id="{44E4D385-4281-42F6-BB1E-194A430DEF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657" y="2415322"/>
            <a:ext cx="2588798" cy="2399869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altLang="cs-CZ" sz="3500" b="1">
                <a:solidFill>
                  <a:srgbClr val="FFFFFF"/>
                </a:solidFill>
              </a:rPr>
              <a:t>Hodnoty</a:t>
            </a:r>
          </a:p>
        </p:txBody>
      </p:sp>
      <p:sp>
        <p:nvSpPr>
          <p:cNvPr id="22531" name="Zástupný symbol pro obsah 2">
            <a:extLst>
              <a:ext uri="{FF2B5EF4-FFF2-40B4-BE49-F238E27FC236}">
                <a16:creationId xmlns:a16="http://schemas.microsoft.com/office/drawing/2014/main" id="{9837605B-5340-4688-BA44-E6F4724C50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0480" y="804672"/>
            <a:ext cx="4711446" cy="5248656"/>
          </a:xfrm>
        </p:spPr>
        <p:txBody>
          <a:bodyPr rtlCol="0" anchor="ctr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3200" dirty="0"/>
              <a:t> osvojovány v procesech </a:t>
            </a:r>
            <a:r>
              <a:rPr lang="cs-CZ" altLang="cs-CZ" sz="3200" b="1" dirty="0"/>
              <a:t>socializace a enkulturace,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3200" dirty="0"/>
              <a:t> některé hodnoty jsou </a:t>
            </a:r>
            <a:r>
              <a:rPr lang="cs-CZ" altLang="cs-CZ" sz="3200" b="1" dirty="0"/>
              <a:t>sdíleny </a:t>
            </a:r>
            <a:r>
              <a:rPr lang="cs-CZ" altLang="cs-CZ" sz="3200" dirty="0"/>
              <a:t>celými skupinami nebo celou společností,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3200" dirty="0"/>
              <a:t> hodnoty (např. morální) mají  </a:t>
            </a:r>
            <a:r>
              <a:rPr lang="cs-CZ" altLang="cs-CZ" sz="3200" b="1" dirty="0"/>
              <a:t>trvalou</a:t>
            </a:r>
            <a:r>
              <a:rPr lang="cs-CZ" altLang="cs-CZ" sz="3200" dirty="0"/>
              <a:t>, „absolutní“ platnost,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3200" dirty="0"/>
              <a:t> jiné jsou </a:t>
            </a:r>
            <a:r>
              <a:rPr lang="cs-CZ" altLang="cs-CZ" sz="3200" b="1" dirty="0"/>
              <a:t>proměnlivé</a:t>
            </a:r>
            <a:r>
              <a:rPr lang="cs-CZ" altLang="cs-CZ" sz="3200" dirty="0"/>
              <a:t> a mají krátkodobé trvání.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cs-CZ" altLang="cs-CZ" sz="3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Rectangle 135">
            <a:extLst>
              <a:ext uri="{FF2B5EF4-FFF2-40B4-BE49-F238E27FC236}">
                <a16:creationId xmlns:a16="http://schemas.microsoft.com/office/drawing/2014/main" id="{6BEF4656-0683-4420-BED2-A1C88CED7D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C40C6DFE-A65D-4403-B6BC-B3955D185A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3134" y="0"/>
            <a:ext cx="9438087" cy="6853238"/>
            <a:chOff x="-417513" y="0"/>
            <a:chExt cx="12584114" cy="6853238"/>
          </a:xfrm>
        </p:grpSpPr>
        <p:sp>
          <p:nvSpPr>
            <p:cNvPr id="139" name="Freeform 5">
              <a:extLst>
                <a:ext uri="{FF2B5EF4-FFF2-40B4-BE49-F238E27FC236}">
                  <a16:creationId xmlns:a16="http://schemas.microsoft.com/office/drawing/2014/main" id="{61570451-0F79-49FA-9006-DDA34158AF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40" name="Freeform 6">
              <a:extLst>
                <a:ext uri="{FF2B5EF4-FFF2-40B4-BE49-F238E27FC236}">
                  <a16:creationId xmlns:a16="http://schemas.microsoft.com/office/drawing/2014/main" id="{73ED4693-3203-430A-B494-E5572D882B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1" name="Freeform 7">
              <a:extLst>
                <a:ext uri="{FF2B5EF4-FFF2-40B4-BE49-F238E27FC236}">
                  <a16:creationId xmlns:a16="http://schemas.microsoft.com/office/drawing/2014/main" id="{92C81946-966A-4F98-B6D5-39416D8569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2" name="Freeform 8">
              <a:extLst>
                <a:ext uri="{FF2B5EF4-FFF2-40B4-BE49-F238E27FC236}">
                  <a16:creationId xmlns:a16="http://schemas.microsoft.com/office/drawing/2014/main" id="{CFF22F7A-2A49-4D98-8016-E3ADF34E9B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3" name="Freeform 9">
              <a:extLst>
                <a:ext uri="{FF2B5EF4-FFF2-40B4-BE49-F238E27FC236}">
                  <a16:creationId xmlns:a16="http://schemas.microsoft.com/office/drawing/2014/main" id="{5E47559A-3055-4BF1-A481-FF0888273B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4" name="Freeform 10">
              <a:extLst>
                <a:ext uri="{FF2B5EF4-FFF2-40B4-BE49-F238E27FC236}">
                  <a16:creationId xmlns:a16="http://schemas.microsoft.com/office/drawing/2014/main" id="{7FC3188E-62A8-41B8-A8E7-7343971006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5" name="Freeform 11">
              <a:extLst>
                <a:ext uri="{FF2B5EF4-FFF2-40B4-BE49-F238E27FC236}">
                  <a16:creationId xmlns:a16="http://schemas.microsoft.com/office/drawing/2014/main" id="{AACB5179-11E1-483B-9F71-605DFF0DF0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6" name="Freeform 12">
              <a:extLst>
                <a:ext uri="{FF2B5EF4-FFF2-40B4-BE49-F238E27FC236}">
                  <a16:creationId xmlns:a16="http://schemas.microsoft.com/office/drawing/2014/main" id="{08077595-049F-4D02-BE55-694962FBD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7" name="Freeform 13">
              <a:extLst>
                <a:ext uri="{FF2B5EF4-FFF2-40B4-BE49-F238E27FC236}">
                  <a16:creationId xmlns:a16="http://schemas.microsoft.com/office/drawing/2014/main" id="{0BD6263D-1C03-40DF-9628-88542C63BC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8" name="Freeform 14">
              <a:extLst>
                <a:ext uri="{FF2B5EF4-FFF2-40B4-BE49-F238E27FC236}">
                  <a16:creationId xmlns:a16="http://schemas.microsoft.com/office/drawing/2014/main" id="{7D5A3CBA-EC92-49C5-BA5D-14C628D55D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9" name="Freeform 15">
              <a:extLst>
                <a:ext uri="{FF2B5EF4-FFF2-40B4-BE49-F238E27FC236}">
                  <a16:creationId xmlns:a16="http://schemas.microsoft.com/office/drawing/2014/main" id="{680A3DC5-4E47-4F87-9328-A7B07168B1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0" name="Freeform 16">
              <a:extLst>
                <a:ext uri="{FF2B5EF4-FFF2-40B4-BE49-F238E27FC236}">
                  <a16:creationId xmlns:a16="http://schemas.microsoft.com/office/drawing/2014/main" id="{8B207045-4F4A-4CF9-BD4B-F82BE21BEE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1" name="Freeform 17">
              <a:extLst>
                <a:ext uri="{FF2B5EF4-FFF2-40B4-BE49-F238E27FC236}">
                  <a16:creationId xmlns:a16="http://schemas.microsoft.com/office/drawing/2014/main" id="{D1A09BB2-6A65-49E5-B6DA-86330A7E68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2" name="Freeform 18">
              <a:extLst>
                <a:ext uri="{FF2B5EF4-FFF2-40B4-BE49-F238E27FC236}">
                  <a16:creationId xmlns:a16="http://schemas.microsoft.com/office/drawing/2014/main" id="{AA0550FC-A296-4ED3-8025-0857A9AD16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3" name="Freeform 19">
              <a:extLst>
                <a:ext uri="{FF2B5EF4-FFF2-40B4-BE49-F238E27FC236}">
                  <a16:creationId xmlns:a16="http://schemas.microsoft.com/office/drawing/2014/main" id="{94BB60CD-EF3A-436F-93A3-45DE0D1D8A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4" name="Freeform 20">
              <a:extLst>
                <a:ext uri="{FF2B5EF4-FFF2-40B4-BE49-F238E27FC236}">
                  <a16:creationId xmlns:a16="http://schemas.microsoft.com/office/drawing/2014/main" id="{AB302E06-FB93-40A4-9442-A22CAACB96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rgbClr val="FFFFFF">
                  <a:alpha val="35000"/>
                </a:srgb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5" name="Freeform 21">
              <a:extLst>
                <a:ext uri="{FF2B5EF4-FFF2-40B4-BE49-F238E27FC236}">
                  <a16:creationId xmlns:a16="http://schemas.microsoft.com/office/drawing/2014/main" id="{37294D15-9328-422C-A53D-A3FE7C3942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6" name="Freeform 22">
              <a:extLst>
                <a:ext uri="{FF2B5EF4-FFF2-40B4-BE49-F238E27FC236}">
                  <a16:creationId xmlns:a16="http://schemas.microsoft.com/office/drawing/2014/main" id="{C225D3FA-9D52-4638-8B28-75FA605A42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7" name="Freeform 23">
              <a:extLst>
                <a:ext uri="{FF2B5EF4-FFF2-40B4-BE49-F238E27FC236}">
                  <a16:creationId xmlns:a16="http://schemas.microsoft.com/office/drawing/2014/main" id="{9EE46D05-61E5-4A82-BDF8-2CB05405C7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8" name="Freeform 24">
              <a:extLst>
                <a:ext uri="{FF2B5EF4-FFF2-40B4-BE49-F238E27FC236}">
                  <a16:creationId xmlns:a16="http://schemas.microsoft.com/office/drawing/2014/main" id="{3CC2F79D-17F2-44CB-93AF-FF6E1E184F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9" name="Freeform 25">
              <a:extLst>
                <a:ext uri="{FF2B5EF4-FFF2-40B4-BE49-F238E27FC236}">
                  <a16:creationId xmlns:a16="http://schemas.microsoft.com/office/drawing/2014/main" id="{75C66F41-CC84-445A-A14E-69FB88ABC6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161" name="Rectangle 160">
            <a:extLst>
              <a:ext uri="{FF2B5EF4-FFF2-40B4-BE49-F238E27FC236}">
                <a16:creationId xmlns:a16="http://schemas.microsoft.com/office/drawing/2014/main" id="{C4CCB850-8E75-43A0-AE24-BEE25764B1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57881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86" name="Nadpis 1">
            <a:extLst>
              <a:ext uri="{FF2B5EF4-FFF2-40B4-BE49-F238E27FC236}">
                <a16:creationId xmlns:a16="http://schemas.microsoft.com/office/drawing/2014/main" id="{3D3DEC18-C4DF-4459-80D6-2F65BE901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6918" y="960120"/>
            <a:ext cx="2900934" cy="4169664"/>
          </a:xfrm>
        </p:spPr>
        <p:txBody>
          <a:bodyPr>
            <a:normAutofit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cs-CZ" altLang="cs-CZ" b="1">
                <a:latin typeface="+mn-lt"/>
              </a:rPr>
              <a:t>Hodnotová orientace a výchova</a:t>
            </a:r>
          </a:p>
        </p:txBody>
      </p:sp>
      <p:cxnSp>
        <p:nvCxnSpPr>
          <p:cNvPr id="163" name="Straight Connector 162">
            <a:extLst>
              <a:ext uri="{FF2B5EF4-FFF2-40B4-BE49-F238E27FC236}">
                <a16:creationId xmlns:a16="http://schemas.microsoft.com/office/drawing/2014/main" id="{3E2D009B-70F6-4703-A06F-6829E40A1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564197" y="1200150"/>
            <a:ext cx="0" cy="354397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55" name="Zástupný symbol pro obsah 2">
            <a:extLst>
              <a:ext uri="{FF2B5EF4-FFF2-40B4-BE49-F238E27FC236}">
                <a16:creationId xmlns:a16="http://schemas.microsoft.com/office/drawing/2014/main" id="{F66A6152-73F5-4F7F-BE5F-FF3520A221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7610" y="960120"/>
            <a:ext cx="4135374" cy="4169664"/>
          </a:xfrm>
        </p:spPr>
        <p:txBody>
          <a:bodyPr rtlCol="0" anchor="ctr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cs-CZ" altLang="cs-CZ" sz="2100" b="1"/>
              <a:t>Hodnotová orientace </a:t>
            </a: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2100"/>
              <a:t> více či méně souvislý a stabilní </a:t>
            </a:r>
            <a:r>
              <a:rPr lang="cs-CZ" altLang="cs-CZ" sz="2100" b="1"/>
              <a:t>systém hodnot </a:t>
            </a:r>
            <a:r>
              <a:rPr lang="cs-CZ" altLang="cs-CZ" sz="2100"/>
              <a:t>regulující a usměrňující chování jedince, </a:t>
            </a: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2100"/>
              <a:t> </a:t>
            </a:r>
            <a:r>
              <a:rPr lang="cs-CZ" altLang="cs-CZ" sz="2100" b="1"/>
              <a:t>hierarchicky uspořádaný </a:t>
            </a:r>
            <a:r>
              <a:rPr lang="cs-CZ" altLang="cs-CZ" sz="2100"/>
              <a:t>soubor hodnot přijatých jedincem, sociální skupinou nebo společností; </a:t>
            </a: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2100"/>
              <a:t> soustava zobecněných postojů, zájmů a tendencí jednat za určitých okolností určitým způsobem;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3">
            <a:extLst>
              <a:ext uri="{FF2B5EF4-FFF2-40B4-BE49-F238E27FC236}">
                <a16:creationId xmlns:a16="http://schemas.microsoft.com/office/drawing/2014/main" id="{91D1B22D-F14F-4388-AB4A-A92367449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Příklady hodnot</a:t>
            </a:r>
            <a:br>
              <a:rPr lang="cs-CZ" alt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cs-CZ" alt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27655" name="Zástupný symbol pro obsah 2">
            <a:extLst>
              <a:ext uri="{FF2B5EF4-FFF2-40B4-BE49-F238E27FC236}">
                <a16:creationId xmlns:a16="http://schemas.microsoft.com/office/drawing/2014/main" id="{D07DCEA8-D0A3-4169-BD8F-983EE6F37F0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620107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A044DB-B6C7-4462-AE7B-7772200B2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Starší generace:</a:t>
            </a:r>
            <a:endParaRPr lang="cs-CZ" dirty="0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5B280870-F0B8-4764-8F87-CF01E99979D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18198" y="1597942"/>
          <a:ext cx="7886700" cy="47113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352507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Rectangle 135">
            <a:extLst>
              <a:ext uri="{FF2B5EF4-FFF2-40B4-BE49-F238E27FC236}">
                <a16:creationId xmlns:a16="http://schemas.microsoft.com/office/drawing/2014/main" id="{C54A3646-77FE-4862-96CE-45260829B1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3F6FA249-9C10-48B9-9F72-1F333D8A9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3134" y="0"/>
            <a:ext cx="9438087" cy="6853238"/>
            <a:chOff x="-417513" y="0"/>
            <a:chExt cx="12584114" cy="6853238"/>
          </a:xfrm>
        </p:grpSpPr>
        <p:sp>
          <p:nvSpPr>
            <p:cNvPr id="139" name="Freeform 5">
              <a:extLst>
                <a:ext uri="{FF2B5EF4-FFF2-40B4-BE49-F238E27FC236}">
                  <a16:creationId xmlns:a16="http://schemas.microsoft.com/office/drawing/2014/main" id="{036894FA-6F9A-4863-AEC5-B734F4226C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0" name="Freeform 6">
              <a:extLst>
                <a:ext uri="{FF2B5EF4-FFF2-40B4-BE49-F238E27FC236}">
                  <a16:creationId xmlns:a16="http://schemas.microsoft.com/office/drawing/2014/main" id="{6B103C0B-E1BF-4BF0-9605-7426160F9E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1" name="Freeform 7">
              <a:extLst>
                <a:ext uri="{FF2B5EF4-FFF2-40B4-BE49-F238E27FC236}">
                  <a16:creationId xmlns:a16="http://schemas.microsoft.com/office/drawing/2014/main" id="{B796B9AB-146B-42B0-B1F4-7EF69C521A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2" name="Freeform 8">
              <a:extLst>
                <a:ext uri="{FF2B5EF4-FFF2-40B4-BE49-F238E27FC236}">
                  <a16:creationId xmlns:a16="http://schemas.microsoft.com/office/drawing/2014/main" id="{0B8CEE20-F67A-4CFC-88F1-4C942EB624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3" name="Freeform 9">
              <a:extLst>
                <a:ext uri="{FF2B5EF4-FFF2-40B4-BE49-F238E27FC236}">
                  <a16:creationId xmlns:a16="http://schemas.microsoft.com/office/drawing/2014/main" id="{6B823E68-E880-4A79-82AD-6088E1DEAD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4" name="Freeform 10">
              <a:extLst>
                <a:ext uri="{FF2B5EF4-FFF2-40B4-BE49-F238E27FC236}">
                  <a16:creationId xmlns:a16="http://schemas.microsoft.com/office/drawing/2014/main" id="{C90FFE78-151B-4C6F-893F-6832706022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5" name="Freeform 11">
              <a:extLst>
                <a:ext uri="{FF2B5EF4-FFF2-40B4-BE49-F238E27FC236}">
                  <a16:creationId xmlns:a16="http://schemas.microsoft.com/office/drawing/2014/main" id="{3A2B9B53-0432-42A0-ACC1-23CCDB1183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6" name="Freeform 12">
              <a:extLst>
                <a:ext uri="{FF2B5EF4-FFF2-40B4-BE49-F238E27FC236}">
                  <a16:creationId xmlns:a16="http://schemas.microsoft.com/office/drawing/2014/main" id="{142954D5-E17A-4C4B-B575-9D2BE72C64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7" name="Freeform 13">
              <a:extLst>
                <a:ext uri="{FF2B5EF4-FFF2-40B4-BE49-F238E27FC236}">
                  <a16:creationId xmlns:a16="http://schemas.microsoft.com/office/drawing/2014/main" id="{2317E4B1-5573-4066-895C-2FB759804A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8" name="Freeform 14">
              <a:extLst>
                <a:ext uri="{FF2B5EF4-FFF2-40B4-BE49-F238E27FC236}">
                  <a16:creationId xmlns:a16="http://schemas.microsoft.com/office/drawing/2014/main" id="{EBA723B4-613D-41FA-93E8-94173C930F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9" name="Freeform 15">
              <a:extLst>
                <a:ext uri="{FF2B5EF4-FFF2-40B4-BE49-F238E27FC236}">
                  <a16:creationId xmlns:a16="http://schemas.microsoft.com/office/drawing/2014/main" id="{D2693AEC-A60D-40B1-87B3-1EF30A56D4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0" name="Freeform 16">
              <a:extLst>
                <a:ext uri="{FF2B5EF4-FFF2-40B4-BE49-F238E27FC236}">
                  <a16:creationId xmlns:a16="http://schemas.microsoft.com/office/drawing/2014/main" id="{0EFB57B1-129C-4CA5-9513-29226043B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1" name="Freeform 17">
              <a:extLst>
                <a:ext uri="{FF2B5EF4-FFF2-40B4-BE49-F238E27FC236}">
                  <a16:creationId xmlns:a16="http://schemas.microsoft.com/office/drawing/2014/main" id="{AC89A1FD-35E1-4574-A439-61C20F457D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2" name="Freeform 18">
              <a:extLst>
                <a:ext uri="{FF2B5EF4-FFF2-40B4-BE49-F238E27FC236}">
                  <a16:creationId xmlns:a16="http://schemas.microsoft.com/office/drawing/2014/main" id="{4D55D1DF-59D8-4B47-87C4-FB3A82689A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3" name="Freeform 19">
              <a:extLst>
                <a:ext uri="{FF2B5EF4-FFF2-40B4-BE49-F238E27FC236}">
                  <a16:creationId xmlns:a16="http://schemas.microsoft.com/office/drawing/2014/main" id="{F99FF32E-3548-4B4D-894E-B3A06C12A7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4" name="Freeform 20">
              <a:extLst>
                <a:ext uri="{FF2B5EF4-FFF2-40B4-BE49-F238E27FC236}">
                  <a16:creationId xmlns:a16="http://schemas.microsoft.com/office/drawing/2014/main" id="{5005D0D4-EFA9-4355-BA9B-A7B46F9412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5" name="Freeform 21">
              <a:extLst>
                <a:ext uri="{FF2B5EF4-FFF2-40B4-BE49-F238E27FC236}">
                  <a16:creationId xmlns:a16="http://schemas.microsoft.com/office/drawing/2014/main" id="{6350B02F-5937-44B9-83F4-9C970BE963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6" name="Freeform 22">
              <a:extLst>
                <a:ext uri="{FF2B5EF4-FFF2-40B4-BE49-F238E27FC236}">
                  <a16:creationId xmlns:a16="http://schemas.microsoft.com/office/drawing/2014/main" id="{F21A245F-C10F-495E-BD0E-CE576C7F0D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7" name="Freeform 23">
              <a:extLst>
                <a:ext uri="{FF2B5EF4-FFF2-40B4-BE49-F238E27FC236}">
                  <a16:creationId xmlns:a16="http://schemas.microsoft.com/office/drawing/2014/main" id="{6F524856-7B56-403B-B504-044710FD54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8" name="Freeform 24">
              <a:extLst>
                <a:ext uri="{FF2B5EF4-FFF2-40B4-BE49-F238E27FC236}">
                  <a16:creationId xmlns:a16="http://schemas.microsoft.com/office/drawing/2014/main" id="{4E6D29BC-894B-4228-9F3F-92037EA39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9" name="Freeform 25">
              <a:extLst>
                <a:ext uri="{FF2B5EF4-FFF2-40B4-BE49-F238E27FC236}">
                  <a16:creationId xmlns:a16="http://schemas.microsoft.com/office/drawing/2014/main" id="{E03B2DC6-DF02-45CB-AC7C-6EBBD359C3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 useBgFill="1">
        <p:nvSpPr>
          <p:cNvPr id="161" name="Rectangle 160">
            <a:extLst>
              <a:ext uri="{FF2B5EF4-FFF2-40B4-BE49-F238E27FC236}">
                <a16:creationId xmlns:a16="http://schemas.microsoft.com/office/drawing/2014/main" id="{700D0C16-8549-4373-8B7C-3555082CEA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2748" y="0"/>
            <a:ext cx="7701252" cy="68692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46" name="Nadpis 1">
            <a:extLst>
              <a:ext uri="{FF2B5EF4-FFF2-40B4-BE49-F238E27FC236}">
                <a16:creationId xmlns:a16="http://schemas.microsoft.com/office/drawing/2014/main" id="{06909B83-7F58-454D-A545-1D20742D87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0270" y="841248"/>
            <a:ext cx="4670298" cy="1234440"/>
          </a:xfrm>
        </p:spPr>
        <p:txBody>
          <a:bodyPr anchor="t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3500" dirty="0">
                <a:solidFill>
                  <a:schemeClr val="accent1"/>
                </a:solidFill>
              </a:rPr>
              <a:t>Literatura</a:t>
            </a:r>
          </a:p>
        </p:txBody>
      </p:sp>
      <p:sp>
        <p:nvSpPr>
          <p:cNvPr id="163" name="Isosceles Triangle 162">
            <a:extLst>
              <a:ext uri="{FF2B5EF4-FFF2-40B4-BE49-F238E27FC236}">
                <a16:creationId xmlns:a16="http://schemas.microsoft.com/office/drawing/2014/main" id="{C7341777-0F86-4E1E-A07F-2076F00D04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310831" y="987224"/>
            <a:ext cx="300774" cy="194466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0243" name="Zástupný symbol pro obsah 2">
            <a:extLst>
              <a:ext uri="{FF2B5EF4-FFF2-40B4-BE49-F238E27FC236}">
                <a16:creationId xmlns:a16="http://schemas.microsoft.com/office/drawing/2014/main" id="{4571CCC5-A680-4A96-84BA-75653A520C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0269" y="1556792"/>
            <a:ext cx="5707381" cy="4824536"/>
          </a:xfrm>
        </p:spPr>
        <p:txBody>
          <a:bodyPr rtlCol="0">
            <a:noAutofit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cs-CZ" altLang="cs-CZ" sz="1800" dirty="0">
                <a:latin typeface="+mj-lt"/>
              </a:rPr>
              <a:t>HORKÁ, H. Výchova pro 21.století – Koncepce globální výchovy v podmínkách české školy. Brno: PAIDO, 2000. ISBN: 80-85931-85-0. 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cs-CZ" altLang="cs-CZ" sz="1800" dirty="0">
                <a:latin typeface="+mj-lt"/>
              </a:rPr>
              <a:t>KUČEROVÁ, S. Člověk, hodnoty, výchova. Prešov: </a:t>
            </a:r>
            <a:r>
              <a:rPr lang="cs-CZ" altLang="cs-CZ" sz="1800" dirty="0" err="1">
                <a:latin typeface="+mj-lt"/>
              </a:rPr>
              <a:t>Grafotlač</a:t>
            </a:r>
            <a:r>
              <a:rPr lang="cs-CZ" altLang="cs-CZ" sz="1800" dirty="0">
                <a:latin typeface="+mj-lt"/>
              </a:rPr>
              <a:t> Prešov, 1996. ISBN 80-85668-34-3. 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cs-CZ" altLang="cs-CZ" sz="1800" dirty="0">
                <a:latin typeface="+mj-lt"/>
              </a:rPr>
              <a:t>LORENZOVÁ, J. Učitelství ve změněných sociálních podmínkách a vnitřní předpoklady učitele pro sociálně pedagogickou práci. In KRYKORKOVÁ, H., VÁŇOVÁ, R. a kolektiv </a:t>
            </a:r>
            <a:r>
              <a:rPr lang="cs-CZ" altLang="cs-CZ" sz="1800" i="1" dirty="0">
                <a:latin typeface="+mj-lt"/>
              </a:rPr>
              <a:t>Učitel v současné škole</a:t>
            </a:r>
            <a:r>
              <a:rPr lang="cs-CZ" altLang="cs-CZ" sz="1800" dirty="0">
                <a:latin typeface="+mj-lt"/>
              </a:rPr>
              <a:t>. Praha: Filozofická fakulta Univerzity Karlovy v Praze, 2010, s. 79-93. ISBN 978-80-7308-301-4.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cs-CZ" altLang="cs-CZ" sz="1800" dirty="0">
                <a:latin typeface="+mj-lt"/>
              </a:rPr>
              <a:t>LORENZOVÁ, J. Otázky legitimity výchovy k hodnotám v postmoderní době. In  HÁBL, J., DOLEŽALOVÁ, J. (</a:t>
            </a:r>
            <a:r>
              <a:rPr lang="cs-CZ" altLang="cs-CZ" sz="1800" dirty="0" err="1">
                <a:latin typeface="+mj-lt"/>
              </a:rPr>
              <a:t>eds</a:t>
            </a:r>
            <a:r>
              <a:rPr lang="cs-CZ" altLang="cs-CZ" sz="1800" dirty="0">
                <a:latin typeface="+mj-lt"/>
              </a:rPr>
              <a:t>.) </a:t>
            </a:r>
            <a:r>
              <a:rPr lang="cs-CZ" altLang="cs-CZ" sz="1800" i="1" dirty="0">
                <a:latin typeface="+mj-lt"/>
              </a:rPr>
              <a:t>Sborník příspěvků z konference Humanizace ve výchově a vzdělávání, východiska, možnosti a meze.</a:t>
            </a:r>
            <a:r>
              <a:rPr lang="cs-CZ" altLang="cs-CZ" sz="1800" dirty="0">
                <a:latin typeface="+mj-lt"/>
              </a:rPr>
              <a:t> Hradec Králové: Gaudeamus, 2010, s. 89-107. ISBN 978-90-7435-068-9.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cs-CZ" altLang="cs-CZ" sz="1600" dirty="0">
              <a:latin typeface="+mj-lt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C54A3646-77FE-4862-96CE-45260829B1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3F6FA249-9C10-48B9-9F72-1F333D8A9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3134" y="0"/>
            <a:ext cx="9438087" cy="6853238"/>
            <a:chOff x="-417513" y="0"/>
            <a:chExt cx="12584114" cy="6853238"/>
          </a:xfrm>
        </p:grpSpPr>
        <p:sp>
          <p:nvSpPr>
            <p:cNvPr id="74" name="Freeform 5">
              <a:extLst>
                <a:ext uri="{FF2B5EF4-FFF2-40B4-BE49-F238E27FC236}">
                  <a16:creationId xmlns:a16="http://schemas.microsoft.com/office/drawing/2014/main" id="{036894FA-6F9A-4863-AEC5-B734F4226C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5" name="Freeform 6">
              <a:extLst>
                <a:ext uri="{FF2B5EF4-FFF2-40B4-BE49-F238E27FC236}">
                  <a16:creationId xmlns:a16="http://schemas.microsoft.com/office/drawing/2014/main" id="{6B103C0B-E1BF-4BF0-9605-7426160F9E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7">
              <a:extLst>
                <a:ext uri="{FF2B5EF4-FFF2-40B4-BE49-F238E27FC236}">
                  <a16:creationId xmlns:a16="http://schemas.microsoft.com/office/drawing/2014/main" id="{B796B9AB-146B-42B0-B1F4-7EF69C521A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8">
              <a:extLst>
                <a:ext uri="{FF2B5EF4-FFF2-40B4-BE49-F238E27FC236}">
                  <a16:creationId xmlns:a16="http://schemas.microsoft.com/office/drawing/2014/main" id="{0B8CEE20-F67A-4CFC-88F1-4C942EB624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9">
              <a:extLst>
                <a:ext uri="{FF2B5EF4-FFF2-40B4-BE49-F238E27FC236}">
                  <a16:creationId xmlns:a16="http://schemas.microsoft.com/office/drawing/2014/main" id="{6B823E68-E880-4A79-82AD-6088E1DEAD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10">
              <a:extLst>
                <a:ext uri="{FF2B5EF4-FFF2-40B4-BE49-F238E27FC236}">
                  <a16:creationId xmlns:a16="http://schemas.microsoft.com/office/drawing/2014/main" id="{C90FFE78-151B-4C6F-893F-6832706022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1">
              <a:extLst>
                <a:ext uri="{FF2B5EF4-FFF2-40B4-BE49-F238E27FC236}">
                  <a16:creationId xmlns:a16="http://schemas.microsoft.com/office/drawing/2014/main" id="{3A2B9B53-0432-42A0-ACC1-23CCDB1183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2">
              <a:extLst>
                <a:ext uri="{FF2B5EF4-FFF2-40B4-BE49-F238E27FC236}">
                  <a16:creationId xmlns:a16="http://schemas.microsoft.com/office/drawing/2014/main" id="{142954D5-E17A-4C4B-B575-9D2BE72C64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3">
              <a:extLst>
                <a:ext uri="{FF2B5EF4-FFF2-40B4-BE49-F238E27FC236}">
                  <a16:creationId xmlns:a16="http://schemas.microsoft.com/office/drawing/2014/main" id="{2317E4B1-5573-4066-895C-2FB759804A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4">
              <a:extLst>
                <a:ext uri="{FF2B5EF4-FFF2-40B4-BE49-F238E27FC236}">
                  <a16:creationId xmlns:a16="http://schemas.microsoft.com/office/drawing/2014/main" id="{EBA723B4-613D-41FA-93E8-94173C930F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5">
              <a:extLst>
                <a:ext uri="{FF2B5EF4-FFF2-40B4-BE49-F238E27FC236}">
                  <a16:creationId xmlns:a16="http://schemas.microsoft.com/office/drawing/2014/main" id="{D2693AEC-A60D-40B1-87B3-1EF30A56D4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6">
              <a:extLst>
                <a:ext uri="{FF2B5EF4-FFF2-40B4-BE49-F238E27FC236}">
                  <a16:creationId xmlns:a16="http://schemas.microsoft.com/office/drawing/2014/main" id="{0EFB57B1-129C-4CA5-9513-29226043B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7">
              <a:extLst>
                <a:ext uri="{FF2B5EF4-FFF2-40B4-BE49-F238E27FC236}">
                  <a16:creationId xmlns:a16="http://schemas.microsoft.com/office/drawing/2014/main" id="{AC89A1FD-35E1-4574-A439-61C20F457D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8">
              <a:extLst>
                <a:ext uri="{FF2B5EF4-FFF2-40B4-BE49-F238E27FC236}">
                  <a16:creationId xmlns:a16="http://schemas.microsoft.com/office/drawing/2014/main" id="{4D55D1DF-59D8-4B47-87C4-FB3A82689A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9">
              <a:extLst>
                <a:ext uri="{FF2B5EF4-FFF2-40B4-BE49-F238E27FC236}">
                  <a16:creationId xmlns:a16="http://schemas.microsoft.com/office/drawing/2014/main" id="{F99FF32E-3548-4B4D-894E-B3A06C12A7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20">
              <a:extLst>
                <a:ext uri="{FF2B5EF4-FFF2-40B4-BE49-F238E27FC236}">
                  <a16:creationId xmlns:a16="http://schemas.microsoft.com/office/drawing/2014/main" id="{5005D0D4-EFA9-4355-BA9B-A7B46F9412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1">
              <a:extLst>
                <a:ext uri="{FF2B5EF4-FFF2-40B4-BE49-F238E27FC236}">
                  <a16:creationId xmlns:a16="http://schemas.microsoft.com/office/drawing/2014/main" id="{6350B02F-5937-44B9-83F4-9C970BE963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2">
              <a:extLst>
                <a:ext uri="{FF2B5EF4-FFF2-40B4-BE49-F238E27FC236}">
                  <a16:creationId xmlns:a16="http://schemas.microsoft.com/office/drawing/2014/main" id="{F21A245F-C10F-495E-BD0E-CE576C7F0D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3">
              <a:extLst>
                <a:ext uri="{FF2B5EF4-FFF2-40B4-BE49-F238E27FC236}">
                  <a16:creationId xmlns:a16="http://schemas.microsoft.com/office/drawing/2014/main" id="{6F524856-7B56-403B-B504-044710FD54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4">
              <a:extLst>
                <a:ext uri="{FF2B5EF4-FFF2-40B4-BE49-F238E27FC236}">
                  <a16:creationId xmlns:a16="http://schemas.microsoft.com/office/drawing/2014/main" id="{4E6D29BC-894B-4228-9F3F-92037EA39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5">
              <a:extLst>
                <a:ext uri="{FF2B5EF4-FFF2-40B4-BE49-F238E27FC236}">
                  <a16:creationId xmlns:a16="http://schemas.microsoft.com/office/drawing/2014/main" id="{E03B2DC6-DF02-45CB-AC7C-6EBBD359C3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 useBgFill="1">
        <p:nvSpPr>
          <p:cNvPr id="96" name="Rectangle 95">
            <a:extLst>
              <a:ext uri="{FF2B5EF4-FFF2-40B4-BE49-F238E27FC236}">
                <a16:creationId xmlns:a16="http://schemas.microsoft.com/office/drawing/2014/main" id="{700D0C16-8549-4373-8B7C-3555082CEA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2748" y="0"/>
            <a:ext cx="7701252" cy="68692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94" name="Nadpis 1">
            <a:extLst>
              <a:ext uri="{FF2B5EF4-FFF2-40B4-BE49-F238E27FC236}">
                <a16:creationId xmlns:a16="http://schemas.microsoft.com/office/drawing/2014/main" id="{049E2951-437A-47D6-9360-995D866573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0270" y="841248"/>
            <a:ext cx="4670298" cy="1234440"/>
          </a:xfrm>
        </p:spPr>
        <p:txBody>
          <a:bodyPr anchor="t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cs-CZ" altLang="cs-CZ" sz="3500">
              <a:solidFill>
                <a:schemeClr val="accent1"/>
              </a:solidFill>
            </a:endParaRPr>
          </a:p>
        </p:txBody>
      </p:sp>
      <p:sp>
        <p:nvSpPr>
          <p:cNvPr id="98" name="Isosceles Triangle 97">
            <a:extLst>
              <a:ext uri="{FF2B5EF4-FFF2-40B4-BE49-F238E27FC236}">
                <a16:creationId xmlns:a16="http://schemas.microsoft.com/office/drawing/2014/main" id="{C7341777-0F86-4E1E-A07F-2076F00D04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310831" y="987224"/>
            <a:ext cx="300774" cy="194466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3B027B9-72B8-4FC3-85D0-C2416D2BE9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0270" y="2249424"/>
            <a:ext cx="4670298" cy="3803904"/>
          </a:xfrm>
        </p:spPr>
        <p:txBody>
          <a:bodyPr rtlCol="0">
            <a:noAutofit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cs-CZ" sz="2400" dirty="0">
                <a:latin typeface="+mj-lt"/>
              </a:rPr>
              <a:t>LORENZOVÁ,J. Etická výchova. In</a:t>
            </a:r>
            <a:r>
              <a:rPr lang="cs-CZ" sz="2400" i="1" dirty="0">
                <a:latin typeface="+mj-lt"/>
              </a:rPr>
              <a:t> </a:t>
            </a:r>
            <a:r>
              <a:rPr lang="cs-CZ" sz="2400" dirty="0">
                <a:latin typeface="+mj-lt"/>
              </a:rPr>
              <a:t>VALIŠOVÁ, A., KASÍKOVÁ, A. (</a:t>
            </a:r>
            <a:r>
              <a:rPr lang="cs-CZ" sz="2400" dirty="0" err="1">
                <a:latin typeface="+mj-lt"/>
              </a:rPr>
              <a:t>eds</a:t>
            </a:r>
            <a:r>
              <a:rPr lang="cs-CZ" sz="2400" dirty="0">
                <a:latin typeface="+mj-lt"/>
              </a:rPr>
              <a:t>.) </a:t>
            </a:r>
            <a:r>
              <a:rPr lang="cs-CZ" sz="2400" i="1" dirty="0">
                <a:latin typeface="+mj-lt"/>
              </a:rPr>
              <a:t>Pedagogika pro učitele.</a:t>
            </a:r>
            <a:r>
              <a:rPr lang="cs-CZ" sz="2400" dirty="0">
                <a:latin typeface="+mj-lt"/>
              </a:rPr>
              <a:t> Praha: Grada, 2011, s. 289-309. ISBN 978-80-247-3357-9.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cs-CZ" sz="2400" dirty="0">
                <a:latin typeface="+mj-lt"/>
              </a:rPr>
              <a:t>PRUDKÝ, L. a kol. </a:t>
            </a:r>
            <a:r>
              <a:rPr lang="cs-CZ" sz="2400" i="1" dirty="0">
                <a:latin typeface="+mj-lt"/>
              </a:rPr>
              <a:t>Inventura hodnot: výsledky sociologických výzkumů hodnot ve společnosti České republiky</a:t>
            </a:r>
            <a:r>
              <a:rPr lang="cs-CZ" sz="2400" dirty="0">
                <a:latin typeface="+mj-lt"/>
              </a:rPr>
              <a:t>. Praha: Academia 2009.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cs-CZ" sz="2400" dirty="0">
                <a:latin typeface="+mj-lt"/>
              </a:rPr>
              <a:t>RABUŠIC, L. </a:t>
            </a:r>
            <a:r>
              <a:rPr lang="cs-CZ" sz="2400" i="1" dirty="0">
                <a:latin typeface="+mj-lt"/>
              </a:rPr>
              <a:t>České hodnoty 1990-1999</a:t>
            </a:r>
            <a:r>
              <a:rPr lang="cs-CZ" sz="2400" dirty="0">
                <a:latin typeface="+mj-lt"/>
              </a:rPr>
              <a:t>. Brno 2001.</a:t>
            </a:r>
          </a:p>
          <a:p>
            <a:pPr marL="34925" indent="0" eaLnBrk="1" fontAlgn="auto" hangingPunct="1">
              <a:spcAft>
                <a:spcPts val="0"/>
              </a:spcAft>
              <a:buNone/>
              <a:defRPr/>
            </a:pPr>
            <a:endParaRPr lang="cs-CZ" sz="2400" dirty="0">
              <a:latin typeface="+mj-lt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10F24D38-B79E-44B4-830E-043F45D96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84A0F3D-7F1C-489B-B5DF-A7231323A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20742"/>
            <a:ext cx="7886700" cy="1325563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700">
                <a:solidFill>
                  <a:srgbClr val="FFFFFF"/>
                </a:solidFill>
                <a:latin typeface="+mn-lt"/>
              </a:rPr>
              <a:t>Cíle versus životní hodnoty</a:t>
            </a:r>
            <a:br>
              <a:rPr lang="cs-CZ" sz="3700">
                <a:solidFill>
                  <a:srgbClr val="FFFFFF"/>
                </a:solidFill>
                <a:latin typeface="+mn-lt"/>
              </a:rPr>
            </a:br>
            <a:r>
              <a:rPr lang="cs-CZ" sz="3700" i="1">
                <a:solidFill>
                  <a:srgbClr val="FFFFFF"/>
                </a:solidFill>
                <a:latin typeface="+mn-lt"/>
              </a:rPr>
              <a:t>Pro inspiraci seznam životních hodnot</a:t>
            </a:r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FC469874-256B-45B3-A79C-7591B4BA1E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891" name="Zástupný symbol pro obsah 2">
            <a:extLst>
              <a:ext uri="{FF2B5EF4-FFF2-40B4-BE49-F238E27FC236}">
                <a16:creationId xmlns:a16="http://schemas.microsoft.com/office/drawing/2014/main" id="{EB3DFB1B-3AA4-49B3-9522-D15399B3D6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2266345"/>
            <a:ext cx="3823335" cy="4186991"/>
          </a:xfrm>
        </p:spPr>
        <p:txBody>
          <a:bodyPr rtlCol="0">
            <a:noAutofit/>
          </a:bodyPr>
          <a:lstStyle/>
          <a:p>
            <a:pPr marL="33338" indent="0" eaLnBrk="1" fontAlgn="auto" hangingPunct="1">
              <a:spcBef>
                <a:spcPct val="0"/>
              </a:spcBef>
              <a:spcAft>
                <a:spcPts val="600"/>
              </a:spcAft>
              <a:buFont typeface="Corbel" panose="020B0503020204020204" pitchFamily="34" charset="0"/>
              <a:buNone/>
              <a:defRPr/>
            </a:pPr>
            <a:r>
              <a:rPr lang="cs-CZ" altLang="cs-CZ" sz="2400" dirty="0">
                <a:solidFill>
                  <a:srgbClr val="FFFFFF"/>
                </a:solidFill>
              </a:rPr>
              <a:t>Ocenění</a:t>
            </a:r>
            <a:br>
              <a:rPr lang="cs-CZ" altLang="cs-CZ" sz="2400" dirty="0">
                <a:solidFill>
                  <a:srgbClr val="FFFFFF"/>
                </a:solidFill>
              </a:rPr>
            </a:br>
            <a:r>
              <a:rPr lang="cs-CZ" altLang="cs-CZ" sz="2400" dirty="0">
                <a:solidFill>
                  <a:srgbClr val="FFFFFF"/>
                </a:solidFill>
              </a:rPr>
              <a:t>Životní prostředí</a:t>
            </a:r>
            <a:br>
              <a:rPr lang="cs-CZ" altLang="cs-CZ" sz="2400" dirty="0">
                <a:solidFill>
                  <a:srgbClr val="FFFFFF"/>
                </a:solidFill>
              </a:rPr>
            </a:br>
            <a:r>
              <a:rPr lang="cs-CZ" altLang="cs-CZ" sz="2400" dirty="0">
                <a:solidFill>
                  <a:srgbClr val="FFFFFF"/>
                </a:solidFill>
              </a:rPr>
              <a:t>Láska</a:t>
            </a:r>
            <a:br>
              <a:rPr lang="cs-CZ" altLang="cs-CZ" sz="2400" dirty="0">
                <a:solidFill>
                  <a:srgbClr val="FFFFFF"/>
                </a:solidFill>
              </a:rPr>
            </a:br>
            <a:r>
              <a:rPr lang="cs-CZ" altLang="cs-CZ" sz="2400" dirty="0">
                <a:solidFill>
                  <a:srgbClr val="FFFFFF"/>
                </a:solidFill>
                <a:latin typeface="+mj-lt"/>
              </a:rPr>
              <a:t>Slušnost</a:t>
            </a:r>
            <a:br>
              <a:rPr lang="cs-CZ" altLang="cs-CZ" sz="2400" dirty="0">
                <a:solidFill>
                  <a:srgbClr val="FFFFFF"/>
                </a:solidFill>
              </a:rPr>
            </a:br>
            <a:r>
              <a:rPr lang="cs-CZ" altLang="cs-CZ" sz="2400" dirty="0">
                <a:solidFill>
                  <a:srgbClr val="FFFFFF"/>
                </a:solidFill>
              </a:rPr>
              <a:t>Tvořivost</a:t>
            </a:r>
            <a:br>
              <a:rPr lang="cs-CZ" altLang="cs-CZ" sz="2400" dirty="0">
                <a:solidFill>
                  <a:srgbClr val="FFFFFF"/>
                </a:solidFill>
              </a:rPr>
            </a:br>
            <a:r>
              <a:rPr lang="cs-CZ" altLang="cs-CZ" sz="2400" dirty="0">
                <a:solidFill>
                  <a:srgbClr val="FFFFFF"/>
                </a:solidFill>
              </a:rPr>
              <a:t>Sebekázeň</a:t>
            </a:r>
            <a:br>
              <a:rPr lang="cs-CZ" altLang="cs-CZ" sz="2400" dirty="0">
                <a:solidFill>
                  <a:srgbClr val="FFFFFF"/>
                </a:solidFill>
              </a:rPr>
            </a:br>
            <a:r>
              <a:rPr lang="cs-CZ" altLang="cs-CZ" sz="2400" dirty="0">
                <a:solidFill>
                  <a:srgbClr val="FFFFFF"/>
                </a:solidFill>
              </a:rPr>
              <a:t>Důvěra</a:t>
            </a:r>
            <a:br>
              <a:rPr lang="cs-CZ" altLang="cs-CZ" sz="2400" dirty="0">
                <a:solidFill>
                  <a:srgbClr val="FFFFFF"/>
                </a:solidFill>
              </a:rPr>
            </a:br>
            <a:r>
              <a:rPr lang="cs-CZ" altLang="cs-CZ" sz="2400" dirty="0">
                <a:solidFill>
                  <a:srgbClr val="FFFFFF"/>
                </a:solidFill>
              </a:rPr>
              <a:t>Spolupráce</a:t>
            </a:r>
            <a:br>
              <a:rPr lang="cs-CZ" altLang="cs-CZ" sz="2400" dirty="0">
                <a:solidFill>
                  <a:srgbClr val="FFFFFF"/>
                </a:solidFill>
              </a:rPr>
            </a:br>
            <a:r>
              <a:rPr lang="cs-CZ" altLang="cs-CZ" sz="2400" dirty="0">
                <a:solidFill>
                  <a:srgbClr val="FFFFFF"/>
                </a:solidFill>
              </a:rPr>
              <a:t>Víra</a:t>
            </a:r>
            <a:br>
              <a:rPr lang="cs-CZ" altLang="cs-CZ" sz="2400" dirty="0">
                <a:solidFill>
                  <a:srgbClr val="FFFFFF"/>
                </a:solidFill>
              </a:rPr>
            </a:br>
            <a:r>
              <a:rPr lang="cs-CZ" altLang="cs-CZ" sz="2400" dirty="0">
                <a:solidFill>
                  <a:srgbClr val="FFFFFF"/>
                </a:solidFill>
              </a:rPr>
              <a:t>Tolerance </a:t>
            </a:r>
          </a:p>
          <a:p>
            <a:pPr marL="33338" indent="0" eaLnBrk="1" fontAlgn="auto" hangingPunct="1">
              <a:spcBef>
                <a:spcPct val="0"/>
              </a:spcBef>
              <a:spcAft>
                <a:spcPts val="600"/>
              </a:spcAft>
              <a:buFont typeface="Corbel" panose="020B0503020204020204" pitchFamily="34" charset="0"/>
              <a:buNone/>
              <a:defRPr/>
            </a:pPr>
            <a:r>
              <a:rPr lang="cs-CZ" altLang="cs-CZ" sz="2400" dirty="0">
                <a:solidFill>
                  <a:srgbClr val="FFFFFF"/>
                </a:solidFill>
              </a:rPr>
              <a:t>Pravda </a:t>
            </a:r>
          </a:p>
          <a:p>
            <a:pPr marL="33338" indent="0" eaLnBrk="1" fontAlgn="auto" hangingPunct="1">
              <a:spcBef>
                <a:spcPct val="0"/>
              </a:spcBef>
              <a:spcAft>
                <a:spcPts val="600"/>
              </a:spcAft>
              <a:buFont typeface="Corbel" panose="020B0503020204020204" pitchFamily="34" charset="0"/>
              <a:buNone/>
              <a:defRPr/>
            </a:pPr>
            <a:r>
              <a:rPr lang="cs-CZ" altLang="cs-CZ" sz="2400" dirty="0">
                <a:solidFill>
                  <a:srgbClr val="FFFFFF"/>
                </a:solidFill>
              </a:rPr>
              <a:t>Velkorysost</a:t>
            </a:r>
            <a:br>
              <a:rPr lang="cs-CZ" altLang="cs-CZ" sz="2400" dirty="0">
                <a:solidFill>
                  <a:srgbClr val="FFFFFF"/>
                </a:solidFill>
              </a:rPr>
            </a:br>
            <a:br>
              <a:rPr lang="cs-CZ" altLang="cs-CZ" sz="2400" dirty="0">
                <a:solidFill>
                  <a:srgbClr val="FFFFFF"/>
                </a:solidFill>
              </a:rPr>
            </a:br>
            <a:br>
              <a:rPr lang="cs-CZ" altLang="cs-CZ" sz="2400" dirty="0">
                <a:solidFill>
                  <a:srgbClr val="FFFFFF"/>
                </a:solidFill>
              </a:rPr>
            </a:br>
            <a:endParaRPr lang="cs-CZ" altLang="cs-CZ" sz="2400" dirty="0">
              <a:solidFill>
                <a:srgbClr val="FFFFFF"/>
              </a:solidFill>
            </a:endParaRPr>
          </a:p>
        </p:txBody>
      </p:sp>
      <p:sp>
        <p:nvSpPr>
          <p:cNvPr id="37892" name="Zástupný symbol pro obsah 3">
            <a:extLst>
              <a:ext uri="{FF2B5EF4-FFF2-40B4-BE49-F238E27FC236}">
                <a16:creationId xmlns:a16="http://schemas.microsoft.com/office/drawing/2014/main" id="{C12E24BF-ED67-44E6-8D2C-B1EAE0CC34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92015" y="2266345"/>
            <a:ext cx="3823335" cy="3910618"/>
          </a:xfrm>
        </p:spPr>
        <p:txBody>
          <a:bodyPr rtlCol="0">
            <a:noAutofit/>
          </a:bodyPr>
          <a:lstStyle/>
          <a:p>
            <a:pPr marL="33338" indent="0" eaLnBrk="1" fontAlgn="auto" hangingPunct="1">
              <a:spcAft>
                <a:spcPts val="0"/>
              </a:spcAft>
              <a:buFont typeface="Corbel" panose="020B0503020204020204" pitchFamily="34" charset="0"/>
              <a:buNone/>
              <a:defRPr/>
            </a:pPr>
            <a:r>
              <a:rPr lang="cs-CZ" altLang="cs-CZ" sz="2400" dirty="0">
                <a:solidFill>
                  <a:srgbClr val="FFFFFF"/>
                </a:solidFill>
                <a:latin typeface="+mj-lt"/>
              </a:rPr>
              <a:t>Rodina</a:t>
            </a:r>
            <a:br>
              <a:rPr lang="cs-CZ" altLang="cs-CZ" sz="2400" dirty="0">
                <a:solidFill>
                  <a:srgbClr val="FFFFFF"/>
                </a:solidFill>
                <a:latin typeface="+mj-lt"/>
              </a:rPr>
            </a:br>
            <a:r>
              <a:rPr lang="cs-CZ" altLang="cs-CZ" sz="2400" dirty="0">
                <a:solidFill>
                  <a:srgbClr val="FFFFFF"/>
                </a:solidFill>
                <a:latin typeface="+mj-lt"/>
              </a:rPr>
              <a:t>Přátelství</a:t>
            </a:r>
            <a:br>
              <a:rPr lang="cs-CZ" altLang="cs-CZ" sz="2400" dirty="0">
                <a:solidFill>
                  <a:srgbClr val="FFFFFF"/>
                </a:solidFill>
                <a:latin typeface="+mj-lt"/>
              </a:rPr>
            </a:br>
            <a:r>
              <a:rPr lang="cs-CZ" altLang="cs-CZ" sz="2400" dirty="0">
                <a:solidFill>
                  <a:srgbClr val="FFFFFF"/>
                </a:solidFill>
                <a:latin typeface="+mj-lt"/>
              </a:rPr>
              <a:t>Zdraví</a:t>
            </a:r>
            <a:br>
              <a:rPr lang="cs-CZ" altLang="cs-CZ" sz="2400" dirty="0">
                <a:solidFill>
                  <a:srgbClr val="FFFFFF"/>
                </a:solidFill>
                <a:latin typeface="+mj-lt"/>
              </a:rPr>
            </a:br>
            <a:r>
              <a:rPr lang="cs-CZ" altLang="cs-CZ" sz="2400" dirty="0">
                <a:solidFill>
                  <a:srgbClr val="FFFFFF"/>
                </a:solidFill>
                <a:latin typeface="+mj-lt"/>
              </a:rPr>
              <a:t>Upřímnost</a:t>
            </a:r>
            <a:br>
              <a:rPr lang="cs-CZ" altLang="cs-CZ" sz="2400" dirty="0">
                <a:solidFill>
                  <a:srgbClr val="FFFFFF"/>
                </a:solidFill>
                <a:latin typeface="+mj-lt"/>
              </a:rPr>
            </a:br>
            <a:r>
              <a:rPr lang="cs-CZ" altLang="cs-CZ" sz="2400" dirty="0">
                <a:solidFill>
                  <a:srgbClr val="FFFFFF"/>
                </a:solidFill>
                <a:latin typeface="+mj-lt"/>
              </a:rPr>
              <a:t>Stabilita</a:t>
            </a:r>
            <a:br>
              <a:rPr lang="cs-CZ" altLang="cs-CZ" sz="2400" dirty="0">
                <a:solidFill>
                  <a:srgbClr val="FFFFFF"/>
                </a:solidFill>
                <a:latin typeface="+mj-lt"/>
              </a:rPr>
            </a:br>
            <a:r>
              <a:rPr lang="cs-CZ" altLang="cs-CZ" sz="2400" dirty="0">
                <a:solidFill>
                  <a:srgbClr val="FFFFFF"/>
                </a:solidFill>
                <a:latin typeface="+mj-lt"/>
              </a:rPr>
              <a:t>Loajalita</a:t>
            </a:r>
            <a:br>
              <a:rPr lang="cs-CZ" altLang="cs-CZ" sz="2400" dirty="0">
                <a:solidFill>
                  <a:srgbClr val="FFFFFF"/>
                </a:solidFill>
                <a:latin typeface="+mj-lt"/>
              </a:rPr>
            </a:br>
            <a:r>
              <a:rPr lang="cs-CZ" altLang="cs-CZ" sz="2400" dirty="0">
                <a:solidFill>
                  <a:srgbClr val="FFFFFF"/>
                </a:solidFill>
                <a:latin typeface="+mj-lt"/>
              </a:rPr>
              <a:t>Svoboda</a:t>
            </a:r>
            <a:br>
              <a:rPr lang="cs-CZ" altLang="cs-CZ" sz="2400" dirty="0">
                <a:solidFill>
                  <a:srgbClr val="FFFFFF"/>
                </a:solidFill>
                <a:latin typeface="+mj-lt"/>
              </a:rPr>
            </a:br>
            <a:r>
              <a:rPr lang="cs-CZ" altLang="cs-CZ" sz="2400" dirty="0">
                <a:solidFill>
                  <a:srgbClr val="FFFFFF"/>
                </a:solidFill>
                <a:latin typeface="+mj-lt"/>
              </a:rPr>
              <a:t>Harmonie</a:t>
            </a:r>
            <a:br>
              <a:rPr lang="cs-CZ" altLang="cs-CZ" sz="2400" dirty="0">
                <a:solidFill>
                  <a:srgbClr val="FFFFFF"/>
                </a:solidFill>
                <a:latin typeface="+mj-lt"/>
              </a:rPr>
            </a:br>
            <a:r>
              <a:rPr lang="cs-CZ" altLang="cs-CZ" sz="2400" dirty="0">
                <a:solidFill>
                  <a:srgbClr val="FFFFFF"/>
                </a:solidFill>
                <a:latin typeface="+mj-lt"/>
              </a:rPr>
              <a:t>Humor</a:t>
            </a:r>
            <a:br>
              <a:rPr lang="cs-CZ" altLang="cs-CZ" sz="2400" dirty="0">
                <a:solidFill>
                  <a:srgbClr val="FFFFFF"/>
                </a:solidFill>
                <a:latin typeface="+mj-lt"/>
              </a:rPr>
            </a:br>
            <a:r>
              <a:rPr lang="cs-CZ" altLang="cs-CZ" sz="2400" dirty="0">
                <a:solidFill>
                  <a:srgbClr val="FFFFFF"/>
                </a:solidFill>
                <a:latin typeface="+mj-lt"/>
              </a:rPr>
              <a:t>Prosperita</a:t>
            </a:r>
            <a:br>
              <a:rPr lang="cs-CZ" altLang="cs-CZ" sz="2400" dirty="0">
                <a:solidFill>
                  <a:srgbClr val="FFFFFF"/>
                </a:solidFill>
                <a:latin typeface="+mj-lt"/>
              </a:rPr>
            </a:br>
            <a:r>
              <a:rPr lang="cs-CZ" altLang="cs-CZ" sz="2400" dirty="0">
                <a:solidFill>
                  <a:srgbClr val="FFFFFF"/>
                </a:solidFill>
                <a:latin typeface="+mj-lt"/>
              </a:rPr>
              <a:t>Respekt</a:t>
            </a:r>
            <a:br>
              <a:rPr lang="cs-CZ" altLang="cs-CZ" sz="2400" dirty="0">
                <a:solidFill>
                  <a:srgbClr val="FFFFFF"/>
                </a:solidFill>
                <a:latin typeface="+mj-lt"/>
              </a:rPr>
            </a:br>
            <a:r>
              <a:rPr lang="cs-CZ" altLang="cs-CZ" sz="2400" dirty="0">
                <a:solidFill>
                  <a:srgbClr val="FFFFFF"/>
                </a:solidFill>
                <a:latin typeface="+mj-lt"/>
              </a:rPr>
              <a:t>Radost...</a:t>
            </a:r>
            <a:br>
              <a:rPr lang="cs-CZ" altLang="cs-CZ" sz="2400" dirty="0">
                <a:solidFill>
                  <a:srgbClr val="FFFFFF"/>
                </a:solidFill>
                <a:latin typeface="+mj-lt"/>
              </a:rPr>
            </a:br>
            <a:endParaRPr lang="cs-CZ" altLang="cs-CZ" sz="2400" dirty="0">
              <a:solidFill>
                <a:srgbClr val="FFFFFF"/>
              </a:solidFill>
              <a:latin typeface="+mj-lt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4">
            <a:extLst>
              <a:ext uri="{FF2B5EF4-FFF2-40B4-BE49-F238E27FC236}">
                <a16:creationId xmlns:a16="http://schemas.microsoft.com/office/drawing/2014/main" id="{F87B8B37-BF93-4032-BA5C-6EDFEAD51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78593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</a:t>
            </a:r>
            <a:r>
              <a:rPr lang="cs-CZ" alt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“</a:t>
            </a:r>
            <a:r>
              <a:rPr lang="cs-CZ" altLang="cs-CZ" sz="2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Existuje jen jediný způsob, jak si poradit s životem, a to najít onen soubor hodnot, které nepodléhají módním trendům, které se nikdy nemění a budou neustále rodit ovoce v tom smyslu, že nám i uprostřed velice nejistého světa přinesou </a:t>
            </a:r>
            <a:r>
              <a:rPr lang="cs-CZ" altLang="cs-CZ" sz="24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klid, zdraví a jistotu</a:t>
            </a:r>
            <a:r>
              <a:rPr lang="cs-CZ" altLang="cs-CZ" sz="2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.“ (</a:t>
            </a:r>
            <a:r>
              <a:rPr lang="cs-CZ" alt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Thomas Hora)</a:t>
            </a:r>
            <a:br>
              <a:rPr lang="cs-CZ" altLang="cs-CZ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cs-CZ" altLang="cs-CZ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32771" name="Zástupný symbol pro obsah 6" descr="Blog prospěšná změna">
            <a:hlinkClick r:id="rId2"/>
            <a:extLst>
              <a:ext uri="{FF2B5EF4-FFF2-40B4-BE49-F238E27FC236}">
                <a16:creationId xmlns:a16="http://schemas.microsoft.com/office/drawing/2014/main" id="{6B05A852-E767-4FEC-B895-BC84D8C367E2}"/>
              </a:ext>
            </a:extLst>
          </p:cNvPr>
          <p:cNvPicPr>
            <a:picLocks noGrp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367088" y="2217738"/>
            <a:ext cx="2724150" cy="3048000"/>
          </a:xfr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D364F1-4F17-43CA-9F21-566077DD02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cs-CZ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1D68F13-7501-47F7-A291-37C1FAE8FB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34925" indent="0" eaLnBrk="1" fontAlgn="auto" hangingPunct="1">
              <a:spcAft>
                <a:spcPts val="0"/>
              </a:spcAft>
              <a:buFont typeface="Calibri" panose="020F0502020204030204" pitchFamily="34" charset="0"/>
              <a:buNone/>
              <a:defRPr/>
            </a:pPr>
            <a:r>
              <a:rPr lang="cs-CZ" altLang="cs-CZ" sz="24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„…na chvíli zpomalit, ztišit to ustavičné švitoření v našem mozku a poskytnout tak našim očím a uším prostor, aby mohly začít vnímat všechny ty jiné hlasy, které nás obklopují, … potřebujeme také jeden s druhým komunikovat. Je nezbytné vrátit se z tohoto ticha zpět do světa výrazů, ale najít přitom takové způsoby řeči, které budou věrné naší bezprostřední smyslové zkušenosti světa, našemu zvířecímu příbuzenství se zbytkem živé země.“ (</a:t>
            </a:r>
            <a:r>
              <a:rPr lang="cs-CZ" altLang="cs-CZ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ABRAM 2009)</a:t>
            </a:r>
          </a:p>
          <a:p>
            <a:pPr marL="91440" indent="-91440" eaLnBrk="1" fontAlgn="auto" hangingPunct="1">
              <a:spcAft>
                <a:spcPts val="0"/>
              </a:spcAft>
              <a:defRPr/>
            </a:pPr>
            <a:endParaRPr lang="cs-CZ" alt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" indent="-91440" eaLnBrk="1" fontAlgn="auto" hangingPunct="1">
              <a:spcAft>
                <a:spcPts val="0"/>
              </a:spcAft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1">
            <a:extLst>
              <a:ext uri="{FF2B5EF4-FFF2-40B4-BE49-F238E27FC236}">
                <a16:creationId xmlns:a16="http://schemas.microsoft.com/office/drawing/2014/main" id="{1AAE8284-9835-4CD3-BA31-BB9705BE2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cs-CZ" altLang="cs-CZ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1747" name="Zástupný symbol pro obsah 2">
            <a:extLst>
              <a:ext uri="{FF2B5EF4-FFF2-40B4-BE49-F238E27FC236}">
                <a16:creationId xmlns:a16="http://schemas.microsoft.com/office/drawing/2014/main" id="{93D3188D-1931-422D-AA9F-067ADB751A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cs-CZ" altLang="cs-CZ" dirty="0"/>
          </a:p>
          <a:p>
            <a:pPr eaLnBrk="1" fontAlgn="auto" hangingPunct="1">
              <a:spcAft>
                <a:spcPts val="0"/>
              </a:spcAft>
              <a:defRPr/>
            </a:pPr>
            <a:endParaRPr lang="cs-CZ" altLang="cs-CZ" dirty="0"/>
          </a:p>
          <a:p>
            <a:pPr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cs-CZ" altLang="cs-CZ" sz="2400" dirty="0"/>
              <a:t>                Buďte šťastni a spokojeni</a:t>
            </a:r>
          </a:p>
          <a:p>
            <a:pPr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endParaRPr lang="cs-CZ" altLang="cs-CZ" dirty="0"/>
          </a:p>
          <a:p>
            <a:pPr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endParaRPr lang="cs-CZ" altLang="cs-CZ" dirty="0"/>
          </a:p>
          <a:p>
            <a:pPr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endParaRPr lang="cs-CZ" altLang="cs-CZ" dirty="0"/>
          </a:p>
          <a:p>
            <a:pPr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cs-CZ" altLang="cs-CZ"/>
              <a:t>                                                         HH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D2F5602-6586-46E4-8645-2CDA442ABF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9434B85-DB0D-4010-A6A1-147F28D47D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" y="0"/>
            <a:ext cx="914377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7CCA12D-8B7D-47B9-AC4F-B0A7AD986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419" y="320231"/>
            <a:ext cx="7375161" cy="1325563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cs-CZ" sz="900">
                <a:solidFill>
                  <a:schemeClr val="tx2"/>
                </a:solidFill>
                <a:cs typeface="Arial" pitchFamily="34" charset="0"/>
              </a:rPr>
            </a:br>
            <a:br>
              <a:rPr lang="cs-CZ" sz="900">
                <a:solidFill>
                  <a:schemeClr val="tx2"/>
                </a:solidFill>
                <a:cs typeface="Arial" pitchFamily="34" charset="0"/>
              </a:rPr>
            </a:br>
            <a:br>
              <a:rPr lang="cs-CZ" sz="900">
                <a:solidFill>
                  <a:schemeClr val="tx2"/>
                </a:solidFill>
                <a:cs typeface="Arial" pitchFamily="34" charset="0"/>
              </a:rPr>
            </a:br>
            <a:br>
              <a:rPr lang="cs-CZ" sz="900">
                <a:solidFill>
                  <a:schemeClr val="tx2"/>
                </a:solidFill>
                <a:cs typeface="Arial" pitchFamily="34" charset="0"/>
              </a:rPr>
            </a:br>
            <a:r>
              <a:rPr lang="cs-CZ" sz="900" b="1">
                <a:solidFill>
                  <a:schemeClr val="tx2"/>
                </a:solidFill>
              </a:rPr>
              <a:t>Proč výchova k hodnotám?</a:t>
            </a:r>
            <a:br>
              <a:rPr lang="cs-CZ" sz="900" b="1">
                <a:solidFill>
                  <a:schemeClr val="tx2"/>
                </a:solidFill>
              </a:rPr>
            </a:br>
            <a:br>
              <a:rPr lang="cs-CZ" sz="900">
                <a:solidFill>
                  <a:schemeClr val="tx2"/>
                </a:solidFill>
                <a:cs typeface="Arial" pitchFamily="34" charset="0"/>
              </a:rPr>
            </a:br>
            <a:br>
              <a:rPr lang="cs-CZ" sz="900">
                <a:solidFill>
                  <a:schemeClr val="tx2"/>
                </a:solidFill>
                <a:cs typeface="Arial" pitchFamily="34" charset="0"/>
              </a:rPr>
            </a:br>
            <a:br>
              <a:rPr lang="cs-CZ" sz="900">
                <a:solidFill>
                  <a:schemeClr val="tx2"/>
                </a:solidFill>
                <a:cs typeface="Arial" pitchFamily="34" charset="0"/>
              </a:rPr>
            </a:br>
            <a:endParaRPr lang="cs-CZ" sz="900">
              <a:solidFill>
                <a:schemeClr val="tx2"/>
              </a:solidFill>
              <a:cs typeface="Arial" pitchFamily="34" charset="0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F2E5F4F0-80C0-49F3-84A2-453DE42F20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2186705" cy="2187829"/>
            <a:chOff x="-305" y="-1"/>
            <a:chExt cx="3832880" cy="2876136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342FEDB6-5432-4162-8648-3827572AF0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B9FE345E-092D-4A20-A43A-0F9258D969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7A313FCF-0EE7-4C6B-BAB3-EFC9451D3D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0B9ECD02-BE1B-4347-8C2E-EEA690082F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5" name="Zástupný symbol pro text 2">
            <a:extLst>
              <a:ext uri="{FF2B5EF4-FFF2-40B4-BE49-F238E27FC236}">
                <a16:creationId xmlns:a16="http://schemas.microsoft.com/office/drawing/2014/main" id="{3C6ADA71-A498-4C30-9D8E-4ED53274E0D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5391218"/>
              </p:ext>
            </p:extLst>
          </p:nvPr>
        </p:nvGraphicFramePr>
        <p:xfrm>
          <a:off x="777240" y="2899956"/>
          <a:ext cx="7589520" cy="31313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>
            <a:extLst>
              <a:ext uri="{FF2B5EF4-FFF2-40B4-BE49-F238E27FC236}">
                <a16:creationId xmlns:a16="http://schemas.microsoft.com/office/drawing/2014/main" id="{2E91CECC-3F27-4F92-91F2-CD6DAAFFFE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40699" y="687480"/>
            <a:ext cx="5605629" cy="994172"/>
          </a:xfrm>
        </p:spPr>
        <p:txBody>
          <a:bodyPr>
            <a:normAutofit/>
          </a:bodyPr>
          <a:lstStyle/>
          <a:p>
            <a:r>
              <a:rPr lang="cs-CZ" altLang="cs-CZ" sz="3850" b="1" dirty="0"/>
              <a:t>Hodnoty</a:t>
            </a:r>
          </a:p>
        </p:txBody>
      </p:sp>
      <p:sp>
        <p:nvSpPr>
          <p:cNvPr id="8195" name="Zástupný symbol pro obsah 2">
            <a:extLst>
              <a:ext uri="{FF2B5EF4-FFF2-40B4-BE49-F238E27FC236}">
                <a16:creationId xmlns:a16="http://schemas.microsoft.com/office/drawing/2014/main" id="{1F3CA4C7-F03A-4EF4-8EA8-3B0040D0210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11561" y="1681652"/>
            <a:ext cx="5518006" cy="4987708"/>
          </a:xfrm>
        </p:spPr>
        <p:txBody>
          <a:bodyPr rtlCol="0" anchor="ctr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2400" dirty="0"/>
              <a:t>všechno, co je pro lidi subjektivně nebo objektivně důležité,  všechno, co je motivuje, o co usilují, podle čeho se skutečně orientují,....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altLang="cs-CZ" sz="2400" dirty="0"/>
              <a:t>subjektivní ocenění nebo míra důležitosti, kterou jedinec přisuzuje určitým věcem, jevům, symbolům, jiným lidem aj., osobnostní vlastnosti – postoje, stanoviska, přesvědčení, smýšlení o těch statcích, které lidé hodnotí pro sebe pozitivně (sociálně psychologické pojetí);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altLang="cs-CZ" sz="2400" dirty="0"/>
              <a:t>pravdivý, mravně dobrý, krásný, užitečný,...(filozofické hledisko) .</a:t>
            </a: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89435" y="0"/>
            <a:ext cx="195456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3" name="Oval 142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9567" y="2369132"/>
            <a:ext cx="2119736" cy="2119736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72004F-25F1-411C-9F2F-9F8A6470A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699" y="687480"/>
            <a:ext cx="5605629" cy="994172"/>
          </a:xfrm>
        </p:spPr>
        <p:txBody>
          <a:bodyPr>
            <a:normAutofit/>
          </a:bodyPr>
          <a:lstStyle/>
          <a:p>
            <a:r>
              <a:rPr lang="cs-CZ" sz="3850" dirty="0"/>
              <a:t>Hodnoty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23BACB-5294-4477-94E1-35D505F7CD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5" y="1681652"/>
            <a:ext cx="5417998" cy="4555659"/>
          </a:xfrm>
        </p:spPr>
        <p:txBody>
          <a:bodyPr anchor="ctr">
            <a:noAutofit/>
          </a:bodyPr>
          <a:lstStyle/>
          <a:p>
            <a:pPr fontAlgn="auto">
              <a:spcAft>
                <a:spcPts val="0"/>
              </a:spcAft>
              <a:defRPr/>
            </a:pPr>
            <a:endParaRPr lang="cs-CZ" altLang="cs-CZ" sz="2400" dirty="0"/>
          </a:p>
          <a:p>
            <a:pPr fontAlgn="auto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cs-CZ" altLang="cs-CZ" sz="2400" dirty="0"/>
              <a:t>„</a:t>
            </a:r>
            <a:r>
              <a:rPr lang="cs-CZ" altLang="cs-CZ" sz="2400" i="1" dirty="0"/>
              <a:t>Základní přesvědčení daného jedince o tom, co je a co není v životě skutečně důležité</a:t>
            </a:r>
            <a:r>
              <a:rPr lang="cs-CZ" altLang="cs-CZ" sz="2400" dirty="0"/>
              <a:t>.“ (Mikšík)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altLang="cs-CZ" sz="2400" dirty="0"/>
              <a:t>osvojovány v procesech socializace a enkulturace. 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altLang="cs-CZ" sz="2400" dirty="0"/>
              <a:t>některé hodnoty jsou sdíleny celými skupinami nebo celou společností.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altLang="cs-CZ" sz="2400" dirty="0"/>
              <a:t>hodnoty (např. morální), mají  trvalou, „absolutní“ platnost, 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altLang="cs-CZ" sz="2400" dirty="0"/>
              <a:t>jiné jsou proměnlivé a mají krátkodobé trvání.“</a:t>
            </a:r>
          </a:p>
          <a:p>
            <a:endParaRPr lang="cs-CZ" sz="2400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89435" y="0"/>
            <a:ext cx="195456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9567" y="2369132"/>
            <a:ext cx="2119736" cy="2119736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4395897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>
            <a:extLst>
              <a:ext uri="{FF2B5EF4-FFF2-40B4-BE49-F238E27FC236}">
                <a16:creationId xmlns:a16="http://schemas.microsoft.com/office/drawing/2014/main" id="{566D625A-B2BC-46A0-8A26-2EC69F221E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40699" y="687480"/>
            <a:ext cx="5605629" cy="994172"/>
          </a:xfrm>
        </p:spPr>
        <p:txBody>
          <a:bodyPr>
            <a:normAutofit/>
          </a:bodyPr>
          <a:lstStyle/>
          <a:p>
            <a:endParaRPr lang="cs-CZ" altLang="cs-CZ" sz="3850"/>
          </a:p>
        </p:txBody>
      </p:sp>
      <p:sp>
        <p:nvSpPr>
          <p:cNvPr id="9219" name="Zástupný symbol pro obsah 2">
            <a:extLst>
              <a:ext uri="{FF2B5EF4-FFF2-40B4-BE49-F238E27FC236}">
                <a16:creationId xmlns:a16="http://schemas.microsoft.com/office/drawing/2014/main" id="{0C6EC369-2BC5-458E-99FD-0C642BB6CAA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52321" y="1681653"/>
            <a:ext cx="5033221" cy="4334518"/>
          </a:xfrm>
        </p:spPr>
        <p:txBody>
          <a:bodyPr anchor="ctr">
            <a:noAutofit/>
          </a:bodyPr>
          <a:lstStyle/>
          <a:p>
            <a:pPr>
              <a:buFont typeface="Wingdings 2" panose="05020102010507070707" pitchFamily="18" charset="2"/>
              <a:buNone/>
            </a:pPr>
            <a:endParaRPr lang="cs-CZ" altLang="cs-CZ" sz="1800" dirty="0"/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1800" dirty="0"/>
              <a:t>„…</a:t>
            </a:r>
            <a:r>
              <a:rPr lang="cs-CZ" altLang="cs-CZ" sz="1800" i="1" dirty="0"/>
              <a:t>respektovaná a univerzálně přijatelná hodnota prospívá jak člověku, který ji uznává, tak lidem, s nimiž v duchu této hodnoty jedná.“</a:t>
            </a:r>
          </a:p>
          <a:p>
            <a:endParaRPr lang="cs-CZ" altLang="cs-CZ" sz="1800" dirty="0"/>
          </a:p>
          <a:p>
            <a:r>
              <a:rPr lang="cs-CZ" altLang="cs-CZ" sz="1800" b="1" dirty="0"/>
              <a:t>Hodnoty bytí: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1800" dirty="0"/>
              <a:t>poctivost, odvaha, mírumilovnost, samostatnost a výkonnost, sebekázeň a střídmost, věrnost a zdrženlivost; </a:t>
            </a:r>
          </a:p>
          <a:p>
            <a:pPr>
              <a:buFont typeface="Wingdings 2" panose="05020102010507070707" pitchFamily="18" charset="2"/>
              <a:buNone/>
            </a:pPr>
            <a:endParaRPr lang="cs-CZ" altLang="cs-CZ" sz="1800" dirty="0"/>
          </a:p>
          <a:p>
            <a:r>
              <a:rPr lang="cs-CZ" altLang="cs-CZ" sz="1800" b="1" dirty="0"/>
              <a:t>Hodnoty dávání: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1800" dirty="0"/>
              <a:t>oddanost a spolehlivost, respekt a úcta, láska, nesobeckost a citlivost, vlídnost a srdečnost, spravedlnost a milosrdnost (</a:t>
            </a:r>
            <a:r>
              <a:rPr lang="cs-CZ" altLang="cs-CZ" sz="1800" dirty="0" err="1"/>
              <a:t>Eyre</a:t>
            </a:r>
            <a:r>
              <a:rPr lang="cs-CZ" altLang="cs-CZ" sz="1800" dirty="0"/>
              <a:t> a Eyrová)</a:t>
            </a:r>
          </a:p>
          <a:p>
            <a:endParaRPr lang="cs-CZ" altLang="cs-CZ" sz="1800" dirty="0"/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89435" y="0"/>
            <a:ext cx="195456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0" name="Oval 139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9567" y="2369132"/>
            <a:ext cx="2119736" cy="2119736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77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A792DF6-CC34-4DC4-9334-D43BB78367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5351"/>
            <a:ext cx="3475781" cy="5067298"/>
          </a:xfrm>
          <a:prstGeom prst="rect">
            <a:avLst/>
          </a:prstGeom>
          <a:ln/>
          <a:effectLst>
            <a:outerShdw blurRad="406400" dist="317500" dir="5400000" sx="89000" sy="89000" rotWithShape="0">
              <a:prstClr val="black">
                <a:alpha val="15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67737DC-89AB-4126-9B37-979DF8F902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1" y="1368612"/>
            <a:ext cx="2166180" cy="4116964"/>
          </a:xfrm>
        </p:spPr>
        <p:txBody>
          <a:bodyPr>
            <a:normAutofit/>
          </a:bodyPr>
          <a:lstStyle/>
          <a:p>
            <a:r>
              <a:rPr lang="cs-CZ" altLang="cs-CZ" sz="3500" b="1">
                <a:solidFill>
                  <a:srgbClr val="FFFFFF"/>
                </a:solidFill>
              </a:rPr>
              <a:t>Co znamená „být vzdělán v oblasti hodnot“?</a:t>
            </a:r>
            <a:endParaRPr lang="cs-CZ" sz="3500">
              <a:solidFill>
                <a:srgbClr val="FFFFFF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11C1E93-97B5-4D8C-BB2E-281C9FA3F5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933999" y="891540"/>
            <a:ext cx="541782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52C56DF7-9FBE-4780-9259-4317B04AA1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8201870"/>
              </p:ext>
            </p:extLst>
          </p:nvPr>
        </p:nvGraphicFramePr>
        <p:xfrm>
          <a:off x="3990894" y="764704"/>
          <a:ext cx="4583222" cy="55710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63250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7" name="Rectangle 36">
            <a:extLst>
              <a:ext uri="{FF2B5EF4-FFF2-40B4-BE49-F238E27FC236}">
                <a16:creationId xmlns:a16="http://schemas.microsoft.com/office/drawing/2014/main" id="{15911E3A-C35B-4EF7-A355-B84E9A14A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9144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61" name="Group 38">
            <a:extLst>
              <a:ext uri="{FF2B5EF4-FFF2-40B4-BE49-F238E27FC236}">
                <a16:creationId xmlns:a16="http://schemas.microsoft.com/office/drawing/2014/main" id="{E21ADB3D-AD65-44B4-847D-5E90E90A5D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3134" y="0"/>
            <a:ext cx="9438087" cy="6853238"/>
            <a:chOff x="-417513" y="0"/>
            <a:chExt cx="12584114" cy="6853238"/>
          </a:xfrm>
        </p:grpSpPr>
        <p:sp>
          <p:nvSpPr>
            <p:cNvPr id="40" name="Freeform 5">
              <a:extLst>
                <a:ext uri="{FF2B5EF4-FFF2-40B4-BE49-F238E27FC236}">
                  <a16:creationId xmlns:a16="http://schemas.microsoft.com/office/drawing/2014/main" id="{CF580C70-814C-4845-B645-919BFFBD16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>
              <a:extLst>
                <a:ext uri="{FF2B5EF4-FFF2-40B4-BE49-F238E27FC236}">
                  <a16:creationId xmlns:a16="http://schemas.microsoft.com/office/drawing/2014/main" id="{34D7BF57-4CAA-45B2-9EF0-0AA1FCF70B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>
              <a:extLst>
                <a:ext uri="{FF2B5EF4-FFF2-40B4-BE49-F238E27FC236}">
                  <a16:creationId xmlns:a16="http://schemas.microsoft.com/office/drawing/2014/main" id="{7886F306-C03A-40C6-8FD5-DCE3D4595D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>
              <a:extLst>
                <a:ext uri="{FF2B5EF4-FFF2-40B4-BE49-F238E27FC236}">
                  <a16:creationId xmlns:a16="http://schemas.microsoft.com/office/drawing/2014/main" id="{2FDC9A36-C7C3-47D7-A64E-ED25C47EC7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>
              <a:extLst>
                <a:ext uri="{FF2B5EF4-FFF2-40B4-BE49-F238E27FC236}">
                  <a16:creationId xmlns:a16="http://schemas.microsoft.com/office/drawing/2014/main" id="{BB19BC37-158A-43DC-9A9E-E45CC71954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>
              <a:extLst>
                <a:ext uri="{FF2B5EF4-FFF2-40B4-BE49-F238E27FC236}">
                  <a16:creationId xmlns:a16="http://schemas.microsoft.com/office/drawing/2014/main" id="{077654CC-108F-48D5-B5E9-437F164F52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>
              <a:extLst>
                <a:ext uri="{FF2B5EF4-FFF2-40B4-BE49-F238E27FC236}">
                  <a16:creationId xmlns:a16="http://schemas.microsoft.com/office/drawing/2014/main" id="{A3CF3A63-1C1E-4E85-A78A-FDC16431E3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>
              <a:extLst>
                <a:ext uri="{FF2B5EF4-FFF2-40B4-BE49-F238E27FC236}">
                  <a16:creationId xmlns:a16="http://schemas.microsoft.com/office/drawing/2014/main" id="{8740FC9A-72DD-4D9B-BA25-1CCED13524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>
              <a:extLst>
                <a:ext uri="{FF2B5EF4-FFF2-40B4-BE49-F238E27FC236}">
                  <a16:creationId xmlns:a16="http://schemas.microsoft.com/office/drawing/2014/main" id="{7FBF5743-F2AE-4D0D-BCD1-01F7686D01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>
              <a:extLst>
                <a:ext uri="{FF2B5EF4-FFF2-40B4-BE49-F238E27FC236}">
                  <a16:creationId xmlns:a16="http://schemas.microsoft.com/office/drawing/2014/main" id="{CED32316-D4F7-4795-BBE0-DEBB60E27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>
              <a:extLst>
                <a:ext uri="{FF2B5EF4-FFF2-40B4-BE49-F238E27FC236}">
                  <a16:creationId xmlns:a16="http://schemas.microsoft.com/office/drawing/2014/main" id="{583B23C9-B9B7-4E93-9538-CBE316F83F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>
              <a:extLst>
                <a:ext uri="{FF2B5EF4-FFF2-40B4-BE49-F238E27FC236}">
                  <a16:creationId xmlns:a16="http://schemas.microsoft.com/office/drawing/2014/main" id="{5B144260-9F2C-4ADB-A37C-1CFB4B428B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>
              <a:extLst>
                <a:ext uri="{FF2B5EF4-FFF2-40B4-BE49-F238E27FC236}">
                  <a16:creationId xmlns:a16="http://schemas.microsoft.com/office/drawing/2014/main" id="{53FF918D-79D3-4F55-A68C-0DD5880DAB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>
              <a:extLst>
                <a:ext uri="{FF2B5EF4-FFF2-40B4-BE49-F238E27FC236}">
                  <a16:creationId xmlns:a16="http://schemas.microsoft.com/office/drawing/2014/main" id="{B9FC1440-933F-44FE-8D77-4827DD0F99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>
              <a:extLst>
                <a:ext uri="{FF2B5EF4-FFF2-40B4-BE49-F238E27FC236}">
                  <a16:creationId xmlns:a16="http://schemas.microsoft.com/office/drawing/2014/main" id="{0F67F308-A67C-4D2E-B081-59BB31D8EC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>
              <a:extLst>
                <a:ext uri="{FF2B5EF4-FFF2-40B4-BE49-F238E27FC236}">
                  <a16:creationId xmlns:a16="http://schemas.microsoft.com/office/drawing/2014/main" id="{80112F01-90EB-4AEC-A39C-5C6875FFB9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>
              <a:extLst>
                <a:ext uri="{FF2B5EF4-FFF2-40B4-BE49-F238E27FC236}">
                  <a16:creationId xmlns:a16="http://schemas.microsoft.com/office/drawing/2014/main" id="{893F6B05-90EB-4C75-A0F0-C7247553BD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>
              <a:extLst>
                <a:ext uri="{FF2B5EF4-FFF2-40B4-BE49-F238E27FC236}">
                  <a16:creationId xmlns:a16="http://schemas.microsoft.com/office/drawing/2014/main" id="{227B563B-E0C0-4D81-966D-B5E2DBAAE8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>
              <a:extLst>
                <a:ext uri="{FF2B5EF4-FFF2-40B4-BE49-F238E27FC236}">
                  <a16:creationId xmlns:a16="http://schemas.microsoft.com/office/drawing/2014/main" id="{130DF93D-D1FF-477A-BDCE-C8B01C3B47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>
              <a:extLst>
                <a:ext uri="{FF2B5EF4-FFF2-40B4-BE49-F238E27FC236}">
                  <a16:creationId xmlns:a16="http://schemas.microsoft.com/office/drawing/2014/main" id="{44ED67A1-C6FE-4AC8-8473-11DAC03DCD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>
              <a:extLst>
                <a:ext uri="{FF2B5EF4-FFF2-40B4-BE49-F238E27FC236}">
                  <a16:creationId xmlns:a16="http://schemas.microsoft.com/office/drawing/2014/main" id="{213A54F3-15FA-4C8F-8ABF-CE77E72196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5F8A7F7F-DD1A-4F41-98AC-B9CE2A620C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00108" y="1699589"/>
            <a:ext cx="2755857" cy="3470421"/>
            <a:chOff x="697883" y="1816768"/>
            <a:chExt cx="3674476" cy="3470421"/>
          </a:xfrm>
        </p:grpSpPr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CEF47228-EB7C-4EBA-BE01-DA6CB24102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Isosceles Triangle 22">
              <a:extLst>
                <a:ext uri="{FF2B5EF4-FFF2-40B4-BE49-F238E27FC236}">
                  <a16:creationId xmlns:a16="http://schemas.microsoft.com/office/drawing/2014/main" id="{3D2FD25A-EFFD-4F5C-9258-981F5907DE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DCF573BC-A06F-4036-A3A8-9D07DDE622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F61DE85B-CAB5-4AF2-8166-54191C8BB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657" y="2415322"/>
            <a:ext cx="2588798" cy="2399869"/>
          </a:xfrm>
        </p:spPr>
        <p:txBody>
          <a:bodyPr>
            <a:normAutofit/>
          </a:bodyPr>
          <a:lstStyle/>
          <a:p>
            <a:pPr algn="ctr"/>
            <a:r>
              <a:rPr lang="cs-CZ" altLang="cs-CZ" sz="2500" b="1">
                <a:solidFill>
                  <a:srgbClr val="FFFFFF"/>
                </a:solidFill>
              </a:rPr>
              <a:t>Jak lze uvádět dítě do světa významů a hodnot, resp. vytvářet hodnotový vztah ke skutečnosti?</a:t>
            </a:r>
            <a:endParaRPr lang="cs-CZ" sz="2500">
              <a:solidFill>
                <a:srgbClr val="FFFFFF"/>
              </a:solidFill>
            </a:endParaRPr>
          </a:p>
        </p:txBody>
      </p:sp>
      <p:sp>
        <p:nvSpPr>
          <p:cNvPr id="32" name="Zástupný obsah 2">
            <a:extLst>
              <a:ext uri="{FF2B5EF4-FFF2-40B4-BE49-F238E27FC236}">
                <a16:creationId xmlns:a16="http://schemas.microsoft.com/office/drawing/2014/main" id="{8D8E528F-632F-4B55-882F-502BEEC7A7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0480" y="804672"/>
            <a:ext cx="4711446" cy="5248656"/>
          </a:xfrm>
        </p:spPr>
        <p:txBody>
          <a:bodyPr anchor="ctr">
            <a:normAutofit/>
          </a:bodyPr>
          <a:lstStyle/>
          <a:p>
            <a:pPr>
              <a:buFontTx/>
              <a:buNone/>
            </a:pPr>
            <a:r>
              <a:rPr lang="cs-CZ" altLang="cs-CZ" sz="1700"/>
              <a:t>Rozvíjením:</a:t>
            </a:r>
          </a:p>
          <a:p>
            <a:r>
              <a:rPr lang="cs-CZ" altLang="cs-CZ" sz="1700"/>
              <a:t>   všímavosti, vnímavosti, zájmu, </a:t>
            </a:r>
          </a:p>
          <a:p>
            <a:r>
              <a:rPr lang="cs-CZ" altLang="cs-CZ" sz="1700"/>
              <a:t>   pozitivního vztahu k určité věci,</a:t>
            </a:r>
          </a:p>
          <a:p>
            <a:r>
              <a:rPr lang="cs-CZ" altLang="cs-CZ" sz="1700"/>
              <a:t>   estetického cítění, </a:t>
            </a:r>
          </a:p>
          <a:p>
            <a:r>
              <a:rPr lang="cs-CZ" altLang="cs-CZ" sz="1700"/>
              <a:t>   morálních a jiných postojů, názorů, pocitů a hodnot</a:t>
            </a:r>
            <a:r>
              <a:rPr lang="cs-CZ" altLang="cs-CZ" sz="1700" b="1"/>
              <a:t> </a:t>
            </a:r>
            <a:r>
              <a:rPr lang="cs-CZ" altLang="cs-CZ" sz="1700"/>
              <a:t>jedince</a:t>
            </a:r>
          </a:p>
          <a:p>
            <a:endParaRPr lang="cs-CZ" sz="1700"/>
          </a:p>
        </p:txBody>
      </p:sp>
    </p:spTree>
    <p:extLst>
      <p:ext uri="{BB962C8B-B14F-4D97-AF65-F5344CB8AC3E}">
        <p14:creationId xmlns:p14="http://schemas.microsoft.com/office/powerpoint/2010/main" val="32883725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Rectangle 255">
            <a:extLst>
              <a:ext uri="{FF2B5EF4-FFF2-40B4-BE49-F238E27FC236}">
                <a16:creationId xmlns:a16="http://schemas.microsoft.com/office/drawing/2014/main" id="{C54A3646-77FE-4862-96CE-45260829B1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57" name="Group 256">
            <a:extLst>
              <a:ext uri="{FF2B5EF4-FFF2-40B4-BE49-F238E27FC236}">
                <a16:creationId xmlns:a16="http://schemas.microsoft.com/office/drawing/2014/main" id="{3F6FA249-9C10-48B9-9F72-1F333D8A9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3134" y="0"/>
            <a:ext cx="9438087" cy="6853238"/>
            <a:chOff x="-417513" y="0"/>
            <a:chExt cx="12584114" cy="6853238"/>
          </a:xfrm>
        </p:grpSpPr>
        <p:sp>
          <p:nvSpPr>
            <p:cNvPr id="258" name="Freeform 5">
              <a:extLst>
                <a:ext uri="{FF2B5EF4-FFF2-40B4-BE49-F238E27FC236}">
                  <a16:creationId xmlns:a16="http://schemas.microsoft.com/office/drawing/2014/main" id="{036894FA-6F9A-4863-AEC5-B734F4226C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9" name="Freeform 6">
              <a:extLst>
                <a:ext uri="{FF2B5EF4-FFF2-40B4-BE49-F238E27FC236}">
                  <a16:creationId xmlns:a16="http://schemas.microsoft.com/office/drawing/2014/main" id="{6B103C0B-E1BF-4BF0-9605-7426160F9E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0" name="Freeform 7">
              <a:extLst>
                <a:ext uri="{FF2B5EF4-FFF2-40B4-BE49-F238E27FC236}">
                  <a16:creationId xmlns:a16="http://schemas.microsoft.com/office/drawing/2014/main" id="{B796B9AB-146B-42B0-B1F4-7EF69C521A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1" name="Freeform 8">
              <a:extLst>
                <a:ext uri="{FF2B5EF4-FFF2-40B4-BE49-F238E27FC236}">
                  <a16:creationId xmlns:a16="http://schemas.microsoft.com/office/drawing/2014/main" id="{0B8CEE20-F67A-4CFC-88F1-4C942EB624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2" name="Freeform 9">
              <a:extLst>
                <a:ext uri="{FF2B5EF4-FFF2-40B4-BE49-F238E27FC236}">
                  <a16:creationId xmlns:a16="http://schemas.microsoft.com/office/drawing/2014/main" id="{6B823E68-E880-4A79-82AD-6088E1DEAD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3" name="Freeform 10">
              <a:extLst>
                <a:ext uri="{FF2B5EF4-FFF2-40B4-BE49-F238E27FC236}">
                  <a16:creationId xmlns:a16="http://schemas.microsoft.com/office/drawing/2014/main" id="{C90FFE78-151B-4C6F-893F-6832706022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4" name="Freeform 11">
              <a:extLst>
                <a:ext uri="{FF2B5EF4-FFF2-40B4-BE49-F238E27FC236}">
                  <a16:creationId xmlns:a16="http://schemas.microsoft.com/office/drawing/2014/main" id="{3A2B9B53-0432-42A0-ACC1-23CCDB1183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5" name="Freeform 12">
              <a:extLst>
                <a:ext uri="{FF2B5EF4-FFF2-40B4-BE49-F238E27FC236}">
                  <a16:creationId xmlns:a16="http://schemas.microsoft.com/office/drawing/2014/main" id="{142954D5-E17A-4C4B-B575-9D2BE72C64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6" name="Freeform 13">
              <a:extLst>
                <a:ext uri="{FF2B5EF4-FFF2-40B4-BE49-F238E27FC236}">
                  <a16:creationId xmlns:a16="http://schemas.microsoft.com/office/drawing/2014/main" id="{2317E4B1-5573-4066-895C-2FB759804A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7" name="Freeform 14">
              <a:extLst>
                <a:ext uri="{FF2B5EF4-FFF2-40B4-BE49-F238E27FC236}">
                  <a16:creationId xmlns:a16="http://schemas.microsoft.com/office/drawing/2014/main" id="{EBA723B4-613D-41FA-93E8-94173C930F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8" name="Freeform 15">
              <a:extLst>
                <a:ext uri="{FF2B5EF4-FFF2-40B4-BE49-F238E27FC236}">
                  <a16:creationId xmlns:a16="http://schemas.microsoft.com/office/drawing/2014/main" id="{D2693AEC-A60D-40B1-87B3-1EF30A56D4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9" name="Freeform 16">
              <a:extLst>
                <a:ext uri="{FF2B5EF4-FFF2-40B4-BE49-F238E27FC236}">
                  <a16:creationId xmlns:a16="http://schemas.microsoft.com/office/drawing/2014/main" id="{0EFB57B1-129C-4CA5-9513-29226043B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0" name="Freeform 17">
              <a:extLst>
                <a:ext uri="{FF2B5EF4-FFF2-40B4-BE49-F238E27FC236}">
                  <a16:creationId xmlns:a16="http://schemas.microsoft.com/office/drawing/2014/main" id="{AC89A1FD-35E1-4574-A439-61C20F457D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1" name="Freeform 18">
              <a:extLst>
                <a:ext uri="{FF2B5EF4-FFF2-40B4-BE49-F238E27FC236}">
                  <a16:creationId xmlns:a16="http://schemas.microsoft.com/office/drawing/2014/main" id="{4D55D1DF-59D8-4B47-87C4-FB3A82689A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2" name="Freeform 19">
              <a:extLst>
                <a:ext uri="{FF2B5EF4-FFF2-40B4-BE49-F238E27FC236}">
                  <a16:creationId xmlns:a16="http://schemas.microsoft.com/office/drawing/2014/main" id="{F99FF32E-3548-4B4D-894E-B3A06C12A7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3" name="Freeform 20">
              <a:extLst>
                <a:ext uri="{FF2B5EF4-FFF2-40B4-BE49-F238E27FC236}">
                  <a16:creationId xmlns:a16="http://schemas.microsoft.com/office/drawing/2014/main" id="{5005D0D4-EFA9-4355-BA9B-A7B46F9412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4" name="Freeform 21">
              <a:extLst>
                <a:ext uri="{FF2B5EF4-FFF2-40B4-BE49-F238E27FC236}">
                  <a16:creationId xmlns:a16="http://schemas.microsoft.com/office/drawing/2014/main" id="{6350B02F-5937-44B9-83F4-9C970BE963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5" name="Freeform 22">
              <a:extLst>
                <a:ext uri="{FF2B5EF4-FFF2-40B4-BE49-F238E27FC236}">
                  <a16:creationId xmlns:a16="http://schemas.microsoft.com/office/drawing/2014/main" id="{F21A245F-C10F-495E-BD0E-CE576C7F0D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6" name="Freeform 23">
              <a:extLst>
                <a:ext uri="{FF2B5EF4-FFF2-40B4-BE49-F238E27FC236}">
                  <a16:creationId xmlns:a16="http://schemas.microsoft.com/office/drawing/2014/main" id="{6F524856-7B56-403B-B504-044710FD54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7" name="Freeform 24">
              <a:extLst>
                <a:ext uri="{FF2B5EF4-FFF2-40B4-BE49-F238E27FC236}">
                  <a16:creationId xmlns:a16="http://schemas.microsoft.com/office/drawing/2014/main" id="{4E6D29BC-894B-4228-9F3F-92037EA39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8" name="Freeform 25">
              <a:extLst>
                <a:ext uri="{FF2B5EF4-FFF2-40B4-BE49-F238E27FC236}">
                  <a16:creationId xmlns:a16="http://schemas.microsoft.com/office/drawing/2014/main" id="{E03B2DC6-DF02-45CB-AC7C-6EBBD359C3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 useBgFill="1">
        <p:nvSpPr>
          <p:cNvPr id="279" name="Rectangle 278">
            <a:extLst>
              <a:ext uri="{FF2B5EF4-FFF2-40B4-BE49-F238E27FC236}">
                <a16:creationId xmlns:a16="http://schemas.microsoft.com/office/drawing/2014/main" id="{700D0C16-8549-4373-8B7C-3555082CEA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2748" y="0"/>
            <a:ext cx="7701252" cy="68692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96776A78-B84B-4CD6-9CCF-88764C701A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60270" y="841248"/>
            <a:ext cx="4670298" cy="1234440"/>
          </a:xfrm>
        </p:spPr>
        <p:txBody>
          <a:bodyPr anchor="t">
            <a:normAutofit/>
          </a:bodyPr>
          <a:lstStyle/>
          <a:p>
            <a:endParaRPr lang="cs-CZ" altLang="cs-CZ" sz="3500" b="1">
              <a:solidFill>
                <a:schemeClr val="accent1"/>
              </a:solidFill>
            </a:endParaRPr>
          </a:p>
        </p:txBody>
      </p:sp>
      <p:sp>
        <p:nvSpPr>
          <p:cNvPr id="280" name="Isosceles Triangle 279">
            <a:extLst>
              <a:ext uri="{FF2B5EF4-FFF2-40B4-BE49-F238E27FC236}">
                <a16:creationId xmlns:a16="http://schemas.microsoft.com/office/drawing/2014/main" id="{C7341777-0F86-4E1E-A07F-2076F00D04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310831" y="987224"/>
            <a:ext cx="300774" cy="194466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AD278DA1-DAB1-4B11-BF55-C99C0139161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160270" y="2249424"/>
            <a:ext cx="4670298" cy="3803904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endParaRPr lang="cs-CZ" altLang="cs-CZ" sz="2400" dirty="0"/>
          </a:p>
          <a:p>
            <a:r>
              <a:rPr lang="cs-CZ" altLang="cs-CZ" sz="2400" dirty="0"/>
              <a:t>   podněcováním změny hodnotové orientace dětí a mládeže v dnešním světě, jednostranně zaměřeném na výkon a prosperitu </a:t>
            </a:r>
          </a:p>
          <a:p>
            <a:pPr marL="0" indent="0">
              <a:buNone/>
            </a:pPr>
            <a:endParaRPr lang="cs-CZ" altLang="cs-CZ" sz="2400" dirty="0"/>
          </a:p>
          <a:p>
            <a:r>
              <a:rPr lang="cs-CZ" altLang="cs-CZ" sz="2400" dirty="0"/>
              <a:t>   uspokojováním stále zřetelnější potřeby duchovního rozměru v lidském životě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>
            <a:extLst>
              <a:ext uri="{FF2B5EF4-FFF2-40B4-BE49-F238E27FC236}">
                <a16:creationId xmlns:a16="http://schemas.microsoft.com/office/drawing/2014/main" id="{0AE18CAE-FE93-483B-B76C-BA866D4017E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52321" y="1340769"/>
            <a:ext cx="5033221" cy="4675402"/>
          </a:xfrm>
        </p:spPr>
        <p:txBody>
          <a:bodyPr anchor="ctr">
            <a:noAutofit/>
          </a:bodyPr>
          <a:lstStyle/>
          <a:p>
            <a:pPr>
              <a:buFontTx/>
              <a:buNone/>
            </a:pPr>
            <a:r>
              <a:rPr lang="cs-CZ" altLang="cs-CZ" sz="2100" dirty="0"/>
              <a:t> </a:t>
            </a:r>
          </a:p>
          <a:p>
            <a:r>
              <a:rPr lang="cs-CZ" altLang="cs-CZ" sz="2400" dirty="0"/>
              <a:t>ovlivňováním některých nežádoucích projevů jednání a chování v kontextu s měnícími se podmínkami života (např. povrchnosti, tendencím k nesnášenlivosti, bezohlednosti, agresivitě, sobectví, lhostejnosti, cynismu, </a:t>
            </a:r>
          </a:p>
          <a:p>
            <a:pPr marL="0" indent="0">
              <a:buNone/>
            </a:pPr>
            <a:endParaRPr lang="cs-CZ" altLang="cs-CZ" sz="2400" dirty="0"/>
          </a:p>
          <a:p>
            <a:r>
              <a:rPr lang="cs-CZ" altLang="cs-CZ" sz="2400" dirty="0"/>
              <a:t>vedením k  péči o kulturní hodnoty, ovlivňováním životního styl, citlivého vnímání a prožívání krásy, rostoucí poddajnosti vůči doktrínám, vč. působení reklamy…) apod.</a:t>
            </a:r>
          </a:p>
          <a:p>
            <a:pPr marL="0" indent="0">
              <a:buNone/>
            </a:pPr>
            <a:endParaRPr lang="cs-CZ" altLang="cs-CZ" sz="2400" dirty="0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89435" y="0"/>
            <a:ext cx="195456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9567" y="2369132"/>
            <a:ext cx="2119736" cy="2119736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</p:cSld>
  <p:clrMapOvr>
    <a:masterClrMapping/>
  </p:clrMapOvr>
  <p:transition>
    <p:zoom/>
  </p:transition>
</p:sld>
</file>

<file path=ppt/theme/theme1.xml><?xml version="1.0" encoding="utf-8"?>
<a:theme xmlns:a="http://schemas.openxmlformats.org/drawingml/2006/main" name="Office Them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1059</Words>
  <Application>Microsoft Office PowerPoint</Application>
  <PresentationFormat>Předvádění na obrazovce (4:3)</PresentationFormat>
  <Paragraphs>97</Paragraphs>
  <Slides>19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Corbel</vt:lpstr>
      <vt:lpstr>Wingdings</vt:lpstr>
      <vt:lpstr>Wingdings 2</vt:lpstr>
      <vt:lpstr>Office Theme</vt:lpstr>
      <vt:lpstr>Výchova k hodnotám jako priorita dnešní školy  </vt:lpstr>
      <vt:lpstr>    Proč výchova k hodnotám?    </vt:lpstr>
      <vt:lpstr>Hodnoty</vt:lpstr>
      <vt:lpstr>Hodnoty</vt:lpstr>
      <vt:lpstr>Prezentace aplikace PowerPoint</vt:lpstr>
      <vt:lpstr>Co znamená „být vzdělán v oblasti hodnot“?</vt:lpstr>
      <vt:lpstr>Jak lze uvádět dítě do světa významů a hodnot, resp. vytvářet hodnotový vztah ke skutečnosti?</vt:lpstr>
      <vt:lpstr>Prezentace aplikace PowerPoint</vt:lpstr>
      <vt:lpstr>Prezentace aplikace PowerPoint</vt:lpstr>
      <vt:lpstr>Hodnoty</vt:lpstr>
      <vt:lpstr>Hodnotová orientace a výchova</vt:lpstr>
      <vt:lpstr>Příklady hodnot </vt:lpstr>
      <vt:lpstr>Starší generace:</vt:lpstr>
      <vt:lpstr>Literatura</vt:lpstr>
      <vt:lpstr>Prezentace aplikace PowerPoint</vt:lpstr>
      <vt:lpstr>Cíle versus životní hodnoty Pro inspiraci seznam životních hodnot</vt:lpstr>
      <vt:lpstr> “Existuje jen jediný způsob, jak si poradit s životem, a to najít onen soubor hodnot, které nepodléhají módním trendům, které se nikdy nemění a budou neustále rodit ovoce v tom smyslu, že nám i uprostřed velice nejistého světa přinesou klid, zdraví a jistotu.“ (Thomas Hora) 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Výchova k hodnotám jako priorita dnešní školy</dc:title>
  <dc:creator>Hana Horká</dc:creator>
  <cp:lastModifiedBy>Hana Horká</cp:lastModifiedBy>
  <cp:revision>2</cp:revision>
  <dcterms:created xsi:type="dcterms:W3CDTF">2020-11-17T18:17:53Z</dcterms:created>
  <dcterms:modified xsi:type="dcterms:W3CDTF">2020-11-18T22:15:08Z</dcterms:modified>
</cp:coreProperties>
</file>