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63" r:id="rId2"/>
    <p:sldId id="284" r:id="rId3"/>
    <p:sldId id="424" r:id="rId4"/>
    <p:sldId id="264" r:id="rId5"/>
    <p:sldId id="262" r:id="rId6"/>
    <p:sldId id="256" r:id="rId7"/>
    <p:sldId id="286" r:id="rId8"/>
    <p:sldId id="258" r:id="rId9"/>
    <p:sldId id="260" r:id="rId10"/>
    <p:sldId id="265" r:id="rId11"/>
    <p:sldId id="261" r:id="rId12"/>
    <p:sldId id="425" r:id="rId13"/>
    <p:sldId id="328" r:id="rId14"/>
    <p:sldId id="271" r:id="rId15"/>
    <p:sldId id="272" r:id="rId16"/>
    <p:sldId id="266" r:id="rId17"/>
    <p:sldId id="270" r:id="rId18"/>
    <p:sldId id="273" r:id="rId19"/>
    <p:sldId id="276" r:id="rId20"/>
    <p:sldId id="275" r:id="rId21"/>
    <p:sldId id="277" r:id="rId22"/>
    <p:sldId id="278" r:id="rId23"/>
    <p:sldId id="348" r:id="rId24"/>
    <p:sldId id="422" r:id="rId25"/>
    <p:sldId id="423" r:id="rId26"/>
    <p:sldId id="274" r:id="rId27"/>
    <p:sldId id="283" r:id="rId28"/>
    <p:sldId id="280" r:id="rId29"/>
    <p:sldId id="259" r:id="rId30"/>
    <p:sldId id="269" r:id="rId31"/>
    <p:sldId id="282" r:id="rId32"/>
    <p:sldId id="267" r:id="rId33"/>
    <p:sldId id="268" r:id="rId34"/>
    <p:sldId id="281" r:id="rId35"/>
    <p:sldId id="27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8882C4-A6B6-4B49-9552-5E45A8B69E6D}" v="55" dt="2020-04-10T10:41:02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9404" autoAdjust="0"/>
    <p:restoredTop sz="96327"/>
  </p:normalViewPr>
  <p:slideViewPr>
    <p:cSldViewPr snapToGrid="0">
      <p:cViewPr varScale="1">
        <p:scale>
          <a:sx n="123" d="100"/>
          <a:sy n="123" d="100"/>
        </p:scale>
        <p:origin x="225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k Fait" userId="ba7476c2-03d4-4055-9916-b64de865f2a2" providerId="ADAL" clId="{F08882C4-A6B6-4B49-9552-5E45A8B69E6D}"/>
    <pc:docChg chg="undo custSel mod addSld delSld modSld sldOrd modMainMaster modShowInfo">
      <pc:chgData name="Vuk Fait" userId="ba7476c2-03d4-4055-9916-b64de865f2a2" providerId="ADAL" clId="{F08882C4-A6B6-4B49-9552-5E45A8B69E6D}" dt="2020-04-10T10:41:02.122" v="1012"/>
      <pc:docMkLst>
        <pc:docMk/>
      </pc:docMkLst>
      <pc:sldChg chg="addSp delSp modSp ord modTransition delAnim modAnim">
        <pc:chgData name="Vuk Fait" userId="ba7476c2-03d4-4055-9916-b64de865f2a2" providerId="ADAL" clId="{F08882C4-A6B6-4B49-9552-5E45A8B69E6D}" dt="2020-04-10T09:45:48.630" v="981" actId="20577"/>
        <pc:sldMkLst>
          <pc:docMk/>
          <pc:sldMk cId="2381942324" sldId="256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381942324" sldId="256"/>
            <ac:spMk id="4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10T09:45:48.630" v="981" actId="20577"/>
          <ac:spMkLst>
            <pc:docMk/>
            <pc:sldMk cId="2381942324" sldId="256"/>
            <ac:spMk id="5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381942324" sldId="256"/>
            <ac:spMk id="6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2381942324" sldId="256"/>
            <ac:picMk id="2" creationId="{3BBE2A7C-AFC9-6A4A-B95E-46FBA3AEC57B}"/>
          </ac:picMkLst>
        </pc:picChg>
        <pc:picChg chg="add del mod">
          <ac:chgData name="Vuk Fait" userId="ba7476c2-03d4-4055-9916-b64de865f2a2" providerId="ADAL" clId="{F08882C4-A6B6-4B49-9552-5E45A8B69E6D}" dt="2020-04-09T11:08:54.020" v="968" actId="478"/>
          <ac:picMkLst>
            <pc:docMk/>
            <pc:sldMk cId="2381942324" sldId="256"/>
            <ac:picMk id="2" creationId="{45860EF3-BC72-9442-8D82-41469CA6B5EC}"/>
          </ac:picMkLst>
        </pc:picChg>
      </pc:sldChg>
      <pc:sldChg chg="addSp delSp modSp add del modTransition delAnim modAnim">
        <pc:chgData name="Vuk Fait" userId="ba7476c2-03d4-4055-9916-b64de865f2a2" providerId="ADAL" clId="{F08882C4-A6B6-4B49-9552-5E45A8B69E6D}" dt="2020-04-09T09:51:02.525" v="563" actId="2696"/>
        <pc:sldMkLst>
          <pc:docMk/>
          <pc:sldMk cId="87264261" sldId="257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87264261" sldId="257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87264261" sldId="257"/>
            <ac:spMk id="3" creationId="{00000000-0000-0000-0000-000000000000}"/>
          </ac:spMkLst>
        </pc:spChg>
        <pc:spChg chg="add del mod">
          <ac:chgData name="Vuk Fait" userId="ba7476c2-03d4-4055-9916-b64de865f2a2" providerId="ADAL" clId="{F08882C4-A6B6-4B49-9552-5E45A8B69E6D}" dt="2020-04-09T09:46:21.901" v="489"/>
          <ac:spMkLst>
            <pc:docMk/>
            <pc:sldMk cId="87264261" sldId="257"/>
            <ac:spMk id="5" creationId="{7309A47B-6A51-CB4D-B2BD-02EB9F2AD534}"/>
          </ac:spMkLst>
        </pc:spChg>
        <pc:spChg chg="add del mod">
          <ac:chgData name="Vuk Fait" userId="ba7476c2-03d4-4055-9916-b64de865f2a2" providerId="ADAL" clId="{F08882C4-A6B6-4B49-9552-5E45A8B69E6D}" dt="2020-04-09T09:46:21.901" v="489"/>
          <ac:spMkLst>
            <pc:docMk/>
            <pc:sldMk cId="87264261" sldId="257"/>
            <ac:spMk id="6" creationId="{6B664714-F5D7-4E40-93BB-547C4ADA6348}"/>
          </ac:spMkLst>
        </pc:spChg>
        <pc:picChg chg="add del mod">
          <ac:chgData name="Vuk Fait" userId="ba7476c2-03d4-4055-9916-b64de865f2a2" providerId="ADAL" clId="{F08882C4-A6B6-4B49-9552-5E45A8B69E6D}" dt="2020-04-09T09:27:38.076" v="435" actId="478"/>
          <ac:picMkLst>
            <pc:docMk/>
            <pc:sldMk cId="87264261" sldId="257"/>
            <ac:picMk id="4" creationId="{E3529133-8545-5E45-97C6-959A1C126FEB}"/>
          </ac:picMkLst>
        </pc:picChg>
      </pc:sldChg>
      <pc:sldChg chg="addSp delSp modSp modTransition delAnim modAnim">
        <pc:chgData name="Vuk Fait" userId="ba7476c2-03d4-4055-9916-b64de865f2a2" providerId="ADAL" clId="{F08882C4-A6B6-4B49-9552-5E45A8B69E6D}" dt="2020-04-10T09:44:47.783" v="979"/>
        <pc:sldMkLst>
          <pc:docMk/>
          <pc:sldMk cId="2194335677" sldId="258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194335677" sldId="258"/>
            <ac:spMk id="3" creationId="{00000000-0000-0000-0000-000000000000}"/>
          </ac:spMkLst>
        </pc:spChg>
        <pc:picChg chg="add del mod">
          <ac:chgData name="Vuk Fait" userId="ba7476c2-03d4-4055-9916-b64de865f2a2" providerId="ADAL" clId="{F08882C4-A6B6-4B49-9552-5E45A8B69E6D}" dt="2020-04-09T11:08:14.560" v="966" actId="478"/>
          <ac:picMkLst>
            <pc:docMk/>
            <pc:sldMk cId="2194335677" sldId="258"/>
            <ac:picMk id="2" creationId="{280ED0E0-5728-094F-A7CB-DE26143C4149}"/>
          </ac:picMkLst>
        </pc:pic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2194335677" sldId="258"/>
            <ac:picMk id="2" creationId="{2B739B52-C0A3-9748-B5BC-9D2988764036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2245576897" sldId="259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245576897" sldId="259"/>
            <ac:spMk id="2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2245576897" sldId="259"/>
            <ac:picMk id="3" creationId="{2940A6A4-5C9C-8A48-8639-3F10FC95BBC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545282442" sldId="260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545282442" sldId="260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545282442" sldId="260"/>
            <ac:spMk id="3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545282442" sldId="260"/>
            <ac:picMk id="4" creationId="{1511E0BE-2F85-664F-9231-1A2A5D090BBD}"/>
          </ac:picMkLst>
        </pc:picChg>
      </pc:sldChg>
      <pc:sldChg chg="addSp delSp modSp mod modTransition setBg modAnim setClrOvrMap">
        <pc:chgData name="Vuk Fait" userId="ba7476c2-03d4-4055-9916-b64de865f2a2" providerId="ADAL" clId="{F08882C4-A6B6-4B49-9552-5E45A8B69E6D}" dt="2020-04-10T09:44:47.783" v="979"/>
        <pc:sldMkLst>
          <pc:docMk/>
          <pc:sldMk cId="1053095734" sldId="261"/>
        </pc:sldMkLst>
        <pc:spChg chg="add del mod">
          <ac:chgData name="Vuk Fait" userId="ba7476c2-03d4-4055-9916-b64de865f2a2" providerId="ADAL" clId="{F08882C4-A6B6-4B49-9552-5E45A8B69E6D}" dt="2020-04-09T10:00:44.814" v="624" actId="26606"/>
          <ac:spMkLst>
            <pc:docMk/>
            <pc:sldMk cId="1053095734" sldId="261"/>
            <ac:spMk id="2" creationId="{00000000-0000-0000-0000-000000000000}"/>
          </ac:spMkLst>
        </pc:spChg>
        <pc:spChg chg="add del">
          <ac:chgData name="Vuk Fait" userId="ba7476c2-03d4-4055-9916-b64de865f2a2" providerId="ADAL" clId="{F08882C4-A6B6-4B49-9552-5E45A8B69E6D}" dt="2020-04-09T10:00:38.786" v="622" actId="26606"/>
          <ac:spMkLst>
            <pc:docMk/>
            <pc:sldMk cId="1053095734" sldId="261"/>
            <ac:spMk id="7" creationId="{87A57295-2710-4920-B99A-4D1FA03A62BD}"/>
          </ac:spMkLst>
        </pc:spChg>
        <pc:spChg chg="add del">
          <ac:chgData name="Vuk Fait" userId="ba7476c2-03d4-4055-9916-b64de865f2a2" providerId="ADAL" clId="{F08882C4-A6B6-4B49-9552-5E45A8B69E6D}" dt="2020-04-09T10:00:38.786" v="622" actId="26606"/>
          <ac:spMkLst>
            <pc:docMk/>
            <pc:sldMk cId="1053095734" sldId="261"/>
            <ac:spMk id="9" creationId="{78067929-4D33-4306-9E2F-67C49CDDB5DE}"/>
          </ac:spMkLst>
        </pc:spChg>
        <pc:graphicFrameChg chg="add del">
          <ac:chgData name="Vuk Fait" userId="ba7476c2-03d4-4055-9916-b64de865f2a2" providerId="ADAL" clId="{F08882C4-A6B6-4B49-9552-5E45A8B69E6D}" dt="2020-04-09T10:00:44.814" v="624" actId="26606"/>
          <ac:graphicFrameMkLst>
            <pc:docMk/>
            <pc:sldMk cId="1053095734" sldId="261"/>
            <ac:graphicFrameMk id="4" creationId="{6B5AF4BD-85D7-40E8-8267-73EA2704E2DD}"/>
          </ac:graphicFrameMkLst>
        </pc:graphicFrame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1053095734" sldId="261"/>
            <ac:picMk id="3" creationId="{F9581474-8D94-C540-BA43-A62ACFCD3F19}"/>
          </ac:picMkLst>
        </pc:picChg>
        <pc:cxnChg chg="add del">
          <ac:chgData name="Vuk Fait" userId="ba7476c2-03d4-4055-9916-b64de865f2a2" providerId="ADAL" clId="{F08882C4-A6B6-4B49-9552-5E45A8B69E6D}" dt="2020-04-09T10:00:38.786" v="622" actId="26606"/>
          <ac:cxnSpMkLst>
            <pc:docMk/>
            <pc:sldMk cId="1053095734" sldId="261"/>
            <ac:cxnSpMk id="11" creationId="{2D72A2C9-F3CA-4216-8BAD-FA4C970C3C4E}"/>
          </ac:cxnSpMkLst>
        </pc:cxnChg>
      </pc:sldChg>
      <pc:sldChg chg="addSp delSp modSp modTransition delAnim modAnim">
        <pc:chgData name="Vuk Fait" userId="ba7476c2-03d4-4055-9916-b64de865f2a2" providerId="ADAL" clId="{F08882C4-A6B6-4B49-9552-5E45A8B69E6D}" dt="2020-04-10T09:44:47.783" v="979"/>
        <pc:sldMkLst>
          <pc:docMk/>
          <pc:sldMk cId="3025890997" sldId="262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025890997" sldId="262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025890997" sldId="262"/>
            <ac:spMk id="3" creationId="{00000000-0000-0000-0000-000000000000}"/>
          </ac:spMkLst>
        </pc:spChg>
        <pc:picChg chg="add del mod">
          <ac:chgData name="Vuk Fait" userId="ba7476c2-03d4-4055-9916-b64de865f2a2" providerId="ADAL" clId="{F08882C4-A6B6-4B49-9552-5E45A8B69E6D}" dt="2020-04-09T11:09:04.926" v="969" actId="478"/>
          <ac:picMkLst>
            <pc:docMk/>
            <pc:sldMk cId="3025890997" sldId="262"/>
            <ac:picMk id="4" creationId="{249CFF3C-8E20-164E-AC0A-194165FD5E21}"/>
          </ac:picMkLst>
        </pc:pic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025890997" sldId="262"/>
            <ac:picMk id="4" creationId="{9AE7185C-C4F2-B64D-9619-C53A28513AE7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025890997" sldId="262"/>
            <ac:picMk id="55298" creationId="{00000000-0000-0000-0000-000000000000}"/>
          </ac:picMkLst>
        </pc:picChg>
      </pc:sldChg>
      <pc:sldChg chg="addSp delSp modSp modTransition delAnim modAnim">
        <pc:chgData name="Vuk Fait" userId="ba7476c2-03d4-4055-9916-b64de865f2a2" providerId="ADAL" clId="{F08882C4-A6B6-4B49-9552-5E45A8B69E6D}" dt="2020-04-10T09:44:47.783" v="979"/>
        <pc:sldMkLst>
          <pc:docMk/>
          <pc:sldMk cId="1859994828" sldId="263"/>
        </pc:sldMkLst>
        <pc:spChg chg="mod">
          <ac:chgData name="Vuk Fait" userId="ba7476c2-03d4-4055-9916-b64de865f2a2" providerId="ADAL" clId="{F08882C4-A6B6-4B49-9552-5E45A8B69E6D}" dt="2020-04-09T09:50:05.980" v="559"/>
          <ac:spMkLst>
            <pc:docMk/>
            <pc:sldMk cId="1859994828" sldId="263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5:01.264" v="484" actId="1076"/>
          <ac:spMkLst>
            <pc:docMk/>
            <pc:sldMk cId="1859994828" sldId="263"/>
            <ac:spMk id="3" creationId="{00000000-0000-0000-0000-000000000000}"/>
          </ac:spMkLst>
        </pc:spChg>
        <pc:graphicFrameChg chg="mod">
          <ac:chgData name="Vuk Fait" userId="ba7476c2-03d4-4055-9916-b64de865f2a2" providerId="ADAL" clId="{F08882C4-A6B6-4B49-9552-5E45A8B69E6D}" dt="2020-04-09T09:42:29.214" v="444"/>
          <ac:graphicFrameMkLst>
            <pc:docMk/>
            <pc:sldMk cId="1859994828" sldId="263"/>
            <ac:graphicFrameMk id="2050" creationId="{00000000-0000-0000-0000-000000000000}"/>
          </ac:graphicFrameMkLst>
        </pc:graphicFrameChg>
        <pc:picChg chg="add del mod">
          <ac:chgData name="Vuk Fait" userId="ba7476c2-03d4-4055-9916-b64de865f2a2" providerId="ADAL" clId="{F08882C4-A6B6-4B49-9552-5E45A8B69E6D}" dt="2020-04-09T06:46:56.339" v="6"/>
          <ac:picMkLst>
            <pc:docMk/>
            <pc:sldMk cId="1859994828" sldId="263"/>
            <ac:picMk id="4" creationId="{2F76A5D9-9B77-D547-B457-D155BA3DBC26}"/>
          </ac:picMkLst>
        </pc:picChg>
        <pc:picChg chg="add del mod">
          <ac:chgData name="Vuk Fait" userId="ba7476c2-03d4-4055-9916-b64de865f2a2" providerId="ADAL" clId="{F08882C4-A6B6-4B49-9552-5E45A8B69E6D}" dt="2020-04-10T09:14:50.033" v="978"/>
          <ac:picMkLst>
            <pc:docMk/>
            <pc:sldMk cId="1859994828" sldId="263"/>
            <ac:picMk id="4" creationId="{82BA75BA-C030-A54A-80F4-D4B84DE776A8}"/>
          </ac:picMkLst>
        </pc:picChg>
        <pc:picChg chg="add del mod">
          <ac:chgData name="Vuk Fait" userId="ba7476c2-03d4-4055-9916-b64de865f2a2" providerId="ADAL" clId="{F08882C4-A6B6-4B49-9552-5E45A8B69E6D}" dt="2020-04-10T09:44:47.783" v="979"/>
          <ac:picMkLst>
            <pc:docMk/>
            <pc:sldMk cId="1859994828" sldId="263"/>
            <ac:picMk id="5" creationId="{9B45255E-E05A-0E4E-A4CD-76AE4E1F872F}"/>
          </ac:picMkLst>
        </pc:picChg>
        <pc:picChg chg="add del mod">
          <ac:chgData name="Vuk Fait" userId="ba7476c2-03d4-4055-9916-b64de865f2a2" providerId="ADAL" clId="{F08882C4-A6B6-4B49-9552-5E45A8B69E6D}" dt="2020-04-09T11:00:17.157" v="963" actId="478"/>
          <ac:picMkLst>
            <pc:docMk/>
            <pc:sldMk cId="1859994828" sldId="263"/>
            <ac:picMk id="5" creationId="{E031BCDF-5046-BA43-B9DF-6B4CFAAE5E87}"/>
          </ac:picMkLst>
        </pc:pic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1859994828" sldId="263"/>
            <ac:picMk id="6" creationId="{9D18F095-AA13-9E4E-8A59-2DF0CF1EEB3B}"/>
          </ac:picMkLst>
        </pc:picChg>
        <pc:picChg chg="add del mod">
          <ac:chgData name="Vuk Fait" userId="ba7476c2-03d4-4055-9916-b64de865f2a2" providerId="ADAL" clId="{F08882C4-A6B6-4B49-9552-5E45A8B69E6D}" dt="2020-04-09T11:09:58.704" v="970" actId="478"/>
          <ac:picMkLst>
            <pc:docMk/>
            <pc:sldMk cId="1859994828" sldId="263"/>
            <ac:picMk id="6" creationId="{A12E5D3B-67AF-2946-9347-7C1B5C7ED8BF}"/>
          </ac:picMkLst>
        </pc:picChg>
      </pc:sldChg>
      <pc:sldChg chg="addSp delSp modSp modTransition delAnim modAnim">
        <pc:chgData name="Vuk Fait" userId="ba7476c2-03d4-4055-9916-b64de865f2a2" providerId="ADAL" clId="{F08882C4-A6B6-4B49-9552-5E45A8B69E6D}" dt="2020-04-10T09:44:47.783" v="979"/>
        <pc:sldMkLst>
          <pc:docMk/>
          <pc:sldMk cId="1425415872" sldId="264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25415872" sldId="264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25415872" sldId="264"/>
            <ac:spMk id="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25415872" sldId="264"/>
            <ac:spMk id="4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25415872" sldId="264"/>
            <ac:spMk id="8200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25415872" sldId="264"/>
            <ac:spMk id="8201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25415872" sldId="264"/>
            <ac:spMk id="820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25415872" sldId="264"/>
            <ac:spMk id="820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25415872" sldId="264"/>
            <ac:spMk id="8204" creationId="{00000000-0000-0000-0000-000000000000}"/>
          </ac:spMkLst>
        </pc:spChg>
        <pc:picChg chg="add del mod">
          <ac:chgData name="Vuk Fait" userId="ba7476c2-03d4-4055-9916-b64de865f2a2" providerId="ADAL" clId="{F08882C4-A6B6-4B49-9552-5E45A8B69E6D}" dt="2020-04-09T09:27:29.714" v="434" actId="478"/>
          <ac:picMkLst>
            <pc:docMk/>
            <pc:sldMk cId="1425415872" sldId="264"/>
            <ac:picMk id="5" creationId="{084B631F-0F4F-6649-B15D-F13D4D003ACB}"/>
          </ac:picMkLst>
        </pc:pic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1425415872" sldId="264"/>
            <ac:picMk id="5" creationId="{F984E4FC-BD7B-6F46-BF85-37903E88C078}"/>
          </ac:picMkLst>
        </pc:picChg>
        <pc:picChg chg="add del mod">
          <ac:chgData name="Vuk Fait" userId="ba7476c2-03d4-4055-9916-b64de865f2a2" providerId="ADAL" clId="{F08882C4-A6B6-4B49-9552-5E45A8B69E6D}" dt="2020-04-09T11:10:09.348" v="974" actId="478"/>
          <ac:picMkLst>
            <pc:docMk/>
            <pc:sldMk cId="1425415872" sldId="264"/>
            <ac:picMk id="6" creationId="{5740155E-23D0-7741-B217-3C2C0EA2EA13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25415872" sldId="264"/>
            <ac:picMk id="8194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25415872" sldId="264"/>
            <ac:picMk id="8195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25415872" sldId="264"/>
            <ac:picMk id="8196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25415872" sldId="264"/>
            <ac:picMk id="8197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25415872" sldId="264"/>
            <ac:picMk id="8198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301870572" sldId="265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01870572" sldId="265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01870572" sldId="265"/>
            <ac:spMk id="3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01870572" sldId="265"/>
            <ac:picMk id="4" creationId="{1D5BDC3D-E2E4-794C-BD95-835A8FF6D1BB}"/>
          </ac:picMkLst>
        </pc:picChg>
      </pc:sldChg>
      <pc:sldChg chg="addSp delSp modSp mod modTransition setBg modAnim">
        <pc:chgData name="Vuk Fait" userId="ba7476c2-03d4-4055-9916-b64de865f2a2" providerId="ADAL" clId="{F08882C4-A6B6-4B49-9552-5E45A8B69E6D}" dt="2020-04-10T09:44:47.783" v="979"/>
        <pc:sldMkLst>
          <pc:docMk/>
          <pc:sldMk cId="3766599756" sldId="266"/>
        </pc:sldMkLst>
        <pc:spChg chg="add del mod">
          <ac:chgData name="Vuk Fait" userId="ba7476c2-03d4-4055-9916-b64de865f2a2" providerId="ADAL" clId="{F08882C4-A6B6-4B49-9552-5E45A8B69E6D}" dt="2020-04-09T10:01:50.047" v="641" actId="20577"/>
          <ac:spMkLst>
            <pc:docMk/>
            <pc:sldMk cId="3766599756" sldId="266"/>
            <ac:spMk id="2" creationId="{00000000-0000-0000-0000-000000000000}"/>
          </ac:spMkLst>
        </pc:spChg>
        <pc:graphicFrameChg chg="add del">
          <ac:chgData name="Vuk Fait" userId="ba7476c2-03d4-4055-9916-b64de865f2a2" providerId="ADAL" clId="{F08882C4-A6B6-4B49-9552-5E45A8B69E6D}" dt="2020-04-09T10:01:28.971" v="626" actId="26606"/>
          <ac:graphicFrameMkLst>
            <pc:docMk/>
            <pc:sldMk cId="3766599756" sldId="266"/>
            <ac:graphicFrameMk id="4" creationId="{B1AFB1EF-081C-46BE-9DA8-51BF3499C94E}"/>
          </ac:graphicFrameMkLst>
        </pc:graphicFrame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766599756" sldId="266"/>
            <ac:picMk id="3" creationId="{87E12832-7A27-3447-BE31-89B99F0173A3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562847860" sldId="267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562847860" sldId="267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562847860" sldId="267"/>
            <ac:spMk id="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562847860" sldId="267"/>
            <ac:spMk id="11266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562847860" sldId="267"/>
            <ac:picMk id="4" creationId="{BFBBED23-5C38-0949-8E3D-E4476575B674}"/>
          </ac:picMkLst>
        </pc:picChg>
        <pc:cxnChg chg="mod">
          <ac:chgData name="Vuk Fait" userId="ba7476c2-03d4-4055-9916-b64de865f2a2" providerId="ADAL" clId="{F08882C4-A6B6-4B49-9552-5E45A8B69E6D}" dt="2020-04-09T09:42:29.214" v="444"/>
          <ac:cxnSpMkLst>
            <pc:docMk/>
            <pc:sldMk cId="562847860" sldId="267"/>
            <ac:cxnSpMk id="5" creationId="{00000000-0000-0000-0000-000000000000}"/>
          </ac:cxnSpMkLst>
        </pc:cxn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797885759" sldId="268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797885759" sldId="268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797885759" sldId="268"/>
            <ac:spMk id="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797885759" sldId="268"/>
            <ac:spMk id="10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797885759" sldId="268"/>
            <ac:spMk id="10245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797885759" sldId="268"/>
            <ac:spMk id="10246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797885759" sldId="268"/>
            <ac:spMk id="10247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797885759" sldId="268"/>
            <ac:picMk id="4" creationId="{C8C70C0F-2715-E74A-991B-B13C7C5CDEA1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797885759" sldId="268"/>
            <ac:picMk id="10242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797885759" sldId="268"/>
            <ac:picMk id="10243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797885759" sldId="268"/>
            <ac:picMk id="10244" creationId="{00000000-0000-0000-0000-000000000000}"/>
          </ac:picMkLst>
        </pc:picChg>
      </pc:sldChg>
      <pc:sldChg chg="addSp modSp ord modTransition modAnim">
        <pc:chgData name="Vuk Fait" userId="ba7476c2-03d4-4055-9916-b64de865f2a2" providerId="ADAL" clId="{F08882C4-A6B6-4B49-9552-5E45A8B69E6D}" dt="2020-04-10T09:44:47.783" v="979"/>
        <pc:sldMkLst>
          <pc:docMk/>
          <pc:sldMk cId="3449287252" sldId="269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49287252" sldId="269"/>
            <ac:spMk id="5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49287252" sldId="269"/>
            <ac:spMk id="6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49287252" sldId="269"/>
            <ac:spMk id="7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49287252" sldId="269"/>
            <ac:spMk id="8" creationId="{00000000-0000-0000-0000-000000000000}"/>
          </ac:spMkLst>
        </pc:sp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449287252" sldId="269"/>
            <ac:picMk id="2" creationId="{00000000-0000-0000-0000-000000000000}"/>
          </ac:picMkLst>
        </pc:pic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449287252" sldId="269"/>
            <ac:picMk id="3" creationId="{837182C4-B537-0A49-86F9-824FA80B887E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449287252" sldId="269"/>
            <ac:picMk id="4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2027560816" sldId="270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027560816" sldId="270"/>
            <ac:spMk id="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027560816" sldId="270"/>
            <ac:spMk id="4" creationId="{00000000-0000-0000-0000-000000000000}"/>
          </ac:spMkLst>
        </pc:sp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027560816" sldId="270"/>
            <ac:picMk id="2" creationId="{00000000-0000-0000-0000-000000000000}"/>
          </ac:picMkLst>
        </pc:pic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2027560816" sldId="270"/>
            <ac:picMk id="5" creationId="{B5F744D3-15EF-FC46-A5C8-68F074120D9D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4260035809" sldId="271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41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4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4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44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45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46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47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48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51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5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5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56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4260035809" sldId="271"/>
            <ac:spMk id="14357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4260035809" sldId="271"/>
            <ac:picMk id="2" creationId="{CFAEBE02-4C12-FD44-ADE8-133526DA4D1A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4260035809" sldId="271"/>
            <ac:picMk id="14338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4260035809" sldId="271"/>
            <ac:picMk id="14339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4260035809" sldId="271"/>
            <ac:picMk id="14340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4260035809" sldId="271"/>
            <ac:picMk id="14349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4260035809" sldId="271"/>
            <ac:picMk id="14350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4260035809" sldId="271"/>
            <ac:picMk id="14354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4260035809" sldId="271"/>
            <ac:picMk id="14355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3269260902" sldId="272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269260902" sldId="272"/>
            <ac:spMk id="8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269260902" sldId="272"/>
            <ac:picMk id="2" creationId="{68C637E1-CBCE-BE45-9D84-32136CAF475F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269260902" sldId="272"/>
            <ac:picMk id="15362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269260902" sldId="272"/>
            <ac:picMk id="15363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269260902" sldId="272"/>
            <ac:picMk id="15364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269260902" sldId="272"/>
            <ac:picMk id="15365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269260902" sldId="272"/>
            <ac:picMk id="15366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2645625306" sldId="273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645625306" sldId="273"/>
            <ac:spMk id="13318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645625306" sldId="273"/>
            <ac:spMk id="13319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645625306" sldId="273"/>
            <ac:spMk id="13320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645625306" sldId="273"/>
            <ac:spMk id="13321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645625306" sldId="273"/>
            <ac:spMk id="13322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2645625306" sldId="273"/>
            <ac:picMk id="2" creationId="{3A5EF1C3-655A-DA4D-A297-3DD83B272368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645625306" sldId="273"/>
            <ac:picMk id="13314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645625306" sldId="273"/>
            <ac:picMk id="13315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645625306" sldId="273"/>
            <ac:picMk id="13316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645625306" sldId="273"/>
            <ac:picMk id="13317" creationId="{00000000-0000-0000-0000-000000000000}"/>
          </ac:picMkLst>
        </pc:picChg>
      </pc:sldChg>
      <pc:sldChg chg="addSp modSp ord modTransition modAnim">
        <pc:chgData name="Vuk Fait" userId="ba7476c2-03d4-4055-9916-b64de865f2a2" providerId="ADAL" clId="{F08882C4-A6B6-4B49-9552-5E45A8B69E6D}" dt="2020-04-10T09:44:47.783" v="979"/>
        <pc:sldMkLst>
          <pc:docMk/>
          <pc:sldMk cId="1449780134" sldId="274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49780134" sldId="274"/>
            <ac:spMk id="16386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49780134" sldId="274"/>
            <ac:spMk id="16387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49780134" sldId="274"/>
            <ac:spMk id="16394" creationId="{00000000-0000-0000-0000-000000000000}"/>
          </ac:spMkLst>
        </pc:spChg>
        <pc:grpChg chg="mod">
          <ac:chgData name="Vuk Fait" userId="ba7476c2-03d4-4055-9916-b64de865f2a2" providerId="ADAL" clId="{F08882C4-A6B6-4B49-9552-5E45A8B69E6D}" dt="2020-04-09T09:42:29.214" v="444"/>
          <ac:grpSpMkLst>
            <pc:docMk/>
            <pc:sldMk cId="1449780134" sldId="274"/>
            <ac:grpSpMk id="16391" creationId="{00000000-0000-0000-0000-000000000000}"/>
          </ac:grpSpMkLst>
        </pc:gr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1449780134" sldId="274"/>
            <ac:picMk id="2" creationId="{53D79F54-601E-B44D-A409-7DDF3BADB24B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49780134" sldId="274"/>
            <ac:picMk id="16388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49780134" sldId="274"/>
            <ac:picMk id="16389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49780134" sldId="274"/>
            <ac:picMk id="16390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49780134" sldId="274"/>
            <ac:picMk id="16392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49780134" sldId="274"/>
            <ac:picMk id="16393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2755668472" sldId="275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755668472" sldId="275"/>
            <ac:spMk id="18436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755668472" sldId="275"/>
            <ac:spMk id="18439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755668472" sldId="275"/>
            <ac:spMk id="18440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2755668472" sldId="275"/>
            <ac:picMk id="2" creationId="{8B970D54-AF76-8640-9CE9-81FD679CAB16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755668472" sldId="275"/>
            <ac:picMk id="18434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755668472" sldId="275"/>
            <ac:picMk id="18435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755668472" sldId="275"/>
            <ac:picMk id="18437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755668472" sldId="275"/>
            <ac:picMk id="18438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1449224273" sldId="276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449224273" sldId="276"/>
            <ac:spMk id="19461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1449224273" sldId="276"/>
            <ac:picMk id="2" creationId="{5BAC9860-15D4-5E4C-8951-64E789C875E5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49224273" sldId="276"/>
            <ac:picMk id="19458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49224273" sldId="276"/>
            <ac:picMk id="19459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449224273" sldId="276"/>
            <ac:picMk id="19460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2216851627" sldId="277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216851627" sldId="277"/>
            <ac:spMk id="25606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216851627" sldId="277"/>
            <ac:spMk id="25607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2216851627" sldId="277"/>
            <ac:picMk id="2" creationId="{BAEDCD4D-87C7-8E45-A611-847735173608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216851627" sldId="277"/>
            <ac:picMk id="25602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216851627" sldId="277"/>
            <ac:picMk id="25603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216851627" sldId="277"/>
            <ac:picMk id="25604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216851627" sldId="277"/>
            <ac:picMk id="25605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2350466195" sldId="278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350466195" sldId="278"/>
            <ac:spMk id="27654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350466195" sldId="278"/>
            <ac:spMk id="27655" creationId="{00000000-0000-0000-0000-000000000000}"/>
          </ac:spMkLst>
        </pc:spChg>
        <pc:graphicFrameChg chg="mod">
          <ac:chgData name="Vuk Fait" userId="ba7476c2-03d4-4055-9916-b64de865f2a2" providerId="ADAL" clId="{F08882C4-A6B6-4B49-9552-5E45A8B69E6D}" dt="2020-04-09T09:42:29.214" v="444"/>
          <ac:graphicFrameMkLst>
            <pc:docMk/>
            <pc:sldMk cId="2350466195" sldId="278"/>
            <ac:graphicFrameMk id="27650" creationId="{00000000-0000-0000-0000-000000000000}"/>
          </ac:graphicFrameMkLst>
        </pc:graphicFrame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2350466195" sldId="278"/>
            <ac:picMk id="2" creationId="{DC960024-FCCA-6B4F-916B-F455E7AD431C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350466195" sldId="278"/>
            <ac:picMk id="27651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350466195" sldId="278"/>
            <ac:picMk id="27652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350466195" sldId="278"/>
            <ac:picMk id="27653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2586677590" sldId="279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586677590" sldId="279"/>
            <ac:spMk id="29699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586677590" sldId="279"/>
            <ac:spMk id="29700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2586677590" sldId="279"/>
            <ac:picMk id="2" creationId="{67BB39CF-2286-BD48-B272-9709CD6B0135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586677590" sldId="279"/>
            <ac:picMk id="29698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3439589913" sldId="280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39589913" sldId="280"/>
            <ac:spMk id="28674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39589913" sldId="280"/>
            <ac:spMk id="28680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39589913" sldId="280"/>
            <ac:spMk id="28681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39589913" sldId="280"/>
            <ac:spMk id="2868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39589913" sldId="280"/>
            <ac:spMk id="2868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39589913" sldId="280"/>
            <ac:spMk id="28686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39589913" sldId="280"/>
            <ac:spMk id="28687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439589913" sldId="280"/>
            <ac:spMk id="28688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439589913" sldId="280"/>
            <ac:picMk id="2" creationId="{BDFAF3F3-0CAF-D147-82E5-F1D4135E7E89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439589913" sldId="280"/>
            <ac:picMk id="28675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439589913" sldId="280"/>
            <ac:picMk id="28676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439589913" sldId="280"/>
            <ac:picMk id="28677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439589913" sldId="280"/>
            <ac:picMk id="28678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439589913" sldId="280"/>
            <ac:picMk id="28679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439589913" sldId="280"/>
            <ac:picMk id="28684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439589913" sldId="280"/>
            <ac:picMk id="28685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865122997" sldId="281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865122997" sldId="281"/>
            <ac:spMk id="31746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865122997" sldId="281"/>
            <ac:picMk id="2" creationId="{E66CA70A-4633-504C-BC90-4C82BE325CF6}"/>
          </ac:picMkLst>
        </pc:picChg>
      </pc:sldChg>
      <pc:sldChg chg="addSp modSp ord modTransition modAnim">
        <pc:chgData name="Vuk Fait" userId="ba7476c2-03d4-4055-9916-b64de865f2a2" providerId="ADAL" clId="{F08882C4-A6B6-4B49-9552-5E45A8B69E6D}" dt="2020-04-10T09:44:47.783" v="979"/>
        <pc:sldMkLst>
          <pc:docMk/>
          <pc:sldMk cId="2554734414" sldId="282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554734414" sldId="282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554734414" sldId="282"/>
            <ac:spMk id="37890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554734414" sldId="282"/>
            <ac:spMk id="37891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554734414" sldId="282"/>
            <ac:spMk id="3789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2554734414" sldId="282"/>
            <ac:spMk id="37893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2554734414" sldId="282"/>
            <ac:picMk id="3" creationId="{08EF695B-3284-4241-A466-68C083A1F8E3}"/>
          </ac:picMkLst>
        </pc:picChg>
      </pc:sldChg>
      <pc:sldChg chg="addSp modSp modTransition modAnim">
        <pc:chgData name="Vuk Fait" userId="ba7476c2-03d4-4055-9916-b64de865f2a2" providerId="ADAL" clId="{F08882C4-A6B6-4B49-9552-5E45A8B69E6D}" dt="2020-04-10T09:44:47.783" v="979"/>
        <pc:sldMkLst>
          <pc:docMk/>
          <pc:sldMk cId="1562236354" sldId="283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562236354" sldId="283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1562236354" sldId="283"/>
            <ac:spMk id="10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1562236354" sldId="283"/>
            <ac:picMk id="3" creationId="{858ADC8E-9CB3-5B44-8167-5FFBB50806E2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562236354" sldId="283"/>
            <ac:picMk id="6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562236354" sldId="283"/>
            <ac:picMk id="8" creationId="{00000000-0000-0000-0000-000000000000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1562236354" sldId="283"/>
            <ac:picMk id="14338" creationId="{00000000-0000-0000-0000-000000000000}"/>
          </ac:picMkLst>
        </pc:picChg>
      </pc:sldChg>
      <pc:sldChg chg="addSp delSp modSp add mod modTransition setBg delAnim modAnim delDesignElem">
        <pc:chgData name="Vuk Fait" userId="ba7476c2-03d4-4055-9916-b64de865f2a2" providerId="ADAL" clId="{F08882C4-A6B6-4B49-9552-5E45A8B69E6D}" dt="2020-04-10T09:44:47.783" v="979"/>
        <pc:sldMkLst>
          <pc:docMk/>
          <pc:sldMk cId="3035727913" sldId="284"/>
        </pc:sldMkLst>
        <pc:spChg chg="mod ord">
          <ac:chgData name="Vuk Fait" userId="ba7476c2-03d4-4055-9916-b64de865f2a2" providerId="ADAL" clId="{F08882C4-A6B6-4B49-9552-5E45A8B69E6D}" dt="2020-04-09T09:51:25.242" v="564" actId="26606"/>
          <ac:spMkLst>
            <pc:docMk/>
            <pc:sldMk cId="3035727913" sldId="284"/>
            <ac:spMk id="4" creationId="{458AC6B4-9B2B-6141-85BE-45263AD953B0}"/>
          </ac:spMkLst>
        </pc:spChg>
        <pc:spChg chg="mod">
          <ac:chgData name="Vuk Fait" userId="ba7476c2-03d4-4055-9916-b64de865f2a2" providerId="ADAL" clId="{F08882C4-A6B6-4B49-9552-5E45A8B69E6D}" dt="2020-04-09T09:51:25.242" v="564" actId="26606"/>
          <ac:spMkLst>
            <pc:docMk/>
            <pc:sldMk cId="3035727913" sldId="284"/>
            <ac:spMk id="5" creationId="{FD2F8BD1-A848-C444-AB4B-29CC6FE814E2}"/>
          </ac:spMkLst>
        </pc:spChg>
        <pc:spChg chg="mod">
          <ac:chgData name="Vuk Fait" userId="ba7476c2-03d4-4055-9916-b64de865f2a2" providerId="ADAL" clId="{F08882C4-A6B6-4B49-9552-5E45A8B69E6D}" dt="2020-04-09T09:51:25.242" v="564" actId="26606"/>
          <ac:spMkLst>
            <pc:docMk/>
            <pc:sldMk cId="3035727913" sldId="284"/>
            <ac:spMk id="6" creationId="{98C279AC-9DB8-C146-9D04-030AB9C39E1E}"/>
          </ac:spMkLst>
        </pc:spChg>
        <pc:spChg chg="add del">
          <ac:chgData name="Vuk Fait" userId="ba7476c2-03d4-4055-9916-b64de865f2a2" providerId="ADAL" clId="{F08882C4-A6B6-4B49-9552-5E45A8B69E6D}" dt="2020-04-09T09:49:16.228" v="540"/>
          <ac:spMkLst>
            <pc:docMk/>
            <pc:sldMk cId="3035727913" sldId="284"/>
            <ac:spMk id="74" creationId="{3B854194-185D-494D-905C-7C7CB2E30F6E}"/>
          </ac:spMkLst>
        </pc:spChg>
        <pc:spChg chg="add del">
          <ac:chgData name="Vuk Fait" userId="ba7476c2-03d4-4055-9916-b64de865f2a2" providerId="ADAL" clId="{F08882C4-A6B6-4B49-9552-5E45A8B69E6D}" dt="2020-04-09T09:49:16.228" v="540"/>
          <ac:spMkLst>
            <pc:docMk/>
            <pc:sldMk cId="3035727913" sldId="284"/>
            <ac:spMk id="76" creationId="{B4F5FA0D-0104-4987-8241-EFF7C85B88DE}"/>
          </ac:spMkLst>
        </pc:spChg>
        <pc:spChg chg="add">
          <ac:chgData name="Vuk Fait" userId="ba7476c2-03d4-4055-9916-b64de865f2a2" providerId="ADAL" clId="{F08882C4-A6B6-4B49-9552-5E45A8B69E6D}" dt="2020-04-09T09:51:25.242" v="564" actId="26606"/>
          <ac:spMkLst>
            <pc:docMk/>
            <pc:sldMk cId="3035727913" sldId="284"/>
            <ac:spMk id="80" creationId="{AFA67CD3-AB4E-4A7A-BEB8-53C445D8C44E}"/>
          </ac:spMkLst>
        </pc:spChg>
        <pc:spChg chg="add">
          <ac:chgData name="Vuk Fait" userId="ba7476c2-03d4-4055-9916-b64de865f2a2" providerId="ADAL" clId="{F08882C4-A6B6-4B49-9552-5E45A8B69E6D}" dt="2020-04-09T09:51:25.242" v="564" actId="26606"/>
          <ac:spMkLst>
            <pc:docMk/>
            <pc:sldMk cId="3035727913" sldId="284"/>
            <ac:spMk id="84" creationId="{339C8D78-A644-462F-B674-F440635E5353}"/>
          </ac:spMkLst>
        </pc:spChg>
        <pc:spChg chg="mod ord">
          <ac:chgData name="Vuk Fait" userId="ba7476c2-03d4-4055-9916-b64de865f2a2" providerId="ADAL" clId="{F08882C4-A6B6-4B49-9552-5E45A8B69E6D}" dt="2020-04-09T09:51:25.242" v="564" actId="26606"/>
          <ac:spMkLst>
            <pc:docMk/>
            <pc:sldMk cId="3035727913" sldId="284"/>
            <ac:spMk id="5124" creationId="{636333BF-2D5E-6446-A46A-B892B0DB143A}"/>
          </ac:spMkLst>
        </pc:spChg>
        <pc:spChg chg="mod ord">
          <ac:chgData name="Vuk Fait" userId="ba7476c2-03d4-4055-9916-b64de865f2a2" providerId="ADAL" clId="{F08882C4-A6B6-4B49-9552-5E45A8B69E6D}" dt="2020-04-09T10:56:17.178" v="961" actId="6549"/>
          <ac:spMkLst>
            <pc:docMk/>
            <pc:sldMk cId="3035727913" sldId="284"/>
            <ac:spMk id="5125" creationId="{3B6DFDD5-A5E9-5B45-B323-A7CCFE87A749}"/>
          </ac:spMkLst>
        </pc:spChg>
        <pc:spChg chg="add del">
          <ac:chgData name="Vuk Fait" userId="ba7476c2-03d4-4055-9916-b64de865f2a2" providerId="ADAL" clId="{F08882C4-A6B6-4B49-9552-5E45A8B69E6D}" dt="2020-04-09T09:51:25.242" v="564" actId="26606"/>
          <ac:spMkLst>
            <pc:docMk/>
            <pc:sldMk cId="3035727913" sldId="284"/>
            <ac:spMk id="5127" creationId="{3B854194-185D-494D-905C-7C7CB2E30F6E}"/>
          </ac:spMkLst>
        </pc:spChg>
        <pc:spChg chg="add del">
          <ac:chgData name="Vuk Fait" userId="ba7476c2-03d4-4055-9916-b64de865f2a2" providerId="ADAL" clId="{F08882C4-A6B6-4B49-9552-5E45A8B69E6D}" dt="2020-04-09T09:51:25.242" v="564" actId="26606"/>
          <ac:spMkLst>
            <pc:docMk/>
            <pc:sldMk cId="3035727913" sldId="284"/>
            <ac:spMk id="5128" creationId="{B4F5FA0D-0104-4987-8241-EFF7C85B88DE}"/>
          </ac:spMkLst>
        </pc:spChg>
        <pc:picChg chg="add del mod">
          <ac:chgData name="Vuk Fait" userId="ba7476c2-03d4-4055-9916-b64de865f2a2" providerId="ADAL" clId="{F08882C4-A6B6-4B49-9552-5E45A8B69E6D}" dt="2020-04-09T11:00:21.351" v="964" actId="478"/>
          <ac:picMkLst>
            <pc:docMk/>
            <pc:sldMk cId="3035727913" sldId="284"/>
            <ac:picMk id="2" creationId="{799CFD23-C24B-7347-924F-0FEF2217201E}"/>
          </ac:picMkLst>
        </pc:pic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035727913" sldId="284"/>
            <ac:picMk id="2" creationId="{9FAD76C4-56D0-8A48-A7DB-B79EE9AA7186}"/>
          </ac:picMkLst>
        </pc:picChg>
        <pc:picChg chg="add del mod">
          <ac:chgData name="Vuk Fait" userId="ba7476c2-03d4-4055-9916-b64de865f2a2" providerId="ADAL" clId="{F08882C4-A6B6-4B49-9552-5E45A8B69E6D}" dt="2020-04-09T11:10:03.074" v="972" actId="478"/>
          <ac:picMkLst>
            <pc:docMk/>
            <pc:sldMk cId="3035727913" sldId="284"/>
            <ac:picMk id="3" creationId="{6620E444-28A8-FA48-A276-83B11D12331D}"/>
          </ac:picMkLst>
        </pc:picChg>
        <pc:picChg chg="add">
          <ac:chgData name="Vuk Fait" userId="ba7476c2-03d4-4055-9916-b64de865f2a2" providerId="ADAL" clId="{F08882C4-A6B6-4B49-9552-5E45A8B69E6D}" dt="2020-04-09T09:51:25.242" v="564" actId="26606"/>
          <ac:picMkLst>
            <pc:docMk/>
            <pc:sldMk cId="3035727913" sldId="284"/>
            <ac:picMk id="77" creationId="{54DC718D-F599-4700-B8F6-B102B01EC4A3}"/>
          </ac:picMkLst>
        </pc:picChg>
        <pc:picChg chg="add del">
          <ac:chgData name="Vuk Fait" userId="ba7476c2-03d4-4055-9916-b64de865f2a2" providerId="ADAL" clId="{F08882C4-A6B6-4B49-9552-5E45A8B69E6D}" dt="2020-04-09T09:49:16.228" v="540"/>
          <ac:picMkLst>
            <pc:docMk/>
            <pc:sldMk cId="3035727913" sldId="284"/>
            <ac:picMk id="78" creationId="{2897127E-6CEF-446C-BE87-93B7C46E49D1}"/>
          </ac:picMkLst>
        </pc:picChg>
        <pc:picChg chg="add">
          <ac:chgData name="Vuk Fait" userId="ba7476c2-03d4-4055-9916-b64de865f2a2" providerId="ADAL" clId="{F08882C4-A6B6-4B49-9552-5E45A8B69E6D}" dt="2020-04-09T09:51:25.242" v="564" actId="26606"/>
          <ac:picMkLst>
            <pc:docMk/>
            <pc:sldMk cId="3035727913" sldId="284"/>
            <ac:picMk id="82" creationId="{07CF545F-9C2E-4446-97CD-AD92990C2B68}"/>
          </ac:picMkLst>
        </pc:picChg>
        <pc:picChg chg="add del">
          <ac:chgData name="Vuk Fait" userId="ba7476c2-03d4-4055-9916-b64de865f2a2" providerId="ADAL" clId="{F08882C4-A6B6-4B49-9552-5E45A8B69E6D}" dt="2020-04-09T09:51:25.242" v="564" actId="26606"/>
          <ac:picMkLst>
            <pc:docMk/>
            <pc:sldMk cId="3035727913" sldId="284"/>
            <ac:picMk id="5129" creationId="{2897127E-6CEF-446C-BE87-93B7C46E49D1}"/>
          </ac:picMkLst>
        </pc:picChg>
      </pc:sldChg>
      <pc:sldChg chg="addSp modSp add del mod modTransition setBg">
        <pc:chgData name="Vuk Fait" userId="ba7476c2-03d4-4055-9916-b64de865f2a2" providerId="ADAL" clId="{F08882C4-A6B6-4B49-9552-5E45A8B69E6D}" dt="2020-04-09T09:54:57.101" v="568" actId="2696"/>
        <pc:sldMkLst>
          <pc:docMk/>
          <pc:sldMk cId="3001727303" sldId="285"/>
        </pc:sldMkLst>
        <pc:spChg chg="mod">
          <ac:chgData name="Vuk Fait" userId="ba7476c2-03d4-4055-9916-b64de865f2a2" providerId="ADAL" clId="{F08882C4-A6B6-4B49-9552-5E45A8B69E6D}" dt="2020-04-09T09:53:31.286" v="566" actId="26606"/>
          <ac:spMkLst>
            <pc:docMk/>
            <pc:sldMk cId="3001727303" sldId="285"/>
            <ac:spMk id="4" creationId="{CB146FA6-3F31-0D4C-ABFC-79B54F225195}"/>
          </ac:spMkLst>
        </pc:spChg>
        <pc:spChg chg="mod">
          <ac:chgData name="Vuk Fait" userId="ba7476c2-03d4-4055-9916-b64de865f2a2" providerId="ADAL" clId="{F08882C4-A6B6-4B49-9552-5E45A8B69E6D}" dt="2020-04-09T09:53:31.286" v="566" actId="26606"/>
          <ac:spMkLst>
            <pc:docMk/>
            <pc:sldMk cId="3001727303" sldId="285"/>
            <ac:spMk id="5" creationId="{F0F5340A-064D-5B43-97F9-3E4F42260D60}"/>
          </ac:spMkLst>
        </pc:spChg>
        <pc:spChg chg="mod">
          <ac:chgData name="Vuk Fait" userId="ba7476c2-03d4-4055-9916-b64de865f2a2" providerId="ADAL" clId="{F08882C4-A6B6-4B49-9552-5E45A8B69E6D}" dt="2020-04-09T09:53:31.286" v="566" actId="26606"/>
          <ac:spMkLst>
            <pc:docMk/>
            <pc:sldMk cId="3001727303" sldId="285"/>
            <ac:spMk id="6" creationId="{E391B29B-61D6-7240-8F26-840A048F93A5}"/>
          </ac:spMkLst>
        </pc:spChg>
        <pc:spChg chg="add">
          <ac:chgData name="Vuk Fait" userId="ba7476c2-03d4-4055-9916-b64de865f2a2" providerId="ADAL" clId="{F08882C4-A6B6-4B49-9552-5E45A8B69E6D}" dt="2020-04-09T09:53:31.286" v="566" actId="26606"/>
          <ac:spMkLst>
            <pc:docMk/>
            <pc:sldMk cId="3001727303" sldId="285"/>
            <ac:spMk id="72" creationId="{8D70B121-56F4-4848-B38B-182089D909FA}"/>
          </ac:spMkLst>
        </pc:spChg>
        <pc:spChg chg="mod">
          <ac:chgData name="Vuk Fait" userId="ba7476c2-03d4-4055-9916-b64de865f2a2" providerId="ADAL" clId="{F08882C4-A6B6-4B49-9552-5E45A8B69E6D}" dt="2020-04-09T09:53:31.286" v="566" actId="26606"/>
          <ac:spMkLst>
            <pc:docMk/>
            <pc:sldMk cId="3001727303" sldId="285"/>
            <ac:spMk id="35842" creationId="{74F0BE22-D62C-2545-9A2B-49641C70A35A}"/>
          </ac:spMkLst>
        </pc:spChg>
        <pc:spChg chg="mod">
          <ac:chgData name="Vuk Fait" userId="ba7476c2-03d4-4055-9916-b64de865f2a2" providerId="ADAL" clId="{F08882C4-A6B6-4B49-9552-5E45A8B69E6D}" dt="2020-04-09T09:53:31.286" v="566" actId="26606"/>
          <ac:spMkLst>
            <pc:docMk/>
            <pc:sldMk cId="3001727303" sldId="285"/>
            <ac:spMk id="35843" creationId="{D1F1BE1D-E00C-9B40-96D9-D3C1D4960CEA}"/>
          </ac:spMkLst>
        </pc:spChg>
        <pc:cxnChg chg="add">
          <ac:chgData name="Vuk Fait" userId="ba7476c2-03d4-4055-9916-b64de865f2a2" providerId="ADAL" clId="{F08882C4-A6B6-4B49-9552-5E45A8B69E6D}" dt="2020-04-09T09:53:31.286" v="566" actId="26606"/>
          <ac:cxnSpMkLst>
            <pc:docMk/>
            <pc:sldMk cId="3001727303" sldId="285"/>
            <ac:cxnSpMk id="74" creationId="{2D72A2C9-F3CA-4216-8BAD-FA4C970C3C4E}"/>
          </ac:cxnSpMkLst>
        </pc:cxnChg>
      </pc:sldChg>
      <pc:sldChg chg="addSp delSp modSp add mod modTransition setBg delAnim modAnim">
        <pc:chgData name="Vuk Fait" userId="ba7476c2-03d4-4055-9916-b64de865f2a2" providerId="ADAL" clId="{F08882C4-A6B6-4B49-9552-5E45A8B69E6D}" dt="2020-04-10T09:44:47.783" v="979"/>
        <pc:sldMkLst>
          <pc:docMk/>
          <pc:sldMk cId="353878282" sldId="286"/>
        </pc:sldMkLst>
        <pc:spChg chg="mod">
          <ac:chgData name="Vuk Fait" userId="ba7476c2-03d4-4055-9916-b64de865f2a2" providerId="ADAL" clId="{F08882C4-A6B6-4B49-9552-5E45A8B69E6D}" dt="2020-04-09T09:55:12.389" v="569" actId="26606"/>
          <ac:spMkLst>
            <pc:docMk/>
            <pc:sldMk cId="353878282" sldId="286"/>
            <ac:spMk id="4" creationId="{437F38F6-2F49-0345-92A2-C8A6CCCC1664}"/>
          </ac:spMkLst>
        </pc:spChg>
        <pc:spChg chg="mod">
          <ac:chgData name="Vuk Fait" userId="ba7476c2-03d4-4055-9916-b64de865f2a2" providerId="ADAL" clId="{F08882C4-A6B6-4B49-9552-5E45A8B69E6D}" dt="2020-04-09T09:55:12.389" v="569" actId="26606"/>
          <ac:spMkLst>
            <pc:docMk/>
            <pc:sldMk cId="353878282" sldId="286"/>
            <ac:spMk id="5" creationId="{65D05E5D-2DC7-E740-8ED0-8B64A5E4ECF3}"/>
          </ac:spMkLst>
        </pc:spChg>
        <pc:spChg chg="mod">
          <ac:chgData name="Vuk Fait" userId="ba7476c2-03d4-4055-9916-b64de865f2a2" providerId="ADAL" clId="{F08882C4-A6B6-4B49-9552-5E45A8B69E6D}" dt="2020-04-09T09:55:12.389" v="569" actId="26606"/>
          <ac:spMkLst>
            <pc:docMk/>
            <pc:sldMk cId="353878282" sldId="286"/>
            <ac:spMk id="6" creationId="{10B0CBE3-F7DB-1D47-B068-E7AF59474EF2}"/>
          </ac:spMkLst>
        </pc:spChg>
        <pc:spChg chg="add">
          <ac:chgData name="Vuk Fait" userId="ba7476c2-03d4-4055-9916-b64de865f2a2" providerId="ADAL" clId="{F08882C4-A6B6-4B49-9552-5E45A8B69E6D}" dt="2020-04-09T09:55:12.389" v="569" actId="26606"/>
          <ac:spMkLst>
            <pc:docMk/>
            <pc:sldMk cId="353878282" sldId="286"/>
            <ac:spMk id="72" creationId="{8D70B121-56F4-4848-B38B-182089D909FA}"/>
          </ac:spMkLst>
        </pc:spChg>
        <pc:spChg chg="mod">
          <ac:chgData name="Vuk Fait" userId="ba7476c2-03d4-4055-9916-b64de865f2a2" providerId="ADAL" clId="{F08882C4-A6B6-4B49-9552-5E45A8B69E6D}" dt="2020-04-09T09:55:12.389" v="569" actId="26606"/>
          <ac:spMkLst>
            <pc:docMk/>
            <pc:sldMk cId="353878282" sldId="286"/>
            <ac:spMk id="36866" creationId="{F579F787-9063-6C40-A7EF-073006628314}"/>
          </ac:spMkLst>
        </pc:spChg>
        <pc:spChg chg="mod">
          <ac:chgData name="Vuk Fait" userId="ba7476c2-03d4-4055-9916-b64de865f2a2" providerId="ADAL" clId="{F08882C4-A6B6-4B49-9552-5E45A8B69E6D}" dt="2020-04-09T09:55:12.389" v="569" actId="26606"/>
          <ac:spMkLst>
            <pc:docMk/>
            <pc:sldMk cId="353878282" sldId="286"/>
            <ac:spMk id="36867" creationId="{53D3A86A-DB9A-AE4E-BEFF-47430342C6F2}"/>
          </ac:spMkLst>
        </pc:spChg>
        <pc:picChg chg="add del mod">
          <ac:chgData name="Vuk Fait" userId="ba7476c2-03d4-4055-9916-b64de865f2a2" providerId="ADAL" clId="{F08882C4-A6B6-4B49-9552-5E45A8B69E6D}" dt="2020-04-09T11:08:41.060" v="967" actId="478"/>
          <ac:picMkLst>
            <pc:docMk/>
            <pc:sldMk cId="353878282" sldId="286"/>
            <ac:picMk id="2" creationId="{D570C287-CDD4-8F4A-B875-FE06018BAE6C}"/>
          </ac:picMkLst>
        </pc:pic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53878282" sldId="286"/>
            <ac:picMk id="2" creationId="{D6A5E6FE-34C0-5E42-898C-24A052A8F7E0}"/>
          </ac:picMkLst>
        </pc:picChg>
        <pc:cxnChg chg="add">
          <ac:chgData name="Vuk Fait" userId="ba7476c2-03d4-4055-9916-b64de865f2a2" providerId="ADAL" clId="{F08882C4-A6B6-4B49-9552-5E45A8B69E6D}" dt="2020-04-09T09:55:12.389" v="569" actId="26606"/>
          <ac:cxnSpMkLst>
            <pc:docMk/>
            <pc:sldMk cId="353878282" sldId="286"/>
            <ac:cxnSpMk id="74" creationId="{2D72A2C9-F3CA-4216-8BAD-FA4C970C3C4E}"/>
          </ac:cxnSpMkLst>
        </pc:cxnChg>
      </pc:sldChg>
      <pc:sldChg chg="addSp modSp add del mod modTransition setBg">
        <pc:chgData name="Vuk Fait" userId="ba7476c2-03d4-4055-9916-b64de865f2a2" providerId="ADAL" clId="{F08882C4-A6B6-4B49-9552-5E45A8B69E6D}" dt="2020-04-09T09:56:06.442" v="574" actId="2696"/>
        <pc:sldMkLst>
          <pc:docMk/>
          <pc:sldMk cId="2824143776" sldId="287"/>
        </pc:sldMkLst>
        <pc:spChg chg="mod">
          <ac:chgData name="Vuk Fait" userId="ba7476c2-03d4-4055-9916-b64de865f2a2" providerId="ADAL" clId="{F08882C4-A6B6-4B49-9552-5E45A8B69E6D}" dt="2020-04-09T09:55:23.180" v="570" actId="26606"/>
          <ac:spMkLst>
            <pc:docMk/>
            <pc:sldMk cId="2824143776" sldId="287"/>
            <ac:spMk id="4" creationId="{0A1ACE45-E026-AB4D-9C1C-B0DF903163B5}"/>
          </ac:spMkLst>
        </pc:spChg>
        <pc:spChg chg="mod">
          <ac:chgData name="Vuk Fait" userId="ba7476c2-03d4-4055-9916-b64de865f2a2" providerId="ADAL" clId="{F08882C4-A6B6-4B49-9552-5E45A8B69E6D}" dt="2020-04-09T09:55:23.180" v="570" actId="26606"/>
          <ac:spMkLst>
            <pc:docMk/>
            <pc:sldMk cId="2824143776" sldId="287"/>
            <ac:spMk id="5" creationId="{834235F1-11C2-C04E-A08C-5FED77893D81}"/>
          </ac:spMkLst>
        </pc:spChg>
        <pc:spChg chg="mod">
          <ac:chgData name="Vuk Fait" userId="ba7476c2-03d4-4055-9916-b64de865f2a2" providerId="ADAL" clId="{F08882C4-A6B6-4B49-9552-5E45A8B69E6D}" dt="2020-04-09T09:55:23.180" v="570" actId="26606"/>
          <ac:spMkLst>
            <pc:docMk/>
            <pc:sldMk cId="2824143776" sldId="287"/>
            <ac:spMk id="6" creationId="{CD2C23CD-0CCB-064C-92C3-EFAC89C86C1C}"/>
          </ac:spMkLst>
        </pc:spChg>
        <pc:spChg chg="add">
          <ac:chgData name="Vuk Fait" userId="ba7476c2-03d4-4055-9916-b64de865f2a2" providerId="ADAL" clId="{F08882C4-A6B6-4B49-9552-5E45A8B69E6D}" dt="2020-04-09T09:55:23.180" v="570" actId="26606"/>
          <ac:spMkLst>
            <pc:docMk/>
            <pc:sldMk cId="2824143776" sldId="287"/>
            <ac:spMk id="72" creationId="{8D70B121-56F4-4848-B38B-182089D909FA}"/>
          </ac:spMkLst>
        </pc:spChg>
        <pc:spChg chg="mod">
          <ac:chgData name="Vuk Fait" userId="ba7476c2-03d4-4055-9916-b64de865f2a2" providerId="ADAL" clId="{F08882C4-A6B6-4B49-9552-5E45A8B69E6D}" dt="2020-04-09T09:55:23.180" v="570" actId="26606"/>
          <ac:spMkLst>
            <pc:docMk/>
            <pc:sldMk cId="2824143776" sldId="287"/>
            <ac:spMk id="37890" creationId="{7675A91C-E6DA-EA4E-B3A9-4A726B192880}"/>
          </ac:spMkLst>
        </pc:spChg>
        <pc:spChg chg="mod">
          <ac:chgData name="Vuk Fait" userId="ba7476c2-03d4-4055-9916-b64de865f2a2" providerId="ADAL" clId="{F08882C4-A6B6-4B49-9552-5E45A8B69E6D}" dt="2020-04-09T09:55:23.180" v="570" actId="26606"/>
          <ac:spMkLst>
            <pc:docMk/>
            <pc:sldMk cId="2824143776" sldId="287"/>
            <ac:spMk id="37891" creationId="{4D485309-193B-D04C-BD86-7B3AB613DA3C}"/>
          </ac:spMkLst>
        </pc:spChg>
        <pc:cxnChg chg="add">
          <ac:chgData name="Vuk Fait" userId="ba7476c2-03d4-4055-9916-b64de865f2a2" providerId="ADAL" clId="{F08882C4-A6B6-4B49-9552-5E45A8B69E6D}" dt="2020-04-09T09:55:23.180" v="570" actId="26606"/>
          <ac:cxnSpMkLst>
            <pc:docMk/>
            <pc:sldMk cId="2824143776" sldId="287"/>
            <ac:cxnSpMk id="74" creationId="{2D72A2C9-F3CA-4216-8BAD-FA4C970C3C4E}"/>
          </ac:cxnSpMkLst>
        </pc:cxnChg>
      </pc:sldChg>
      <pc:sldChg chg="add del modTransition">
        <pc:chgData name="Vuk Fait" userId="ba7476c2-03d4-4055-9916-b64de865f2a2" providerId="ADAL" clId="{F08882C4-A6B6-4B49-9552-5E45A8B69E6D}" dt="2020-04-09T09:55:43.173" v="571" actId="2696"/>
        <pc:sldMkLst>
          <pc:docMk/>
          <pc:sldMk cId="3397863365" sldId="288"/>
        </pc:sldMkLst>
      </pc:sldChg>
      <pc:sldChg chg="add del ord modTransition">
        <pc:chgData name="Vuk Fait" userId="ba7476c2-03d4-4055-9916-b64de865f2a2" providerId="ADAL" clId="{F08882C4-A6B6-4B49-9552-5E45A8B69E6D}" dt="2020-04-09T09:57:48.657" v="578" actId="2696"/>
        <pc:sldMkLst>
          <pc:docMk/>
          <pc:sldMk cId="2857733309" sldId="289"/>
        </pc:sldMkLst>
      </pc:sldChg>
      <pc:sldChg chg="add del modTransition">
        <pc:chgData name="Vuk Fait" userId="ba7476c2-03d4-4055-9916-b64de865f2a2" providerId="ADAL" clId="{F08882C4-A6B6-4B49-9552-5E45A8B69E6D}" dt="2020-04-09T09:55:47.744" v="572" actId="2696"/>
        <pc:sldMkLst>
          <pc:docMk/>
          <pc:sldMk cId="790111089" sldId="290"/>
        </pc:sldMkLst>
      </pc:sldChg>
      <pc:sldChg chg="add del modTransition">
        <pc:chgData name="Vuk Fait" userId="ba7476c2-03d4-4055-9916-b64de865f2a2" providerId="ADAL" clId="{F08882C4-A6B6-4B49-9552-5E45A8B69E6D}" dt="2020-04-09T09:55:53.844" v="573" actId="2696"/>
        <pc:sldMkLst>
          <pc:docMk/>
          <pc:sldMk cId="2021757764" sldId="291"/>
        </pc:sldMkLst>
      </pc:sldChg>
      <pc:sldChg chg="addSp delSp modSp add modTransition modAnim">
        <pc:chgData name="Vuk Fait" userId="ba7476c2-03d4-4055-9916-b64de865f2a2" providerId="ADAL" clId="{F08882C4-A6B6-4B49-9552-5E45A8B69E6D}" dt="2020-04-10T10:41:02.122" v="1012"/>
        <pc:sldMkLst>
          <pc:docMk/>
          <pc:sldMk cId="2288231716" sldId="328"/>
        </pc:sldMkLst>
        <pc:spChg chg="del mod">
          <ac:chgData name="Vuk Fait" userId="ba7476c2-03d4-4055-9916-b64de865f2a2" providerId="ADAL" clId="{F08882C4-A6B6-4B49-9552-5E45A8B69E6D}" dt="2020-04-09T09:57:00.339" v="577" actId="478"/>
          <ac:spMkLst>
            <pc:docMk/>
            <pc:sldMk cId="2288231716" sldId="328"/>
            <ac:spMk id="591" creationId="{00000000-0000-0000-0000-000000000000}"/>
          </ac:spMkLst>
        </pc:spChg>
        <pc:picChg chg="add del mod">
          <ac:chgData name="Vuk Fait" userId="ba7476c2-03d4-4055-9916-b64de865f2a2" providerId="ADAL" clId="{F08882C4-A6B6-4B49-9552-5E45A8B69E6D}" dt="2020-04-10T10:41:02.122" v="1012"/>
          <ac:picMkLst>
            <pc:docMk/>
            <pc:sldMk cId="2288231716" sldId="328"/>
            <ac:picMk id="2" creationId="{05D74D4B-DF53-6F4A-B6B2-BBE9FCD21392}"/>
          </ac:picMkLst>
        </pc:picChg>
        <pc:picChg chg="add mod">
          <ac:chgData name="Vuk Fait" userId="ba7476c2-03d4-4055-9916-b64de865f2a2" providerId="ADAL" clId="{F08882C4-A6B6-4B49-9552-5E45A8B69E6D}" dt="2020-04-10T10:41:02.122" v="1012"/>
          <ac:picMkLst>
            <pc:docMk/>
            <pc:sldMk cId="2288231716" sldId="328"/>
            <ac:picMk id="3" creationId="{67409292-8FDE-0148-B762-26F4C9F09075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2288231716" sldId="328"/>
            <ac:picMk id="592" creationId="{00000000-0000-0000-0000-000000000000}"/>
          </ac:picMkLst>
        </pc:picChg>
      </pc:sldChg>
      <pc:sldChg chg="addSp delSp modSp add del modTransition delAnim modAnim">
        <pc:chgData name="Vuk Fait" userId="ba7476c2-03d4-4055-9916-b64de865f2a2" providerId="ADAL" clId="{F08882C4-A6B6-4B49-9552-5E45A8B69E6D}" dt="2020-04-10T10:39:43.920" v="982" actId="2696"/>
        <pc:sldMkLst>
          <pc:docMk/>
          <pc:sldMk cId="3906807102" sldId="337"/>
        </pc:sld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k cId="3906807102" sldId="337"/>
            <ac:spMk id="654" creationId="{00000000-0000-0000-0000-000000000000}"/>
          </ac:spMkLst>
        </pc:spChg>
        <pc:spChg chg="add del mod">
          <ac:chgData name="Vuk Fait" userId="ba7476c2-03d4-4055-9916-b64de865f2a2" providerId="ADAL" clId="{F08882C4-A6B6-4B49-9552-5E45A8B69E6D}" dt="2020-04-09T09:49:16.228" v="540"/>
          <ac:spMkLst>
            <pc:docMk/>
            <pc:sldMk cId="3906807102" sldId="337"/>
            <ac:spMk id="655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906807102" sldId="337"/>
            <ac:picMk id="2" creationId="{D3D1DDC3-7C8A-2747-8502-7EAAF97E591C}"/>
          </ac:picMkLst>
        </pc:picChg>
        <pc:picChg chg="mod">
          <ac:chgData name="Vuk Fait" userId="ba7476c2-03d4-4055-9916-b64de865f2a2" providerId="ADAL" clId="{F08882C4-A6B6-4B49-9552-5E45A8B69E6D}" dt="2020-04-09T09:42:29.214" v="444"/>
          <ac:picMkLst>
            <pc:docMk/>
            <pc:sldMk cId="3906807102" sldId="337"/>
            <ac:picMk id="652" creationId="{00000000-0000-0000-0000-000000000000}"/>
          </ac:picMkLst>
        </pc:picChg>
        <pc:picChg chg="del mod">
          <ac:chgData name="Vuk Fait" userId="ba7476c2-03d4-4055-9916-b64de865f2a2" providerId="ADAL" clId="{F08882C4-A6B6-4B49-9552-5E45A8B69E6D}" dt="2020-04-09T09:56:49.326" v="575" actId="478"/>
          <ac:picMkLst>
            <pc:docMk/>
            <pc:sldMk cId="3906807102" sldId="337"/>
            <ac:picMk id="653" creationId="{00000000-0000-0000-0000-000000000000}"/>
          </ac:picMkLst>
        </pc:picChg>
      </pc:sldChg>
      <pc:sldChg chg="addSp delSp modSp add mod modTransition setBg modAnim">
        <pc:chgData name="Vuk Fait" userId="ba7476c2-03d4-4055-9916-b64de865f2a2" providerId="ADAL" clId="{F08882C4-A6B6-4B49-9552-5E45A8B69E6D}" dt="2020-04-10T09:44:47.783" v="979"/>
        <pc:sldMkLst>
          <pc:docMk/>
          <pc:sldMk cId="379926429" sldId="348"/>
        </pc:sldMkLst>
        <pc:spChg chg="add del">
          <ac:chgData name="Vuk Fait" userId="ba7476c2-03d4-4055-9916-b64de865f2a2" providerId="ADAL" clId="{F08882C4-A6B6-4B49-9552-5E45A8B69E6D}" dt="2020-04-09T09:58:25.371" v="582" actId="26606"/>
          <ac:spMkLst>
            <pc:docMk/>
            <pc:sldMk cId="379926429" sldId="348"/>
            <ac:spMk id="86" creationId="{86295E7F-EA66-480B-B001-C8BE7CD61903}"/>
          </ac:spMkLst>
        </pc:spChg>
        <pc:spChg chg="mod ord">
          <ac:chgData name="Vuk Fait" userId="ba7476c2-03d4-4055-9916-b64de865f2a2" providerId="ADAL" clId="{F08882C4-A6B6-4B49-9552-5E45A8B69E6D}" dt="2020-04-09T09:58:25.371" v="582" actId="26606"/>
          <ac:spMkLst>
            <pc:docMk/>
            <pc:sldMk cId="379926429" sldId="348"/>
            <ac:spMk id="719" creationId="{00000000-0000-0000-0000-000000000000}"/>
          </ac:spMkLst>
        </pc:spChg>
        <pc:spChg chg="add del mod">
          <ac:chgData name="Vuk Fait" userId="ba7476c2-03d4-4055-9916-b64de865f2a2" providerId="ADAL" clId="{F08882C4-A6B6-4B49-9552-5E45A8B69E6D}" dt="2020-04-09T09:49:16.228" v="540"/>
          <ac:spMkLst>
            <pc:docMk/>
            <pc:sldMk cId="379926429" sldId="348"/>
            <ac:spMk id="720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58:25.371" v="582" actId="26606"/>
          <ac:spMkLst>
            <pc:docMk/>
            <pc:sldMk cId="379926429" sldId="348"/>
            <ac:spMk id="721" creationId="{00000000-0000-0000-0000-000000000000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79926429" sldId="348"/>
            <ac:picMk id="2" creationId="{A4BFC4FF-E929-FA4D-A989-B1DA619E9C29}"/>
          </ac:picMkLst>
        </pc:picChg>
        <pc:picChg chg="mod">
          <ac:chgData name="Vuk Fait" userId="ba7476c2-03d4-4055-9916-b64de865f2a2" providerId="ADAL" clId="{F08882C4-A6B6-4B49-9552-5E45A8B69E6D}" dt="2020-04-09T09:58:25.371" v="582" actId="26606"/>
          <ac:picMkLst>
            <pc:docMk/>
            <pc:sldMk cId="379926429" sldId="348"/>
            <ac:picMk id="718" creationId="{00000000-0000-0000-0000-000000000000}"/>
          </ac:picMkLst>
        </pc:picChg>
        <pc:cxnChg chg="add del">
          <ac:chgData name="Vuk Fait" userId="ba7476c2-03d4-4055-9916-b64de865f2a2" providerId="ADAL" clId="{F08882C4-A6B6-4B49-9552-5E45A8B69E6D}" dt="2020-04-09T09:58:25.371" v="582" actId="26606"/>
          <ac:cxnSpMkLst>
            <pc:docMk/>
            <pc:sldMk cId="379926429" sldId="348"/>
            <ac:cxnSpMk id="88" creationId="{E126E481-B945-4179-BD79-05E96E9B29E1}"/>
          </ac:cxnSpMkLst>
        </pc:cxnChg>
      </pc:sldChg>
      <pc:sldChg chg="addSp modSp add mod modTransition setBg modAnim">
        <pc:chgData name="Vuk Fait" userId="ba7476c2-03d4-4055-9916-b64de865f2a2" providerId="ADAL" clId="{F08882C4-A6B6-4B49-9552-5E45A8B69E6D}" dt="2020-04-10T09:44:47.783" v="979"/>
        <pc:sldMkLst>
          <pc:docMk/>
          <pc:sldMk cId="3023056452" sldId="422"/>
        </pc:sldMkLst>
        <pc:spChg chg="mod">
          <ac:chgData name="Vuk Fait" userId="ba7476c2-03d4-4055-9916-b64de865f2a2" providerId="ADAL" clId="{F08882C4-A6B6-4B49-9552-5E45A8B69E6D}" dt="2020-04-09T09:59:10.325" v="620" actId="20577"/>
          <ac:spMkLst>
            <pc:docMk/>
            <pc:sldMk cId="3023056452" sldId="422"/>
            <ac:spMk id="18" creationId="{C25DCAD1-96D4-584E-9D33-23743911F1D4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023056452" sldId="422"/>
            <ac:picMk id="2" creationId="{0E66E005-6925-D04B-8B72-E1FEADB92B1F}"/>
          </ac:picMkLst>
        </pc:picChg>
        <pc:picChg chg="mod">
          <ac:chgData name="Vuk Fait" userId="ba7476c2-03d4-4055-9916-b64de865f2a2" providerId="ADAL" clId="{F08882C4-A6B6-4B49-9552-5E45A8B69E6D}" dt="2020-04-09T09:58:57.925" v="585" actId="26606"/>
          <ac:picMkLst>
            <pc:docMk/>
            <pc:sldMk cId="3023056452" sldId="422"/>
            <ac:picMk id="34819" creationId="{E421518F-AD79-BB4C-B605-7A9BD4149A57}"/>
          </ac:picMkLst>
        </pc:picChg>
      </pc:sldChg>
      <pc:sldChg chg="addSp delSp modSp add mod modTransition setBg modAnim">
        <pc:chgData name="Vuk Fait" userId="ba7476c2-03d4-4055-9916-b64de865f2a2" providerId="ADAL" clId="{F08882C4-A6B6-4B49-9552-5E45A8B69E6D}" dt="2020-04-10T09:44:47.783" v="979"/>
        <pc:sldMkLst>
          <pc:docMk/>
          <pc:sldMk cId="3326023528" sldId="423"/>
        </pc:sldMkLst>
        <pc:spChg chg="del mod">
          <ac:chgData name="Vuk Fait" userId="ba7476c2-03d4-4055-9916-b64de865f2a2" providerId="ADAL" clId="{F08882C4-A6B6-4B49-9552-5E45A8B69E6D}" dt="2020-04-09T09:19:52.472" v="17"/>
          <ac:spMkLst>
            <pc:docMk/>
            <pc:sldMk cId="3326023528" sldId="423"/>
            <ac:spMk id="2" creationId="{8528E22B-A266-9047-AAB5-35FD8D8BCA6A}"/>
          </ac:spMkLst>
        </pc:spChg>
        <pc:spChg chg="del">
          <ac:chgData name="Vuk Fait" userId="ba7476c2-03d4-4055-9916-b64de865f2a2" providerId="ADAL" clId="{F08882C4-A6B6-4B49-9552-5E45A8B69E6D}" dt="2020-04-09T09:19:52.472" v="17"/>
          <ac:spMkLst>
            <pc:docMk/>
            <pc:sldMk cId="3326023528" sldId="423"/>
            <ac:spMk id="3" creationId="{84B1AA91-C972-4144-90EB-972B381DC2B6}"/>
          </ac:spMkLst>
        </pc:spChg>
        <pc:spChg chg="del">
          <ac:chgData name="Vuk Fait" userId="ba7476c2-03d4-4055-9916-b64de865f2a2" providerId="ADAL" clId="{F08882C4-A6B6-4B49-9552-5E45A8B69E6D}" dt="2020-04-09T09:19:52.472" v="17"/>
          <ac:spMkLst>
            <pc:docMk/>
            <pc:sldMk cId="3326023528" sldId="423"/>
            <ac:spMk id="4" creationId="{796D29DC-99BF-4E40-891A-0FBDC9837F86}"/>
          </ac:spMkLst>
        </pc:spChg>
        <pc:spChg chg="del">
          <ac:chgData name="Vuk Fait" userId="ba7476c2-03d4-4055-9916-b64de865f2a2" providerId="ADAL" clId="{F08882C4-A6B6-4B49-9552-5E45A8B69E6D}" dt="2020-04-09T09:19:52.472" v="17"/>
          <ac:spMkLst>
            <pc:docMk/>
            <pc:sldMk cId="3326023528" sldId="423"/>
            <ac:spMk id="5" creationId="{79BDE596-5ECF-6F46-BB41-B9EF0C432529}"/>
          </ac:spMkLst>
        </pc:spChg>
        <pc:spChg chg="add mod">
          <ac:chgData name="Vuk Fait" userId="ba7476c2-03d4-4055-9916-b64de865f2a2" providerId="ADAL" clId="{F08882C4-A6B6-4B49-9552-5E45A8B69E6D}" dt="2020-04-09T10:05:57.827" v="668" actId="20577"/>
          <ac:spMkLst>
            <pc:docMk/>
            <pc:sldMk cId="3326023528" sldId="423"/>
            <ac:spMk id="6" creationId="{5AF1EE66-0794-BB47-BB32-D81CC7EDEFCD}"/>
          </ac:spMkLst>
        </pc:spChg>
        <pc:spChg chg="add mod">
          <ac:chgData name="Vuk Fait" userId="ba7476c2-03d4-4055-9916-b64de865f2a2" providerId="ADAL" clId="{F08882C4-A6B6-4B49-9552-5E45A8B69E6D}" dt="2020-04-09T10:04:42.834" v="642" actId="26606"/>
          <ac:spMkLst>
            <pc:docMk/>
            <pc:sldMk cId="3326023528" sldId="423"/>
            <ac:spMk id="7" creationId="{6A35EF87-003C-794D-9CE1-D01801888AC8}"/>
          </ac:spMkLst>
        </pc:spChg>
        <pc:spChg chg="add mod">
          <ac:chgData name="Vuk Fait" userId="ba7476c2-03d4-4055-9916-b64de865f2a2" providerId="ADAL" clId="{F08882C4-A6B6-4B49-9552-5E45A8B69E6D}" dt="2020-04-09T10:07:01.787" v="699" actId="207"/>
          <ac:spMkLst>
            <pc:docMk/>
            <pc:sldMk cId="3326023528" sldId="423"/>
            <ac:spMk id="8" creationId="{3B1F89F2-2634-C242-BB1C-2DD0FF57591B}"/>
          </ac:spMkLst>
        </pc:spChg>
        <pc:spChg chg="add">
          <ac:chgData name="Vuk Fait" userId="ba7476c2-03d4-4055-9916-b64de865f2a2" providerId="ADAL" clId="{F08882C4-A6B6-4B49-9552-5E45A8B69E6D}" dt="2020-04-09T10:04:42.834" v="642" actId="26606"/>
          <ac:spMkLst>
            <pc:docMk/>
            <pc:sldMk cId="3326023528" sldId="423"/>
            <ac:spMk id="12" creationId="{8D70B121-56F4-4848-B38B-182089D909FA}"/>
          </ac:spMkLst>
        </pc:sp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326023528" sldId="423"/>
            <ac:picMk id="2" creationId="{7A85D251-CC73-B342-AA36-A866908F89AA}"/>
          </ac:picMkLst>
        </pc:picChg>
        <pc:cxnChg chg="add">
          <ac:chgData name="Vuk Fait" userId="ba7476c2-03d4-4055-9916-b64de865f2a2" providerId="ADAL" clId="{F08882C4-A6B6-4B49-9552-5E45A8B69E6D}" dt="2020-04-09T10:04:42.834" v="642" actId="26606"/>
          <ac:cxnSpMkLst>
            <pc:docMk/>
            <pc:sldMk cId="3326023528" sldId="423"/>
            <ac:cxnSpMk id="14" creationId="{2D72A2C9-F3CA-4216-8BAD-FA4C970C3C4E}"/>
          </ac:cxnSpMkLst>
        </pc:cxnChg>
      </pc:sldChg>
      <pc:sldChg chg="add del">
        <pc:chgData name="Vuk Fait" userId="ba7476c2-03d4-4055-9916-b64de865f2a2" providerId="ADAL" clId="{F08882C4-A6B6-4B49-9552-5E45A8B69E6D}" dt="2020-04-09T09:46:21.128" v="488"/>
        <pc:sldMkLst>
          <pc:docMk/>
          <pc:sldMk cId="1403446883" sldId="424"/>
        </pc:sldMkLst>
      </pc:sldChg>
      <pc:sldChg chg="addSp delSp modSp add mod modTransition setBg delAnim modAnim">
        <pc:chgData name="Vuk Fait" userId="ba7476c2-03d4-4055-9916-b64de865f2a2" providerId="ADAL" clId="{F08882C4-A6B6-4B49-9552-5E45A8B69E6D}" dt="2020-04-10T09:44:47.783" v="979"/>
        <pc:sldMkLst>
          <pc:docMk/>
          <pc:sldMk cId="3014081645" sldId="424"/>
        </pc:sldMkLst>
        <pc:spChg chg="mod">
          <ac:chgData name="Vuk Fait" userId="ba7476c2-03d4-4055-9916-b64de865f2a2" providerId="ADAL" clId="{F08882C4-A6B6-4B49-9552-5E45A8B69E6D}" dt="2020-04-09T09:53:08.834" v="565" actId="26606"/>
          <ac:spMkLst>
            <pc:docMk/>
            <pc:sldMk cId="3014081645" sldId="424"/>
            <ac:spMk id="2" creationId="{309B708F-A20C-2440-BE81-5455297B0672}"/>
          </ac:spMkLst>
        </pc:spChg>
        <pc:spChg chg="mod">
          <ac:chgData name="Vuk Fait" userId="ba7476c2-03d4-4055-9916-b64de865f2a2" providerId="ADAL" clId="{F08882C4-A6B6-4B49-9552-5E45A8B69E6D}" dt="2020-04-09T10:11:33.221" v="707" actId="1076"/>
          <ac:spMkLst>
            <pc:docMk/>
            <pc:sldMk cId="3014081645" sldId="424"/>
            <ac:spMk id="3" creationId="{EDE4C01F-A490-AF42-A1D3-60C04A7243B3}"/>
          </ac:spMkLst>
        </pc:spChg>
        <pc:spChg chg="add mod">
          <ac:chgData name="Vuk Fait" userId="ba7476c2-03d4-4055-9916-b64de865f2a2" providerId="ADAL" clId="{F08882C4-A6B6-4B49-9552-5E45A8B69E6D}" dt="2020-04-09T10:11:20.036" v="706" actId="20577"/>
          <ac:spMkLst>
            <pc:docMk/>
            <pc:sldMk cId="3014081645" sldId="424"/>
            <ac:spMk id="4" creationId="{1FE7D986-BB86-5A40-9BAD-9681CA5A18AB}"/>
          </ac:spMkLst>
        </pc:spChg>
        <pc:spChg chg="add">
          <ac:chgData name="Vuk Fait" userId="ba7476c2-03d4-4055-9916-b64de865f2a2" providerId="ADAL" clId="{F08882C4-A6B6-4B49-9552-5E45A8B69E6D}" dt="2020-04-09T09:53:08.834" v="565" actId="26606"/>
          <ac:spMkLst>
            <pc:docMk/>
            <pc:sldMk cId="3014081645" sldId="424"/>
            <ac:spMk id="9" creationId="{8CA06CD6-90CA-4C45-856C-6771339E1E22}"/>
          </ac:spMkLst>
        </pc:spChg>
        <pc:picChg chg="add del mod">
          <ac:chgData name="Vuk Fait" userId="ba7476c2-03d4-4055-9916-b64de865f2a2" providerId="ADAL" clId="{F08882C4-A6B6-4B49-9552-5E45A8B69E6D}" dt="2020-04-09T11:10:05.248" v="973" actId="478"/>
          <ac:picMkLst>
            <pc:docMk/>
            <pc:sldMk cId="3014081645" sldId="424"/>
            <ac:picMk id="5" creationId="{CE042C7F-5FE3-504A-AE9E-D18B1A902E25}"/>
          </ac:picMkLst>
        </pc:picChg>
        <pc:picChg chg="add mod">
          <ac:chgData name="Vuk Fait" userId="ba7476c2-03d4-4055-9916-b64de865f2a2" providerId="ADAL" clId="{F08882C4-A6B6-4B49-9552-5E45A8B69E6D}" dt="2020-04-10T09:44:47.783" v="979"/>
          <ac:picMkLst>
            <pc:docMk/>
            <pc:sldMk cId="3014081645" sldId="424"/>
            <ac:picMk id="5" creationId="{F710985E-98BF-D746-BA2B-4D0094E5863B}"/>
          </ac:picMkLst>
        </pc:picChg>
        <pc:cxnChg chg="add">
          <ac:chgData name="Vuk Fait" userId="ba7476c2-03d4-4055-9916-b64de865f2a2" providerId="ADAL" clId="{F08882C4-A6B6-4B49-9552-5E45A8B69E6D}" dt="2020-04-09T09:53:08.834" v="565" actId="26606"/>
          <ac:cxnSpMkLst>
            <pc:docMk/>
            <pc:sldMk cId="3014081645" sldId="424"/>
            <ac:cxnSpMk id="11" creationId="{5021601D-2758-4B15-A31C-FDA184C51B3A}"/>
          </ac:cxnSpMkLst>
        </pc:cxnChg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642213874" sldId="425"/>
        </pc:sldMkLst>
      </pc:sldChg>
      <pc:sldChg chg="addSp modSp add modTransition modAnim">
        <pc:chgData name="Vuk Fait" userId="ba7476c2-03d4-4055-9916-b64de865f2a2" providerId="ADAL" clId="{F08882C4-A6B6-4B49-9552-5E45A8B69E6D}" dt="2020-04-10T10:41:02.122" v="1012"/>
        <pc:sldMkLst>
          <pc:docMk/>
          <pc:sldMk cId="1718682862" sldId="425"/>
        </pc:sldMkLst>
        <pc:spChg chg="add mod">
          <ac:chgData name="Vuk Fait" userId="ba7476c2-03d4-4055-9916-b64de865f2a2" providerId="ADAL" clId="{F08882C4-A6B6-4B49-9552-5E45A8B69E6D}" dt="2020-04-10T10:40:23.933" v="1011" actId="403"/>
          <ac:spMkLst>
            <pc:docMk/>
            <pc:sldMk cId="1718682862" sldId="425"/>
            <ac:spMk id="4" creationId="{F3211CCC-91A8-A348-9046-AFDCCDB30176}"/>
          </ac:spMkLst>
        </pc:spChg>
        <pc:picChg chg="add mod">
          <ac:chgData name="Vuk Fait" userId="ba7476c2-03d4-4055-9916-b64de865f2a2" providerId="ADAL" clId="{F08882C4-A6B6-4B49-9552-5E45A8B69E6D}" dt="2020-04-10T10:39:54.592" v="984"/>
          <ac:picMkLst>
            <pc:docMk/>
            <pc:sldMk cId="1718682862" sldId="425"/>
            <ac:picMk id="3" creationId="{6CEE0CFB-21F1-294E-9A5E-F12C7EE1D92C}"/>
          </ac:picMkLst>
        </pc:picChg>
        <pc:picChg chg="add mod">
          <ac:chgData name="Vuk Fait" userId="ba7476c2-03d4-4055-9916-b64de865f2a2" providerId="ADAL" clId="{F08882C4-A6B6-4B49-9552-5E45A8B69E6D}" dt="2020-04-10T10:41:02.122" v="1012"/>
          <ac:picMkLst>
            <pc:docMk/>
            <pc:sldMk cId="1718682862" sldId="425"/>
            <ac:picMk id="5" creationId="{B0C0B6C0-C5F5-CB4C-92E3-5E352D79CDDA}"/>
          </ac:picMkLst>
        </pc:picChg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2831951224" sldId="426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27229610" sldId="427"/>
        </pc:sldMkLst>
      </pc:sldChg>
      <pc:sldChg chg="add del setBg">
        <pc:chgData name="Vuk Fait" userId="ba7476c2-03d4-4055-9916-b64de865f2a2" providerId="ADAL" clId="{F08882C4-A6B6-4B49-9552-5E45A8B69E6D}" dt="2020-04-09T09:46:48.846" v="492"/>
        <pc:sldMkLst>
          <pc:docMk/>
          <pc:sldMk cId="660358127" sldId="428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2518607378" sldId="429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530039062" sldId="430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050263175" sldId="431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120300166" sldId="432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578938517" sldId="433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000082259" sldId="434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809959484" sldId="435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98085368" sldId="436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619627550" sldId="437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4141552637" sldId="438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2694290858" sldId="439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087103891" sldId="440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933857862" sldId="441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338101955" sldId="442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118846108" sldId="443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2353398871" sldId="444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484827575" sldId="445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2616193783" sldId="446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145093724" sldId="447"/>
        </pc:sldMkLst>
      </pc:sldChg>
      <pc:sldChg chg="add del setBg">
        <pc:chgData name="Vuk Fait" userId="ba7476c2-03d4-4055-9916-b64de865f2a2" providerId="ADAL" clId="{F08882C4-A6B6-4B49-9552-5E45A8B69E6D}" dt="2020-04-09T09:46:48.846" v="492"/>
        <pc:sldMkLst>
          <pc:docMk/>
          <pc:sldMk cId="1715341765" sldId="448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2504590977" sldId="449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884068939" sldId="450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2356396529" sldId="451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456044343" sldId="452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364096517" sldId="453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219398534" sldId="454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11207377" sldId="455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1454256056" sldId="456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952527128" sldId="457"/>
        </pc:sldMkLst>
      </pc:sldChg>
      <pc:sldChg chg="add del setBg">
        <pc:chgData name="Vuk Fait" userId="ba7476c2-03d4-4055-9916-b64de865f2a2" providerId="ADAL" clId="{F08882C4-A6B6-4B49-9552-5E45A8B69E6D}" dt="2020-04-09T09:46:48.846" v="492"/>
        <pc:sldMkLst>
          <pc:docMk/>
          <pc:sldMk cId="2126786430" sldId="458"/>
        </pc:sldMkLst>
      </pc:sldChg>
      <pc:sldChg chg="add del setBg">
        <pc:chgData name="Vuk Fait" userId="ba7476c2-03d4-4055-9916-b64de865f2a2" providerId="ADAL" clId="{F08882C4-A6B6-4B49-9552-5E45A8B69E6D}" dt="2020-04-09T09:46:48.846" v="492"/>
        <pc:sldMkLst>
          <pc:docMk/>
          <pc:sldMk cId="4144361397" sldId="459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661343789" sldId="460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374802090" sldId="461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319530882" sldId="462"/>
        </pc:sldMkLst>
      </pc:sldChg>
      <pc:sldChg chg="add del setBg">
        <pc:chgData name="Vuk Fait" userId="ba7476c2-03d4-4055-9916-b64de865f2a2" providerId="ADAL" clId="{F08882C4-A6B6-4B49-9552-5E45A8B69E6D}" dt="2020-04-09T09:46:48.846" v="492"/>
        <pc:sldMkLst>
          <pc:docMk/>
          <pc:sldMk cId="1582542711" sldId="463"/>
        </pc:sldMkLst>
      </pc:sldChg>
      <pc:sldChg chg="add del setBg">
        <pc:chgData name="Vuk Fait" userId="ba7476c2-03d4-4055-9916-b64de865f2a2" providerId="ADAL" clId="{F08882C4-A6B6-4B49-9552-5E45A8B69E6D}" dt="2020-04-09T09:46:48.846" v="492"/>
        <pc:sldMkLst>
          <pc:docMk/>
          <pc:sldMk cId="3588633666" sldId="464"/>
        </pc:sldMkLst>
      </pc:sldChg>
      <pc:sldChg chg="add del">
        <pc:chgData name="Vuk Fait" userId="ba7476c2-03d4-4055-9916-b64de865f2a2" providerId="ADAL" clId="{F08882C4-A6B6-4B49-9552-5E45A8B69E6D}" dt="2020-04-09T09:46:48.846" v="492"/>
        <pc:sldMkLst>
          <pc:docMk/>
          <pc:sldMk cId="3288568821" sldId="465"/>
        </pc:sldMkLst>
      </pc:sldChg>
      <pc:sldMasterChg chg="modSp modSldLayout">
        <pc:chgData name="Vuk Fait" userId="ba7476c2-03d4-4055-9916-b64de865f2a2" providerId="ADAL" clId="{F08882C4-A6B6-4B49-9552-5E45A8B69E6D}" dt="2020-04-09T09:42:29.214" v="444"/>
        <pc:sldMasterMkLst>
          <pc:docMk/>
          <pc:sldMasterMk cId="900704903" sldId="2147483660"/>
        </pc:sldMasterMkLst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asterMk cId="900704903" sldId="2147483660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asterMk cId="900704903" sldId="2147483660"/>
            <ac:spMk id="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asterMk cId="900704903" sldId="2147483660"/>
            <ac:spMk id="4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asterMk cId="900704903" sldId="2147483660"/>
            <ac:spMk id="5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09:42:29.214" v="444"/>
          <ac:spMkLst>
            <pc:docMk/>
            <pc:sldMasterMk cId="900704903" sldId="2147483660"/>
            <ac:spMk id="6" creationId="{00000000-0000-0000-0000-000000000000}"/>
          </ac:spMkLst>
        </pc:spChg>
        <pc:sldLayoutChg chg="modSp">
          <pc:chgData name="Vuk Fait" userId="ba7476c2-03d4-4055-9916-b64de865f2a2" providerId="ADAL" clId="{F08882C4-A6B6-4B49-9552-5E45A8B69E6D}" dt="2020-04-09T09:42:29.214" v="444"/>
          <pc:sldLayoutMkLst>
            <pc:docMk/>
            <pc:sldMasterMk cId="900704903" sldId="2147483660"/>
            <pc:sldLayoutMk cId="110675145" sldId="2147483661"/>
          </pc:sldLayoutMkLst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110675145" sldId="2147483661"/>
              <ac:spMk id="2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110675145" sldId="2147483661"/>
              <ac:spMk id="3" creationId="{00000000-0000-0000-0000-000000000000}"/>
            </ac:spMkLst>
          </pc:spChg>
        </pc:sldLayoutChg>
        <pc:sldLayoutChg chg="modSp">
          <pc:chgData name="Vuk Fait" userId="ba7476c2-03d4-4055-9916-b64de865f2a2" providerId="ADAL" clId="{F08882C4-A6B6-4B49-9552-5E45A8B69E6D}" dt="2020-04-09T09:42:29.214" v="444"/>
          <pc:sldLayoutMkLst>
            <pc:docMk/>
            <pc:sldMasterMk cId="900704903" sldId="2147483660"/>
            <pc:sldLayoutMk cId="3586299624" sldId="2147483663"/>
          </pc:sldLayoutMkLst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3586299624" sldId="2147483663"/>
              <ac:spMk id="2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3586299624" sldId="2147483663"/>
              <ac:spMk id="3" creationId="{00000000-0000-0000-0000-000000000000}"/>
            </ac:spMkLst>
          </pc:spChg>
        </pc:sldLayoutChg>
        <pc:sldLayoutChg chg="modSp">
          <pc:chgData name="Vuk Fait" userId="ba7476c2-03d4-4055-9916-b64de865f2a2" providerId="ADAL" clId="{F08882C4-A6B6-4B49-9552-5E45A8B69E6D}" dt="2020-04-09T09:42:29.214" v="444"/>
          <pc:sldLayoutMkLst>
            <pc:docMk/>
            <pc:sldMasterMk cId="900704903" sldId="2147483660"/>
            <pc:sldLayoutMk cId="3952975858" sldId="2147483664"/>
          </pc:sldLayoutMkLst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3952975858" sldId="2147483664"/>
              <ac:spMk id="3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3952975858" sldId="2147483664"/>
              <ac:spMk id="4" creationId="{00000000-0000-0000-0000-000000000000}"/>
            </ac:spMkLst>
          </pc:spChg>
        </pc:sldLayoutChg>
        <pc:sldLayoutChg chg="modSp">
          <pc:chgData name="Vuk Fait" userId="ba7476c2-03d4-4055-9916-b64de865f2a2" providerId="ADAL" clId="{F08882C4-A6B6-4B49-9552-5E45A8B69E6D}" dt="2020-04-09T09:42:29.214" v="444"/>
          <pc:sldLayoutMkLst>
            <pc:docMk/>
            <pc:sldMasterMk cId="900704903" sldId="2147483660"/>
            <pc:sldLayoutMk cId="243381066" sldId="2147483665"/>
          </pc:sldLayoutMkLst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243381066" sldId="2147483665"/>
              <ac:spMk id="2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243381066" sldId="2147483665"/>
              <ac:spMk id="3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243381066" sldId="2147483665"/>
              <ac:spMk id="4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243381066" sldId="2147483665"/>
              <ac:spMk id="5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243381066" sldId="2147483665"/>
              <ac:spMk id="6" creationId="{00000000-0000-0000-0000-000000000000}"/>
            </ac:spMkLst>
          </pc:spChg>
        </pc:sldLayoutChg>
        <pc:sldLayoutChg chg="modSp">
          <pc:chgData name="Vuk Fait" userId="ba7476c2-03d4-4055-9916-b64de865f2a2" providerId="ADAL" clId="{F08882C4-A6B6-4B49-9552-5E45A8B69E6D}" dt="2020-04-09T09:42:29.214" v="444"/>
          <pc:sldLayoutMkLst>
            <pc:docMk/>
            <pc:sldMasterMk cId="900704903" sldId="2147483660"/>
            <pc:sldLayoutMk cId="1177999897" sldId="2147483668"/>
          </pc:sldLayoutMkLst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1177999897" sldId="2147483668"/>
              <ac:spMk id="2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1177999897" sldId="2147483668"/>
              <ac:spMk id="3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1177999897" sldId="2147483668"/>
              <ac:spMk id="4" creationId="{00000000-0000-0000-0000-000000000000}"/>
            </ac:spMkLst>
          </pc:spChg>
        </pc:sldLayoutChg>
        <pc:sldLayoutChg chg="modSp">
          <pc:chgData name="Vuk Fait" userId="ba7476c2-03d4-4055-9916-b64de865f2a2" providerId="ADAL" clId="{F08882C4-A6B6-4B49-9552-5E45A8B69E6D}" dt="2020-04-09T09:42:29.214" v="444"/>
          <pc:sldLayoutMkLst>
            <pc:docMk/>
            <pc:sldMasterMk cId="900704903" sldId="2147483660"/>
            <pc:sldLayoutMk cId="574088804" sldId="2147483669"/>
          </pc:sldLayoutMkLst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574088804" sldId="2147483669"/>
              <ac:spMk id="2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574088804" sldId="2147483669"/>
              <ac:spMk id="3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574088804" sldId="2147483669"/>
              <ac:spMk id="4" creationId="{00000000-0000-0000-0000-000000000000}"/>
            </ac:spMkLst>
          </pc:spChg>
        </pc:sldLayoutChg>
        <pc:sldLayoutChg chg="modSp">
          <pc:chgData name="Vuk Fait" userId="ba7476c2-03d4-4055-9916-b64de865f2a2" providerId="ADAL" clId="{F08882C4-A6B6-4B49-9552-5E45A8B69E6D}" dt="2020-04-09T09:42:29.214" v="444"/>
          <pc:sldLayoutMkLst>
            <pc:docMk/>
            <pc:sldMasterMk cId="900704903" sldId="2147483660"/>
            <pc:sldLayoutMk cId="172858860" sldId="2147483671"/>
          </pc:sldLayoutMkLst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172858860" sldId="2147483671"/>
              <ac:spMk id="2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172858860" sldId="2147483671"/>
              <ac:spMk id="3" creationId="{00000000-0000-0000-0000-000000000000}"/>
            </ac:spMkLst>
          </pc:spChg>
        </pc:sldLayoutChg>
        <pc:sldLayoutChg chg="modSp">
          <pc:chgData name="Vuk Fait" userId="ba7476c2-03d4-4055-9916-b64de865f2a2" providerId="ADAL" clId="{F08882C4-A6B6-4B49-9552-5E45A8B69E6D}" dt="2020-04-09T09:42:29.214" v="444"/>
          <pc:sldLayoutMkLst>
            <pc:docMk/>
            <pc:sldMasterMk cId="900704903" sldId="2147483660"/>
            <pc:sldLayoutMk cId="68578135" sldId="2147483672"/>
          </pc:sldLayoutMkLst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68578135" sldId="2147483672"/>
              <ac:spMk id="6" creationId="{B3E7692E-123C-604B-922F-D3F8555762DE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68578135" sldId="2147483672"/>
              <ac:spMk id="7" creationId="{245D5659-09AB-B040-8E9D-A506D648308E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68578135" sldId="2147483672"/>
              <ac:spMk id="45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68578135" sldId="2147483672"/>
              <ac:spMk id="46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68578135" sldId="2147483672"/>
              <ac:spMk id="47" creationId="{00000000-0000-0000-0000-000000000000}"/>
            </ac:spMkLst>
          </pc:spChg>
          <pc:spChg chg="mod">
            <ac:chgData name="Vuk Fait" userId="ba7476c2-03d4-4055-9916-b64de865f2a2" providerId="ADAL" clId="{F08882C4-A6B6-4B49-9552-5E45A8B69E6D}" dt="2020-04-09T09:42:29.214" v="444"/>
            <ac:spMkLst>
              <pc:docMk/>
              <pc:sldMasterMk cId="900704903" sldId="2147483660"/>
              <pc:sldLayoutMk cId="68578135" sldId="2147483672"/>
              <ac:spMk id="48" creationId="{00000000-0000-0000-0000-000000000000}"/>
            </ac:spMkLst>
          </pc:spChg>
        </pc:sldLayoutChg>
      </pc:sldMasterChg>
      <pc:sldMasterChg chg="modSldLayout">
        <pc:chgData name="Vuk Fait" userId="ba7476c2-03d4-4055-9916-b64de865f2a2" providerId="ADAL" clId="{F08882C4-A6B6-4B49-9552-5E45A8B69E6D}" dt="2020-04-09T09:42:29.214" v="444"/>
        <pc:sldMasterMkLst>
          <pc:docMk/>
          <pc:sldMasterMk cId="1753499887" sldId="2147483673"/>
        </pc:sldMasterMkLst>
        <pc:sldLayoutChg chg="addSp delSp">
          <pc:chgData name="Vuk Fait" userId="ba7476c2-03d4-4055-9916-b64de865f2a2" providerId="ADAL" clId="{F08882C4-A6B6-4B49-9552-5E45A8B69E6D}" dt="2020-04-09T09:42:29.214" v="444"/>
          <pc:sldLayoutMkLst>
            <pc:docMk/>
            <pc:sldMasterMk cId="1753499887" sldId="2147483673"/>
            <pc:sldLayoutMk cId="3934738768" sldId="2147483685"/>
          </pc:sldLayoutMkLst>
          <pc:spChg chg="add del">
            <ac:chgData name="Vuk Fait" userId="ba7476c2-03d4-4055-9916-b64de865f2a2" providerId="ADAL" clId="{F08882C4-A6B6-4B49-9552-5E45A8B69E6D}" dt="2020-04-09T09:42:29.214" v="444"/>
            <ac:spMkLst>
              <pc:docMk/>
              <pc:sldMasterMk cId="1753499887" sldId="2147483673"/>
              <pc:sldLayoutMk cId="3934738768" sldId="2147483685"/>
              <ac:spMk id="6" creationId="{B3E7692E-123C-604B-922F-D3F8555762DE}"/>
            </ac:spMkLst>
          </pc:spChg>
          <pc:spChg chg="add del">
            <ac:chgData name="Vuk Fait" userId="ba7476c2-03d4-4055-9916-b64de865f2a2" providerId="ADAL" clId="{F08882C4-A6B6-4B49-9552-5E45A8B69E6D}" dt="2020-04-09T09:42:29.214" v="444"/>
            <ac:spMkLst>
              <pc:docMk/>
              <pc:sldMasterMk cId="1753499887" sldId="2147483673"/>
              <pc:sldLayoutMk cId="3934738768" sldId="2147483685"/>
              <ac:spMk id="7" creationId="{245D5659-09AB-B040-8E9D-A506D648308E}"/>
            </ac:spMkLst>
          </pc:spChg>
        </pc:sldLayoutChg>
      </pc:sldMasterChg>
      <pc:sldMasterChg chg="modSldLayout">
        <pc:chgData name="Vuk Fait" userId="ba7476c2-03d4-4055-9916-b64de865f2a2" providerId="ADAL" clId="{F08882C4-A6B6-4B49-9552-5E45A8B69E6D}" dt="2020-04-09T09:50:05.980" v="559"/>
        <pc:sldMasterMkLst>
          <pc:docMk/>
          <pc:sldMasterMk cId="2261688834" sldId="2147483673"/>
        </pc:sldMasterMkLst>
        <pc:sldLayoutChg chg="addSp delSp">
          <pc:chgData name="Vuk Fait" userId="ba7476c2-03d4-4055-9916-b64de865f2a2" providerId="ADAL" clId="{F08882C4-A6B6-4B49-9552-5E45A8B69E6D}" dt="2020-04-09T09:50:05.980" v="559"/>
          <pc:sldLayoutMkLst>
            <pc:docMk/>
            <pc:sldMasterMk cId="2261688834" sldId="2147483673"/>
            <pc:sldLayoutMk cId="3680850631" sldId="2147483685"/>
          </pc:sldLayoutMkLst>
          <pc:spChg chg="add del">
            <ac:chgData name="Vuk Fait" userId="ba7476c2-03d4-4055-9916-b64de865f2a2" providerId="ADAL" clId="{F08882C4-A6B6-4B49-9552-5E45A8B69E6D}" dt="2020-04-09T09:50:05.980" v="559"/>
            <ac:spMkLst>
              <pc:docMk/>
              <pc:sldMasterMk cId="2261688834" sldId="2147483673"/>
              <pc:sldLayoutMk cId="3680850631" sldId="2147483685"/>
              <ac:spMk id="6" creationId="{B3E7692E-123C-604B-922F-D3F8555762DE}"/>
            </ac:spMkLst>
          </pc:spChg>
          <pc:spChg chg="add del">
            <ac:chgData name="Vuk Fait" userId="ba7476c2-03d4-4055-9916-b64de865f2a2" providerId="ADAL" clId="{F08882C4-A6B6-4B49-9552-5E45A8B69E6D}" dt="2020-04-09T09:50:05.980" v="559"/>
            <ac:spMkLst>
              <pc:docMk/>
              <pc:sldMasterMk cId="2261688834" sldId="2147483673"/>
              <pc:sldLayoutMk cId="3680850631" sldId="2147483685"/>
              <ac:spMk id="7" creationId="{245D5659-09AB-B040-8E9D-A506D648308E}"/>
            </ac:spMkLst>
          </pc:s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A3D9B-1B5A-D946-BDC9-B4F01AF68C94}" type="datetimeFigureOut">
              <a:rPr lang="cs-CZ" smtClean="0"/>
              <a:pPr/>
              <a:t>11.4.2020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6FEFF-DF95-484E-BCB0-A0AEE2B19D8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9796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75C5C2F-ED3A-2D47-B8FC-3485B56DC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795B1-706F-EE46-A85A-0A64776AA724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52F340F5-1BA1-794A-BA44-F3FD9CD9B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D529092B-8B08-1B4D-B218-26F9A6338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44206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143">
            <a:extLst>
              <a:ext uri="{FF2B5EF4-FFF2-40B4-BE49-F238E27FC236}">
                <a16:creationId xmlns:a16="http://schemas.microsoft.com/office/drawing/2014/main" xmlns="" id="{68DC7FD9-B6F3-074A-8F81-A595E68C457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  <a:ln>
            <a:headEnd/>
            <a:tailEnd/>
          </a:ln>
        </p:spPr>
      </p:sp>
      <p:sp>
        <p:nvSpPr>
          <p:cNvPr id="57347" name="Shape 144">
            <a:extLst>
              <a:ext uri="{FF2B5EF4-FFF2-40B4-BE49-F238E27FC236}">
                <a16:creationId xmlns:a16="http://schemas.microsoft.com/office/drawing/2014/main" xmlns="" id="{272E2857-3C53-AA49-A026-0AAA1D92908D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18948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67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232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858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3">
            <a:extLst>
              <a:ext uri="{FF2B5EF4-FFF2-40B4-BE49-F238E27FC236}">
                <a16:creationId xmlns:a16="http://schemas.microsoft.com/office/drawing/2014/main" xmlns="" id="{B3E7692E-123C-604B-922F-D3F8555762DE}"/>
              </a:ext>
            </a:extLst>
          </p:cNvPr>
          <p:cNvSpPr>
            <a:spLocks/>
          </p:cNvSpPr>
          <p:nvPr/>
        </p:nvSpPr>
        <p:spPr bwMode="auto">
          <a:xfrm>
            <a:off x="228600" y="-14818"/>
            <a:ext cx="8229600" cy="6887635"/>
          </a:xfrm>
          <a:custGeom>
            <a:avLst/>
            <a:gdLst>
              <a:gd name="T0" fmla="*/ 0 w 328450"/>
              <a:gd name="T1" fmla="*/ 0 h 206122"/>
              <a:gd name="T2" fmla="*/ 328450 w 328450"/>
              <a:gd name="T3" fmla="*/ 206122 h 206122"/>
            </a:gdLst>
            <a:ahLst/>
            <a:cxnLst>
              <a:cxn ang="0">
                <a:pos x="0" y="0"/>
              </a:cxn>
              <a:cxn ang="0">
                <a:pos x="0" y="206122"/>
              </a:cxn>
              <a:cxn ang="0">
                <a:pos x="328450" y="206122"/>
              </a:cxn>
              <a:cxn ang="0">
                <a:pos x="273309" y="331"/>
              </a:cxn>
            </a:cxnLst>
            <a:rect l="T0" t="T1" r="T2" b="T3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451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 sz="420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hape 44">
            <a:extLst>
              <a:ext uri="{FF2B5EF4-FFF2-40B4-BE49-F238E27FC236}">
                <a16:creationId xmlns:a16="http://schemas.microsoft.com/office/drawing/2014/main" xmlns="" id="{245D5659-09AB-B040-8E9D-A506D648308E}"/>
              </a:ext>
            </a:extLst>
          </p:cNvPr>
          <p:cNvSpPr>
            <a:spLocks/>
          </p:cNvSpPr>
          <p:nvPr/>
        </p:nvSpPr>
        <p:spPr bwMode="auto">
          <a:xfrm>
            <a:off x="0" y="-14818"/>
            <a:ext cx="8229600" cy="6887635"/>
          </a:xfrm>
          <a:custGeom>
            <a:avLst/>
            <a:gdLst>
              <a:gd name="T0" fmla="*/ 0 w 328450"/>
              <a:gd name="T1" fmla="*/ 0 h 206122"/>
              <a:gd name="T2" fmla="*/ 328450 w 328450"/>
              <a:gd name="T3" fmla="*/ 206122 h 206122"/>
            </a:gdLst>
            <a:ahLst/>
            <a:cxnLst>
              <a:cxn ang="0">
                <a:pos x="0" y="0"/>
              </a:cxn>
              <a:cxn ang="0">
                <a:pos x="0" y="206122"/>
              </a:cxn>
              <a:cxn ang="0">
                <a:pos x="328450" y="206122"/>
              </a:cxn>
              <a:cxn ang="0">
                <a:pos x="273309" y="331"/>
              </a:cxn>
            </a:cxnLst>
            <a:rect l="T0" t="T1" r="T2" b="T3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 sz="420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41003" y="1292935"/>
            <a:ext cx="4801499" cy="5460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41000" y="2134634"/>
            <a:ext cx="2094900" cy="3213999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3043281" y="2134634"/>
            <a:ext cx="2094900" cy="3213999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5245562" y="2134634"/>
            <a:ext cx="2094900" cy="3213999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857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672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629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297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38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26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09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799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408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070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microsoft.com/office/2007/relationships/media" Target="../media/media1.m4a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media" Target="../media/media13.m4a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.png"/><Relationship Id="rId4" Type="http://schemas.openxmlformats.org/officeDocument/2006/relationships/image" Target="../media/image14.jpeg"/><Relationship Id="rId9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15.m4a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7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jpeg"/><Relationship Id="rId7" Type="http://schemas.microsoft.com/office/2007/relationships/media" Target="../media/media18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9.m4a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2.m4a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jpeg"/><Relationship Id="rId7" Type="http://schemas.microsoft.com/office/2007/relationships/media" Target="../media/media20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jpeg"/><Relationship Id="rId7" Type="http://schemas.microsoft.com/office/2007/relationships/media" Target="../media/media21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22.m4a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24.m4a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21" Type="http://schemas.openxmlformats.org/officeDocument/2006/relationships/image" Target="../media/image64.png"/><Relationship Id="rId34" Type="http://schemas.openxmlformats.org/officeDocument/2006/relationships/image" Target="../media/image77.jpeg"/><Relationship Id="rId42" Type="http://schemas.openxmlformats.org/officeDocument/2006/relationships/image" Target="../media/image85.jpeg"/><Relationship Id="rId47" Type="http://schemas.openxmlformats.org/officeDocument/2006/relationships/image" Target="../media/image90.jpeg"/><Relationship Id="rId50" Type="http://schemas.openxmlformats.org/officeDocument/2006/relationships/image" Target="../media/image93.jpeg"/><Relationship Id="rId55" Type="http://schemas.openxmlformats.org/officeDocument/2006/relationships/image" Target="../media/image98.jpeg"/><Relationship Id="rId63" Type="http://schemas.openxmlformats.org/officeDocument/2006/relationships/image" Target="../media/image106.png"/><Relationship Id="rId68" Type="http://schemas.openxmlformats.org/officeDocument/2006/relationships/image" Target="../media/image111.png"/><Relationship Id="rId76" Type="http://schemas.openxmlformats.org/officeDocument/2006/relationships/image" Target="../media/image119.png"/><Relationship Id="rId84" Type="http://schemas.openxmlformats.org/officeDocument/2006/relationships/image" Target="../media/image127.png"/><Relationship Id="rId89" Type="http://schemas.openxmlformats.org/officeDocument/2006/relationships/image" Target="../media/image132.png"/><Relationship Id="rId7" Type="http://schemas.openxmlformats.org/officeDocument/2006/relationships/image" Target="../media/image50.png"/><Relationship Id="rId71" Type="http://schemas.openxmlformats.org/officeDocument/2006/relationships/image" Target="../media/image114.jpeg"/><Relationship Id="rId92" Type="http://schemas.openxmlformats.org/officeDocument/2006/relationships/image" Target="../media/image13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9.png"/><Relationship Id="rId29" Type="http://schemas.openxmlformats.org/officeDocument/2006/relationships/image" Target="../media/image72.jpe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jpeg"/><Relationship Id="rId40" Type="http://schemas.openxmlformats.org/officeDocument/2006/relationships/image" Target="../media/image83.jpeg"/><Relationship Id="rId45" Type="http://schemas.openxmlformats.org/officeDocument/2006/relationships/image" Target="../media/image88.jpeg"/><Relationship Id="rId53" Type="http://schemas.openxmlformats.org/officeDocument/2006/relationships/image" Target="../media/image96.jpeg"/><Relationship Id="rId58" Type="http://schemas.openxmlformats.org/officeDocument/2006/relationships/image" Target="../media/image101.png"/><Relationship Id="rId66" Type="http://schemas.openxmlformats.org/officeDocument/2006/relationships/image" Target="../media/image109.png"/><Relationship Id="rId74" Type="http://schemas.openxmlformats.org/officeDocument/2006/relationships/image" Target="../media/image117.png"/><Relationship Id="rId79" Type="http://schemas.openxmlformats.org/officeDocument/2006/relationships/image" Target="../media/image122.png"/><Relationship Id="rId87" Type="http://schemas.openxmlformats.org/officeDocument/2006/relationships/image" Target="../media/image130.png"/><Relationship Id="rId5" Type="http://schemas.openxmlformats.org/officeDocument/2006/relationships/image" Target="../media/image48.png"/><Relationship Id="rId61" Type="http://schemas.openxmlformats.org/officeDocument/2006/relationships/image" Target="../media/image104.png"/><Relationship Id="rId82" Type="http://schemas.openxmlformats.org/officeDocument/2006/relationships/image" Target="../media/image125.png"/><Relationship Id="rId90" Type="http://schemas.openxmlformats.org/officeDocument/2006/relationships/image" Target="../media/image133.png"/><Relationship Id="rId19" Type="http://schemas.openxmlformats.org/officeDocument/2006/relationships/image" Target="../media/image62.pn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Relationship Id="rId30" Type="http://schemas.openxmlformats.org/officeDocument/2006/relationships/image" Target="../media/image73.jpeg"/><Relationship Id="rId35" Type="http://schemas.openxmlformats.org/officeDocument/2006/relationships/image" Target="../media/image78.jpeg"/><Relationship Id="rId43" Type="http://schemas.openxmlformats.org/officeDocument/2006/relationships/image" Target="../media/image86.jpeg"/><Relationship Id="rId48" Type="http://schemas.openxmlformats.org/officeDocument/2006/relationships/image" Target="../media/image91.jpeg"/><Relationship Id="rId56" Type="http://schemas.openxmlformats.org/officeDocument/2006/relationships/image" Target="../media/image99.png"/><Relationship Id="rId64" Type="http://schemas.openxmlformats.org/officeDocument/2006/relationships/image" Target="../media/image107.png"/><Relationship Id="rId69" Type="http://schemas.openxmlformats.org/officeDocument/2006/relationships/image" Target="../media/image112.jpeg"/><Relationship Id="rId77" Type="http://schemas.openxmlformats.org/officeDocument/2006/relationships/image" Target="../media/image120.png"/><Relationship Id="rId8" Type="http://schemas.openxmlformats.org/officeDocument/2006/relationships/image" Target="../media/image51.jpeg"/><Relationship Id="rId51" Type="http://schemas.openxmlformats.org/officeDocument/2006/relationships/image" Target="../media/image94.jpeg"/><Relationship Id="rId72" Type="http://schemas.openxmlformats.org/officeDocument/2006/relationships/image" Target="../media/image115.jpeg"/><Relationship Id="rId80" Type="http://schemas.openxmlformats.org/officeDocument/2006/relationships/image" Target="../media/image123.png"/><Relationship Id="rId85" Type="http://schemas.openxmlformats.org/officeDocument/2006/relationships/image" Target="../media/image128.png"/><Relationship Id="rId93" Type="http://schemas.microsoft.com/office/2007/relationships/media" Target="../media/media26.m4a"/><Relationship Id="rId3" Type="http://schemas.openxmlformats.org/officeDocument/2006/relationships/image" Target="../media/image46.png"/><Relationship Id="rId12" Type="http://schemas.openxmlformats.org/officeDocument/2006/relationships/image" Target="../media/image55.jpe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jpeg"/><Relationship Id="rId38" Type="http://schemas.openxmlformats.org/officeDocument/2006/relationships/image" Target="../media/image81.png"/><Relationship Id="rId46" Type="http://schemas.openxmlformats.org/officeDocument/2006/relationships/image" Target="../media/image89.jpeg"/><Relationship Id="rId59" Type="http://schemas.openxmlformats.org/officeDocument/2006/relationships/image" Target="../media/image102.png"/><Relationship Id="rId67" Type="http://schemas.openxmlformats.org/officeDocument/2006/relationships/image" Target="../media/image110.png"/><Relationship Id="rId20" Type="http://schemas.openxmlformats.org/officeDocument/2006/relationships/image" Target="../media/image63.png"/><Relationship Id="rId41" Type="http://schemas.openxmlformats.org/officeDocument/2006/relationships/image" Target="../media/image84.jpeg"/><Relationship Id="rId54" Type="http://schemas.openxmlformats.org/officeDocument/2006/relationships/image" Target="../media/image97.jpeg"/><Relationship Id="rId62" Type="http://schemas.openxmlformats.org/officeDocument/2006/relationships/image" Target="../media/image105.png"/><Relationship Id="rId70" Type="http://schemas.openxmlformats.org/officeDocument/2006/relationships/image" Target="../media/image113.jpeg"/><Relationship Id="rId75" Type="http://schemas.openxmlformats.org/officeDocument/2006/relationships/image" Target="../media/image118.png"/><Relationship Id="rId83" Type="http://schemas.openxmlformats.org/officeDocument/2006/relationships/image" Target="../media/image126.png"/><Relationship Id="rId88" Type="http://schemas.openxmlformats.org/officeDocument/2006/relationships/image" Target="../media/image131.png"/><Relationship Id="rId91" Type="http://schemas.openxmlformats.org/officeDocument/2006/relationships/image" Target="../media/image134.png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15" Type="http://schemas.openxmlformats.org/officeDocument/2006/relationships/image" Target="../media/image58.png"/><Relationship Id="rId23" Type="http://schemas.openxmlformats.org/officeDocument/2006/relationships/image" Target="../media/image66.jpeg"/><Relationship Id="rId28" Type="http://schemas.openxmlformats.org/officeDocument/2006/relationships/image" Target="../media/image71.png"/><Relationship Id="rId36" Type="http://schemas.openxmlformats.org/officeDocument/2006/relationships/image" Target="../media/image79.jpeg"/><Relationship Id="rId49" Type="http://schemas.openxmlformats.org/officeDocument/2006/relationships/image" Target="../media/image92.jpeg"/><Relationship Id="rId57" Type="http://schemas.openxmlformats.org/officeDocument/2006/relationships/image" Target="../media/image100.png"/><Relationship Id="rId10" Type="http://schemas.openxmlformats.org/officeDocument/2006/relationships/image" Target="../media/image53.png"/><Relationship Id="rId31" Type="http://schemas.openxmlformats.org/officeDocument/2006/relationships/image" Target="../media/image74.png"/><Relationship Id="rId44" Type="http://schemas.openxmlformats.org/officeDocument/2006/relationships/image" Target="../media/image87.png"/><Relationship Id="rId52" Type="http://schemas.openxmlformats.org/officeDocument/2006/relationships/image" Target="../media/image95.jpeg"/><Relationship Id="rId60" Type="http://schemas.openxmlformats.org/officeDocument/2006/relationships/image" Target="../media/image103.png"/><Relationship Id="rId65" Type="http://schemas.openxmlformats.org/officeDocument/2006/relationships/image" Target="../media/image108.png"/><Relationship Id="rId73" Type="http://schemas.openxmlformats.org/officeDocument/2006/relationships/image" Target="../media/image116.jpeg"/><Relationship Id="rId78" Type="http://schemas.openxmlformats.org/officeDocument/2006/relationships/image" Target="../media/image121.png"/><Relationship Id="rId81" Type="http://schemas.openxmlformats.org/officeDocument/2006/relationships/image" Target="../media/image124.png"/><Relationship Id="rId86" Type="http://schemas.openxmlformats.org/officeDocument/2006/relationships/image" Target="../media/image129.png"/><Relationship Id="rId94" Type="http://schemas.openxmlformats.org/officeDocument/2006/relationships/image" Target="../media/image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7.m4a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2.jpeg"/><Relationship Id="rId11" Type="http://schemas.openxmlformats.org/officeDocument/2006/relationships/image" Target="../media/image2.png"/><Relationship Id="rId5" Type="http://schemas.openxmlformats.org/officeDocument/2006/relationships/image" Target="../media/image141.jpeg"/><Relationship Id="rId10" Type="http://schemas.microsoft.com/office/2007/relationships/media" Target="../media/media28.m4a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.cz/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30.m4a"/><Relationship Id="rId4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33.m4a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u.cz/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://www.svod.cz/" TargetMode="External"/><Relationship Id="rId7" Type="http://schemas.openxmlformats.org/officeDocument/2006/relationships/hyperlink" Target="http://www.linkos.cz/" TargetMode="External"/><Relationship Id="rId12" Type="http://schemas.microsoft.com/office/2007/relationships/media" Target="../media/media34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hyperlink" Target="http://www.prevencenadoru.cz/" TargetMode="External"/><Relationship Id="rId11" Type="http://schemas.openxmlformats.org/officeDocument/2006/relationships/hyperlink" Target="http://www.cervix.cz/" TargetMode="External"/><Relationship Id="rId5" Type="http://schemas.openxmlformats.org/officeDocument/2006/relationships/hyperlink" Target="http://www.onconet.cz/" TargetMode="External"/><Relationship Id="rId10" Type="http://schemas.openxmlformats.org/officeDocument/2006/relationships/hyperlink" Target="http://www.kolorektum.cz/" TargetMode="External"/><Relationship Id="rId4" Type="http://schemas.openxmlformats.org/officeDocument/2006/relationships/hyperlink" Target="http://www.nccn.org/" TargetMode="External"/><Relationship Id="rId9" Type="http://schemas.openxmlformats.org/officeDocument/2006/relationships/hyperlink" Target="http://www.mamo.cz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5.m4a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4a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5" name="Fotografie" r:id="rId4" imgW="15238095" imgH="11428571" progId="">
              <p:embed/>
            </p:oleObj>
          </a:graphicData>
        </a:graphic>
      </p:graphicFrame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685800" y="417931"/>
            <a:ext cx="7772400" cy="1194491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Onkochirurgie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1143000" y="4353753"/>
            <a:ext cx="6858000" cy="2086316"/>
          </a:xfrm>
        </p:spPr>
        <p:txBody>
          <a:bodyPr>
            <a:normAutofit fontScale="92500" lnSpcReduction="20000"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J. </a:t>
            </a:r>
            <a:r>
              <a:rPr lang="cs-CZ" sz="2800" b="1" dirty="0" err="1">
                <a:solidFill>
                  <a:schemeClr val="bg1"/>
                </a:solidFill>
              </a:rPr>
              <a:t>Žaloudík</a:t>
            </a:r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V. Fait</a:t>
            </a:r>
          </a:p>
          <a:p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Klinika operační onkologie LF MU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Masarykův onkologický ústav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xmlns="" id="{9D18F095-AA13-9E4E-8A59-2DF0CF1EE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99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920"/>
    </mc:Choice>
    <mc:Fallback>
      <p:transition spd="slow" advTm="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5109" y="756356"/>
            <a:ext cx="8124083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Tři náplně, fáze a cíle každé </a:t>
            </a:r>
            <a:r>
              <a:rPr lang="cs-CZ" sz="2800" b="1" dirty="0" err="1"/>
              <a:t>onkochirurgické</a:t>
            </a:r>
            <a:r>
              <a:rPr lang="cs-CZ" sz="2800" b="1" dirty="0"/>
              <a:t> operace  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/>
              <a:t>                                        </a:t>
            </a:r>
            <a:r>
              <a:rPr lang="cs-CZ" sz="3600" b="1" dirty="0" err="1">
                <a:solidFill>
                  <a:srgbClr val="0070C0"/>
                </a:solidFill>
              </a:rPr>
              <a:t>3v1</a:t>
            </a:r>
            <a:endParaRPr lang="cs-CZ" sz="3600" b="1" dirty="0">
              <a:solidFill>
                <a:srgbClr val="0070C0"/>
              </a:solidFill>
            </a:endParaRPr>
          </a:p>
          <a:p>
            <a:endParaRPr lang="cs-CZ" dirty="0"/>
          </a:p>
          <a:p>
            <a:r>
              <a:rPr lang="cs-CZ" sz="2800" b="1" dirty="0">
                <a:solidFill>
                  <a:srgbClr val="FF0000"/>
                </a:solidFill>
              </a:rPr>
              <a:t>Odstranění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/>
              <a:t>nádoru</a:t>
            </a:r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b="1" dirty="0">
                <a:solidFill>
                  <a:srgbClr val="FF0000"/>
                </a:solidFill>
              </a:rPr>
              <a:t>Rekonstrukce</a:t>
            </a:r>
            <a:r>
              <a:rPr lang="cs-CZ" sz="2800" dirty="0"/>
              <a:t> operované oblasti </a:t>
            </a:r>
            <a:endParaRPr lang="en-US" sz="2800" dirty="0"/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Upřesňující  </a:t>
            </a:r>
            <a:r>
              <a:rPr lang="cs-CZ" sz="2800" b="1" dirty="0">
                <a:solidFill>
                  <a:srgbClr val="FF0000"/>
                </a:solidFill>
              </a:rPr>
              <a:t>diagnostika</a:t>
            </a:r>
          </a:p>
          <a:p>
            <a:endParaRPr lang="cs-CZ" sz="2800" dirty="0"/>
          </a:p>
          <a:p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15110" y="6142892"/>
            <a:ext cx="5414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/>
              <a:t>Žádný z těchto tří bodů není významnější než jiný ! </a:t>
            </a:r>
            <a:endParaRPr lang="en-US" sz="2000" i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1D5BDC3D-E2E4-794C-BD95-835A8FF6D1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87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384"/>
    </mc:Choice>
    <mc:Fallback>
      <p:transition spd="slow" advTm="25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78934" y="666044"/>
            <a:ext cx="760599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>
                <a:solidFill>
                  <a:srgbClr val="0070C0"/>
                </a:solidFill>
              </a:rPr>
              <a:t>Operační výkony na lymfatických uzlinách </a:t>
            </a:r>
            <a:r>
              <a:rPr lang="cs-CZ" sz="2400"/>
              <a:t>- místech</a:t>
            </a:r>
            <a:br>
              <a:rPr lang="cs-CZ" sz="2400"/>
            </a:br>
            <a:r>
              <a:rPr lang="cs-CZ" sz="2400"/>
              <a:t>regionálního metastazování epiteliálních zhoubných nádorů</a:t>
            </a:r>
          </a:p>
          <a:p>
            <a:endParaRPr lang="cs-CZ"/>
          </a:p>
          <a:p>
            <a:endParaRPr lang="cs-CZ" sz="2000" b="1">
              <a:solidFill>
                <a:srgbClr val="FF0000"/>
              </a:solidFill>
            </a:endParaRPr>
          </a:p>
          <a:p>
            <a:r>
              <a:rPr lang="cs-CZ" sz="2000" b="1">
                <a:solidFill>
                  <a:srgbClr val="FF0000"/>
                </a:solidFill>
              </a:rPr>
              <a:t>Diagnostická biopsie </a:t>
            </a:r>
            <a:r>
              <a:rPr lang="cs-CZ" sz="2000"/>
              <a:t>suspektní hmatné uzliny (punkční, otevřená) </a:t>
            </a:r>
            <a:br>
              <a:rPr lang="cs-CZ" sz="2000"/>
            </a:br>
            <a:endParaRPr lang="cs-CZ" sz="2000"/>
          </a:p>
          <a:p>
            <a:r>
              <a:rPr lang="cs-CZ" sz="2000" b="1">
                <a:solidFill>
                  <a:srgbClr val="FF0000"/>
                </a:solidFill>
              </a:rPr>
              <a:t>Navigovaná cílená biopsie </a:t>
            </a:r>
            <a:r>
              <a:rPr lang="cs-CZ" sz="2000"/>
              <a:t>spádové (strážní) </a:t>
            </a:r>
            <a:r>
              <a:rPr lang="cs-CZ" sz="2000" b="1">
                <a:solidFill>
                  <a:srgbClr val="FF0000"/>
                </a:solidFill>
              </a:rPr>
              <a:t>sentinelové</a:t>
            </a:r>
            <a:r>
              <a:rPr lang="cs-CZ" sz="2000"/>
              <a:t> uzliny </a:t>
            </a:r>
          </a:p>
          <a:p>
            <a:endParaRPr lang="cs-CZ" sz="2000"/>
          </a:p>
          <a:p>
            <a:r>
              <a:rPr lang="cs-CZ" sz="2000"/>
              <a:t>Kompletní </a:t>
            </a:r>
            <a:r>
              <a:rPr lang="cs-CZ" sz="2000" b="1">
                <a:solidFill>
                  <a:srgbClr val="FF0000"/>
                </a:solidFill>
              </a:rPr>
              <a:t>disekce (exenterace)  </a:t>
            </a:r>
            <a:r>
              <a:rPr lang="cs-CZ" sz="2000"/>
              <a:t>axily, ilioinguiny, krčního trigona </a:t>
            </a:r>
          </a:p>
          <a:p>
            <a:endParaRPr lang="cs-CZ" sz="2000"/>
          </a:p>
          <a:p>
            <a:r>
              <a:rPr lang="cs-CZ" sz="2000" b="1">
                <a:solidFill>
                  <a:srgbClr val="FF0000"/>
                </a:solidFill>
              </a:rPr>
              <a:t>Retroperitoneální lymfadenektomie  </a:t>
            </a:r>
            <a:r>
              <a:rPr lang="cs-CZ" sz="2000"/>
              <a:t>(nádory varlat a vaječníků)</a:t>
            </a:r>
          </a:p>
          <a:p>
            <a:endParaRPr lang="cs-CZ" sz="2000"/>
          </a:p>
          <a:p>
            <a:r>
              <a:rPr lang="cs-CZ" sz="2000" b="1">
                <a:solidFill>
                  <a:srgbClr val="FF0000"/>
                </a:solidFill>
              </a:rPr>
              <a:t>Orgánově příslušná regionální lymfadenektomie </a:t>
            </a:r>
            <a:r>
              <a:rPr lang="cs-CZ" sz="2000"/>
              <a:t>(perigastrická, </a:t>
            </a:r>
            <a:br>
              <a:rPr lang="cs-CZ" sz="2000"/>
            </a:br>
            <a:r>
              <a:rPr lang="cs-CZ" sz="2000"/>
              <a:t>perikolická, ilická, mediastinální)</a:t>
            </a:r>
          </a:p>
          <a:p>
            <a:endParaRPr lang="cs-CZ" sz="2000"/>
          </a:p>
          <a:p>
            <a:r>
              <a:rPr lang="cs-CZ" sz="2000"/>
              <a:t>Exstirpace suspektních </a:t>
            </a:r>
            <a:r>
              <a:rPr lang="cs-CZ" sz="2000" b="1">
                <a:solidFill>
                  <a:srgbClr val="FF0000"/>
                </a:solidFill>
              </a:rPr>
              <a:t>juxtaregionálních uzlin </a:t>
            </a:r>
            <a:r>
              <a:rPr lang="cs-CZ" sz="2000"/>
              <a:t>(nadklíčkových, </a:t>
            </a:r>
            <a:br>
              <a:rPr lang="cs-CZ" sz="2000"/>
            </a:br>
            <a:r>
              <a:rPr lang="cs-CZ" sz="2000"/>
              <a:t>mesenterických, retroperitoneálních) </a:t>
            </a:r>
          </a:p>
          <a:p>
            <a:endParaRPr lang="en-US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F9581474-8D94-C540-BA43-A62ACFCD3F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309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2582"/>
    </mc:Choice>
    <mc:Fallback>
      <p:transition spd="slow" advTm="15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CEE0CFB-21F1-294E-9A5E-F12C7EE1D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F3211CCC-91A8-A348-9046-AFDCCDB30176}"/>
              </a:ext>
            </a:extLst>
          </p:cNvPr>
          <p:cNvSpPr txBox="1"/>
          <p:nvPr/>
        </p:nvSpPr>
        <p:spPr>
          <a:xfrm>
            <a:off x="748145" y="716973"/>
            <a:ext cx="46062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 err="1">
                <a:solidFill>
                  <a:schemeClr val="bg1"/>
                </a:solidFill>
              </a:rPr>
              <a:t>Dissekce</a:t>
            </a:r>
            <a:r>
              <a:rPr lang="cs-CZ" sz="6000" dirty="0">
                <a:solidFill>
                  <a:schemeClr val="bg1"/>
                </a:solidFill>
              </a:rPr>
              <a:t> </a:t>
            </a:r>
            <a:r>
              <a:rPr lang="cs-CZ" sz="6000" dirty="0" err="1">
                <a:solidFill>
                  <a:schemeClr val="bg1"/>
                </a:solidFill>
              </a:rPr>
              <a:t>axilly</a:t>
            </a:r>
            <a:endParaRPr lang="cs-CZ" sz="6000" dirty="0">
              <a:solidFill>
                <a:schemeClr val="bg1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xmlns="" id="{B0C0B6C0-C5F5-CB4C-92E3-5E352D79C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68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70"/>
    </mc:Choice>
    <mc:Fallback>
      <p:transition spd="slow" advTm="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Číslo snímku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13</a:t>
            </a:fld>
            <a:endParaRPr/>
          </a:p>
        </p:txBody>
      </p:sp>
      <p:sp>
        <p:nvSpPr>
          <p:cNvPr id="593" name="Technika sentinelové biopsie u melanomu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t>Technika sentinelové biopsie u melanomu</a:t>
            </a:r>
          </a:p>
        </p:txBody>
      </p:sp>
      <p:pic>
        <p:nvPicPr>
          <p:cNvPr id="592" name="SNB-O.jpg" descr="SNB-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112" y="1797051"/>
            <a:ext cx="7327901" cy="450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67409292-8FDE-0148-B762-26F4C9F09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88231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413">
        <p15:prstTrans prst="peelOff"/>
      </p:transition>
    </mc:Choice>
    <mc:Fallback>
      <p:transition spd="slow" advTm="413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92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xnodeSN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9" y="2060577"/>
            <a:ext cx="28432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mikromet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716"/>
          <a:stretch>
            <a:fillRect/>
          </a:stretch>
        </p:blipFill>
        <p:spPr bwMode="auto">
          <a:xfrm>
            <a:off x="4643437" y="4292600"/>
            <a:ext cx="450056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exnodeSN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95" t="20207" r="15149" b="20880"/>
          <a:stretch>
            <a:fillRect/>
          </a:stretch>
        </p:blipFill>
        <p:spPr bwMode="auto">
          <a:xfrm>
            <a:off x="1" y="3709989"/>
            <a:ext cx="4643439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2627313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>
            <a:off x="2411413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3059113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195513" y="4581525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1979613" y="4508500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H="1">
            <a:off x="2843213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1547813" y="4508500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H="1">
            <a:off x="1763713" y="4508500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9" name="Picture 13" descr="IMG_01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466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IMG_01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9" y="1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Line 15"/>
          <p:cNvSpPr>
            <a:spLocks noChangeShapeType="1"/>
          </p:cNvSpPr>
          <p:nvPr/>
        </p:nvSpPr>
        <p:spPr bwMode="auto">
          <a:xfrm flipH="1">
            <a:off x="3276600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>
            <a:off x="3492500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H="1">
            <a:off x="1331913" y="4508500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54" name="Picture 18" descr="IMG_01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9876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9" descr="IMG_013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14" t="21635" r="7648" b="20169"/>
          <a:stretch>
            <a:fillRect/>
          </a:stretch>
        </p:blipFill>
        <p:spPr bwMode="auto">
          <a:xfrm>
            <a:off x="3779839" y="2133600"/>
            <a:ext cx="28813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2555875" y="6092826"/>
            <a:ext cx="43572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i="0"/>
              <a:t>ultradetekce – mikrostaging 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179389" y="3713165"/>
            <a:ext cx="76947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i="0" dirty="0" err="1">
                <a:solidFill>
                  <a:srgbClr val="000066"/>
                </a:solidFill>
              </a:rPr>
              <a:t>Radionavigovaná</a:t>
            </a:r>
            <a:r>
              <a:rPr lang="cs-CZ" altLang="cs-CZ" sz="3200" b="1" i="0" dirty="0">
                <a:solidFill>
                  <a:srgbClr val="000066"/>
                </a:solidFill>
              </a:rPr>
              <a:t> </a:t>
            </a:r>
            <a:r>
              <a:rPr lang="cs-CZ" altLang="cs-CZ" sz="3200" b="1" i="0" dirty="0" err="1">
                <a:solidFill>
                  <a:srgbClr val="000066"/>
                </a:solidFill>
              </a:rPr>
              <a:t>onkochirurgie</a:t>
            </a:r>
            <a:r>
              <a:rPr lang="cs-CZ" altLang="cs-CZ" sz="3200" b="1" i="0" dirty="0">
                <a:solidFill>
                  <a:srgbClr val="000066"/>
                </a:solidFill>
              </a:rPr>
              <a:t>  uzlin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CFAEBE02-4C12-FD44-ADE8-133526DA4D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03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947"/>
    </mc:Choice>
    <mc:Fallback>
      <p:transition spd="slow" advTm="1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4932363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538" b="50000"/>
          <a:stretch>
            <a:fillRect/>
          </a:stretch>
        </p:blipFill>
        <p:spPr bwMode="auto">
          <a:xfrm>
            <a:off x="4951413" y="2"/>
            <a:ext cx="4192587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1" y="3535365"/>
            <a:ext cx="4945063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88" b="18384"/>
          <a:stretch>
            <a:fillRect/>
          </a:stretch>
        </p:blipFill>
        <p:spPr bwMode="auto">
          <a:xfrm>
            <a:off x="4951413" y="3363914"/>
            <a:ext cx="4192587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68" t="3976" r="27425" b="19432"/>
          <a:stretch>
            <a:fillRect/>
          </a:stretch>
        </p:blipFill>
        <p:spPr bwMode="auto">
          <a:xfrm>
            <a:off x="2700339" y="2230437"/>
            <a:ext cx="3455987" cy="268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833116" y="5824033"/>
            <a:ext cx="601921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bg1"/>
                </a:solidFill>
              </a:rPr>
              <a:t>Magnetická detekce </a:t>
            </a:r>
            <a:r>
              <a:rPr lang="cs-CZ" sz="2800" b="1" dirty="0" err="1">
                <a:solidFill>
                  <a:schemeClr val="bg1"/>
                </a:solidFill>
              </a:rPr>
              <a:t>sentinelové</a:t>
            </a:r>
            <a:r>
              <a:rPr lang="cs-CZ" sz="2800" b="1" dirty="0">
                <a:solidFill>
                  <a:schemeClr val="bg1"/>
                </a:solidFill>
              </a:rPr>
              <a:t> uzliny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68C637E1-CBCE-BE45-9D84-32136CAF47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926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047"/>
    </mc:Choice>
    <mc:Fallback>
      <p:transition spd="slow" advTm="1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7130" y="233472"/>
            <a:ext cx="850527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Specifické přístupy a koncepty v </a:t>
            </a:r>
            <a:r>
              <a:rPr lang="cs-CZ" sz="2400" b="1" dirty="0" err="1">
                <a:solidFill>
                  <a:srgbClr val="FF0000"/>
                </a:solidFill>
              </a:rPr>
              <a:t>onkochirurgii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000" b="1" dirty="0"/>
              <a:t>: </a:t>
            </a:r>
            <a:r>
              <a:rPr lang="cs-CZ" sz="2000" b="1" dirty="0">
                <a:solidFill>
                  <a:srgbClr val="0070C0"/>
                </a:solidFill>
              </a:rPr>
              <a:t>vysvětlení pojmů</a:t>
            </a:r>
            <a:endParaRPr lang="cs-CZ" b="1" dirty="0">
              <a:solidFill>
                <a:srgbClr val="0070C0"/>
              </a:solidFill>
            </a:endParaRPr>
          </a:p>
          <a:p>
            <a:endParaRPr lang="cs-CZ" sz="2000" dirty="0"/>
          </a:p>
          <a:p>
            <a:r>
              <a:rPr lang="cs-CZ" sz="2000" dirty="0"/>
              <a:t>Velmi úzká </a:t>
            </a:r>
            <a:r>
              <a:rPr lang="cs-CZ" sz="2000" b="1" dirty="0"/>
              <a:t>spolupráce s histopatologem</a:t>
            </a:r>
            <a:r>
              <a:rPr lang="cs-CZ" sz="2000" dirty="0"/>
              <a:t>, včetně </a:t>
            </a:r>
            <a:r>
              <a:rPr lang="cs-CZ" sz="2000" dirty="0" err="1"/>
              <a:t>peroperační</a:t>
            </a:r>
            <a:r>
              <a:rPr lang="cs-CZ" sz="2000" dirty="0"/>
              <a:t> diagnostiky</a:t>
            </a:r>
          </a:p>
          <a:p>
            <a:endParaRPr lang="cs-CZ" sz="2000" dirty="0"/>
          </a:p>
          <a:p>
            <a:r>
              <a:rPr lang="cs-CZ" sz="2000" b="1" dirty="0"/>
              <a:t>Pánevní </a:t>
            </a:r>
            <a:r>
              <a:rPr lang="cs-CZ" sz="2000" dirty="0" err="1"/>
              <a:t>onkochirurgie</a:t>
            </a:r>
            <a:r>
              <a:rPr lang="cs-CZ" sz="2000" dirty="0"/>
              <a:t> (součinnost chirurga, urologa a gynekologa v jedné době)</a:t>
            </a:r>
          </a:p>
          <a:p>
            <a:endParaRPr lang="cs-CZ" sz="2000" dirty="0"/>
          </a:p>
          <a:p>
            <a:r>
              <a:rPr lang="cs-CZ" sz="2000" b="1" dirty="0" err="1"/>
              <a:t>Onkoplastická</a:t>
            </a:r>
            <a:r>
              <a:rPr lang="cs-CZ" sz="2000" dirty="0"/>
              <a:t> chirurgie (součinnost </a:t>
            </a:r>
            <a:r>
              <a:rPr lang="cs-CZ" sz="2000" dirty="0" err="1"/>
              <a:t>onkochirurga</a:t>
            </a:r>
            <a:r>
              <a:rPr lang="cs-CZ" sz="2000" dirty="0"/>
              <a:t> a plastika v jedné době)</a:t>
            </a:r>
          </a:p>
          <a:p>
            <a:endParaRPr lang="cs-CZ" sz="2000" dirty="0"/>
          </a:p>
          <a:p>
            <a:r>
              <a:rPr lang="cs-CZ" sz="2000" b="1" dirty="0"/>
              <a:t>Operace odložená </a:t>
            </a:r>
            <a:r>
              <a:rPr lang="cs-CZ" sz="2000" dirty="0"/>
              <a:t>až po jiné primární léčbě, </a:t>
            </a:r>
            <a:r>
              <a:rPr lang="cs-CZ" sz="2000" dirty="0" err="1"/>
              <a:t>neoadjuvantní</a:t>
            </a:r>
            <a:r>
              <a:rPr lang="cs-CZ" sz="2000" dirty="0"/>
              <a:t>, konzervativní</a:t>
            </a:r>
          </a:p>
          <a:p>
            <a:endParaRPr lang="cs-CZ" sz="2000" b="1" dirty="0"/>
          </a:p>
          <a:p>
            <a:r>
              <a:rPr lang="cs-CZ" sz="2000" b="1" dirty="0" err="1"/>
              <a:t>Intraoperační</a:t>
            </a:r>
            <a:r>
              <a:rPr lang="cs-CZ" sz="2000" b="1" dirty="0"/>
              <a:t> intersticiální </a:t>
            </a:r>
            <a:r>
              <a:rPr lang="cs-CZ" sz="2000" b="1" dirty="0" err="1"/>
              <a:t>brachyterapie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/>
              <a:t>Regionální  chemoterapie</a:t>
            </a:r>
          </a:p>
          <a:p>
            <a:endParaRPr lang="cs-CZ" sz="2000" dirty="0"/>
          </a:p>
          <a:p>
            <a:r>
              <a:rPr lang="cs-CZ" sz="2000" b="1" dirty="0" err="1"/>
              <a:t>Cytoredukční</a:t>
            </a:r>
            <a:r>
              <a:rPr lang="cs-CZ" sz="2000" b="1" dirty="0"/>
              <a:t> </a:t>
            </a:r>
            <a:r>
              <a:rPr lang="cs-CZ" sz="2000" dirty="0"/>
              <a:t>operace a </a:t>
            </a:r>
            <a:r>
              <a:rPr lang="cs-CZ" sz="2000" b="1" dirty="0" err="1"/>
              <a:t>HIPEC</a:t>
            </a:r>
            <a:r>
              <a:rPr lang="cs-CZ" sz="2000" b="1" dirty="0"/>
              <a:t> </a:t>
            </a:r>
            <a:r>
              <a:rPr lang="cs-CZ" sz="2000" dirty="0"/>
              <a:t> u pokročilých nádorů </a:t>
            </a:r>
          </a:p>
          <a:p>
            <a:endParaRPr lang="cs-CZ" sz="2000" b="1" dirty="0"/>
          </a:p>
          <a:p>
            <a:r>
              <a:rPr lang="cs-CZ" sz="2000" b="1" dirty="0" err="1"/>
              <a:t>Miniinvazivní</a:t>
            </a:r>
            <a:r>
              <a:rPr lang="cs-CZ" sz="2000" b="1" dirty="0"/>
              <a:t> a robotické </a:t>
            </a:r>
            <a:r>
              <a:rPr lang="cs-CZ" sz="2000" dirty="0"/>
              <a:t>operace  časnějších stádií nádorů </a:t>
            </a:r>
          </a:p>
          <a:p>
            <a:endParaRPr lang="cs-CZ" sz="2000" b="1" dirty="0"/>
          </a:p>
          <a:p>
            <a:r>
              <a:rPr lang="cs-CZ" sz="2000" b="1" dirty="0"/>
              <a:t>Kryochirurgie </a:t>
            </a:r>
            <a:r>
              <a:rPr lang="cs-CZ" sz="2000" dirty="0"/>
              <a:t>jako fyzikální destrukce nádorů </a:t>
            </a:r>
            <a:r>
              <a:rPr lang="cs-CZ" sz="2000" dirty="0" err="1"/>
              <a:t>kryocyklem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r>
              <a:rPr lang="cs-CZ" sz="2000" dirty="0"/>
              <a:t>Přímá spolupráce na vedení </a:t>
            </a:r>
            <a:r>
              <a:rPr lang="cs-CZ" sz="2000" b="1" dirty="0"/>
              <a:t>tkáňové banky </a:t>
            </a:r>
            <a:r>
              <a:rPr lang="cs-CZ" sz="2000" dirty="0"/>
              <a:t>a výzkumných odběrech z nádorů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87E12832-7A27-3447-BE31-89B99F0173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5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81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475113" y="406400"/>
            <a:ext cx="3505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Pánevní </a:t>
            </a:r>
            <a:r>
              <a:rPr lang="cs-CZ" sz="2800" b="1" dirty="0" err="1">
                <a:solidFill>
                  <a:schemeClr val="bg1"/>
                </a:solidFill>
              </a:rPr>
              <a:t>onkochirurgie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0579" y="6096001"/>
            <a:ext cx="7922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součinnost chirurgie, urologie a gynekologie  u nádorů pánve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xmlns="" id="{B5F744D3-15EF-FC46-A5C8-68F074120D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56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781"/>
    </mc:Choice>
    <mc:Fallback>
      <p:transition spd="slow" advTm="1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ound-bloc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29" b="30200"/>
          <a:stretch>
            <a:fillRect/>
          </a:stretch>
        </p:blipFill>
        <p:spPr bwMode="auto">
          <a:xfrm>
            <a:off x="4284665" y="2"/>
            <a:ext cx="4859337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Round_postup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81" b="18852"/>
          <a:stretch>
            <a:fillRect/>
          </a:stretch>
        </p:blipFill>
        <p:spPr bwMode="auto">
          <a:xfrm>
            <a:off x="2" y="1"/>
            <a:ext cx="4284663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Grisotti_B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2" t="14136" b="16978"/>
          <a:stretch>
            <a:fillRect/>
          </a:stretch>
        </p:blipFill>
        <p:spPr bwMode="auto">
          <a:xfrm>
            <a:off x="2" y="3429000"/>
            <a:ext cx="42846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IMG_0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5" y="3429000"/>
            <a:ext cx="48593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AutoShape 6"/>
          <p:cNvSpPr>
            <a:spLocks noChangeArrowheads="1"/>
          </p:cNvSpPr>
          <p:nvPr/>
        </p:nvSpPr>
        <p:spPr bwMode="auto">
          <a:xfrm rot="10105404">
            <a:off x="6011863" y="4149725"/>
            <a:ext cx="360363" cy="792163"/>
          </a:xfrm>
          <a:prstGeom prst="curvedLeftArrow">
            <a:avLst>
              <a:gd name="adj1" fmla="val 43965"/>
              <a:gd name="adj2" fmla="val 87930"/>
              <a:gd name="adj3" fmla="val 33333"/>
            </a:avLst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50826" y="6237288"/>
            <a:ext cx="10935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Grisotti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79389" y="2924176"/>
            <a:ext cx="31069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Round-block resections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643439" y="5516563"/>
            <a:ext cx="18517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Parenchymal </a:t>
            </a:r>
          </a:p>
          <a:p>
            <a:pPr eaLnBrk="1" hangingPunct="1"/>
            <a:r>
              <a:rPr lang="cs-CZ" altLang="cs-CZ" b="1"/>
              <a:t>flaps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124075" y="-49213"/>
            <a:ext cx="48510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i="0">
                <a:solidFill>
                  <a:schemeClr val="bg1"/>
                </a:solidFill>
              </a:rPr>
              <a:t>Onkoplastická chirurgie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3A5EF1C3-655A-DA4D-A297-3DD83B2723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562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573"/>
    </mc:Choice>
    <mc:Fallback>
      <p:transition spd="slow" advTm="2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90803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P90803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P90803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81389"/>
            <a:ext cx="4427539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058904" y="4128444"/>
            <a:ext cx="358944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dirty="0">
                <a:solidFill>
                  <a:srgbClr val="002060"/>
                </a:solidFill>
              </a:rPr>
              <a:t>Větší rekonstrukční výkony </a:t>
            </a:r>
          </a:p>
          <a:p>
            <a:pPr eaLnBrk="1" hangingPunct="1"/>
            <a:endParaRPr lang="cs-CZ" altLang="cs-CZ" b="1" i="0" dirty="0">
              <a:solidFill>
                <a:srgbClr val="002060"/>
              </a:solidFill>
            </a:endParaRPr>
          </a:p>
          <a:p>
            <a:pPr eaLnBrk="1" hangingPunct="1"/>
            <a:endParaRPr lang="cs-CZ" altLang="cs-CZ" b="1" i="0" dirty="0">
              <a:solidFill>
                <a:srgbClr val="002060"/>
              </a:solidFill>
            </a:endParaRPr>
          </a:p>
          <a:p>
            <a:pPr eaLnBrk="1" hangingPunct="1"/>
            <a:endParaRPr lang="cs-CZ" altLang="cs-CZ" b="1" i="0" dirty="0">
              <a:solidFill>
                <a:srgbClr val="002060"/>
              </a:solidFill>
            </a:endParaRPr>
          </a:p>
          <a:p>
            <a:pPr eaLnBrk="1" hangingPunct="1"/>
            <a:r>
              <a:rPr lang="cs-CZ" altLang="cs-CZ" b="1" i="0" dirty="0">
                <a:solidFill>
                  <a:srgbClr val="002060"/>
                </a:solidFill>
              </a:rPr>
              <a:t>krytí defektu hrudní stěny </a:t>
            </a:r>
          </a:p>
          <a:p>
            <a:pPr eaLnBrk="1" hangingPunct="1"/>
            <a:r>
              <a:rPr lang="cs-CZ" altLang="cs-CZ" b="1" i="0" dirty="0">
                <a:solidFill>
                  <a:srgbClr val="002060"/>
                </a:solidFill>
              </a:rPr>
              <a:t>síťkou a rotačním lalokem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5BAC9860-15D4-5E4C-8951-64E789C875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22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3224"/>
    </mc:Choice>
    <mc:Fallback>
      <p:transition spd="slow" advTm="3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AFA67CD3-AB4E-4A7A-BEB8-53C445D8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2843" y="3726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07CF545F-9C2E-4446-97CD-AD92990C2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636333BF-2D5E-6446-A46A-B892B0DB1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005" y="802955"/>
            <a:ext cx="3733482" cy="1454051"/>
          </a:xfrm>
        </p:spPr>
        <p:txBody>
          <a:bodyPr>
            <a:norm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Onkochirurgie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xmlns="" id="{3B6DFDD5-A5E9-5B45-B323-A7CCFE87A7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8356" y="2421682"/>
            <a:ext cx="3733184" cy="3639289"/>
          </a:xfrm>
        </p:spPr>
        <p:txBody>
          <a:bodyPr anchor="ctr">
            <a:normAutofit fontScale="92500"/>
          </a:bodyPr>
          <a:lstStyle/>
          <a:p>
            <a:pPr>
              <a:buFontTx/>
              <a:buChar char="•"/>
            </a:pPr>
            <a:r>
              <a:rPr lang="cs-CZ" altLang="cs-CZ" sz="1400" dirty="0">
                <a:solidFill>
                  <a:srgbClr val="000000"/>
                </a:solidFill>
              </a:rPr>
              <a:t>Různé vymezení pojmu i oboru jak v různých zemích, čase i jednotlivci</a:t>
            </a:r>
          </a:p>
          <a:p>
            <a:pPr>
              <a:buFontTx/>
              <a:buChar char="•"/>
            </a:pPr>
            <a:r>
              <a:rPr lang="cs-CZ" altLang="cs-CZ" sz="1400" dirty="0">
                <a:solidFill>
                  <a:srgbClr val="000000"/>
                </a:solidFill>
              </a:rPr>
              <a:t>Velmi obtížně lze </a:t>
            </a:r>
            <a:r>
              <a:rPr lang="cs-CZ" altLang="cs-CZ" sz="1400" dirty="0" err="1">
                <a:solidFill>
                  <a:srgbClr val="000000"/>
                </a:solidFill>
              </a:rPr>
              <a:t>onkochirurgii</a:t>
            </a:r>
            <a:r>
              <a:rPr lang="cs-CZ" altLang="cs-CZ" sz="1400" dirty="0">
                <a:solidFill>
                  <a:srgbClr val="000000"/>
                </a:solidFill>
              </a:rPr>
              <a:t> oddělit od jiných odvětví chirurgie</a:t>
            </a:r>
          </a:p>
          <a:p>
            <a:pPr>
              <a:buFontTx/>
              <a:buChar char="•"/>
            </a:pPr>
            <a:r>
              <a:rPr lang="cs-CZ" altLang="cs-CZ" sz="1400" dirty="0">
                <a:solidFill>
                  <a:srgbClr val="000000"/>
                </a:solidFill>
              </a:rPr>
              <a:t>Prakticky v každém chirurgickém oboru se lze setkat s onkologickou problematikou a obráceně příslušné onkologické případy lze řešit jen s velmi dobrou znalostí příslušných oborů</a:t>
            </a:r>
          </a:p>
          <a:p>
            <a:pPr>
              <a:buFontTx/>
              <a:buChar char="•"/>
            </a:pPr>
            <a:r>
              <a:rPr lang="cs-CZ" altLang="cs-CZ" sz="1400" dirty="0">
                <a:solidFill>
                  <a:srgbClr val="000000"/>
                </a:solidFill>
              </a:rPr>
              <a:t>Tedy neexistuje ani univerzální </a:t>
            </a:r>
            <a:r>
              <a:rPr lang="cs-CZ" altLang="cs-CZ" sz="1400" dirty="0" err="1">
                <a:solidFill>
                  <a:srgbClr val="000000"/>
                </a:solidFill>
              </a:rPr>
              <a:t>onkochirurgické</a:t>
            </a:r>
            <a:r>
              <a:rPr lang="cs-CZ" altLang="cs-CZ" sz="1400" dirty="0">
                <a:solidFill>
                  <a:srgbClr val="000000"/>
                </a:solidFill>
              </a:rPr>
              <a:t> pracoviště, ani univerzální </a:t>
            </a:r>
            <a:r>
              <a:rPr lang="cs-CZ" altLang="cs-CZ" sz="1400" dirty="0" err="1">
                <a:solidFill>
                  <a:srgbClr val="000000"/>
                </a:solidFill>
              </a:rPr>
              <a:t>onkochirurg</a:t>
            </a:r>
            <a:r>
              <a:rPr lang="cs-CZ" altLang="cs-CZ" sz="1400" dirty="0">
                <a:solidFill>
                  <a:srgbClr val="000000"/>
                </a:solidFill>
              </a:rPr>
              <a:t>, vždy se jedná o chirurgy, kteří se v rámci svého oboru věnují především onkologickým případům a tomu podřídili i část svého vzdělání</a:t>
            </a:r>
          </a:p>
          <a:p>
            <a:pPr>
              <a:buFontTx/>
              <a:buChar char="•"/>
            </a:pPr>
            <a:r>
              <a:rPr lang="cs-CZ" altLang="cs-CZ" sz="1400" dirty="0" err="1">
                <a:solidFill>
                  <a:srgbClr val="000000"/>
                </a:solidFill>
              </a:rPr>
              <a:t>Onkochirurgie</a:t>
            </a:r>
            <a:r>
              <a:rPr lang="cs-CZ" altLang="cs-CZ" sz="1400" dirty="0">
                <a:solidFill>
                  <a:srgbClr val="000000"/>
                </a:solidFill>
              </a:rPr>
              <a:t> je tedy kromě jiného i jakýsi stav mysli, který nutí chirurga o pacientovi uvažovat i „nechirurgickým“ způsobem</a:t>
            </a:r>
          </a:p>
        </p:txBody>
      </p:sp>
      <p:sp>
        <p:nvSpPr>
          <p:cNvPr id="84" name="Freeform 62">
            <a:extLst>
              <a:ext uri="{FF2B5EF4-FFF2-40B4-BE49-F238E27FC236}">
                <a16:creationId xmlns:a16="http://schemas.microsoft.com/office/drawing/2014/main" xmlns="" id="{339C8D78-A644-462F-B674-F440635E5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393671" y="738619"/>
            <a:ext cx="3750329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54DC718D-F599-4700-B8F6-B102B01EC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75615" y="2065912"/>
            <a:ext cx="2746374" cy="2746374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58AC6B4-9B2B-6141-85BE-45263AD95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244" y="6223702"/>
            <a:ext cx="986812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9844743-D90A-D24F-AF68-BA271B1F9E0F}" type="datetime8">
              <a:rPr lang="cs-CZ" altLang="cs-CZ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11.4.2020 21:09</a:t>
            </a:fld>
            <a:endParaRPr lang="cs-CZ" altLang="cs-CZ" sz="900">
              <a:solidFill>
                <a:srgbClr val="898989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2F8BD1-A848-C444-AB4B-29CC6FE81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3864" y="6223702"/>
            <a:ext cx="2612473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cs-CZ" altLang="cs-CZ" sz="1000">
                <a:solidFill>
                  <a:srgbClr val="898989"/>
                </a:solidFill>
              </a:rPr>
              <a:t>MOÚ Brno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8C279AC-9DB8-C146-9D04-030AB9C3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06DA2C3-CD1D-F949-BCB1-22308A9E5D14}" type="slidenum">
              <a:rPr lang="cs-CZ" altLang="cs-CZ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</a:t>
            </a:fld>
            <a:endParaRPr lang="cs-CZ" altLang="cs-CZ" sz="1000">
              <a:solidFill>
                <a:srgbClr val="898989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9FAD76C4-56D0-8A48-A7DB-B79EE9AA71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572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030"/>
    </mc:Choice>
    <mc:Fallback>
      <p:transition spd="slow" advTm="5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72202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5005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P72202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"/>
            <a:ext cx="50038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1692275" y="908050"/>
            <a:ext cx="1150939" cy="1225551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8437" name="Picture 5" descr="P72202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3357564"/>
            <a:ext cx="471646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P72202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57564"/>
            <a:ext cx="50038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70493" y="3429000"/>
            <a:ext cx="39405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 i="0"/>
              <a:t>zpevnění defektu stěny síťkou 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051050" y="115888"/>
            <a:ext cx="61398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i="0" dirty="0">
                <a:solidFill>
                  <a:schemeClr val="bg1"/>
                </a:solidFill>
                <a:cs typeface="Arial" panose="020B0604020202020204" pitchFamily="34" charset="0"/>
              </a:rPr>
              <a:t>Radikální a  rekonstrukční operace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8B970D54-AF76-8640-9CE9-81FD679CAB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66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296"/>
    </mc:Choice>
    <mc:Fallback>
      <p:transition spd="slow" advTm="19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46767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74" b="14377"/>
          <a:stretch>
            <a:fillRect/>
          </a:stretch>
        </p:blipFill>
        <p:spPr bwMode="auto">
          <a:xfrm>
            <a:off x="4500563" y="0"/>
            <a:ext cx="4643437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94" t="3583" r="5374" b="25336"/>
          <a:stretch>
            <a:fillRect/>
          </a:stretch>
        </p:blipFill>
        <p:spPr bwMode="auto">
          <a:xfrm>
            <a:off x="0" y="3463925"/>
            <a:ext cx="45720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24" t="15479" r="6293"/>
          <a:stretch>
            <a:fillRect/>
          </a:stretch>
        </p:blipFill>
        <p:spPr bwMode="auto">
          <a:xfrm>
            <a:off x="4572000" y="3500437"/>
            <a:ext cx="4572000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900114" y="188913"/>
            <a:ext cx="80297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i="0">
                <a:solidFill>
                  <a:schemeClr val="bg1"/>
                </a:solidFill>
                <a:cs typeface="Arial" panose="020B0604020202020204" pitchFamily="34" charset="0"/>
              </a:rPr>
              <a:t>Intersticiální postresekční brachyradioterapie</a:t>
            </a:r>
            <a:r>
              <a:rPr lang="cs-CZ" altLang="cs-CZ" b="1" i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cs-CZ" altLang="cs-CZ" sz="2800" b="1" i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116014" y="3068637"/>
            <a:ext cx="77332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>
                <a:solidFill>
                  <a:schemeClr val="bg1"/>
                </a:solidFill>
                <a:cs typeface="Arial" panose="020B0604020202020204" pitchFamily="34" charset="0"/>
              </a:rPr>
              <a:t>vyšší dávka v lůžku nádoru, redukce výskytu lokálních recidiv</a:t>
            </a:r>
          </a:p>
          <a:p>
            <a:pPr eaLnBrk="1" hangingPunct="1"/>
            <a:endParaRPr lang="cs-CZ" altLang="cs-CZ" i="0"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BAEDCD4D-87C7-8E45-A611-8477351736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685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923"/>
    </mc:Choice>
    <mc:Fallback>
      <p:transition spd="slow" advTm="4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3419476" y="3524250"/>
          <a:ext cx="5724525" cy="3333751"/>
        </p:xfrm>
        <a:graphic>
          <a:graphicData uri="http://schemas.openxmlformats.org/presentationml/2006/ole">
            <p:oleObj spid="_x0000_s2049" name="Fotografie" r:id="rId4" imgW="12193702" imgH="9142857" progId="">
              <p:embed/>
            </p:oleObj>
          </a:graphicData>
        </a:graphic>
      </p:graphicFrame>
      <p:pic>
        <p:nvPicPr>
          <p:cNvPr id="27651" name="Picture 3" descr="P52401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synovS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4716463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angioS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852738"/>
            <a:ext cx="34194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495508" y="3777307"/>
            <a:ext cx="252344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i="0" dirty="0">
                <a:cs typeface="Arial" panose="020B0604020202020204" pitchFamily="34" charset="0"/>
              </a:rPr>
              <a:t>Regionální</a:t>
            </a:r>
          </a:p>
          <a:p>
            <a:pPr eaLnBrk="1" hangingPunct="1"/>
            <a:r>
              <a:rPr lang="cs-CZ" altLang="cs-CZ" sz="2800" b="1" i="0" dirty="0" err="1">
                <a:cs typeface="Arial" panose="020B0604020202020204" pitchFamily="34" charset="0"/>
              </a:rPr>
              <a:t>intraarteriální</a:t>
            </a:r>
            <a:endParaRPr lang="cs-CZ" altLang="cs-CZ" sz="2800" b="1" i="0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800" b="1" i="0" dirty="0">
                <a:cs typeface="Arial" panose="020B0604020202020204" pitchFamily="34" charset="0"/>
              </a:rPr>
              <a:t>chemoterapie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732590" y="5229226"/>
            <a:ext cx="5950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i="0">
                <a:solidFill>
                  <a:srgbClr val="003300"/>
                </a:solidFill>
                <a:cs typeface="Arial" panose="020B0604020202020204" pitchFamily="34" charset="0"/>
              </a:rPr>
              <a:t>G3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DC960024-FCCA-6B4F-916B-F455E7AD4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046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182"/>
    </mc:Choice>
    <mc:Fallback>
      <p:transition spd="slow" advTm="26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Izolovaná hypertermická perfuze"/>
          <p:cNvSpPr txBox="1">
            <a:spLocks noGrp="1"/>
          </p:cNvSpPr>
          <p:nvPr>
            <p:ph type="title" idx="4294967295"/>
          </p:nvPr>
        </p:nvSpPr>
        <p:spPr>
          <a:xfrm>
            <a:off x="628650" y="5534025"/>
            <a:ext cx="78867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519937">
              <a:defRPr sz="6408">
                <a:effectLst>
                  <a:outerShdw blurRad="45212" dist="33909" dir="5400000" rotWithShape="0">
                    <a:srgbClr val="000000"/>
                  </a:outerShdw>
                </a:effectLst>
              </a:defRPr>
            </a:lvl1pPr>
          </a:lstStyle>
          <a:p>
            <a:pPr algn="ctr" defTabSz="914400"/>
            <a:r>
              <a:rPr lang="en-US" sz="4400"/>
              <a:t>Izolovaná hypertermická perfuze</a:t>
            </a:r>
          </a:p>
        </p:txBody>
      </p:sp>
      <p:pic>
        <p:nvPicPr>
          <p:cNvPr id="718" name="perfuze.jpg" descr="perfuze.jpg"/>
          <p:cNvPicPr>
            <a:picLocks noChangeAspect="1"/>
          </p:cNvPicPr>
          <p:nvPr/>
        </p:nvPicPr>
        <p:blipFill rotWithShape="1">
          <a:blip r:embed="rId3"/>
          <a:srcRect l="2983"/>
          <a:stretch/>
        </p:blipFill>
        <p:spPr>
          <a:xfrm>
            <a:off x="20" y="10"/>
            <a:ext cx="9143980" cy="5395902"/>
          </a:xfrm>
          <a:prstGeom prst="rect">
            <a:avLst/>
          </a:prstGeom>
        </p:spPr>
      </p:pic>
      <p:sp>
        <p:nvSpPr>
          <p:cNvPr id="721" name="Číslo snímku"/>
          <p:cNvSpPr txBox="1"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6CB4B4D-7CA3-9044-876B-883B54F8677D}" type="slidenum">
              <a:rPr lang="en-US"/>
              <a:pPr>
                <a:spcAft>
                  <a:spcPts val="600"/>
                </a:spcAft>
                <a:defRPr/>
              </a:pPr>
              <a:t>23</a:t>
            </a:fld>
            <a:endParaRPr 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A4BFC4FF-E929-FA4D-A989-B1DA619E9C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26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40283">
        <p15:prstTrans prst="peelOff"/>
      </p:transition>
    </mc:Choice>
    <mc:Fallback>
      <p:transition spd="slow" advTm="402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78">
            <a:extLst>
              <a:ext uri="{FF2B5EF4-FFF2-40B4-BE49-F238E27FC236}">
                <a16:creationId xmlns:a16="http://schemas.microsoft.com/office/drawing/2014/main" xmlns="" id="{C25DCAD1-96D4-584E-9D33-23743911F1D4}"/>
              </a:ext>
            </a:extLst>
          </p:cNvPr>
          <p:cNvSpPr txBox="1">
            <a:spLocks/>
          </p:cNvSpPr>
          <p:nvPr/>
        </p:nvSpPr>
        <p:spPr>
          <a:xfrm>
            <a:off x="628650" y="5534025"/>
            <a:ext cx="78867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99999"/>
              </a:buClr>
              <a:defRPr/>
            </a:pPr>
            <a:r>
              <a:rPr lang="en-US" sz="4400" b="1" dirty="0" err="1">
                <a:latin typeface="+mj-lt"/>
                <a:ea typeface="+mj-ea"/>
                <a:cs typeface="+mj-cs"/>
                <a:sym typeface="Montserrat" charset="0"/>
              </a:rPr>
              <a:t>Izolovaná</a:t>
            </a:r>
            <a:r>
              <a:rPr lang="en-US" sz="4400" b="1" dirty="0">
                <a:latin typeface="+mj-lt"/>
                <a:ea typeface="+mj-ea"/>
                <a:cs typeface="+mj-cs"/>
                <a:sym typeface="Montserrat" charset="0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  <a:sym typeface="Montserrat" charset="0"/>
              </a:rPr>
              <a:t>hypertermická</a:t>
            </a:r>
            <a:r>
              <a:rPr lang="en-US" sz="4400" b="1" dirty="0">
                <a:latin typeface="+mj-lt"/>
                <a:ea typeface="+mj-ea"/>
                <a:cs typeface="+mj-cs"/>
                <a:sym typeface="Montserrat" charset="0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  <a:sym typeface="Montserrat" charset="0"/>
              </a:rPr>
              <a:t>perfuze</a:t>
            </a:r>
            <a:endParaRPr lang="en-US" sz="4400" b="1" dirty="0">
              <a:latin typeface="+mj-lt"/>
              <a:ea typeface="+mj-ea"/>
              <a:cs typeface="+mj-cs"/>
              <a:sym typeface="Montserrat" charset="0"/>
            </a:endParaRPr>
          </a:p>
        </p:txBody>
      </p:sp>
      <p:pic>
        <p:nvPicPr>
          <p:cNvPr id="34819" name="Picture 2" descr="C:\Users\umbertocarletti\Desktop\Foto\ILP IOV\DSC_0258.JPG">
            <a:extLst>
              <a:ext uri="{FF2B5EF4-FFF2-40B4-BE49-F238E27FC236}">
                <a16:creationId xmlns:a16="http://schemas.microsoft.com/office/drawing/2014/main" xmlns="" id="{E421518F-AD79-BB4C-B605-7A9BD4149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17" b="8408"/>
          <a:stretch/>
        </p:blipFill>
        <p:spPr bwMode="auto">
          <a:xfrm>
            <a:off x="20" y="10"/>
            <a:ext cx="9143980" cy="539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0E66E005-6925-D04B-8B72-E1FEADB92B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056452"/>
      </p:ext>
    </p:extLst>
  </p:cSld>
  <p:clrMapOvr>
    <a:masterClrMapping/>
  </p:clrMapOvr>
  <p:transition spd="slow" advTm="84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xmlns="" id="{5AF1EE66-0794-BB47-BB32-D81CC7ED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cs-CZ" sz="3400" dirty="0">
                <a:solidFill>
                  <a:schemeClr val="accent1"/>
                </a:solidFill>
              </a:rPr>
              <a:t>Mezioborová spolupráce – správné načasování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6A35EF87-003C-794D-9CE1-D01801888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cs-CZ" sz="2100" dirty="0"/>
              <a:t>Adjuvantní systémová léčba </a:t>
            </a:r>
          </a:p>
          <a:p>
            <a:pPr lvl="1"/>
            <a:r>
              <a:rPr lang="cs-CZ" sz="2100" dirty="0"/>
              <a:t>„Klasická“ - po radikální chirurgickém odstranění</a:t>
            </a:r>
          </a:p>
          <a:p>
            <a:pPr lvl="1"/>
            <a:r>
              <a:rPr lang="cs-CZ" sz="2100" dirty="0" err="1"/>
              <a:t>Neodjuvantní</a:t>
            </a:r>
            <a:r>
              <a:rPr lang="cs-CZ" sz="2100" dirty="0"/>
              <a:t>– před radikálním chirurgickým odstraněním</a:t>
            </a:r>
          </a:p>
          <a:p>
            <a:r>
              <a:rPr lang="cs-CZ" sz="2100" dirty="0"/>
              <a:t>Radioterapie</a:t>
            </a:r>
          </a:p>
          <a:p>
            <a:pPr lvl="1"/>
            <a:r>
              <a:rPr lang="cs-CZ" sz="2100" dirty="0"/>
              <a:t>Předoperační</a:t>
            </a:r>
          </a:p>
          <a:p>
            <a:pPr lvl="1"/>
            <a:r>
              <a:rPr lang="cs-CZ" sz="2100" dirty="0"/>
              <a:t>Pooperační</a:t>
            </a:r>
          </a:p>
          <a:p>
            <a:pPr lvl="1"/>
            <a:r>
              <a:rPr lang="cs-CZ" sz="2100" dirty="0"/>
              <a:t>Perioperační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3B1F89F2-2634-C242-BB1C-2DD0FF57591B}"/>
              </a:ext>
            </a:extLst>
          </p:cNvPr>
          <p:cNvSpPr txBox="1"/>
          <p:nvPr/>
        </p:nvSpPr>
        <p:spPr>
          <a:xfrm>
            <a:off x="2294930" y="5662043"/>
            <a:ext cx="287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Úloha mezioborových komisí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7A85D251-CC73-B342-AA36-A866908F89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602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2837"/>
    </mc:Choice>
    <mc:Fallback>
      <p:transition spd="slow" advTm="9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5805489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cs-CZ" sz="2400" b="1">
              <a:latin typeface="Tahoma" panose="020B0604030504040204" pitchFamily="34" charset="0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0" y="3573463"/>
            <a:ext cx="9144000" cy="1338828"/>
          </a:xfrm>
          <a:prstGeom prst="rect">
            <a:avLst/>
          </a:prstGeom>
          <a:solidFill>
            <a:srgbClr val="0033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bg1"/>
                </a:solidFill>
              </a:rPr>
              <a:t>A) TRUS rekta před léčbou: lokálně pokročilý karcinom rekta s  patologickou regionální lymfatickou uzlinou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bg1"/>
                </a:solidFill>
              </a:rPr>
              <a:t>B) TRUS rekta po neoadjuvantní chemoreadioterapii : regrese patologické uzliny, patrná uzlina normální echostruktury</a:t>
            </a: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565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5" y="4927600"/>
            <a:ext cx="2700337" cy="193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91" name="Group 11"/>
          <p:cNvGrpSpPr>
            <a:grpSpLocks/>
          </p:cNvGrpSpPr>
          <p:nvPr/>
        </p:nvGrpSpPr>
        <p:grpSpPr bwMode="auto">
          <a:xfrm>
            <a:off x="7164389" y="4941888"/>
            <a:ext cx="1979612" cy="1916112"/>
            <a:chOff x="1438" y="1610"/>
            <a:chExt cx="1192" cy="1297"/>
          </a:xfrm>
        </p:grpSpPr>
        <p:pic>
          <p:nvPicPr>
            <p:cNvPr id="16395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1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2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41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1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57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1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72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1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88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03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1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18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2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34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21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49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2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65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2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8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2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9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5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11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2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26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27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42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Picture 28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57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2" name="Picture 29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73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3" name="Picture 30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88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4" name="Picture 3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04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Picture 32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19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6" name="Picture 33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34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7" name="Picture 3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50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8" name="Picture 35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65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9" name="Picture 36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81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0" name="Picture 37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96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1" name="Picture 38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12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2" name="Picture 39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27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3" name="Picture 40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42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4" name="Picture 41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58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5" name="Picture 42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73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6" name="Picture 43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89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7" name="Picture 4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04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8" name="Picture 45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20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9" name="Picture 46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35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47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5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Picture 48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6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Picture 4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81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3" name="Picture 5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97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4" name="Picture 51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12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5" name="Picture 52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28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6" name="Picture 53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43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7" name="Picture 54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58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8" name="Picture 55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74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9" name="Picture 56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89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0" name="Picture 57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05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1" name="Picture 58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2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2" name="Picture 59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3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3" name="Picture 60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51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4" name="Picture 61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66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5" name="Picture 62"/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82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6" name="Picture 63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97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7" name="Picture 64"/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13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8" name="Picture 65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28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9" name="Picture 66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44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0" name="Picture 67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59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1" name="Picture 68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74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2" name="Picture 69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90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3" name="Picture 70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05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4" name="Picture 71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21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5" name="Picture 72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36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6" name="Picture 73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52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7" name="Picture 74"/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67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8" name="Picture 75"/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82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9" name="Picture 76"/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98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0" name="Picture 77"/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13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1" name="Picture 78"/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29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2" name="Picture 79"/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44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3" name="Picture 80"/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60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4" name="Picture 81"/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75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5" name="Picture 82"/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9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6" name="Picture 83"/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0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7" name="Picture 84"/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21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8" name="Picture 85"/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37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9" name="Picture 86"/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52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0" name="Picture 87"/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68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1" name="Picture 88"/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83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2" name="Picture 89"/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98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3" name="Picture 90"/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14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4" name="Picture 91"/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29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5" name="Picture 92"/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45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6" name="Picture 93"/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6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7" name="Picture 94"/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7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8" name="Picture 95"/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91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9" name="Picture 96"/>
            <p:cNvPicPr>
              <a:picLocks noChangeAspect="1" noChangeArrowheads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906"/>
              <a:ext cx="1192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2" name="Picture 97"/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41888"/>
            <a:ext cx="2268539" cy="19161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8"/>
          <p:cNvPicPr>
            <a:picLocks noChangeAspect="1"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9" y="4883149"/>
            <a:ext cx="2374900" cy="197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99"/>
          <p:cNvSpPr txBox="1">
            <a:spLocks noChangeArrowheads="1"/>
          </p:cNvSpPr>
          <p:nvPr/>
        </p:nvSpPr>
        <p:spPr bwMode="auto">
          <a:xfrm>
            <a:off x="2195513" y="2420939"/>
            <a:ext cx="58737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i="0" dirty="0">
                <a:solidFill>
                  <a:schemeClr val="bg1"/>
                </a:solidFill>
              </a:rPr>
              <a:t>operace až  po </a:t>
            </a:r>
            <a:r>
              <a:rPr lang="cs-CZ" altLang="cs-CZ" sz="3200" b="1" i="0" dirty="0" err="1">
                <a:solidFill>
                  <a:schemeClr val="bg1"/>
                </a:solidFill>
              </a:rPr>
              <a:t>neoadjuvanci</a:t>
            </a:r>
            <a:r>
              <a:rPr lang="cs-CZ" altLang="cs-CZ" sz="3200" b="1" i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53D79F54-601E-B44D-A409-7DDF3BADB2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3"/>
              </p:ext>
            </p:extLst>
          </p:nvPr>
        </p:nvPicPr>
        <p:blipFill>
          <a:blip r:embed="rId9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780134"/>
      </p:ext>
    </p:extLst>
  </p:cSld>
  <p:clrMapOvr>
    <a:masterClrMapping/>
  </p:clrMapOvr>
  <p:transition advTm="61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ompletní sest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6" t="1616" r="1620" b="647"/>
          <a:stretch>
            <a:fillRect/>
          </a:stretch>
        </p:blipFill>
        <p:spPr bwMode="auto">
          <a:xfrm>
            <a:off x="140045" y="112064"/>
            <a:ext cx="6071287" cy="307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4" t="28611" r="31597" b="26041"/>
          <a:stretch/>
        </p:blipFill>
        <p:spPr bwMode="auto">
          <a:xfrm>
            <a:off x="6631253" y="324629"/>
            <a:ext cx="2088232" cy="169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639492" y="2024465"/>
            <a:ext cx="1583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/>
              <a:t>roboticky</a:t>
            </a:r>
            <a:r>
              <a:rPr lang="cs-CZ" sz="1200" b="1" dirty="0"/>
              <a:t> odstraněná </a:t>
            </a:r>
          </a:p>
          <a:p>
            <a:r>
              <a:rPr lang="cs-CZ" sz="1200" b="1" dirty="0"/>
              <a:t>prostata s nádorem</a:t>
            </a:r>
          </a:p>
        </p:txBody>
      </p:sp>
      <p:pic>
        <p:nvPicPr>
          <p:cNvPr id="8" name="Picture 2" descr="C:\Users\sefr\Desktop\ROBOT\FOTO\1. prostata 23 05 18\robot foto sá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4205" y="3340497"/>
            <a:ext cx="4835513" cy="3249775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214186" y="3319849"/>
            <a:ext cx="3812839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</a:rPr>
              <a:t>Robotika v </a:t>
            </a:r>
            <a:r>
              <a:rPr lang="cs-CZ" sz="2800" b="1" dirty="0" err="1">
                <a:solidFill>
                  <a:srgbClr val="002060"/>
                </a:solidFill>
              </a:rPr>
              <a:t>onkochirurgii</a:t>
            </a:r>
            <a:endParaRPr lang="cs-CZ" sz="2800" b="1" dirty="0">
              <a:solidFill>
                <a:srgbClr val="002060"/>
              </a:solidFill>
            </a:endParaRPr>
          </a:p>
          <a:p>
            <a:endParaRPr lang="cs-CZ" b="1" dirty="0">
              <a:solidFill>
                <a:srgbClr val="002060"/>
              </a:solidFill>
            </a:endParaRPr>
          </a:p>
          <a:p>
            <a:r>
              <a:rPr lang="cs-CZ" b="1" dirty="0">
                <a:solidFill>
                  <a:srgbClr val="002060"/>
                </a:solidFill>
              </a:rPr>
              <a:t>Výkony hrazené ZP :</a:t>
            </a:r>
          </a:p>
          <a:p>
            <a:endParaRPr lang="cs-CZ" b="1" dirty="0">
              <a:solidFill>
                <a:srgbClr val="002060"/>
              </a:solidFill>
            </a:endParaRPr>
          </a:p>
          <a:p>
            <a:r>
              <a:rPr lang="cs-CZ" b="1" dirty="0">
                <a:solidFill>
                  <a:srgbClr val="002060"/>
                </a:solidFill>
              </a:rPr>
              <a:t>Robotická </a:t>
            </a:r>
            <a:r>
              <a:rPr lang="cs-CZ" b="1" dirty="0">
                <a:solidFill>
                  <a:srgbClr val="FF0000"/>
                </a:solidFill>
              </a:rPr>
              <a:t>radikální prostatektomie </a:t>
            </a:r>
          </a:p>
          <a:p>
            <a:r>
              <a:rPr lang="cs-CZ" b="1" dirty="0">
                <a:solidFill>
                  <a:srgbClr val="002060"/>
                </a:solidFill>
              </a:rPr>
              <a:t>Robotická </a:t>
            </a:r>
            <a:r>
              <a:rPr lang="cs-CZ" b="1" dirty="0">
                <a:solidFill>
                  <a:srgbClr val="FF0000"/>
                </a:solidFill>
              </a:rPr>
              <a:t>resekce ledviny</a:t>
            </a:r>
          </a:p>
          <a:p>
            <a:r>
              <a:rPr lang="cs-CZ" b="1" dirty="0">
                <a:solidFill>
                  <a:srgbClr val="002060"/>
                </a:solidFill>
              </a:rPr>
              <a:t>Robotická </a:t>
            </a:r>
            <a:r>
              <a:rPr lang="cs-CZ" b="1" dirty="0">
                <a:solidFill>
                  <a:srgbClr val="FF0000"/>
                </a:solidFill>
              </a:rPr>
              <a:t>resekce rekta</a:t>
            </a:r>
          </a:p>
          <a:p>
            <a:r>
              <a:rPr lang="cs-CZ" b="1" dirty="0">
                <a:solidFill>
                  <a:srgbClr val="002060"/>
                </a:solidFill>
              </a:rPr>
              <a:t>Robotická </a:t>
            </a:r>
            <a:r>
              <a:rPr lang="cs-CZ" b="1" dirty="0">
                <a:solidFill>
                  <a:srgbClr val="FF0000"/>
                </a:solidFill>
              </a:rPr>
              <a:t>hysterektomie </a:t>
            </a:r>
          </a:p>
          <a:p>
            <a:r>
              <a:rPr lang="cs-CZ" b="1" dirty="0">
                <a:solidFill>
                  <a:srgbClr val="002060"/>
                </a:solidFill>
              </a:rPr>
              <a:t>Robotická </a:t>
            </a:r>
            <a:r>
              <a:rPr lang="cs-CZ" b="1" dirty="0" err="1">
                <a:solidFill>
                  <a:srgbClr val="FF0000"/>
                </a:solidFill>
              </a:rPr>
              <a:t>lymfadenektomie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>
                <a:solidFill>
                  <a:srgbClr val="002060"/>
                </a:solidFill>
              </a:rPr>
              <a:t>     </a:t>
            </a:r>
            <a:r>
              <a:rPr lang="cs-CZ" b="1" dirty="0" err="1">
                <a:solidFill>
                  <a:srgbClr val="002060"/>
                </a:solidFill>
              </a:rPr>
              <a:t>ilická</a:t>
            </a:r>
            <a:r>
              <a:rPr lang="cs-CZ" b="1" dirty="0">
                <a:solidFill>
                  <a:srgbClr val="002060"/>
                </a:solidFill>
              </a:rPr>
              <a:t> či </a:t>
            </a:r>
            <a:r>
              <a:rPr lang="cs-CZ" b="1" dirty="0" err="1">
                <a:solidFill>
                  <a:srgbClr val="002060"/>
                </a:solidFill>
              </a:rPr>
              <a:t>retroperitoneální</a:t>
            </a:r>
            <a:endParaRPr lang="cs-CZ" b="1" dirty="0">
              <a:solidFill>
                <a:srgbClr val="002060"/>
              </a:solidFill>
            </a:endParaRPr>
          </a:p>
          <a:p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858ADC8E-9CB3-5B44-8167-5FFBB50806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23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002"/>
    </mc:Choice>
    <mc:Fallback>
      <p:transition spd="slow" advTm="58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800" b="1" i="0" dirty="0">
                <a:solidFill>
                  <a:srgbClr val="002060"/>
                </a:solidFill>
                <a:latin typeface="Tahoma" panose="020B0604030504040204" pitchFamily="34" charset="0"/>
              </a:rPr>
              <a:t>Tkáňová banka a prediktivní onkologie</a:t>
            </a:r>
          </a:p>
          <a:p>
            <a:r>
              <a:rPr lang="cs-CZ" altLang="cs-CZ" sz="2800" b="1" i="0" dirty="0">
                <a:solidFill>
                  <a:srgbClr val="002060"/>
                </a:solidFill>
                <a:latin typeface="Tahoma" panose="020B0604030504040204" pitchFamily="34" charset="0"/>
              </a:rPr>
              <a:t>                              on-line spolupráce s patology</a:t>
            </a:r>
          </a:p>
        </p:txBody>
      </p:sp>
      <p:pic>
        <p:nvPicPr>
          <p:cNvPr id="28675" name="Picture 3" descr="B-reseká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1"/>
            <a:ext cx="31242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-přikrajován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590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D-Dewark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1"/>
            <a:ext cx="2971800" cy="2113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F-bo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05200"/>
            <a:ext cx="260985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H-datacentr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2895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2895600" y="15240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400" i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5486400" y="15240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i="0">
              <a:solidFill>
                <a:schemeClr val="bg1"/>
              </a:solidFill>
            </a:endParaRPr>
          </a:p>
        </p:txBody>
      </p:sp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8305800" y="32004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5943600" y="5486400"/>
            <a:ext cx="762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8684" name="Picture 12" descr="odberMT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320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 descr="MTTpla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1"/>
            <a:ext cx="30480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AutoShape 14"/>
          <p:cNvSpPr>
            <a:spLocks noChangeArrowheads="1"/>
          </p:cNvSpPr>
          <p:nvPr/>
        </p:nvSpPr>
        <p:spPr bwMode="auto">
          <a:xfrm>
            <a:off x="2057400" y="26670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7" name="AutoShape 15"/>
          <p:cNvSpPr>
            <a:spLocks noChangeArrowheads="1"/>
          </p:cNvSpPr>
          <p:nvPr/>
        </p:nvSpPr>
        <p:spPr bwMode="auto">
          <a:xfrm>
            <a:off x="1524000" y="44958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8" name="AutoShape 16"/>
          <p:cNvSpPr>
            <a:spLocks noChangeArrowheads="1"/>
          </p:cNvSpPr>
          <p:nvPr/>
        </p:nvSpPr>
        <p:spPr bwMode="auto">
          <a:xfrm>
            <a:off x="2971800" y="54102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400" i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BDFAF3F3-0CAF-D147-82E5-F1D4135E7E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58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116"/>
    </mc:Choice>
    <mc:Fallback>
      <p:transition spd="slow" advTm="31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8939" y="541869"/>
            <a:ext cx="8660256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Hodnocení výsledků </a:t>
            </a:r>
            <a:r>
              <a:rPr lang="cs-CZ" sz="2800" b="1" dirty="0" err="1"/>
              <a:t>onkochirurgické</a:t>
            </a:r>
            <a:r>
              <a:rPr lang="cs-CZ" sz="2800" b="1" dirty="0"/>
              <a:t> léčby</a:t>
            </a:r>
          </a:p>
          <a:p>
            <a:endParaRPr lang="cs-CZ" sz="2000" b="1" dirty="0"/>
          </a:p>
          <a:p>
            <a:pPr marL="342891" indent="-342891">
              <a:buAutoNum type="arabicParenR"/>
            </a:pPr>
            <a:r>
              <a:rPr lang="cs-CZ" sz="2000" b="1" dirty="0">
                <a:solidFill>
                  <a:srgbClr val="FF0000"/>
                </a:solidFill>
              </a:rPr>
              <a:t>Subjektivní</a:t>
            </a:r>
            <a:r>
              <a:rPr lang="cs-CZ" sz="2000" b="1" dirty="0"/>
              <a:t> spokojenost pacienta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     - s důsledky operace, s funkčním výsledkem, s kosmetickým výsledkem</a:t>
            </a:r>
          </a:p>
          <a:p>
            <a:pPr marL="342891" indent="-342891">
              <a:buAutoNum type="arabicParenR"/>
            </a:pPr>
            <a:endParaRPr lang="cs-CZ" sz="2000" dirty="0"/>
          </a:p>
          <a:p>
            <a:pPr marL="342891" indent="-342891">
              <a:buAutoNum type="arabicParenR"/>
            </a:pPr>
            <a:r>
              <a:rPr lang="cs-CZ" sz="2000" b="1" dirty="0">
                <a:solidFill>
                  <a:srgbClr val="FF0000"/>
                </a:solidFill>
              </a:rPr>
              <a:t>Objektivní </a:t>
            </a:r>
            <a:r>
              <a:rPr lang="cs-CZ" sz="2000" b="1" dirty="0"/>
              <a:t>parametry</a:t>
            </a:r>
          </a:p>
          <a:p>
            <a:r>
              <a:rPr lang="cs-CZ" sz="2000" dirty="0"/>
              <a:t>      a) </a:t>
            </a:r>
            <a:r>
              <a:rPr lang="cs-CZ" sz="2000" b="1" dirty="0"/>
              <a:t>pooperační</a:t>
            </a:r>
            <a:r>
              <a:rPr lang="cs-CZ" sz="2000" dirty="0"/>
              <a:t> komplikace</a:t>
            </a:r>
          </a:p>
          <a:p>
            <a:r>
              <a:rPr lang="cs-CZ" sz="2000" dirty="0"/>
              <a:t>      b) výskyt </a:t>
            </a:r>
            <a:r>
              <a:rPr lang="cs-CZ" sz="2000" b="1" dirty="0"/>
              <a:t>lokálních recidiv </a:t>
            </a:r>
            <a:r>
              <a:rPr lang="cs-CZ" sz="2000" dirty="0"/>
              <a:t>nádoru </a:t>
            </a:r>
            <a:br>
              <a:rPr lang="cs-CZ" sz="2000" dirty="0"/>
            </a:br>
            <a:r>
              <a:rPr lang="cs-CZ" sz="2000" dirty="0"/>
              <a:t>      c) interval </a:t>
            </a:r>
            <a:r>
              <a:rPr lang="cs-CZ" sz="2000" b="1" dirty="0"/>
              <a:t>do progrese </a:t>
            </a:r>
            <a:r>
              <a:rPr lang="cs-CZ" sz="2000" dirty="0"/>
              <a:t>(</a:t>
            </a:r>
            <a:r>
              <a:rPr lang="cs-CZ" sz="2000" dirty="0" err="1"/>
              <a:t>PFS</a:t>
            </a:r>
            <a:r>
              <a:rPr lang="cs-CZ" sz="2000" dirty="0"/>
              <a:t> – </a:t>
            </a:r>
            <a:r>
              <a:rPr lang="cs-CZ" sz="2000" dirty="0" err="1"/>
              <a:t>progression</a:t>
            </a:r>
            <a:r>
              <a:rPr lang="cs-CZ" sz="2000" dirty="0"/>
              <a:t>-free </a:t>
            </a:r>
            <a:r>
              <a:rPr lang="cs-CZ" sz="2000" dirty="0" err="1"/>
              <a:t>survival</a:t>
            </a:r>
            <a:r>
              <a:rPr lang="cs-CZ" sz="2000" dirty="0"/>
              <a:t>)</a:t>
            </a:r>
          </a:p>
          <a:p>
            <a:r>
              <a:rPr lang="cs-CZ" sz="2000" dirty="0"/>
              <a:t>      d) celková doba </a:t>
            </a:r>
            <a:r>
              <a:rPr lang="cs-CZ" sz="2000" b="1" dirty="0"/>
              <a:t>přežití</a:t>
            </a:r>
            <a:r>
              <a:rPr lang="cs-CZ" sz="2000" dirty="0"/>
              <a:t> (OS – overal </a:t>
            </a:r>
            <a:r>
              <a:rPr lang="cs-CZ" sz="2000" dirty="0" err="1"/>
              <a:t>survival</a:t>
            </a:r>
            <a:r>
              <a:rPr lang="cs-CZ" sz="2000" dirty="0"/>
              <a:t> ) – vždy </a:t>
            </a:r>
            <a:r>
              <a:rPr lang="cs-CZ" sz="2000" b="1" dirty="0"/>
              <a:t>podle klinických stádií</a:t>
            </a:r>
          </a:p>
          <a:p>
            <a:r>
              <a:rPr lang="cs-CZ" sz="2000" dirty="0"/>
              <a:t>           </a:t>
            </a:r>
            <a:r>
              <a:rPr lang="cs-CZ" dirty="0"/>
              <a:t>- srovnání  vůči průměru ve státě, regionu, </a:t>
            </a:r>
            <a:r>
              <a:rPr lang="cs-CZ" dirty="0" err="1"/>
              <a:t>referečním</a:t>
            </a:r>
            <a:r>
              <a:rPr lang="cs-CZ" dirty="0"/>
              <a:t> hodnotám ze zahraničí</a:t>
            </a:r>
          </a:p>
          <a:p>
            <a:r>
              <a:rPr lang="cs-CZ" dirty="0"/>
              <a:t>            - srovnání s vlastními výsledky v časovém vývoji</a:t>
            </a:r>
          </a:p>
          <a:p>
            <a:r>
              <a:rPr lang="cs-CZ" dirty="0"/>
              <a:t>              </a:t>
            </a:r>
            <a:r>
              <a:rPr lang="cs-CZ" i="1" dirty="0">
                <a:solidFill>
                  <a:srgbClr val="0070C0"/>
                </a:solidFill>
              </a:rPr>
              <a:t>příklad : výsledky </a:t>
            </a:r>
            <a:r>
              <a:rPr lang="cs-CZ" i="1" dirty="0" err="1">
                <a:solidFill>
                  <a:srgbClr val="0070C0"/>
                </a:solidFill>
              </a:rPr>
              <a:t>MOÚ</a:t>
            </a:r>
            <a:r>
              <a:rPr lang="cs-CZ" i="1" dirty="0">
                <a:solidFill>
                  <a:srgbClr val="0070C0"/>
                </a:solidFill>
              </a:rPr>
              <a:t> pro nejčastější diagnózy  </a:t>
            </a:r>
            <a:r>
              <a:rPr lang="cs-CZ" i="1" dirty="0" err="1">
                <a:solidFill>
                  <a:srgbClr val="0070C0"/>
                </a:solidFill>
                <a:hlinkClick r:id="rId3"/>
              </a:rPr>
              <a:t>www.mou.cz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endParaRPr lang="cs-CZ" sz="2000" i="1" dirty="0"/>
          </a:p>
          <a:p>
            <a:r>
              <a:rPr lang="cs-CZ" sz="2000" dirty="0"/>
              <a:t>       </a:t>
            </a:r>
            <a:r>
              <a:rPr lang="cs-CZ" sz="2000" i="1" dirty="0"/>
              <a:t>parametry c) a d) vždy v kontextu s ostatními modalitami kombinované léčby !</a:t>
            </a:r>
          </a:p>
          <a:p>
            <a:endParaRPr lang="cs-CZ" sz="2000" dirty="0"/>
          </a:p>
          <a:p>
            <a:r>
              <a:rPr lang="cs-CZ" sz="2000" dirty="0"/>
              <a:t>3)   </a:t>
            </a:r>
            <a:r>
              <a:rPr lang="cs-CZ" sz="2000" b="1" dirty="0">
                <a:solidFill>
                  <a:srgbClr val="FF0000"/>
                </a:solidFill>
              </a:rPr>
              <a:t>Ekonomické</a:t>
            </a:r>
            <a:r>
              <a:rPr lang="cs-CZ" sz="2000" b="1" dirty="0"/>
              <a:t> parametry</a:t>
            </a:r>
          </a:p>
          <a:p>
            <a:r>
              <a:rPr lang="cs-CZ" sz="2000" dirty="0"/>
              <a:t>       </a:t>
            </a:r>
            <a:r>
              <a:rPr lang="cs-CZ" sz="2000" b="1" dirty="0"/>
              <a:t>náklady </a:t>
            </a:r>
            <a:r>
              <a:rPr lang="cs-CZ" sz="2000" dirty="0"/>
              <a:t>versus</a:t>
            </a:r>
            <a:r>
              <a:rPr lang="cs-CZ" sz="2000" b="1" dirty="0"/>
              <a:t> přínos </a:t>
            </a:r>
            <a:r>
              <a:rPr lang="cs-CZ" sz="2000" dirty="0"/>
              <a:t>( vzhledem k jednotlivci hodnocení obtížné, neužíváno,</a:t>
            </a:r>
            <a:br>
              <a:rPr lang="cs-CZ" sz="2000" dirty="0"/>
            </a:br>
            <a:r>
              <a:rPr lang="cs-CZ" sz="2000" dirty="0"/>
              <a:t>       lze hodnotit různost nákladů vůči statistickému výsledku pro a)-d) v souboru  </a:t>
            </a:r>
            <a:endParaRPr lang="en-US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2940A6A4-5C9C-8A48-8639-3F10FC95BB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57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2257"/>
    </mc:Choice>
    <mc:Fallback>
      <p:transition spd="slow" advTm="122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A06CD6-90CA-4C45-856C-6771339E1E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09B708F-A20C-2440-BE81-5455297B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507"/>
            <a:ext cx="2620771" cy="4930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3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Onkochirurgie</a:t>
            </a:r>
            <a:endParaRPr lang="en-US" sz="31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021601D-2758-4B15-A31C-FDA184C51B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DE4C01F-A490-AF42-A1D3-60C04A72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098" y="1794087"/>
            <a:ext cx="4688205" cy="23046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228600" defTabSz="914400"/>
            <a:r>
              <a:rPr lang="en-US" sz="1400" b="1" dirty="0"/>
              <a:t>je </a:t>
            </a:r>
            <a:r>
              <a:rPr lang="en-US" sz="1400" b="1" dirty="0" err="1"/>
              <a:t>specializací</a:t>
            </a:r>
            <a:r>
              <a:rPr lang="en-US" sz="1400" b="1" dirty="0"/>
              <a:t> v </a:t>
            </a:r>
            <a:r>
              <a:rPr lang="en-US" sz="1400" b="1" dirty="0" err="1"/>
              <a:t>rámci</a:t>
            </a:r>
            <a:r>
              <a:rPr lang="en-US" sz="1400" b="1" dirty="0"/>
              <a:t> </a:t>
            </a:r>
            <a:r>
              <a:rPr lang="en-US" sz="1400" b="1" dirty="0" err="1"/>
              <a:t>operační</a:t>
            </a:r>
            <a:r>
              <a:rPr lang="en-US" sz="1400" b="1" dirty="0"/>
              <a:t> </a:t>
            </a:r>
            <a:r>
              <a:rPr lang="en-US" sz="1400" b="1" dirty="0" err="1"/>
              <a:t>oborů</a:t>
            </a:r>
            <a:endParaRPr lang="en-US" sz="1400" b="1" dirty="0"/>
          </a:p>
          <a:p>
            <a:pPr indent="-228600" defTabSz="914400"/>
            <a:r>
              <a:rPr lang="en-US" sz="1400" b="1" dirty="0" err="1"/>
              <a:t>řeší</a:t>
            </a:r>
            <a:r>
              <a:rPr lang="en-US" sz="1400" b="1" dirty="0"/>
              <a:t> </a:t>
            </a:r>
            <a:r>
              <a:rPr lang="en-US" sz="1400" b="1" dirty="0" err="1"/>
              <a:t>operačními</a:t>
            </a:r>
            <a:r>
              <a:rPr lang="en-US" sz="1400" b="1" dirty="0"/>
              <a:t> </a:t>
            </a:r>
            <a:r>
              <a:rPr lang="en-US" sz="1400" b="1" dirty="0" err="1"/>
              <a:t>metodami</a:t>
            </a:r>
            <a:r>
              <a:rPr lang="en-US" sz="1400" b="1" dirty="0"/>
              <a:t> </a:t>
            </a:r>
            <a:r>
              <a:rPr lang="en-US" sz="1400" b="1" dirty="0" err="1"/>
              <a:t>nádorová</a:t>
            </a:r>
            <a:r>
              <a:rPr lang="en-US" sz="1400" b="1" dirty="0"/>
              <a:t> </a:t>
            </a:r>
            <a:r>
              <a:rPr lang="en-US" sz="1400" b="1" dirty="0" err="1"/>
              <a:t>onemocnění</a:t>
            </a:r>
            <a:r>
              <a:rPr lang="en-US" sz="1400" b="1" dirty="0"/>
              <a:t>    v </a:t>
            </a:r>
            <a:r>
              <a:rPr lang="en-US" sz="1400" b="1" dirty="0" err="1"/>
              <a:t>kontextu</a:t>
            </a:r>
            <a:r>
              <a:rPr lang="en-US" sz="1400" b="1" dirty="0"/>
              <a:t> </a:t>
            </a:r>
            <a:r>
              <a:rPr lang="en-US" sz="1400" b="1" dirty="0" err="1"/>
              <a:t>celé</a:t>
            </a:r>
            <a:r>
              <a:rPr lang="en-US" sz="1400" b="1" dirty="0"/>
              <a:t> </a:t>
            </a:r>
            <a:r>
              <a:rPr lang="en-US" sz="1400" b="1" dirty="0" err="1"/>
              <a:t>onkologické</a:t>
            </a:r>
            <a:r>
              <a:rPr lang="en-US" sz="1400" b="1" dirty="0"/>
              <a:t> </a:t>
            </a:r>
            <a:r>
              <a:rPr lang="en-US" sz="1400" b="1" dirty="0" err="1"/>
              <a:t>diagnostiky</a:t>
            </a:r>
            <a:r>
              <a:rPr lang="en-US" sz="1400" b="1" dirty="0"/>
              <a:t> a </a:t>
            </a:r>
            <a:r>
              <a:rPr lang="en-US" sz="1400" b="1" dirty="0" err="1"/>
              <a:t>léčby</a:t>
            </a:r>
            <a:r>
              <a:rPr lang="en-US" sz="1400" b="1" dirty="0"/>
              <a:t>, </a:t>
            </a:r>
          </a:p>
          <a:p>
            <a:pPr indent="-228600" defTabSz="914400"/>
            <a:r>
              <a:rPr lang="en-US" sz="1400" b="1" dirty="0" err="1"/>
              <a:t>má</a:t>
            </a:r>
            <a:r>
              <a:rPr lang="en-US" sz="1400" b="1" dirty="0"/>
              <a:t> </a:t>
            </a:r>
            <a:r>
              <a:rPr lang="en-US" sz="1400" b="1" dirty="0" err="1"/>
              <a:t>zásadní</a:t>
            </a:r>
            <a:r>
              <a:rPr lang="en-US" sz="1400" b="1" dirty="0"/>
              <a:t> </a:t>
            </a:r>
            <a:r>
              <a:rPr lang="en-US" sz="1400" b="1" dirty="0" err="1"/>
              <a:t>roli</a:t>
            </a:r>
            <a:r>
              <a:rPr lang="en-US" sz="1400" b="1" dirty="0"/>
              <a:t> v </a:t>
            </a:r>
            <a:r>
              <a:rPr lang="en-US" sz="1400" b="1" dirty="0" err="1"/>
              <a:t>kombinované</a:t>
            </a:r>
            <a:r>
              <a:rPr lang="en-US" sz="1400" b="1" dirty="0"/>
              <a:t> </a:t>
            </a:r>
            <a:r>
              <a:rPr lang="en-US" sz="1400" b="1" dirty="0" err="1"/>
              <a:t>léčbě</a:t>
            </a:r>
            <a:r>
              <a:rPr lang="en-US" sz="1400" b="1" dirty="0"/>
              <a:t> </a:t>
            </a:r>
            <a:r>
              <a:rPr lang="en-US" sz="1400" b="1" dirty="0" err="1"/>
              <a:t>solidních</a:t>
            </a:r>
            <a:r>
              <a:rPr lang="en-US" sz="1400" b="1" dirty="0"/>
              <a:t> </a:t>
            </a:r>
            <a:r>
              <a:rPr lang="en-US" sz="1400" b="1" dirty="0" err="1"/>
              <a:t>nádorů</a:t>
            </a:r>
            <a:endParaRPr lang="en-US" sz="1400" b="1" dirty="0"/>
          </a:p>
          <a:p>
            <a:pPr lvl="1" indent="-228600" defTabSz="914400"/>
            <a:r>
              <a:rPr lang="en-US" sz="1400" b="1" dirty="0"/>
              <a:t>( </a:t>
            </a:r>
            <a:r>
              <a:rPr lang="en-US" sz="1400" b="1" dirty="0" err="1"/>
              <a:t>řeší</a:t>
            </a:r>
            <a:r>
              <a:rPr lang="en-US" sz="1400" b="1" dirty="0"/>
              <a:t> </a:t>
            </a:r>
            <a:r>
              <a:rPr lang="en-US" sz="1400" b="1" dirty="0" err="1"/>
              <a:t>časná</a:t>
            </a:r>
            <a:r>
              <a:rPr lang="en-US" sz="1400" b="1" dirty="0"/>
              <a:t> stadia </a:t>
            </a:r>
            <a:r>
              <a:rPr lang="en-US" sz="1400" b="1" dirty="0" err="1"/>
              <a:t>ve</a:t>
            </a:r>
            <a:r>
              <a:rPr lang="en-US" sz="1400" b="1" dirty="0"/>
              <a:t> 100% </a:t>
            </a:r>
            <a:r>
              <a:rPr lang="en-US" sz="1400" b="1" dirty="0" err="1"/>
              <a:t>radikálně</a:t>
            </a:r>
            <a:r>
              <a:rPr lang="en-US" sz="1400" b="1" dirty="0"/>
              <a:t>, </a:t>
            </a:r>
            <a:r>
              <a:rPr lang="en-US" sz="1400" b="1" dirty="0" err="1"/>
              <a:t>pokročilá</a:t>
            </a:r>
            <a:r>
              <a:rPr lang="en-US" sz="1400" b="1" dirty="0"/>
              <a:t> stadia v 60-80%,</a:t>
            </a:r>
          </a:p>
          <a:p>
            <a:pPr lvl="1" indent="-228600" defTabSz="914400"/>
            <a:r>
              <a:rPr lang="en-US" sz="1400" b="1" dirty="0" err="1"/>
              <a:t>včetně</a:t>
            </a:r>
            <a:r>
              <a:rPr lang="en-US" sz="1400" b="1" dirty="0"/>
              <a:t> </a:t>
            </a:r>
            <a:r>
              <a:rPr lang="en-US" sz="1400" b="1" dirty="0" err="1"/>
              <a:t>výkonů</a:t>
            </a:r>
            <a:r>
              <a:rPr lang="en-US" sz="1400" b="1" dirty="0"/>
              <a:t> </a:t>
            </a:r>
            <a:r>
              <a:rPr lang="en-US" sz="1400" b="1" dirty="0" err="1"/>
              <a:t>paliativních</a:t>
            </a:r>
            <a:r>
              <a:rPr lang="en-US" sz="1400" b="1" dirty="0"/>
              <a:t>, </a:t>
            </a:r>
            <a:r>
              <a:rPr lang="en-US" sz="1400" b="1" dirty="0" err="1"/>
              <a:t>derivačních</a:t>
            </a:r>
            <a:r>
              <a:rPr lang="en-US" sz="1400" b="1" dirty="0"/>
              <a:t> a </a:t>
            </a:r>
            <a:r>
              <a:rPr lang="en-US" sz="1400" b="1" dirty="0" err="1"/>
              <a:t>odlehčovacích</a:t>
            </a:r>
            <a:endParaRPr lang="en-US" sz="1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1FE7D986-BB86-5A40-9BAD-9681CA5A18AB}"/>
              </a:ext>
            </a:extLst>
          </p:cNvPr>
          <p:cNvSpPr txBox="1"/>
          <p:nvPr/>
        </p:nvSpPr>
        <p:spPr>
          <a:xfrm>
            <a:off x="1020991" y="5063913"/>
            <a:ext cx="7556312" cy="1129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Po </a:t>
            </a:r>
            <a:r>
              <a:rPr lang="en-US" sz="1700" b="1" dirty="0" err="1"/>
              <a:t>atestaci</a:t>
            </a:r>
            <a:r>
              <a:rPr lang="en-US" sz="1700" b="1" dirty="0"/>
              <a:t> v </a:t>
            </a:r>
            <a:r>
              <a:rPr lang="en-US" sz="1700" b="1" dirty="0" err="1"/>
              <a:t>oboru</a:t>
            </a:r>
            <a:r>
              <a:rPr lang="en-US" sz="1700" b="1" dirty="0"/>
              <a:t> </a:t>
            </a:r>
            <a:r>
              <a:rPr lang="en-US" sz="1700" b="1" dirty="0" err="1"/>
              <a:t>chirurgie</a:t>
            </a:r>
            <a:r>
              <a:rPr lang="en-US" sz="1700" b="1" dirty="0"/>
              <a:t> </a:t>
            </a:r>
            <a:r>
              <a:rPr lang="en-US" sz="1700" b="1" dirty="0" err="1"/>
              <a:t>má</a:t>
            </a:r>
            <a:r>
              <a:rPr lang="en-US" sz="1700" b="1" dirty="0"/>
              <a:t> </a:t>
            </a:r>
            <a:r>
              <a:rPr lang="en-US" sz="1700" b="1" dirty="0" err="1"/>
              <a:t>vlastní</a:t>
            </a:r>
            <a:r>
              <a:rPr lang="en-US" sz="1700" b="1" dirty="0"/>
              <a:t> </a:t>
            </a:r>
            <a:r>
              <a:rPr lang="en-US" sz="1700" b="1" dirty="0" err="1"/>
              <a:t>nádstavbovou</a:t>
            </a:r>
            <a:r>
              <a:rPr lang="en-US" sz="1700" b="1" dirty="0"/>
              <a:t> </a:t>
            </a:r>
            <a:r>
              <a:rPr lang="en-US" sz="1700" b="1" dirty="0" err="1"/>
              <a:t>atestaci</a:t>
            </a:r>
            <a:r>
              <a:rPr lang="en-US" sz="1700" b="1" dirty="0"/>
              <a:t> </a:t>
            </a:r>
            <a:br>
              <a:rPr lang="en-US" sz="1700" b="1" dirty="0"/>
            </a:br>
            <a:r>
              <a:rPr lang="en-US" sz="1700" b="1" dirty="0"/>
              <a:t>v </a:t>
            </a:r>
            <a:r>
              <a:rPr lang="en-US" sz="1700" b="1" dirty="0" err="1"/>
              <a:t>operačních</a:t>
            </a:r>
            <a:r>
              <a:rPr lang="en-US" sz="1700" b="1" dirty="0"/>
              <a:t> </a:t>
            </a:r>
            <a:r>
              <a:rPr lang="en-US" sz="1700" b="1" dirty="0" err="1"/>
              <a:t>modulech</a:t>
            </a:r>
            <a:r>
              <a:rPr lang="en-US" sz="1700" b="1" dirty="0"/>
              <a:t> </a:t>
            </a:r>
            <a:r>
              <a:rPr lang="en-US" sz="1700" b="1" i="1" dirty="0" err="1"/>
              <a:t>abdominálním</a:t>
            </a:r>
            <a:r>
              <a:rPr lang="en-US" sz="1700" b="1" i="1" dirty="0"/>
              <a:t>, </a:t>
            </a:r>
            <a:r>
              <a:rPr lang="en-US" sz="1700" b="1" i="1" dirty="0" err="1"/>
              <a:t>mamokutánním</a:t>
            </a:r>
            <a:r>
              <a:rPr lang="en-US" sz="1700" b="1" i="1" dirty="0"/>
              <a:t> a </a:t>
            </a:r>
            <a:r>
              <a:rPr lang="en-US" sz="1700" b="1" i="1" dirty="0" err="1"/>
              <a:t>hrudním</a:t>
            </a:r>
            <a:r>
              <a:rPr lang="en-US" sz="1700" b="1" i="1" dirty="0"/>
              <a:t> 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podobně</a:t>
            </a:r>
            <a:r>
              <a:rPr lang="en-US" sz="1700" dirty="0"/>
              <a:t> </a:t>
            </a:r>
            <a:r>
              <a:rPr lang="en-US" sz="1700" dirty="0" err="1"/>
              <a:t>jsou</a:t>
            </a:r>
            <a:r>
              <a:rPr lang="en-US" sz="1700" dirty="0"/>
              <a:t> </a:t>
            </a:r>
            <a:r>
              <a:rPr lang="en-US" sz="1700" dirty="0" err="1"/>
              <a:t>onkologické</a:t>
            </a:r>
            <a:r>
              <a:rPr lang="en-US" sz="1700" dirty="0"/>
              <a:t> </a:t>
            </a:r>
            <a:r>
              <a:rPr lang="en-US" sz="1700" dirty="0" err="1"/>
              <a:t>profilace</a:t>
            </a:r>
            <a:r>
              <a:rPr lang="en-US" sz="1700" dirty="0"/>
              <a:t> </a:t>
            </a:r>
            <a:r>
              <a:rPr lang="en-US" sz="1700" dirty="0" err="1"/>
              <a:t>zavedeny</a:t>
            </a:r>
            <a:r>
              <a:rPr lang="en-US" sz="1700" dirty="0"/>
              <a:t> v </a:t>
            </a:r>
            <a:r>
              <a:rPr lang="en-US" sz="1700" dirty="0" err="1"/>
              <a:t>gynekologii</a:t>
            </a:r>
            <a:r>
              <a:rPr lang="en-US" sz="1700" dirty="0"/>
              <a:t> a </a:t>
            </a:r>
            <a:r>
              <a:rPr lang="en-US" sz="1700" dirty="0" err="1"/>
              <a:t>urologii</a:t>
            </a:r>
            <a:endParaRPr lang="en-US" sz="17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xmlns="" id="{F710985E-98BF-D746-BA2B-4D0094E586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408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3220"/>
    </mc:Choice>
    <mc:Fallback>
      <p:transition spd="slow" advTm="3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" y="3399692"/>
            <a:ext cx="6283571" cy="345830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2429" y="2"/>
            <a:ext cx="5521571" cy="386861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9313" y="790224"/>
            <a:ext cx="32180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Příklady analýz přežití ( </a:t>
            </a:r>
            <a:r>
              <a:rPr lang="cs-CZ" b="1" i="1" dirty="0" err="1"/>
              <a:t>MOÚ</a:t>
            </a:r>
            <a:r>
              <a:rPr lang="cs-CZ" b="1" i="1" dirty="0"/>
              <a:t> ) :</a:t>
            </a:r>
          </a:p>
          <a:p>
            <a:endParaRPr lang="cs-CZ" dirty="0"/>
          </a:p>
          <a:p>
            <a:r>
              <a:rPr lang="cs-CZ" b="1" dirty="0"/>
              <a:t>       Karcinom rekta st. III</a:t>
            </a:r>
          </a:p>
          <a:p>
            <a:r>
              <a:rPr lang="cs-CZ" dirty="0"/>
              <a:t>       </a:t>
            </a:r>
            <a:r>
              <a:rPr lang="cs-CZ" b="1" dirty="0">
                <a:solidFill>
                  <a:srgbClr val="FF0000"/>
                </a:solidFill>
              </a:rPr>
              <a:t>srovnání 10-letého přežití</a:t>
            </a:r>
          </a:p>
          <a:p>
            <a:r>
              <a:rPr lang="cs-CZ" dirty="0"/>
              <a:t>       </a:t>
            </a:r>
            <a:r>
              <a:rPr lang="cs-CZ" dirty="0" err="1"/>
              <a:t>MOÚ</a:t>
            </a:r>
            <a:r>
              <a:rPr lang="cs-CZ" dirty="0"/>
              <a:t> a ČR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425521" y="1276487"/>
            <a:ext cx="63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>
                <a:solidFill>
                  <a:srgbClr val="00B050"/>
                </a:solidFill>
              </a:rPr>
              <a:t>MOÚ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25520" y="2233998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0070C0"/>
                </a:solidFill>
              </a:rPr>
              <a:t>průměr ČR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283570" y="4569257"/>
            <a:ext cx="27896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    Karcinom rekta st. III</a:t>
            </a:r>
          </a:p>
          <a:p>
            <a:r>
              <a:rPr lang="cs-CZ" dirty="0"/>
              <a:t>    </a:t>
            </a:r>
            <a:r>
              <a:rPr lang="cs-CZ" b="1" dirty="0">
                <a:solidFill>
                  <a:srgbClr val="FF0000"/>
                </a:solidFill>
              </a:rPr>
              <a:t>srovnání výsledků v čase </a:t>
            </a:r>
          </a:p>
          <a:p>
            <a:r>
              <a:rPr lang="cs-CZ" dirty="0"/>
              <a:t>    </a:t>
            </a:r>
            <a:r>
              <a:rPr lang="cs-CZ" dirty="0">
                <a:solidFill>
                  <a:srgbClr val="0070C0"/>
                </a:solidFill>
              </a:rPr>
              <a:t>2000-2004</a:t>
            </a:r>
          </a:p>
          <a:p>
            <a:r>
              <a:rPr lang="cs-CZ" dirty="0"/>
              <a:t>    </a:t>
            </a:r>
            <a:r>
              <a:rPr lang="cs-CZ" dirty="0">
                <a:solidFill>
                  <a:srgbClr val="00B050"/>
                </a:solidFill>
              </a:rPr>
              <a:t>2005-2009</a:t>
            </a:r>
          </a:p>
          <a:p>
            <a:r>
              <a:rPr lang="cs-CZ" dirty="0">
                <a:solidFill>
                  <a:srgbClr val="FF0000"/>
                </a:solidFill>
              </a:rPr>
              <a:t>    2010-2014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837182C4-B537-0A49-86F9-824FA80B88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928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148"/>
    </mc:Choice>
    <mc:Fallback>
      <p:transition spd="slow" advTm="58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39750" y="1989139"/>
            <a:ext cx="8416681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solidFill>
                  <a:srgbClr val="66FFFF"/>
                </a:solidFill>
              </a:rPr>
              <a:t>Diagnostic</a:t>
            </a:r>
            <a:r>
              <a:rPr lang="cs-CZ" altLang="cs-CZ" b="1" dirty="0">
                <a:solidFill>
                  <a:srgbClr val="66FFFF"/>
                </a:solidFill>
              </a:rPr>
              <a:t> </a:t>
            </a:r>
            <a:r>
              <a:rPr lang="cs-CZ" altLang="cs-CZ" b="1" dirty="0" err="1">
                <a:solidFill>
                  <a:srgbClr val="66FFFF"/>
                </a:solidFill>
              </a:rPr>
              <a:t>criteria</a:t>
            </a:r>
            <a:r>
              <a:rPr lang="cs-CZ" altLang="cs-CZ" b="1" dirty="0">
                <a:solidFill>
                  <a:srgbClr val="66FFFF"/>
                </a:solidFill>
              </a:rPr>
              <a:t> </a:t>
            </a:r>
            <a:r>
              <a:rPr lang="cs-CZ" altLang="cs-CZ" b="1" dirty="0" err="1">
                <a:solidFill>
                  <a:srgbClr val="66FFFF"/>
                </a:solidFill>
              </a:rPr>
              <a:t>derived</a:t>
            </a:r>
            <a:r>
              <a:rPr lang="cs-CZ" altLang="cs-CZ" b="1" dirty="0">
                <a:solidFill>
                  <a:srgbClr val="66FFFF"/>
                </a:solidFill>
              </a:rPr>
              <a:t> </a:t>
            </a:r>
            <a:r>
              <a:rPr lang="cs-CZ" altLang="cs-CZ" b="1" dirty="0" err="1">
                <a:solidFill>
                  <a:srgbClr val="66FFFF"/>
                </a:solidFill>
              </a:rPr>
              <a:t>from</a:t>
            </a:r>
            <a:r>
              <a:rPr lang="cs-CZ" altLang="cs-CZ" b="1" dirty="0">
                <a:solidFill>
                  <a:srgbClr val="66FFFF"/>
                </a:solidFill>
              </a:rPr>
              <a:t> </a:t>
            </a:r>
            <a:r>
              <a:rPr lang="cs-CZ" altLang="cs-CZ" b="1" dirty="0" err="1">
                <a:solidFill>
                  <a:srgbClr val="66FFFF"/>
                </a:solidFill>
              </a:rPr>
              <a:t>surgeon</a:t>
            </a:r>
            <a:r>
              <a:rPr lang="cs-CZ" altLang="cs-CZ" b="1" dirty="0">
                <a:solidFill>
                  <a:srgbClr val="66FFFF"/>
                </a:solidFill>
              </a:rPr>
              <a:t> and </a:t>
            </a:r>
            <a:r>
              <a:rPr lang="cs-CZ" altLang="cs-CZ" b="1" dirty="0" err="1">
                <a:solidFill>
                  <a:srgbClr val="66FFFF"/>
                </a:solidFill>
              </a:rPr>
              <a:t>pathologist</a:t>
            </a:r>
            <a:r>
              <a:rPr lang="cs-CZ" altLang="cs-CZ" b="1" dirty="0">
                <a:solidFill>
                  <a:srgbClr val="66FFFF"/>
                </a:solidFill>
              </a:rPr>
              <a:t> :</a:t>
            </a:r>
          </a:p>
          <a:p>
            <a:pPr eaLnBrk="1" hangingPunct="1"/>
            <a:endParaRPr lang="cs-CZ" altLang="cs-CZ" b="1" i="0" dirty="0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 b="1" i="0" dirty="0">
                <a:solidFill>
                  <a:srgbClr val="FFFF00"/>
                </a:solidFill>
              </a:rPr>
              <a:t>No</a:t>
            </a:r>
            <a:r>
              <a:rPr lang="cs-CZ" altLang="cs-CZ" b="1" i="0" dirty="0">
                <a:solidFill>
                  <a:schemeClr val="bg1"/>
                </a:solidFill>
              </a:rPr>
              <a:t> – </a:t>
            </a:r>
            <a:r>
              <a:rPr lang="cs-CZ" altLang="cs-CZ" b="1" i="0" dirty="0" err="1">
                <a:solidFill>
                  <a:srgbClr val="FFFF00"/>
                </a:solidFill>
              </a:rPr>
              <a:t>No</a:t>
            </a:r>
            <a:r>
              <a:rPr lang="cs-CZ" altLang="cs-CZ" b="1" i="0" dirty="0" err="1">
                <a:solidFill>
                  <a:schemeClr val="bg1"/>
                </a:solidFill>
              </a:rPr>
              <a:t>des</a:t>
            </a:r>
            <a:endParaRPr lang="cs-CZ" altLang="cs-CZ" b="1" i="0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i="0" dirty="0">
                <a:solidFill>
                  <a:srgbClr val="FFFF00"/>
                </a:solidFill>
              </a:rPr>
              <a:t>T </a:t>
            </a:r>
            <a:r>
              <a:rPr lang="cs-CZ" altLang="cs-CZ" b="1" i="0" dirty="0">
                <a:solidFill>
                  <a:schemeClr val="bg1"/>
                </a:solidFill>
              </a:rPr>
              <a:t>– Tumor : </a:t>
            </a:r>
            <a:r>
              <a:rPr lang="cs-CZ" altLang="cs-CZ" b="1" i="0" dirty="0">
                <a:solidFill>
                  <a:srgbClr val="FFFF00"/>
                </a:solidFill>
              </a:rPr>
              <a:t>T</a:t>
            </a: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b="1" i="0" dirty="0" err="1">
                <a:solidFill>
                  <a:schemeClr val="bg1"/>
                </a:solidFill>
              </a:rPr>
              <a:t>cathegory</a:t>
            </a:r>
            <a:r>
              <a:rPr lang="cs-CZ" altLang="cs-CZ" b="1" i="0" dirty="0">
                <a:solidFill>
                  <a:schemeClr val="bg1"/>
                </a:solidFill>
              </a:rPr>
              <a:t>/ </a:t>
            </a:r>
            <a:r>
              <a:rPr lang="cs-CZ" altLang="cs-CZ" b="1" i="0" dirty="0" err="1">
                <a:solidFill>
                  <a:schemeClr val="bg1"/>
                </a:solidFill>
              </a:rPr>
              <a:t>histological</a:t>
            </a: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b="1" i="0" dirty="0" err="1">
                <a:solidFill>
                  <a:srgbClr val="FFFF00"/>
                </a:solidFill>
              </a:rPr>
              <a:t>T</a:t>
            </a:r>
            <a:r>
              <a:rPr lang="cs-CZ" altLang="cs-CZ" b="1" i="0" dirty="0" err="1">
                <a:solidFill>
                  <a:schemeClr val="bg1"/>
                </a:solidFill>
              </a:rPr>
              <a:t>yping</a:t>
            </a:r>
            <a:r>
              <a:rPr lang="cs-CZ" altLang="cs-CZ" b="1" i="0" dirty="0">
                <a:solidFill>
                  <a:schemeClr val="bg1"/>
                </a:solidFill>
              </a:rPr>
              <a:t>/</a:t>
            </a:r>
          </a:p>
          <a:p>
            <a:pPr eaLnBrk="1" hangingPunct="1"/>
            <a:endParaRPr lang="cs-CZ" altLang="cs-CZ" b="1" i="0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i="0" dirty="0">
                <a:solidFill>
                  <a:srgbClr val="FFFF00"/>
                </a:solidFill>
              </a:rPr>
              <a:t>Re </a:t>
            </a:r>
            <a:r>
              <a:rPr lang="cs-CZ" altLang="cs-CZ" b="1" i="0" dirty="0">
                <a:solidFill>
                  <a:schemeClr val="bg1"/>
                </a:solidFill>
              </a:rPr>
              <a:t>– </a:t>
            </a:r>
            <a:r>
              <a:rPr lang="cs-CZ" altLang="cs-CZ" b="1" i="0" dirty="0" err="1">
                <a:solidFill>
                  <a:srgbClr val="FFFF00"/>
                </a:solidFill>
              </a:rPr>
              <a:t>Re</a:t>
            </a:r>
            <a:r>
              <a:rPr lang="cs-CZ" altLang="cs-CZ" b="1" i="0" dirty="0" err="1">
                <a:solidFill>
                  <a:schemeClr val="bg1"/>
                </a:solidFill>
              </a:rPr>
              <a:t>section</a:t>
            </a: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b="1" i="0" dirty="0" err="1">
                <a:solidFill>
                  <a:schemeClr val="bg1"/>
                </a:solidFill>
              </a:rPr>
              <a:t>margins</a:t>
            </a: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i="0" dirty="0">
                <a:solidFill>
                  <a:schemeClr val="bg1"/>
                </a:solidFill>
              </a:rPr>
              <a:t>(as </a:t>
            </a:r>
            <a:r>
              <a:rPr lang="cs-CZ" altLang="cs-CZ" i="0" dirty="0" err="1">
                <a:solidFill>
                  <a:schemeClr val="bg1"/>
                </a:solidFill>
              </a:rPr>
              <a:t>estimated</a:t>
            </a:r>
            <a:r>
              <a:rPr lang="cs-CZ" altLang="cs-CZ" i="0" dirty="0">
                <a:solidFill>
                  <a:schemeClr val="bg1"/>
                </a:solidFill>
              </a:rPr>
              <a:t> by </a:t>
            </a:r>
            <a:r>
              <a:rPr lang="cs-CZ" altLang="cs-CZ" i="0" dirty="0" err="1">
                <a:solidFill>
                  <a:schemeClr val="bg1"/>
                </a:solidFill>
              </a:rPr>
              <a:t>histopathologist</a:t>
            </a:r>
            <a:r>
              <a:rPr lang="cs-CZ" altLang="cs-CZ" i="0" dirty="0">
                <a:solidFill>
                  <a:schemeClr val="bg1"/>
                </a:solidFill>
              </a:rPr>
              <a:t>)</a:t>
            </a:r>
          </a:p>
          <a:p>
            <a:pPr eaLnBrk="1" hangingPunct="1"/>
            <a:r>
              <a:rPr lang="cs-CZ" altLang="cs-CZ" b="1" i="0" dirty="0">
                <a:solidFill>
                  <a:srgbClr val="FFFF00"/>
                </a:solidFill>
              </a:rPr>
              <a:t>St</a:t>
            </a: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i="0" dirty="0">
                <a:solidFill>
                  <a:schemeClr val="bg1"/>
                </a:solidFill>
              </a:rPr>
              <a:t> -  </a:t>
            </a:r>
            <a:r>
              <a:rPr lang="cs-CZ" altLang="cs-CZ" i="0" dirty="0" err="1">
                <a:solidFill>
                  <a:schemeClr val="bg1"/>
                </a:solidFill>
              </a:rPr>
              <a:t>postoperative</a:t>
            </a:r>
            <a:r>
              <a:rPr lang="cs-CZ" altLang="cs-CZ" i="0" dirty="0">
                <a:solidFill>
                  <a:schemeClr val="bg1"/>
                </a:solidFill>
              </a:rPr>
              <a:t> </a:t>
            </a:r>
            <a:r>
              <a:rPr lang="cs-CZ" altLang="cs-CZ" i="0" dirty="0" err="1">
                <a:solidFill>
                  <a:srgbClr val="FFFF00"/>
                </a:solidFill>
              </a:rPr>
              <a:t>St</a:t>
            </a:r>
            <a:r>
              <a:rPr lang="cs-CZ" altLang="cs-CZ" i="0" dirty="0" err="1">
                <a:solidFill>
                  <a:schemeClr val="bg1"/>
                </a:solidFill>
              </a:rPr>
              <a:t>age</a:t>
            </a:r>
            <a:r>
              <a:rPr lang="cs-CZ" altLang="cs-CZ" i="0" dirty="0">
                <a:solidFill>
                  <a:schemeClr val="bg1"/>
                </a:solidFill>
              </a:rPr>
              <a:t>, </a:t>
            </a:r>
            <a:r>
              <a:rPr lang="cs-CZ" altLang="cs-CZ" i="0" dirty="0" err="1">
                <a:solidFill>
                  <a:schemeClr val="bg1"/>
                </a:solidFill>
              </a:rPr>
              <a:t>pT</a:t>
            </a:r>
            <a:r>
              <a:rPr lang="cs-CZ" altLang="cs-CZ" i="0" dirty="0">
                <a:solidFill>
                  <a:schemeClr val="bg1"/>
                </a:solidFill>
              </a:rPr>
              <a:t> </a:t>
            </a:r>
            <a:r>
              <a:rPr lang="cs-CZ" altLang="cs-CZ" i="0" dirty="0" err="1">
                <a:solidFill>
                  <a:schemeClr val="bg1"/>
                </a:solidFill>
              </a:rPr>
              <a:t>pN</a:t>
            </a:r>
            <a:r>
              <a:rPr lang="cs-CZ" altLang="cs-CZ" i="0" dirty="0">
                <a:solidFill>
                  <a:schemeClr val="bg1"/>
                </a:solidFill>
              </a:rPr>
              <a:t> </a:t>
            </a:r>
            <a:r>
              <a:rPr lang="cs-CZ" altLang="cs-CZ" i="0" dirty="0" err="1">
                <a:solidFill>
                  <a:schemeClr val="bg1"/>
                </a:solidFill>
              </a:rPr>
              <a:t>pM</a:t>
            </a:r>
            <a:endParaRPr lang="cs-CZ" altLang="cs-CZ" i="0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i="0" dirty="0" err="1">
                <a:solidFill>
                  <a:srgbClr val="FFFF00"/>
                </a:solidFill>
              </a:rPr>
              <a:t>InG</a:t>
            </a:r>
            <a:r>
              <a:rPr lang="cs-CZ" altLang="cs-CZ" b="1" i="0" dirty="0">
                <a:solidFill>
                  <a:schemeClr val="bg1"/>
                </a:solidFill>
              </a:rPr>
              <a:t> – </a:t>
            </a:r>
            <a:r>
              <a:rPr lang="cs-CZ" altLang="cs-CZ" b="1" i="0" dirty="0" err="1">
                <a:solidFill>
                  <a:srgbClr val="FFFF00"/>
                </a:solidFill>
              </a:rPr>
              <a:t>In</a:t>
            </a:r>
            <a:r>
              <a:rPr lang="cs-CZ" altLang="cs-CZ" b="1" i="0" dirty="0" err="1">
                <a:solidFill>
                  <a:schemeClr val="bg1"/>
                </a:solidFill>
              </a:rPr>
              <a:t>vestigation</a:t>
            </a:r>
            <a:r>
              <a:rPr lang="cs-CZ" altLang="cs-CZ" b="1" i="0" dirty="0">
                <a:solidFill>
                  <a:schemeClr val="bg1"/>
                </a:solidFill>
              </a:rPr>
              <a:t> on </a:t>
            </a:r>
            <a:r>
              <a:rPr lang="cs-CZ" altLang="cs-CZ" b="1" i="0" dirty="0">
                <a:solidFill>
                  <a:srgbClr val="FFFF00"/>
                </a:solidFill>
              </a:rPr>
              <a:t>G</a:t>
            </a:r>
            <a:r>
              <a:rPr lang="cs-CZ" altLang="cs-CZ" b="1" i="0" dirty="0">
                <a:solidFill>
                  <a:schemeClr val="bg1"/>
                </a:solidFill>
              </a:rPr>
              <a:t>rade </a:t>
            </a:r>
            <a:r>
              <a:rPr lang="cs-CZ" altLang="cs-CZ" i="0" dirty="0">
                <a:solidFill>
                  <a:schemeClr val="bg1"/>
                </a:solidFill>
              </a:rPr>
              <a:t>(and </a:t>
            </a:r>
            <a:r>
              <a:rPr lang="cs-CZ" altLang="cs-CZ" i="0" dirty="0" err="1">
                <a:solidFill>
                  <a:schemeClr val="bg1"/>
                </a:solidFill>
              </a:rPr>
              <a:t>also</a:t>
            </a:r>
            <a:r>
              <a:rPr lang="cs-CZ" altLang="cs-CZ" i="0" dirty="0">
                <a:solidFill>
                  <a:schemeClr val="bg1"/>
                </a:solidFill>
              </a:rPr>
              <a:t> </a:t>
            </a:r>
            <a:r>
              <a:rPr lang="cs-CZ" altLang="cs-CZ" i="0" dirty="0" err="1">
                <a:solidFill>
                  <a:schemeClr val="bg1"/>
                </a:solidFill>
              </a:rPr>
              <a:t>target</a:t>
            </a:r>
            <a:r>
              <a:rPr lang="cs-CZ" altLang="cs-CZ" i="0" dirty="0">
                <a:solidFill>
                  <a:schemeClr val="bg1"/>
                </a:solidFill>
              </a:rPr>
              <a:t> </a:t>
            </a:r>
            <a:r>
              <a:rPr lang="cs-CZ" altLang="cs-CZ" i="0" dirty="0" err="1">
                <a:solidFill>
                  <a:schemeClr val="bg1"/>
                </a:solidFill>
              </a:rPr>
              <a:t>molecules,receptors</a:t>
            </a:r>
            <a:r>
              <a:rPr lang="cs-CZ" altLang="cs-CZ" i="0" dirty="0">
                <a:solidFill>
                  <a:schemeClr val="bg1"/>
                </a:solidFill>
              </a:rPr>
              <a:t>)</a:t>
            </a:r>
          </a:p>
          <a:p>
            <a:pPr eaLnBrk="1" hangingPunct="1"/>
            <a:endParaRPr lang="cs-CZ" altLang="cs-CZ" dirty="0">
              <a:solidFill>
                <a:schemeClr val="bg1"/>
              </a:solidFill>
            </a:endParaRPr>
          </a:p>
          <a:p>
            <a:pPr eaLnBrk="1" hangingPunct="1"/>
            <a:endParaRPr lang="cs-CZ" altLang="cs-CZ" b="1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dirty="0">
                <a:solidFill>
                  <a:srgbClr val="66FFFF"/>
                </a:solidFill>
              </a:rPr>
              <a:t>Performance </a:t>
            </a:r>
            <a:r>
              <a:rPr lang="cs-CZ" altLang="cs-CZ" b="1" dirty="0" err="1">
                <a:solidFill>
                  <a:srgbClr val="66FFFF"/>
                </a:solidFill>
              </a:rPr>
              <a:t>of</a:t>
            </a:r>
            <a:r>
              <a:rPr lang="cs-CZ" altLang="cs-CZ" b="1" dirty="0">
                <a:solidFill>
                  <a:srgbClr val="66FFFF"/>
                </a:solidFill>
              </a:rPr>
              <a:t> </a:t>
            </a:r>
            <a:r>
              <a:rPr lang="cs-CZ" altLang="cs-CZ" b="1" dirty="0" err="1">
                <a:solidFill>
                  <a:srgbClr val="66FFFF"/>
                </a:solidFill>
              </a:rPr>
              <a:t>surgical</a:t>
            </a:r>
            <a:r>
              <a:rPr lang="cs-CZ" altLang="cs-CZ" b="1" dirty="0">
                <a:solidFill>
                  <a:srgbClr val="66FFFF"/>
                </a:solidFill>
              </a:rPr>
              <a:t> department </a:t>
            </a:r>
          </a:p>
          <a:p>
            <a:pPr eaLnBrk="1" hangingPunct="1"/>
            <a:r>
              <a:rPr lang="cs-CZ" altLang="cs-CZ" b="1" i="0" dirty="0" err="1">
                <a:solidFill>
                  <a:srgbClr val="FFFF00"/>
                </a:solidFill>
              </a:rPr>
              <a:t>Sur</a:t>
            </a:r>
            <a:r>
              <a:rPr lang="cs-CZ" altLang="cs-CZ" b="1" i="0" dirty="0">
                <a:solidFill>
                  <a:schemeClr val="bg1"/>
                </a:solidFill>
              </a:rPr>
              <a:t> – </a:t>
            </a:r>
            <a:r>
              <a:rPr lang="cs-CZ" altLang="cs-CZ" b="1" i="0" dirty="0" err="1">
                <a:solidFill>
                  <a:srgbClr val="FFFF00"/>
                </a:solidFill>
              </a:rPr>
              <a:t>Sur</a:t>
            </a:r>
            <a:r>
              <a:rPr lang="cs-CZ" altLang="cs-CZ" b="1" i="0" dirty="0" err="1">
                <a:solidFill>
                  <a:schemeClr val="bg1"/>
                </a:solidFill>
              </a:rPr>
              <a:t>vival</a:t>
            </a: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b="1" i="0" dirty="0" err="1">
                <a:solidFill>
                  <a:schemeClr val="bg1"/>
                </a:solidFill>
              </a:rPr>
              <a:t>rates</a:t>
            </a: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>
                <a:solidFill>
                  <a:schemeClr val="bg1"/>
                </a:solidFill>
              </a:rPr>
              <a:t>(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general</a:t>
            </a:r>
            <a:r>
              <a:rPr lang="cs-CZ" altLang="cs-CZ" sz="1800" b="1" i="0" dirty="0">
                <a:solidFill>
                  <a:schemeClr val="bg1"/>
                </a:solidFill>
              </a:rPr>
              <a:t>, in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particular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hospital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or</a:t>
            </a:r>
            <a:r>
              <a:rPr lang="cs-CZ" altLang="cs-CZ" sz="1800" b="1" i="0" dirty="0">
                <a:solidFill>
                  <a:schemeClr val="bg1"/>
                </a:solidFill>
              </a:rPr>
              <a:t> team,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if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available</a:t>
            </a:r>
            <a:r>
              <a:rPr lang="cs-CZ" altLang="cs-CZ" sz="1800" b="1" i="0" dirty="0">
                <a:solidFill>
                  <a:schemeClr val="bg1"/>
                </a:solidFill>
              </a:rPr>
              <a:t> )</a:t>
            </a:r>
          </a:p>
          <a:p>
            <a:pPr eaLnBrk="1" hangingPunct="1"/>
            <a:r>
              <a:rPr lang="cs-CZ" altLang="cs-CZ" b="1" i="0" dirty="0" err="1">
                <a:solidFill>
                  <a:srgbClr val="FFFF00"/>
                </a:solidFill>
              </a:rPr>
              <a:t>GEO</a:t>
            </a:r>
            <a:r>
              <a:rPr lang="cs-CZ" altLang="cs-CZ" b="1" i="0" dirty="0">
                <a:solidFill>
                  <a:schemeClr val="bg1"/>
                </a:solidFill>
              </a:rPr>
              <a:t> – </a:t>
            </a:r>
            <a:r>
              <a:rPr lang="cs-CZ" altLang="cs-CZ" b="1" i="0" dirty="0" err="1">
                <a:solidFill>
                  <a:srgbClr val="FFFF00"/>
                </a:solidFill>
              </a:rPr>
              <a:t>G</a:t>
            </a:r>
            <a:r>
              <a:rPr lang="cs-CZ" altLang="cs-CZ" b="1" i="0" dirty="0" err="1">
                <a:solidFill>
                  <a:schemeClr val="bg1"/>
                </a:solidFill>
              </a:rPr>
              <a:t>uaranteed</a:t>
            </a: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b="1" i="0" dirty="0" err="1">
                <a:solidFill>
                  <a:srgbClr val="FFFF00"/>
                </a:solidFill>
              </a:rPr>
              <a:t>E</a:t>
            </a:r>
            <a:r>
              <a:rPr lang="cs-CZ" altLang="cs-CZ" b="1" i="0" dirty="0" err="1">
                <a:solidFill>
                  <a:schemeClr val="bg1"/>
                </a:solidFill>
              </a:rPr>
              <a:t>stimation</a:t>
            </a:r>
            <a:r>
              <a:rPr lang="cs-CZ" altLang="cs-CZ" b="1" i="0" dirty="0">
                <a:solidFill>
                  <a:schemeClr val="bg1"/>
                </a:solidFill>
              </a:rPr>
              <a:t> by </a:t>
            </a:r>
            <a:r>
              <a:rPr lang="cs-CZ" altLang="cs-CZ" b="1" i="0" dirty="0" err="1">
                <a:solidFill>
                  <a:srgbClr val="FFFF00"/>
                </a:solidFill>
              </a:rPr>
              <a:t>O</a:t>
            </a:r>
            <a:r>
              <a:rPr lang="cs-CZ" altLang="cs-CZ" b="1" i="0" dirty="0" err="1">
                <a:solidFill>
                  <a:schemeClr val="bg1"/>
                </a:solidFill>
              </a:rPr>
              <a:t>ncologists</a:t>
            </a: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>
                <a:solidFill>
                  <a:schemeClr val="bg1"/>
                </a:solidFill>
              </a:rPr>
              <a:t>(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multidisciplinary</a:t>
            </a:r>
            <a:r>
              <a:rPr lang="cs-CZ" altLang="cs-CZ" sz="1800" b="1" i="0" dirty="0">
                <a:solidFill>
                  <a:schemeClr val="bg1"/>
                </a:solidFill>
              </a:rPr>
              <a:t> team)</a:t>
            </a:r>
          </a:p>
          <a:p>
            <a:pPr eaLnBrk="1" hangingPunct="1"/>
            <a:r>
              <a:rPr lang="cs-CZ" altLang="cs-CZ" b="1" i="0" dirty="0" err="1">
                <a:solidFill>
                  <a:srgbClr val="FFFF00"/>
                </a:solidFill>
              </a:rPr>
              <a:t>Ns</a:t>
            </a:r>
            <a:r>
              <a:rPr lang="cs-CZ" altLang="cs-CZ" b="1" i="0" dirty="0">
                <a:solidFill>
                  <a:schemeClr val="bg1"/>
                </a:solidFill>
              </a:rPr>
              <a:t> – </a:t>
            </a:r>
            <a:r>
              <a:rPr lang="cs-CZ" altLang="cs-CZ" b="1" i="0" dirty="0" err="1">
                <a:solidFill>
                  <a:srgbClr val="FFFF00"/>
                </a:solidFill>
              </a:rPr>
              <a:t>N</a:t>
            </a:r>
            <a:r>
              <a:rPr lang="cs-CZ" altLang="cs-CZ" b="1" i="0" dirty="0" err="1">
                <a:solidFill>
                  <a:schemeClr val="bg1"/>
                </a:solidFill>
              </a:rPr>
              <a:t>umber</a:t>
            </a:r>
            <a:r>
              <a:rPr lang="cs-CZ" altLang="cs-CZ" b="1" i="0" dirty="0" err="1">
                <a:solidFill>
                  <a:srgbClr val="FFFF00"/>
                </a:solidFill>
              </a:rPr>
              <a:t>s</a:t>
            </a: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of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treated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cases</a:t>
            </a:r>
            <a:r>
              <a:rPr lang="cs-CZ" altLang="cs-CZ" sz="1800" b="1" i="0" dirty="0">
                <a:solidFill>
                  <a:schemeClr val="bg1"/>
                </a:solidFill>
              </a:rPr>
              <a:t> by team  (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volume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effect</a:t>
            </a:r>
            <a:r>
              <a:rPr lang="cs-CZ" altLang="cs-CZ" sz="1800" b="1" i="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90375" y="1076988"/>
            <a:ext cx="88365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i="0" dirty="0">
                <a:solidFill>
                  <a:srgbClr val="FFFF00"/>
                </a:solidFill>
              </a:rPr>
              <a:t>No</a:t>
            </a:r>
            <a:r>
              <a:rPr lang="cs-CZ" altLang="cs-CZ" sz="2400" i="0" dirty="0">
                <a:solidFill>
                  <a:schemeClr val="bg1"/>
                </a:solidFill>
              </a:rPr>
              <a:t>/</a:t>
            </a:r>
            <a:r>
              <a:rPr lang="cs-CZ" altLang="cs-CZ" sz="2400" b="1" i="0" dirty="0">
                <a:solidFill>
                  <a:srgbClr val="FFFF00"/>
                </a:solidFill>
              </a:rPr>
              <a:t>T  Re</a:t>
            </a:r>
            <a:r>
              <a:rPr lang="cs-CZ" altLang="cs-CZ" sz="2400" i="0" dirty="0">
                <a:solidFill>
                  <a:schemeClr val="bg1"/>
                </a:solidFill>
              </a:rPr>
              <a:t>/</a:t>
            </a:r>
            <a:r>
              <a:rPr lang="cs-CZ" altLang="cs-CZ" sz="2400" b="1" i="0" dirty="0">
                <a:solidFill>
                  <a:srgbClr val="FFFF00"/>
                </a:solidFill>
              </a:rPr>
              <a:t>St</a:t>
            </a:r>
            <a:r>
              <a:rPr lang="cs-CZ" altLang="cs-CZ" sz="2400" i="0" dirty="0">
                <a:solidFill>
                  <a:schemeClr val="bg1"/>
                </a:solidFill>
              </a:rPr>
              <a:t>/</a:t>
            </a:r>
            <a:r>
              <a:rPr lang="cs-CZ" altLang="cs-CZ" sz="2400" b="1" i="0" dirty="0" err="1">
                <a:solidFill>
                  <a:srgbClr val="FFFF00"/>
                </a:solidFill>
              </a:rPr>
              <a:t>InG</a:t>
            </a:r>
            <a:r>
              <a:rPr lang="cs-CZ" altLang="cs-CZ" sz="2400" b="1" i="0" dirty="0">
                <a:solidFill>
                  <a:srgbClr val="FFFF00"/>
                </a:solidFill>
              </a:rPr>
              <a:t>  </a:t>
            </a:r>
            <a:r>
              <a:rPr lang="cs-CZ" altLang="cs-CZ" sz="2400" b="1" i="0" dirty="0" err="1">
                <a:solidFill>
                  <a:srgbClr val="FFFF00"/>
                </a:solidFill>
              </a:rPr>
              <a:t>Sur</a:t>
            </a:r>
            <a:r>
              <a:rPr lang="cs-CZ" altLang="cs-CZ" sz="2400" i="0" dirty="0">
                <a:solidFill>
                  <a:schemeClr val="bg1"/>
                </a:solidFill>
              </a:rPr>
              <a:t>/</a:t>
            </a:r>
            <a:r>
              <a:rPr lang="cs-CZ" altLang="cs-CZ" sz="2400" b="1" i="0" dirty="0" err="1">
                <a:solidFill>
                  <a:srgbClr val="FFFF00"/>
                </a:solidFill>
              </a:rPr>
              <a:t>GEO</a:t>
            </a:r>
            <a:r>
              <a:rPr lang="cs-CZ" altLang="cs-CZ" sz="2400" i="0" dirty="0">
                <a:solidFill>
                  <a:schemeClr val="bg1"/>
                </a:solidFill>
              </a:rPr>
              <a:t>/</a:t>
            </a:r>
            <a:r>
              <a:rPr lang="cs-CZ" altLang="cs-CZ" sz="2400" b="1" i="0" dirty="0" err="1">
                <a:solidFill>
                  <a:srgbClr val="FFFF00"/>
                </a:solidFill>
              </a:rPr>
              <a:t>Ns</a:t>
            </a:r>
            <a:r>
              <a:rPr lang="cs-CZ" altLang="cs-CZ" sz="2400" b="1" i="0" dirty="0">
                <a:solidFill>
                  <a:schemeClr val="bg1"/>
                </a:solidFill>
              </a:rPr>
              <a:t> </a:t>
            </a:r>
            <a:r>
              <a:rPr lang="cs-CZ" altLang="cs-CZ" sz="1800" dirty="0">
                <a:solidFill>
                  <a:schemeClr val="bg1"/>
                </a:solidFill>
              </a:rPr>
              <a:t>(</a:t>
            </a:r>
            <a:r>
              <a:rPr lang="cs-CZ" altLang="cs-CZ" sz="1800" dirty="0" err="1">
                <a:solidFill>
                  <a:schemeClr val="bg1"/>
                </a:solidFill>
              </a:rPr>
              <a:t>J.Zaloudik</a:t>
            </a:r>
            <a:r>
              <a:rPr lang="cs-CZ" altLang="cs-CZ" sz="1800" dirty="0">
                <a:solidFill>
                  <a:schemeClr val="bg1"/>
                </a:solidFill>
              </a:rPr>
              <a:t>, 2009)</a:t>
            </a:r>
          </a:p>
          <a:p>
            <a:pPr eaLnBrk="1" hangingPunct="1"/>
            <a:r>
              <a:rPr lang="cs-CZ" altLang="cs-CZ" sz="1800" b="1" i="0" dirty="0">
                <a:solidFill>
                  <a:srgbClr val="FFFF00"/>
                </a:solidFill>
              </a:rPr>
              <a:t>8 </a:t>
            </a:r>
            <a:r>
              <a:rPr lang="cs-CZ" altLang="cs-CZ" sz="1800" b="1" i="0" dirty="0" err="1">
                <a:solidFill>
                  <a:srgbClr val="FFFF00"/>
                </a:solidFill>
              </a:rPr>
              <a:t>parameters</a:t>
            </a:r>
            <a:r>
              <a:rPr lang="cs-CZ" altLang="cs-CZ" sz="1800" b="1" i="0" dirty="0">
                <a:solidFill>
                  <a:srgbClr val="FFFF00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for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surgical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oncology</a:t>
            </a:r>
            <a:r>
              <a:rPr lang="cs-CZ" altLang="cs-CZ" sz="1800" b="1" i="0" dirty="0">
                <a:solidFill>
                  <a:schemeClr val="bg1"/>
                </a:solidFill>
              </a:rPr>
              <a:t>, 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for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patient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information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en-US" altLang="cs-CZ" sz="1800" b="1" i="0" dirty="0">
                <a:solidFill>
                  <a:schemeClr val="bg1"/>
                </a:solidFill>
              </a:rPr>
              <a:t>&amp; decision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 err="1">
                <a:solidFill>
                  <a:schemeClr val="bg1"/>
                </a:solidFill>
              </a:rPr>
              <a:t>making</a:t>
            </a:r>
            <a:r>
              <a:rPr lang="cs-CZ" altLang="cs-CZ" sz="1800" b="1" i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95288" y="4868864"/>
            <a:ext cx="8443912" cy="17287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95288" y="1844675"/>
            <a:ext cx="8443912" cy="28082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ovéPole 1"/>
          <p:cNvSpPr txBox="1"/>
          <p:nvPr/>
        </p:nvSpPr>
        <p:spPr>
          <a:xfrm>
            <a:off x="190433" y="214262"/>
            <a:ext cx="8853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>
                <a:solidFill>
                  <a:srgbClr val="FF0000"/>
                </a:solidFill>
              </a:rPr>
              <a:t>Praktická m</a:t>
            </a:r>
            <a:r>
              <a:rPr lang="en-US" sz="2400" b="1" i="1" dirty="0">
                <a:solidFill>
                  <a:srgbClr val="FF0000"/>
                </a:solidFill>
              </a:rPr>
              <a:t>n</a:t>
            </a:r>
            <a:r>
              <a:rPr lang="cs-CZ" sz="2400" b="1" i="1" dirty="0" err="1">
                <a:solidFill>
                  <a:srgbClr val="FF0000"/>
                </a:solidFill>
              </a:rPr>
              <a:t>emotechnická</a:t>
            </a:r>
            <a:r>
              <a:rPr lang="cs-CZ" sz="2400" b="1" i="1" dirty="0">
                <a:solidFill>
                  <a:srgbClr val="FF0000"/>
                </a:solidFill>
              </a:rPr>
              <a:t> pomůcka </a:t>
            </a:r>
            <a:r>
              <a:rPr lang="cs-CZ" sz="2000" b="1" i="1" dirty="0">
                <a:solidFill>
                  <a:srgbClr val="FF0000"/>
                </a:solidFill>
              </a:rPr>
              <a:t>pro  užití v profesním i osobním životě </a:t>
            </a:r>
          </a:p>
          <a:p>
            <a:r>
              <a:rPr lang="cs-CZ" sz="2400" b="1" i="1" dirty="0">
                <a:solidFill>
                  <a:srgbClr val="FF0000"/>
                </a:solidFill>
              </a:rPr>
              <a:t>NA CO SE PTÁT, oč se zajímat,</a:t>
            </a:r>
            <a:r>
              <a:rPr lang="cs-CZ" sz="2000" b="1" i="1" dirty="0">
                <a:solidFill>
                  <a:srgbClr val="FF0000"/>
                </a:solidFill>
              </a:rPr>
              <a:t> mám-li nádor sám, moji bližní a </a:t>
            </a:r>
            <a:r>
              <a:rPr lang="cs-CZ" sz="2000" b="1" i="1" u="sng" dirty="0">
                <a:solidFill>
                  <a:srgbClr val="FF0000"/>
                </a:solidFill>
              </a:rPr>
              <a:t>moji pacienti </a:t>
            </a:r>
            <a:r>
              <a:rPr lang="cs-CZ" sz="2000" b="1" i="1" dirty="0">
                <a:solidFill>
                  <a:srgbClr val="FF0000"/>
                </a:solidFill>
              </a:rPr>
              <a:t>?  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08EF695B-3284-4241-A466-68C083A1F8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473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1365"/>
    </mc:Choice>
    <mc:Fallback>
      <p:transition spd="slow" advTm="121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25780" y="273050"/>
            <a:ext cx="8780161" cy="637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Čtyři úrovně preventivního myšlení v boji se zhoubnými nádory </a:t>
            </a:r>
          </a:p>
          <a:p>
            <a:pPr eaLnBrk="1" hangingPunct="1"/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i jako východiska pro účinnou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onkochirurgickou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intervenci</a:t>
            </a:r>
          </a:p>
          <a:p>
            <a:pPr eaLnBrk="1" hangingPunct="1"/>
            <a:endParaRPr lang="cs-CZ" altLang="cs-CZ" b="1" i="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primární prevence :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„aby nádor vůbec nevznikl“</a:t>
            </a:r>
          </a:p>
          <a:p>
            <a:pPr eaLnBrk="1" hangingPunct="1"/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(odstraňování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prekanceroz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,  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očkování –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HBV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HPV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b="1" i="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sekundární prevence :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„když už nádor vznikne, </a:t>
            </a:r>
          </a:p>
          <a:p>
            <a:pPr eaLnBrk="1" hangingPunct="1"/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 aby byl zachycen včas a vyléčitelný 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chirurgickým </a:t>
            </a:r>
            <a:b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 odstraněním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 nízkým rizikem návratu onemocnění “  </a:t>
            </a:r>
          </a:p>
          <a:p>
            <a:pPr eaLnBrk="1" hangingPunct="1"/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(časný záchyt,  screeningové programy, systematické preventivní prohlídky)</a:t>
            </a:r>
          </a:p>
          <a:p>
            <a:pPr eaLnBrk="1" hangingPunct="1"/>
            <a:endParaRPr lang="cs-CZ" altLang="cs-CZ" i="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terciární prevence :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„když už nebylo nádorové onemocnění zachyceno</a:t>
            </a:r>
          </a:p>
          <a:p>
            <a:pPr eaLnBrk="1" hangingPunct="1"/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a léčeno včas a vrací se, aby byla zachycena včas recidiva </a:t>
            </a:r>
          </a:p>
          <a:p>
            <a:pPr eaLnBrk="1" hangingPunct="1"/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a stále ještě léčitelná „</a:t>
            </a:r>
          </a:p>
          <a:p>
            <a:pPr eaLnBrk="1" hangingPunct="1"/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(důsledná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poléčebná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 dispenzarizace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, operační léčba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metachronních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metastáz )</a:t>
            </a:r>
          </a:p>
          <a:p>
            <a:pPr eaLnBrk="1" hangingPunct="1"/>
            <a:endParaRPr lang="cs-CZ" altLang="cs-CZ" b="1" i="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kvartérní prevence :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„ když už není nádorové onemocnění vyléčitelné,</a:t>
            </a:r>
          </a:p>
          <a:p>
            <a:pPr eaLnBrk="1" hangingPunct="1"/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aby se předešlo komplikacím a  zbytečnému utrpení, </a:t>
            </a:r>
          </a:p>
          <a:p>
            <a:pPr eaLnBrk="1" hangingPunct="1"/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tělesnému, psychickému a sociálnímu“</a:t>
            </a:r>
          </a:p>
          <a:p>
            <a:pPr eaLnBrk="1" hangingPunct="1"/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(derivační a odlehčující výkony, 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nutriční péče, léčba bolesti, sociální péče )     </a:t>
            </a:r>
          </a:p>
        </p:txBody>
      </p:sp>
      <p:sp>
        <p:nvSpPr>
          <p:cNvPr id="2" name="Obdélník 1"/>
          <p:cNvSpPr/>
          <p:nvPr/>
        </p:nvSpPr>
        <p:spPr>
          <a:xfrm>
            <a:off x="225780" y="2212622"/>
            <a:ext cx="8780161" cy="1388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délník 2"/>
          <p:cNvSpPr/>
          <p:nvPr/>
        </p:nvSpPr>
        <p:spPr>
          <a:xfrm>
            <a:off x="3160889" y="699912"/>
            <a:ext cx="4989689" cy="417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7157156" y="1117601"/>
            <a:ext cx="11288" cy="109502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BFBBED23-5C38-0949-8E3D-E4476575B6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284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631"/>
    </mc:Choice>
    <mc:Fallback>
      <p:transition spd="slow" advTm="8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_13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7" y="3789364"/>
            <a:ext cx="45005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IMG_13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3429001"/>
            <a:ext cx="4716463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IMG_13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9" y="188914"/>
            <a:ext cx="52197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9399" y="188914"/>
            <a:ext cx="3547766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i="0" dirty="0">
                <a:solidFill>
                  <a:srgbClr val="0070C0"/>
                </a:solidFill>
              </a:rPr>
              <a:t>vize pro budoucnost :  </a:t>
            </a:r>
            <a:r>
              <a:rPr lang="cs-CZ" altLang="cs-CZ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altLang="cs-CZ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altLang="cs-CZ" sz="24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cs-CZ" altLang="cs-CZ" b="1" i="0" dirty="0">
                <a:solidFill>
                  <a:srgbClr val="FF0000"/>
                </a:solidFill>
              </a:rPr>
              <a:t>časný záchyt</a:t>
            </a:r>
          </a:p>
          <a:p>
            <a:pPr eaLnBrk="1" hangingPunct="1"/>
            <a:r>
              <a:rPr lang="cs-CZ" altLang="cs-CZ" b="1" i="0" dirty="0">
                <a:solidFill>
                  <a:srgbClr val="FF0000"/>
                </a:solidFill>
              </a:rPr>
              <a:t>a snazší, levnější a</a:t>
            </a:r>
          </a:p>
          <a:p>
            <a:pPr eaLnBrk="1" hangingPunct="1"/>
            <a:r>
              <a:rPr lang="cs-CZ" altLang="cs-CZ" b="1" i="0" dirty="0">
                <a:solidFill>
                  <a:srgbClr val="FF0000"/>
                </a:solidFill>
              </a:rPr>
              <a:t>spolehlivější léčba </a:t>
            </a:r>
          </a:p>
          <a:p>
            <a:pPr eaLnBrk="1" hangingPunct="1"/>
            <a:endParaRPr lang="cs-CZ" altLang="cs-CZ" b="1" i="0" dirty="0"/>
          </a:p>
          <a:p>
            <a:pPr eaLnBrk="1" hangingPunct="1"/>
            <a:r>
              <a:rPr lang="cs-CZ" altLang="cs-CZ" b="1" i="0" dirty="0"/>
              <a:t>diagnostická</a:t>
            </a:r>
          </a:p>
          <a:p>
            <a:pPr eaLnBrk="1" hangingPunct="1"/>
            <a:r>
              <a:rPr lang="en-US" altLang="cs-CZ" b="1" i="0" dirty="0"/>
              <a:t>&amp;</a:t>
            </a:r>
            <a:r>
              <a:rPr lang="cs-CZ" altLang="cs-CZ" b="1" i="0" dirty="0"/>
              <a:t> chirurgická</a:t>
            </a:r>
          </a:p>
          <a:p>
            <a:pPr eaLnBrk="1" hangingPunct="1"/>
            <a:r>
              <a:rPr lang="cs-CZ" altLang="cs-CZ" b="1" i="0" dirty="0"/>
              <a:t>onkologie </a:t>
            </a:r>
          </a:p>
          <a:p>
            <a:pPr eaLnBrk="1" hangingPunct="1"/>
            <a:endParaRPr lang="cs-CZ" altLang="cs-CZ" sz="2400" b="1" i="0" dirty="0">
              <a:solidFill>
                <a:srgbClr val="FF0000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43889" y="5305425"/>
            <a:ext cx="2704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dirty="0">
                <a:solidFill>
                  <a:srgbClr val="000066"/>
                </a:solidFill>
              </a:rPr>
              <a:t>histopatologie </a:t>
            </a:r>
            <a:r>
              <a:rPr lang="en-US" altLang="cs-CZ" b="1" i="0" dirty="0">
                <a:solidFill>
                  <a:srgbClr val="000066"/>
                </a:solidFill>
              </a:rPr>
              <a:t>&amp;</a:t>
            </a:r>
            <a:endParaRPr lang="cs-CZ" altLang="cs-CZ" b="1" i="0" dirty="0">
              <a:solidFill>
                <a:srgbClr val="000066"/>
              </a:solidFill>
            </a:endParaRPr>
          </a:p>
          <a:p>
            <a:pPr eaLnBrk="1" hangingPunct="1"/>
            <a:r>
              <a:rPr lang="en-US" altLang="cs-CZ" b="1" i="0" dirty="0">
                <a:solidFill>
                  <a:srgbClr val="000066"/>
                </a:solidFill>
              </a:rPr>
              <a:t>l</a:t>
            </a:r>
            <a:r>
              <a:rPr lang="cs-CZ" altLang="cs-CZ" b="1" i="0" dirty="0" err="1">
                <a:solidFill>
                  <a:srgbClr val="000066"/>
                </a:solidFill>
              </a:rPr>
              <a:t>aboratorní</a:t>
            </a:r>
            <a:r>
              <a:rPr lang="cs-CZ" altLang="cs-CZ" b="1" i="0" dirty="0">
                <a:solidFill>
                  <a:srgbClr val="000066"/>
                </a:solidFill>
              </a:rPr>
              <a:t> medicína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000877" y="5656265"/>
            <a:ext cx="210987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>
                <a:solidFill>
                  <a:srgbClr val="000066"/>
                </a:solidFill>
              </a:rPr>
              <a:t>zobrazovací </a:t>
            </a:r>
          </a:p>
          <a:p>
            <a:pPr eaLnBrk="1" hangingPunct="1"/>
            <a:r>
              <a:rPr lang="cs-CZ" altLang="cs-CZ" b="1" i="0">
                <a:solidFill>
                  <a:srgbClr val="000066"/>
                </a:solidFill>
              </a:rPr>
              <a:t>a endoskopická</a:t>
            </a:r>
          </a:p>
          <a:p>
            <a:pPr eaLnBrk="1" hangingPunct="1"/>
            <a:r>
              <a:rPr lang="cs-CZ" altLang="cs-CZ" b="1" i="0">
                <a:solidFill>
                  <a:srgbClr val="000066"/>
                </a:solidFill>
              </a:rPr>
              <a:t>diagnostika</a:t>
            </a:r>
            <a:endParaRPr lang="en-US" altLang="cs-CZ" b="1" i="0">
              <a:solidFill>
                <a:srgbClr val="000066"/>
              </a:solidFill>
            </a:endParaRPr>
          </a:p>
          <a:p>
            <a:pPr eaLnBrk="1" hangingPunct="1"/>
            <a:endParaRPr lang="cs-CZ" altLang="cs-CZ" b="1" i="0">
              <a:solidFill>
                <a:srgbClr val="000066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740320" y="3340143"/>
            <a:ext cx="44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aliance pro ideálně efektivní svět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429957" y="2709334"/>
            <a:ext cx="2967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chirurgická onkologie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ovnoramenný trojúhelník 9"/>
          <p:cNvSpPr/>
          <p:nvPr/>
        </p:nvSpPr>
        <p:spPr>
          <a:xfrm>
            <a:off x="3904737" y="3113903"/>
            <a:ext cx="980303" cy="881448"/>
          </a:xfrm>
          <a:prstGeom prst="triangle">
            <a:avLst>
              <a:gd name="adj" fmla="val 50776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C8C70C0F-2715-E74A-991B-B13C7C5CDE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788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227"/>
    </mc:Choice>
    <mc:Fallback>
      <p:transition spd="slow" advTm="2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64382" y="494813"/>
            <a:ext cx="887962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i="0" dirty="0">
                <a:solidFill>
                  <a:srgbClr val="FF0000"/>
                </a:solidFill>
              </a:rPr>
              <a:t>Užitečné webové zdroje </a:t>
            </a:r>
          </a:p>
          <a:p>
            <a:pPr eaLnBrk="1" hangingPunct="1"/>
            <a:endParaRPr lang="cs-CZ" altLang="cs-CZ" sz="2400" i="0" dirty="0">
              <a:solidFill>
                <a:schemeClr val="bg1"/>
              </a:solidFill>
              <a:hlinkClick r:id="rId3"/>
            </a:endParaRPr>
          </a:p>
          <a:p>
            <a:pPr eaLnBrk="1" hangingPunct="1"/>
            <a:r>
              <a:rPr lang="cs-CZ" altLang="cs-CZ" sz="2400" i="0" dirty="0" err="1">
                <a:solidFill>
                  <a:schemeClr val="bg1"/>
                </a:solidFill>
                <a:hlinkClick r:id="rId3"/>
              </a:rPr>
              <a:t>www.svod.cz</a:t>
            </a:r>
            <a:r>
              <a:rPr lang="cs-CZ" altLang="cs-CZ" sz="2400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/>
              <a:t>údaje Národního onkologického registru pro veřejnost od 1977 </a:t>
            </a:r>
          </a:p>
          <a:p>
            <a:pPr eaLnBrk="1" hangingPunct="1"/>
            <a:endParaRPr lang="cs-CZ" altLang="cs-CZ" sz="2400" i="0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2400" i="0" dirty="0" err="1">
                <a:solidFill>
                  <a:schemeClr val="bg1"/>
                </a:solidFill>
                <a:hlinkClick r:id="rId4"/>
              </a:rPr>
              <a:t>www.nccn.org</a:t>
            </a:r>
            <a:r>
              <a:rPr lang="cs-CZ" altLang="cs-CZ" sz="2400" i="0" dirty="0">
                <a:solidFill>
                  <a:schemeClr val="bg1"/>
                </a:solidFill>
              </a:rPr>
              <a:t>  </a:t>
            </a:r>
            <a:r>
              <a:rPr lang="cs-CZ" altLang="cs-CZ" sz="1800" b="1" i="0" dirty="0"/>
              <a:t>mezinárodní klinické doporučené postupy (</a:t>
            </a:r>
            <a:r>
              <a:rPr lang="cs-CZ" altLang="cs-CZ" sz="1800" b="1" i="0" dirty="0" err="1"/>
              <a:t>guidelines</a:t>
            </a:r>
            <a:r>
              <a:rPr lang="cs-CZ" altLang="cs-CZ" sz="1800" b="1" i="0" dirty="0"/>
              <a:t>)</a:t>
            </a:r>
            <a:endParaRPr lang="cs-CZ" altLang="cs-CZ" sz="2400" b="1" i="0" dirty="0"/>
          </a:p>
          <a:p>
            <a:pPr eaLnBrk="1" hangingPunct="1"/>
            <a:r>
              <a:rPr lang="cs-CZ" altLang="cs-CZ" sz="2400" i="0" dirty="0" err="1">
                <a:hlinkClick r:id="rId5"/>
              </a:rPr>
              <a:t>www.onconet.cz</a:t>
            </a:r>
            <a:r>
              <a:rPr lang="cs-CZ" altLang="cs-CZ" sz="2400" i="0" dirty="0"/>
              <a:t> </a:t>
            </a:r>
            <a:r>
              <a:rPr lang="cs-CZ" altLang="cs-CZ" sz="1800" b="1" i="0" dirty="0"/>
              <a:t>informace o sítí onkologické péče v ČR </a:t>
            </a:r>
          </a:p>
          <a:p>
            <a:pPr eaLnBrk="1" hangingPunct="1"/>
            <a:endParaRPr lang="cs-CZ" altLang="cs-CZ" sz="1800" i="0" dirty="0">
              <a:solidFill>
                <a:schemeClr val="bg1"/>
              </a:solidFill>
              <a:hlinkClick r:id="rId6"/>
            </a:endParaRPr>
          </a:p>
          <a:p>
            <a:pPr eaLnBrk="1" hangingPunct="1"/>
            <a:endParaRPr lang="cs-CZ" altLang="cs-CZ" sz="1800" i="0" dirty="0">
              <a:hlinkClick r:id="rId7"/>
            </a:endParaRPr>
          </a:p>
          <a:p>
            <a:pPr eaLnBrk="1" hangingPunct="1"/>
            <a:r>
              <a:rPr lang="cs-CZ" altLang="cs-CZ" sz="2400" i="0" dirty="0" err="1">
                <a:solidFill>
                  <a:schemeClr val="bg1"/>
                </a:solidFill>
                <a:hlinkClick r:id="rId7"/>
              </a:rPr>
              <a:t>www.linkos.cz</a:t>
            </a:r>
            <a:r>
              <a:rPr lang="cs-CZ" altLang="cs-CZ" sz="2400" i="0" dirty="0">
                <a:solidFill>
                  <a:schemeClr val="bg1"/>
                </a:solidFill>
              </a:rPr>
              <a:t>  </a:t>
            </a:r>
            <a:r>
              <a:rPr lang="cs-CZ" altLang="cs-CZ" sz="1800" b="1" i="0" dirty="0"/>
              <a:t>stránky České onkologické společnosti ČLS </a:t>
            </a:r>
            <a:r>
              <a:rPr lang="cs-CZ" altLang="cs-CZ" sz="1800" b="1" i="0" dirty="0" err="1"/>
              <a:t>JEP</a:t>
            </a:r>
            <a:endParaRPr lang="cs-CZ" altLang="cs-CZ" sz="1800" b="1" i="0" dirty="0"/>
          </a:p>
          <a:p>
            <a:pPr eaLnBrk="1" hangingPunct="1"/>
            <a:r>
              <a:rPr lang="cs-CZ" altLang="cs-CZ" sz="2400" i="0" dirty="0" err="1">
                <a:solidFill>
                  <a:schemeClr val="bg1"/>
                </a:solidFill>
                <a:hlinkClick r:id="rId8"/>
              </a:rPr>
              <a:t>www.mou.cz</a:t>
            </a:r>
            <a:r>
              <a:rPr lang="cs-CZ" altLang="cs-CZ" sz="2400" i="0" dirty="0">
                <a:solidFill>
                  <a:schemeClr val="bg1"/>
                </a:solidFill>
              </a:rPr>
              <a:t>  </a:t>
            </a:r>
            <a:r>
              <a:rPr lang="cs-CZ" altLang="cs-CZ" sz="1800" b="1" i="0" dirty="0"/>
              <a:t>stránky Masarykova onkologického ústavu</a:t>
            </a:r>
          </a:p>
          <a:p>
            <a:pPr eaLnBrk="1" hangingPunct="1"/>
            <a:endParaRPr lang="cs-CZ" altLang="cs-CZ" sz="2400" i="0" dirty="0">
              <a:solidFill>
                <a:schemeClr val="bg1"/>
              </a:solidFill>
              <a:hlinkClick r:id="rId6"/>
            </a:endParaRPr>
          </a:p>
          <a:p>
            <a:pPr eaLnBrk="1" hangingPunct="1"/>
            <a:r>
              <a:rPr lang="cs-CZ" altLang="cs-CZ" sz="2400" i="0" dirty="0" err="1">
                <a:solidFill>
                  <a:schemeClr val="bg1"/>
                </a:solidFill>
                <a:hlinkClick r:id="rId6"/>
              </a:rPr>
              <a:t>www.prevencenadoru.cz</a:t>
            </a:r>
            <a:r>
              <a:rPr lang="cs-CZ" altLang="cs-CZ" sz="2400" i="0" dirty="0">
                <a:solidFill>
                  <a:schemeClr val="bg1"/>
                </a:solidFill>
              </a:rPr>
              <a:t>    </a:t>
            </a:r>
            <a:r>
              <a:rPr lang="cs-CZ" altLang="cs-CZ" sz="1800" b="1" i="0" dirty="0"/>
              <a:t>stránky </a:t>
            </a:r>
            <a:r>
              <a:rPr lang="cs-CZ" altLang="cs-CZ" sz="1800" b="1" i="0" dirty="0" err="1"/>
              <a:t>MOÚ</a:t>
            </a:r>
            <a:r>
              <a:rPr lang="cs-CZ" altLang="cs-CZ" sz="1800" b="1" i="0" dirty="0"/>
              <a:t> k preventivní onkologii</a:t>
            </a:r>
          </a:p>
          <a:p>
            <a:pPr eaLnBrk="1" hangingPunct="1"/>
            <a:r>
              <a:rPr lang="cs-CZ" altLang="cs-CZ" sz="2400" i="0" dirty="0" err="1">
                <a:solidFill>
                  <a:schemeClr val="bg1"/>
                </a:solidFill>
                <a:hlinkClick r:id="rId9"/>
              </a:rPr>
              <a:t>www.mamo.cz</a:t>
            </a:r>
            <a:r>
              <a:rPr lang="cs-CZ" altLang="cs-CZ" sz="2400" i="0" dirty="0">
                <a:solidFill>
                  <a:schemeClr val="bg1"/>
                </a:solidFill>
              </a:rPr>
              <a:t>    </a:t>
            </a:r>
            <a:r>
              <a:rPr lang="cs-CZ" altLang="cs-CZ" sz="1800" b="1" i="0" dirty="0"/>
              <a:t>vše o programu mamografického </a:t>
            </a:r>
            <a:r>
              <a:rPr lang="cs-CZ" altLang="cs-CZ" sz="1800" b="1" i="0" dirty="0" err="1"/>
              <a:t>skríningu</a:t>
            </a:r>
            <a:endParaRPr lang="cs-CZ" altLang="cs-CZ" sz="1800" b="1" i="0" dirty="0"/>
          </a:p>
          <a:p>
            <a:pPr eaLnBrk="1" hangingPunct="1"/>
            <a:r>
              <a:rPr lang="cs-CZ" altLang="cs-CZ" sz="2400" i="0" dirty="0" err="1">
                <a:solidFill>
                  <a:schemeClr val="bg1"/>
                </a:solidFill>
                <a:hlinkClick r:id="rId10"/>
              </a:rPr>
              <a:t>www.kolorektum.cz</a:t>
            </a:r>
            <a:r>
              <a:rPr lang="cs-CZ" altLang="cs-CZ" sz="2400" i="0" dirty="0">
                <a:solidFill>
                  <a:schemeClr val="bg1"/>
                </a:solidFill>
              </a:rPr>
              <a:t>    </a:t>
            </a:r>
            <a:r>
              <a:rPr lang="cs-CZ" altLang="cs-CZ" sz="1800" b="1" i="0" dirty="0"/>
              <a:t>vše o programu kolorektálního </a:t>
            </a:r>
            <a:r>
              <a:rPr lang="cs-CZ" altLang="cs-CZ" sz="1800" b="1" i="0" dirty="0" err="1"/>
              <a:t>screeningu</a:t>
            </a:r>
            <a:endParaRPr lang="cs-CZ" altLang="cs-CZ" sz="1800" b="1" i="0" dirty="0"/>
          </a:p>
          <a:p>
            <a:pPr eaLnBrk="1" hangingPunct="1"/>
            <a:r>
              <a:rPr lang="cs-CZ" altLang="cs-CZ" sz="2400" i="0" dirty="0" err="1">
                <a:solidFill>
                  <a:schemeClr val="bg1"/>
                </a:solidFill>
                <a:hlinkClick r:id="rId11"/>
              </a:rPr>
              <a:t>www.cervix.cz</a:t>
            </a:r>
            <a:r>
              <a:rPr lang="cs-CZ" altLang="cs-CZ" sz="2400" i="0" dirty="0">
                <a:solidFill>
                  <a:schemeClr val="bg1"/>
                </a:solidFill>
              </a:rPr>
              <a:t>   </a:t>
            </a:r>
            <a:r>
              <a:rPr lang="cs-CZ" altLang="cs-CZ" sz="1800" b="1" i="0" dirty="0"/>
              <a:t>vše o programu cervikálního </a:t>
            </a:r>
            <a:r>
              <a:rPr lang="cs-CZ" altLang="cs-CZ" sz="1800" b="1" i="0" dirty="0" err="1"/>
              <a:t>screeningu</a:t>
            </a:r>
            <a:endParaRPr lang="cs-CZ" altLang="cs-CZ" sz="1800" b="1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E66CA70A-4633-504C-BC90-4C82BE325C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512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933"/>
    </mc:Choice>
    <mc:Fallback>
      <p:transition spd="slow" advTm="23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arkom 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9051" y="207963"/>
            <a:ext cx="4540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b="1" i="0"/>
              <a:t>Ve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336689" y="2492377"/>
            <a:ext cx="8114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8000" b="1" i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67BB39CF-2286-BD48-B272-9709CD6B01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67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85"/>
    </mc:Choice>
    <mc:Fallback>
      <p:transition spd="slow" advTm="4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7" descr="IMG_13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6027" y="328545"/>
            <a:ext cx="34925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4" descr="IMG_13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594" y="1941953"/>
            <a:ext cx="3777713" cy="2589947"/>
          </a:xfrm>
          <a:prstGeom prst="rect">
            <a:avLst/>
          </a:prstGeom>
          <a:noFill/>
          <a:ln w="412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5" descr="IMG_13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284539"/>
            <a:ext cx="3384551" cy="240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IMG_13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3384551" cy="230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IMG_149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37"/>
          <a:stretch>
            <a:fillRect/>
          </a:stretch>
        </p:blipFill>
        <p:spPr bwMode="auto">
          <a:xfrm>
            <a:off x="4676952" y="4084295"/>
            <a:ext cx="331311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539752" y="2944363"/>
            <a:ext cx="32191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dirty="0">
                <a:solidFill>
                  <a:schemeClr val="bg1"/>
                </a:solidFill>
              </a:rPr>
              <a:t>zobrazovací diagnostika 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7206838" y="3246215"/>
            <a:ext cx="15664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dirty="0">
                <a:solidFill>
                  <a:srgbClr val="FFFF00"/>
                </a:solidFill>
              </a:rPr>
              <a:t>chirurgická</a:t>
            </a:r>
          </a:p>
          <a:p>
            <a:pPr eaLnBrk="1" hangingPunct="1"/>
            <a:r>
              <a:rPr lang="cs-CZ" altLang="cs-CZ" b="1" i="0" dirty="0">
                <a:solidFill>
                  <a:srgbClr val="FFFF00"/>
                </a:solidFill>
              </a:rPr>
              <a:t>onkologie</a:t>
            </a: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4339753" y="1459400"/>
            <a:ext cx="3018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dirty="0">
                <a:solidFill>
                  <a:schemeClr val="bg1"/>
                </a:solidFill>
              </a:rPr>
              <a:t>laboratorní diagnostika</a:t>
            </a:r>
          </a:p>
        </p:txBody>
      </p:sp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5784516" y="5835924"/>
            <a:ext cx="2319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dirty="0"/>
              <a:t>interní onkologie </a:t>
            </a:r>
          </a:p>
        </p:txBody>
      </p:sp>
      <p:sp>
        <p:nvSpPr>
          <p:cNvPr id="8204" name="Text Box 14"/>
          <p:cNvSpPr txBox="1">
            <a:spLocks noChangeArrowheads="1"/>
          </p:cNvSpPr>
          <p:nvPr/>
        </p:nvSpPr>
        <p:spPr bwMode="auto">
          <a:xfrm>
            <a:off x="3135443" y="4140729"/>
            <a:ext cx="13965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dirty="0"/>
              <a:t>radiační</a:t>
            </a:r>
          </a:p>
          <a:p>
            <a:pPr eaLnBrk="1" hangingPunct="1"/>
            <a:r>
              <a:rPr lang="cs-CZ" altLang="cs-CZ" b="1" i="0" dirty="0"/>
              <a:t>onkologie</a:t>
            </a:r>
          </a:p>
        </p:txBody>
      </p:sp>
      <p:sp>
        <p:nvSpPr>
          <p:cNvPr id="2" name="Ovál 1"/>
          <p:cNvSpPr/>
          <p:nvPr/>
        </p:nvSpPr>
        <p:spPr>
          <a:xfrm>
            <a:off x="3668890" y="2462831"/>
            <a:ext cx="2128661" cy="1896976"/>
          </a:xfrm>
          <a:prstGeom prst="ellipse">
            <a:avLst/>
          </a:prstGeom>
          <a:solidFill>
            <a:schemeClr val="bg1">
              <a:lumMod val="8500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kód 51881</a:t>
            </a:r>
          </a:p>
          <a:p>
            <a:pPr algn="ctr"/>
            <a:r>
              <a:rPr lang="cs-CZ" sz="2000" b="1" dirty="0" err="1">
                <a:solidFill>
                  <a:srgbClr val="FF0000"/>
                </a:solidFill>
              </a:rPr>
              <a:t>víceoborovéindikační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cs-CZ" sz="2000" b="1" dirty="0">
                <a:solidFill>
                  <a:srgbClr val="FF0000"/>
                </a:solidFill>
              </a:rPr>
              <a:t>týmy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73127" y="442113"/>
            <a:ext cx="3327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klinická onkologie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42052" y="5789758"/>
            <a:ext cx="37799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je především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víceoborová součinnost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xmlns="" id="{F984E4FC-BD7B-6F46-BF85-37903E88C0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541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690"/>
    </mc:Choice>
    <mc:Fallback>
      <p:transition spd="slow" advTm="6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IMG_01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5" t="14302" r="8607" b="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 rot="21348883">
            <a:off x="518839" y="5192387"/>
            <a:ext cx="24994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„osvícený </a:t>
            </a:r>
          </a:p>
          <a:p>
            <a:r>
              <a:rPr lang="cs-CZ" sz="3200" b="1" dirty="0" err="1">
                <a:solidFill>
                  <a:schemeClr val="bg1"/>
                </a:solidFill>
              </a:rPr>
              <a:t>onkochirurg</a:t>
            </a:r>
            <a:r>
              <a:rPr lang="cs-CZ" sz="3200" b="1" dirty="0">
                <a:solidFill>
                  <a:schemeClr val="bg1"/>
                </a:solidFill>
              </a:rPr>
              <a:t>“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 rot="21273823">
            <a:off x="5588147" y="4038239"/>
            <a:ext cx="34542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má : 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- operační dovednost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- znalost onkologie vcelku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- motivaci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- empatii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9AE7185C-C4F2-B64D-9619-C53A28513A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589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188"/>
    </mc:Choice>
    <mc:Fallback>
      <p:transition spd="slow" advTm="14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83821" y="474134"/>
            <a:ext cx="8052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Každé onkologické léčbě, včetně </a:t>
            </a:r>
            <a:r>
              <a:rPr lang="cs-CZ" sz="2400" b="1" dirty="0" err="1">
                <a:solidFill>
                  <a:srgbClr val="FF0000"/>
                </a:solidFill>
              </a:rPr>
              <a:t>onkochirurgické</a:t>
            </a:r>
            <a:r>
              <a:rPr lang="cs-CZ" sz="2400" b="1" dirty="0">
                <a:solidFill>
                  <a:srgbClr val="FF0000"/>
                </a:solidFill>
              </a:rPr>
              <a:t>, musí vždy </a:t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předcházet důkladná diagnostika na úrovni možností doby  !!!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- pooperačně je pak významně upřesněna a kompletizována 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3822" y="1911296"/>
            <a:ext cx="8899809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Diagnostika solidních nádorů má tři pilíře    </a:t>
            </a:r>
            <a:r>
              <a:rPr lang="cs-CZ" sz="3200" b="1" dirty="0">
                <a:solidFill>
                  <a:srgbClr val="0070C0"/>
                </a:solidFill>
              </a:rPr>
              <a:t>3 v 1 </a:t>
            </a:r>
          </a:p>
          <a:p>
            <a:endParaRPr lang="cs-CZ" sz="2400" dirty="0"/>
          </a:p>
          <a:p>
            <a:r>
              <a:rPr lang="cs-CZ" sz="2400" b="1" dirty="0" err="1">
                <a:solidFill>
                  <a:srgbClr val="FF0000"/>
                </a:solidFill>
              </a:rPr>
              <a:t>Typing</a:t>
            </a:r>
            <a:r>
              <a:rPr lang="cs-CZ" sz="2400" dirty="0"/>
              <a:t> –  </a:t>
            </a:r>
            <a:r>
              <a:rPr lang="cs-CZ" sz="2400" b="1" dirty="0"/>
              <a:t>verifikace nádoru </a:t>
            </a:r>
            <a:r>
              <a:rPr lang="cs-CZ" sz="2400" dirty="0"/>
              <a:t>v místě původu, včetně biopsie, lze-li</a:t>
            </a:r>
          </a:p>
          <a:p>
            <a:endParaRPr lang="cs-CZ" sz="2400" dirty="0"/>
          </a:p>
          <a:p>
            <a:r>
              <a:rPr lang="cs-CZ" sz="2400" b="1" dirty="0" err="1">
                <a:solidFill>
                  <a:srgbClr val="FF0000"/>
                </a:solidFill>
              </a:rPr>
              <a:t>Staging</a:t>
            </a:r>
            <a:r>
              <a:rPr lang="cs-CZ" sz="2400" dirty="0"/>
              <a:t> – stanovení předoperačního stadia  T N M</a:t>
            </a:r>
          </a:p>
          <a:p>
            <a:r>
              <a:rPr lang="cs-CZ" sz="2400" dirty="0"/>
              <a:t>                 </a:t>
            </a:r>
            <a:r>
              <a:rPr lang="cs-CZ" sz="2400" b="1" dirty="0"/>
              <a:t>rozsah nádoru </a:t>
            </a:r>
            <a:r>
              <a:rPr lang="cs-CZ" sz="2400" dirty="0"/>
              <a:t>lokálně, </a:t>
            </a:r>
            <a:r>
              <a:rPr lang="cs-CZ" sz="2400" dirty="0" err="1"/>
              <a:t>lokoregionální</a:t>
            </a:r>
            <a:r>
              <a:rPr lang="cs-CZ" sz="2400" dirty="0"/>
              <a:t> metastázy (uzliny)</a:t>
            </a:r>
            <a:br>
              <a:rPr lang="cs-CZ" sz="2400" dirty="0"/>
            </a:br>
            <a:r>
              <a:rPr lang="cs-CZ" sz="2400" dirty="0"/>
              <a:t>                 a vzdálené metastázy v pravděpodobných lokalitách</a:t>
            </a:r>
            <a:br>
              <a:rPr lang="cs-CZ" sz="2400" dirty="0"/>
            </a:br>
            <a:r>
              <a:rPr lang="cs-CZ" sz="2400" dirty="0"/>
              <a:t>                 (plíce, játra, skelet) </a:t>
            </a:r>
          </a:p>
          <a:p>
            <a:endParaRPr lang="cs-CZ" sz="2400" dirty="0"/>
          </a:p>
          <a:p>
            <a:r>
              <a:rPr lang="cs-CZ" sz="2400" b="1" dirty="0" err="1">
                <a:solidFill>
                  <a:srgbClr val="FF0000"/>
                </a:solidFill>
              </a:rPr>
              <a:t>Grading</a:t>
            </a:r>
            <a:r>
              <a:rPr lang="cs-CZ" sz="2400" dirty="0"/>
              <a:t> – rozumí se tím nejen histologický </a:t>
            </a:r>
            <a:r>
              <a:rPr lang="cs-CZ" sz="2400"/>
              <a:t>stupeň dediferenciace</a:t>
            </a:r>
            <a:r>
              <a:rPr lang="cs-CZ" sz="2400" dirty="0"/>
              <a:t>, ale </a:t>
            </a:r>
            <a:br>
              <a:rPr lang="cs-CZ" sz="2400" dirty="0"/>
            </a:br>
            <a:r>
              <a:rPr lang="cs-CZ" sz="2400" dirty="0"/>
              <a:t>                 další podstatné </a:t>
            </a:r>
            <a:r>
              <a:rPr lang="cs-CZ" sz="2400" b="1" dirty="0"/>
              <a:t>vlastnosti nádoru</a:t>
            </a:r>
            <a:r>
              <a:rPr lang="cs-CZ" sz="2400" dirty="0"/>
              <a:t>, zejména přítomnost</a:t>
            </a:r>
            <a:br>
              <a:rPr lang="cs-CZ" sz="2400" dirty="0"/>
            </a:br>
            <a:r>
              <a:rPr lang="cs-CZ" sz="2400" dirty="0"/>
              <a:t>                 receptorů využitelných pro léčbu podle typu nádoru</a:t>
            </a:r>
          </a:p>
        </p:txBody>
      </p:sp>
      <p:sp>
        <p:nvSpPr>
          <p:cNvPr id="6" name="Obdélník 5"/>
          <p:cNvSpPr/>
          <p:nvPr/>
        </p:nvSpPr>
        <p:spPr>
          <a:xfrm>
            <a:off x="383822" y="316524"/>
            <a:ext cx="8232641" cy="14419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3BBE2A7C-AFC9-6A4A-B95E-46FBA3AEC5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194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658"/>
    </mc:Choice>
    <mc:Fallback>
      <p:transition spd="slow" advTm="50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F579F787-9063-6C40-A7EF-073006628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94577" y="957695"/>
            <a:ext cx="2620772" cy="4930246"/>
          </a:xfrm>
        </p:spPr>
        <p:txBody>
          <a:bodyPr>
            <a:normAutofit/>
          </a:bodyPr>
          <a:lstStyle/>
          <a:p>
            <a:pPr algn="r">
              <a:buFont typeface="Wingdings" pitchFamily="2" charset="2"/>
              <a:buNone/>
            </a:pPr>
            <a:r>
              <a:rPr lang="cs-CZ" altLang="cs-CZ">
                <a:solidFill>
                  <a:schemeClr val="accent1"/>
                </a:solidFill>
              </a:rPr>
              <a:t>Staging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xmlns="" id="{53D3A86A-DB9A-AE4E-BEFF-47430342C6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2949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buFontTx/>
              <a:buChar char="•"/>
            </a:pPr>
            <a:r>
              <a:rPr lang="cs-CZ" altLang="cs-CZ" sz="2100"/>
              <a:t>Jedním z rozhodujících prognostických faktorů u většiny onkologických onemocnění je stádium, u většiny nádorů reprezentované TNM klasifikací</a:t>
            </a:r>
          </a:p>
          <a:p>
            <a:pPr>
              <a:buFontTx/>
              <a:buChar char="•"/>
            </a:pPr>
            <a:r>
              <a:rPr lang="cs-CZ" altLang="cs-CZ" sz="2100"/>
              <a:t>Podstatně vyšší přesnost pooperačního stagingu je u mnoha diagnóz vyjádřena existencí pTNM klasifikace a její předností před klinickou TNM klasifikací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61428" y="2209249"/>
            <a:ext cx="0" cy="250664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37F38F6-2F49-0345-92A2-C8A6CCCC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033479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2A32A2-93B5-5241-914A-F2FA0D975F7F}" type="datetime8">
              <a:rPr lang="cs-CZ" altLang="cs-CZ" sz="9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11.4.2020 21:09</a:t>
            </a:fld>
            <a:endParaRPr lang="cs-CZ" altLang="cs-CZ" sz="9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5D05E5D-2DC7-E740-8ED0-8B64A5E4E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2023" y="6033479"/>
            <a:ext cx="394498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cs-CZ" altLang="cs-CZ" sz="900">
                <a:solidFill>
                  <a:schemeClr val="tx1">
                    <a:alpha val="80000"/>
                  </a:schemeClr>
                </a:solidFill>
              </a:rPr>
              <a:t>MOÚ Brno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0B0CBE3-F7DB-1D47-B068-E7AF5947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8637" y="6033479"/>
            <a:ext cx="58671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454F47C-6465-BE4E-8495-78377B52F171}" type="slidenum">
              <a:rPr lang="cs-CZ" altLang="cs-CZ" sz="9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cs-CZ" altLang="cs-CZ" sz="90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D6A5E6FE-34C0-5E42-898C-24A052A8F7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87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765"/>
    </mc:Choice>
    <mc:Fallback>
      <p:transition spd="slow" advTm="4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9555" y="282224"/>
            <a:ext cx="8438079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„</a:t>
            </a:r>
            <a:r>
              <a:rPr lang="cs-CZ" sz="2800" b="1" dirty="0" err="1"/>
              <a:t>Onkohřiště</a:t>
            </a:r>
            <a:r>
              <a:rPr lang="cs-CZ" sz="2800" b="1" dirty="0"/>
              <a:t>“ </a:t>
            </a:r>
            <a:r>
              <a:rPr lang="cs-CZ" sz="2800" dirty="0"/>
              <a:t>v ČR – rámcové statistické údaje </a:t>
            </a:r>
          </a:p>
          <a:p>
            <a:endParaRPr lang="cs-CZ" dirty="0"/>
          </a:p>
          <a:p>
            <a:r>
              <a:rPr lang="cs-CZ" sz="2000" b="1" dirty="0">
                <a:solidFill>
                  <a:srgbClr val="FF0000"/>
                </a:solidFill>
              </a:rPr>
              <a:t>97 diagnostických skupin </a:t>
            </a:r>
            <a:r>
              <a:rPr lang="cs-CZ" sz="2000" dirty="0"/>
              <a:t>podle Mezinárodní klasifikace nemocí (</a:t>
            </a:r>
            <a:r>
              <a:rPr lang="cs-CZ" sz="2000" dirty="0" err="1"/>
              <a:t>MKN</a:t>
            </a:r>
            <a:r>
              <a:rPr lang="cs-CZ" sz="2000" dirty="0"/>
              <a:t>) </a:t>
            </a:r>
          </a:p>
          <a:p>
            <a:endParaRPr lang="cs-CZ" sz="2000" dirty="0"/>
          </a:p>
          <a:p>
            <a:r>
              <a:rPr lang="cs-CZ" sz="2000" b="1" dirty="0"/>
              <a:t>Incidence</a:t>
            </a:r>
            <a:r>
              <a:rPr lang="cs-CZ" sz="2000" dirty="0"/>
              <a:t> ( výskyt nových případů zhoubných nádorů v roce)   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90 000</a:t>
            </a:r>
          </a:p>
          <a:p>
            <a:r>
              <a:rPr lang="cs-CZ" dirty="0"/>
              <a:t>z toho :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6000</a:t>
            </a:r>
            <a:r>
              <a:rPr lang="cs-CZ" sz="2000" dirty="0">
                <a:solidFill>
                  <a:srgbClr val="002060"/>
                </a:solidFill>
              </a:rPr>
              <a:t> „tekutých“ </a:t>
            </a:r>
            <a:r>
              <a:rPr lang="cs-CZ" sz="2000" dirty="0"/>
              <a:t>(hematologických) malignit, </a:t>
            </a:r>
            <a:r>
              <a:rPr lang="cs-CZ" sz="2000" b="1" dirty="0">
                <a:solidFill>
                  <a:srgbClr val="002060"/>
                </a:solidFill>
              </a:rPr>
              <a:t>500</a:t>
            </a:r>
            <a:r>
              <a:rPr lang="cs-CZ" sz="2000" dirty="0">
                <a:solidFill>
                  <a:srgbClr val="002060"/>
                </a:solidFill>
              </a:rPr>
              <a:t> dětsk</a:t>
            </a:r>
            <a:r>
              <a:rPr lang="cs-CZ" sz="2000" dirty="0"/>
              <a:t>ých zhoubných nádorů</a:t>
            </a:r>
          </a:p>
          <a:p>
            <a:endParaRPr lang="cs-CZ" sz="2000" dirty="0"/>
          </a:p>
          <a:p>
            <a:r>
              <a:rPr lang="cs-CZ" sz="2000" b="1" dirty="0"/>
              <a:t>Prevalence</a:t>
            </a:r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dirty="0"/>
              <a:t>(celkový počet onkologických pacientů po léčbě a v léčbě) 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560 000</a:t>
            </a:r>
          </a:p>
          <a:p>
            <a:endParaRPr lang="cs-CZ" sz="2000" dirty="0"/>
          </a:p>
          <a:p>
            <a:r>
              <a:rPr lang="cs-CZ" sz="2000" b="1" dirty="0"/>
              <a:t>Mortalita </a:t>
            </a:r>
            <a:r>
              <a:rPr lang="cs-CZ" sz="2000" dirty="0"/>
              <a:t>(počet zemřelých na nádorová onemocnění v roce)  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30 000</a:t>
            </a:r>
          </a:p>
          <a:p>
            <a:endParaRPr lang="cs-CZ" sz="2000" dirty="0"/>
          </a:p>
          <a:p>
            <a:r>
              <a:rPr lang="cs-CZ" sz="2000" b="1" dirty="0"/>
              <a:t>Letalita</a:t>
            </a:r>
            <a:r>
              <a:rPr lang="cs-CZ" sz="2000" dirty="0"/>
              <a:t> </a:t>
            </a:r>
            <a:r>
              <a:rPr lang="cs-CZ" dirty="0"/>
              <a:t>(index mortalita/incidence, MI index )</a:t>
            </a:r>
            <a:br>
              <a:rPr lang="cs-CZ" dirty="0"/>
            </a:br>
            <a:r>
              <a:rPr lang="cs-CZ" sz="2000" dirty="0"/>
              <a:t>- poměr zemřelých k diagnostikovaným na danou diagnózu v roce</a:t>
            </a:r>
          </a:p>
          <a:p>
            <a:r>
              <a:rPr lang="cs-CZ" b="1" dirty="0">
                <a:solidFill>
                  <a:srgbClr val="002060"/>
                </a:solidFill>
              </a:rPr>
              <a:t>hodnoty jsou u různých diagnóz různé, promítá se zde účinnost léčby i časnost záchytu </a:t>
            </a:r>
          </a:p>
          <a:p>
            <a:r>
              <a:rPr lang="cs-CZ" i="1" dirty="0"/>
              <a:t>(příklady :  zhoubné nádory plic 0,90, pankreatu 0,89, </a:t>
            </a:r>
            <a:r>
              <a:rPr lang="cs-CZ" i="1" dirty="0" err="1"/>
              <a:t>kolorekta</a:t>
            </a:r>
            <a:r>
              <a:rPr lang="cs-CZ" i="1" dirty="0"/>
              <a:t> 0,49, vaječníků 0,76,,</a:t>
            </a:r>
            <a:br>
              <a:rPr lang="cs-CZ" i="1" dirty="0"/>
            </a:br>
            <a:r>
              <a:rPr lang="cs-CZ" i="1" dirty="0"/>
              <a:t>ledvin 0,38, prsu 0,30, prostaty 0,26, varlat 0,14, maligní melanom 0,17 atd.)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2B739B52-C0A3-9748-B5BC-9D29887640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33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6750"/>
    </mc:Choice>
    <mc:Fallback>
      <p:transition spd="slow" advTm="5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2084" y="841023"/>
            <a:ext cx="8871916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Místo </a:t>
            </a:r>
            <a:r>
              <a:rPr lang="cs-CZ" sz="2400" b="1" dirty="0" err="1"/>
              <a:t>onkochirurgie</a:t>
            </a:r>
            <a:r>
              <a:rPr lang="cs-CZ" sz="2400" b="1" dirty="0"/>
              <a:t> v kombinované léčbě solidních nádorů</a:t>
            </a:r>
            <a:br>
              <a:rPr lang="cs-CZ" sz="2400" b="1" dirty="0"/>
            </a:br>
            <a:r>
              <a:rPr lang="cs-CZ" sz="2000" dirty="0"/>
              <a:t>je zpravidla určováno klinickým stadiem onemocnění </a:t>
            </a:r>
          </a:p>
          <a:p>
            <a:endParaRPr lang="cs-CZ" sz="2000" dirty="0"/>
          </a:p>
          <a:p>
            <a:endParaRPr lang="cs-CZ" dirty="0"/>
          </a:p>
          <a:p>
            <a:r>
              <a:rPr lang="cs-CZ" sz="2000" b="1" dirty="0"/>
              <a:t>pouze</a:t>
            </a:r>
            <a:r>
              <a:rPr lang="cs-CZ" sz="2000" b="1" dirty="0">
                <a:solidFill>
                  <a:srgbClr val="FF0000"/>
                </a:solidFill>
              </a:rPr>
              <a:t> operace </a:t>
            </a:r>
            <a:r>
              <a:rPr lang="cs-CZ" sz="2000" dirty="0"/>
              <a:t>=  chirurgické odstranění nádoru</a:t>
            </a:r>
            <a:r>
              <a:rPr lang="cs-CZ" sz="2000" b="1" dirty="0"/>
              <a:t> (časná stadia)</a:t>
            </a:r>
          </a:p>
          <a:p>
            <a:endParaRPr lang="cs-CZ" sz="2000" b="1" dirty="0"/>
          </a:p>
          <a:p>
            <a:r>
              <a:rPr lang="cs-CZ" sz="2000" b="1" dirty="0">
                <a:solidFill>
                  <a:srgbClr val="FF0000"/>
                </a:solidFill>
              </a:rPr>
              <a:t>operace</a:t>
            </a:r>
            <a:r>
              <a:rPr lang="cs-CZ" sz="2000" b="1" dirty="0"/>
              <a:t> + pooperační </a:t>
            </a:r>
            <a:r>
              <a:rPr lang="cs-CZ" sz="2000" dirty="0"/>
              <a:t>(adjuvantní) </a:t>
            </a:r>
            <a:r>
              <a:rPr lang="cs-CZ" sz="2000" b="1" dirty="0" err="1"/>
              <a:t>chemo</a:t>
            </a:r>
            <a:r>
              <a:rPr lang="cs-CZ" sz="2000" b="1" dirty="0"/>
              <a:t> – </a:t>
            </a:r>
            <a:r>
              <a:rPr lang="cs-CZ" sz="2000" b="1" dirty="0" err="1"/>
              <a:t>radio</a:t>
            </a:r>
            <a:r>
              <a:rPr lang="cs-CZ" sz="2000" b="1" dirty="0"/>
              <a:t>-terapie</a:t>
            </a:r>
          </a:p>
          <a:p>
            <a:endParaRPr lang="cs-CZ" sz="2000" b="1" dirty="0"/>
          </a:p>
          <a:p>
            <a:r>
              <a:rPr lang="cs-CZ" sz="2000" b="1" dirty="0"/>
              <a:t>předoperační </a:t>
            </a:r>
            <a:r>
              <a:rPr lang="cs-CZ" sz="2000" dirty="0"/>
              <a:t>(</a:t>
            </a:r>
            <a:r>
              <a:rPr lang="cs-CZ" sz="2000" dirty="0" err="1"/>
              <a:t>neoadjuvantní</a:t>
            </a:r>
            <a:r>
              <a:rPr lang="cs-CZ" sz="2000" dirty="0"/>
              <a:t>) </a:t>
            </a:r>
            <a:r>
              <a:rPr lang="cs-CZ" sz="2000" b="1" dirty="0" err="1"/>
              <a:t>chemo</a:t>
            </a:r>
            <a:r>
              <a:rPr lang="cs-CZ" sz="2000" b="1" dirty="0"/>
              <a:t>-</a:t>
            </a:r>
            <a:r>
              <a:rPr lang="cs-CZ" sz="2000" b="1" dirty="0" err="1"/>
              <a:t>radio</a:t>
            </a:r>
            <a:r>
              <a:rPr lang="cs-CZ" sz="2000" b="1" dirty="0"/>
              <a:t>-terapie  + </a:t>
            </a:r>
            <a:r>
              <a:rPr lang="cs-CZ" sz="2000" b="1" dirty="0">
                <a:solidFill>
                  <a:srgbClr val="FF0000"/>
                </a:solidFill>
              </a:rPr>
              <a:t>operace</a:t>
            </a:r>
          </a:p>
          <a:p>
            <a:endParaRPr lang="cs-CZ" sz="2000" b="1" dirty="0"/>
          </a:p>
          <a:p>
            <a:r>
              <a:rPr lang="cs-CZ" sz="2000" b="1" dirty="0"/>
              <a:t>předoperační ch-r-terapie + </a:t>
            </a:r>
            <a:r>
              <a:rPr lang="cs-CZ" sz="2000" b="1" dirty="0">
                <a:solidFill>
                  <a:srgbClr val="FF0000"/>
                </a:solidFill>
              </a:rPr>
              <a:t>operace</a:t>
            </a:r>
            <a:r>
              <a:rPr lang="cs-CZ" sz="2000" b="1" dirty="0"/>
              <a:t> + pooperační ch-r-terapie</a:t>
            </a:r>
          </a:p>
          <a:p>
            <a:endParaRPr lang="cs-CZ" sz="2000" b="1" dirty="0"/>
          </a:p>
          <a:p>
            <a:r>
              <a:rPr lang="cs-CZ" sz="2000" b="1" dirty="0"/>
              <a:t>hlavní léčba </a:t>
            </a:r>
            <a:r>
              <a:rPr lang="cs-CZ" sz="2000" b="1" dirty="0" err="1"/>
              <a:t>chemo</a:t>
            </a:r>
            <a:r>
              <a:rPr lang="cs-CZ" sz="2000" b="1" dirty="0"/>
              <a:t>-</a:t>
            </a:r>
            <a:r>
              <a:rPr lang="cs-CZ" sz="2000" b="1" dirty="0" err="1"/>
              <a:t>radio</a:t>
            </a:r>
            <a:r>
              <a:rPr lang="cs-CZ" sz="2000" b="1" dirty="0"/>
              <a:t>-terapie (pokročilá stádia) + </a:t>
            </a:r>
            <a:r>
              <a:rPr lang="cs-CZ" sz="2000" b="1" dirty="0">
                <a:solidFill>
                  <a:srgbClr val="FF0000"/>
                </a:solidFill>
              </a:rPr>
              <a:t>operace</a:t>
            </a:r>
            <a:r>
              <a:rPr lang="cs-CZ" sz="2000" b="1" dirty="0"/>
              <a:t> jako pomocná léčba</a:t>
            </a:r>
          </a:p>
          <a:p>
            <a:endParaRPr lang="cs-CZ" sz="2000" b="1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272085" y="5576317"/>
            <a:ext cx="8153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Pozn</a:t>
            </a:r>
            <a:r>
              <a:rPr lang="cs-CZ" i="1" dirty="0"/>
              <a:t> : chemoterapií je zde míněna jakákoli systémová medikamentózní léčba </a:t>
            </a:r>
            <a:br>
              <a:rPr lang="cs-CZ" i="1" dirty="0"/>
            </a:br>
            <a:r>
              <a:rPr lang="cs-CZ" i="1" dirty="0"/>
              <a:t>cytostatiky, </a:t>
            </a:r>
            <a:r>
              <a:rPr lang="cs-CZ" i="1" dirty="0" err="1"/>
              <a:t>hormonoterapie</a:t>
            </a:r>
            <a:r>
              <a:rPr lang="cs-CZ" i="1" dirty="0"/>
              <a:t>, receptorově cílená (biologická) léčba nebo imunoterapie</a:t>
            </a:r>
          </a:p>
          <a:p>
            <a:r>
              <a:rPr lang="cs-CZ" i="1" dirty="0"/>
              <a:t>a jejich kombinace   </a:t>
            </a:r>
            <a:endParaRPr lang="en-US" i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1511E0BE-2F85-664F-9231-1A2A5D090B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528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5632"/>
    </mc:Choice>
    <mc:Fallback>
      <p:transition spd="slow" advTm="6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1034</Words>
  <Application>Microsoft Macintosh PowerPoint</Application>
  <PresentationFormat>Předvádění na obrazovce (4:3)</PresentationFormat>
  <Paragraphs>291</Paragraphs>
  <Slides>35</Slides>
  <Notes>2</Notes>
  <HiddenSlides>0</HiddenSlides>
  <MMClips>35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Motiv Office</vt:lpstr>
      <vt:lpstr>Fotografie</vt:lpstr>
      <vt:lpstr>Onkochirurgie</vt:lpstr>
      <vt:lpstr>Onkochirurgie</vt:lpstr>
      <vt:lpstr>Onkochirurgie</vt:lpstr>
      <vt:lpstr>Snímek 4</vt:lpstr>
      <vt:lpstr>Snímek 5</vt:lpstr>
      <vt:lpstr>Snímek 6</vt:lpstr>
      <vt:lpstr>Staging</vt:lpstr>
      <vt:lpstr>Snímek 8</vt:lpstr>
      <vt:lpstr>Snímek 9</vt:lpstr>
      <vt:lpstr>Snímek 10</vt:lpstr>
      <vt:lpstr>Snímek 11</vt:lpstr>
      <vt:lpstr>Snímek 12</vt:lpstr>
      <vt:lpstr>Technika sentinelové biopsie u melanomu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Izolovaná hypertermická perfuze</vt:lpstr>
      <vt:lpstr>Snímek 24</vt:lpstr>
      <vt:lpstr>Mezioborová spolupráce – správné načasování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Onkochirurgie</dc:title>
  <dc:creator>Vuk Fait</dc:creator>
  <cp:lastModifiedBy>Filip</cp:lastModifiedBy>
  <cp:revision>1</cp:revision>
  <dcterms:created xsi:type="dcterms:W3CDTF">2020-04-09T10:04:42Z</dcterms:created>
  <dcterms:modified xsi:type="dcterms:W3CDTF">2020-04-11T19:10:53Z</dcterms:modified>
</cp:coreProperties>
</file>