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77" r:id="rId4"/>
    <p:sldId id="261" r:id="rId5"/>
    <p:sldId id="276" r:id="rId6"/>
    <p:sldId id="259" r:id="rId7"/>
    <p:sldId id="258" r:id="rId8"/>
    <p:sldId id="257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68" r:id="rId17"/>
    <p:sldId id="270" r:id="rId18"/>
    <p:sldId id="271" r:id="rId19"/>
    <p:sldId id="272" r:id="rId20"/>
    <p:sldId id="273" r:id="rId21"/>
    <p:sldId id="275" r:id="rId22"/>
    <p:sldId id="274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3"/>
    <p:restoredTop sz="94624"/>
  </p:normalViewPr>
  <p:slideViewPr>
    <p:cSldViewPr snapToGrid="0" snapToObjects="1">
      <p:cViewPr varScale="1">
        <p:scale>
          <a:sx n="90" d="100"/>
          <a:sy n="90" d="100"/>
        </p:scale>
        <p:origin x="232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002080-A21F-4137-A82F-E53EED08B3B4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5FE0BA3-E613-48AA-908D-6FBF4B1B3175}">
      <dgm:prSet/>
      <dgm:spPr/>
      <dgm:t>
        <a:bodyPr/>
        <a:lstStyle/>
        <a:p>
          <a:pPr>
            <a:defRPr b="1"/>
          </a:pPr>
          <a:r>
            <a:rPr lang="cs-CZ"/>
            <a:t>Snaha na úrovni společnosti</a:t>
          </a:r>
          <a:endParaRPr lang="en-US"/>
        </a:p>
      </dgm:t>
    </dgm:pt>
    <dgm:pt modelId="{B90F40AB-70A1-4B3F-919B-52AC8E50BF0B}" type="parTrans" cxnId="{3E381BBE-A112-432C-852E-5DA675AFD967}">
      <dgm:prSet/>
      <dgm:spPr/>
      <dgm:t>
        <a:bodyPr/>
        <a:lstStyle/>
        <a:p>
          <a:endParaRPr lang="en-US"/>
        </a:p>
      </dgm:t>
    </dgm:pt>
    <dgm:pt modelId="{F082EB9D-217F-4308-8A27-0570EDFD709A}" type="sibTrans" cxnId="{3E381BBE-A112-432C-852E-5DA675AFD967}">
      <dgm:prSet/>
      <dgm:spPr/>
      <dgm:t>
        <a:bodyPr/>
        <a:lstStyle/>
        <a:p>
          <a:endParaRPr lang="en-US"/>
        </a:p>
      </dgm:t>
    </dgm:pt>
    <dgm:pt modelId="{511589ED-6D05-4884-9D94-C417D812B6B9}">
      <dgm:prSet/>
      <dgm:spPr/>
      <dgm:t>
        <a:bodyPr/>
        <a:lstStyle/>
        <a:p>
          <a:r>
            <a:rPr lang="cs-CZ"/>
            <a:t>Aby nemoci vůbec nevznikali</a:t>
          </a:r>
          <a:endParaRPr lang="en-US"/>
        </a:p>
      </dgm:t>
    </dgm:pt>
    <dgm:pt modelId="{E7957D2A-ED6E-420C-A510-E52D2F8E2DA8}" type="parTrans" cxnId="{79C7AABD-AC0E-4383-B50C-B540336C1A32}">
      <dgm:prSet/>
      <dgm:spPr/>
      <dgm:t>
        <a:bodyPr/>
        <a:lstStyle/>
        <a:p>
          <a:endParaRPr lang="en-US"/>
        </a:p>
      </dgm:t>
    </dgm:pt>
    <dgm:pt modelId="{3B148A6B-E061-405B-83A5-7BD0967997BC}" type="sibTrans" cxnId="{79C7AABD-AC0E-4383-B50C-B540336C1A32}">
      <dgm:prSet/>
      <dgm:spPr/>
      <dgm:t>
        <a:bodyPr/>
        <a:lstStyle/>
        <a:p>
          <a:endParaRPr lang="en-US"/>
        </a:p>
      </dgm:t>
    </dgm:pt>
    <dgm:pt modelId="{E45E2808-9353-4863-ABA6-22696E5B4316}">
      <dgm:prSet/>
      <dgm:spPr/>
      <dgm:t>
        <a:bodyPr/>
        <a:lstStyle/>
        <a:p>
          <a:r>
            <a:rPr lang="cs-CZ"/>
            <a:t>Aby se nemoci nešířili příliš rychle</a:t>
          </a:r>
          <a:endParaRPr lang="en-US"/>
        </a:p>
      </dgm:t>
    </dgm:pt>
    <dgm:pt modelId="{F8D174B3-66F7-49B8-B2A9-1604ABAD6702}" type="parTrans" cxnId="{4852E13D-347D-4F31-8823-BF98025E66A4}">
      <dgm:prSet/>
      <dgm:spPr/>
      <dgm:t>
        <a:bodyPr/>
        <a:lstStyle/>
        <a:p>
          <a:endParaRPr lang="en-US"/>
        </a:p>
      </dgm:t>
    </dgm:pt>
    <dgm:pt modelId="{EAB0BF78-4481-4820-9625-A786A010BBF6}" type="sibTrans" cxnId="{4852E13D-347D-4F31-8823-BF98025E66A4}">
      <dgm:prSet/>
      <dgm:spPr/>
      <dgm:t>
        <a:bodyPr/>
        <a:lstStyle/>
        <a:p>
          <a:endParaRPr lang="en-US"/>
        </a:p>
      </dgm:t>
    </dgm:pt>
    <dgm:pt modelId="{01839A27-E608-4A71-8A11-E82924C781B9}">
      <dgm:prSet/>
      <dgm:spPr/>
      <dgm:t>
        <a:bodyPr/>
        <a:lstStyle/>
        <a:p>
          <a:r>
            <a:rPr lang="cs-CZ"/>
            <a:t>Aby se nemocní dostali k té správné péči včas</a:t>
          </a:r>
          <a:endParaRPr lang="en-US"/>
        </a:p>
      </dgm:t>
    </dgm:pt>
    <dgm:pt modelId="{F068E060-D8E2-4756-838E-C60388DF9B97}" type="parTrans" cxnId="{3DCB91FE-97DA-4CB0-9562-4B45CEF7BB7E}">
      <dgm:prSet/>
      <dgm:spPr/>
      <dgm:t>
        <a:bodyPr/>
        <a:lstStyle/>
        <a:p>
          <a:endParaRPr lang="en-US"/>
        </a:p>
      </dgm:t>
    </dgm:pt>
    <dgm:pt modelId="{2367F3AA-D9A1-4F0A-8B53-8F9F5AB64355}" type="sibTrans" cxnId="{3DCB91FE-97DA-4CB0-9562-4B45CEF7BB7E}">
      <dgm:prSet/>
      <dgm:spPr/>
      <dgm:t>
        <a:bodyPr/>
        <a:lstStyle/>
        <a:p>
          <a:endParaRPr lang="en-US"/>
        </a:p>
      </dgm:t>
    </dgm:pt>
    <dgm:pt modelId="{603766B3-AAE4-4C7E-A746-62C6C0DDFD5E}">
      <dgm:prSet/>
      <dgm:spPr/>
      <dgm:t>
        <a:bodyPr/>
        <a:lstStyle/>
        <a:p>
          <a:pPr>
            <a:defRPr b="1"/>
          </a:pPr>
          <a:r>
            <a:rPr lang="cs-CZ"/>
            <a:t>Snaha na úrovni jednotlivce</a:t>
          </a:r>
          <a:endParaRPr lang="en-US"/>
        </a:p>
      </dgm:t>
    </dgm:pt>
    <dgm:pt modelId="{E18109B8-254F-4FE5-BB4E-BC583EB5E5EC}" type="parTrans" cxnId="{A970CB66-13EE-4408-AC96-1D3A2D02F275}">
      <dgm:prSet/>
      <dgm:spPr/>
      <dgm:t>
        <a:bodyPr/>
        <a:lstStyle/>
        <a:p>
          <a:endParaRPr lang="en-US"/>
        </a:p>
      </dgm:t>
    </dgm:pt>
    <dgm:pt modelId="{B2938AD8-E952-4DAB-8F37-6A7E2F8B582B}" type="sibTrans" cxnId="{A970CB66-13EE-4408-AC96-1D3A2D02F275}">
      <dgm:prSet/>
      <dgm:spPr/>
      <dgm:t>
        <a:bodyPr/>
        <a:lstStyle/>
        <a:p>
          <a:endParaRPr lang="en-US"/>
        </a:p>
      </dgm:t>
    </dgm:pt>
    <dgm:pt modelId="{5FFC21DD-2147-44F5-B3F9-64E921CFF65C}">
      <dgm:prSet/>
      <dgm:spPr/>
      <dgm:t>
        <a:bodyPr/>
        <a:lstStyle/>
        <a:p>
          <a:r>
            <a:rPr lang="cs-CZ"/>
            <a:t>Odpovědnost za své vlastní zdraví</a:t>
          </a:r>
          <a:endParaRPr lang="en-US"/>
        </a:p>
      </dgm:t>
    </dgm:pt>
    <dgm:pt modelId="{8DA7001A-AD71-4302-98DB-E01FECEF3274}" type="parTrans" cxnId="{2F8276DA-3CB2-49EF-A249-F70CDF1A6404}">
      <dgm:prSet/>
      <dgm:spPr/>
      <dgm:t>
        <a:bodyPr/>
        <a:lstStyle/>
        <a:p>
          <a:endParaRPr lang="en-US"/>
        </a:p>
      </dgm:t>
    </dgm:pt>
    <dgm:pt modelId="{8E394968-ACBA-4951-8473-338A396A0603}" type="sibTrans" cxnId="{2F8276DA-3CB2-49EF-A249-F70CDF1A6404}">
      <dgm:prSet/>
      <dgm:spPr/>
      <dgm:t>
        <a:bodyPr/>
        <a:lstStyle/>
        <a:p>
          <a:endParaRPr lang="en-US"/>
        </a:p>
      </dgm:t>
    </dgm:pt>
    <dgm:pt modelId="{5C45C4B0-56B2-4F9A-8718-F2EB71B522D7}">
      <dgm:prSet/>
      <dgm:spPr/>
      <dgm:t>
        <a:bodyPr/>
        <a:lstStyle/>
        <a:p>
          <a:r>
            <a:rPr lang="cs-CZ" dirty="0"/>
            <a:t>Ke správným rozhodnutím jsou potřebné správné informace</a:t>
          </a:r>
          <a:endParaRPr lang="en-US" dirty="0"/>
        </a:p>
      </dgm:t>
    </dgm:pt>
    <dgm:pt modelId="{85B84C5B-DF5B-4AAC-8BF9-97EA353DB7E2}" type="parTrans" cxnId="{F72679CE-3AFC-4E90-A6D1-FEB706022AF3}">
      <dgm:prSet/>
      <dgm:spPr/>
      <dgm:t>
        <a:bodyPr/>
        <a:lstStyle/>
        <a:p>
          <a:endParaRPr lang="en-US"/>
        </a:p>
      </dgm:t>
    </dgm:pt>
    <dgm:pt modelId="{56777F5E-E930-453D-BF5E-B5C4D9E0132B}" type="sibTrans" cxnId="{F72679CE-3AFC-4E90-A6D1-FEB706022AF3}">
      <dgm:prSet/>
      <dgm:spPr/>
      <dgm:t>
        <a:bodyPr/>
        <a:lstStyle/>
        <a:p>
          <a:endParaRPr lang="en-US"/>
        </a:p>
      </dgm:t>
    </dgm:pt>
    <dgm:pt modelId="{6E7EF5B7-A13A-4D5E-9F04-3AD03755DCA0}">
      <dgm:prSet/>
      <dgm:spPr/>
      <dgm:t>
        <a:bodyPr/>
        <a:lstStyle/>
        <a:p>
          <a:pPr>
            <a:defRPr b="1"/>
          </a:pPr>
          <a:r>
            <a:rPr lang="cs-CZ"/>
            <a:t>Snaha na úrovni zdravotnictví</a:t>
          </a:r>
          <a:endParaRPr lang="en-US"/>
        </a:p>
      </dgm:t>
    </dgm:pt>
    <dgm:pt modelId="{987B0C7D-8D78-4906-9D65-068740FD263C}" type="parTrans" cxnId="{EDC4CFF6-8C44-4FB3-B4A0-8A81767357B2}">
      <dgm:prSet/>
      <dgm:spPr/>
      <dgm:t>
        <a:bodyPr/>
        <a:lstStyle/>
        <a:p>
          <a:endParaRPr lang="en-US"/>
        </a:p>
      </dgm:t>
    </dgm:pt>
    <dgm:pt modelId="{1D8D6AE0-2765-4A12-A103-EAF43A2CEB44}" type="sibTrans" cxnId="{EDC4CFF6-8C44-4FB3-B4A0-8A81767357B2}">
      <dgm:prSet/>
      <dgm:spPr/>
      <dgm:t>
        <a:bodyPr/>
        <a:lstStyle/>
        <a:p>
          <a:endParaRPr lang="en-US"/>
        </a:p>
      </dgm:t>
    </dgm:pt>
    <dgm:pt modelId="{CC4A3560-0AF2-4CAF-9842-0E43B5727547}">
      <dgm:prSet/>
      <dgm:spPr/>
      <dgm:t>
        <a:bodyPr/>
        <a:lstStyle/>
        <a:p>
          <a:r>
            <a:rPr lang="cs-CZ"/>
            <a:t>Efektivní organizace zdravotní péče</a:t>
          </a:r>
          <a:endParaRPr lang="en-US"/>
        </a:p>
      </dgm:t>
    </dgm:pt>
    <dgm:pt modelId="{90527745-ADD8-4412-88E5-8DB51F39CA02}" type="parTrans" cxnId="{91CC2030-AE93-4F84-93F8-CAB99AF59B08}">
      <dgm:prSet/>
      <dgm:spPr/>
      <dgm:t>
        <a:bodyPr/>
        <a:lstStyle/>
        <a:p>
          <a:endParaRPr lang="en-US"/>
        </a:p>
      </dgm:t>
    </dgm:pt>
    <dgm:pt modelId="{57C3D827-CF8C-477D-B243-76D0B8D93B52}" type="sibTrans" cxnId="{91CC2030-AE93-4F84-93F8-CAB99AF59B08}">
      <dgm:prSet/>
      <dgm:spPr/>
      <dgm:t>
        <a:bodyPr/>
        <a:lstStyle/>
        <a:p>
          <a:endParaRPr lang="en-US"/>
        </a:p>
      </dgm:t>
    </dgm:pt>
    <dgm:pt modelId="{3F01A11C-CBC5-4196-8EF5-FAB181081A73}">
      <dgm:prSet/>
      <dgm:spPr/>
      <dgm:t>
        <a:bodyPr/>
        <a:lstStyle/>
        <a:p>
          <a:r>
            <a:rPr lang="cs-CZ"/>
            <a:t>Pořád se zlepšující kvalita zdravotní péče</a:t>
          </a:r>
          <a:endParaRPr lang="en-US"/>
        </a:p>
      </dgm:t>
    </dgm:pt>
    <dgm:pt modelId="{033AAB47-5762-4207-BA4B-937D2E5A0EF8}" type="parTrans" cxnId="{7CC96D62-C271-461A-8DDF-9C95E483F039}">
      <dgm:prSet/>
      <dgm:spPr/>
      <dgm:t>
        <a:bodyPr/>
        <a:lstStyle/>
        <a:p>
          <a:endParaRPr lang="en-US"/>
        </a:p>
      </dgm:t>
    </dgm:pt>
    <dgm:pt modelId="{7D9ACAF8-F6A0-4A5F-A80F-236969442C24}" type="sibTrans" cxnId="{7CC96D62-C271-461A-8DDF-9C95E483F039}">
      <dgm:prSet/>
      <dgm:spPr/>
      <dgm:t>
        <a:bodyPr/>
        <a:lstStyle/>
        <a:p>
          <a:endParaRPr lang="en-US"/>
        </a:p>
      </dgm:t>
    </dgm:pt>
    <dgm:pt modelId="{42D9A9A9-929E-404A-B594-CFA4288E09CA}" type="pres">
      <dgm:prSet presAssocID="{E0002080-A21F-4137-A82F-E53EED08B3B4}" presName="root" presStyleCnt="0">
        <dgm:presLayoutVars>
          <dgm:dir/>
          <dgm:resizeHandles val="exact"/>
        </dgm:presLayoutVars>
      </dgm:prSet>
      <dgm:spPr/>
    </dgm:pt>
    <dgm:pt modelId="{6698852E-2C21-4F2F-8BC1-EBCC2CD099FF}" type="pres">
      <dgm:prSet presAssocID="{C5FE0BA3-E613-48AA-908D-6FBF4B1B3175}" presName="compNode" presStyleCnt="0"/>
      <dgm:spPr/>
    </dgm:pt>
    <dgm:pt modelId="{7020C08C-B4AD-4A5C-8F3F-8E224B4514F6}" type="pres">
      <dgm:prSet presAssocID="{C5FE0BA3-E613-48AA-908D-6FBF4B1B317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niverzální přístup"/>
        </a:ext>
      </dgm:extLst>
    </dgm:pt>
    <dgm:pt modelId="{F9129F41-B268-4FB8-AB8C-A2D1570ADB38}" type="pres">
      <dgm:prSet presAssocID="{C5FE0BA3-E613-48AA-908D-6FBF4B1B3175}" presName="iconSpace" presStyleCnt="0"/>
      <dgm:spPr/>
    </dgm:pt>
    <dgm:pt modelId="{BC579A52-750D-47D8-BAA7-4ED666FBD742}" type="pres">
      <dgm:prSet presAssocID="{C5FE0BA3-E613-48AA-908D-6FBF4B1B3175}" presName="parTx" presStyleLbl="revTx" presStyleIdx="0" presStyleCnt="6">
        <dgm:presLayoutVars>
          <dgm:chMax val="0"/>
          <dgm:chPref val="0"/>
        </dgm:presLayoutVars>
      </dgm:prSet>
      <dgm:spPr/>
    </dgm:pt>
    <dgm:pt modelId="{B549F706-C9EC-4C00-9B5B-F0DF82815C4E}" type="pres">
      <dgm:prSet presAssocID="{C5FE0BA3-E613-48AA-908D-6FBF4B1B3175}" presName="txSpace" presStyleCnt="0"/>
      <dgm:spPr/>
    </dgm:pt>
    <dgm:pt modelId="{4C0FD22A-15DB-418E-AF44-961E06CE1628}" type="pres">
      <dgm:prSet presAssocID="{C5FE0BA3-E613-48AA-908D-6FBF4B1B3175}" presName="desTx" presStyleLbl="revTx" presStyleIdx="1" presStyleCnt="6">
        <dgm:presLayoutVars/>
      </dgm:prSet>
      <dgm:spPr/>
    </dgm:pt>
    <dgm:pt modelId="{BB3FB34D-A3C9-4380-B973-6B87C544D665}" type="pres">
      <dgm:prSet presAssocID="{F082EB9D-217F-4308-8A27-0570EDFD709A}" presName="sibTrans" presStyleCnt="0"/>
      <dgm:spPr/>
    </dgm:pt>
    <dgm:pt modelId="{2119D516-E27A-4043-8999-69763737E949}" type="pres">
      <dgm:prSet presAssocID="{603766B3-AAE4-4C7E-A746-62C6C0DDFD5E}" presName="compNode" presStyleCnt="0"/>
      <dgm:spPr/>
    </dgm:pt>
    <dgm:pt modelId="{85A823F8-DE83-4246-A3BC-5FDC5E961BB1}" type="pres">
      <dgm:prSet presAssocID="{603766B3-AAE4-4C7E-A746-62C6C0DDFD5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Žena s miminkem"/>
        </a:ext>
      </dgm:extLst>
    </dgm:pt>
    <dgm:pt modelId="{07F23C08-41A9-4A64-A800-31AD63592416}" type="pres">
      <dgm:prSet presAssocID="{603766B3-AAE4-4C7E-A746-62C6C0DDFD5E}" presName="iconSpace" presStyleCnt="0"/>
      <dgm:spPr/>
    </dgm:pt>
    <dgm:pt modelId="{044DEE8A-2AB6-44EB-B7A1-BA8A78622EB2}" type="pres">
      <dgm:prSet presAssocID="{603766B3-AAE4-4C7E-A746-62C6C0DDFD5E}" presName="parTx" presStyleLbl="revTx" presStyleIdx="2" presStyleCnt="6">
        <dgm:presLayoutVars>
          <dgm:chMax val="0"/>
          <dgm:chPref val="0"/>
        </dgm:presLayoutVars>
      </dgm:prSet>
      <dgm:spPr/>
    </dgm:pt>
    <dgm:pt modelId="{884CE1B5-8088-4445-88B5-3DDC96936C33}" type="pres">
      <dgm:prSet presAssocID="{603766B3-AAE4-4C7E-A746-62C6C0DDFD5E}" presName="txSpace" presStyleCnt="0"/>
      <dgm:spPr/>
    </dgm:pt>
    <dgm:pt modelId="{23282E62-23D7-4DFC-AE35-5D3A6442A845}" type="pres">
      <dgm:prSet presAssocID="{603766B3-AAE4-4C7E-A746-62C6C0DDFD5E}" presName="desTx" presStyleLbl="revTx" presStyleIdx="3" presStyleCnt="6">
        <dgm:presLayoutVars/>
      </dgm:prSet>
      <dgm:spPr/>
    </dgm:pt>
    <dgm:pt modelId="{54DED12C-1459-4992-8B58-9EDEA092CF5E}" type="pres">
      <dgm:prSet presAssocID="{B2938AD8-E952-4DAB-8F37-6A7E2F8B582B}" presName="sibTrans" presStyleCnt="0"/>
      <dgm:spPr/>
    </dgm:pt>
    <dgm:pt modelId="{343AE965-8AB1-4E2D-A6D2-D13E49127945}" type="pres">
      <dgm:prSet presAssocID="{6E7EF5B7-A13A-4D5E-9F04-3AD03755DCA0}" presName="compNode" presStyleCnt="0"/>
      <dgm:spPr/>
    </dgm:pt>
    <dgm:pt modelId="{5FBE54A5-156F-40E8-8B8F-ABE76717262E}" type="pres">
      <dgm:prSet presAssocID="{6E7EF5B7-A13A-4D5E-9F04-3AD03755DCA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spital"/>
        </a:ext>
      </dgm:extLst>
    </dgm:pt>
    <dgm:pt modelId="{703C566A-4D78-4FAA-A46B-8DF9A683EC37}" type="pres">
      <dgm:prSet presAssocID="{6E7EF5B7-A13A-4D5E-9F04-3AD03755DCA0}" presName="iconSpace" presStyleCnt="0"/>
      <dgm:spPr/>
    </dgm:pt>
    <dgm:pt modelId="{B4381746-7289-48E3-86A4-82CB0D458814}" type="pres">
      <dgm:prSet presAssocID="{6E7EF5B7-A13A-4D5E-9F04-3AD03755DCA0}" presName="parTx" presStyleLbl="revTx" presStyleIdx="4" presStyleCnt="6">
        <dgm:presLayoutVars>
          <dgm:chMax val="0"/>
          <dgm:chPref val="0"/>
        </dgm:presLayoutVars>
      </dgm:prSet>
      <dgm:spPr/>
    </dgm:pt>
    <dgm:pt modelId="{AD7A0C2E-28F2-4ADA-BBD0-23009952B69C}" type="pres">
      <dgm:prSet presAssocID="{6E7EF5B7-A13A-4D5E-9F04-3AD03755DCA0}" presName="txSpace" presStyleCnt="0"/>
      <dgm:spPr/>
    </dgm:pt>
    <dgm:pt modelId="{65C1C605-415A-4517-BFB4-0AECA43BF302}" type="pres">
      <dgm:prSet presAssocID="{6E7EF5B7-A13A-4D5E-9F04-3AD03755DCA0}" presName="desTx" presStyleLbl="revTx" presStyleIdx="5" presStyleCnt="6">
        <dgm:presLayoutVars/>
      </dgm:prSet>
      <dgm:spPr/>
    </dgm:pt>
  </dgm:ptLst>
  <dgm:cxnLst>
    <dgm:cxn modelId="{D933CA07-7C99-47F7-8A1D-C154541E62F7}" type="presOf" srcId="{603766B3-AAE4-4C7E-A746-62C6C0DDFD5E}" destId="{044DEE8A-2AB6-44EB-B7A1-BA8A78622EB2}" srcOrd="0" destOrd="0" presId="urn:microsoft.com/office/officeart/2018/5/layout/CenteredIconLabelDescriptionList"/>
    <dgm:cxn modelId="{49059415-2BF0-4490-873B-CF825A9DDE81}" type="presOf" srcId="{511589ED-6D05-4884-9D94-C417D812B6B9}" destId="{4C0FD22A-15DB-418E-AF44-961E06CE1628}" srcOrd="0" destOrd="0" presId="urn:microsoft.com/office/officeart/2018/5/layout/CenteredIconLabelDescriptionList"/>
    <dgm:cxn modelId="{AFA5B719-EE5A-4FBE-94B0-9348B010679F}" type="presOf" srcId="{5FFC21DD-2147-44F5-B3F9-64E921CFF65C}" destId="{23282E62-23D7-4DFC-AE35-5D3A6442A845}" srcOrd="0" destOrd="0" presId="urn:microsoft.com/office/officeart/2018/5/layout/CenteredIconLabelDescriptionList"/>
    <dgm:cxn modelId="{91CC2030-AE93-4F84-93F8-CAB99AF59B08}" srcId="{6E7EF5B7-A13A-4D5E-9F04-3AD03755DCA0}" destId="{CC4A3560-0AF2-4CAF-9842-0E43B5727547}" srcOrd="0" destOrd="0" parTransId="{90527745-ADD8-4412-88E5-8DB51F39CA02}" sibTransId="{57C3D827-CF8C-477D-B243-76D0B8D93B52}"/>
    <dgm:cxn modelId="{4852E13D-347D-4F31-8823-BF98025E66A4}" srcId="{C5FE0BA3-E613-48AA-908D-6FBF4B1B3175}" destId="{E45E2808-9353-4863-ABA6-22696E5B4316}" srcOrd="1" destOrd="0" parTransId="{F8D174B3-66F7-49B8-B2A9-1604ABAD6702}" sibTransId="{EAB0BF78-4481-4820-9625-A786A010BBF6}"/>
    <dgm:cxn modelId="{7CC96D62-C271-461A-8DDF-9C95E483F039}" srcId="{6E7EF5B7-A13A-4D5E-9F04-3AD03755DCA0}" destId="{3F01A11C-CBC5-4196-8EF5-FAB181081A73}" srcOrd="1" destOrd="0" parTransId="{033AAB47-5762-4207-BA4B-937D2E5A0EF8}" sibTransId="{7D9ACAF8-F6A0-4A5F-A80F-236969442C24}"/>
    <dgm:cxn modelId="{A970CB66-13EE-4408-AC96-1D3A2D02F275}" srcId="{E0002080-A21F-4137-A82F-E53EED08B3B4}" destId="{603766B3-AAE4-4C7E-A746-62C6C0DDFD5E}" srcOrd="1" destOrd="0" parTransId="{E18109B8-254F-4FE5-BB4E-BC583EB5E5EC}" sibTransId="{B2938AD8-E952-4DAB-8F37-6A7E2F8B582B}"/>
    <dgm:cxn modelId="{3BB8E195-E1FD-4B74-ABC4-CADD841A7B04}" type="presOf" srcId="{E45E2808-9353-4863-ABA6-22696E5B4316}" destId="{4C0FD22A-15DB-418E-AF44-961E06CE1628}" srcOrd="0" destOrd="1" presId="urn:microsoft.com/office/officeart/2018/5/layout/CenteredIconLabelDescriptionList"/>
    <dgm:cxn modelId="{D506D6AA-424D-46F0-9C1F-4123AFC3803E}" type="presOf" srcId="{01839A27-E608-4A71-8A11-E82924C781B9}" destId="{4C0FD22A-15DB-418E-AF44-961E06CE1628}" srcOrd="0" destOrd="2" presId="urn:microsoft.com/office/officeart/2018/5/layout/CenteredIconLabelDescriptionList"/>
    <dgm:cxn modelId="{4A404BB2-AC73-4D77-8993-422F6A5AD2B3}" type="presOf" srcId="{E0002080-A21F-4137-A82F-E53EED08B3B4}" destId="{42D9A9A9-929E-404A-B594-CFA4288E09CA}" srcOrd="0" destOrd="0" presId="urn:microsoft.com/office/officeart/2018/5/layout/CenteredIconLabelDescriptionList"/>
    <dgm:cxn modelId="{FD5D7DB5-1AB1-4777-B911-3929367A971E}" type="presOf" srcId="{CC4A3560-0AF2-4CAF-9842-0E43B5727547}" destId="{65C1C605-415A-4517-BFB4-0AECA43BF302}" srcOrd="0" destOrd="0" presId="urn:microsoft.com/office/officeart/2018/5/layout/CenteredIconLabelDescriptionList"/>
    <dgm:cxn modelId="{F79037B8-9802-4BE3-A587-A54AE1AB84C4}" type="presOf" srcId="{C5FE0BA3-E613-48AA-908D-6FBF4B1B3175}" destId="{BC579A52-750D-47D8-BAA7-4ED666FBD742}" srcOrd="0" destOrd="0" presId="urn:microsoft.com/office/officeart/2018/5/layout/CenteredIconLabelDescriptionList"/>
    <dgm:cxn modelId="{79C7AABD-AC0E-4383-B50C-B540336C1A32}" srcId="{C5FE0BA3-E613-48AA-908D-6FBF4B1B3175}" destId="{511589ED-6D05-4884-9D94-C417D812B6B9}" srcOrd="0" destOrd="0" parTransId="{E7957D2A-ED6E-420C-A510-E52D2F8E2DA8}" sibTransId="{3B148A6B-E061-405B-83A5-7BD0967997BC}"/>
    <dgm:cxn modelId="{3E381BBE-A112-432C-852E-5DA675AFD967}" srcId="{E0002080-A21F-4137-A82F-E53EED08B3B4}" destId="{C5FE0BA3-E613-48AA-908D-6FBF4B1B3175}" srcOrd="0" destOrd="0" parTransId="{B90F40AB-70A1-4B3F-919B-52AC8E50BF0B}" sibTransId="{F082EB9D-217F-4308-8A27-0570EDFD709A}"/>
    <dgm:cxn modelId="{F72679CE-3AFC-4E90-A6D1-FEB706022AF3}" srcId="{603766B3-AAE4-4C7E-A746-62C6C0DDFD5E}" destId="{5C45C4B0-56B2-4F9A-8718-F2EB71B522D7}" srcOrd="1" destOrd="0" parTransId="{85B84C5B-DF5B-4AAC-8BF9-97EA353DB7E2}" sibTransId="{56777F5E-E930-453D-BF5E-B5C4D9E0132B}"/>
    <dgm:cxn modelId="{2F8276DA-3CB2-49EF-A249-F70CDF1A6404}" srcId="{603766B3-AAE4-4C7E-A746-62C6C0DDFD5E}" destId="{5FFC21DD-2147-44F5-B3F9-64E921CFF65C}" srcOrd="0" destOrd="0" parTransId="{8DA7001A-AD71-4302-98DB-E01FECEF3274}" sibTransId="{8E394968-ACBA-4951-8473-338A396A0603}"/>
    <dgm:cxn modelId="{14B594DC-A79C-40FA-9F80-55132D7C6CE9}" type="presOf" srcId="{6E7EF5B7-A13A-4D5E-9F04-3AD03755DCA0}" destId="{B4381746-7289-48E3-86A4-82CB0D458814}" srcOrd="0" destOrd="0" presId="urn:microsoft.com/office/officeart/2018/5/layout/CenteredIconLabelDescriptionList"/>
    <dgm:cxn modelId="{C04C5FDF-EDC1-46F7-A62C-36A7A8F12730}" type="presOf" srcId="{5C45C4B0-56B2-4F9A-8718-F2EB71B522D7}" destId="{23282E62-23D7-4DFC-AE35-5D3A6442A845}" srcOrd="0" destOrd="1" presId="urn:microsoft.com/office/officeart/2018/5/layout/CenteredIconLabelDescriptionList"/>
    <dgm:cxn modelId="{F61D24EB-98D6-4595-9EFB-26F3D9BBAEA6}" type="presOf" srcId="{3F01A11C-CBC5-4196-8EF5-FAB181081A73}" destId="{65C1C605-415A-4517-BFB4-0AECA43BF302}" srcOrd="0" destOrd="1" presId="urn:microsoft.com/office/officeart/2018/5/layout/CenteredIconLabelDescriptionList"/>
    <dgm:cxn modelId="{EDC4CFF6-8C44-4FB3-B4A0-8A81767357B2}" srcId="{E0002080-A21F-4137-A82F-E53EED08B3B4}" destId="{6E7EF5B7-A13A-4D5E-9F04-3AD03755DCA0}" srcOrd="2" destOrd="0" parTransId="{987B0C7D-8D78-4906-9D65-068740FD263C}" sibTransId="{1D8D6AE0-2765-4A12-A103-EAF43A2CEB44}"/>
    <dgm:cxn modelId="{3DCB91FE-97DA-4CB0-9562-4B45CEF7BB7E}" srcId="{C5FE0BA3-E613-48AA-908D-6FBF4B1B3175}" destId="{01839A27-E608-4A71-8A11-E82924C781B9}" srcOrd="2" destOrd="0" parTransId="{F068E060-D8E2-4756-838E-C60388DF9B97}" sibTransId="{2367F3AA-D9A1-4F0A-8B53-8F9F5AB64355}"/>
    <dgm:cxn modelId="{A3727B46-021D-4A52-B8BF-83AA1E08B48E}" type="presParOf" srcId="{42D9A9A9-929E-404A-B594-CFA4288E09CA}" destId="{6698852E-2C21-4F2F-8BC1-EBCC2CD099FF}" srcOrd="0" destOrd="0" presId="urn:microsoft.com/office/officeart/2018/5/layout/CenteredIconLabelDescriptionList"/>
    <dgm:cxn modelId="{D0D55C9B-5011-43C0-8E0C-B5B676F624C1}" type="presParOf" srcId="{6698852E-2C21-4F2F-8BC1-EBCC2CD099FF}" destId="{7020C08C-B4AD-4A5C-8F3F-8E224B4514F6}" srcOrd="0" destOrd="0" presId="urn:microsoft.com/office/officeart/2018/5/layout/CenteredIconLabelDescriptionList"/>
    <dgm:cxn modelId="{479B8FE0-02EE-47AE-9649-E8141519AA53}" type="presParOf" srcId="{6698852E-2C21-4F2F-8BC1-EBCC2CD099FF}" destId="{F9129F41-B268-4FB8-AB8C-A2D1570ADB38}" srcOrd="1" destOrd="0" presId="urn:microsoft.com/office/officeart/2018/5/layout/CenteredIconLabelDescriptionList"/>
    <dgm:cxn modelId="{C240FAC3-DB43-42FB-885C-EC62ACCE250C}" type="presParOf" srcId="{6698852E-2C21-4F2F-8BC1-EBCC2CD099FF}" destId="{BC579A52-750D-47D8-BAA7-4ED666FBD742}" srcOrd="2" destOrd="0" presId="urn:microsoft.com/office/officeart/2018/5/layout/CenteredIconLabelDescriptionList"/>
    <dgm:cxn modelId="{7A293C3C-2C71-4299-9F3D-D71FCEF4FABA}" type="presParOf" srcId="{6698852E-2C21-4F2F-8BC1-EBCC2CD099FF}" destId="{B549F706-C9EC-4C00-9B5B-F0DF82815C4E}" srcOrd="3" destOrd="0" presId="urn:microsoft.com/office/officeart/2018/5/layout/CenteredIconLabelDescriptionList"/>
    <dgm:cxn modelId="{36A23288-BBD9-41BC-87C2-CFC1F3BADA39}" type="presParOf" srcId="{6698852E-2C21-4F2F-8BC1-EBCC2CD099FF}" destId="{4C0FD22A-15DB-418E-AF44-961E06CE1628}" srcOrd="4" destOrd="0" presId="urn:microsoft.com/office/officeart/2018/5/layout/CenteredIconLabelDescriptionList"/>
    <dgm:cxn modelId="{37B35852-26C8-409F-A15F-9A2857BDBA8D}" type="presParOf" srcId="{42D9A9A9-929E-404A-B594-CFA4288E09CA}" destId="{BB3FB34D-A3C9-4380-B973-6B87C544D665}" srcOrd="1" destOrd="0" presId="urn:microsoft.com/office/officeart/2018/5/layout/CenteredIconLabelDescriptionList"/>
    <dgm:cxn modelId="{F084D1C6-24A0-40D1-975B-05450F7BE6E7}" type="presParOf" srcId="{42D9A9A9-929E-404A-B594-CFA4288E09CA}" destId="{2119D516-E27A-4043-8999-69763737E949}" srcOrd="2" destOrd="0" presId="urn:microsoft.com/office/officeart/2018/5/layout/CenteredIconLabelDescriptionList"/>
    <dgm:cxn modelId="{C3E266D3-52FC-459F-8C77-F7CD0A0F325C}" type="presParOf" srcId="{2119D516-E27A-4043-8999-69763737E949}" destId="{85A823F8-DE83-4246-A3BC-5FDC5E961BB1}" srcOrd="0" destOrd="0" presId="urn:microsoft.com/office/officeart/2018/5/layout/CenteredIconLabelDescriptionList"/>
    <dgm:cxn modelId="{041D1E4E-86A2-4C68-B5F7-0FFA04961ECE}" type="presParOf" srcId="{2119D516-E27A-4043-8999-69763737E949}" destId="{07F23C08-41A9-4A64-A800-31AD63592416}" srcOrd="1" destOrd="0" presId="urn:microsoft.com/office/officeart/2018/5/layout/CenteredIconLabelDescriptionList"/>
    <dgm:cxn modelId="{B34B478B-91E2-4217-9061-45496B4AC634}" type="presParOf" srcId="{2119D516-E27A-4043-8999-69763737E949}" destId="{044DEE8A-2AB6-44EB-B7A1-BA8A78622EB2}" srcOrd="2" destOrd="0" presId="urn:microsoft.com/office/officeart/2018/5/layout/CenteredIconLabelDescriptionList"/>
    <dgm:cxn modelId="{0B2B07C8-8933-4A38-8E52-6B767F02F5A3}" type="presParOf" srcId="{2119D516-E27A-4043-8999-69763737E949}" destId="{884CE1B5-8088-4445-88B5-3DDC96936C33}" srcOrd="3" destOrd="0" presId="urn:microsoft.com/office/officeart/2018/5/layout/CenteredIconLabelDescriptionList"/>
    <dgm:cxn modelId="{CA52AEF2-0524-4BB2-B2B6-E3C5468552D5}" type="presParOf" srcId="{2119D516-E27A-4043-8999-69763737E949}" destId="{23282E62-23D7-4DFC-AE35-5D3A6442A845}" srcOrd="4" destOrd="0" presId="urn:microsoft.com/office/officeart/2018/5/layout/CenteredIconLabelDescriptionList"/>
    <dgm:cxn modelId="{ADA3E216-C47C-48DC-969F-50C8DB7DD72C}" type="presParOf" srcId="{42D9A9A9-929E-404A-B594-CFA4288E09CA}" destId="{54DED12C-1459-4992-8B58-9EDEA092CF5E}" srcOrd="3" destOrd="0" presId="urn:microsoft.com/office/officeart/2018/5/layout/CenteredIconLabelDescriptionList"/>
    <dgm:cxn modelId="{B9C53269-DFF4-481C-BF9C-B46E7ACC938F}" type="presParOf" srcId="{42D9A9A9-929E-404A-B594-CFA4288E09CA}" destId="{343AE965-8AB1-4E2D-A6D2-D13E49127945}" srcOrd="4" destOrd="0" presId="urn:microsoft.com/office/officeart/2018/5/layout/CenteredIconLabelDescriptionList"/>
    <dgm:cxn modelId="{388ED345-94A8-48F8-A57A-F4894529B112}" type="presParOf" srcId="{343AE965-8AB1-4E2D-A6D2-D13E49127945}" destId="{5FBE54A5-156F-40E8-8B8F-ABE76717262E}" srcOrd="0" destOrd="0" presId="urn:microsoft.com/office/officeart/2018/5/layout/CenteredIconLabelDescriptionList"/>
    <dgm:cxn modelId="{6B3E106F-A844-4B1F-B7D4-EA5D863787EF}" type="presParOf" srcId="{343AE965-8AB1-4E2D-A6D2-D13E49127945}" destId="{703C566A-4D78-4FAA-A46B-8DF9A683EC37}" srcOrd="1" destOrd="0" presId="urn:microsoft.com/office/officeart/2018/5/layout/CenteredIconLabelDescriptionList"/>
    <dgm:cxn modelId="{C7F34496-076B-425C-8382-A00D7C666CC3}" type="presParOf" srcId="{343AE965-8AB1-4E2D-A6D2-D13E49127945}" destId="{B4381746-7289-48E3-86A4-82CB0D458814}" srcOrd="2" destOrd="0" presId="urn:microsoft.com/office/officeart/2018/5/layout/CenteredIconLabelDescriptionList"/>
    <dgm:cxn modelId="{30A98DB6-914E-44A0-BB67-68AC36883CA6}" type="presParOf" srcId="{343AE965-8AB1-4E2D-A6D2-D13E49127945}" destId="{AD7A0C2E-28F2-4ADA-BBD0-23009952B69C}" srcOrd="3" destOrd="0" presId="urn:microsoft.com/office/officeart/2018/5/layout/CenteredIconLabelDescriptionList"/>
    <dgm:cxn modelId="{5AF99A92-20DD-4A07-82EB-BAD197EF7951}" type="presParOf" srcId="{343AE965-8AB1-4E2D-A6D2-D13E49127945}" destId="{65C1C605-415A-4517-BFB4-0AECA43BF302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C6A264-B0AB-2A40-8750-5FEB2EF7FE4B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0633F27-F017-6145-889B-6303736A67F8}">
      <dgm:prSet custT="1"/>
      <dgm:spPr/>
      <dgm:t>
        <a:bodyPr/>
        <a:lstStyle/>
        <a:p>
          <a:r>
            <a:rPr lang="cs-CZ" sz="1600"/>
            <a:t>Uvážlivá aplikace metod sociální regulace, jako je např.</a:t>
          </a:r>
        </a:p>
      </dgm:t>
    </dgm:pt>
    <dgm:pt modelId="{3709489D-8D2B-AB47-8D82-08DC611C0C02}" type="parTrans" cxnId="{3C66CEFE-E301-3040-B01C-86D12B58B403}">
      <dgm:prSet/>
      <dgm:spPr/>
      <dgm:t>
        <a:bodyPr/>
        <a:lstStyle/>
        <a:p>
          <a:endParaRPr lang="cs-CZ" sz="5400"/>
        </a:p>
      </dgm:t>
    </dgm:pt>
    <dgm:pt modelId="{F3625CD6-D210-0D4D-843C-B1414599A4C1}" type="sibTrans" cxnId="{3C66CEFE-E301-3040-B01C-86D12B58B403}">
      <dgm:prSet/>
      <dgm:spPr/>
      <dgm:t>
        <a:bodyPr/>
        <a:lstStyle/>
        <a:p>
          <a:endParaRPr lang="cs-CZ" sz="5400"/>
        </a:p>
      </dgm:t>
    </dgm:pt>
    <dgm:pt modelId="{AD892622-4AAE-6D42-B052-4FF913AC2AC0}">
      <dgm:prSet custT="1"/>
      <dgm:spPr/>
      <dgm:t>
        <a:bodyPr/>
        <a:lstStyle/>
        <a:p>
          <a:r>
            <a:rPr lang="cs-CZ" sz="1600"/>
            <a:t>legislativa a právo, </a:t>
          </a:r>
        </a:p>
      </dgm:t>
    </dgm:pt>
    <dgm:pt modelId="{C48F7C8B-5B7B-C749-B0E4-44883824E468}" type="parTrans" cxnId="{B6F8442D-73FD-0742-A7E9-D23467293772}">
      <dgm:prSet/>
      <dgm:spPr/>
      <dgm:t>
        <a:bodyPr/>
        <a:lstStyle/>
        <a:p>
          <a:endParaRPr lang="cs-CZ" sz="5400"/>
        </a:p>
      </dgm:t>
    </dgm:pt>
    <dgm:pt modelId="{BCAA15BD-CAC2-7F48-85AF-CCE4075F54B3}" type="sibTrans" cxnId="{B6F8442D-73FD-0742-A7E9-D23467293772}">
      <dgm:prSet/>
      <dgm:spPr/>
      <dgm:t>
        <a:bodyPr/>
        <a:lstStyle/>
        <a:p>
          <a:endParaRPr lang="cs-CZ" sz="5400"/>
        </a:p>
      </dgm:t>
    </dgm:pt>
    <dgm:pt modelId="{345806C0-FB6B-2747-A8A7-EDE895FD5C7E}">
      <dgm:prSet custT="1"/>
      <dgm:spPr/>
      <dgm:t>
        <a:bodyPr/>
        <a:lstStyle/>
        <a:p>
          <a:r>
            <a:rPr lang="cs-CZ" sz="1600"/>
            <a:t>ekonomické nástroje, </a:t>
          </a:r>
        </a:p>
      </dgm:t>
    </dgm:pt>
    <dgm:pt modelId="{9B357F08-3FCE-0449-AE63-05CAC5701C01}" type="parTrans" cxnId="{69A726A2-9CD6-804B-AD80-31B285A11C34}">
      <dgm:prSet/>
      <dgm:spPr/>
      <dgm:t>
        <a:bodyPr/>
        <a:lstStyle/>
        <a:p>
          <a:endParaRPr lang="cs-CZ" sz="5400"/>
        </a:p>
      </dgm:t>
    </dgm:pt>
    <dgm:pt modelId="{B52BABFF-0E1A-A740-AB56-5848F6E2F955}" type="sibTrans" cxnId="{69A726A2-9CD6-804B-AD80-31B285A11C34}">
      <dgm:prSet/>
      <dgm:spPr/>
      <dgm:t>
        <a:bodyPr/>
        <a:lstStyle/>
        <a:p>
          <a:endParaRPr lang="cs-CZ" sz="5400"/>
        </a:p>
      </dgm:t>
    </dgm:pt>
    <dgm:pt modelId="{A4409ACB-0CE3-FE49-A557-AE0972A4F07E}">
      <dgm:prSet custT="1"/>
      <dgm:spPr/>
      <dgm:t>
        <a:bodyPr/>
        <a:lstStyle/>
        <a:p>
          <a:r>
            <a:rPr lang="cs-CZ" sz="1600"/>
            <a:t>výchova a vzdělávání, </a:t>
          </a:r>
        </a:p>
      </dgm:t>
    </dgm:pt>
    <dgm:pt modelId="{2E535AE7-370C-694D-8184-178536BF8682}" type="parTrans" cxnId="{928DDCBB-579D-674E-95FA-A7296A5540DB}">
      <dgm:prSet/>
      <dgm:spPr/>
      <dgm:t>
        <a:bodyPr/>
        <a:lstStyle/>
        <a:p>
          <a:endParaRPr lang="cs-CZ" sz="5400"/>
        </a:p>
      </dgm:t>
    </dgm:pt>
    <dgm:pt modelId="{BC9F8D20-D230-7448-8CA1-D3E58DFF66AD}" type="sibTrans" cxnId="{928DDCBB-579D-674E-95FA-A7296A5540DB}">
      <dgm:prSet/>
      <dgm:spPr/>
      <dgm:t>
        <a:bodyPr/>
        <a:lstStyle/>
        <a:p>
          <a:endParaRPr lang="cs-CZ" sz="5400"/>
        </a:p>
      </dgm:t>
    </dgm:pt>
    <dgm:pt modelId="{BF3BA0F1-5770-7D4A-B9F7-85332E7C78B2}">
      <dgm:prSet custT="1"/>
      <dgm:spPr/>
      <dgm:t>
        <a:bodyPr/>
        <a:lstStyle/>
        <a:p>
          <a:r>
            <a:rPr lang="cs-CZ" sz="1600"/>
            <a:t>Politika a činnost veřejné správy, </a:t>
          </a:r>
        </a:p>
      </dgm:t>
    </dgm:pt>
    <dgm:pt modelId="{E0025155-B3F3-E346-992D-DE1C3E55B728}" type="parTrans" cxnId="{589912B3-30E7-5D4E-A57B-638B85FC1B77}">
      <dgm:prSet/>
      <dgm:spPr/>
      <dgm:t>
        <a:bodyPr/>
        <a:lstStyle/>
        <a:p>
          <a:endParaRPr lang="cs-CZ" sz="5400"/>
        </a:p>
      </dgm:t>
    </dgm:pt>
    <dgm:pt modelId="{3F1B2933-55A9-B44E-8044-EB1DFEC2AA4A}" type="sibTrans" cxnId="{589912B3-30E7-5D4E-A57B-638B85FC1B77}">
      <dgm:prSet/>
      <dgm:spPr/>
      <dgm:t>
        <a:bodyPr/>
        <a:lstStyle/>
        <a:p>
          <a:endParaRPr lang="cs-CZ" sz="5400"/>
        </a:p>
      </dgm:t>
    </dgm:pt>
    <dgm:pt modelId="{DC4033D4-5E5A-D646-A2D0-DD762701E8BA}">
      <dgm:prSet custT="1"/>
      <dgm:spPr/>
      <dgm:t>
        <a:bodyPr/>
        <a:lstStyle/>
        <a:p>
          <a:r>
            <a:rPr lang="cs-CZ" sz="1600"/>
            <a:t>koordinace občanských iniciativ </a:t>
          </a:r>
        </a:p>
      </dgm:t>
    </dgm:pt>
    <dgm:pt modelId="{AA0F4F77-49E9-9548-9A20-9C132D0DE553}" type="parTrans" cxnId="{36E5AC80-91D9-374A-8A39-C86FB3D95C47}">
      <dgm:prSet/>
      <dgm:spPr/>
      <dgm:t>
        <a:bodyPr/>
        <a:lstStyle/>
        <a:p>
          <a:endParaRPr lang="cs-CZ" sz="5400"/>
        </a:p>
      </dgm:t>
    </dgm:pt>
    <dgm:pt modelId="{93B6C5F2-E0B2-2D40-94BF-D152ABDE320E}" type="sibTrans" cxnId="{36E5AC80-91D9-374A-8A39-C86FB3D95C47}">
      <dgm:prSet/>
      <dgm:spPr/>
      <dgm:t>
        <a:bodyPr/>
        <a:lstStyle/>
        <a:p>
          <a:endParaRPr lang="cs-CZ" sz="5400"/>
        </a:p>
      </dgm:t>
    </dgm:pt>
    <dgm:pt modelId="{8C5225C6-2255-764E-9F77-BCAADAB2EA68}">
      <dgm:prSet custT="1"/>
      <dgm:spPr/>
      <dgm:t>
        <a:bodyPr/>
        <a:lstStyle/>
        <a:p>
          <a:r>
            <a:rPr lang="cs-CZ" sz="1600"/>
            <a:t>média. </a:t>
          </a:r>
        </a:p>
      </dgm:t>
    </dgm:pt>
    <dgm:pt modelId="{7B72ECED-8573-CC48-862C-8869663B7D4E}" type="parTrans" cxnId="{1E92FDBA-DC08-E24E-8872-FB8BEC2F1B34}">
      <dgm:prSet/>
      <dgm:spPr/>
      <dgm:t>
        <a:bodyPr/>
        <a:lstStyle/>
        <a:p>
          <a:endParaRPr lang="cs-CZ" sz="5400"/>
        </a:p>
      </dgm:t>
    </dgm:pt>
    <dgm:pt modelId="{D6587833-9839-BE40-87BE-9C7B5FB7FDCF}" type="sibTrans" cxnId="{1E92FDBA-DC08-E24E-8872-FB8BEC2F1B34}">
      <dgm:prSet/>
      <dgm:spPr/>
      <dgm:t>
        <a:bodyPr/>
        <a:lstStyle/>
        <a:p>
          <a:endParaRPr lang="cs-CZ" sz="5400"/>
        </a:p>
      </dgm:t>
    </dgm:pt>
    <dgm:pt modelId="{01382A3A-C95F-8E4A-8FD9-D115775F9851}">
      <dgm:prSet custT="1"/>
      <dgm:spPr/>
      <dgm:t>
        <a:bodyPr/>
        <a:lstStyle/>
        <a:p>
          <a:r>
            <a:rPr lang="cs-CZ" sz="1600" dirty="0"/>
            <a:t>Přijímaná opatření musí dbát na názory, přání i potřeby lidí a měla by </a:t>
          </a:r>
          <a:r>
            <a:rPr lang="cs-CZ" sz="1600" dirty="0" err="1"/>
            <a:t>být</a:t>
          </a:r>
          <a:r>
            <a:rPr lang="cs-CZ" sz="1600" dirty="0"/>
            <a:t> průběžně hodnocena i následně </a:t>
          </a:r>
          <a:r>
            <a:rPr lang="cs-CZ" sz="1600" dirty="0" err="1"/>
            <a:t>modifikovánatak</a:t>
          </a:r>
          <a:r>
            <a:rPr lang="cs-CZ" sz="1600" dirty="0"/>
            <a:t>, aby co nejlépe sloužila.</a:t>
          </a:r>
        </a:p>
      </dgm:t>
    </dgm:pt>
    <dgm:pt modelId="{B749EEB4-954B-0A43-AEF9-6BB36CE4D305}" type="parTrans" cxnId="{83AEFA1D-BE6D-D24C-BD1F-4BB8540F06D9}">
      <dgm:prSet/>
      <dgm:spPr/>
      <dgm:t>
        <a:bodyPr/>
        <a:lstStyle/>
        <a:p>
          <a:endParaRPr lang="cs-CZ" sz="5400"/>
        </a:p>
      </dgm:t>
    </dgm:pt>
    <dgm:pt modelId="{65BAA018-AB69-764F-BDC4-CBC11383A30A}" type="sibTrans" cxnId="{83AEFA1D-BE6D-D24C-BD1F-4BB8540F06D9}">
      <dgm:prSet/>
      <dgm:spPr/>
      <dgm:t>
        <a:bodyPr/>
        <a:lstStyle/>
        <a:p>
          <a:endParaRPr lang="cs-CZ" sz="5400"/>
        </a:p>
      </dgm:t>
    </dgm:pt>
    <dgm:pt modelId="{4481DDC9-C01C-8743-9CF6-9864D6D70362}">
      <dgm:prSet custT="1"/>
      <dgm:spPr/>
      <dgm:t>
        <a:bodyPr/>
        <a:lstStyle/>
        <a:p>
          <a:r>
            <a:rPr lang="cs-CZ" sz="1600" dirty="0"/>
            <a:t>Holčík, </a:t>
          </a:r>
          <a:r>
            <a:rPr lang="cs-CZ" sz="1600" dirty="0" err="1"/>
            <a:t>Čeladová</a:t>
          </a:r>
          <a:r>
            <a:rPr lang="cs-CZ" sz="1600" dirty="0"/>
            <a:t> (2018)</a:t>
          </a:r>
        </a:p>
      </dgm:t>
    </dgm:pt>
    <dgm:pt modelId="{5AF8AD77-D7D0-FE4A-9002-B2AFA08A03DC}" type="parTrans" cxnId="{707A2C33-0DEC-7A48-9E88-90379D93BF5B}">
      <dgm:prSet/>
      <dgm:spPr/>
      <dgm:t>
        <a:bodyPr/>
        <a:lstStyle/>
        <a:p>
          <a:endParaRPr lang="cs-CZ"/>
        </a:p>
      </dgm:t>
    </dgm:pt>
    <dgm:pt modelId="{15B0C53D-2407-264C-B103-1BCA62B6C4D0}" type="sibTrans" cxnId="{707A2C33-0DEC-7A48-9E88-90379D93BF5B}">
      <dgm:prSet/>
      <dgm:spPr/>
      <dgm:t>
        <a:bodyPr/>
        <a:lstStyle/>
        <a:p>
          <a:endParaRPr lang="cs-CZ"/>
        </a:p>
      </dgm:t>
    </dgm:pt>
    <dgm:pt modelId="{F812F3FE-94C7-7B46-8F96-2CA182E1A3A5}" type="pres">
      <dgm:prSet presAssocID="{55C6A264-B0AB-2A40-8750-5FEB2EF7FE4B}" presName="linear" presStyleCnt="0">
        <dgm:presLayoutVars>
          <dgm:dir/>
          <dgm:animLvl val="lvl"/>
          <dgm:resizeHandles val="exact"/>
        </dgm:presLayoutVars>
      </dgm:prSet>
      <dgm:spPr/>
    </dgm:pt>
    <dgm:pt modelId="{C42A5817-C49B-D649-B81E-4C7A59DC3AAF}" type="pres">
      <dgm:prSet presAssocID="{00633F27-F017-6145-889B-6303736A67F8}" presName="parentLin" presStyleCnt="0"/>
      <dgm:spPr/>
    </dgm:pt>
    <dgm:pt modelId="{B7096F60-CEAA-6846-9FF6-47F57C93B3D4}" type="pres">
      <dgm:prSet presAssocID="{00633F27-F017-6145-889B-6303736A67F8}" presName="parentLeftMargin" presStyleLbl="node1" presStyleIdx="0" presStyleCnt="2"/>
      <dgm:spPr/>
    </dgm:pt>
    <dgm:pt modelId="{54E8B1C6-8D96-3E47-98FF-661239852995}" type="pres">
      <dgm:prSet presAssocID="{00633F27-F017-6145-889B-6303736A67F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4ABF757-BD6B-954D-B6DF-A3F633AE2DAF}" type="pres">
      <dgm:prSet presAssocID="{00633F27-F017-6145-889B-6303736A67F8}" presName="negativeSpace" presStyleCnt="0"/>
      <dgm:spPr/>
    </dgm:pt>
    <dgm:pt modelId="{B661D168-817A-D94F-BB8C-52905B9D2359}" type="pres">
      <dgm:prSet presAssocID="{00633F27-F017-6145-889B-6303736A67F8}" presName="childText" presStyleLbl="conFgAcc1" presStyleIdx="0" presStyleCnt="2">
        <dgm:presLayoutVars>
          <dgm:bulletEnabled val="1"/>
        </dgm:presLayoutVars>
      </dgm:prSet>
      <dgm:spPr/>
    </dgm:pt>
    <dgm:pt modelId="{EEF2DFAA-071B-2D4F-B0D6-A0D4E5F73B84}" type="pres">
      <dgm:prSet presAssocID="{F3625CD6-D210-0D4D-843C-B1414599A4C1}" presName="spaceBetweenRectangles" presStyleCnt="0"/>
      <dgm:spPr/>
    </dgm:pt>
    <dgm:pt modelId="{425E60CA-277A-FD44-AD57-9A8A67220A6E}" type="pres">
      <dgm:prSet presAssocID="{01382A3A-C95F-8E4A-8FD9-D115775F9851}" presName="parentLin" presStyleCnt="0"/>
      <dgm:spPr/>
    </dgm:pt>
    <dgm:pt modelId="{8C9539CC-D83C-194F-8864-5A8182AF8BDA}" type="pres">
      <dgm:prSet presAssocID="{01382A3A-C95F-8E4A-8FD9-D115775F9851}" presName="parentLeftMargin" presStyleLbl="node1" presStyleIdx="0" presStyleCnt="2"/>
      <dgm:spPr/>
    </dgm:pt>
    <dgm:pt modelId="{1616E0F1-CD73-DE45-87BF-0A74FB8DABCB}" type="pres">
      <dgm:prSet presAssocID="{01382A3A-C95F-8E4A-8FD9-D115775F985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C820C69-2998-F243-8BDD-D5985EA74284}" type="pres">
      <dgm:prSet presAssocID="{01382A3A-C95F-8E4A-8FD9-D115775F9851}" presName="negativeSpace" presStyleCnt="0"/>
      <dgm:spPr/>
    </dgm:pt>
    <dgm:pt modelId="{C2FFD777-1B0C-F849-A6E9-39ECBEAF401A}" type="pres">
      <dgm:prSet presAssocID="{01382A3A-C95F-8E4A-8FD9-D115775F985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3AEFA1D-BE6D-D24C-BD1F-4BB8540F06D9}" srcId="{55C6A264-B0AB-2A40-8750-5FEB2EF7FE4B}" destId="{01382A3A-C95F-8E4A-8FD9-D115775F9851}" srcOrd="1" destOrd="0" parTransId="{B749EEB4-954B-0A43-AEF9-6BB36CE4D305}" sibTransId="{65BAA018-AB69-764F-BDC4-CBC11383A30A}"/>
    <dgm:cxn modelId="{B6F8442D-73FD-0742-A7E9-D23467293772}" srcId="{00633F27-F017-6145-889B-6303736A67F8}" destId="{AD892622-4AAE-6D42-B052-4FF913AC2AC0}" srcOrd="0" destOrd="0" parTransId="{C48F7C8B-5B7B-C749-B0E4-44883824E468}" sibTransId="{BCAA15BD-CAC2-7F48-85AF-CCE4075F54B3}"/>
    <dgm:cxn modelId="{241E332E-780D-2E44-AD11-001F37846AD7}" type="presOf" srcId="{DC4033D4-5E5A-D646-A2D0-DD762701E8BA}" destId="{B661D168-817A-D94F-BB8C-52905B9D2359}" srcOrd="0" destOrd="4" presId="urn:microsoft.com/office/officeart/2005/8/layout/list1"/>
    <dgm:cxn modelId="{707A2C33-0DEC-7A48-9E88-90379D93BF5B}" srcId="{01382A3A-C95F-8E4A-8FD9-D115775F9851}" destId="{4481DDC9-C01C-8743-9CF6-9864D6D70362}" srcOrd="0" destOrd="0" parTransId="{5AF8AD77-D7D0-FE4A-9002-B2AFA08A03DC}" sibTransId="{15B0C53D-2407-264C-B103-1BCA62B6C4D0}"/>
    <dgm:cxn modelId="{2AC12369-DCDA-D147-8EBF-1BDDE4E4C6F9}" type="presOf" srcId="{A4409ACB-0CE3-FE49-A557-AE0972A4F07E}" destId="{B661D168-817A-D94F-BB8C-52905B9D2359}" srcOrd="0" destOrd="2" presId="urn:microsoft.com/office/officeart/2005/8/layout/list1"/>
    <dgm:cxn modelId="{81083E78-FB62-8B42-AFB5-F560EA194B0F}" type="presOf" srcId="{00633F27-F017-6145-889B-6303736A67F8}" destId="{B7096F60-CEAA-6846-9FF6-47F57C93B3D4}" srcOrd="0" destOrd="0" presId="urn:microsoft.com/office/officeart/2005/8/layout/list1"/>
    <dgm:cxn modelId="{36E5AC80-91D9-374A-8A39-C86FB3D95C47}" srcId="{00633F27-F017-6145-889B-6303736A67F8}" destId="{DC4033D4-5E5A-D646-A2D0-DD762701E8BA}" srcOrd="4" destOrd="0" parTransId="{AA0F4F77-49E9-9548-9A20-9C132D0DE553}" sibTransId="{93B6C5F2-E0B2-2D40-94BF-D152ABDE320E}"/>
    <dgm:cxn modelId="{54604A82-BE9D-D249-B106-403A6FDE1FAA}" type="presOf" srcId="{01382A3A-C95F-8E4A-8FD9-D115775F9851}" destId="{1616E0F1-CD73-DE45-87BF-0A74FB8DABCB}" srcOrd="1" destOrd="0" presId="urn:microsoft.com/office/officeart/2005/8/layout/list1"/>
    <dgm:cxn modelId="{9F33C98A-752D-1645-B1EA-7F66A165BE79}" type="presOf" srcId="{345806C0-FB6B-2747-A8A7-EDE895FD5C7E}" destId="{B661D168-817A-D94F-BB8C-52905B9D2359}" srcOrd="0" destOrd="1" presId="urn:microsoft.com/office/officeart/2005/8/layout/list1"/>
    <dgm:cxn modelId="{0643CC94-2E0D-3B4C-9198-051FE2F929AC}" type="presOf" srcId="{01382A3A-C95F-8E4A-8FD9-D115775F9851}" destId="{8C9539CC-D83C-194F-8864-5A8182AF8BDA}" srcOrd="0" destOrd="0" presId="urn:microsoft.com/office/officeart/2005/8/layout/list1"/>
    <dgm:cxn modelId="{69A726A2-9CD6-804B-AD80-31B285A11C34}" srcId="{00633F27-F017-6145-889B-6303736A67F8}" destId="{345806C0-FB6B-2747-A8A7-EDE895FD5C7E}" srcOrd="1" destOrd="0" parTransId="{9B357F08-3FCE-0449-AE63-05CAC5701C01}" sibTransId="{B52BABFF-0E1A-A740-AB56-5848F6E2F955}"/>
    <dgm:cxn modelId="{918213AE-8D26-B14A-9DA3-C7B6CEE50295}" type="presOf" srcId="{8C5225C6-2255-764E-9F77-BCAADAB2EA68}" destId="{B661D168-817A-D94F-BB8C-52905B9D2359}" srcOrd="0" destOrd="5" presId="urn:microsoft.com/office/officeart/2005/8/layout/list1"/>
    <dgm:cxn modelId="{589912B3-30E7-5D4E-A57B-638B85FC1B77}" srcId="{00633F27-F017-6145-889B-6303736A67F8}" destId="{BF3BA0F1-5770-7D4A-B9F7-85332E7C78B2}" srcOrd="3" destOrd="0" parTransId="{E0025155-B3F3-E346-992D-DE1C3E55B728}" sibTransId="{3F1B2933-55A9-B44E-8044-EB1DFEC2AA4A}"/>
    <dgm:cxn modelId="{1E92FDBA-DC08-E24E-8872-FB8BEC2F1B34}" srcId="{00633F27-F017-6145-889B-6303736A67F8}" destId="{8C5225C6-2255-764E-9F77-BCAADAB2EA68}" srcOrd="5" destOrd="0" parTransId="{7B72ECED-8573-CC48-862C-8869663B7D4E}" sibTransId="{D6587833-9839-BE40-87BE-9C7B5FB7FDCF}"/>
    <dgm:cxn modelId="{928DDCBB-579D-674E-95FA-A7296A5540DB}" srcId="{00633F27-F017-6145-889B-6303736A67F8}" destId="{A4409ACB-0CE3-FE49-A557-AE0972A4F07E}" srcOrd="2" destOrd="0" parTransId="{2E535AE7-370C-694D-8184-178536BF8682}" sibTransId="{BC9F8D20-D230-7448-8CA1-D3E58DFF66AD}"/>
    <dgm:cxn modelId="{A10F4FD5-60F9-294A-B556-644D308B417E}" type="presOf" srcId="{55C6A264-B0AB-2A40-8750-5FEB2EF7FE4B}" destId="{F812F3FE-94C7-7B46-8F96-2CA182E1A3A5}" srcOrd="0" destOrd="0" presId="urn:microsoft.com/office/officeart/2005/8/layout/list1"/>
    <dgm:cxn modelId="{B36D80DB-5457-F84B-8A67-48A64E8E970B}" type="presOf" srcId="{BF3BA0F1-5770-7D4A-B9F7-85332E7C78B2}" destId="{B661D168-817A-D94F-BB8C-52905B9D2359}" srcOrd="0" destOrd="3" presId="urn:microsoft.com/office/officeart/2005/8/layout/list1"/>
    <dgm:cxn modelId="{83BDF7E2-E1F6-2A4B-8019-09C7C5D5606A}" type="presOf" srcId="{00633F27-F017-6145-889B-6303736A67F8}" destId="{54E8B1C6-8D96-3E47-98FF-661239852995}" srcOrd="1" destOrd="0" presId="urn:microsoft.com/office/officeart/2005/8/layout/list1"/>
    <dgm:cxn modelId="{23EF33F5-F44A-6444-B74C-9D34408D3C7F}" type="presOf" srcId="{AD892622-4AAE-6D42-B052-4FF913AC2AC0}" destId="{B661D168-817A-D94F-BB8C-52905B9D2359}" srcOrd="0" destOrd="0" presId="urn:microsoft.com/office/officeart/2005/8/layout/list1"/>
    <dgm:cxn modelId="{FE96ADFD-D39D-9B4D-9500-063B89B95EDB}" type="presOf" srcId="{4481DDC9-C01C-8743-9CF6-9864D6D70362}" destId="{C2FFD777-1B0C-F849-A6E9-39ECBEAF401A}" srcOrd="0" destOrd="0" presId="urn:microsoft.com/office/officeart/2005/8/layout/list1"/>
    <dgm:cxn modelId="{3C66CEFE-E301-3040-B01C-86D12B58B403}" srcId="{55C6A264-B0AB-2A40-8750-5FEB2EF7FE4B}" destId="{00633F27-F017-6145-889B-6303736A67F8}" srcOrd="0" destOrd="0" parTransId="{3709489D-8D2B-AB47-8D82-08DC611C0C02}" sibTransId="{F3625CD6-D210-0D4D-843C-B1414599A4C1}"/>
    <dgm:cxn modelId="{200D05E2-AB7A-E247-825B-A95480B1F007}" type="presParOf" srcId="{F812F3FE-94C7-7B46-8F96-2CA182E1A3A5}" destId="{C42A5817-C49B-D649-B81E-4C7A59DC3AAF}" srcOrd="0" destOrd="0" presId="urn:microsoft.com/office/officeart/2005/8/layout/list1"/>
    <dgm:cxn modelId="{EDCA1314-832D-4444-A542-04A7C77AC529}" type="presParOf" srcId="{C42A5817-C49B-D649-B81E-4C7A59DC3AAF}" destId="{B7096F60-CEAA-6846-9FF6-47F57C93B3D4}" srcOrd="0" destOrd="0" presId="urn:microsoft.com/office/officeart/2005/8/layout/list1"/>
    <dgm:cxn modelId="{1B3F0945-5F78-3248-A4EA-6EDC7786994C}" type="presParOf" srcId="{C42A5817-C49B-D649-B81E-4C7A59DC3AAF}" destId="{54E8B1C6-8D96-3E47-98FF-661239852995}" srcOrd="1" destOrd="0" presId="urn:microsoft.com/office/officeart/2005/8/layout/list1"/>
    <dgm:cxn modelId="{945E3DF0-0147-A54D-9FDF-7FD6E5E305FE}" type="presParOf" srcId="{F812F3FE-94C7-7B46-8F96-2CA182E1A3A5}" destId="{54ABF757-BD6B-954D-B6DF-A3F633AE2DAF}" srcOrd="1" destOrd="0" presId="urn:microsoft.com/office/officeart/2005/8/layout/list1"/>
    <dgm:cxn modelId="{FD456648-894C-9D43-A184-4A32A1191EC3}" type="presParOf" srcId="{F812F3FE-94C7-7B46-8F96-2CA182E1A3A5}" destId="{B661D168-817A-D94F-BB8C-52905B9D2359}" srcOrd="2" destOrd="0" presId="urn:microsoft.com/office/officeart/2005/8/layout/list1"/>
    <dgm:cxn modelId="{D9CCA660-3CC2-FD4F-B100-59879C68B5F4}" type="presParOf" srcId="{F812F3FE-94C7-7B46-8F96-2CA182E1A3A5}" destId="{EEF2DFAA-071B-2D4F-B0D6-A0D4E5F73B84}" srcOrd="3" destOrd="0" presId="urn:microsoft.com/office/officeart/2005/8/layout/list1"/>
    <dgm:cxn modelId="{69568A01-103E-1A4A-BA58-A5246BB96792}" type="presParOf" srcId="{F812F3FE-94C7-7B46-8F96-2CA182E1A3A5}" destId="{425E60CA-277A-FD44-AD57-9A8A67220A6E}" srcOrd="4" destOrd="0" presId="urn:microsoft.com/office/officeart/2005/8/layout/list1"/>
    <dgm:cxn modelId="{0A0952CC-4199-F246-A297-DBF1649019EB}" type="presParOf" srcId="{425E60CA-277A-FD44-AD57-9A8A67220A6E}" destId="{8C9539CC-D83C-194F-8864-5A8182AF8BDA}" srcOrd="0" destOrd="0" presId="urn:microsoft.com/office/officeart/2005/8/layout/list1"/>
    <dgm:cxn modelId="{15ED34CE-113A-EB4D-8BC7-D5C531F84FEA}" type="presParOf" srcId="{425E60CA-277A-FD44-AD57-9A8A67220A6E}" destId="{1616E0F1-CD73-DE45-87BF-0A74FB8DABCB}" srcOrd="1" destOrd="0" presId="urn:microsoft.com/office/officeart/2005/8/layout/list1"/>
    <dgm:cxn modelId="{CBBF4B6A-7F8C-9D4B-8DCD-8253B798D566}" type="presParOf" srcId="{F812F3FE-94C7-7B46-8F96-2CA182E1A3A5}" destId="{6C820C69-2998-F243-8BDD-D5985EA74284}" srcOrd="5" destOrd="0" presId="urn:microsoft.com/office/officeart/2005/8/layout/list1"/>
    <dgm:cxn modelId="{DB75C4BB-EFFB-4041-BBF0-8816463A1DBB}" type="presParOf" srcId="{F812F3FE-94C7-7B46-8F96-2CA182E1A3A5}" destId="{C2FFD777-1B0C-F849-A6E9-39ECBEAF401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009FB0-3622-4493-81F3-1C0E06E29226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CB229732-2180-419F-A003-DB08637308A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/>
            <a:t>Ochrana zdraví</a:t>
          </a:r>
          <a:endParaRPr lang="en-US"/>
        </a:p>
      </dgm:t>
    </dgm:pt>
    <dgm:pt modelId="{268DF803-5C4F-4CC4-8683-F1D34DC7E717}" type="parTrans" cxnId="{34C51CB6-E8C3-44AC-AD9B-9FE4887ACAB4}">
      <dgm:prSet/>
      <dgm:spPr/>
      <dgm:t>
        <a:bodyPr/>
        <a:lstStyle/>
        <a:p>
          <a:endParaRPr lang="en-US"/>
        </a:p>
      </dgm:t>
    </dgm:pt>
    <dgm:pt modelId="{639FABA6-4915-499D-B0F2-7C7EF672DFA1}" type="sibTrans" cxnId="{34C51CB6-E8C3-44AC-AD9B-9FE4887ACAB4}">
      <dgm:prSet/>
      <dgm:spPr/>
      <dgm:t>
        <a:bodyPr/>
        <a:lstStyle/>
        <a:p>
          <a:endParaRPr lang="en-US"/>
        </a:p>
      </dgm:t>
    </dgm:pt>
    <dgm:pt modelId="{6760A7A3-8BD3-44DD-B4D7-77484A0CF6F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Ochrana před nakažlivými nemocemi</a:t>
          </a:r>
          <a:endParaRPr lang="en-US"/>
        </a:p>
      </dgm:t>
    </dgm:pt>
    <dgm:pt modelId="{CD909386-423B-49F3-B0D8-70155C1A16A9}" type="parTrans" cxnId="{60376A9E-E9CE-41C0-B667-54100CC2E37E}">
      <dgm:prSet/>
      <dgm:spPr/>
      <dgm:t>
        <a:bodyPr/>
        <a:lstStyle/>
        <a:p>
          <a:endParaRPr lang="en-US"/>
        </a:p>
      </dgm:t>
    </dgm:pt>
    <dgm:pt modelId="{6F3B2EF2-C335-4BAA-9F00-A4A9DB328F30}" type="sibTrans" cxnId="{60376A9E-E9CE-41C0-B667-54100CC2E37E}">
      <dgm:prSet/>
      <dgm:spPr/>
      <dgm:t>
        <a:bodyPr/>
        <a:lstStyle/>
        <a:p>
          <a:endParaRPr lang="en-US"/>
        </a:p>
      </dgm:t>
    </dgm:pt>
    <dgm:pt modelId="{B34DB25B-3017-4479-845A-F2AB3BF0A30F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Ochrana před nepříznivými vlivy životního prostředí</a:t>
          </a:r>
          <a:endParaRPr lang="en-US"/>
        </a:p>
      </dgm:t>
    </dgm:pt>
    <dgm:pt modelId="{8A56BD4F-B778-4F7D-BE2F-F55C8644612E}" type="parTrans" cxnId="{E94C8CB0-1F12-491A-A8A1-0F4E6B1323F0}">
      <dgm:prSet/>
      <dgm:spPr/>
      <dgm:t>
        <a:bodyPr/>
        <a:lstStyle/>
        <a:p>
          <a:endParaRPr lang="en-US"/>
        </a:p>
      </dgm:t>
    </dgm:pt>
    <dgm:pt modelId="{854090EA-06CC-47A0-AA1D-2AADCCD7245E}" type="sibTrans" cxnId="{E94C8CB0-1F12-491A-A8A1-0F4E6B1323F0}">
      <dgm:prSet/>
      <dgm:spPr/>
      <dgm:t>
        <a:bodyPr/>
        <a:lstStyle/>
        <a:p>
          <a:endParaRPr lang="en-US"/>
        </a:p>
      </dgm:t>
    </dgm:pt>
    <dgm:pt modelId="{82E06359-6774-48CA-94B4-6B9B27454A9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/>
            <a:t>Podpora zdraví</a:t>
          </a:r>
          <a:endParaRPr lang="en-US"/>
        </a:p>
      </dgm:t>
    </dgm:pt>
    <dgm:pt modelId="{36996BCB-4F01-469E-98A6-0B3034C2FEBA}" type="parTrans" cxnId="{E7C2458F-0C16-488A-A9BE-5246D8A39FC6}">
      <dgm:prSet/>
      <dgm:spPr/>
      <dgm:t>
        <a:bodyPr/>
        <a:lstStyle/>
        <a:p>
          <a:endParaRPr lang="en-US"/>
        </a:p>
      </dgm:t>
    </dgm:pt>
    <dgm:pt modelId="{640FA4F7-2815-4DF3-A4B2-7278F5AA5363}" type="sibTrans" cxnId="{E7C2458F-0C16-488A-A9BE-5246D8A39FC6}">
      <dgm:prSet/>
      <dgm:spPr/>
      <dgm:t>
        <a:bodyPr/>
        <a:lstStyle/>
        <a:p>
          <a:endParaRPr lang="en-US"/>
        </a:p>
      </dgm:t>
    </dgm:pt>
    <dgm:pt modelId="{4D30F3D5-9D16-4AB1-9387-08CDE08B2C0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Opatření vedoucí ke správnému životnímu stylu.</a:t>
          </a:r>
        </a:p>
        <a:p>
          <a:pPr>
            <a:lnSpc>
              <a:spcPct val="100000"/>
            </a:lnSpc>
          </a:pPr>
          <a:r>
            <a:rPr lang="cs-CZ" dirty="0"/>
            <a:t>Informovanost </a:t>
          </a:r>
          <a:r>
            <a:rPr lang="cs-CZ" dirty="0" err="1"/>
            <a:t>věřejnosti</a:t>
          </a:r>
          <a:r>
            <a:rPr lang="cs-CZ" dirty="0"/>
            <a:t> </a:t>
          </a:r>
        </a:p>
        <a:p>
          <a:pPr>
            <a:lnSpc>
              <a:spcPct val="100000"/>
            </a:lnSpc>
          </a:pPr>
          <a:r>
            <a:rPr lang="cs-CZ" dirty="0"/>
            <a:t>Veřejná politika směrem ke zdraví</a:t>
          </a:r>
        </a:p>
        <a:p>
          <a:pPr>
            <a:lnSpc>
              <a:spcPct val="100000"/>
            </a:lnSpc>
          </a:pPr>
          <a:r>
            <a:rPr lang="cs-CZ" dirty="0"/>
            <a:t>Prevence</a:t>
          </a:r>
        </a:p>
        <a:p>
          <a:endParaRPr lang="en-US" dirty="0"/>
        </a:p>
      </dgm:t>
    </dgm:pt>
    <dgm:pt modelId="{A2E91280-6AB5-4BEB-BFA5-51FD14801E3F}" type="parTrans" cxnId="{64127E1D-BA38-4FF4-B2A5-B18B57F17BF6}">
      <dgm:prSet/>
      <dgm:spPr/>
      <dgm:t>
        <a:bodyPr/>
        <a:lstStyle/>
        <a:p>
          <a:endParaRPr lang="en-US"/>
        </a:p>
      </dgm:t>
    </dgm:pt>
    <dgm:pt modelId="{BE16BD34-B4ED-4321-96CC-141AF29570FC}" type="sibTrans" cxnId="{64127E1D-BA38-4FF4-B2A5-B18B57F17BF6}">
      <dgm:prSet/>
      <dgm:spPr/>
      <dgm:t>
        <a:bodyPr/>
        <a:lstStyle/>
        <a:p>
          <a:endParaRPr lang="en-US"/>
        </a:p>
      </dgm:t>
    </dgm:pt>
    <dgm:pt modelId="{E37DBF44-DF7D-4CBE-A0B9-C8ECCF47B224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/>
            <a:t>Veřejné zdravotnictví</a:t>
          </a:r>
          <a:endParaRPr lang="en-US"/>
        </a:p>
      </dgm:t>
    </dgm:pt>
    <dgm:pt modelId="{59BC2B55-B7B8-4B07-8810-E6D999B5FACC}" type="parTrans" cxnId="{44B1E84D-378E-4924-A9B8-9BE41E33A33E}">
      <dgm:prSet/>
      <dgm:spPr/>
      <dgm:t>
        <a:bodyPr/>
        <a:lstStyle/>
        <a:p>
          <a:endParaRPr lang="en-US"/>
        </a:p>
      </dgm:t>
    </dgm:pt>
    <dgm:pt modelId="{DCCBEB53-1FB3-4A68-9419-F571C0CC36CD}" type="sibTrans" cxnId="{44B1E84D-378E-4924-A9B8-9BE41E33A33E}">
      <dgm:prSet/>
      <dgm:spPr/>
      <dgm:t>
        <a:bodyPr/>
        <a:lstStyle/>
        <a:p>
          <a:endParaRPr lang="en-US"/>
        </a:p>
      </dgm:t>
    </dgm:pt>
    <dgm:pt modelId="{3A96D564-C5D8-463A-923C-DE45E1F4C71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Organizace zdravotní péče</a:t>
          </a:r>
        </a:p>
        <a:p>
          <a:pPr>
            <a:lnSpc>
              <a:spcPct val="100000"/>
            </a:lnSpc>
          </a:pPr>
          <a:r>
            <a:rPr lang="cs-CZ" dirty="0"/>
            <a:t>Respekt k právům pacienta</a:t>
          </a:r>
        </a:p>
        <a:p>
          <a:pPr>
            <a:lnSpc>
              <a:spcPct val="100000"/>
            </a:lnSpc>
          </a:pPr>
          <a:r>
            <a:rPr lang="cs-CZ" dirty="0"/>
            <a:t>Financování </a:t>
          </a:r>
        </a:p>
        <a:p>
          <a:pPr>
            <a:lnSpc>
              <a:spcPct val="100000"/>
            </a:lnSpc>
          </a:pPr>
          <a:r>
            <a:rPr lang="cs-CZ" dirty="0"/>
            <a:t>Efektivní nakládání se zdroji</a:t>
          </a:r>
        </a:p>
        <a:p>
          <a:endParaRPr lang="en-US" dirty="0"/>
        </a:p>
      </dgm:t>
    </dgm:pt>
    <dgm:pt modelId="{D4BFDED3-2425-41B4-8207-2A1D4E3686F0}" type="parTrans" cxnId="{5223ABCA-9764-4DEF-8911-F33F691A26EE}">
      <dgm:prSet/>
      <dgm:spPr/>
      <dgm:t>
        <a:bodyPr/>
        <a:lstStyle/>
        <a:p>
          <a:endParaRPr lang="en-US"/>
        </a:p>
      </dgm:t>
    </dgm:pt>
    <dgm:pt modelId="{A7E55175-22CA-4F89-8E84-C276BEE63442}" type="sibTrans" cxnId="{5223ABCA-9764-4DEF-8911-F33F691A26EE}">
      <dgm:prSet/>
      <dgm:spPr/>
      <dgm:t>
        <a:bodyPr/>
        <a:lstStyle/>
        <a:p>
          <a:endParaRPr lang="en-US"/>
        </a:p>
      </dgm:t>
    </dgm:pt>
    <dgm:pt modelId="{8C9D24F8-E273-4728-9C0A-EBFBEAB9A58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dirty="0"/>
            <a:t>Kvalita zdravotní péče</a:t>
          </a:r>
          <a:endParaRPr lang="en-US" dirty="0"/>
        </a:p>
      </dgm:t>
    </dgm:pt>
    <dgm:pt modelId="{BE339810-8E3E-4408-A775-BCC665805E7F}" type="parTrans" cxnId="{E922593D-190A-4C39-9602-25A1F5F4E0B1}">
      <dgm:prSet/>
      <dgm:spPr/>
      <dgm:t>
        <a:bodyPr/>
        <a:lstStyle/>
        <a:p>
          <a:endParaRPr lang="en-US"/>
        </a:p>
      </dgm:t>
    </dgm:pt>
    <dgm:pt modelId="{A6D70419-35A4-446D-AEE2-BAC61457CE39}" type="sibTrans" cxnId="{E922593D-190A-4C39-9602-25A1F5F4E0B1}">
      <dgm:prSet/>
      <dgm:spPr/>
      <dgm:t>
        <a:bodyPr/>
        <a:lstStyle/>
        <a:p>
          <a:endParaRPr lang="en-US"/>
        </a:p>
      </dgm:t>
    </dgm:pt>
    <dgm:pt modelId="{99154A82-90C3-FE4D-8B1A-796E3F177EC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 err="1"/>
            <a:t>Systémová</a:t>
          </a:r>
          <a:r>
            <a:rPr lang="en-US" dirty="0"/>
            <a:t> </a:t>
          </a:r>
          <a:r>
            <a:rPr lang="en-US" dirty="0" err="1"/>
            <a:t>opatření</a:t>
          </a:r>
          <a:r>
            <a:rPr lang="en-US" dirty="0"/>
            <a:t> </a:t>
          </a:r>
          <a:r>
            <a:rPr lang="en-US" dirty="0" err="1"/>
            <a:t>vedoucí</a:t>
          </a:r>
          <a:r>
            <a:rPr lang="en-US" dirty="0"/>
            <a:t> k co </a:t>
          </a:r>
          <a:r>
            <a:rPr lang="en-US" dirty="0" err="1"/>
            <a:t>nejvyšší</a:t>
          </a:r>
          <a:r>
            <a:rPr lang="en-US" dirty="0"/>
            <a:t> </a:t>
          </a:r>
          <a:r>
            <a:rPr lang="en-US" dirty="0" err="1"/>
            <a:t>úrovni</a:t>
          </a:r>
          <a:r>
            <a:rPr lang="en-US" dirty="0"/>
            <a:t> </a:t>
          </a:r>
          <a:r>
            <a:rPr lang="en-US" dirty="0" err="1"/>
            <a:t>zdravotních</a:t>
          </a:r>
          <a:r>
            <a:rPr lang="en-US" dirty="0"/>
            <a:t> </a:t>
          </a:r>
          <a:r>
            <a:rPr lang="en-US" dirty="0" err="1"/>
            <a:t>služeb</a:t>
          </a:r>
          <a:endParaRPr lang="en-US" dirty="0"/>
        </a:p>
      </dgm:t>
    </dgm:pt>
    <dgm:pt modelId="{D7D9AEBD-2B6E-8E41-9FEE-C3384038A3FB}" type="parTrans" cxnId="{6DF570D8-6B73-0D4D-9C9C-F45AD95930BE}">
      <dgm:prSet/>
      <dgm:spPr/>
      <dgm:t>
        <a:bodyPr/>
        <a:lstStyle/>
        <a:p>
          <a:endParaRPr lang="cs-CZ"/>
        </a:p>
      </dgm:t>
    </dgm:pt>
    <dgm:pt modelId="{E4E95118-56CB-3C41-BE7B-948B59182108}" type="sibTrans" cxnId="{6DF570D8-6B73-0D4D-9C9C-F45AD95930BE}">
      <dgm:prSet/>
      <dgm:spPr/>
      <dgm:t>
        <a:bodyPr/>
        <a:lstStyle/>
        <a:p>
          <a:endParaRPr lang="cs-CZ"/>
        </a:p>
      </dgm:t>
    </dgm:pt>
    <dgm:pt modelId="{156F0256-24AC-478C-A7EC-8EE7E90A5E1F}" type="pres">
      <dgm:prSet presAssocID="{B5009FB0-3622-4493-81F3-1C0E06E29226}" presName="root" presStyleCnt="0">
        <dgm:presLayoutVars>
          <dgm:dir/>
          <dgm:resizeHandles val="exact"/>
        </dgm:presLayoutVars>
      </dgm:prSet>
      <dgm:spPr/>
    </dgm:pt>
    <dgm:pt modelId="{53558FC2-3F54-4CB1-868C-656ACCA8A0A2}" type="pres">
      <dgm:prSet presAssocID="{CB229732-2180-419F-A003-DB08637308AA}" presName="compNode" presStyleCnt="0"/>
      <dgm:spPr/>
    </dgm:pt>
    <dgm:pt modelId="{F92CB11B-2968-4A39-8AFF-1BF556E1023C}" type="pres">
      <dgm:prSet presAssocID="{CB229732-2180-419F-A003-DB08637308A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dravotnictví"/>
        </a:ext>
      </dgm:extLst>
    </dgm:pt>
    <dgm:pt modelId="{69203D1C-5A78-4DDD-A7FB-B36C00ABD03A}" type="pres">
      <dgm:prSet presAssocID="{CB229732-2180-419F-A003-DB08637308AA}" presName="iconSpace" presStyleCnt="0"/>
      <dgm:spPr/>
    </dgm:pt>
    <dgm:pt modelId="{A092F991-E78A-4763-B26F-B520044E1001}" type="pres">
      <dgm:prSet presAssocID="{CB229732-2180-419F-A003-DB08637308AA}" presName="parTx" presStyleLbl="revTx" presStyleIdx="0" presStyleCnt="8">
        <dgm:presLayoutVars>
          <dgm:chMax val="0"/>
          <dgm:chPref val="0"/>
        </dgm:presLayoutVars>
      </dgm:prSet>
      <dgm:spPr/>
    </dgm:pt>
    <dgm:pt modelId="{02DBFEED-E77E-455C-8E2E-626CA7389132}" type="pres">
      <dgm:prSet presAssocID="{CB229732-2180-419F-A003-DB08637308AA}" presName="txSpace" presStyleCnt="0"/>
      <dgm:spPr/>
    </dgm:pt>
    <dgm:pt modelId="{93F26134-B78C-495A-AF44-769F96897287}" type="pres">
      <dgm:prSet presAssocID="{CB229732-2180-419F-A003-DB08637308AA}" presName="desTx" presStyleLbl="revTx" presStyleIdx="1" presStyleCnt="8">
        <dgm:presLayoutVars/>
      </dgm:prSet>
      <dgm:spPr/>
    </dgm:pt>
    <dgm:pt modelId="{212B560C-2BFD-4FF5-8177-8BAFC543E89E}" type="pres">
      <dgm:prSet presAssocID="{639FABA6-4915-499D-B0F2-7C7EF672DFA1}" presName="sibTrans" presStyleCnt="0"/>
      <dgm:spPr/>
    </dgm:pt>
    <dgm:pt modelId="{A87BD3C6-EB01-4FFF-BD4E-079A61C7827F}" type="pres">
      <dgm:prSet presAssocID="{82E06359-6774-48CA-94B4-6B9B27454A91}" presName="compNode" presStyleCnt="0"/>
      <dgm:spPr/>
    </dgm:pt>
    <dgm:pt modelId="{AD931B33-7FB0-4E17-84D2-4F4C67D9ECF1}" type="pres">
      <dgm:prSet presAssocID="{82E06359-6774-48CA-94B4-6B9B27454A9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stnatý strom"/>
        </a:ext>
      </dgm:extLst>
    </dgm:pt>
    <dgm:pt modelId="{8CED9AF7-7B8A-4464-A114-51B454672D6E}" type="pres">
      <dgm:prSet presAssocID="{82E06359-6774-48CA-94B4-6B9B27454A91}" presName="iconSpace" presStyleCnt="0"/>
      <dgm:spPr/>
    </dgm:pt>
    <dgm:pt modelId="{59D5CE9D-3F9C-4A07-ADD3-5EDE300DBBC2}" type="pres">
      <dgm:prSet presAssocID="{82E06359-6774-48CA-94B4-6B9B27454A91}" presName="parTx" presStyleLbl="revTx" presStyleIdx="2" presStyleCnt="8">
        <dgm:presLayoutVars>
          <dgm:chMax val="0"/>
          <dgm:chPref val="0"/>
        </dgm:presLayoutVars>
      </dgm:prSet>
      <dgm:spPr/>
    </dgm:pt>
    <dgm:pt modelId="{9E6A9B1B-9750-4828-AF1B-AAFB772C37A1}" type="pres">
      <dgm:prSet presAssocID="{82E06359-6774-48CA-94B4-6B9B27454A91}" presName="txSpace" presStyleCnt="0"/>
      <dgm:spPr/>
    </dgm:pt>
    <dgm:pt modelId="{6CC50804-A839-4460-9901-F40CFB35A496}" type="pres">
      <dgm:prSet presAssocID="{82E06359-6774-48CA-94B4-6B9B27454A91}" presName="desTx" presStyleLbl="revTx" presStyleIdx="3" presStyleCnt="8">
        <dgm:presLayoutVars/>
      </dgm:prSet>
      <dgm:spPr/>
    </dgm:pt>
    <dgm:pt modelId="{E0340606-5F49-4347-985F-5660A5E58EA1}" type="pres">
      <dgm:prSet presAssocID="{640FA4F7-2815-4DF3-A4B2-7278F5AA5363}" presName="sibTrans" presStyleCnt="0"/>
      <dgm:spPr/>
    </dgm:pt>
    <dgm:pt modelId="{3C322079-3BF3-44B6-AA23-1140FF59F7AE}" type="pres">
      <dgm:prSet presAssocID="{E37DBF44-DF7D-4CBE-A0B9-C8ECCF47B224}" presName="compNode" presStyleCnt="0"/>
      <dgm:spPr/>
    </dgm:pt>
    <dgm:pt modelId="{239EB89A-24F1-466E-A385-E3BF9C3F02E0}" type="pres">
      <dgm:prSet presAssocID="{E37DBF44-DF7D-4CBE-A0B9-C8ECCF47B22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spital"/>
        </a:ext>
      </dgm:extLst>
    </dgm:pt>
    <dgm:pt modelId="{391F724D-3225-44E3-8A00-4BA3D6C0D681}" type="pres">
      <dgm:prSet presAssocID="{E37DBF44-DF7D-4CBE-A0B9-C8ECCF47B224}" presName="iconSpace" presStyleCnt="0"/>
      <dgm:spPr/>
    </dgm:pt>
    <dgm:pt modelId="{B818AD7C-A8D8-4AC1-B92F-DD9A2D738169}" type="pres">
      <dgm:prSet presAssocID="{E37DBF44-DF7D-4CBE-A0B9-C8ECCF47B224}" presName="parTx" presStyleLbl="revTx" presStyleIdx="4" presStyleCnt="8">
        <dgm:presLayoutVars>
          <dgm:chMax val="0"/>
          <dgm:chPref val="0"/>
        </dgm:presLayoutVars>
      </dgm:prSet>
      <dgm:spPr/>
    </dgm:pt>
    <dgm:pt modelId="{01E94E71-0B9B-4E1F-82A0-09714EB980E1}" type="pres">
      <dgm:prSet presAssocID="{E37DBF44-DF7D-4CBE-A0B9-C8ECCF47B224}" presName="txSpace" presStyleCnt="0"/>
      <dgm:spPr/>
    </dgm:pt>
    <dgm:pt modelId="{683BDAE9-10B0-4798-9920-7D8DA35E79A4}" type="pres">
      <dgm:prSet presAssocID="{E37DBF44-DF7D-4CBE-A0B9-C8ECCF47B224}" presName="desTx" presStyleLbl="revTx" presStyleIdx="5" presStyleCnt="8">
        <dgm:presLayoutVars/>
      </dgm:prSet>
      <dgm:spPr/>
    </dgm:pt>
    <dgm:pt modelId="{6EAD5674-22F7-4812-A023-6EA4B02CA230}" type="pres">
      <dgm:prSet presAssocID="{DCCBEB53-1FB3-4A68-9419-F571C0CC36CD}" presName="sibTrans" presStyleCnt="0"/>
      <dgm:spPr/>
    </dgm:pt>
    <dgm:pt modelId="{AE32C163-8FE3-47A4-8811-F7FA64F81C81}" type="pres">
      <dgm:prSet presAssocID="{8C9D24F8-E273-4728-9C0A-EBFBEAB9A58A}" presName="compNode" presStyleCnt="0"/>
      <dgm:spPr/>
    </dgm:pt>
    <dgm:pt modelId="{002B1035-20F4-44DA-A566-05162F60B999}" type="pres">
      <dgm:prSet presAssocID="{8C9D24F8-E273-4728-9C0A-EBFBEAB9A58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bbon"/>
        </a:ext>
      </dgm:extLst>
    </dgm:pt>
    <dgm:pt modelId="{8BE026D4-0F2F-4635-8766-512F0AB6116D}" type="pres">
      <dgm:prSet presAssocID="{8C9D24F8-E273-4728-9C0A-EBFBEAB9A58A}" presName="iconSpace" presStyleCnt="0"/>
      <dgm:spPr/>
    </dgm:pt>
    <dgm:pt modelId="{37615CA9-FFC6-4696-A00C-EEB0C7F329CB}" type="pres">
      <dgm:prSet presAssocID="{8C9D24F8-E273-4728-9C0A-EBFBEAB9A58A}" presName="parTx" presStyleLbl="revTx" presStyleIdx="6" presStyleCnt="8">
        <dgm:presLayoutVars>
          <dgm:chMax val="0"/>
          <dgm:chPref val="0"/>
        </dgm:presLayoutVars>
      </dgm:prSet>
      <dgm:spPr/>
    </dgm:pt>
    <dgm:pt modelId="{A308BF00-4C0C-4D68-BA32-DE7A165E181F}" type="pres">
      <dgm:prSet presAssocID="{8C9D24F8-E273-4728-9C0A-EBFBEAB9A58A}" presName="txSpace" presStyleCnt="0"/>
      <dgm:spPr/>
    </dgm:pt>
    <dgm:pt modelId="{34F3D26F-36BB-44F3-983E-FA9FFA5600F5}" type="pres">
      <dgm:prSet presAssocID="{8C9D24F8-E273-4728-9C0A-EBFBEAB9A58A}" presName="desTx" presStyleLbl="revTx" presStyleIdx="7" presStyleCnt="8">
        <dgm:presLayoutVars/>
      </dgm:prSet>
      <dgm:spPr/>
    </dgm:pt>
  </dgm:ptLst>
  <dgm:cxnLst>
    <dgm:cxn modelId="{5E253F05-A74A-41CE-890E-58DA8970548B}" type="presOf" srcId="{CB229732-2180-419F-A003-DB08637308AA}" destId="{A092F991-E78A-4763-B26F-B520044E1001}" srcOrd="0" destOrd="0" presId="urn:microsoft.com/office/officeart/2018/2/layout/IconLabelDescriptionList"/>
    <dgm:cxn modelId="{CEF11206-21B5-4310-886F-FAA1051AC50D}" type="presOf" srcId="{6760A7A3-8BD3-44DD-B4D7-77484A0CF6FB}" destId="{93F26134-B78C-495A-AF44-769F96897287}" srcOrd="0" destOrd="0" presId="urn:microsoft.com/office/officeart/2018/2/layout/IconLabelDescriptionList"/>
    <dgm:cxn modelId="{64127E1D-BA38-4FF4-B2A5-B18B57F17BF6}" srcId="{82E06359-6774-48CA-94B4-6B9B27454A91}" destId="{4D30F3D5-9D16-4AB1-9387-08CDE08B2C02}" srcOrd="0" destOrd="0" parTransId="{A2E91280-6AB5-4BEB-BFA5-51FD14801E3F}" sibTransId="{BE16BD34-B4ED-4321-96CC-141AF29570FC}"/>
    <dgm:cxn modelId="{5ED03828-4ED6-4BB9-A88C-362E38FBE00C}" type="presOf" srcId="{E37DBF44-DF7D-4CBE-A0B9-C8ECCF47B224}" destId="{B818AD7C-A8D8-4AC1-B92F-DD9A2D738169}" srcOrd="0" destOrd="0" presId="urn:microsoft.com/office/officeart/2018/2/layout/IconLabelDescriptionList"/>
    <dgm:cxn modelId="{E922593D-190A-4C39-9602-25A1F5F4E0B1}" srcId="{B5009FB0-3622-4493-81F3-1C0E06E29226}" destId="{8C9D24F8-E273-4728-9C0A-EBFBEAB9A58A}" srcOrd="3" destOrd="0" parTransId="{BE339810-8E3E-4408-A775-BCC665805E7F}" sibTransId="{A6D70419-35A4-446D-AEE2-BAC61457CE39}"/>
    <dgm:cxn modelId="{583EB54A-236E-40E5-A25A-A2D6BFA0FF9C}" type="presOf" srcId="{B34DB25B-3017-4479-845A-F2AB3BF0A30F}" destId="{93F26134-B78C-495A-AF44-769F96897287}" srcOrd="0" destOrd="1" presId="urn:microsoft.com/office/officeart/2018/2/layout/IconLabelDescriptionList"/>
    <dgm:cxn modelId="{44B1E84D-378E-4924-A9B8-9BE41E33A33E}" srcId="{B5009FB0-3622-4493-81F3-1C0E06E29226}" destId="{E37DBF44-DF7D-4CBE-A0B9-C8ECCF47B224}" srcOrd="2" destOrd="0" parTransId="{59BC2B55-B7B8-4B07-8810-E6D999B5FACC}" sibTransId="{DCCBEB53-1FB3-4A68-9419-F571C0CC36CD}"/>
    <dgm:cxn modelId="{BC330367-64AD-4A59-A50B-D22EB820D8CB}" type="presOf" srcId="{4D30F3D5-9D16-4AB1-9387-08CDE08B2C02}" destId="{6CC50804-A839-4460-9901-F40CFB35A496}" srcOrd="0" destOrd="0" presId="urn:microsoft.com/office/officeart/2018/2/layout/IconLabelDescriptionList"/>
    <dgm:cxn modelId="{A2FFD586-1313-4084-90F8-5CF8B3E62DAA}" type="presOf" srcId="{3A96D564-C5D8-463A-923C-DE45E1F4C717}" destId="{683BDAE9-10B0-4798-9920-7D8DA35E79A4}" srcOrd="0" destOrd="0" presId="urn:microsoft.com/office/officeart/2018/2/layout/IconLabelDescriptionList"/>
    <dgm:cxn modelId="{E7C2458F-0C16-488A-A9BE-5246D8A39FC6}" srcId="{B5009FB0-3622-4493-81F3-1C0E06E29226}" destId="{82E06359-6774-48CA-94B4-6B9B27454A91}" srcOrd="1" destOrd="0" parTransId="{36996BCB-4F01-469E-98A6-0B3034C2FEBA}" sibTransId="{640FA4F7-2815-4DF3-A4B2-7278F5AA5363}"/>
    <dgm:cxn modelId="{60376A9E-E9CE-41C0-B667-54100CC2E37E}" srcId="{CB229732-2180-419F-A003-DB08637308AA}" destId="{6760A7A3-8BD3-44DD-B4D7-77484A0CF6FB}" srcOrd="0" destOrd="0" parTransId="{CD909386-423B-49F3-B0D8-70155C1A16A9}" sibTransId="{6F3B2EF2-C335-4BAA-9F00-A4A9DB328F30}"/>
    <dgm:cxn modelId="{E94C8CB0-1F12-491A-A8A1-0F4E6B1323F0}" srcId="{CB229732-2180-419F-A003-DB08637308AA}" destId="{B34DB25B-3017-4479-845A-F2AB3BF0A30F}" srcOrd="1" destOrd="0" parTransId="{8A56BD4F-B778-4F7D-BE2F-F55C8644612E}" sibTransId="{854090EA-06CC-47A0-AA1D-2AADCCD7245E}"/>
    <dgm:cxn modelId="{34C51CB6-E8C3-44AC-AD9B-9FE4887ACAB4}" srcId="{B5009FB0-3622-4493-81F3-1C0E06E29226}" destId="{CB229732-2180-419F-A003-DB08637308AA}" srcOrd="0" destOrd="0" parTransId="{268DF803-5C4F-4CC4-8683-F1D34DC7E717}" sibTransId="{639FABA6-4915-499D-B0F2-7C7EF672DFA1}"/>
    <dgm:cxn modelId="{0FF542BD-20BF-4269-83F3-3C90B84785FF}" type="presOf" srcId="{B5009FB0-3622-4493-81F3-1C0E06E29226}" destId="{156F0256-24AC-478C-A7EC-8EE7E90A5E1F}" srcOrd="0" destOrd="0" presId="urn:microsoft.com/office/officeart/2018/2/layout/IconLabelDescriptionList"/>
    <dgm:cxn modelId="{5223ABCA-9764-4DEF-8911-F33F691A26EE}" srcId="{E37DBF44-DF7D-4CBE-A0B9-C8ECCF47B224}" destId="{3A96D564-C5D8-463A-923C-DE45E1F4C717}" srcOrd="0" destOrd="0" parTransId="{D4BFDED3-2425-41B4-8207-2A1D4E3686F0}" sibTransId="{A7E55175-22CA-4F89-8E84-C276BEE63442}"/>
    <dgm:cxn modelId="{9BE6FFD5-53C2-467F-9B50-1B5B1F0006C4}" type="presOf" srcId="{82E06359-6774-48CA-94B4-6B9B27454A91}" destId="{59D5CE9D-3F9C-4A07-ADD3-5EDE300DBBC2}" srcOrd="0" destOrd="0" presId="urn:microsoft.com/office/officeart/2018/2/layout/IconLabelDescriptionList"/>
    <dgm:cxn modelId="{6DF570D8-6B73-0D4D-9C9C-F45AD95930BE}" srcId="{8C9D24F8-E273-4728-9C0A-EBFBEAB9A58A}" destId="{99154A82-90C3-FE4D-8B1A-796E3F177EC6}" srcOrd="0" destOrd="0" parTransId="{D7D9AEBD-2B6E-8E41-9FEE-C3384038A3FB}" sibTransId="{E4E95118-56CB-3C41-BE7B-948B59182108}"/>
    <dgm:cxn modelId="{0B55FFE5-E589-4A62-B6FE-D9D7C5C53E2B}" type="presOf" srcId="{8C9D24F8-E273-4728-9C0A-EBFBEAB9A58A}" destId="{37615CA9-FFC6-4696-A00C-EEB0C7F329CB}" srcOrd="0" destOrd="0" presId="urn:microsoft.com/office/officeart/2018/2/layout/IconLabelDescriptionList"/>
    <dgm:cxn modelId="{E7DC4BEB-8A7E-D044-9B72-8D708A43696E}" type="presOf" srcId="{99154A82-90C3-FE4D-8B1A-796E3F177EC6}" destId="{34F3D26F-36BB-44F3-983E-FA9FFA5600F5}" srcOrd="0" destOrd="0" presId="urn:microsoft.com/office/officeart/2018/2/layout/IconLabelDescriptionList"/>
    <dgm:cxn modelId="{5879C1A5-1819-42B9-B931-8E92CCCDCA06}" type="presParOf" srcId="{156F0256-24AC-478C-A7EC-8EE7E90A5E1F}" destId="{53558FC2-3F54-4CB1-868C-656ACCA8A0A2}" srcOrd="0" destOrd="0" presId="urn:microsoft.com/office/officeart/2018/2/layout/IconLabelDescriptionList"/>
    <dgm:cxn modelId="{DF884623-C868-4469-B84B-3585FE4DD720}" type="presParOf" srcId="{53558FC2-3F54-4CB1-868C-656ACCA8A0A2}" destId="{F92CB11B-2968-4A39-8AFF-1BF556E1023C}" srcOrd="0" destOrd="0" presId="urn:microsoft.com/office/officeart/2018/2/layout/IconLabelDescriptionList"/>
    <dgm:cxn modelId="{84556DBC-C776-43C5-B43E-DD6E08CF3159}" type="presParOf" srcId="{53558FC2-3F54-4CB1-868C-656ACCA8A0A2}" destId="{69203D1C-5A78-4DDD-A7FB-B36C00ABD03A}" srcOrd="1" destOrd="0" presId="urn:microsoft.com/office/officeart/2018/2/layout/IconLabelDescriptionList"/>
    <dgm:cxn modelId="{343B0FE6-4D14-4FCB-A880-729A1F6CF125}" type="presParOf" srcId="{53558FC2-3F54-4CB1-868C-656ACCA8A0A2}" destId="{A092F991-E78A-4763-B26F-B520044E1001}" srcOrd="2" destOrd="0" presId="urn:microsoft.com/office/officeart/2018/2/layout/IconLabelDescriptionList"/>
    <dgm:cxn modelId="{5468492D-1ED9-48AD-883C-ED05502A2C54}" type="presParOf" srcId="{53558FC2-3F54-4CB1-868C-656ACCA8A0A2}" destId="{02DBFEED-E77E-455C-8E2E-626CA7389132}" srcOrd="3" destOrd="0" presId="urn:microsoft.com/office/officeart/2018/2/layout/IconLabelDescriptionList"/>
    <dgm:cxn modelId="{71118460-0BB2-44EB-A3F7-F5A698E4B8CF}" type="presParOf" srcId="{53558FC2-3F54-4CB1-868C-656ACCA8A0A2}" destId="{93F26134-B78C-495A-AF44-769F96897287}" srcOrd="4" destOrd="0" presId="urn:microsoft.com/office/officeart/2018/2/layout/IconLabelDescriptionList"/>
    <dgm:cxn modelId="{E1A9475D-D8E6-49C8-9906-30064CE3D671}" type="presParOf" srcId="{156F0256-24AC-478C-A7EC-8EE7E90A5E1F}" destId="{212B560C-2BFD-4FF5-8177-8BAFC543E89E}" srcOrd="1" destOrd="0" presId="urn:microsoft.com/office/officeart/2018/2/layout/IconLabelDescriptionList"/>
    <dgm:cxn modelId="{5480CD3D-32A7-464C-B178-86E079A78CD6}" type="presParOf" srcId="{156F0256-24AC-478C-A7EC-8EE7E90A5E1F}" destId="{A87BD3C6-EB01-4FFF-BD4E-079A61C7827F}" srcOrd="2" destOrd="0" presId="urn:microsoft.com/office/officeart/2018/2/layout/IconLabelDescriptionList"/>
    <dgm:cxn modelId="{1AB7F1B7-8FEB-4081-9349-20D17CF0388D}" type="presParOf" srcId="{A87BD3C6-EB01-4FFF-BD4E-079A61C7827F}" destId="{AD931B33-7FB0-4E17-84D2-4F4C67D9ECF1}" srcOrd="0" destOrd="0" presId="urn:microsoft.com/office/officeart/2018/2/layout/IconLabelDescriptionList"/>
    <dgm:cxn modelId="{909EDD25-F9D4-483B-8B73-CB3D403773E1}" type="presParOf" srcId="{A87BD3C6-EB01-4FFF-BD4E-079A61C7827F}" destId="{8CED9AF7-7B8A-4464-A114-51B454672D6E}" srcOrd="1" destOrd="0" presId="urn:microsoft.com/office/officeart/2018/2/layout/IconLabelDescriptionList"/>
    <dgm:cxn modelId="{269303AF-435A-4A76-85D1-9660C97563EB}" type="presParOf" srcId="{A87BD3C6-EB01-4FFF-BD4E-079A61C7827F}" destId="{59D5CE9D-3F9C-4A07-ADD3-5EDE300DBBC2}" srcOrd="2" destOrd="0" presId="urn:microsoft.com/office/officeart/2018/2/layout/IconLabelDescriptionList"/>
    <dgm:cxn modelId="{0716D0EB-7FB1-435F-81E2-D83674AD0023}" type="presParOf" srcId="{A87BD3C6-EB01-4FFF-BD4E-079A61C7827F}" destId="{9E6A9B1B-9750-4828-AF1B-AAFB772C37A1}" srcOrd="3" destOrd="0" presId="urn:microsoft.com/office/officeart/2018/2/layout/IconLabelDescriptionList"/>
    <dgm:cxn modelId="{6378F9B1-9BF5-4B59-8371-A6C78508A5EF}" type="presParOf" srcId="{A87BD3C6-EB01-4FFF-BD4E-079A61C7827F}" destId="{6CC50804-A839-4460-9901-F40CFB35A496}" srcOrd="4" destOrd="0" presId="urn:microsoft.com/office/officeart/2018/2/layout/IconLabelDescriptionList"/>
    <dgm:cxn modelId="{0B4D4AF8-FF1A-4037-B3F0-C823FCB8B6BF}" type="presParOf" srcId="{156F0256-24AC-478C-A7EC-8EE7E90A5E1F}" destId="{E0340606-5F49-4347-985F-5660A5E58EA1}" srcOrd="3" destOrd="0" presId="urn:microsoft.com/office/officeart/2018/2/layout/IconLabelDescriptionList"/>
    <dgm:cxn modelId="{A9D721E9-5CA3-4B2A-BBBC-20F80C236D32}" type="presParOf" srcId="{156F0256-24AC-478C-A7EC-8EE7E90A5E1F}" destId="{3C322079-3BF3-44B6-AA23-1140FF59F7AE}" srcOrd="4" destOrd="0" presId="urn:microsoft.com/office/officeart/2018/2/layout/IconLabelDescriptionList"/>
    <dgm:cxn modelId="{A4AE289E-48E1-42F4-B9C3-162775BF4569}" type="presParOf" srcId="{3C322079-3BF3-44B6-AA23-1140FF59F7AE}" destId="{239EB89A-24F1-466E-A385-E3BF9C3F02E0}" srcOrd="0" destOrd="0" presId="urn:microsoft.com/office/officeart/2018/2/layout/IconLabelDescriptionList"/>
    <dgm:cxn modelId="{A4F97F38-45C9-4260-866E-C6B8148AFD06}" type="presParOf" srcId="{3C322079-3BF3-44B6-AA23-1140FF59F7AE}" destId="{391F724D-3225-44E3-8A00-4BA3D6C0D681}" srcOrd="1" destOrd="0" presId="urn:microsoft.com/office/officeart/2018/2/layout/IconLabelDescriptionList"/>
    <dgm:cxn modelId="{D1D3D850-47B3-4F58-BD17-E1E55B16AC5A}" type="presParOf" srcId="{3C322079-3BF3-44B6-AA23-1140FF59F7AE}" destId="{B818AD7C-A8D8-4AC1-B92F-DD9A2D738169}" srcOrd="2" destOrd="0" presId="urn:microsoft.com/office/officeart/2018/2/layout/IconLabelDescriptionList"/>
    <dgm:cxn modelId="{324BC963-61D9-468E-8EFB-750695C8A57E}" type="presParOf" srcId="{3C322079-3BF3-44B6-AA23-1140FF59F7AE}" destId="{01E94E71-0B9B-4E1F-82A0-09714EB980E1}" srcOrd="3" destOrd="0" presId="urn:microsoft.com/office/officeart/2018/2/layout/IconLabelDescriptionList"/>
    <dgm:cxn modelId="{20358F31-57DB-4ACD-8ED1-30EDA698E576}" type="presParOf" srcId="{3C322079-3BF3-44B6-AA23-1140FF59F7AE}" destId="{683BDAE9-10B0-4798-9920-7D8DA35E79A4}" srcOrd="4" destOrd="0" presId="urn:microsoft.com/office/officeart/2018/2/layout/IconLabelDescriptionList"/>
    <dgm:cxn modelId="{94F53283-F404-4EB6-A650-CA69084B2FAA}" type="presParOf" srcId="{156F0256-24AC-478C-A7EC-8EE7E90A5E1F}" destId="{6EAD5674-22F7-4812-A023-6EA4B02CA230}" srcOrd="5" destOrd="0" presId="urn:microsoft.com/office/officeart/2018/2/layout/IconLabelDescriptionList"/>
    <dgm:cxn modelId="{9C0B4324-92ED-4B93-9F75-45A776917F10}" type="presParOf" srcId="{156F0256-24AC-478C-A7EC-8EE7E90A5E1F}" destId="{AE32C163-8FE3-47A4-8811-F7FA64F81C81}" srcOrd="6" destOrd="0" presId="urn:microsoft.com/office/officeart/2018/2/layout/IconLabelDescriptionList"/>
    <dgm:cxn modelId="{65A86748-4601-4471-B633-6B80BA9EE551}" type="presParOf" srcId="{AE32C163-8FE3-47A4-8811-F7FA64F81C81}" destId="{002B1035-20F4-44DA-A566-05162F60B999}" srcOrd="0" destOrd="0" presId="urn:microsoft.com/office/officeart/2018/2/layout/IconLabelDescriptionList"/>
    <dgm:cxn modelId="{E5D23C54-AC8A-416E-A5A1-70E21BB2EE83}" type="presParOf" srcId="{AE32C163-8FE3-47A4-8811-F7FA64F81C81}" destId="{8BE026D4-0F2F-4635-8766-512F0AB6116D}" srcOrd="1" destOrd="0" presId="urn:microsoft.com/office/officeart/2018/2/layout/IconLabelDescriptionList"/>
    <dgm:cxn modelId="{39E3A31B-D9CA-4D56-B04F-599BE108948D}" type="presParOf" srcId="{AE32C163-8FE3-47A4-8811-F7FA64F81C81}" destId="{37615CA9-FFC6-4696-A00C-EEB0C7F329CB}" srcOrd="2" destOrd="0" presId="urn:microsoft.com/office/officeart/2018/2/layout/IconLabelDescriptionList"/>
    <dgm:cxn modelId="{6A9D9C0C-FBAC-4D9E-B8EE-F06821CDB26B}" type="presParOf" srcId="{AE32C163-8FE3-47A4-8811-F7FA64F81C81}" destId="{A308BF00-4C0C-4D68-BA32-DE7A165E181F}" srcOrd="3" destOrd="0" presId="urn:microsoft.com/office/officeart/2018/2/layout/IconLabelDescriptionList"/>
    <dgm:cxn modelId="{2E9637ED-A7F1-4D34-A30D-07617EE5F55E}" type="presParOf" srcId="{AE32C163-8FE3-47A4-8811-F7FA64F81C81}" destId="{34F3D26F-36BB-44F3-983E-FA9FFA5600F5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974A34-871F-B84D-A362-AB8258F48F4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7CDA89A2-F268-634C-B928-DC04F1626CAC}">
      <dgm:prSet/>
      <dgm:spPr/>
      <dgm:t>
        <a:bodyPr/>
        <a:lstStyle/>
        <a:p>
          <a:r>
            <a:rPr lang="cs-CZ" dirty="0"/>
            <a:t>OPZ I – Epidemiologie  (1 .</a:t>
          </a:r>
          <a:r>
            <a:rPr lang="cs-CZ" dirty="0" err="1"/>
            <a:t>semester</a:t>
          </a:r>
          <a:r>
            <a:rPr lang="cs-CZ" dirty="0"/>
            <a:t>)</a:t>
          </a:r>
        </a:p>
      </dgm:t>
    </dgm:pt>
    <dgm:pt modelId="{8A51B1F0-B198-BB4E-8053-2BB8BECB608A}" type="parTrans" cxnId="{05794C29-7D24-DC47-9716-354DD0399A28}">
      <dgm:prSet/>
      <dgm:spPr/>
      <dgm:t>
        <a:bodyPr/>
        <a:lstStyle/>
        <a:p>
          <a:endParaRPr lang="cs-CZ"/>
        </a:p>
      </dgm:t>
    </dgm:pt>
    <dgm:pt modelId="{6F00783E-A39F-D748-8B04-66190FFD99BE}" type="sibTrans" cxnId="{05794C29-7D24-DC47-9716-354DD0399A28}">
      <dgm:prSet/>
      <dgm:spPr/>
      <dgm:t>
        <a:bodyPr/>
        <a:lstStyle/>
        <a:p>
          <a:endParaRPr lang="cs-CZ"/>
        </a:p>
      </dgm:t>
    </dgm:pt>
    <dgm:pt modelId="{4A0E841E-21E1-9D46-9B2D-5D48A6525038}">
      <dgm:prSet/>
      <dgm:spPr/>
      <dgm:t>
        <a:bodyPr/>
        <a:lstStyle/>
        <a:p>
          <a:r>
            <a:rPr lang="cs-CZ"/>
            <a:t>Základní koncepty</a:t>
          </a:r>
        </a:p>
      </dgm:t>
    </dgm:pt>
    <dgm:pt modelId="{D66FB24B-C5D4-B646-9C7B-587F929F652A}" type="parTrans" cxnId="{241F2CCD-B594-3546-896A-8E12876FBF22}">
      <dgm:prSet/>
      <dgm:spPr/>
      <dgm:t>
        <a:bodyPr/>
        <a:lstStyle/>
        <a:p>
          <a:endParaRPr lang="cs-CZ"/>
        </a:p>
      </dgm:t>
    </dgm:pt>
    <dgm:pt modelId="{B056FBFC-9A53-EF40-916F-A3B8A5D56127}" type="sibTrans" cxnId="{241F2CCD-B594-3546-896A-8E12876FBF22}">
      <dgm:prSet/>
      <dgm:spPr/>
      <dgm:t>
        <a:bodyPr/>
        <a:lstStyle/>
        <a:p>
          <a:endParaRPr lang="cs-CZ"/>
        </a:p>
      </dgm:t>
    </dgm:pt>
    <dgm:pt modelId="{284592B9-9FF7-E647-B7EB-D329709DDC1C}">
      <dgm:prSet/>
      <dgm:spPr/>
      <dgm:t>
        <a:bodyPr/>
        <a:lstStyle/>
        <a:p>
          <a:r>
            <a:rPr lang="cs-CZ"/>
            <a:t>Epidemiologie</a:t>
          </a:r>
        </a:p>
      </dgm:t>
    </dgm:pt>
    <dgm:pt modelId="{16D3173F-C0D5-F345-93A1-44BB1AB25F32}" type="parTrans" cxnId="{10485F26-B33D-874B-9663-91DE005AA83F}">
      <dgm:prSet/>
      <dgm:spPr/>
      <dgm:t>
        <a:bodyPr/>
        <a:lstStyle/>
        <a:p>
          <a:endParaRPr lang="cs-CZ"/>
        </a:p>
      </dgm:t>
    </dgm:pt>
    <dgm:pt modelId="{902EF2CF-9F20-B942-B2A1-5A8A2FD69CED}" type="sibTrans" cxnId="{10485F26-B33D-874B-9663-91DE005AA83F}">
      <dgm:prSet/>
      <dgm:spPr/>
      <dgm:t>
        <a:bodyPr/>
        <a:lstStyle/>
        <a:p>
          <a:endParaRPr lang="cs-CZ"/>
        </a:p>
      </dgm:t>
    </dgm:pt>
    <dgm:pt modelId="{E3B61A85-B96E-9D40-A29A-C43506157503}">
      <dgm:prSet/>
      <dgm:spPr/>
      <dgm:t>
        <a:bodyPr/>
        <a:lstStyle/>
        <a:p>
          <a:r>
            <a:rPr lang="cs-CZ"/>
            <a:t>Sociální lékařství</a:t>
          </a:r>
        </a:p>
      </dgm:t>
    </dgm:pt>
    <dgm:pt modelId="{9819BAC7-B429-FE40-9B28-90B11F7A4D53}" type="parTrans" cxnId="{39D0EC3E-BF8A-AC4F-9B22-6634F88139F9}">
      <dgm:prSet/>
      <dgm:spPr/>
      <dgm:t>
        <a:bodyPr/>
        <a:lstStyle/>
        <a:p>
          <a:endParaRPr lang="cs-CZ"/>
        </a:p>
      </dgm:t>
    </dgm:pt>
    <dgm:pt modelId="{2E4BEA56-452C-9A40-8070-F1373C5750CC}" type="sibTrans" cxnId="{39D0EC3E-BF8A-AC4F-9B22-6634F88139F9}">
      <dgm:prSet/>
      <dgm:spPr/>
      <dgm:t>
        <a:bodyPr/>
        <a:lstStyle/>
        <a:p>
          <a:endParaRPr lang="cs-CZ"/>
        </a:p>
      </dgm:t>
    </dgm:pt>
    <dgm:pt modelId="{3BE98E45-7A52-754E-81F5-E6E3B1F6265B}">
      <dgm:prSet/>
      <dgm:spPr/>
      <dgm:t>
        <a:bodyPr/>
        <a:lstStyle/>
        <a:p>
          <a:r>
            <a:rPr lang="cs-CZ"/>
            <a:t>Základní schopnosti pro vědeckou práci</a:t>
          </a:r>
        </a:p>
      </dgm:t>
    </dgm:pt>
    <dgm:pt modelId="{7BAAA961-CCE0-7648-9A01-5CBDD56841E5}" type="parTrans" cxnId="{F274209B-F673-CF43-AC36-C3F1B0EC3855}">
      <dgm:prSet/>
      <dgm:spPr/>
      <dgm:t>
        <a:bodyPr/>
        <a:lstStyle/>
        <a:p>
          <a:endParaRPr lang="cs-CZ"/>
        </a:p>
      </dgm:t>
    </dgm:pt>
    <dgm:pt modelId="{619AF752-ED40-3942-A52C-24938D0BBA21}" type="sibTrans" cxnId="{F274209B-F673-CF43-AC36-C3F1B0EC3855}">
      <dgm:prSet/>
      <dgm:spPr/>
      <dgm:t>
        <a:bodyPr/>
        <a:lstStyle/>
        <a:p>
          <a:endParaRPr lang="cs-CZ"/>
        </a:p>
      </dgm:t>
    </dgm:pt>
    <dgm:pt modelId="{9565DAD4-DE1A-DF47-9672-4CEE1B57E3DA}">
      <dgm:prSet/>
      <dgm:spPr/>
      <dgm:t>
        <a:bodyPr/>
        <a:lstStyle/>
        <a:p>
          <a:r>
            <a:rPr lang="cs-CZ" dirty="0"/>
            <a:t>OPZ II– Ochrana zdraví (3. Semestr)</a:t>
          </a:r>
        </a:p>
      </dgm:t>
    </dgm:pt>
    <dgm:pt modelId="{28484802-2862-7A49-8994-0D860EC43705}" type="parTrans" cxnId="{91304C27-5C6C-7A4F-B5B1-B6063DBB7401}">
      <dgm:prSet/>
      <dgm:spPr/>
      <dgm:t>
        <a:bodyPr/>
        <a:lstStyle/>
        <a:p>
          <a:endParaRPr lang="cs-CZ"/>
        </a:p>
      </dgm:t>
    </dgm:pt>
    <dgm:pt modelId="{9B8F5854-A9AE-3143-B35E-3D0C065F4C45}" type="sibTrans" cxnId="{91304C27-5C6C-7A4F-B5B1-B6063DBB7401}">
      <dgm:prSet/>
      <dgm:spPr/>
      <dgm:t>
        <a:bodyPr/>
        <a:lstStyle/>
        <a:p>
          <a:endParaRPr lang="cs-CZ"/>
        </a:p>
      </dgm:t>
    </dgm:pt>
    <dgm:pt modelId="{3471CC49-E67C-1541-BF2F-B0A0B0C53A40}">
      <dgm:prSet/>
      <dgm:spPr/>
      <dgm:t>
        <a:bodyPr/>
        <a:lstStyle/>
        <a:p>
          <a:r>
            <a:rPr lang="cs-CZ"/>
            <a:t>Vztah jedince, prostředí a populaceZdraví populace</a:t>
          </a:r>
        </a:p>
      </dgm:t>
    </dgm:pt>
    <dgm:pt modelId="{DC56D978-B8C3-D64E-883F-731BDBE5577E}" type="parTrans" cxnId="{7CEB126F-6EB9-3149-96F2-F360EBB156ED}">
      <dgm:prSet/>
      <dgm:spPr/>
      <dgm:t>
        <a:bodyPr/>
        <a:lstStyle/>
        <a:p>
          <a:endParaRPr lang="cs-CZ"/>
        </a:p>
      </dgm:t>
    </dgm:pt>
    <dgm:pt modelId="{6716FB2D-7283-2C4C-8C78-86340381965E}" type="sibTrans" cxnId="{7CEB126F-6EB9-3149-96F2-F360EBB156ED}">
      <dgm:prSet/>
      <dgm:spPr/>
      <dgm:t>
        <a:bodyPr/>
        <a:lstStyle/>
        <a:p>
          <a:endParaRPr lang="cs-CZ"/>
        </a:p>
      </dgm:t>
    </dgm:pt>
    <dgm:pt modelId="{BE359615-FE48-AE4B-BDE5-2E288F96D323}">
      <dgm:prSet/>
      <dgm:spPr/>
      <dgm:t>
        <a:bodyPr/>
        <a:lstStyle/>
        <a:p>
          <a:r>
            <a:rPr lang="cs-CZ" dirty="0"/>
            <a:t>OPZ III – Podpora zdraví  (9.  semestr)</a:t>
          </a:r>
        </a:p>
      </dgm:t>
    </dgm:pt>
    <dgm:pt modelId="{54768EE6-0045-104D-890C-A6028EA72DD8}" type="parTrans" cxnId="{A07E8342-46B2-0D41-AEC0-8CA356E028C7}">
      <dgm:prSet/>
      <dgm:spPr/>
      <dgm:t>
        <a:bodyPr/>
        <a:lstStyle/>
        <a:p>
          <a:endParaRPr lang="cs-CZ"/>
        </a:p>
      </dgm:t>
    </dgm:pt>
    <dgm:pt modelId="{43A07484-7406-1D48-9EF4-7717473F2B1C}" type="sibTrans" cxnId="{A07E8342-46B2-0D41-AEC0-8CA356E028C7}">
      <dgm:prSet/>
      <dgm:spPr/>
      <dgm:t>
        <a:bodyPr/>
        <a:lstStyle/>
        <a:p>
          <a:endParaRPr lang="cs-CZ"/>
        </a:p>
      </dgm:t>
    </dgm:pt>
    <dgm:pt modelId="{DE62B181-D510-B34D-9FAE-7AC921F89C5D}">
      <dgm:prSet/>
      <dgm:spPr/>
      <dgm:t>
        <a:bodyPr/>
        <a:lstStyle/>
        <a:p>
          <a:r>
            <a:rPr lang="cs-CZ"/>
            <a:t>Životní styl jednotlivce</a:t>
          </a:r>
        </a:p>
      </dgm:t>
    </dgm:pt>
    <dgm:pt modelId="{15249BA0-A480-854F-84DA-E796D4E463B6}" type="parTrans" cxnId="{98345C5E-CC95-AF49-B3DB-2FCF9012125C}">
      <dgm:prSet/>
      <dgm:spPr/>
      <dgm:t>
        <a:bodyPr/>
        <a:lstStyle/>
        <a:p>
          <a:endParaRPr lang="cs-CZ"/>
        </a:p>
      </dgm:t>
    </dgm:pt>
    <dgm:pt modelId="{B1327900-B4DA-D742-A0AF-C1AE5966BBC1}" type="sibTrans" cxnId="{98345C5E-CC95-AF49-B3DB-2FCF9012125C}">
      <dgm:prSet/>
      <dgm:spPr/>
      <dgm:t>
        <a:bodyPr/>
        <a:lstStyle/>
        <a:p>
          <a:endParaRPr lang="cs-CZ"/>
        </a:p>
      </dgm:t>
    </dgm:pt>
    <dgm:pt modelId="{8564FF92-0ED8-F642-8513-7536C4F0AFBD}">
      <dgm:prSet/>
      <dgm:spPr/>
      <dgm:t>
        <a:bodyPr/>
        <a:lstStyle/>
        <a:p>
          <a:r>
            <a:rPr lang="cs-CZ" dirty="0"/>
            <a:t>OPZ IV – Veřejné zdravotnictví (10. </a:t>
          </a:r>
          <a:r>
            <a:rPr lang="cs-CZ" dirty="0" err="1"/>
            <a:t>semester</a:t>
          </a:r>
          <a:r>
            <a:rPr lang="cs-CZ" dirty="0"/>
            <a:t>)</a:t>
          </a:r>
        </a:p>
      </dgm:t>
    </dgm:pt>
    <dgm:pt modelId="{B599F55B-8434-D346-A2B2-C41ADDD811BB}" type="parTrans" cxnId="{CABC5C05-B5EB-D648-A364-159E9003C6AD}">
      <dgm:prSet/>
      <dgm:spPr/>
      <dgm:t>
        <a:bodyPr/>
        <a:lstStyle/>
        <a:p>
          <a:endParaRPr lang="cs-CZ"/>
        </a:p>
      </dgm:t>
    </dgm:pt>
    <dgm:pt modelId="{9C578432-14D8-D949-B8D7-3AF9B0200F3E}" type="sibTrans" cxnId="{CABC5C05-B5EB-D648-A364-159E9003C6AD}">
      <dgm:prSet/>
      <dgm:spPr/>
      <dgm:t>
        <a:bodyPr/>
        <a:lstStyle/>
        <a:p>
          <a:endParaRPr lang="cs-CZ"/>
        </a:p>
      </dgm:t>
    </dgm:pt>
    <dgm:pt modelId="{DAF1BEC5-D030-F742-9168-CF0A075F7D07}">
      <dgm:prSet/>
      <dgm:spPr/>
      <dgm:t>
        <a:bodyPr/>
        <a:lstStyle/>
        <a:p>
          <a:r>
            <a:rPr lang="cs-CZ"/>
            <a:t>Zdravotnické právo</a:t>
          </a:r>
        </a:p>
      </dgm:t>
    </dgm:pt>
    <dgm:pt modelId="{DD14FCA3-8346-4349-B485-F9FF714B9E64}" type="parTrans" cxnId="{9B70680C-EC42-1444-ADEE-6036907E472E}">
      <dgm:prSet/>
      <dgm:spPr/>
      <dgm:t>
        <a:bodyPr/>
        <a:lstStyle/>
        <a:p>
          <a:endParaRPr lang="cs-CZ"/>
        </a:p>
      </dgm:t>
    </dgm:pt>
    <dgm:pt modelId="{24E94C7D-1943-3548-95D1-2990136AD164}" type="sibTrans" cxnId="{9B70680C-EC42-1444-ADEE-6036907E472E}">
      <dgm:prSet/>
      <dgm:spPr/>
      <dgm:t>
        <a:bodyPr/>
        <a:lstStyle/>
        <a:p>
          <a:endParaRPr lang="cs-CZ"/>
        </a:p>
      </dgm:t>
    </dgm:pt>
    <dgm:pt modelId="{9E5658D0-3FB7-F34B-9822-4A274BFBBD40}">
      <dgm:prSet/>
      <dgm:spPr/>
      <dgm:t>
        <a:bodyPr/>
        <a:lstStyle/>
        <a:p>
          <a:r>
            <a:rPr lang="cs-CZ"/>
            <a:t>Ekonomie zdravotní péče</a:t>
          </a:r>
        </a:p>
      </dgm:t>
    </dgm:pt>
    <dgm:pt modelId="{38649DE5-E2DA-AC47-90EF-42290329BD5E}" type="parTrans" cxnId="{C1764BA8-7CBE-A745-A925-F40333D3CE48}">
      <dgm:prSet/>
      <dgm:spPr/>
      <dgm:t>
        <a:bodyPr/>
        <a:lstStyle/>
        <a:p>
          <a:endParaRPr lang="cs-CZ"/>
        </a:p>
      </dgm:t>
    </dgm:pt>
    <dgm:pt modelId="{BBB5DE6B-2B8C-A24F-9BC0-CBE02F4F6032}" type="sibTrans" cxnId="{C1764BA8-7CBE-A745-A925-F40333D3CE48}">
      <dgm:prSet/>
      <dgm:spPr/>
      <dgm:t>
        <a:bodyPr/>
        <a:lstStyle/>
        <a:p>
          <a:endParaRPr lang="cs-CZ"/>
        </a:p>
      </dgm:t>
    </dgm:pt>
    <dgm:pt modelId="{809D3D29-9959-1C41-A11D-FB0B2C384F2F}">
      <dgm:prSet/>
      <dgm:spPr/>
      <dgm:t>
        <a:bodyPr/>
        <a:lstStyle/>
        <a:p>
          <a:r>
            <a:rPr lang="cs-CZ"/>
            <a:t>Systémy řízení kvality</a:t>
          </a:r>
        </a:p>
      </dgm:t>
    </dgm:pt>
    <dgm:pt modelId="{9B154967-703E-3B43-9843-DF99A08FC44A}" type="parTrans" cxnId="{F018700A-B41B-BE47-A832-AE716069E1D6}">
      <dgm:prSet/>
      <dgm:spPr/>
      <dgm:t>
        <a:bodyPr/>
        <a:lstStyle/>
        <a:p>
          <a:endParaRPr lang="cs-CZ"/>
        </a:p>
      </dgm:t>
    </dgm:pt>
    <dgm:pt modelId="{6D64AA60-2751-994D-8009-C4B785C639B5}" type="sibTrans" cxnId="{F018700A-B41B-BE47-A832-AE716069E1D6}">
      <dgm:prSet/>
      <dgm:spPr/>
      <dgm:t>
        <a:bodyPr/>
        <a:lstStyle/>
        <a:p>
          <a:endParaRPr lang="cs-CZ"/>
        </a:p>
      </dgm:t>
    </dgm:pt>
    <dgm:pt modelId="{B306794F-4099-204F-B2F8-3745BF18E8AE}">
      <dgm:prSet/>
      <dgm:spPr/>
      <dgm:t>
        <a:bodyPr/>
        <a:lstStyle/>
        <a:p>
          <a:r>
            <a:rPr lang="cs-CZ"/>
            <a:t>Nakažlivé nemoci</a:t>
          </a:r>
        </a:p>
      </dgm:t>
    </dgm:pt>
    <dgm:pt modelId="{363FB72D-9DA1-0142-814A-EC81707DB3A1}" type="parTrans" cxnId="{4EDFB396-43AA-FC49-B4A0-A32A5C6078FF}">
      <dgm:prSet/>
      <dgm:spPr/>
      <dgm:t>
        <a:bodyPr/>
        <a:lstStyle/>
        <a:p>
          <a:endParaRPr lang="cs-CZ"/>
        </a:p>
      </dgm:t>
    </dgm:pt>
    <dgm:pt modelId="{E843A0B8-1C20-FA42-9C7A-E8F8A85DCA67}" type="sibTrans" cxnId="{4EDFB396-43AA-FC49-B4A0-A32A5C6078FF}">
      <dgm:prSet/>
      <dgm:spPr/>
      <dgm:t>
        <a:bodyPr/>
        <a:lstStyle/>
        <a:p>
          <a:endParaRPr lang="cs-CZ"/>
        </a:p>
      </dgm:t>
    </dgm:pt>
    <dgm:pt modelId="{32FDB5FA-B080-544B-B1E6-0B94705F209E}">
      <dgm:prSet/>
      <dgm:spPr/>
      <dgm:t>
        <a:bodyPr/>
        <a:lstStyle/>
        <a:p>
          <a:r>
            <a:rPr lang="cs-CZ"/>
            <a:t>Vlivy životního prostřední</a:t>
          </a:r>
        </a:p>
      </dgm:t>
    </dgm:pt>
    <dgm:pt modelId="{D1AD467E-07F2-E347-B2D3-62290998F350}" type="parTrans" cxnId="{EB9386FF-9E61-2F43-B04F-9E13F059833B}">
      <dgm:prSet/>
      <dgm:spPr/>
      <dgm:t>
        <a:bodyPr/>
        <a:lstStyle/>
        <a:p>
          <a:endParaRPr lang="cs-CZ"/>
        </a:p>
      </dgm:t>
    </dgm:pt>
    <dgm:pt modelId="{90B5F6F3-72D5-2540-8DD0-5417020A2FA4}" type="sibTrans" cxnId="{EB9386FF-9E61-2F43-B04F-9E13F059833B}">
      <dgm:prSet/>
      <dgm:spPr/>
      <dgm:t>
        <a:bodyPr/>
        <a:lstStyle/>
        <a:p>
          <a:endParaRPr lang="cs-CZ"/>
        </a:p>
      </dgm:t>
    </dgm:pt>
    <dgm:pt modelId="{035E1F83-2F57-0E44-AF39-21DE84C1310D}">
      <dgm:prSet/>
      <dgm:spPr/>
      <dgm:t>
        <a:bodyPr/>
        <a:lstStyle/>
        <a:p>
          <a:r>
            <a:rPr lang="cs-CZ"/>
            <a:t>Veřejné informační kampaně</a:t>
          </a:r>
        </a:p>
      </dgm:t>
    </dgm:pt>
    <dgm:pt modelId="{A73D58AE-997F-E64D-A518-001C1BE65109}" type="parTrans" cxnId="{0ED41D93-6BE4-5740-8BA7-4C3CD71099B7}">
      <dgm:prSet/>
      <dgm:spPr/>
      <dgm:t>
        <a:bodyPr/>
        <a:lstStyle/>
        <a:p>
          <a:endParaRPr lang="cs-CZ"/>
        </a:p>
      </dgm:t>
    </dgm:pt>
    <dgm:pt modelId="{94449EFC-5EDD-1B47-A155-13599C9883D3}" type="sibTrans" cxnId="{0ED41D93-6BE4-5740-8BA7-4C3CD71099B7}">
      <dgm:prSet/>
      <dgm:spPr/>
      <dgm:t>
        <a:bodyPr/>
        <a:lstStyle/>
        <a:p>
          <a:endParaRPr lang="en-US"/>
        </a:p>
      </dgm:t>
    </dgm:pt>
    <dgm:pt modelId="{2010BD6D-8359-AC4D-BEE6-3D179031E3F8}">
      <dgm:prSet/>
      <dgm:spPr/>
      <dgm:t>
        <a:bodyPr/>
        <a:lstStyle/>
        <a:p>
          <a:r>
            <a:rPr lang="cs-CZ"/>
            <a:t>Systémový boj proti závislostem</a:t>
          </a:r>
        </a:p>
      </dgm:t>
    </dgm:pt>
    <dgm:pt modelId="{36901396-FA6C-EA49-B2FE-C1F10C65D262}" type="parTrans" cxnId="{6C7589A3-87ED-6443-B95D-D8E5FF6943D5}">
      <dgm:prSet/>
      <dgm:spPr/>
      <dgm:t>
        <a:bodyPr/>
        <a:lstStyle/>
        <a:p>
          <a:endParaRPr lang="cs-CZ"/>
        </a:p>
      </dgm:t>
    </dgm:pt>
    <dgm:pt modelId="{985B9643-8F3A-404B-8B3C-D75559FA287C}" type="sibTrans" cxnId="{6C7589A3-87ED-6443-B95D-D8E5FF6943D5}">
      <dgm:prSet/>
      <dgm:spPr/>
      <dgm:t>
        <a:bodyPr/>
        <a:lstStyle/>
        <a:p>
          <a:endParaRPr lang="en-US"/>
        </a:p>
      </dgm:t>
    </dgm:pt>
    <dgm:pt modelId="{869C0816-8539-034A-86CD-19C1BE1F9F22}">
      <dgm:prSet/>
      <dgm:spPr/>
      <dgm:t>
        <a:bodyPr/>
        <a:lstStyle/>
        <a:p>
          <a:r>
            <a:rPr lang="cs-CZ"/>
            <a:t>Preventivní intervence</a:t>
          </a:r>
        </a:p>
      </dgm:t>
    </dgm:pt>
    <dgm:pt modelId="{82800D05-0FB2-F940-B05D-68F14482F108}" type="parTrans" cxnId="{37CACEAA-977F-D643-94BA-64B1F3434370}">
      <dgm:prSet/>
      <dgm:spPr/>
      <dgm:t>
        <a:bodyPr/>
        <a:lstStyle/>
        <a:p>
          <a:endParaRPr lang="cs-CZ"/>
        </a:p>
      </dgm:t>
    </dgm:pt>
    <dgm:pt modelId="{66599DEC-7A8C-0F45-B420-4637F88B1580}" type="sibTrans" cxnId="{37CACEAA-977F-D643-94BA-64B1F3434370}">
      <dgm:prSet/>
      <dgm:spPr/>
      <dgm:t>
        <a:bodyPr/>
        <a:lstStyle/>
        <a:p>
          <a:endParaRPr lang="en-US"/>
        </a:p>
      </dgm:t>
    </dgm:pt>
    <dgm:pt modelId="{497AC891-E791-AD4C-9C2F-FCDE9BB673F9}" type="pres">
      <dgm:prSet presAssocID="{67974A34-871F-B84D-A362-AB8258F48F4A}" presName="linear" presStyleCnt="0">
        <dgm:presLayoutVars>
          <dgm:animLvl val="lvl"/>
          <dgm:resizeHandles val="exact"/>
        </dgm:presLayoutVars>
      </dgm:prSet>
      <dgm:spPr/>
    </dgm:pt>
    <dgm:pt modelId="{27AC0DCA-E0D8-B34A-B0B9-A00B87609835}" type="pres">
      <dgm:prSet presAssocID="{7CDA89A2-F268-634C-B928-DC04F1626CA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CC9B1DA-7357-8440-B8C2-A6F743395496}" type="pres">
      <dgm:prSet presAssocID="{7CDA89A2-F268-634C-B928-DC04F1626CAC}" presName="childText" presStyleLbl="revTx" presStyleIdx="0" presStyleCnt="4">
        <dgm:presLayoutVars>
          <dgm:bulletEnabled val="1"/>
        </dgm:presLayoutVars>
      </dgm:prSet>
      <dgm:spPr/>
    </dgm:pt>
    <dgm:pt modelId="{BFF55CEA-03C0-6F45-AF3F-4209C41BE57D}" type="pres">
      <dgm:prSet presAssocID="{9565DAD4-DE1A-DF47-9672-4CEE1B57E3D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522DFE3-726A-904E-BBBD-7EA4809DA752}" type="pres">
      <dgm:prSet presAssocID="{9565DAD4-DE1A-DF47-9672-4CEE1B57E3DA}" presName="childText" presStyleLbl="revTx" presStyleIdx="1" presStyleCnt="4">
        <dgm:presLayoutVars>
          <dgm:bulletEnabled val="1"/>
        </dgm:presLayoutVars>
      </dgm:prSet>
      <dgm:spPr/>
    </dgm:pt>
    <dgm:pt modelId="{D0FB0696-FC23-8A4C-B32E-CAF8721BA1EE}" type="pres">
      <dgm:prSet presAssocID="{BE359615-FE48-AE4B-BDE5-2E288F96D32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D7F12B8-B1C7-DC45-B9F0-CCD80B925B7D}" type="pres">
      <dgm:prSet presAssocID="{BE359615-FE48-AE4B-BDE5-2E288F96D323}" presName="childText" presStyleLbl="revTx" presStyleIdx="2" presStyleCnt="4">
        <dgm:presLayoutVars>
          <dgm:bulletEnabled val="1"/>
        </dgm:presLayoutVars>
      </dgm:prSet>
      <dgm:spPr/>
    </dgm:pt>
    <dgm:pt modelId="{29FD0BB7-4B42-2548-928D-EC80BFD10B21}" type="pres">
      <dgm:prSet presAssocID="{8564FF92-0ED8-F642-8513-7536C4F0AFBD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BD895C1C-BCC3-3D45-AFA3-4724131F3B58}" type="pres">
      <dgm:prSet presAssocID="{8564FF92-0ED8-F642-8513-7536C4F0AFBD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CABC5C05-B5EB-D648-A364-159E9003C6AD}" srcId="{67974A34-871F-B84D-A362-AB8258F48F4A}" destId="{8564FF92-0ED8-F642-8513-7536C4F0AFBD}" srcOrd="3" destOrd="0" parTransId="{B599F55B-8434-D346-A2B2-C41ADDD811BB}" sibTransId="{9C578432-14D8-D949-B8D7-3AF9B0200F3E}"/>
    <dgm:cxn modelId="{F018700A-B41B-BE47-A832-AE716069E1D6}" srcId="{8564FF92-0ED8-F642-8513-7536C4F0AFBD}" destId="{809D3D29-9959-1C41-A11D-FB0B2C384F2F}" srcOrd="2" destOrd="0" parTransId="{9B154967-703E-3B43-9843-DF99A08FC44A}" sibTransId="{6D64AA60-2751-994D-8009-C4B785C639B5}"/>
    <dgm:cxn modelId="{9B70680C-EC42-1444-ADEE-6036907E472E}" srcId="{8564FF92-0ED8-F642-8513-7536C4F0AFBD}" destId="{DAF1BEC5-D030-F742-9168-CF0A075F7D07}" srcOrd="0" destOrd="0" parTransId="{DD14FCA3-8346-4349-B485-F9FF714B9E64}" sibTransId="{24E94C7D-1943-3548-95D1-2990136AD164}"/>
    <dgm:cxn modelId="{F93E321A-7B32-9D49-BD85-19245ED9A99D}" type="presOf" srcId="{E3B61A85-B96E-9D40-A29A-C43506157503}" destId="{8CC9B1DA-7357-8440-B8C2-A6F743395496}" srcOrd="0" destOrd="2" presId="urn:microsoft.com/office/officeart/2005/8/layout/vList2"/>
    <dgm:cxn modelId="{10485F26-B33D-874B-9663-91DE005AA83F}" srcId="{7CDA89A2-F268-634C-B928-DC04F1626CAC}" destId="{284592B9-9FF7-E647-B7EB-D329709DDC1C}" srcOrd="1" destOrd="0" parTransId="{16D3173F-C0D5-F345-93A1-44BB1AB25F32}" sibTransId="{902EF2CF-9F20-B942-B2A1-5A8A2FD69CED}"/>
    <dgm:cxn modelId="{91304C27-5C6C-7A4F-B5B1-B6063DBB7401}" srcId="{67974A34-871F-B84D-A362-AB8258F48F4A}" destId="{9565DAD4-DE1A-DF47-9672-4CEE1B57E3DA}" srcOrd="1" destOrd="0" parTransId="{28484802-2862-7A49-8994-0D860EC43705}" sibTransId="{9B8F5854-A9AE-3143-B35E-3D0C065F4C45}"/>
    <dgm:cxn modelId="{05794C29-7D24-DC47-9716-354DD0399A28}" srcId="{67974A34-871F-B84D-A362-AB8258F48F4A}" destId="{7CDA89A2-F268-634C-B928-DC04F1626CAC}" srcOrd="0" destOrd="0" parTransId="{8A51B1F0-B198-BB4E-8053-2BB8BECB608A}" sibTransId="{6F00783E-A39F-D748-8B04-66190FFD99BE}"/>
    <dgm:cxn modelId="{0D4E4F32-A2D7-A342-A3BE-0E16A7C623B7}" type="presOf" srcId="{B306794F-4099-204F-B2F8-3745BF18E8AE}" destId="{8522DFE3-726A-904E-BBBD-7EA4809DA752}" srcOrd="0" destOrd="1" presId="urn:microsoft.com/office/officeart/2005/8/layout/vList2"/>
    <dgm:cxn modelId="{39D0EC3E-BF8A-AC4F-9B22-6634F88139F9}" srcId="{7CDA89A2-F268-634C-B928-DC04F1626CAC}" destId="{E3B61A85-B96E-9D40-A29A-C43506157503}" srcOrd="2" destOrd="0" parTransId="{9819BAC7-B429-FE40-9B28-90B11F7A4D53}" sibTransId="{2E4BEA56-452C-9A40-8070-F1373C5750CC}"/>
    <dgm:cxn modelId="{D08D413F-AD69-D240-85FF-3FCAFBC21F6F}" type="presOf" srcId="{4A0E841E-21E1-9D46-9B2D-5D48A6525038}" destId="{8CC9B1DA-7357-8440-B8C2-A6F743395496}" srcOrd="0" destOrd="0" presId="urn:microsoft.com/office/officeart/2005/8/layout/vList2"/>
    <dgm:cxn modelId="{A07E8342-46B2-0D41-AEC0-8CA356E028C7}" srcId="{67974A34-871F-B84D-A362-AB8258F48F4A}" destId="{BE359615-FE48-AE4B-BDE5-2E288F96D323}" srcOrd="2" destOrd="0" parTransId="{54768EE6-0045-104D-890C-A6028EA72DD8}" sibTransId="{43A07484-7406-1D48-9EF4-7717473F2B1C}"/>
    <dgm:cxn modelId="{75C5A943-646A-1945-B3FD-D42B297AB3CD}" type="presOf" srcId="{9E5658D0-3FB7-F34B-9822-4A274BFBBD40}" destId="{BD895C1C-BCC3-3D45-AFA3-4724131F3B58}" srcOrd="0" destOrd="1" presId="urn:microsoft.com/office/officeart/2005/8/layout/vList2"/>
    <dgm:cxn modelId="{50F9BD4C-747D-6547-8CF2-DF1A20F809AC}" type="presOf" srcId="{8564FF92-0ED8-F642-8513-7536C4F0AFBD}" destId="{29FD0BB7-4B42-2548-928D-EC80BFD10B21}" srcOrd="0" destOrd="0" presId="urn:microsoft.com/office/officeart/2005/8/layout/vList2"/>
    <dgm:cxn modelId="{060E8154-4442-904D-80EE-6D2AA0E70283}" type="presOf" srcId="{035E1F83-2F57-0E44-AF39-21DE84C1310D}" destId="{DD7F12B8-B1C7-DC45-B9F0-CCD80B925B7D}" srcOrd="0" destOrd="1" presId="urn:microsoft.com/office/officeart/2005/8/layout/vList2"/>
    <dgm:cxn modelId="{5CDE185A-CC74-2845-BBC3-5564B18589F5}" type="presOf" srcId="{32FDB5FA-B080-544B-B1E6-0B94705F209E}" destId="{8522DFE3-726A-904E-BBBD-7EA4809DA752}" srcOrd="0" destOrd="2" presId="urn:microsoft.com/office/officeart/2005/8/layout/vList2"/>
    <dgm:cxn modelId="{98345C5E-CC95-AF49-B3DB-2FCF9012125C}" srcId="{BE359615-FE48-AE4B-BDE5-2E288F96D323}" destId="{DE62B181-D510-B34D-9FAE-7AC921F89C5D}" srcOrd="0" destOrd="0" parTransId="{15249BA0-A480-854F-84DA-E796D4E463B6}" sibTransId="{B1327900-B4DA-D742-A0AF-C1AE5966BBC1}"/>
    <dgm:cxn modelId="{C347B167-89AC-D541-9305-BD42CAE7B611}" type="presOf" srcId="{DAF1BEC5-D030-F742-9168-CF0A075F7D07}" destId="{BD895C1C-BCC3-3D45-AFA3-4724131F3B58}" srcOrd="0" destOrd="0" presId="urn:microsoft.com/office/officeart/2005/8/layout/vList2"/>
    <dgm:cxn modelId="{7CEB126F-6EB9-3149-96F2-F360EBB156ED}" srcId="{9565DAD4-DE1A-DF47-9672-4CEE1B57E3DA}" destId="{3471CC49-E67C-1541-BF2F-B0A0B0C53A40}" srcOrd="0" destOrd="0" parTransId="{DC56D978-B8C3-D64E-883F-731BDBE5577E}" sibTransId="{6716FB2D-7283-2C4C-8C78-86340381965E}"/>
    <dgm:cxn modelId="{84B81975-19FB-6E46-904C-8DADEC238C65}" type="presOf" srcId="{DE62B181-D510-B34D-9FAE-7AC921F89C5D}" destId="{DD7F12B8-B1C7-DC45-B9F0-CCD80B925B7D}" srcOrd="0" destOrd="0" presId="urn:microsoft.com/office/officeart/2005/8/layout/vList2"/>
    <dgm:cxn modelId="{0ED41D93-6BE4-5740-8BA7-4C3CD71099B7}" srcId="{BE359615-FE48-AE4B-BDE5-2E288F96D323}" destId="{035E1F83-2F57-0E44-AF39-21DE84C1310D}" srcOrd="1" destOrd="0" parTransId="{A73D58AE-997F-E64D-A518-001C1BE65109}" sibTransId="{94449EFC-5EDD-1B47-A155-13599C9883D3}"/>
    <dgm:cxn modelId="{4EDFB396-43AA-FC49-B4A0-A32A5C6078FF}" srcId="{9565DAD4-DE1A-DF47-9672-4CEE1B57E3DA}" destId="{B306794F-4099-204F-B2F8-3745BF18E8AE}" srcOrd="1" destOrd="0" parTransId="{363FB72D-9DA1-0142-814A-EC81707DB3A1}" sibTransId="{E843A0B8-1C20-FA42-9C7A-E8F8A85DCA67}"/>
    <dgm:cxn modelId="{F274209B-F673-CF43-AC36-C3F1B0EC3855}" srcId="{7CDA89A2-F268-634C-B928-DC04F1626CAC}" destId="{3BE98E45-7A52-754E-81F5-E6E3B1F6265B}" srcOrd="3" destOrd="0" parTransId="{7BAAA961-CCE0-7648-9A01-5CBDD56841E5}" sibTransId="{619AF752-ED40-3942-A52C-24938D0BBA21}"/>
    <dgm:cxn modelId="{6C7589A3-87ED-6443-B95D-D8E5FF6943D5}" srcId="{BE359615-FE48-AE4B-BDE5-2E288F96D323}" destId="{2010BD6D-8359-AC4D-BEE6-3D179031E3F8}" srcOrd="2" destOrd="0" parTransId="{36901396-FA6C-EA49-B2FE-C1F10C65D262}" sibTransId="{985B9643-8F3A-404B-8B3C-D75559FA287C}"/>
    <dgm:cxn modelId="{C1764BA8-7CBE-A745-A925-F40333D3CE48}" srcId="{8564FF92-0ED8-F642-8513-7536C4F0AFBD}" destId="{9E5658D0-3FB7-F34B-9822-4A274BFBBD40}" srcOrd="1" destOrd="0" parTransId="{38649DE5-E2DA-AC47-90EF-42290329BD5E}" sibTransId="{BBB5DE6B-2B8C-A24F-9BC0-CBE02F4F6032}"/>
    <dgm:cxn modelId="{37CACEAA-977F-D643-94BA-64B1F3434370}" srcId="{BE359615-FE48-AE4B-BDE5-2E288F96D323}" destId="{869C0816-8539-034A-86CD-19C1BE1F9F22}" srcOrd="3" destOrd="0" parTransId="{82800D05-0FB2-F940-B05D-68F14482F108}" sibTransId="{66599DEC-7A8C-0F45-B420-4637F88B1580}"/>
    <dgm:cxn modelId="{2D41C2B5-AB1F-FE4C-BBD6-30B564535499}" type="presOf" srcId="{3471CC49-E67C-1541-BF2F-B0A0B0C53A40}" destId="{8522DFE3-726A-904E-BBBD-7EA4809DA752}" srcOrd="0" destOrd="0" presId="urn:microsoft.com/office/officeart/2005/8/layout/vList2"/>
    <dgm:cxn modelId="{5E65C8B7-95C2-4548-8611-7D2985EF321A}" type="presOf" srcId="{BE359615-FE48-AE4B-BDE5-2E288F96D323}" destId="{D0FB0696-FC23-8A4C-B32E-CAF8721BA1EE}" srcOrd="0" destOrd="0" presId="urn:microsoft.com/office/officeart/2005/8/layout/vList2"/>
    <dgm:cxn modelId="{070D96BC-ED07-224C-8047-15FB7560415F}" type="presOf" srcId="{2010BD6D-8359-AC4D-BEE6-3D179031E3F8}" destId="{DD7F12B8-B1C7-DC45-B9F0-CCD80B925B7D}" srcOrd="0" destOrd="2" presId="urn:microsoft.com/office/officeart/2005/8/layout/vList2"/>
    <dgm:cxn modelId="{9B865EC0-678A-6B4C-8C82-FE4C55A40A25}" type="presOf" srcId="{67974A34-871F-B84D-A362-AB8258F48F4A}" destId="{497AC891-E791-AD4C-9C2F-FCDE9BB673F9}" srcOrd="0" destOrd="0" presId="urn:microsoft.com/office/officeart/2005/8/layout/vList2"/>
    <dgm:cxn modelId="{0DF31EC4-0DAA-6E44-BFAB-B583E739E99B}" type="presOf" srcId="{3BE98E45-7A52-754E-81F5-E6E3B1F6265B}" destId="{8CC9B1DA-7357-8440-B8C2-A6F743395496}" srcOrd="0" destOrd="3" presId="urn:microsoft.com/office/officeart/2005/8/layout/vList2"/>
    <dgm:cxn modelId="{241F2CCD-B594-3546-896A-8E12876FBF22}" srcId="{7CDA89A2-F268-634C-B928-DC04F1626CAC}" destId="{4A0E841E-21E1-9D46-9B2D-5D48A6525038}" srcOrd="0" destOrd="0" parTransId="{D66FB24B-C5D4-B646-9C7B-587F929F652A}" sibTransId="{B056FBFC-9A53-EF40-916F-A3B8A5D56127}"/>
    <dgm:cxn modelId="{A3FA8DCF-6923-124C-A71C-5E46C46F2C9B}" type="presOf" srcId="{809D3D29-9959-1C41-A11D-FB0B2C384F2F}" destId="{BD895C1C-BCC3-3D45-AFA3-4724131F3B58}" srcOrd="0" destOrd="2" presId="urn:microsoft.com/office/officeart/2005/8/layout/vList2"/>
    <dgm:cxn modelId="{D39192DF-F02E-0A49-8345-7AE75FC94B81}" type="presOf" srcId="{869C0816-8539-034A-86CD-19C1BE1F9F22}" destId="{DD7F12B8-B1C7-DC45-B9F0-CCD80B925B7D}" srcOrd="0" destOrd="3" presId="urn:microsoft.com/office/officeart/2005/8/layout/vList2"/>
    <dgm:cxn modelId="{F55533E4-E441-FD40-B8C2-129F086D3E95}" type="presOf" srcId="{9565DAD4-DE1A-DF47-9672-4CEE1B57E3DA}" destId="{BFF55CEA-03C0-6F45-AF3F-4209C41BE57D}" srcOrd="0" destOrd="0" presId="urn:microsoft.com/office/officeart/2005/8/layout/vList2"/>
    <dgm:cxn modelId="{763726E6-6F61-B44D-A7F2-CC1D6F856F67}" type="presOf" srcId="{284592B9-9FF7-E647-B7EB-D329709DDC1C}" destId="{8CC9B1DA-7357-8440-B8C2-A6F743395496}" srcOrd="0" destOrd="1" presId="urn:microsoft.com/office/officeart/2005/8/layout/vList2"/>
    <dgm:cxn modelId="{A20378F5-2DFB-CC48-9DDD-222F9BA932C7}" type="presOf" srcId="{7CDA89A2-F268-634C-B928-DC04F1626CAC}" destId="{27AC0DCA-E0D8-B34A-B0B9-A00B87609835}" srcOrd="0" destOrd="0" presId="urn:microsoft.com/office/officeart/2005/8/layout/vList2"/>
    <dgm:cxn modelId="{EB9386FF-9E61-2F43-B04F-9E13F059833B}" srcId="{9565DAD4-DE1A-DF47-9672-4CEE1B57E3DA}" destId="{32FDB5FA-B080-544B-B1E6-0B94705F209E}" srcOrd="2" destOrd="0" parTransId="{D1AD467E-07F2-E347-B2D3-62290998F350}" sibTransId="{90B5F6F3-72D5-2540-8DD0-5417020A2FA4}"/>
    <dgm:cxn modelId="{A206C38E-5517-1E4A-8F1F-521633C8B336}" type="presParOf" srcId="{497AC891-E791-AD4C-9C2F-FCDE9BB673F9}" destId="{27AC0DCA-E0D8-B34A-B0B9-A00B87609835}" srcOrd="0" destOrd="0" presId="urn:microsoft.com/office/officeart/2005/8/layout/vList2"/>
    <dgm:cxn modelId="{C2C02F2F-DCDB-BA46-B67A-E6A090D20A28}" type="presParOf" srcId="{497AC891-E791-AD4C-9C2F-FCDE9BB673F9}" destId="{8CC9B1DA-7357-8440-B8C2-A6F743395496}" srcOrd="1" destOrd="0" presId="urn:microsoft.com/office/officeart/2005/8/layout/vList2"/>
    <dgm:cxn modelId="{56252638-581B-9646-8968-F6F746BDC1FD}" type="presParOf" srcId="{497AC891-E791-AD4C-9C2F-FCDE9BB673F9}" destId="{BFF55CEA-03C0-6F45-AF3F-4209C41BE57D}" srcOrd="2" destOrd="0" presId="urn:microsoft.com/office/officeart/2005/8/layout/vList2"/>
    <dgm:cxn modelId="{991E2513-5302-F14D-89A4-C182F4FB4DEF}" type="presParOf" srcId="{497AC891-E791-AD4C-9C2F-FCDE9BB673F9}" destId="{8522DFE3-726A-904E-BBBD-7EA4809DA752}" srcOrd="3" destOrd="0" presId="urn:microsoft.com/office/officeart/2005/8/layout/vList2"/>
    <dgm:cxn modelId="{E94906AA-20D1-A248-AA2C-99A1D4F5F9FF}" type="presParOf" srcId="{497AC891-E791-AD4C-9C2F-FCDE9BB673F9}" destId="{D0FB0696-FC23-8A4C-B32E-CAF8721BA1EE}" srcOrd="4" destOrd="0" presId="urn:microsoft.com/office/officeart/2005/8/layout/vList2"/>
    <dgm:cxn modelId="{20637197-3975-E64B-8D80-8C0653BA8D29}" type="presParOf" srcId="{497AC891-E791-AD4C-9C2F-FCDE9BB673F9}" destId="{DD7F12B8-B1C7-DC45-B9F0-CCD80B925B7D}" srcOrd="5" destOrd="0" presId="urn:microsoft.com/office/officeart/2005/8/layout/vList2"/>
    <dgm:cxn modelId="{A0A8A143-1FF8-6C41-976E-75828E3FE12A}" type="presParOf" srcId="{497AC891-E791-AD4C-9C2F-FCDE9BB673F9}" destId="{29FD0BB7-4B42-2548-928D-EC80BFD10B21}" srcOrd="6" destOrd="0" presId="urn:microsoft.com/office/officeart/2005/8/layout/vList2"/>
    <dgm:cxn modelId="{F6CD3202-A77A-FA4D-B317-BB30281FF30D}" type="presParOf" srcId="{497AC891-E791-AD4C-9C2F-FCDE9BB673F9}" destId="{BD895C1C-BCC3-3D45-AFA3-4724131F3B58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20C08C-B4AD-4A5C-8F3F-8E224B4514F6}">
      <dsp:nvSpPr>
        <dsp:cNvPr id="0" name=""/>
        <dsp:cNvSpPr/>
      </dsp:nvSpPr>
      <dsp:spPr>
        <a:xfrm>
          <a:off x="1020487" y="594262"/>
          <a:ext cx="1098562" cy="1098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579A52-750D-47D8-BAA7-4ED666FBD742}">
      <dsp:nvSpPr>
        <dsp:cNvPr id="0" name=""/>
        <dsp:cNvSpPr/>
      </dsp:nvSpPr>
      <dsp:spPr>
        <a:xfrm>
          <a:off x="393" y="1811108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000" kern="1200"/>
            <a:t>Snaha na úrovni společnosti</a:t>
          </a:r>
          <a:endParaRPr lang="en-US" sz="2000" kern="1200"/>
        </a:p>
      </dsp:txBody>
      <dsp:txXfrm>
        <a:off x="393" y="1811108"/>
        <a:ext cx="3138750" cy="470812"/>
      </dsp:txXfrm>
    </dsp:sp>
    <dsp:sp modelId="{4C0FD22A-15DB-418E-AF44-961E06CE1628}">
      <dsp:nvSpPr>
        <dsp:cNvPr id="0" name=""/>
        <dsp:cNvSpPr/>
      </dsp:nvSpPr>
      <dsp:spPr>
        <a:xfrm>
          <a:off x="393" y="2336937"/>
          <a:ext cx="3138750" cy="1008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Aby nemoci vůbec nevznikali</a:t>
          </a:r>
          <a:endParaRPr lang="en-US" sz="1500" kern="120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Aby se nemoci nešířili příliš rychle</a:t>
          </a:r>
          <a:endParaRPr lang="en-US" sz="1500" kern="120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Aby se nemocní dostali k té správné péči včas</a:t>
          </a:r>
          <a:endParaRPr lang="en-US" sz="1500" kern="1200"/>
        </a:p>
      </dsp:txBody>
      <dsp:txXfrm>
        <a:off x="393" y="2336937"/>
        <a:ext cx="3138750" cy="1008110"/>
      </dsp:txXfrm>
    </dsp:sp>
    <dsp:sp modelId="{85A823F8-DE83-4246-A3BC-5FDC5E961BB1}">
      <dsp:nvSpPr>
        <dsp:cNvPr id="0" name=""/>
        <dsp:cNvSpPr/>
      </dsp:nvSpPr>
      <dsp:spPr>
        <a:xfrm>
          <a:off x="4708518" y="594262"/>
          <a:ext cx="1098562" cy="1098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4DEE8A-2AB6-44EB-B7A1-BA8A78622EB2}">
      <dsp:nvSpPr>
        <dsp:cNvPr id="0" name=""/>
        <dsp:cNvSpPr/>
      </dsp:nvSpPr>
      <dsp:spPr>
        <a:xfrm>
          <a:off x="3688425" y="1811108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000" kern="1200"/>
            <a:t>Snaha na úrovni jednotlivce</a:t>
          </a:r>
          <a:endParaRPr lang="en-US" sz="2000" kern="1200"/>
        </a:p>
      </dsp:txBody>
      <dsp:txXfrm>
        <a:off x="3688425" y="1811108"/>
        <a:ext cx="3138750" cy="470812"/>
      </dsp:txXfrm>
    </dsp:sp>
    <dsp:sp modelId="{23282E62-23D7-4DFC-AE35-5D3A6442A845}">
      <dsp:nvSpPr>
        <dsp:cNvPr id="0" name=""/>
        <dsp:cNvSpPr/>
      </dsp:nvSpPr>
      <dsp:spPr>
        <a:xfrm>
          <a:off x="3688425" y="2336937"/>
          <a:ext cx="3138750" cy="1008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Odpovědnost za své vlastní zdraví</a:t>
          </a:r>
          <a:endParaRPr lang="en-US" sz="1500" kern="120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Ke správným rozhodnutím jsou potřebné správné informace</a:t>
          </a:r>
          <a:endParaRPr lang="en-US" sz="1500" kern="1200" dirty="0"/>
        </a:p>
      </dsp:txBody>
      <dsp:txXfrm>
        <a:off x="3688425" y="2336937"/>
        <a:ext cx="3138750" cy="1008110"/>
      </dsp:txXfrm>
    </dsp:sp>
    <dsp:sp modelId="{5FBE54A5-156F-40E8-8B8F-ABE76717262E}">
      <dsp:nvSpPr>
        <dsp:cNvPr id="0" name=""/>
        <dsp:cNvSpPr/>
      </dsp:nvSpPr>
      <dsp:spPr>
        <a:xfrm>
          <a:off x="8396550" y="594262"/>
          <a:ext cx="1098562" cy="1098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381746-7289-48E3-86A4-82CB0D458814}">
      <dsp:nvSpPr>
        <dsp:cNvPr id="0" name=""/>
        <dsp:cNvSpPr/>
      </dsp:nvSpPr>
      <dsp:spPr>
        <a:xfrm>
          <a:off x="7376456" y="1811108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000" kern="1200"/>
            <a:t>Snaha na úrovni zdravotnictví</a:t>
          </a:r>
          <a:endParaRPr lang="en-US" sz="2000" kern="1200"/>
        </a:p>
      </dsp:txBody>
      <dsp:txXfrm>
        <a:off x="7376456" y="1811108"/>
        <a:ext cx="3138750" cy="470812"/>
      </dsp:txXfrm>
    </dsp:sp>
    <dsp:sp modelId="{65C1C605-415A-4517-BFB4-0AECA43BF302}">
      <dsp:nvSpPr>
        <dsp:cNvPr id="0" name=""/>
        <dsp:cNvSpPr/>
      </dsp:nvSpPr>
      <dsp:spPr>
        <a:xfrm>
          <a:off x="7376456" y="2336937"/>
          <a:ext cx="3138750" cy="10081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Efektivní organizace zdravotní péče</a:t>
          </a:r>
          <a:endParaRPr lang="en-US" sz="1500" kern="120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Pořád se zlepšující kvalita zdravotní péče</a:t>
          </a:r>
          <a:endParaRPr lang="en-US" sz="1500" kern="1200"/>
        </a:p>
      </dsp:txBody>
      <dsp:txXfrm>
        <a:off x="7376456" y="2336937"/>
        <a:ext cx="3138750" cy="10081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61D168-817A-D94F-BB8C-52905B9D2359}">
      <dsp:nvSpPr>
        <dsp:cNvPr id="0" name=""/>
        <dsp:cNvSpPr/>
      </dsp:nvSpPr>
      <dsp:spPr>
        <a:xfrm>
          <a:off x="0" y="320437"/>
          <a:ext cx="9044623" cy="2079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1963" tIns="416560" rIns="701963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/>
            <a:t>legislativa a právo,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/>
            <a:t>ekonomické nástroje,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/>
            <a:t>výchova a vzdělávání,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/>
            <a:t>Politika a činnost veřejné správy,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/>
            <a:t>koordinace občanských iniciativ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/>
            <a:t>média. </a:t>
          </a:r>
        </a:p>
      </dsp:txBody>
      <dsp:txXfrm>
        <a:off x="0" y="320437"/>
        <a:ext cx="9044623" cy="2079000"/>
      </dsp:txXfrm>
    </dsp:sp>
    <dsp:sp modelId="{54E8B1C6-8D96-3E47-98FF-661239852995}">
      <dsp:nvSpPr>
        <dsp:cNvPr id="0" name=""/>
        <dsp:cNvSpPr/>
      </dsp:nvSpPr>
      <dsp:spPr>
        <a:xfrm>
          <a:off x="452231" y="25237"/>
          <a:ext cx="6331236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9306" tIns="0" rIns="239306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Uvážlivá aplikace metod sociální regulace, jako je např.</a:t>
          </a:r>
        </a:p>
      </dsp:txBody>
      <dsp:txXfrm>
        <a:off x="481052" y="54058"/>
        <a:ext cx="6273594" cy="532758"/>
      </dsp:txXfrm>
    </dsp:sp>
    <dsp:sp modelId="{C2FFD777-1B0C-F849-A6E9-39ECBEAF401A}">
      <dsp:nvSpPr>
        <dsp:cNvPr id="0" name=""/>
        <dsp:cNvSpPr/>
      </dsp:nvSpPr>
      <dsp:spPr>
        <a:xfrm>
          <a:off x="0" y="2802638"/>
          <a:ext cx="9044623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1963" tIns="416560" rIns="701963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Holčík, </a:t>
          </a:r>
          <a:r>
            <a:rPr lang="cs-CZ" sz="1600" kern="1200" dirty="0" err="1"/>
            <a:t>Čeladová</a:t>
          </a:r>
          <a:r>
            <a:rPr lang="cs-CZ" sz="1600" kern="1200" dirty="0"/>
            <a:t> (2018)</a:t>
          </a:r>
        </a:p>
      </dsp:txBody>
      <dsp:txXfrm>
        <a:off x="0" y="2802638"/>
        <a:ext cx="9044623" cy="756000"/>
      </dsp:txXfrm>
    </dsp:sp>
    <dsp:sp modelId="{1616E0F1-CD73-DE45-87BF-0A74FB8DABCB}">
      <dsp:nvSpPr>
        <dsp:cNvPr id="0" name=""/>
        <dsp:cNvSpPr/>
      </dsp:nvSpPr>
      <dsp:spPr>
        <a:xfrm>
          <a:off x="452231" y="2507438"/>
          <a:ext cx="6331236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9306" tIns="0" rIns="239306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Přijímaná opatření musí dbát na názory, přání i potřeby lidí a měla by </a:t>
          </a:r>
          <a:r>
            <a:rPr lang="cs-CZ" sz="1600" kern="1200" dirty="0" err="1"/>
            <a:t>být</a:t>
          </a:r>
          <a:r>
            <a:rPr lang="cs-CZ" sz="1600" kern="1200" dirty="0"/>
            <a:t> průběžně hodnocena i následně </a:t>
          </a:r>
          <a:r>
            <a:rPr lang="cs-CZ" sz="1600" kern="1200" dirty="0" err="1"/>
            <a:t>modifikovánatak</a:t>
          </a:r>
          <a:r>
            <a:rPr lang="cs-CZ" sz="1600" kern="1200" dirty="0"/>
            <a:t>, aby co nejlépe sloužila.</a:t>
          </a:r>
        </a:p>
      </dsp:txBody>
      <dsp:txXfrm>
        <a:off x="481052" y="2536259"/>
        <a:ext cx="6273594" cy="5327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2CB11B-2968-4A39-8AFF-1BF556E1023C}">
      <dsp:nvSpPr>
        <dsp:cNvPr id="0" name=""/>
        <dsp:cNvSpPr/>
      </dsp:nvSpPr>
      <dsp:spPr>
        <a:xfrm>
          <a:off x="13219" y="299451"/>
          <a:ext cx="811316" cy="81131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2F991-E78A-4763-B26F-B520044E1001}">
      <dsp:nvSpPr>
        <dsp:cNvPr id="0" name=""/>
        <dsp:cNvSpPr/>
      </dsp:nvSpPr>
      <dsp:spPr>
        <a:xfrm>
          <a:off x="13219" y="1254405"/>
          <a:ext cx="2318046" cy="347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000" kern="1200"/>
            <a:t>Ochrana zdraví</a:t>
          </a:r>
          <a:endParaRPr lang="en-US" sz="2000" kern="1200"/>
        </a:p>
      </dsp:txBody>
      <dsp:txXfrm>
        <a:off x="13219" y="1254405"/>
        <a:ext cx="2318046" cy="347706"/>
      </dsp:txXfrm>
    </dsp:sp>
    <dsp:sp modelId="{93F26134-B78C-495A-AF44-769F96897287}">
      <dsp:nvSpPr>
        <dsp:cNvPr id="0" name=""/>
        <dsp:cNvSpPr/>
      </dsp:nvSpPr>
      <dsp:spPr>
        <a:xfrm>
          <a:off x="13219" y="1668920"/>
          <a:ext cx="2318046" cy="1970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Ochrana před nakažlivými nemocemi</a:t>
          </a:r>
          <a:endParaRPr lang="en-US" sz="1500" kern="1200"/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Ochrana před nepříznivými vlivy životního prostředí</a:t>
          </a:r>
          <a:endParaRPr lang="en-US" sz="1500" kern="1200"/>
        </a:p>
      </dsp:txBody>
      <dsp:txXfrm>
        <a:off x="13219" y="1668920"/>
        <a:ext cx="2318046" cy="1970938"/>
      </dsp:txXfrm>
    </dsp:sp>
    <dsp:sp modelId="{AD931B33-7FB0-4E17-84D2-4F4C67D9ECF1}">
      <dsp:nvSpPr>
        <dsp:cNvPr id="0" name=""/>
        <dsp:cNvSpPr/>
      </dsp:nvSpPr>
      <dsp:spPr>
        <a:xfrm>
          <a:off x="2736924" y="299451"/>
          <a:ext cx="811316" cy="81131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D5CE9D-3F9C-4A07-ADD3-5EDE300DBBC2}">
      <dsp:nvSpPr>
        <dsp:cNvPr id="0" name=""/>
        <dsp:cNvSpPr/>
      </dsp:nvSpPr>
      <dsp:spPr>
        <a:xfrm>
          <a:off x="2736924" y="1254405"/>
          <a:ext cx="2318046" cy="347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000" kern="1200"/>
            <a:t>Podpora zdraví</a:t>
          </a:r>
          <a:endParaRPr lang="en-US" sz="2000" kern="1200"/>
        </a:p>
      </dsp:txBody>
      <dsp:txXfrm>
        <a:off x="2736924" y="1254405"/>
        <a:ext cx="2318046" cy="347706"/>
      </dsp:txXfrm>
    </dsp:sp>
    <dsp:sp modelId="{6CC50804-A839-4460-9901-F40CFB35A496}">
      <dsp:nvSpPr>
        <dsp:cNvPr id="0" name=""/>
        <dsp:cNvSpPr/>
      </dsp:nvSpPr>
      <dsp:spPr>
        <a:xfrm>
          <a:off x="2736924" y="1668920"/>
          <a:ext cx="2318046" cy="1970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Opatření vedoucí ke správnému životnímu stylu.</a:t>
          </a:r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Informovanost </a:t>
          </a:r>
          <a:r>
            <a:rPr lang="cs-CZ" sz="1500" kern="1200" dirty="0" err="1"/>
            <a:t>věřejnosti</a:t>
          </a:r>
          <a:r>
            <a:rPr lang="cs-CZ" sz="1500" kern="1200" dirty="0"/>
            <a:t> </a:t>
          </a:r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Veřejná politika směrem ke zdraví</a:t>
          </a:r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Prevence</a:t>
          </a:r>
        </a:p>
        <a:p>
          <a:pPr marL="0" lvl="0" indent="0" algn="l" defTabSz="666750"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2736924" y="1668920"/>
        <a:ext cx="2318046" cy="1970938"/>
      </dsp:txXfrm>
    </dsp:sp>
    <dsp:sp modelId="{239EB89A-24F1-466E-A385-E3BF9C3F02E0}">
      <dsp:nvSpPr>
        <dsp:cNvPr id="0" name=""/>
        <dsp:cNvSpPr/>
      </dsp:nvSpPr>
      <dsp:spPr>
        <a:xfrm>
          <a:off x="5460629" y="299451"/>
          <a:ext cx="811316" cy="81131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18AD7C-A8D8-4AC1-B92F-DD9A2D738169}">
      <dsp:nvSpPr>
        <dsp:cNvPr id="0" name=""/>
        <dsp:cNvSpPr/>
      </dsp:nvSpPr>
      <dsp:spPr>
        <a:xfrm>
          <a:off x="5460629" y="1254405"/>
          <a:ext cx="2318046" cy="347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000" kern="1200"/>
            <a:t>Veřejné zdravotnictví</a:t>
          </a:r>
          <a:endParaRPr lang="en-US" sz="2000" kern="1200"/>
        </a:p>
      </dsp:txBody>
      <dsp:txXfrm>
        <a:off x="5460629" y="1254405"/>
        <a:ext cx="2318046" cy="347706"/>
      </dsp:txXfrm>
    </dsp:sp>
    <dsp:sp modelId="{683BDAE9-10B0-4798-9920-7D8DA35E79A4}">
      <dsp:nvSpPr>
        <dsp:cNvPr id="0" name=""/>
        <dsp:cNvSpPr/>
      </dsp:nvSpPr>
      <dsp:spPr>
        <a:xfrm>
          <a:off x="5460629" y="1668920"/>
          <a:ext cx="2318046" cy="1970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Organizace zdravotní péče</a:t>
          </a:r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Respekt k právům pacienta</a:t>
          </a:r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Financování </a:t>
          </a:r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Efektivní nakládání se zdroji</a:t>
          </a:r>
        </a:p>
        <a:p>
          <a:pPr marL="0" lvl="0" indent="0" algn="l" defTabSz="666750"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5460629" y="1668920"/>
        <a:ext cx="2318046" cy="1970938"/>
      </dsp:txXfrm>
    </dsp:sp>
    <dsp:sp modelId="{002B1035-20F4-44DA-A566-05162F60B999}">
      <dsp:nvSpPr>
        <dsp:cNvPr id="0" name=""/>
        <dsp:cNvSpPr/>
      </dsp:nvSpPr>
      <dsp:spPr>
        <a:xfrm>
          <a:off x="8184333" y="299451"/>
          <a:ext cx="811316" cy="81131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615CA9-FFC6-4696-A00C-EEB0C7F329CB}">
      <dsp:nvSpPr>
        <dsp:cNvPr id="0" name=""/>
        <dsp:cNvSpPr/>
      </dsp:nvSpPr>
      <dsp:spPr>
        <a:xfrm>
          <a:off x="8184333" y="1254405"/>
          <a:ext cx="2318046" cy="347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000" kern="1200" dirty="0"/>
            <a:t>Kvalita zdravotní péče</a:t>
          </a:r>
          <a:endParaRPr lang="en-US" sz="2000" kern="1200" dirty="0"/>
        </a:p>
      </dsp:txBody>
      <dsp:txXfrm>
        <a:off x="8184333" y="1254405"/>
        <a:ext cx="2318046" cy="347706"/>
      </dsp:txXfrm>
    </dsp:sp>
    <dsp:sp modelId="{34F3D26F-36BB-44F3-983E-FA9FFA5600F5}">
      <dsp:nvSpPr>
        <dsp:cNvPr id="0" name=""/>
        <dsp:cNvSpPr/>
      </dsp:nvSpPr>
      <dsp:spPr>
        <a:xfrm>
          <a:off x="8184333" y="1668920"/>
          <a:ext cx="2318046" cy="1970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Systémová</a:t>
          </a:r>
          <a:r>
            <a:rPr lang="en-US" sz="1500" kern="1200" dirty="0"/>
            <a:t> </a:t>
          </a:r>
          <a:r>
            <a:rPr lang="en-US" sz="1500" kern="1200" dirty="0" err="1"/>
            <a:t>opatření</a:t>
          </a:r>
          <a:r>
            <a:rPr lang="en-US" sz="1500" kern="1200" dirty="0"/>
            <a:t> </a:t>
          </a:r>
          <a:r>
            <a:rPr lang="en-US" sz="1500" kern="1200" dirty="0" err="1"/>
            <a:t>vedoucí</a:t>
          </a:r>
          <a:r>
            <a:rPr lang="en-US" sz="1500" kern="1200" dirty="0"/>
            <a:t> k co </a:t>
          </a:r>
          <a:r>
            <a:rPr lang="en-US" sz="1500" kern="1200" dirty="0" err="1"/>
            <a:t>nejvyšší</a:t>
          </a:r>
          <a:r>
            <a:rPr lang="en-US" sz="1500" kern="1200" dirty="0"/>
            <a:t> </a:t>
          </a:r>
          <a:r>
            <a:rPr lang="en-US" sz="1500" kern="1200" dirty="0" err="1"/>
            <a:t>úrovni</a:t>
          </a:r>
          <a:r>
            <a:rPr lang="en-US" sz="1500" kern="1200" dirty="0"/>
            <a:t> </a:t>
          </a:r>
          <a:r>
            <a:rPr lang="en-US" sz="1500" kern="1200" dirty="0" err="1"/>
            <a:t>zdravotních</a:t>
          </a:r>
          <a:r>
            <a:rPr lang="en-US" sz="1500" kern="1200" dirty="0"/>
            <a:t> </a:t>
          </a:r>
          <a:r>
            <a:rPr lang="en-US" sz="1500" kern="1200" dirty="0" err="1"/>
            <a:t>služeb</a:t>
          </a:r>
          <a:endParaRPr lang="en-US" sz="1500" kern="1200" dirty="0"/>
        </a:p>
      </dsp:txBody>
      <dsp:txXfrm>
        <a:off x="8184333" y="1668920"/>
        <a:ext cx="2318046" cy="19709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AC0DCA-E0D8-B34A-B0B9-A00B87609835}">
      <dsp:nvSpPr>
        <dsp:cNvPr id="0" name=""/>
        <dsp:cNvSpPr/>
      </dsp:nvSpPr>
      <dsp:spPr>
        <a:xfrm>
          <a:off x="0" y="12069"/>
          <a:ext cx="6263640" cy="4557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OPZ I – Epidemiologie  (1 .</a:t>
          </a:r>
          <a:r>
            <a:rPr lang="cs-CZ" sz="1900" kern="1200" dirty="0" err="1"/>
            <a:t>semester</a:t>
          </a:r>
          <a:r>
            <a:rPr lang="cs-CZ" sz="1900" kern="1200" dirty="0"/>
            <a:t>)</a:t>
          </a:r>
        </a:p>
      </dsp:txBody>
      <dsp:txXfrm>
        <a:off x="22246" y="34315"/>
        <a:ext cx="6219148" cy="411223"/>
      </dsp:txXfrm>
    </dsp:sp>
    <dsp:sp modelId="{8CC9B1DA-7357-8440-B8C2-A6F743395496}">
      <dsp:nvSpPr>
        <dsp:cNvPr id="0" name=""/>
        <dsp:cNvSpPr/>
      </dsp:nvSpPr>
      <dsp:spPr>
        <a:xfrm>
          <a:off x="0" y="467784"/>
          <a:ext cx="6263640" cy="1042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Základní koncepty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Epidemiologie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Sociální lékařství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Základní schopnosti pro vědeckou práci</a:t>
          </a:r>
        </a:p>
      </dsp:txBody>
      <dsp:txXfrm>
        <a:off x="0" y="467784"/>
        <a:ext cx="6263640" cy="1042245"/>
      </dsp:txXfrm>
    </dsp:sp>
    <dsp:sp modelId="{BFF55CEA-03C0-6F45-AF3F-4209C41BE57D}">
      <dsp:nvSpPr>
        <dsp:cNvPr id="0" name=""/>
        <dsp:cNvSpPr/>
      </dsp:nvSpPr>
      <dsp:spPr>
        <a:xfrm>
          <a:off x="0" y="1510029"/>
          <a:ext cx="6263640" cy="455715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OPZ II– Ochrana zdraví (3. Semestr)</a:t>
          </a:r>
        </a:p>
      </dsp:txBody>
      <dsp:txXfrm>
        <a:off x="22246" y="1532275"/>
        <a:ext cx="6219148" cy="411223"/>
      </dsp:txXfrm>
    </dsp:sp>
    <dsp:sp modelId="{8522DFE3-726A-904E-BBBD-7EA4809DA752}">
      <dsp:nvSpPr>
        <dsp:cNvPr id="0" name=""/>
        <dsp:cNvSpPr/>
      </dsp:nvSpPr>
      <dsp:spPr>
        <a:xfrm>
          <a:off x="0" y="1965744"/>
          <a:ext cx="6263640" cy="786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Vztah jedince, prostředí a populaceZdraví populace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Nakažlivé nemoci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Vlivy životního prostřední</a:t>
          </a:r>
        </a:p>
      </dsp:txBody>
      <dsp:txXfrm>
        <a:off x="0" y="1965744"/>
        <a:ext cx="6263640" cy="786599"/>
      </dsp:txXfrm>
    </dsp:sp>
    <dsp:sp modelId="{D0FB0696-FC23-8A4C-B32E-CAF8721BA1EE}">
      <dsp:nvSpPr>
        <dsp:cNvPr id="0" name=""/>
        <dsp:cNvSpPr/>
      </dsp:nvSpPr>
      <dsp:spPr>
        <a:xfrm>
          <a:off x="0" y="2752343"/>
          <a:ext cx="6263640" cy="455715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OPZ III – Podpora zdraví  (9.  semestr)</a:t>
          </a:r>
        </a:p>
      </dsp:txBody>
      <dsp:txXfrm>
        <a:off x="22246" y="2774589"/>
        <a:ext cx="6219148" cy="411223"/>
      </dsp:txXfrm>
    </dsp:sp>
    <dsp:sp modelId="{DD7F12B8-B1C7-DC45-B9F0-CCD80B925B7D}">
      <dsp:nvSpPr>
        <dsp:cNvPr id="0" name=""/>
        <dsp:cNvSpPr/>
      </dsp:nvSpPr>
      <dsp:spPr>
        <a:xfrm>
          <a:off x="0" y="3208058"/>
          <a:ext cx="6263640" cy="1042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Životní styl jednotlivce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Veřejné informační kampaně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Systémový boj proti závislostem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Preventivní intervence</a:t>
          </a:r>
        </a:p>
      </dsp:txBody>
      <dsp:txXfrm>
        <a:off x="0" y="3208058"/>
        <a:ext cx="6263640" cy="1042245"/>
      </dsp:txXfrm>
    </dsp:sp>
    <dsp:sp modelId="{29FD0BB7-4B42-2548-928D-EC80BFD10B21}">
      <dsp:nvSpPr>
        <dsp:cNvPr id="0" name=""/>
        <dsp:cNvSpPr/>
      </dsp:nvSpPr>
      <dsp:spPr>
        <a:xfrm>
          <a:off x="0" y="4250304"/>
          <a:ext cx="6263640" cy="45571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OPZ IV – Veřejné zdravotnictví (10. </a:t>
          </a:r>
          <a:r>
            <a:rPr lang="cs-CZ" sz="1900" kern="1200" dirty="0" err="1"/>
            <a:t>semester</a:t>
          </a:r>
          <a:r>
            <a:rPr lang="cs-CZ" sz="1900" kern="1200" dirty="0"/>
            <a:t>)</a:t>
          </a:r>
        </a:p>
      </dsp:txBody>
      <dsp:txXfrm>
        <a:off x="22246" y="4272550"/>
        <a:ext cx="6219148" cy="411223"/>
      </dsp:txXfrm>
    </dsp:sp>
    <dsp:sp modelId="{BD895C1C-BCC3-3D45-AFA3-4724131F3B58}">
      <dsp:nvSpPr>
        <dsp:cNvPr id="0" name=""/>
        <dsp:cNvSpPr/>
      </dsp:nvSpPr>
      <dsp:spPr>
        <a:xfrm>
          <a:off x="0" y="4706019"/>
          <a:ext cx="6263640" cy="786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Zdravotnické právo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Ekonomie zdravotní péče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kern="1200"/>
            <a:t>Systémy řízení kvality</a:t>
          </a:r>
        </a:p>
      </dsp:txBody>
      <dsp:txXfrm>
        <a:off x="0" y="4706019"/>
        <a:ext cx="6263640" cy="786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1D7758-D3F4-384D-916B-1AC0E2CDD0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50EE8BB-5CAA-0D47-8FD5-02AE4A3F9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B9AE48-6ACD-1944-A465-DECF20D7C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2E0D-27DA-BD46-9EF7-855E95FD42C7}" type="datetimeFigureOut">
              <a:rPr lang="cs-CZ" smtClean="0"/>
              <a:t>05.10.20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163A02-7E1A-5B4F-BFD0-B5B698677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5EA53D-073A-7D45-8A65-388E30AD6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1832-E5FD-C64E-8E3E-61943063E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00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ACB608-71A8-354D-8B45-1B67EF443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3E9D0D1-7E8C-FF41-B64B-1BC7F1D03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5B4403-505D-374B-81E2-B52D65162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2E0D-27DA-BD46-9EF7-855E95FD42C7}" type="datetimeFigureOut">
              <a:rPr lang="cs-CZ" smtClean="0"/>
              <a:t>05.10.20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717996-81EE-894F-B27D-57432160C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2AB5AE-CCDD-604E-84AE-CFD4F253D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1832-E5FD-C64E-8E3E-61943063E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720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9F9D43A-DEC6-CC43-84B2-6693523FD8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EC6CEF0-2FFC-D841-A013-F6395CAF38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B6544C-B7CB-EB46-B0FA-28348DBE2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2E0D-27DA-BD46-9EF7-855E95FD42C7}" type="datetimeFigureOut">
              <a:rPr lang="cs-CZ" smtClean="0"/>
              <a:t>05.10.20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4CD49D-3A2D-214C-9EBD-B9A7E69F9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24F52A-BDFC-5843-B434-727BF96C0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1832-E5FD-C64E-8E3E-61943063E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32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0B62EA-439F-3D44-9643-F4DFAD520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EBFF6A-D1E8-C842-9F96-DC79B2CFF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222787-DF3C-1D4C-9719-250C5F4D0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2E0D-27DA-BD46-9EF7-855E95FD42C7}" type="datetimeFigureOut">
              <a:rPr lang="cs-CZ" smtClean="0"/>
              <a:t>05.10.20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CB2AE9-15B2-4847-A20F-A96D63777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12F377-74E7-3C49-B224-0CC9AB87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1832-E5FD-C64E-8E3E-61943063E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772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BB6A75-B91F-B245-ADFE-1787FEA2A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D21E51-C38A-6C43-8AF5-1B3608DC5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CECE25-54FF-7F40-99EA-7AFA508FD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2E0D-27DA-BD46-9EF7-855E95FD42C7}" type="datetimeFigureOut">
              <a:rPr lang="cs-CZ" smtClean="0"/>
              <a:t>05.10.20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A55571-CB68-A442-AAAD-B6CF464FE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345EC6-E659-FF4B-93D5-112B419C1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1832-E5FD-C64E-8E3E-61943063E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267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81DDDC-B438-1C4A-8E4C-ADCA65B27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0572FE-BDD8-FE4E-94B0-BFAD5F053D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52C7ADE-3569-8C40-8999-B842FA6A3D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047A746-C68F-0340-806D-51D0A3225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2E0D-27DA-BD46-9EF7-855E95FD42C7}" type="datetimeFigureOut">
              <a:rPr lang="cs-CZ" smtClean="0"/>
              <a:t>05.10.20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AB819F-09E5-1F46-A5B6-68CF28CFC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F9B894C-5BC9-1E4B-B2A0-EB0FAC19A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1832-E5FD-C64E-8E3E-61943063E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916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5B128B-6EB7-EC44-B845-D7EE6A67E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3B3CA7-631C-9A41-8C00-3618C13F8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14D42F9-154A-1E42-8523-FB90170C2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CF50407-5C83-DC4F-9A86-E7AF641280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9C52AF6-1EC9-8943-8BD2-ADB7358646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3310336-617B-A446-BD46-44CAF533D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2E0D-27DA-BD46-9EF7-855E95FD42C7}" type="datetimeFigureOut">
              <a:rPr lang="cs-CZ" smtClean="0"/>
              <a:t>05.10.20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1E02895-AD27-2640-A050-A9C23E65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BE65F6C-4431-6046-93E6-DF0113494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1832-E5FD-C64E-8E3E-61943063E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917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EEE915-D1F8-BE46-9E1D-72C558C13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5481D0D-70BA-2E43-821B-9CCD95D74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2E0D-27DA-BD46-9EF7-855E95FD42C7}" type="datetimeFigureOut">
              <a:rPr lang="cs-CZ" smtClean="0"/>
              <a:t>05.10.20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57237E3-4938-204B-993F-1046C798F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E3FE4F3-0459-3143-91B3-F5D8B2285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1832-E5FD-C64E-8E3E-61943063E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506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C83C491-F311-E44E-9A67-9CB1C33B5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2E0D-27DA-BD46-9EF7-855E95FD42C7}" type="datetimeFigureOut">
              <a:rPr lang="cs-CZ" smtClean="0"/>
              <a:t>05.10.20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D38F4A5-4CD8-C74F-B84A-C1ED78345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CFC91E3-1EE7-9349-B418-27E70D91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1832-E5FD-C64E-8E3E-61943063E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353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F02E79-CA01-0E46-907A-8715B9C37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65B208-AA05-C24B-B99D-2DE1E911A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C8A0566-E6C9-AB4F-B48D-5488B13E75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CC39392-6FA7-844E-A434-02F29D4B1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2E0D-27DA-BD46-9EF7-855E95FD42C7}" type="datetimeFigureOut">
              <a:rPr lang="cs-CZ" smtClean="0"/>
              <a:t>05.10.20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45E5C0-5BEE-C749-81E8-71ED18D64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22B066-68FE-9542-AAC6-8F2FB1680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1832-E5FD-C64E-8E3E-61943063E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899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446F2-9AE8-CE41-920D-2F3090E7D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C1DFD46-29B5-5D47-9DF9-5F56221950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AFE436E-C029-C94E-A949-9DADC2390E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20AE05-7F5D-FB47-9767-EB4C6F91B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2E0D-27DA-BD46-9EF7-855E95FD42C7}" type="datetimeFigureOut">
              <a:rPr lang="cs-CZ" smtClean="0"/>
              <a:t>05.10.20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544382-C81E-9041-B857-696B854AB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609B8A-BE34-1B4A-B774-47B1C1EDD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11832-E5FD-C64E-8E3E-61943063E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285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B08C93F-E9B8-634B-A455-2BDCB4D09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9ECB079-584E-9143-9271-82A4AC0A0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86EFCA-91E9-DD4C-A76E-49ED912DB5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42E0D-27DA-BD46-9EF7-855E95FD42C7}" type="datetimeFigureOut">
              <a:rPr lang="cs-CZ" smtClean="0"/>
              <a:t>05.10.20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2DC4B5-E975-A946-A4EE-AD11586AB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86C615-539E-6F4C-9185-001F991EF8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11832-E5FD-C64E-8E3E-61943063E3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759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11DBBF1-3229-4BD9-B3D1-B4CA571E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843625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5BC87C3E-1040-4EE4-9BDB-9537F7A1B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6" y="968282"/>
            <a:ext cx="12188824" cy="4946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A30C917-A25D-7C4D-9DA3-8B55DAFC7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38" y="1566473"/>
            <a:ext cx="10601325" cy="2166723"/>
          </a:xfrm>
        </p:spPr>
        <p:txBody>
          <a:bodyPr>
            <a:normAutofit/>
          </a:bodyPr>
          <a:lstStyle/>
          <a:p>
            <a:r>
              <a:rPr lang="cs-CZ" sz="6600"/>
              <a:t>Veřejné zdraví, sociální lékařství, veřejné zdravotnictví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98D1FB-8F28-D747-B129-F2E818AC57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338" y="4092320"/>
            <a:ext cx="10601325" cy="1144884"/>
          </a:xfrm>
        </p:spPr>
        <p:txBody>
          <a:bodyPr>
            <a:normAutofit/>
          </a:bodyPr>
          <a:lstStyle/>
          <a:p>
            <a:r>
              <a:rPr lang="cs-CZ" dirty="0"/>
              <a:t>Obecný úvod do problematiky</a:t>
            </a:r>
          </a:p>
          <a:p>
            <a:r>
              <a:rPr lang="cs-CZ" dirty="0"/>
              <a:t>Michal </a:t>
            </a:r>
            <a:r>
              <a:rPr lang="cs-CZ" dirty="0" err="1"/>
              <a:t>Koščík</a:t>
            </a:r>
            <a:endParaRPr lang="cs-CZ" dirty="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2CDBECE-872A-4C73-9DC1-BB4E805E2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3894594"/>
            <a:ext cx="27432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5CD5A0B-CDD7-427C-AA42-2EECFDFA1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6028863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1395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CB8E28-51AB-A448-9B63-3B4B093F6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cs-CZ" sz="4100" dirty="0"/>
              <a:t>Přednášky a </a:t>
            </a:r>
            <a:r>
              <a:rPr lang="cs-CZ" sz="4100" dirty="0" err="1"/>
              <a:t>smináře</a:t>
            </a:r>
            <a:endParaRPr lang="cs-CZ" sz="41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B0DB7D-49AC-394C-A206-3161FE30E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cs-CZ" sz="1900" dirty="0"/>
              <a:t>Přednášky </a:t>
            </a:r>
          </a:p>
          <a:p>
            <a:pPr lvl="1"/>
            <a:r>
              <a:rPr lang="cs-CZ" sz="1900" dirty="0"/>
              <a:t>on-line</a:t>
            </a:r>
          </a:p>
          <a:p>
            <a:pPr lvl="1"/>
            <a:r>
              <a:rPr lang="cs-CZ" sz="1900" dirty="0"/>
              <a:t>Nepovinné</a:t>
            </a:r>
          </a:p>
          <a:p>
            <a:r>
              <a:rPr lang="cs-CZ" sz="1900" dirty="0"/>
              <a:t>Semináře</a:t>
            </a:r>
          </a:p>
          <a:p>
            <a:pPr lvl="1"/>
            <a:r>
              <a:rPr lang="cs-CZ" sz="1900" dirty="0"/>
              <a:t>Povinné</a:t>
            </a:r>
          </a:p>
          <a:p>
            <a:pPr lvl="1"/>
            <a:r>
              <a:rPr lang="cs-CZ" sz="1900" dirty="0"/>
              <a:t>Aktivní účast (někdy spojena s domácím úkolem)</a:t>
            </a:r>
          </a:p>
          <a:p>
            <a:r>
              <a:rPr lang="cs-CZ" sz="1900" dirty="0"/>
              <a:t>Konečný test </a:t>
            </a:r>
          </a:p>
          <a:p>
            <a:pPr lvl="1"/>
            <a:r>
              <a:rPr lang="cs-CZ" sz="1900" dirty="0"/>
              <a:t>Písemný test po každém semestru</a:t>
            </a:r>
          </a:p>
          <a:p>
            <a:r>
              <a:rPr lang="cs-CZ" sz="1900" dirty="0"/>
              <a:t>Státní zkouška</a:t>
            </a:r>
          </a:p>
          <a:p>
            <a:pPr lvl="1"/>
            <a:r>
              <a:rPr lang="cs-CZ" sz="1900" dirty="0"/>
              <a:t>6tý ročník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061B68-60F5-4C5B-B335-C1B52E260B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4881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E9B0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64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1E6F8B0-6F31-7E4C-9075-4DF6DC11E6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zdraví jako kombinace výzkumných disciplín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3FF7FDEB-4480-BE4B-B81D-E7AF990CCF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162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5064752-5A36-3347-9D50-98AA21E7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cs-CZ" sz="5600" dirty="0"/>
              <a:t>Sociální lékařství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77E686-3936-F046-8369-4104DEE04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pPr lvl="0"/>
            <a:r>
              <a:rPr lang="cs-CZ" sz="2000" dirty="0"/>
              <a:t>Vztah jedince, prostředí a populace</a:t>
            </a:r>
          </a:p>
          <a:p>
            <a:r>
              <a:rPr lang="cs-CZ" sz="2000" dirty="0"/>
              <a:t>Předmětem zájmu je populace (ne jednotlivec) </a:t>
            </a:r>
          </a:p>
          <a:p>
            <a:pPr lvl="1"/>
            <a:r>
              <a:rPr lang="cs-CZ" sz="1800" dirty="0"/>
              <a:t>Zdravotní stav i potřeby vůči zdravotnictví</a:t>
            </a:r>
          </a:p>
          <a:p>
            <a:r>
              <a:rPr lang="cs-CZ" sz="2200" dirty="0"/>
              <a:t>Integruje poznatky epidemiologie, demografie, sociologie, psychologie</a:t>
            </a:r>
          </a:p>
          <a:p>
            <a:r>
              <a:rPr lang="cs-CZ" sz="2200" dirty="0"/>
              <a:t>Cíl je poznat zdravotní stav populace a její potřeby</a:t>
            </a:r>
          </a:p>
        </p:txBody>
      </p:sp>
    </p:spTree>
    <p:extLst>
      <p:ext uri="{BB962C8B-B14F-4D97-AF65-F5344CB8AC3E}">
        <p14:creationId xmlns:p14="http://schemas.microsoft.com/office/powerpoint/2010/main" val="2708522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5B5C6C9-328B-C643-9BFD-C18E93314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cs-CZ" sz="3600" dirty="0"/>
              <a:t>Epidemiologie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D951A5-7A9B-FD4D-B7D1-82BA8E97B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cs-CZ" sz="2200" dirty="0"/>
              <a:t>Vědní obor nebo metoda práce?</a:t>
            </a:r>
          </a:p>
          <a:p>
            <a:r>
              <a:rPr lang="cs-CZ" sz="2200" dirty="0"/>
              <a:t>faktory ovlivňující zdraví a nemocnost obyvatelstva </a:t>
            </a:r>
          </a:p>
          <a:p>
            <a:r>
              <a:rPr lang="cs-CZ" sz="2200" dirty="0"/>
              <a:t>Opírá se o statistické metody a statistické důkazy </a:t>
            </a:r>
          </a:p>
          <a:p>
            <a:r>
              <a:rPr lang="cs-CZ" sz="2200" dirty="0"/>
              <a:t>Cílem je pochopit okolnosti vzniku a šíření nemoci a intervenovat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180274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BD7D88C-A4EE-5F4E-85C2-AA51C1B46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cs-CZ" sz="5100" dirty="0"/>
              <a:t>Preventivní medicína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9BEC39-C3B1-8942-B2C4-AC456CED1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 fontScale="92500" lnSpcReduction="10000"/>
          </a:bodyPr>
          <a:lstStyle/>
          <a:p>
            <a:r>
              <a:rPr lang="cs-CZ" sz="2400" dirty="0"/>
              <a:t>Primární prevence</a:t>
            </a:r>
          </a:p>
          <a:p>
            <a:pPr lvl="1"/>
            <a:r>
              <a:rPr lang="cs-CZ" dirty="0"/>
              <a:t>Odstranění rizikových faktorů</a:t>
            </a:r>
          </a:p>
          <a:p>
            <a:pPr lvl="1"/>
            <a:r>
              <a:rPr lang="cs-CZ" dirty="0"/>
              <a:t>Vychází z informovanosti a celospolečenských opatření</a:t>
            </a:r>
          </a:p>
          <a:p>
            <a:r>
              <a:rPr lang="cs-CZ" sz="2400" dirty="0"/>
              <a:t>Sekundární prevence</a:t>
            </a:r>
          </a:p>
          <a:p>
            <a:pPr lvl="1"/>
            <a:r>
              <a:rPr lang="cs-CZ" dirty="0"/>
              <a:t> včasná diagnostika nemoci,</a:t>
            </a:r>
          </a:p>
          <a:p>
            <a:pPr lvl="1"/>
            <a:r>
              <a:rPr lang="cs-CZ" dirty="0"/>
              <a:t>opatření dřív, než se projeví symptomy</a:t>
            </a:r>
          </a:p>
          <a:p>
            <a:r>
              <a:rPr lang="cs-CZ" sz="2400" dirty="0"/>
              <a:t>Terciární prevence</a:t>
            </a:r>
          </a:p>
          <a:p>
            <a:pPr lvl="1"/>
            <a:r>
              <a:rPr lang="cs-CZ" dirty="0"/>
              <a:t>Omezení progrese nemoci</a:t>
            </a:r>
          </a:p>
          <a:p>
            <a:pPr lvl="1"/>
            <a:r>
              <a:rPr lang="cs-CZ" dirty="0"/>
              <a:t>Zmírnění dopadů nemoci na jednotlivce</a:t>
            </a:r>
          </a:p>
        </p:txBody>
      </p:sp>
    </p:spTree>
    <p:extLst>
      <p:ext uri="{BB962C8B-B14F-4D97-AF65-F5344CB8AC3E}">
        <p14:creationId xmlns:p14="http://schemas.microsoft.com/office/powerpoint/2010/main" val="2912527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1AAC1D3-056B-244A-88DC-DCF4FC11E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52097" cy="4480726"/>
          </a:xfrm>
        </p:spPr>
        <p:txBody>
          <a:bodyPr>
            <a:normAutofit/>
          </a:bodyPr>
          <a:lstStyle/>
          <a:p>
            <a:pPr algn="r"/>
            <a:r>
              <a:rPr lang="cs-CZ" sz="6600" dirty="0"/>
              <a:t>Hygiena</a:t>
            </a:r>
          </a:p>
        </p:txBody>
      </p:sp>
      <p:sp>
        <p:nvSpPr>
          <p:cNvPr id="19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0232" y="623275"/>
            <a:ext cx="6896595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053701-4B74-6147-81A0-A6E6201AF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5531" y="1188638"/>
            <a:ext cx="6039569" cy="4769250"/>
          </a:xfrm>
        </p:spPr>
        <p:txBody>
          <a:bodyPr anchor="ctr">
            <a:normAutofit lnSpcReduction="10000"/>
          </a:bodyPr>
          <a:lstStyle/>
          <a:p>
            <a:r>
              <a:rPr lang="cs-CZ" dirty="0"/>
              <a:t>Vliv okolí na zdraví jednotlivce</a:t>
            </a:r>
          </a:p>
          <a:p>
            <a:pPr lvl="1"/>
            <a:r>
              <a:rPr lang="cs-CZ" dirty="0"/>
              <a:t>Potravinová bezpečnost</a:t>
            </a:r>
          </a:p>
          <a:p>
            <a:pPr lvl="1"/>
            <a:r>
              <a:rPr lang="cs-CZ" dirty="0"/>
              <a:t>Hygiena provozů</a:t>
            </a:r>
          </a:p>
          <a:p>
            <a:pPr lvl="1"/>
            <a:r>
              <a:rPr lang="cs-CZ" dirty="0"/>
              <a:t>Epidemiologická opatření</a:t>
            </a:r>
          </a:p>
          <a:p>
            <a:r>
              <a:rPr lang="cs-CZ" dirty="0"/>
              <a:t>V užším slova smyslu řada praktických činností</a:t>
            </a:r>
          </a:p>
          <a:p>
            <a:pPr lvl="1"/>
            <a:r>
              <a:rPr lang="cs-CZ" dirty="0"/>
              <a:t>Nakládání s odpady</a:t>
            </a:r>
          </a:p>
          <a:p>
            <a:pPr lvl="1"/>
            <a:r>
              <a:rPr lang="cs-CZ" dirty="0"/>
              <a:t>Osobní hygiena</a:t>
            </a:r>
          </a:p>
          <a:p>
            <a:pPr lvl="1"/>
            <a:r>
              <a:rPr lang="cs-CZ" dirty="0"/>
              <a:t>Sterilizace</a:t>
            </a:r>
          </a:p>
          <a:p>
            <a:pPr lvl="1"/>
            <a:r>
              <a:rPr lang="cs-CZ" dirty="0"/>
              <a:t>Bezpečnost pacienta</a:t>
            </a:r>
          </a:p>
          <a:p>
            <a:pPr lvl="1"/>
            <a:r>
              <a:rPr lang="cs-CZ" dirty="0"/>
              <a:t>Organizační opatření na úrovni poskytovatele zdravotních služeb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1092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Right Triangle 2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6074B12-9F96-C74E-8BA2-FB7435C74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cs-CZ" sz="6600" dirty="0"/>
              <a:t>Veřejná politika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AB534A-A8DE-8A4F-8574-A45231B7D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r>
              <a:rPr lang="cs-CZ" sz="2400" dirty="0"/>
              <a:t>Zdraví ve všech politikách</a:t>
            </a:r>
          </a:p>
          <a:p>
            <a:r>
              <a:rPr lang="cs-CZ" sz="2400" dirty="0"/>
              <a:t>Právní a ekonomická opatření k ochraně a podpoře zdraví populace</a:t>
            </a:r>
          </a:p>
          <a:p>
            <a:r>
              <a:rPr lang="cs-CZ" sz="2400" dirty="0"/>
              <a:t>Na úrovni globální, národní i lokální</a:t>
            </a:r>
          </a:p>
        </p:txBody>
      </p:sp>
    </p:spTree>
    <p:extLst>
      <p:ext uri="{BB962C8B-B14F-4D97-AF65-F5344CB8AC3E}">
        <p14:creationId xmlns:p14="http://schemas.microsoft.com/office/powerpoint/2010/main" val="2114474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5275AA0-4548-C346-BD36-33F1B39EE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cs-CZ" sz="4100" dirty="0"/>
              <a:t>Management zdravotních služeb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75AA1F-C274-AA42-8C79-7A5D9C531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cs-CZ" sz="2400" dirty="0"/>
              <a:t>Organizace zdravotní péče za účelem efektivního a kvalitního poskytování zdravotní péče</a:t>
            </a:r>
          </a:p>
        </p:txBody>
      </p:sp>
    </p:spTree>
    <p:extLst>
      <p:ext uri="{BB962C8B-B14F-4D97-AF65-F5344CB8AC3E}">
        <p14:creationId xmlns:p14="http://schemas.microsoft.com/office/powerpoint/2010/main" val="2272876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D948640-B5AC-1442-8C28-F4BAB6E5D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cs-CZ" sz="5100" dirty="0"/>
              <a:t>Ekonomie</a:t>
            </a:r>
          </a:p>
        </p:txBody>
      </p:sp>
      <p:cxnSp>
        <p:nvCxnSpPr>
          <p:cNvPr id="21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FF85E4-9794-EE46-B497-18A4CB583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cs-CZ" sz="2400" dirty="0"/>
              <a:t>Každá společnost má omezené zdroje</a:t>
            </a:r>
          </a:p>
          <a:p>
            <a:r>
              <a:rPr lang="cs-CZ" sz="2400" dirty="0" err="1"/>
              <a:t>Healthcare</a:t>
            </a:r>
            <a:r>
              <a:rPr lang="cs-CZ" sz="2400" dirty="0"/>
              <a:t> </a:t>
            </a:r>
            <a:r>
              <a:rPr lang="cs-CZ" sz="2400" dirty="0" err="1"/>
              <a:t>rationing</a:t>
            </a:r>
            <a:r>
              <a:rPr lang="cs-CZ" sz="2400" dirty="0"/>
              <a:t> – Využití zdrojů společnosti tam, kde jsou potřeba nejvíce</a:t>
            </a:r>
          </a:p>
          <a:p>
            <a:r>
              <a:rPr lang="cs-CZ" sz="2400" dirty="0"/>
              <a:t>Cílem je tzv. „</a:t>
            </a:r>
            <a:r>
              <a:rPr lang="cs-CZ" sz="2400" dirty="0" err="1"/>
              <a:t>cost</a:t>
            </a:r>
            <a:r>
              <a:rPr lang="cs-CZ" sz="2400" dirty="0"/>
              <a:t> benefit“ poměr ceny a výkonu</a:t>
            </a:r>
          </a:p>
        </p:txBody>
      </p:sp>
    </p:spTree>
    <p:extLst>
      <p:ext uri="{BB962C8B-B14F-4D97-AF65-F5344CB8AC3E}">
        <p14:creationId xmlns:p14="http://schemas.microsoft.com/office/powerpoint/2010/main" val="926058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9">
            <a:extLst>
              <a:ext uri="{FF2B5EF4-FFF2-40B4-BE49-F238E27FC236}">
                <a16:creationId xmlns:a16="http://schemas.microsoft.com/office/drawing/2014/main" id="{96B80271-AB52-4E69-AC06-92D993A02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72560" y="323519"/>
            <a:ext cx="6096001" cy="6212748"/>
          </a:xfrm>
          <a:custGeom>
            <a:avLst/>
            <a:gdLst>
              <a:gd name="connsiteX0" fmla="*/ 0 w 6096001"/>
              <a:gd name="connsiteY0" fmla="*/ 0 h 6212748"/>
              <a:gd name="connsiteX1" fmla="*/ 1772102 w 6096001"/>
              <a:gd name="connsiteY1" fmla="*/ 0 h 6212748"/>
              <a:gd name="connsiteX2" fmla="*/ 2514601 w 6096001"/>
              <a:gd name="connsiteY2" fmla="*/ 0 h 6212748"/>
              <a:gd name="connsiteX3" fmla="*/ 2514603 w 6096001"/>
              <a:gd name="connsiteY3" fmla="*/ 0 h 6212748"/>
              <a:gd name="connsiteX4" fmla="*/ 6096001 w 6096001"/>
              <a:gd name="connsiteY4" fmla="*/ 0 h 6212748"/>
              <a:gd name="connsiteX5" fmla="*/ 6096001 w 6096001"/>
              <a:gd name="connsiteY5" fmla="*/ 2864954 h 6212748"/>
              <a:gd name="connsiteX6" fmla="*/ 2652556 w 6096001"/>
              <a:gd name="connsiteY6" fmla="*/ 6212748 h 6212748"/>
              <a:gd name="connsiteX7" fmla="*/ 1772102 w 6096001"/>
              <a:gd name="connsiteY7" fmla="*/ 6212748 h 6212748"/>
              <a:gd name="connsiteX8" fmla="*/ 1772102 w 6096001"/>
              <a:gd name="connsiteY8" fmla="*/ 6210962 h 6212748"/>
              <a:gd name="connsiteX9" fmla="*/ 0 w 6096001"/>
              <a:gd name="connsiteY9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096001" h="6212748">
                <a:moveTo>
                  <a:pt x="0" y="0"/>
                </a:moveTo>
                <a:lnTo>
                  <a:pt x="1772102" y="0"/>
                </a:lnTo>
                <a:lnTo>
                  <a:pt x="2514601" y="0"/>
                </a:lnTo>
                <a:lnTo>
                  <a:pt x="2514603" y="0"/>
                </a:lnTo>
                <a:lnTo>
                  <a:pt x="6096001" y="0"/>
                </a:lnTo>
                <a:lnTo>
                  <a:pt x="6096001" y="2864954"/>
                </a:lnTo>
                <a:lnTo>
                  <a:pt x="2652556" y="6212748"/>
                </a:lnTo>
                <a:lnTo>
                  <a:pt x="1772102" y="6212748"/>
                </a:lnTo>
                <a:lnTo>
                  <a:pt x="1772102" y="6210962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D233ACE-F3A1-4543-B9F4-425DDA579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92530C4-B0C9-834C-A326-90576232E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99" y="1188637"/>
            <a:ext cx="4281029" cy="4480726"/>
          </a:xfrm>
        </p:spPr>
        <p:txBody>
          <a:bodyPr>
            <a:normAutofit/>
          </a:bodyPr>
          <a:lstStyle/>
          <a:p>
            <a:pPr algn="r"/>
            <a:r>
              <a:rPr lang="cs-CZ" sz="6000" dirty="0"/>
              <a:t>Zdravotnické právo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0EE95E-526F-3B44-BF15-F34229BCB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3480" y="1855347"/>
            <a:ext cx="4404009" cy="3147306"/>
          </a:xfrm>
        </p:spPr>
        <p:txBody>
          <a:bodyPr anchor="ctr">
            <a:normAutofit/>
          </a:bodyPr>
          <a:lstStyle/>
          <a:p>
            <a:r>
              <a:rPr lang="cs-CZ" sz="2000" dirty="0"/>
              <a:t>Dopadá na všechny zúčastněné</a:t>
            </a:r>
          </a:p>
          <a:p>
            <a:pPr lvl="1"/>
            <a:r>
              <a:rPr lang="cs-CZ" sz="2000" dirty="0"/>
              <a:t>Pacienty</a:t>
            </a:r>
          </a:p>
          <a:p>
            <a:pPr lvl="1"/>
            <a:r>
              <a:rPr lang="cs-CZ" sz="2000" dirty="0"/>
              <a:t>Zdravotníky</a:t>
            </a:r>
          </a:p>
          <a:p>
            <a:pPr lvl="1"/>
            <a:r>
              <a:rPr lang="cs-CZ" sz="2000" dirty="0"/>
              <a:t>Poskytovatele (nemocnice) </a:t>
            </a:r>
          </a:p>
          <a:p>
            <a:pPr lvl="1"/>
            <a:r>
              <a:rPr lang="cs-CZ" sz="2000" dirty="0"/>
              <a:t>Pojišťovny</a:t>
            </a:r>
          </a:p>
          <a:p>
            <a:r>
              <a:rPr lang="cs-CZ" sz="2000" dirty="0"/>
              <a:t>Cílem je funkční a transparentní systém, kde každý ví, jak postupovat a na koho se obrátit.</a:t>
            </a:r>
          </a:p>
        </p:txBody>
      </p:sp>
    </p:spTree>
    <p:extLst>
      <p:ext uri="{BB962C8B-B14F-4D97-AF65-F5344CB8AC3E}">
        <p14:creationId xmlns:p14="http://schemas.microsoft.com/office/powerpoint/2010/main" val="2048869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50E6421-4968-494A-A4C2-EE01DE766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cs-CZ" sz="6600" dirty="0"/>
              <a:t>Veřejné zdraví/</a:t>
            </a:r>
            <a:br>
              <a:rPr lang="cs-CZ" sz="6600" dirty="0"/>
            </a:br>
            <a:r>
              <a:rPr lang="cs-CZ" sz="6600" dirty="0"/>
              <a:t>sociální lékařství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7B8563-27C2-0A4B-B074-5C26C7119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400" dirty="0"/>
              <a:t>Věda   zlepšování lidského zdraví skrze organizované snahy a informovaná rozhodnutí společnosti.</a:t>
            </a:r>
          </a:p>
          <a:p>
            <a:pPr marL="0" indent="0">
              <a:buNone/>
            </a:pPr>
            <a:r>
              <a:rPr lang="cs-CZ" sz="2400" dirty="0"/>
              <a:t>"</a:t>
            </a:r>
            <a:r>
              <a:rPr lang="cs-CZ" sz="2400" dirty="0" err="1"/>
              <a:t>the</a:t>
            </a:r>
            <a:r>
              <a:rPr lang="cs-CZ" sz="2400" dirty="0"/>
              <a:t> science and art </a:t>
            </a:r>
            <a:r>
              <a:rPr lang="cs-CZ" sz="2400" dirty="0" err="1"/>
              <a:t>of</a:t>
            </a:r>
            <a:r>
              <a:rPr lang="cs-CZ" sz="2400" dirty="0"/>
              <a:t> </a:t>
            </a:r>
            <a:r>
              <a:rPr lang="cs-CZ" sz="2400" dirty="0" err="1"/>
              <a:t>preventing</a:t>
            </a:r>
            <a:r>
              <a:rPr lang="cs-CZ" sz="2400" dirty="0"/>
              <a:t> </a:t>
            </a:r>
            <a:r>
              <a:rPr lang="cs-CZ" sz="2400" dirty="0" err="1"/>
              <a:t>disease</a:t>
            </a:r>
            <a:r>
              <a:rPr lang="cs-CZ" sz="2400" dirty="0"/>
              <a:t>”, </a:t>
            </a:r>
            <a:r>
              <a:rPr lang="cs-CZ" sz="2400" dirty="0" err="1"/>
              <a:t>prolonging</a:t>
            </a:r>
            <a:r>
              <a:rPr lang="cs-CZ" sz="2400" dirty="0"/>
              <a:t> </a:t>
            </a:r>
            <a:r>
              <a:rPr lang="cs-CZ" sz="2400" dirty="0" err="1"/>
              <a:t>life</a:t>
            </a:r>
            <a:r>
              <a:rPr lang="cs-CZ" sz="2400" dirty="0"/>
              <a:t> and </a:t>
            </a:r>
            <a:r>
              <a:rPr lang="cs-CZ" sz="2400" dirty="0" err="1"/>
              <a:t>improving</a:t>
            </a:r>
            <a:r>
              <a:rPr lang="cs-CZ" sz="2400" dirty="0"/>
              <a:t> </a:t>
            </a:r>
            <a:r>
              <a:rPr lang="cs-CZ" sz="2400" dirty="0" err="1"/>
              <a:t>quality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life</a:t>
            </a:r>
            <a:r>
              <a:rPr lang="cs-CZ" sz="2400" dirty="0"/>
              <a:t> </a:t>
            </a:r>
            <a:r>
              <a:rPr lang="cs-CZ" sz="2400" dirty="0" err="1"/>
              <a:t>through</a:t>
            </a:r>
            <a:r>
              <a:rPr lang="cs-CZ" sz="2400" dirty="0"/>
              <a:t> </a:t>
            </a:r>
            <a:r>
              <a:rPr lang="cs-CZ" sz="2400" dirty="0" err="1"/>
              <a:t>organized</a:t>
            </a:r>
            <a:r>
              <a:rPr lang="cs-CZ" sz="2400" dirty="0"/>
              <a:t> </a:t>
            </a:r>
            <a:r>
              <a:rPr lang="cs-CZ" sz="2400" dirty="0" err="1"/>
              <a:t>efforts</a:t>
            </a:r>
            <a:r>
              <a:rPr lang="cs-CZ" sz="2400" dirty="0"/>
              <a:t> and </a:t>
            </a:r>
            <a:r>
              <a:rPr lang="cs-CZ" sz="2400" dirty="0" err="1"/>
              <a:t>informed</a:t>
            </a:r>
            <a:r>
              <a:rPr lang="cs-CZ" sz="2400" dirty="0"/>
              <a:t> </a:t>
            </a:r>
            <a:r>
              <a:rPr lang="cs-CZ" sz="2400" dirty="0" err="1"/>
              <a:t>choices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 society, </a:t>
            </a:r>
            <a:r>
              <a:rPr lang="cs-CZ" sz="2400" dirty="0" err="1"/>
              <a:t>organizations</a:t>
            </a:r>
            <a:r>
              <a:rPr lang="cs-CZ" sz="2400" dirty="0"/>
              <a:t>, </a:t>
            </a:r>
            <a:r>
              <a:rPr lang="cs-CZ" sz="2400" dirty="0" err="1"/>
              <a:t>communities</a:t>
            </a:r>
            <a:r>
              <a:rPr lang="cs-CZ" sz="2400" dirty="0"/>
              <a:t> and </a:t>
            </a:r>
            <a:r>
              <a:rPr lang="cs-CZ" sz="2400" dirty="0" err="1"/>
              <a:t>individuals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44248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B2700B0-5B21-D64E-8C44-3D1E9E76A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cs-CZ" sz="6600" dirty="0"/>
              <a:t>Veřejné zdravotnictví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FB4337-1334-684F-86A2-AF2D2A560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r>
              <a:rPr lang="cs-CZ" sz="2400" dirty="0"/>
              <a:t>Integruje vše, směrem k co nejfunkčnějšímu celku</a:t>
            </a:r>
          </a:p>
          <a:p>
            <a:pPr lvl="1"/>
            <a:r>
              <a:rPr lang="cs-CZ" dirty="0"/>
              <a:t>Medicína, Právo, Ekonomie</a:t>
            </a:r>
          </a:p>
        </p:txBody>
      </p:sp>
    </p:spTree>
    <p:extLst>
      <p:ext uri="{BB962C8B-B14F-4D97-AF65-F5344CB8AC3E}">
        <p14:creationId xmlns:p14="http://schemas.microsoft.com/office/powerpoint/2010/main" val="6534468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34167-9040-5947-9F59-BF7CCCFC5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Pozice lékaře ve veřejném zdraví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131E6B-B217-7949-9C65-B7167A97A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Odpovědnost vůči svým pacientům</a:t>
            </a:r>
          </a:p>
          <a:p>
            <a:pPr lvl="1"/>
            <a:r>
              <a:rPr lang="cs-CZ" dirty="0"/>
              <a:t>Pacient je součástí populace </a:t>
            </a:r>
          </a:p>
          <a:p>
            <a:pPr lvl="1"/>
            <a:r>
              <a:rPr lang="cs-CZ" dirty="0"/>
              <a:t>Správně informovat o prevenci a životním stylu</a:t>
            </a:r>
          </a:p>
          <a:p>
            <a:r>
              <a:rPr lang="cs-CZ" dirty="0"/>
              <a:t>Odpovědnost vůči systému</a:t>
            </a:r>
          </a:p>
          <a:p>
            <a:pPr lvl="1"/>
            <a:r>
              <a:rPr lang="cs-CZ" dirty="0"/>
              <a:t>Každý zdravotník je součástí většího systému</a:t>
            </a:r>
          </a:p>
          <a:p>
            <a:pPr lvl="1"/>
            <a:r>
              <a:rPr lang="cs-CZ" dirty="0"/>
              <a:t>Musí se v systému (nejen) zdravotní péče orientovat, tak aby mohl efektivně jednat a přispíval k efektivitě systému</a:t>
            </a:r>
          </a:p>
        </p:txBody>
      </p:sp>
    </p:spTree>
    <p:extLst>
      <p:ext uri="{BB962C8B-B14F-4D97-AF65-F5344CB8AC3E}">
        <p14:creationId xmlns:p14="http://schemas.microsoft.com/office/powerpoint/2010/main" val="2108455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C8B75FE-A40F-D240-94DA-D526B4A5F4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BDFA65A-E009-7B44-BDA9-72346922F8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805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11DBBF1-3229-4BD9-B3D1-B4CA571E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843625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5BC87C3E-1040-4EE4-9BDB-9537F7A1B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6" y="968282"/>
            <a:ext cx="12188824" cy="4946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E914BC-5A99-3A43-9D1C-14B54E927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38" y="1566473"/>
            <a:ext cx="10601325" cy="21667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Zdraví</a:t>
            </a:r>
            <a:endParaRPr lang="en-US" sz="6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696769-C403-8747-8263-4E6971853C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5338" y="4092320"/>
            <a:ext cx="10601325" cy="114488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stav plné tělesné, duševní a sociální pohody a nikoli jen jako nepřítomnost nemoci či vady (WHO, 1946)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2CDBECE-872A-4C73-9DC1-BB4E805E2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3894594"/>
            <a:ext cx="27432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5CD5A0B-CDD7-427C-AA42-2EECFDFA1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6028863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207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ADF2AA3E-C714-4E8D-9F46-9E6FFF7FB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3308" y="338328"/>
            <a:ext cx="11438793" cy="15777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62F41A4-83D4-5649-9547-07E482A5B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7541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Organizovaná snaha</a:t>
            </a:r>
          </a:p>
        </p:txBody>
      </p:sp>
      <p:graphicFrame>
        <p:nvGraphicFramePr>
          <p:cNvPr id="16" name="Zástupný obsah 2">
            <a:extLst>
              <a:ext uri="{FF2B5EF4-FFF2-40B4-BE49-F238E27FC236}">
                <a16:creationId xmlns:a16="http://schemas.microsoft.com/office/drawing/2014/main" id="{59013A9F-E43C-4FA6-B779-B303F0048A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869892"/>
              </p:ext>
            </p:extLst>
          </p:nvPr>
        </p:nvGraphicFramePr>
        <p:xfrm>
          <a:off x="838200" y="2281565"/>
          <a:ext cx="10515600" cy="3939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5662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EA92D2B-4D7E-A342-A798-6316D1946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cs-CZ" sz="5000" dirty="0"/>
              <a:t>Populační přístup ke zdraví lidí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A97C4CE-09A6-B54D-959D-0430A03C08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03470"/>
              </p:ext>
            </p:extLst>
          </p:nvPr>
        </p:nvGraphicFramePr>
        <p:xfrm>
          <a:off x="1285240" y="2223529"/>
          <a:ext cx="9044623" cy="3583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6304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50B46E3-392A-C74D-9AF5-0DD4A9265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zdraví jako předmět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6689655-37BF-0E4B-8139-FBF10CCCDC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412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51787FD-E692-934A-A5D0-730D077FC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6" y="1188637"/>
            <a:ext cx="9984615" cy="1597228"/>
          </a:xfrm>
        </p:spPr>
        <p:txBody>
          <a:bodyPr>
            <a:normAutofit/>
          </a:bodyPr>
          <a:lstStyle/>
          <a:p>
            <a:r>
              <a:rPr lang="cs-CZ" sz="6000" dirty="0"/>
              <a:t>Tradiční pojetí (střední Evropa)</a:t>
            </a: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63C5F1BF-D864-4B5F-B033-9E95469623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526250" y="3018327"/>
            <a:ext cx="2728198" cy="2728198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0B0DC1-396C-1B4C-8012-3DCA4BC3D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2998278"/>
            <a:ext cx="4238257" cy="2728198"/>
          </a:xfrm>
        </p:spPr>
        <p:txBody>
          <a:bodyPr anchor="t">
            <a:normAutofit/>
          </a:bodyPr>
          <a:lstStyle/>
          <a:p>
            <a:r>
              <a:rPr lang="cs-CZ" sz="2000" b="1"/>
              <a:t> Hygiena </a:t>
            </a:r>
          </a:p>
          <a:p>
            <a:r>
              <a:rPr lang="cs-CZ" sz="2000" b="1"/>
              <a:t> Epidemiologie </a:t>
            </a:r>
          </a:p>
          <a:p>
            <a:r>
              <a:rPr lang="cs-CZ" sz="2000" b="1"/>
              <a:t> Mikrobiologie</a:t>
            </a:r>
          </a:p>
          <a:p>
            <a:r>
              <a:rPr lang="cs-CZ" sz="2000" b="1"/>
              <a:t> Ochrana zdraví při práci</a:t>
            </a:r>
          </a:p>
          <a:p>
            <a:pPr lvl="1"/>
            <a:endParaRPr lang="cs-CZ" sz="2000" b="1"/>
          </a:p>
        </p:txBody>
      </p:sp>
    </p:spTree>
    <p:extLst>
      <p:ext uri="{BB962C8B-B14F-4D97-AF65-F5344CB8AC3E}">
        <p14:creationId xmlns:p14="http://schemas.microsoft.com/office/powerpoint/2010/main" val="1265699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ADF2AA3E-C714-4E8D-9F46-9E6FFF7FB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3308" y="338328"/>
            <a:ext cx="11438793" cy="15777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2963D4-E57D-3D44-9069-E9FC359A9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7541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Současné pojetí (západní Evropa)</a:t>
            </a:r>
          </a:p>
        </p:txBody>
      </p:sp>
      <p:graphicFrame>
        <p:nvGraphicFramePr>
          <p:cNvPr id="18" name="Zástupný obsah 2">
            <a:extLst>
              <a:ext uri="{FF2B5EF4-FFF2-40B4-BE49-F238E27FC236}">
                <a16:creationId xmlns:a16="http://schemas.microsoft.com/office/drawing/2014/main" id="{4BAB09E8-ABF5-467D-A4A4-CA361CAAAE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3806057"/>
              </p:ext>
            </p:extLst>
          </p:nvPr>
        </p:nvGraphicFramePr>
        <p:xfrm>
          <a:off x="838200" y="2281565"/>
          <a:ext cx="10515600" cy="3939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9019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31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0BA5A43-F76D-3841-A8C1-CA523612C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cs-CZ" sz="5200"/>
              <a:t>Veřejné zdraví na MU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E735B151-6F74-824D-AD5A-8690DFEB83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0464483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56258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719</Words>
  <Application>Microsoft Macintosh PowerPoint</Application>
  <PresentationFormat>Širokoúhlá obrazovka</PresentationFormat>
  <Paragraphs>142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Motiv Office</vt:lpstr>
      <vt:lpstr>Veřejné zdraví, sociální lékařství, veřejné zdravotnictví</vt:lpstr>
      <vt:lpstr>Veřejné zdraví/ sociální lékařství</vt:lpstr>
      <vt:lpstr>Zdraví</vt:lpstr>
      <vt:lpstr>Organizovaná snaha</vt:lpstr>
      <vt:lpstr>Populační přístup ke zdraví lidí </vt:lpstr>
      <vt:lpstr>Veřejné zdraví jako předmět</vt:lpstr>
      <vt:lpstr>Tradiční pojetí (střední Evropa)</vt:lpstr>
      <vt:lpstr>Současné pojetí (západní Evropa)</vt:lpstr>
      <vt:lpstr>Veřejné zdraví na MU</vt:lpstr>
      <vt:lpstr>Přednášky a smináře</vt:lpstr>
      <vt:lpstr>Veřejné zdraví jako kombinace výzkumných disciplín</vt:lpstr>
      <vt:lpstr>Sociální lékařství</vt:lpstr>
      <vt:lpstr>Epidemiologie</vt:lpstr>
      <vt:lpstr>Preventivní medicína</vt:lpstr>
      <vt:lpstr>Hygiena</vt:lpstr>
      <vt:lpstr>Veřejná politika</vt:lpstr>
      <vt:lpstr>Management zdravotních služeb</vt:lpstr>
      <vt:lpstr>Ekonomie</vt:lpstr>
      <vt:lpstr>Zdravotnické právo</vt:lpstr>
      <vt:lpstr>Veřejné zdravotnictví</vt:lpstr>
      <vt:lpstr>Pozice lékaře ve veřejném zdraví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zdraví, sociální lékařství, veřejné zdravotnictví</dc:title>
  <dc:creator>Michal Koščík</dc:creator>
  <cp:lastModifiedBy>Michal Koščík</cp:lastModifiedBy>
  <cp:revision>2</cp:revision>
  <dcterms:created xsi:type="dcterms:W3CDTF">2020-10-07T05:56:14Z</dcterms:created>
  <dcterms:modified xsi:type="dcterms:W3CDTF">2020-10-07T12:52:54Z</dcterms:modified>
</cp:coreProperties>
</file>